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7" r:id="rId2"/>
    <p:sldId id="546" r:id="rId3"/>
    <p:sldId id="547" r:id="rId4"/>
    <p:sldId id="562" r:id="rId5"/>
    <p:sldId id="567" r:id="rId6"/>
    <p:sldId id="568" r:id="rId7"/>
    <p:sldId id="569" r:id="rId8"/>
    <p:sldId id="570" r:id="rId9"/>
    <p:sldId id="571" r:id="rId10"/>
    <p:sldId id="572" r:id="rId11"/>
    <p:sldId id="573" r:id="rId12"/>
    <p:sldId id="604" r:id="rId13"/>
    <p:sldId id="574" r:id="rId14"/>
    <p:sldId id="575" r:id="rId15"/>
    <p:sldId id="576" r:id="rId16"/>
    <p:sldId id="577" r:id="rId17"/>
    <p:sldId id="578" r:id="rId18"/>
    <p:sldId id="579" r:id="rId19"/>
    <p:sldId id="580" r:id="rId20"/>
    <p:sldId id="581" r:id="rId21"/>
    <p:sldId id="533" r:id="rId22"/>
    <p:sldId id="605" r:id="rId23"/>
    <p:sldId id="583" r:id="rId24"/>
    <p:sldId id="535" r:id="rId25"/>
    <p:sldId id="536" r:id="rId26"/>
    <p:sldId id="413" r:id="rId27"/>
    <p:sldId id="537" r:id="rId28"/>
    <p:sldId id="587" r:id="rId29"/>
    <p:sldId id="588" r:id="rId30"/>
    <p:sldId id="589" r:id="rId31"/>
    <p:sldId id="590" r:id="rId32"/>
    <p:sldId id="553" r:id="rId33"/>
    <p:sldId id="529" r:id="rId34"/>
    <p:sldId id="517" r:id="rId35"/>
    <p:sldId id="554" r:id="rId36"/>
    <p:sldId id="495" r:id="rId37"/>
    <p:sldId id="515" r:id="rId38"/>
    <p:sldId id="545" r:id="rId39"/>
    <p:sldId id="598" r:id="rId40"/>
    <p:sldId id="599" r:id="rId41"/>
    <p:sldId id="557" r:id="rId42"/>
    <p:sldId id="558" r:id="rId43"/>
    <p:sldId id="600" r:id="rId44"/>
    <p:sldId id="601" r:id="rId45"/>
    <p:sldId id="603" r:id="rId46"/>
    <p:sldId id="602" r:id="rId47"/>
  </p:sldIdLst>
  <p:sldSz cx="9144000" cy="6858000" type="screen4x3"/>
  <p:notesSz cx="6669088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23">
          <p15:clr>
            <a:srgbClr val="A4A3A4"/>
          </p15:clr>
        </p15:guide>
        <p15:guide id="2" pos="3334">
          <p15:clr>
            <a:srgbClr val="A4A3A4"/>
          </p15:clr>
        </p15:guide>
        <p15:guide id="3" orient="horz" pos="2614">
          <p15:clr>
            <a:srgbClr val="A4A3A4"/>
          </p15:clr>
        </p15:guide>
        <p15:guide id="4" orient="horz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6E59"/>
    <a:srgbClr val="00FFFF"/>
    <a:srgbClr val="66FFFF"/>
    <a:srgbClr val="0000CC"/>
    <a:srgbClr val="008000"/>
    <a:srgbClr val="009900"/>
    <a:srgbClr val="CCFF33"/>
    <a:srgbClr val="FF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3" autoAdjust="0"/>
    <p:restoredTop sz="97289" autoAdjust="0"/>
  </p:normalViewPr>
  <p:slideViewPr>
    <p:cSldViewPr showGuides="1">
      <p:cViewPr>
        <p:scale>
          <a:sx n="60" d="100"/>
          <a:sy n="60" d="100"/>
        </p:scale>
        <p:origin x="1422" y="12"/>
      </p:cViewPr>
      <p:guideLst>
        <p:guide orient="horz" pos="2523"/>
        <p:guide pos="3334"/>
        <p:guide orient="horz" pos="2614"/>
        <p:guide orient="horz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4" d="100"/>
          <a:sy n="74" d="100"/>
        </p:scale>
        <p:origin x="-3038" y="-86"/>
      </p:cViewPr>
      <p:guideLst>
        <p:guide orient="horz" pos="3126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889250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2"/>
            <a:ext cx="2889250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630"/>
            <a:ext cx="2889250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232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630"/>
            <a:ext cx="2889250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5903196-9063-4159-942F-AD6C98AD867E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76614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889250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2"/>
            <a:ext cx="2889250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5113"/>
            <a:ext cx="5335588" cy="446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noProof="0" smtClean="0"/>
              <a:t>Textmasterformate durch Klicken bearbeiten</a:t>
            </a:r>
          </a:p>
          <a:p>
            <a:pPr lvl="1"/>
            <a:r>
              <a:rPr lang="de-AT" noProof="0" smtClean="0"/>
              <a:t>Zweite Ebene</a:t>
            </a:r>
          </a:p>
          <a:p>
            <a:pPr lvl="2"/>
            <a:r>
              <a:rPr lang="de-AT" noProof="0" smtClean="0"/>
              <a:t>Dritte Ebene</a:t>
            </a:r>
          </a:p>
          <a:p>
            <a:pPr lvl="3"/>
            <a:r>
              <a:rPr lang="de-AT" noProof="0" smtClean="0"/>
              <a:t>Vierte Ebene</a:t>
            </a:r>
          </a:p>
          <a:p>
            <a:pPr lvl="4"/>
            <a:r>
              <a:rPr lang="de-AT" noProof="0" smtClean="0"/>
              <a:t>Fünfte Ebene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630"/>
            <a:ext cx="2889250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630"/>
            <a:ext cx="2889250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66DFC48-F361-4F52-8876-E75190ABD73F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0746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269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9764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40563" y="174625"/>
            <a:ext cx="1924050" cy="61039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65238" y="174625"/>
            <a:ext cx="5622925" cy="61039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74775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1547813" y="1600200"/>
            <a:ext cx="7413625" cy="4678363"/>
          </a:xfrm>
        </p:spPr>
        <p:txBody>
          <a:bodyPr/>
          <a:lstStyle/>
          <a:p>
            <a:pPr lvl="0"/>
            <a:endParaRPr lang="de-AT" noProof="0" smtClean="0"/>
          </a:p>
        </p:txBody>
      </p:sp>
    </p:spTree>
    <p:extLst>
      <p:ext uri="{BB962C8B-B14F-4D97-AF65-F5344CB8AC3E}">
        <p14:creationId xmlns:p14="http://schemas.microsoft.com/office/powerpoint/2010/main" val="250594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1118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17063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47813" y="1600200"/>
            <a:ext cx="36306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30825" y="1600200"/>
            <a:ext cx="36306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2087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9093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910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85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4776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78171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3"/>
          <p:cNvSpPr>
            <a:spLocks noChangeArrowheads="1"/>
          </p:cNvSpPr>
          <p:nvPr/>
        </p:nvSpPr>
        <p:spPr bwMode="auto">
          <a:xfrm rot="-5400000">
            <a:off x="-1385638" y="4072750"/>
            <a:ext cx="5443716" cy="153225"/>
          </a:xfrm>
          <a:prstGeom prst="rect">
            <a:avLst/>
          </a:prstGeom>
          <a:solidFill>
            <a:srgbClr val="666E59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de-DE" noProof="0" dirty="0" smtClean="0">
              <a:solidFill>
                <a:srgbClr val="666E59"/>
              </a:solidFill>
            </a:endParaRPr>
          </a:p>
        </p:txBody>
      </p:sp>
      <p:sp>
        <p:nvSpPr>
          <p:cNvPr id="1027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7813" y="1600200"/>
            <a:ext cx="7413625" cy="51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dirty="0" err="1" smtClean="0"/>
              <a:t>Textmasterformate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durch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Klicken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bearbeiten</a:t>
            </a:r>
            <a:endParaRPr lang="en-GB" altLang="de-DE" dirty="0" smtClean="0"/>
          </a:p>
          <a:p>
            <a:pPr lvl="1"/>
            <a:r>
              <a:rPr lang="en-GB" altLang="de-DE" dirty="0" err="1" smtClean="0"/>
              <a:t>Zweite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Ebene</a:t>
            </a:r>
            <a:endParaRPr lang="en-GB" altLang="de-DE" dirty="0" smtClean="0"/>
          </a:p>
          <a:p>
            <a:pPr lvl="2"/>
            <a:r>
              <a:rPr lang="en-GB" altLang="de-DE" dirty="0" err="1" smtClean="0"/>
              <a:t>Dritte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Ebene</a:t>
            </a:r>
            <a:endParaRPr lang="en-GB" altLang="de-DE" dirty="0" smtClean="0"/>
          </a:p>
          <a:p>
            <a:pPr lvl="3"/>
            <a:r>
              <a:rPr lang="en-GB" altLang="de-DE" dirty="0" err="1" smtClean="0"/>
              <a:t>Vierte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Ebene</a:t>
            </a:r>
            <a:endParaRPr lang="en-GB" altLang="de-DE" dirty="0" smtClean="0"/>
          </a:p>
          <a:p>
            <a:pPr lvl="4"/>
            <a:r>
              <a:rPr lang="en-GB" altLang="de-DE" dirty="0" err="1" smtClean="0"/>
              <a:t>Fünfte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Ebene</a:t>
            </a:r>
            <a:endParaRPr lang="en-GB" altLang="de-DE" dirty="0" smtClean="0"/>
          </a:p>
        </p:txBody>
      </p:sp>
      <p:sp>
        <p:nvSpPr>
          <p:cNvPr id="1032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265238" y="108000"/>
            <a:ext cx="76993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dirty="0" err="1" smtClean="0"/>
              <a:t>Klicken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Sie</a:t>
            </a:r>
            <a:r>
              <a:rPr lang="en-GB" altLang="de-DE" dirty="0" smtClean="0"/>
              <a:t>, um das </a:t>
            </a:r>
            <a:r>
              <a:rPr lang="en-GB" altLang="de-DE" dirty="0" err="1" smtClean="0"/>
              <a:t>Titelformat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zu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bearbeiten</a:t>
            </a:r>
            <a:endParaRPr lang="en-GB" altLang="de-DE" dirty="0" smtClean="0"/>
          </a:p>
        </p:txBody>
      </p:sp>
      <p:sp>
        <p:nvSpPr>
          <p:cNvPr id="1033" name="Rectangle 33"/>
          <p:cNvSpPr>
            <a:spLocks noChangeArrowheads="1"/>
          </p:cNvSpPr>
          <p:nvPr/>
        </p:nvSpPr>
        <p:spPr bwMode="auto">
          <a:xfrm>
            <a:off x="1260000" y="1310670"/>
            <a:ext cx="7920000" cy="144463"/>
          </a:xfrm>
          <a:prstGeom prst="rect">
            <a:avLst/>
          </a:prstGeom>
          <a:solidFill>
            <a:srgbClr val="666E59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de-AT" altLang="de-DE" smtClean="0"/>
          </a:p>
        </p:txBody>
      </p:sp>
      <p:sp>
        <p:nvSpPr>
          <p:cNvPr id="1034" name="Text Box 34"/>
          <p:cNvSpPr txBox="1">
            <a:spLocks noChangeArrowheads="1"/>
          </p:cNvSpPr>
          <p:nvPr/>
        </p:nvSpPr>
        <p:spPr bwMode="auto">
          <a:xfrm>
            <a:off x="49213" y="1753284"/>
            <a:ext cx="1150937" cy="475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GB" sz="1900" b="1" noProof="0" dirty="0" smtClean="0">
                <a:solidFill>
                  <a:srgbClr val="666E59"/>
                </a:solidFill>
                <a:cs typeface="+mn-cs"/>
              </a:rPr>
              <a:t>Contents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200" noProof="0" dirty="0" smtClean="0">
                <a:solidFill>
                  <a:srgbClr val="666E59"/>
                </a:solidFill>
                <a:cs typeface="+mn-cs"/>
              </a:rPr>
              <a:t>History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200" baseline="0" noProof="0" dirty="0" smtClean="0">
                <a:solidFill>
                  <a:srgbClr val="666E59"/>
                </a:solidFill>
                <a:cs typeface="+mn-cs"/>
              </a:rPr>
              <a:t>Mission &amp; Organisation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200" baseline="0" noProof="0" dirty="0" smtClean="0">
                <a:solidFill>
                  <a:srgbClr val="666E59"/>
                </a:solidFill>
                <a:cs typeface="+mn-cs"/>
              </a:rPr>
              <a:t>Education System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200" b="1" baseline="0" noProof="0" dirty="0" smtClean="0">
                <a:solidFill>
                  <a:srgbClr val="666E59"/>
                </a:solidFill>
                <a:cs typeface="+mn-cs"/>
              </a:rPr>
              <a:t>Inter-nationalisation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200" baseline="0" noProof="0" dirty="0" smtClean="0">
                <a:solidFill>
                  <a:srgbClr val="666E59"/>
                </a:solidFill>
                <a:cs typeface="+mn-cs"/>
              </a:rPr>
              <a:t>How it began &amp; why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200" baseline="0" noProof="0" dirty="0" smtClean="0">
                <a:solidFill>
                  <a:srgbClr val="666E59"/>
                </a:solidFill>
                <a:cs typeface="+mn-cs"/>
              </a:rPr>
              <a:t>Networks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200" baseline="0" noProof="0" dirty="0" smtClean="0">
                <a:solidFill>
                  <a:srgbClr val="666E59"/>
                </a:solidFill>
                <a:cs typeface="+mn-cs"/>
              </a:rPr>
              <a:t>Programmes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200" baseline="0" noProof="0" dirty="0" smtClean="0">
                <a:solidFill>
                  <a:srgbClr val="666E59"/>
                </a:solidFill>
                <a:cs typeface="+mn-cs"/>
              </a:rPr>
              <a:t>Statistics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200" baseline="0" noProof="0" dirty="0" smtClean="0">
                <a:solidFill>
                  <a:srgbClr val="666E59"/>
                </a:solidFill>
                <a:cs typeface="+mn-cs"/>
              </a:rPr>
              <a:t>Further Information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200" baseline="0" noProof="0" dirty="0" smtClean="0">
                <a:solidFill>
                  <a:srgbClr val="666E59"/>
                </a:solidFill>
                <a:cs typeface="+mn-cs"/>
              </a:rPr>
              <a:t>Next Steps</a:t>
            </a:r>
          </a:p>
        </p:txBody>
      </p:sp>
      <p:sp>
        <p:nvSpPr>
          <p:cNvPr id="1036" name="Text Box 38"/>
          <p:cNvSpPr txBox="1">
            <a:spLocks noChangeArrowheads="1"/>
          </p:cNvSpPr>
          <p:nvPr/>
        </p:nvSpPr>
        <p:spPr bwMode="auto">
          <a:xfrm>
            <a:off x="376238" y="1086908"/>
            <a:ext cx="4968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fld id="{6B19CD32-1B9A-4A28-8978-6CBB4E1B9275}" type="slidenum">
              <a:rPr lang="en-GB" sz="1200" b="1" noProof="0" smtClean="0">
                <a:solidFill>
                  <a:srgbClr val="666E59"/>
                </a:solidFill>
                <a:cs typeface="+mn-cs"/>
              </a:rPr>
              <a:pPr algn="ctr">
                <a:spcBef>
                  <a:spcPct val="20000"/>
                </a:spcBef>
                <a:defRPr/>
              </a:pPr>
              <a:t>‹Nr.›</a:t>
            </a:fld>
            <a:endParaRPr lang="en-GB" sz="1200" b="1" noProof="0" dirty="0" smtClean="0">
              <a:solidFill>
                <a:srgbClr val="666E59"/>
              </a:solidFill>
              <a:cs typeface="+mn-cs"/>
            </a:endParaRPr>
          </a:p>
        </p:txBody>
      </p:sp>
      <p:sp>
        <p:nvSpPr>
          <p:cNvPr id="1037" name="Text Box 39"/>
          <p:cNvSpPr txBox="1">
            <a:spLocks noChangeArrowheads="1"/>
          </p:cNvSpPr>
          <p:nvPr/>
        </p:nvSpPr>
        <p:spPr bwMode="auto">
          <a:xfrm>
            <a:off x="0" y="893763"/>
            <a:ext cx="125253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GB" altLang="de-DE" sz="700" b="1" noProof="0" dirty="0" smtClean="0">
                <a:solidFill>
                  <a:srgbClr val="666E59"/>
                </a:solidFill>
              </a:rPr>
              <a:t>Basic Officer Education &amp; Internationalisation</a:t>
            </a:r>
            <a:endParaRPr lang="en-GB" altLang="de-DE" sz="900" b="1" noProof="0" dirty="0" smtClean="0">
              <a:solidFill>
                <a:srgbClr val="666E59"/>
              </a:solidFill>
            </a:endParaRPr>
          </a:p>
          <a:p>
            <a:pPr algn="ctr">
              <a:defRPr/>
            </a:pPr>
            <a:endParaRPr lang="en-GB" altLang="de-DE" sz="1600" b="1" noProof="0" dirty="0" smtClean="0">
              <a:solidFill>
                <a:srgbClr val="666E59"/>
              </a:solidFill>
            </a:endParaRPr>
          </a:p>
          <a:p>
            <a:pPr algn="ctr">
              <a:defRPr/>
            </a:pPr>
            <a:r>
              <a:rPr lang="en-GB" altLang="de-DE" sz="700" b="1" noProof="0" dirty="0" smtClean="0">
                <a:solidFill>
                  <a:srgbClr val="666E59"/>
                </a:solidFill>
              </a:rPr>
              <a:t>Col Assoc. Prof. GELL, PhD</a:t>
            </a:r>
          </a:p>
          <a:p>
            <a:pPr algn="ctr">
              <a:defRPr/>
            </a:pPr>
            <a:r>
              <a:rPr lang="en-GB" altLang="de-DE" sz="1050" b="1" noProof="0" dirty="0" smtClean="0">
                <a:solidFill>
                  <a:srgbClr val="666E59"/>
                </a:solidFill>
              </a:rPr>
              <a:t>10</a:t>
            </a:r>
            <a:r>
              <a:rPr lang="en-GB" altLang="de-DE" sz="1050" b="1" baseline="30000" noProof="0" dirty="0" smtClean="0">
                <a:solidFill>
                  <a:srgbClr val="666E59"/>
                </a:solidFill>
              </a:rPr>
              <a:t>th</a:t>
            </a:r>
            <a:r>
              <a:rPr lang="en-GB" altLang="de-DE" sz="1050" b="1" baseline="0" noProof="0" dirty="0" smtClean="0">
                <a:solidFill>
                  <a:srgbClr val="666E59"/>
                </a:solidFill>
              </a:rPr>
              <a:t> July</a:t>
            </a:r>
            <a:r>
              <a:rPr lang="en-GB" altLang="de-DE" sz="1050" b="1" noProof="0" dirty="0" smtClean="0">
                <a:solidFill>
                  <a:srgbClr val="666E59"/>
                </a:solidFill>
              </a:rPr>
              <a:t> 2018</a:t>
            </a:r>
          </a:p>
        </p:txBody>
      </p:sp>
      <p:grpSp>
        <p:nvGrpSpPr>
          <p:cNvPr id="14" name="Gruppieren 13"/>
          <p:cNvGrpSpPr>
            <a:grpSpLocks noChangeAspect="1"/>
          </p:cNvGrpSpPr>
          <p:nvPr userDrawn="1"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15" name="Rechteck 14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6" y="103449"/>
            <a:ext cx="1671169" cy="72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60000" indent="-360000" algn="l" rtl="0" eaLnBrk="0" fontAlgn="base" hangingPunct="0">
        <a:spcBef>
          <a:spcPts val="0"/>
        </a:spcBef>
        <a:spcAft>
          <a:spcPts val="1800"/>
        </a:spcAft>
        <a:buChar char="•"/>
        <a:defRPr sz="2400" b="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0" indent="-360000" algn="l" rtl="0" eaLnBrk="0" fontAlgn="base" hangingPunct="0">
        <a:spcBef>
          <a:spcPts val="0"/>
        </a:spcBef>
        <a:spcAft>
          <a:spcPts val="1200"/>
        </a:spcAft>
        <a:buChar char="–"/>
        <a:defRPr sz="2000" b="1">
          <a:solidFill>
            <a:schemeClr val="tx1"/>
          </a:solidFill>
          <a:latin typeface="+mn-lt"/>
        </a:defRPr>
      </a:lvl2pPr>
      <a:lvl3pPr marL="1080000" indent="-360000" algn="l" rtl="0" eaLnBrk="0" fontAlgn="base" hangingPunct="0">
        <a:spcBef>
          <a:spcPts val="0"/>
        </a:spcBef>
        <a:spcAft>
          <a:spcPts val="1200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3pPr>
      <a:lvl4pPr marL="1440000" indent="-360000" algn="l" rtl="0" eaLnBrk="0" fontAlgn="base" hangingPunct="0"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>
          <a:solidFill>
            <a:schemeClr val="tx1"/>
          </a:solidFill>
          <a:latin typeface="+mn-lt"/>
        </a:defRPr>
      </a:lvl4pPr>
      <a:lvl5pPr marL="1800000" indent="-360000" algn="l" rtl="0" eaLnBrk="0" fontAlgn="base" hangingPunct="0">
        <a:spcBef>
          <a:spcPts val="0"/>
        </a:spcBef>
        <a:spcAft>
          <a:spcPts val="60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.jp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1.jpg"/><Relationship Id="rId2" Type="http://schemas.openxmlformats.org/officeDocument/2006/relationships/image" Target="../media/image36.jpe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image" Target="../media/image82.png"/><Relationship Id="rId26" Type="http://schemas.openxmlformats.org/officeDocument/2006/relationships/image" Target="../media/image90.png"/><Relationship Id="rId39" Type="http://schemas.openxmlformats.org/officeDocument/2006/relationships/image" Target="../media/image103.jpeg"/><Relationship Id="rId21" Type="http://schemas.openxmlformats.org/officeDocument/2006/relationships/image" Target="../media/image85.png"/><Relationship Id="rId34" Type="http://schemas.openxmlformats.org/officeDocument/2006/relationships/image" Target="../media/image98.png"/><Relationship Id="rId42" Type="http://schemas.openxmlformats.org/officeDocument/2006/relationships/image" Target="../media/image106.png"/><Relationship Id="rId47" Type="http://schemas.openxmlformats.org/officeDocument/2006/relationships/image" Target="../media/image111.png"/><Relationship Id="rId50" Type="http://schemas.openxmlformats.org/officeDocument/2006/relationships/image" Target="../media/image114.jpeg"/><Relationship Id="rId55" Type="http://schemas.openxmlformats.org/officeDocument/2006/relationships/image" Target="../media/image119.png"/><Relationship Id="rId63" Type="http://schemas.openxmlformats.org/officeDocument/2006/relationships/image" Target="../media/image127.png"/><Relationship Id="rId68" Type="http://schemas.openxmlformats.org/officeDocument/2006/relationships/image" Target="../media/image132.png"/><Relationship Id="rId7" Type="http://schemas.openxmlformats.org/officeDocument/2006/relationships/image" Target="../media/image73.png"/><Relationship Id="rId2" Type="http://schemas.openxmlformats.org/officeDocument/2006/relationships/image" Target="../media/image69.gif"/><Relationship Id="rId16" Type="http://schemas.openxmlformats.org/officeDocument/2006/relationships/image" Target="../media/image80.pn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76.png"/><Relationship Id="rId24" Type="http://schemas.openxmlformats.org/officeDocument/2006/relationships/image" Target="../media/image88.png"/><Relationship Id="rId32" Type="http://schemas.openxmlformats.org/officeDocument/2006/relationships/image" Target="../media/image96.png"/><Relationship Id="rId37" Type="http://schemas.openxmlformats.org/officeDocument/2006/relationships/image" Target="../media/image101.png"/><Relationship Id="rId40" Type="http://schemas.openxmlformats.org/officeDocument/2006/relationships/image" Target="../media/image104.jpeg"/><Relationship Id="rId45" Type="http://schemas.openxmlformats.org/officeDocument/2006/relationships/image" Target="../media/image109.png"/><Relationship Id="rId53" Type="http://schemas.openxmlformats.org/officeDocument/2006/relationships/image" Target="../media/image117.png"/><Relationship Id="rId58" Type="http://schemas.openxmlformats.org/officeDocument/2006/relationships/image" Target="../media/image122.jpeg"/><Relationship Id="rId66" Type="http://schemas.openxmlformats.org/officeDocument/2006/relationships/image" Target="../media/image130.png"/><Relationship Id="rId5" Type="http://schemas.openxmlformats.org/officeDocument/2006/relationships/image" Target="../media/image72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image" Target="../media/image92.png"/><Relationship Id="rId36" Type="http://schemas.openxmlformats.org/officeDocument/2006/relationships/image" Target="../media/image100.gif"/><Relationship Id="rId49" Type="http://schemas.openxmlformats.org/officeDocument/2006/relationships/image" Target="../media/image113.png"/><Relationship Id="rId57" Type="http://schemas.openxmlformats.org/officeDocument/2006/relationships/image" Target="../media/image121.jpeg"/><Relationship Id="rId61" Type="http://schemas.openxmlformats.org/officeDocument/2006/relationships/image" Target="../media/image125.jpeg"/><Relationship Id="rId10" Type="http://schemas.openxmlformats.org/officeDocument/2006/relationships/image" Target="../media/image75.png"/><Relationship Id="rId19" Type="http://schemas.openxmlformats.org/officeDocument/2006/relationships/image" Target="../media/image83.png"/><Relationship Id="rId31" Type="http://schemas.openxmlformats.org/officeDocument/2006/relationships/image" Target="../media/image95.png"/><Relationship Id="rId44" Type="http://schemas.openxmlformats.org/officeDocument/2006/relationships/image" Target="../media/image108.png"/><Relationship Id="rId52" Type="http://schemas.openxmlformats.org/officeDocument/2006/relationships/image" Target="../media/image116.jpeg"/><Relationship Id="rId60" Type="http://schemas.openxmlformats.org/officeDocument/2006/relationships/image" Target="../media/image124.png"/><Relationship Id="rId65" Type="http://schemas.openxmlformats.org/officeDocument/2006/relationships/image" Target="../media/image129.jpeg"/><Relationship Id="rId4" Type="http://schemas.openxmlformats.org/officeDocument/2006/relationships/image" Target="../media/image71.png"/><Relationship Id="rId9" Type="http://schemas.microsoft.com/office/2007/relationships/hdphoto" Target="../media/hdphoto5.wdp"/><Relationship Id="rId14" Type="http://schemas.microsoft.com/office/2007/relationships/hdphoto" Target="../media/hdphoto6.wdp"/><Relationship Id="rId22" Type="http://schemas.openxmlformats.org/officeDocument/2006/relationships/image" Target="../media/image86.png"/><Relationship Id="rId27" Type="http://schemas.openxmlformats.org/officeDocument/2006/relationships/image" Target="../media/image91.png"/><Relationship Id="rId30" Type="http://schemas.openxmlformats.org/officeDocument/2006/relationships/image" Target="../media/image94.png"/><Relationship Id="rId35" Type="http://schemas.openxmlformats.org/officeDocument/2006/relationships/image" Target="../media/image99.png"/><Relationship Id="rId43" Type="http://schemas.openxmlformats.org/officeDocument/2006/relationships/image" Target="../media/image107.gif"/><Relationship Id="rId48" Type="http://schemas.openxmlformats.org/officeDocument/2006/relationships/image" Target="../media/image112.png"/><Relationship Id="rId56" Type="http://schemas.openxmlformats.org/officeDocument/2006/relationships/image" Target="../media/image120.png"/><Relationship Id="rId64" Type="http://schemas.openxmlformats.org/officeDocument/2006/relationships/image" Target="../media/image128.png"/><Relationship Id="rId69" Type="http://schemas.openxmlformats.org/officeDocument/2006/relationships/image" Target="../media/image133.jpeg"/><Relationship Id="rId8" Type="http://schemas.openxmlformats.org/officeDocument/2006/relationships/image" Target="../media/image74.png"/><Relationship Id="rId51" Type="http://schemas.openxmlformats.org/officeDocument/2006/relationships/image" Target="../media/image115.png"/><Relationship Id="rId3" Type="http://schemas.openxmlformats.org/officeDocument/2006/relationships/image" Target="../media/image70.pn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33" Type="http://schemas.openxmlformats.org/officeDocument/2006/relationships/image" Target="../media/image97.png"/><Relationship Id="rId38" Type="http://schemas.openxmlformats.org/officeDocument/2006/relationships/image" Target="../media/image102.jpeg"/><Relationship Id="rId46" Type="http://schemas.openxmlformats.org/officeDocument/2006/relationships/image" Target="../media/image110.jpeg"/><Relationship Id="rId59" Type="http://schemas.openxmlformats.org/officeDocument/2006/relationships/image" Target="../media/image123.jpeg"/><Relationship Id="rId67" Type="http://schemas.openxmlformats.org/officeDocument/2006/relationships/image" Target="../media/image131.png"/><Relationship Id="rId20" Type="http://schemas.openxmlformats.org/officeDocument/2006/relationships/image" Target="../media/image84.png"/><Relationship Id="rId41" Type="http://schemas.openxmlformats.org/officeDocument/2006/relationships/image" Target="../media/image105.png"/><Relationship Id="rId54" Type="http://schemas.openxmlformats.org/officeDocument/2006/relationships/image" Target="../media/image118.png"/><Relationship Id="rId62" Type="http://schemas.openxmlformats.org/officeDocument/2006/relationships/image" Target="../media/image126.jpeg"/><Relationship Id="rId70" Type="http://schemas.openxmlformats.org/officeDocument/2006/relationships/image" Target="../media/image1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61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12" Type="http://schemas.openxmlformats.org/officeDocument/2006/relationships/image" Target="../media/image147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jpeg"/><Relationship Id="rId9" Type="http://schemas.openxmlformats.org/officeDocument/2006/relationships/image" Target="../media/image1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png"/><Relationship Id="rId18" Type="http://schemas.openxmlformats.org/officeDocument/2006/relationships/image" Target="../media/image109.png"/><Relationship Id="rId26" Type="http://schemas.openxmlformats.org/officeDocument/2006/relationships/image" Target="../media/image130.png"/><Relationship Id="rId39" Type="http://schemas.openxmlformats.org/officeDocument/2006/relationships/image" Target="../media/image86.png"/><Relationship Id="rId3" Type="http://schemas.openxmlformats.org/officeDocument/2006/relationships/image" Target="../media/image150.jpeg"/><Relationship Id="rId21" Type="http://schemas.openxmlformats.org/officeDocument/2006/relationships/image" Target="../media/image114.jpeg"/><Relationship Id="rId34" Type="http://schemas.openxmlformats.org/officeDocument/2006/relationships/image" Target="../media/image162.jpeg"/><Relationship Id="rId42" Type="http://schemas.openxmlformats.org/officeDocument/2006/relationships/image" Target="../media/image89.png"/><Relationship Id="rId47" Type="http://schemas.openxmlformats.org/officeDocument/2006/relationships/image" Target="../media/image94.png"/><Relationship Id="rId50" Type="http://schemas.openxmlformats.org/officeDocument/2006/relationships/image" Target="../media/image83.png"/><Relationship Id="rId7" Type="http://schemas.openxmlformats.org/officeDocument/2006/relationships/image" Target="../media/image154.png"/><Relationship Id="rId12" Type="http://schemas.openxmlformats.org/officeDocument/2006/relationships/image" Target="../media/image122.jpeg"/><Relationship Id="rId17" Type="http://schemas.openxmlformats.org/officeDocument/2006/relationships/image" Target="../media/image107.gif"/><Relationship Id="rId25" Type="http://schemas.openxmlformats.org/officeDocument/2006/relationships/image" Target="../media/image160.png"/><Relationship Id="rId33" Type="http://schemas.openxmlformats.org/officeDocument/2006/relationships/image" Target="../media/image123.jpeg"/><Relationship Id="rId38" Type="http://schemas.openxmlformats.org/officeDocument/2006/relationships/image" Target="../media/image85.png"/><Relationship Id="rId46" Type="http://schemas.openxmlformats.org/officeDocument/2006/relationships/image" Target="../media/image93.png"/><Relationship Id="rId2" Type="http://schemas.openxmlformats.org/officeDocument/2006/relationships/image" Target="../media/image149.jpeg"/><Relationship Id="rId16" Type="http://schemas.openxmlformats.org/officeDocument/2006/relationships/image" Target="../media/image159.jpeg"/><Relationship Id="rId20" Type="http://schemas.openxmlformats.org/officeDocument/2006/relationships/image" Target="../media/image112.png"/><Relationship Id="rId29" Type="http://schemas.openxmlformats.org/officeDocument/2006/relationships/image" Target="../media/image161.png"/><Relationship Id="rId41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11" Type="http://schemas.openxmlformats.org/officeDocument/2006/relationships/image" Target="../media/image121.jpeg"/><Relationship Id="rId24" Type="http://schemas.openxmlformats.org/officeDocument/2006/relationships/image" Target="../media/image120.png"/><Relationship Id="rId32" Type="http://schemas.openxmlformats.org/officeDocument/2006/relationships/image" Target="../media/image118.png"/><Relationship Id="rId37" Type="http://schemas.openxmlformats.org/officeDocument/2006/relationships/image" Target="../media/image84.png"/><Relationship Id="rId40" Type="http://schemas.openxmlformats.org/officeDocument/2006/relationships/image" Target="../media/image87.png"/><Relationship Id="rId45" Type="http://schemas.openxmlformats.org/officeDocument/2006/relationships/image" Target="../media/image92.png"/><Relationship Id="rId5" Type="http://schemas.openxmlformats.org/officeDocument/2006/relationships/image" Target="../media/image152.jpeg"/><Relationship Id="rId15" Type="http://schemas.openxmlformats.org/officeDocument/2006/relationships/image" Target="../media/image158.png"/><Relationship Id="rId23" Type="http://schemas.openxmlformats.org/officeDocument/2006/relationships/image" Target="../media/image117.png"/><Relationship Id="rId28" Type="http://schemas.openxmlformats.org/officeDocument/2006/relationships/image" Target="../media/image113.png"/><Relationship Id="rId36" Type="http://schemas.openxmlformats.org/officeDocument/2006/relationships/image" Target="../media/image98.png"/><Relationship Id="rId49" Type="http://schemas.openxmlformats.org/officeDocument/2006/relationships/image" Target="../media/image96.png"/><Relationship Id="rId10" Type="http://schemas.openxmlformats.org/officeDocument/2006/relationships/image" Target="../media/image156.jpeg"/><Relationship Id="rId19" Type="http://schemas.openxmlformats.org/officeDocument/2006/relationships/image" Target="../media/image110.jpeg"/><Relationship Id="rId31" Type="http://schemas.openxmlformats.org/officeDocument/2006/relationships/image" Target="../media/image119.png"/><Relationship Id="rId44" Type="http://schemas.openxmlformats.org/officeDocument/2006/relationships/image" Target="../media/image91.png"/><Relationship Id="rId52" Type="http://schemas.openxmlformats.org/officeDocument/2006/relationships/image" Target="../media/image1.jpg"/><Relationship Id="rId4" Type="http://schemas.openxmlformats.org/officeDocument/2006/relationships/image" Target="../media/image151.png"/><Relationship Id="rId9" Type="http://schemas.openxmlformats.org/officeDocument/2006/relationships/image" Target="../media/image75.png"/><Relationship Id="rId14" Type="http://schemas.openxmlformats.org/officeDocument/2006/relationships/image" Target="../media/image157.png"/><Relationship Id="rId22" Type="http://schemas.openxmlformats.org/officeDocument/2006/relationships/image" Target="../media/image115.png"/><Relationship Id="rId27" Type="http://schemas.openxmlformats.org/officeDocument/2006/relationships/image" Target="../media/image111.png"/><Relationship Id="rId30" Type="http://schemas.openxmlformats.org/officeDocument/2006/relationships/image" Target="../media/image105.png"/><Relationship Id="rId35" Type="http://schemas.openxmlformats.org/officeDocument/2006/relationships/image" Target="../media/image129.jpeg"/><Relationship Id="rId43" Type="http://schemas.openxmlformats.org/officeDocument/2006/relationships/image" Target="../media/image90.png"/><Relationship Id="rId48" Type="http://schemas.openxmlformats.org/officeDocument/2006/relationships/image" Target="../media/image95.png"/><Relationship Id="rId8" Type="http://schemas.openxmlformats.org/officeDocument/2006/relationships/image" Target="../media/image155.png"/><Relationship Id="rId51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ilyo.eu/" TargetMode="External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urgansicht2"/>
          <p:cNvPicPr>
            <a:picLocks noChangeAspect="1" noChangeArrowheads="1"/>
          </p:cNvPicPr>
          <p:nvPr/>
        </p:nvPicPr>
        <p:blipFill rotWithShape="1">
          <a:blip r:embed="rId2">
            <a:lum bright="40000" contrast="-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45"/>
          <a:stretch/>
        </p:blipFill>
        <p:spPr bwMode="auto">
          <a:xfrm>
            <a:off x="1407831" y="1453061"/>
            <a:ext cx="7747904" cy="54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0" y="1700808"/>
            <a:ext cx="1255713" cy="51571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AT">
              <a:cs typeface="+mn-cs"/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429715" y="2823193"/>
            <a:ext cx="7726020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DA251D">
                        <a:alpha val="49001"/>
                      </a:srgbClr>
                    </a:gs>
                    <a:gs pos="50000">
                      <a:schemeClr val="bg1">
                        <a:alpha val="46001"/>
                      </a:schemeClr>
                    </a:gs>
                    <a:gs pos="100000">
                      <a:srgbClr val="DA251D">
                        <a:alpha val="49001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4293903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de-DE" sz="2400" b="1" dirty="0" smtClean="0">
                <a:solidFill>
                  <a:srgbClr val="000066"/>
                </a:solidFill>
              </a:rPr>
              <a:t>Basic Officer Education</a:t>
            </a:r>
          </a:p>
          <a:p>
            <a:pPr algn="ctr" eaLnBrk="1" hangingPunct="1">
              <a:defRPr/>
            </a:pPr>
            <a:r>
              <a:rPr lang="en-GB" altLang="de-DE" sz="2400" b="1" dirty="0" smtClean="0">
                <a:solidFill>
                  <a:srgbClr val="000066"/>
                </a:solidFill>
              </a:rPr>
              <a:t>&amp;</a:t>
            </a:r>
          </a:p>
          <a:p>
            <a:pPr algn="ctr" eaLnBrk="1" hangingPunct="1">
              <a:defRPr/>
            </a:pPr>
            <a:r>
              <a:rPr lang="en-GB" altLang="de-DE" sz="2400" b="1" dirty="0" smtClean="0">
                <a:solidFill>
                  <a:srgbClr val="000066"/>
                </a:solidFill>
              </a:rPr>
              <a:t>Internationalisation</a:t>
            </a:r>
          </a:p>
          <a:p>
            <a:pPr algn="ctr" eaLnBrk="1" hangingPunct="1">
              <a:defRPr/>
            </a:pPr>
            <a:r>
              <a:rPr lang="en-GB" altLang="de-DE" sz="2400" b="1" dirty="0" smtClean="0">
                <a:solidFill>
                  <a:srgbClr val="000066"/>
                </a:solidFill>
              </a:rPr>
              <a:t>at the Theresan Military Academy</a:t>
            </a:r>
          </a:p>
          <a:p>
            <a:pPr algn="ctr" eaLnBrk="1" hangingPunct="1">
              <a:defRPr/>
            </a:pPr>
            <a:endParaRPr lang="en-GB" altLang="de-DE" sz="2800" b="1" dirty="0" smtClean="0">
              <a:solidFill>
                <a:srgbClr val="000066"/>
              </a:solidFill>
            </a:endParaRPr>
          </a:p>
          <a:p>
            <a:pPr algn="ctr" eaLnBrk="1" hangingPunct="1">
              <a:defRPr/>
            </a:pPr>
            <a:r>
              <a:rPr lang="en-GB" altLang="de-DE" sz="2400" b="1" dirty="0" smtClean="0">
                <a:solidFill>
                  <a:srgbClr val="000066"/>
                </a:solidFill>
              </a:rPr>
              <a:t>Briefing</a:t>
            </a:r>
            <a:r>
              <a:rPr lang="en-GB" sz="2400" b="1" dirty="0">
                <a:solidFill>
                  <a:srgbClr val="000066"/>
                </a:solidFill>
              </a:rPr>
              <a:t/>
            </a:r>
            <a:br>
              <a:rPr lang="en-GB" sz="2400" b="1" dirty="0">
                <a:solidFill>
                  <a:srgbClr val="000066"/>
                </a:solidFill>
              </a:rPr>
            </a:br>
            <a:endParaRPr lang="de-DE" sz="2400" b="1" dirty="0">
              <a:solidFill>
                <a:srgbClr val="000066"/>
              </a:solidFill>
            </a:endParaRPr>
          </a:p>
          <a:p>
            <a:pPr algn="ctr" eaLnBrk="1" hangingPunct="1">
              <a:defRPr/>
            </a:pPr>
            <a:endParaRPr lang="en-GB" altLang="de-DE" sz="1600" dirty="0" smtClean="0">
              <a:solidFill>
                <a:srgbClr val="000066"/>
              </a:solidFill>
            </a:endParaRPr>
          </a:p>
          <a:p>
            <a:pPr algn="ctr" eaLnBrk="1" hangingPunct="1">
              <a:defRPr/>
            </a:pPr>
            <a:endParaRPr lang="en-GB" altLang="de-DE" sz="1600" dirty="0" smtClean="0">
              <a:solidFill>
                <a:srgbClr val="000066"/>
              </a:solidFill>
            </a:endParaRPr>
          </a:p>
          <a:p>
            <a:pPr algn="ctr" eaLnBrk="1" hangingPunct="1">
              <a:defRPr/>
            </a:pPr>
            <a:r>
              <a:rPr lang="en-GB" altLang="de-DE" sz="1600" dirty="0" smtClean="0">
                <a:solidFill>
                  <a:srgbClr val="000066"/>
                </a:solidFill>
              </a:rPr>
              <a:t>by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GB" altLang="de-DE" sz="1600" dirty="0" smtClean="0">
                <a:solidFill>
                  <a:srgbClr val="000066"/>
                </a:solidFill>
              </a:rPr>
              <a:t>Colonel Assoc. Prof. Harald GELL, PhD, MSc, MSD, MBA</a:t>
            </a:r>
            <a:endParaRPr lang="en-GB" altLang="de-DE" sz="1600" dirty="0">
              <a:solidFill>
                <a:srgbClr val="000066"/>
              </a:solidFill>
            </a:endParaRPr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7" name="Rechteck 6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" name="Rectangle 125"/>
          <p:cNvSpPr>
            <a:spLocks noChangeArrowheads="1"/>
          </p:cNvSpPr>
          <p:nvPr/>
        </p:nvSpPr>
        <p:spPr bwMode="auto">
          <a:xfrm>
            <a:off x="7042373" y="5236163"/>
            <a:ext cx="206375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G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r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a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76" name="Rectangle 124"/>
          <p:cNvSpPr>
            <a:spLocks noChangeArrowheads="1"/>
          </p:cNvSpPr>
          <p:nvPr/>
        </p:nvSpPr>
        <p:spPr bwMode="auto">
          <a:xfrm>
            <a:off x="1490286" y="5236163"/>
            <a:ext cx="5313962" cy="648000"/>
          </a:xfrm>
          <a:prstGeom prst="rect">
            <a:avLst/>
          </a:prstGeom>
          <a:gradFill rotWithShape="1">
            <a:gsLst>
              <a:gs pos="0">
                <a:srgbClr val="DA251D"/>
              </a:gs>
              <a:gs pos="50000">
                <a:schemeClr val="bg1"/>
              </a:gs>
              <a:gs pos="100000">
                <a:srgbClr val="DA251D"/>
              </a:gs>
            </a:gsLst>
            <a:lin ang="5400000" scaled="1"/>
          </a:gradFill>
          <a:ln w="57150" algn="ctr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COC/Branch specific training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1050" b="1" dirty="0" smtClean="0">
                <a:solidFill>
                  <a:schemeClr val="tx2"/>
                </a:solidFill>
                <a:cs typeface="+mn-cs"/>
              </a:rPr>
              <a:t>(6 weeks National Training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1050" b="1" dirty="0" smtClean="0">
                <a:solidFill>
                  <a:schemeClr val="tx2"/>
                </a:solidFill>
                <a:cs typeface="+mn-cs"/>
              </a:rPr>
              <a:t>on the Job are included)</a:t>
            </a:r>
            <a:endParaRPr lang="en-GB" sz="105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64" name="Rectangle 85"/>
          <p:cNvSpPr>
            <a:spLocks noChangeArrowheads="1"/>
          </p:cNvSpPr>
          <p:nvPr/>
        </p:nvSpPr>
        <p:spPr bwMode="auto">
          <a:xfrm>
            <a:off x="4932040" y="3652163"/>
            <a:ext cx="1728192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altLang="de-DE" sz="1200" b="1" dirty="0" smtClean="0">
                <a:solidFill>
                  <a:schemeClr val="tx2"/>
                </a:solidFill>
                <a:cs typeface="+mn-cs"/>
              </a:rPr>
              <a:t>Career Officer Course (COC)</a:t>
            </a:r>
            <a:endParaRPr lang="en-GB" altLang="de-DE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44" name="Rectangle 85"/>
          <p:cNvSpPr>
            <a:spLocks noChangeArrowheads="1"/>
          </p:cNvSpPr>
          <p:nvPr/>
        </p:nvSpPr>
        <p:spPr bwMode="auto">
          <a:xfrm>
            <a:off x="4932040" y="4444163"/>
            <a:ext cx="1260202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62" name="Rectangle 83"/>
          <p:cNvSpPr>
            <a:spLocks noChangeArrowheads="1"/>
          </p:cNvSpPr>
          <p:nvPr/>
        </p:nvSpPr>
        <p:spPr bwMode="auto">
          <a:xfrm>
            <a:off x="2050504" y="3652163"/>
            <a:ext cx="504056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rIns="36000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43" name="Rectangle 83"/>
          <p:cNvSpPr>
            <a:spLocks noChangeArrowheads="1"/>
          </p:cNvSpPr>
          <p:nvPr/>
        </p:nvSpPr>
        <p:spPr bwMode="auto">
          <a:xfrm>
            <a:off x="2051720" y="4444163"/>
            <a:ext cx="504056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rIns="36000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3" name="Rectangle 80"/>
          <p:cNvSpPr>
            <a:spLocks noChangeArrowheads="1"/>
          </p:cNvSpPr>
          <p:nvPr/>
        </p:nvSpPr>
        <p:spPr bwMode="auto">
          <a:xfrm>
            <a:off x="6275016" y="2860163"/>
            <a:ext cx="2412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altLang="de-DE" sz="1200" b="1" dirty="0" smtClean="0">
                <a:solidFill>
                  <a:schemeClr val="tx2"/>
                </a:solidFill>
                <a:cs typeface="+mn-cs"/>
              </a:rPr>
              <a:t>MDL</a:t>
            </a:r>
            <a:endParaRPr lang="en-GB" altLang="de-DE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8" name="Rectangle 81"/>
          <p:cNvSpPr>
            <a:spLocks noChangeArrowheads="1"/>
          </p:cNvSpPr>
          <p:nvPr/>
        </p:nvSpPr>
        <p:spPr bwMode="auto">
          <a:xfrm>
            <a:off x="2052000" y="2860163"/>
            <a:ext cx="402693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Cadre Aspirants Course 2 (CAC 2) 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(Goal: Squad Leader Infantry)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Education System</a:t>
            </a:r>
            <a:br>
              <a:rPr lang="en-GB" altLang="de-DE" dirty="0" smtClean="0"/>
            </a:br>
            <a:r>
              <a:rPr lang="en-GB" altLang="de-DE" sz="2400" dirty="0" smtClean="0"/>
              <a:t>Academic Semesters</a:t>
            </a:r>
            <a:endParaRPr lang="en-GB" altLang="de-DE" dirty="0" smtClean="0"/>
          </a:p>
        </p:txBody>
      </p:sp>
      <p:sp>
        <p:nvSpPr>
          <p:cNvPr id="7172" name="Rectangle 78"/>
          <p:cNvSpPr>
            <a:spLocks noChangeArrowheads="1"/>
          </p:cNvSpPr>
          <p:nvPr/>
        </p:nvSpPr>
        <p:spPr bwMode="auto">
          <a:xfrm>
            <a:off x="6516000" y="2860163"/>
            <a:ext cx="2520000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1</a:t>
            </a:r>
            <a:r>
              <a:rPr lang="en-GB" altLang="de-DE" sz="1600" baseline="30000" dirty="0">
                <a:solidFill>
                  <a:srgbClr val="000000"/>
                </a:solidFill>
              </a:rPr>
              <a:t>st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Semester</a:t>
            </a:r>
          </a:p>
        </p:txBody>
      </p:sp>
      <p:sp>
        <p:nvSpPr>
          <p:cNvPr id="7178" name="Rectangle 84"/>
          <p:cNvSpPr>
            <a:spLocks noChangeArrowheads="1"/>
          </p:cNvSpPr>
          <p:nvPr/>
        </p:nvSpPr>
        <p:spPr bwMode="auto">
          <a:xfrm>
            <a:off x="2554561" y="3652163"/>
            <a:ext cx="2377480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2</a:t>
            </a:r>
            <a:r>
              <a:rPr lang="en-GB" altLang="de-DE" sz="1600" baseline="30000" dirty="0">
                <a:solidFill>
                  <a:srgbClr val="000000"/>
                </a:solidFill>
              </a:rPr>
              <a:t>nd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Semester</a:t>
            </a:r>
          </a:p>
        </p:txBody>
      </p:sp>
      <p:sp>
        <p:nvSpPr>
          <p:cNvPr id="7180" name="Rectangle 86"/>
          <p:cNvSpPr>
            <a:spLocks noChangeArrowheads="1"/>
          </p:cNvSpPr>
          <p:nvPr/>
        </p:nvSpPr>
        <p:spPr bwMode="auto">
          <a:xfrm>
            <a:off x="6660232" y="3652163"/>
            <a:ext cx="2375273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3</a:t>
            </a:r>
            <a:r>
              <a:rPr lang="en-GB" altLang="de-DE" sz="1600" baseline="30000" dirty="0">
                <a:solidFill>
                  <a:srgbClr val="000000"/>
                </a:solidFill>
              </a:rPr>
              <a:t>rd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Semester</a:t>
            </a:r>
          </a:p>
        </p:txBody>
      </p:sp>
      <p:sp>
        <p:nvSpPr>
          <p:cNvPr id="7182" name="Rectangle 88"/>
          <p:cNvSpPr>
            <a:spLocks noChangeArrowheads="1"/>
          </p:cNvSpPr>
          <p:nvPr/>
        </p:nvSpPr>
        <p:spPr bwMode="auto">
          <a:xfrm>
            <a:off x="2556000" y="4444163"/>
            <a:ext cx="2370137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>
              <a:spcBef>
                <a:spcPts val="0"/>
              </a:spcBef>
            </a:pPr>
            <a:r>
              <a:rPr lang="en-GB" altLang="de-DE" sz="1400" b="1" dirty="0" smtClean="0"/>
              <a:t>4</a:t>
            </a:r>
            <a:r>
              <a:rPr lang="en-GB" altLang="de-DE" sz="1400" b="1" baseline="30000" dirty="0" smtClean="0"/>
              <a:t>th</a:t>
            </a:r>
            <a:endParaRPr lang="en-GB" altLang="de-DE" sz="1400" b="1" dirty="0"/>
          </a:p>
          <a:p>
            <a:pPr eaLnBrk="0" hangingPunct="0">
              <a:spcBef>
                <a:spcPts val="0"/>
              </a:spcBef>
            </a:pPr>
            <a:r>
              <a:rPr lang="en-GB" altLang="de-DE" sz="1400" b="1" dirty="0"/>
              <a:t>Semester</a:t>
            </a:r>
          </a:p>
        </p:txBody>
      </p:sp>
      <p:sp>
        <p:nvSpPr>
          <p:cNvPr id="7184" name="Rectangle 90"/>
          <p:cNvSpPr>
            <a:spLocks noChangeArrowheads="1"/>
          </p:cNvSpPr>
          <p:nvPr/>
        </p:nvSpPr>
        <p:spPr bwMode="auto">
          <a:xfrm>
            <a:off x="6188008" y="4444163"/>
            <a:ext cx="2844000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/>
              <a:t>5</a:t>
            </a:r>
            <a:r>
              <a:rPr lang="en-GB" altLang="de-DE" sz="1600" baseline="30000" dirty="0"/>
              <a:t>th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/>
              <a:t>Semester</a:t>
            </a:r>
          </a:p>
        </p:txBody>
      </p:sp>
      <p:sp>
        <p:nvSpPr>
          <p:cNvPr id="7189" name="Rectangle 95"/>
          <p:cNvSpPr>
            <a:spLocks noChangeArrowheads="1"/>
          </p:cNvSpPr>
          <p:nvPr/>
        </p:nvSpPr>
        <p:spPr bwMode="auto">
          <a:xfrm>
            <a:off x="6804248" y="5236163"/>
            <a:ext cx="238125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BE</a:t>
            </a:r>
          </a:p>
        </p:txBody>
      </p:sp>
      <p:sp>
        <p:nvSpPr>
          <p:cNvPr id="37" name="Rectangle 80"/>
          <p:cNvSpPr>
            <a:spLocks noChangeArrowheads="1"/>
          </p:cNvSpPr>
          <p:nvPr/>
        </p:nvSpPr>
        <p:spPr bwMode="auto">
          <a:xfrm>
            <a:off x="6078930" y="2860163"/>
            <a:ext cx="196085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200" b="1" dirty="0">
                <a:solidFill>
                  <a:srgbClr val="000000"/>
                </a:solidFill>
              </a:rPr>
              <a:t>EE</a:t>
            </a:r>
          </a:p>
        </p:txBody>
      </p:sp>
      <p:sp>
        <p:nvSpPr>
          <p:cNvPr id="39" name="Rectangle 82"/>
          <p:cNvSpPr>
            <a:spLocks noChangeArrowheads="1"/>
          </p:cNvSpPr>
          <p:nvPr/>
        </p:nvSpPr>
        <p:spPr bwMode="auto">
          <a:xfrm>
            <a:off x="6516000" y="2068163"/>
            <a:ext cx="25200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Cadre Aspirants Course 1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(CAC 1)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5" name="Rectangle 82"/>
          <p:cNvSpPr>
            <a:spLocks noChangeArrowheads="1"/>
          </p:cNvSpPr>
          <p:nvPr/>
        </p:nvSpPr>
        <p:spPr bwMode="auto">
          <a:xfrm>
            <a:off x="1490400" y="2860163"/>
            <a:ext cx="567571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CAC 1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41" name="Rectangle 78"/>
          <p:cNvSpPr>
            <a:spLocks noChangeArrowheads="1"/>
          </p:cNvSpPr>
          <p:nvPr/>
        </p:nvSpPr>
        <p:spPr bwMode="auto">
          <a:xfrm>
            <a:off x="1490400" y="3652163"/>
            <a:ext cx="559176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1</a:t>
            </a:r>
            <a:r>
              <a:rPr lang="en-GB" altLang="de-DE" sz="1600" baseline="30000" dirty="0">
                <a:solidFill>
                  <a:srgbClr val="000000"/>
                </a:solidFill>
              </a:rPr>
              <a:t>st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 smtClean="0">
                <a:solidFill>
                  <a:srgbClr val="000000"/>
                </a:solidFill>
              </a:rPr>
              <a:t>S.</a:t>
            </a:r>
            <a:endParaRPr lang="en-GB" altLang="de-DE" sz="1600" dirty="0">
              <a:solidFill>
                <a:srgbClr val="000000"/>
              </a:solidFill>
            </a:endParaRPr>
          </a:p>
        </p:txBody>
      </p:sp>
      <p:sp>
        <p:nvSpPr>
          <p:cNvPr id="42" name="Rectangle 86"/>
          <p:cNvSpPr>
            <a:spLocks noChangeArrowheads="1"/>
          </p:cNvSpPr>
          <p:nvPr/>
        </p:nvSpPr>
        <p:spPr bwMode="auto">
          <a:xfrm>
            <a:off x="1490286" y="4444163"/>
            <a:ext cx="559176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3</a:t>
            </a:r>
            <a:r>
              <a:rPr lang="en-GB" altLang="de-DE" sz="1600" baseline="30000" dirty="0">
                <a:solidFill>
                  <a:srgbClr val="000000"/>
                </a:solidFill>
              </a:rPr>
              <a:t>rd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 smtClean="0">
                <a:solidFill>
                  <a:srgbClr val="000000"/>
                </a:solidFill>
              </a:rPr>
              <a:t>S.</a:t>
            </a:r>
            <a:endParaRPr lang="en-GB" altLang="de-DE" sz="1600" dirty="0">
              <a:solidFill>
                <a:srgbClr val="000000"/>
              </a:solidFill>
            </a:endParaRPr>
          </a:p>
        </p:txBody>
      </p:sp>
      <p:sp>
        <p:nvSpPr>
          <p:cNvPr id="7187" name="Rectangle 93"/>
          <p:cNvSpPr>
            <a:spLocks noChangeArrowheads="1"/>
          </p:cNvSpPr>
          <p:nvPr/>
        </p:nvSpPr>
        <p:spPr bwMode="auto">
          <a:xfrm>
            <a:off x="3958940" y="5236163"/>
            <a:ext cx="1093071" cy="64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75000">
                <a:srgbClr val="FFFF00"/>
              </a:gs>
              <a:gs pos="25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36000" rIns="36000" anchor="ctr" anchorCtr="0"/>
          <a:lstStyle/>
          <a:p>
            <a:pPr algn="ctr" eaLnBrk="0" hangingPunct="0">
              <a:spcBef>
                <a:spcPct val="5000"/>
              </a:spcBef>
            </a:pPr>
            <a:r>
              <a:rPr lang="en-GB" altLang="de-DE" sz="1100" b="1" dirty="0">
                <a:solidFill>
                  <a:srgbClr val="0000CC"/>
                </a:solidFill>
              </a:rPr>
              <a:t>Int’l  Training on the Job</a:t>
            </a:r>
          </a:p>
        </p:txBody>
      </p:sp>
      <p:sp>
        <p:nvSpPr>
          <p:cNvPr id="7188" name="Rectangle 94"/>
          <p:cNvSpPr>
            <a:spLocks noChangeArrowheads="1"/>
          </p:cNvSpPr>
          <p:nvPr/>
        </p:nvSpPr>
        <p:spPr bwMode="auto">
          <a:xfrm>
            <a:off x="3751794" y="5236163"/>
            <a:ext cx="203200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L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A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45" name="Rectangle 94"/>
          <p:cNvSpPr>
            <a:spLocks noChangeArrowheads="1"/>
          </p:cNvSpPr>
          <p:nvPr/>
        </p:nvSpPr>
        <p:spPr bwMode="auto">
          <a:xfrm>
            <a:off x="5053692" y="5236163"/>
            <a:ext cx="203200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L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A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936619" y="6102727"/>
            <a:ext cx="114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6</a:t>
            </a:r>
            <a:r>
              <a:rPr lang="en-GB" sz="1200" b="1" baseline="30000" dirty="0" smtClean="0"/>
              <a:t>th</a:t>
            </a:r>
            <a:r>
              <a:rPr lang="en-GB" sz="1200" b="1" dirty="0" smtClean="0"/>
              <a:t> Semester</a:t>
            </a:r>
            <a:endParaRPr lang="en-GB" sz="1200" b="1" dirty="0"/>
          </a:p>
        </p:txBody>
      </p:sp>
      <p:sp>
        <p:nvSpPr>
          <p:cNvPr id="31" name="Geschweifte Klammer rechts 30"/>
          <p:cNvSpPr/>
          <p:nvPr/>
        </p:nvSpPr>
        <p:spPr>
          <a:xfrm rot="5400000">
            <a:off x="3370012" y="4011969"/>
            <a:ext cx="258480" cy="4017704"/>
          </a:xfrm>
          <a:prstGeom prst="rightBrace">
            <a:avLst>
              <a:gd name="adj1" fmla="val 59275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 Box 128"/>
          <p:cNvSpPr txBox="1">
            <a:spLocks noChangeArrowheads="1"/>
          </p:cNvSpPr>
          <p:nvPr/>
        </p:nvSpPr>
        <p:spPr bwMode="auto">
          <a:xfrm>
            <a:off x="7411433" y="4531682"/>
            <a:ext cx="1594988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50" dirty="0" smtClean="0">
                <a:solidFill>
                  <a:srgbClr val="0000CC"/>
                </a:solidFill>
              </a:rPr>
              <a:t>Some Austrian Cadets: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50" dirty="0" smtClean="0">
                <a:solidFill>
                  <a:srgbClr val="0000CC"/>
                </a:solidFill>
              </a:rPr>
              <a:t>Germany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50" dirty="0" smtClean="0">
                <a:solidFill>
                  <a:srgbClr val="0000CC"/>
                </a:solidFill>
              </a:rPr>
              <a:t>United States of America</a:t>
            </a:r>
            <a:endParaRPr lang="en-GB" altLang="de-DE" sz="1050" dirty="0"/>
          </a:p>
        </p:txBody>
      </p:sp>
      <p:graphicFrame>
        <p:nvGraphicFramePr>
          <p:cNvPr id="40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146435"/>
              </p:ext>
            </p:extLst>
          </p:nvPr>
        </p:nvGraphicFramePr>
        <p:xfrm>
          <a:off x="1489144" y="1556792"/>
          <a:ext cx="7547354" cy="394543"/>
        </p:xfrm>
        <a:graphic>
          <a:graphicData uri="http://schemas.openxmlformats.org/drawingml/2006/table">
            <a:tbl>
              <a:tblPr/>
              <a:tblGrid>
                <a:gridCol w="628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7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5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7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05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4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Jul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Sep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Oct</a:t>
                      </a:r>
                      <a:endParaRPr kumimoji="0" lang="en-GB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Nov</a:t>
                      </a:r>
                      <a:endParaRPr kumimoji="0" lang="en-GB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Dec</a:t>
                      </a:r>
                      <a:endParaRPr kumimoji="0" lang="en-GB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" name="Textfeld 45"/>
          <p:cNvSpPr txBox="1"/>
          <p:nvPr/>
        </p:nvSpPr>
        <p:spPr>
          <a:xfrm>
            <a:off x="5607815" y="5951602"/>
            <a:ext cx="16554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800" b="1" dirty="0" smtClean="0"/>
              <a:t>Abbreviations: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EE = Entrance Exam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MDL = Military Driving License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ICT = Information and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Communication Technology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BE = Bachelor Exam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Grad = Graduation</a:t>
            </a:r>
            <a:endParaRPr lang="en-GB" sz="800" dirty="0"/>
          </a:p>
        </p:txBody>
      </p:sp>
      <p:sp>
        <p:nvSpPr>
          <p:cNvPr id="47" name="Rectangle 17"/>
          <p:cNvSpPr>
            <a:spLocks noChangeArrowheads="1"/>
          </p:cNvSpPr>
          <p:nvPr/>
        </p:nvSpPr>
        <p:spPr bwMode="auto">
          <a:xfrm>
            <a:off x="38100" y="30539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sp>
        <p:nvSpPr>
          <p:cNvPr id="32" name="Text Box 128"/>
          <p:cNvSpPr txBox="1">
            <a:spLocks noChangeArrowheads="1"/>
          </p:cNvSpPr>
          <p:nvPr/>
        </p:nvSpPr>
        <p:spPr bwMode="auto">
          <a:xfrm>
            <a:off x="2861144" y="4467035"/>
            <a:ext cx="203421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00" dirty="0" smtClean="0">
                <a:solidFill>
                  <a:srgbClr val="0000CC"/>
                </a:solidFill>
              </a:rPr>
              <a:t>Political Science, Economics, ICT</a:t>
            </a:r>
            <a:endParaRPr lang="en-GB" altLang="de-DE" sz="1000" dirty="0" smtClean="0">
              <a:solidFill>
                <a:srgbClr val="0000FF"/>
              </a:solidFill>
            </a:endParaRP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de-DE" sz="1000" dirty="0" smtClean="0">
                <a:solidFill>
                  <a:srgbClr val="0000FF"/>
                </a:solidFill>
              </a:rPr>
              <a:t> </a:t>
            </a:r>
            <a:r>
              <a:rPr lang="en-US" altLang="de-DE" sz="1000" dirty="0" smtClean="0">
                <a:solidFill>
                  <a:srgbClr val="0000CC"/>
                </a:solidFill>
              </a:rPr>
              <a:t>Specific Strategies, </a:t>
            </a:r>
            <a:r>
              <a:rPr lang="en-US" altLang="de-DE" sz="1000" dirty="0" smtClean="0"/>
              <a:t>Pedagogics</a:t>
            </a:r>
            <a:r>
              <a:rPr lang="en-US" altLang="de-DE" sz="1000" dirty="0"/>
              <a:t>,</a:t>
            </a: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de-DE" sz="1000" dirty="0"/>
              <a:t>Sports Science,</a:t>
            </a: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de-DE" sz="1000" dirty="0"/>
              <a:t>Security Policy</a:t>
            </a:r>
          </a:p>
        </p:txBody>
      </p:sp>
    </p:spTree>
    <p:extLst>
      <p:ext uri="{BB962C8B-B14F-4D97-AF65-F5344CB8AC3E}">
        <p14:creationId xmlns:p14="http://schemas.microsoft.com/office/powerpoint/2010/main" val="53777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Education System</a:t>
            </a:r>
            <a:br>
              <a:rPr lang="en-GB" altLang="de-DE" dirty="0" smtClean="0"/>
            </a:br>
            <a:r>
              <a:rPr lang="en-GB" altLang="de-DE" sz="2400" dirty="0" smtClean="0"/>
              <a:t>Segmentation of academic Semesters (in ECTS)</a:t>
            </a:r>
            <a:endParaRPr lang="en-GB" altLang="de-DE" dirty="0" smtClean="0"/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38100" y="30539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4" r="7355"/>
          <a:stretch/>
        </p:blipFill>
        <p:spPr>
          <a:xfrm>
            <a:off x="1405607" y="1454385"/>
            <a:ext cx="7738393" cy="539996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248990" y="5880834"/>
            <a:ext cx="2377574" cy="923330"/>
          </a:xfrm>
          <a:prstGeom prst="rect">
            <a:avLst/>
          </a:prstGeom>
          <a:solidFill>
            <a:srgbClr val="FFFF00">
              <a:alpha val="6117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Academic Semester</a:t>
            </a:r>
          </a:p>
          <a:p>
            <a:pPr algn="ctr"/>
            <a:r>
              <a:rPr lang="en-GB" b="1" dirty="0" smtClean="0"/>
              <a:t>(in-depth studies)</a:t>
            </a:r>
          </a:p>
          <a:p>
            <a:pPr algn="ctr"/>
            <a:r>
              <a:rPr lang="en-GB" b="1" dirty="0" smtClean="0"/>
              <a:t>in French Guiana</a:t>
            </a:r>
            <a:endParaRPr lang="en-GB" b="1" dirty="0"/>
          </a:p>
        </p:txBody>
      </p:sp>
      <p:sp>
        <p:nvSpPr>
          <p:cNvPr id="13" name="Rechteck 12"/>
          <p:cNvSpPr/>
          <p:nvPr/>
        </p:nvSpPr>
        <p:spPr>
          <a:xfrm>
            <a:off x="1404000" y="1454400"/>
            <a:ext cx="7740000" cy="540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dirty="0"/>
          </a:p>
        </p:txBody>
      </p: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15" name="Rechteck 14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grpSp>
        <p:nvGrpSpPr>
          <p:cNvPr id="17" name="Gruppieren 16"/>
          <p:cNvGrpSpPr/>
          <p:nvPr/>
        </p:nvGrpSpPr>
        <p:grpSpPr>
          <a:xfrm>
            <a:off x="1541563" y="1563274"/>
            <a:ext cx="7175888" cy="5184000"/>
            <a:chOff x="1417136" y="1562055"/>
            <a:chExt cx="7175888" cy="5184000"/>
          </a:xfrm>
        </p:grpSpPr>
        <p:sp>
          <p:nvSpPr>
            <p:cNvPr id="18" name="Rechteck 17"/>
            <p:cNvSpPr/>
            <p:nvPr/>
          </p:nvSpPr>
          <p:spPr>
            <a:xfrm>
              <a:off x="3121024" y="1562055"/>
              <a:ext cx="5472000" cy="648000"/>
            </a:xfrm>
            <a:prstGeom prst="rect">
              <a:avLst/>
            </a:prstGeom>
            <a:solidFill>
              <a:srgbClr val="666E59"/>
            </a:solidFill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8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r>
                <a:rPr lang="de-AT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76</a:t>
              </a:r>
              <a:endParaRPr lang="de-A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3121024" y="2318055"/>
              <a:ext cx="1584000" cy="648000"/>
            </a:xfrm>
            <a:prstGeom prst="rect">
              <a:avLst/>
            </a:prstGeom>
            <a:solidFill>
              <a:srgbClr val="666E59"/>
            </a:solidFill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8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r>
                <a:rPr lang="de-AT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22</a:t>
              </a:r>
            </a:p>
          </p:txBody>
        </p:sp>
        <p:sp>
          <p:nvSpPr>
            <p:cNvPr id="20" name="Rechteck 19"/>
            <p:cNvSpPr/>
            <p:nvPr/>
          </p:nvSpPr>
          <p:spPr>
            <a:xfrm>
              <a:off x="3121024" y="3074055"/>
              <a:ext cx="1440000" cy="648000"/>
            </a:xfrm>
            <a:prstGeom prst="rect">
              <a:avLst/>
            </a:prstGeom>
            <a:solidFill>
              <a:srgbClr val="666E59"/>
            </a:solidFill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8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r>
                <a:rPr lang="de-AT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</a:t>
              </a:r>
            </a:p>
          </p:txBody>
        </p:sp>
        <p:sp>
          <p:nvSpPr>
            <p:cNvPr id="21" name="Rechteck 20"/>
            <p:cNvSpPr/>
            <p:nvPr/>
          </p:nvSpPr>
          <p:spPr>
            <a:xfrm>
              <a:off x="3121024" y="3830055"/>
              <a:ext cx="1152000" cy="648000"/>
            </a:xfrm>
            <a:prstGeom prst="rect">
              <a:avLst/>
            </a:prstGeom>
            <a:solidFill>
              <a:srgbClr val="666E59"/>
            </a:solidFill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8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r>
                <a:rPr lang="de-AT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</a:t>
              </a:r>
            </a:p>
          </p:txBody>
        </p:sp>
        <p:sp>
          <p:nvSpPr>
            <p:cNvPr id="22" name="Rechteck 21"/>
            <p:cNvSpPr/>
            <p:nvPr/>
          </p:nvSpPr>
          <p:spPr>
            <a:xfrm>
              <a:off x="3121024" y="4586055"/>
              <a:ext cx="1152000" cy="648000"/>
            </a:xfrm>
            <a:prstGeom prst="rect">
              <a:avLst/>
            </a:prstGeom>
            <a:solidFill>
              <a:srgbClr val="666E59"/>
            </a:solidFill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8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r>
                <a:rPr lang="de-AT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</a:t>
              </a:r>
            </a:p>
          </p:txBody>
        </p:sp>
        <p:sp>
          <p:nvSpPr>
            <p:cNvPr id="23" name="Rechteck 22"/>
            <p:cNvSpPr/>
            <p:nvPr/>
          </p:nvSpPr>
          <p:spPr>
            <a:xfrm>
              <a:off x="3121024" y="5342055"/>
              <a:ext cx="1080000" cy="648000"/>
            </a:xfrm>
            <a:prstGeom prst="rect">
              <a:avLst/>
            </a:prstGeom>
            <a:solidFill>
              <a:srgbClr val="666E59"/>
            </a:solidFill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8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r>
                <a:rPr lang="de-AT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</a:p>
          </p:txBody>
        </p:sp>
        <p:sp>
          <p:nvSpPr>
            <p:cNvPr id="24" name="Rechteck 23"/>
            <p:cNvSpPr/>
            <p:nvPr/>
          </p:nvSpPr>
          <p:spPr>
            <a:xfrm>
              <a:off x="3121024" y="6098055"/>
              <a:ext cx="1080000" cy="648000"/>
            </a:xfrm>
            <a:prstGeom prst="rect">
              <a:avLst/>
            </a:prstGeom>
            <a:solidFill>
              <a:srgbClr val="666E59"/>
            </a:solidFill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8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r>
                <a:rPr lang="de-AT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</a:p>
          </p:txBody>
        </p:sp>
        <p:sp>
          <p:nvSpPr>
            <p:cNvPr id="25" name="Rechteck 24"/>
            <p:cNvSpPr/>
            <p:nvPr/>
          </p:nvSpPr>
          <p:spPr>
            <a:xfrm>
              <a:off x="1417136" y="1562055"/>
              <a:ext cx="1656000" cy="648000"/>
            </a:xfrm>
            <a:prstGeom prst="rect">
              <a:avLst/>
            </a:prstGeom>
            <a:no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r"/>
              <a:r>
                <a:rPr lang="en-GB" sz="1100" b="1" dirty="0" smtClean="0">
                  <a:solidFill>
                    <a:schemeClr val="tx1"/>
                  </a:solidFill>
                </a:rPr>
                <a:t>Military Core Subjects (Tactics, TTP, CAX)</a:t>
              </a:r>
            </a:p>
            <a:p>
              <a:pPr algn="r"/>
              <a:r>
                <a:rPr lang="en-GB" sz="1100" b="1" dirty="0" smtClean="0">
                  <a:solidFill>
                    <a:schemeClr val="tx1"/>
                  </a:solidFill>
                </a:rPr>
                <a:t>+ Internships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hteck 25"/>
            <p:cNvSpPr/>
            <p:nvPr/>
          </p:nvSpPr>
          <p:spPr>
            <a:xfrm>
              <a:off x="1417136" y="2318055"/>
              <a:ext cx="1656000" cy="648000"/>
            </a:xfrm>
            <a:prstGeom prst="rect">
              <a:avLst/>
            </a:prstGeom>
            <a:no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100" b="1" dirty="0" smtClean="0">
                  <a:solidFill>
                    <a:schemeClr val="tx1"/>
                  </a:solidFill>
                </a:rPr>
                <a:t>In-depth Studies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Rechteck 26"/>
            <p:cNvSpPr/>
            <p:nvPr/>
          </p:nvSpPr>
          <p:spPr>
            <a:xfrm>
              <a:off x="1417136" y="3074055"/>
              <a:ext cx="1656000" cy="648000"/>
            </a:xfrm>
            <a:prstGeom prst="rect">
              <a:avLst/>
            </a:prstGeom>
            <a:no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100" b="1" dirty="0" smtClean="0">
                  <a:solidFill>
                    <a:schemeClr val="tx1"/>
                  </a:solidFill>
                </a:rPr>
                <a:t>Others (Pedagogics, Economy, Polemology, Media)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1417136" y="3830055"/>
              <a:ext cx="1656000" cy="648000"/>
            </a:xfrm>
            <a:prstGeom prst="rect">
              <a:avLst/>
            </a:prstGeom>
            <a:no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100" b="1" dirty="0" smtClean="0">
                  <a:solidFill>
                    <a:schemeClr val="tx1"/>
                  </a:solidFill>
                </a:rPr>
                <a:t>Creation of Theses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1417136" y="4586055"/>
              <a:ext cx="1656000" cy="648000"/>
            </a:xfrm>
            <a:prstGeom prst="rect">
              <a:avLst/>
            </a:prstGeom>
            <a:no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100" b="1" dirty="0" smtClean="0">
                  <a:solidFill>
                    <a:schemeClr val="tx1"/>
                  </a:solidFill>
                </a:rPr>
                <a:t>Foreign Languages</a:t>
              </a:r>
            </a:p>
            <a:p>
              <a:pPr algn="r"/>
              <a:r>
                <a:rPr lang="en-GB" sz="1100" b="1" dirty="0" smtClean="0">
                  <a:solidFill>
                    <a:schemeClr val="tx1"/>
                  </a:solidFill>
                </a:rPr>
                <a:t>(English</a:t>
              </a:r>
            </a:p>
            <a:p>
              <a:pPr algn="r"/>
              <a:r>
                <a:rPr lang="en-GB" sz="1100" b="1" dirty="0" smtClean="0">
                  <a:solidFill>
                    <a:schemeClr val="tx1"/>
                  </a:solidFill>
                </a:rPr>
                <a:t>+ 3</a:t>
              </a:r>
              <a:r>
                <a:rPr lang="en-GB" sz="1100" b="1" baseline="30000" dirty="0" smtClean="0">
                  <a:solidFill>
                    <a:schemeClr val="tx1"/>
                  </a:solidFill>
                </a:rPr>
                <a:t>rd</a:t>
              </a:r>
              <a:r>
                <a:rPr lang="en-GB" sz="1100" b="1" dirty="0" smtClean="0">
                  <a:solidFill>
                    <a:schemeClr val="tx1"/>
                  </a:solidFill>
                </a:rPr>
                <a:t> Language)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Rechteck 29"/>
            <p:cNvSpPr/>
            <p:nvPr/>
          </p:nvSpPr>
          <p:spPr>
            <a:xfrm>
              <a:off x="1417136" y="5342055"/>
              <a:ext cx="1656000" cy="648000"/>
            </a:xfrm>
            <a:prstGeom prst="rect">
              <a:avLst/>
            </a:prstGeom>
            <a:no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100" b="1" dirty="0" smtClean="0">
                  <a:solidFill>
                    <a:schemeClr val="tx1"/>
                  </a:solidFill>
                </a:rPr>
                <a:t>Leadership Education in Sports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Rechteck 30"/>
            <p:cNvSpPr/>
            <p:nvPr/>
          </p:nvSpPr>
          <p:spPr>
            <a:xfrm>
              <a:off x="1417136" y="6098055"/>
              <a:ext cx="1656000" cy="648000"/>
            </a:xfrm>
            <a:prstGeom prst="rect">
              <a:avLst/>
            </a:prstGeom>
            <a:no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100" b="1" dirty="0" smtClean="0">
                  <a:solidFill>
                    <a:schemeClr val="tx1"/>
                  </a:solidFill>
                </a:rPr>
                <a:t>Law</a:t>
              </a:r>
            </a:p>
            <a:p>
              <a:pPr algn="r"/>
              <a:r>
                <a:rPr lang="en-GB" sz="1100" b="1" dirty="0" smtClean="0">
                  <a:solidFill>
                    <a:schemeClr val="tx1"/>
                  </a:solidFill>
                </a:rPr>
                <a:t>(national</a:t>
              </a:r>
            </a:p>
            <a:p>
              <a:pPr algn="r"/>
              <a:r>
                <a:rPr lang="en-GB" sz="1100" b="1" dirty="0" smtClean="0">
                  <a:solidFill>
                    <a:schemeClr val="tx1"/>
                  </a:solidFill>
                </a:rPr>
                <a:t>+ international)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16" descr="IMG_4917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12000"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56715" y="1594887"/>
              <a:ext cx="1375118" cy="576000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429"/>
            <a:stretch/>
          </p:blipFill>
          <p:spPr bwMode="auto">
            <a:xfrm>
              <a:off x="6764596" y="1594887"/>
              <a:ext cx="859412" cy="576000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2" descr="E:\_Gemeinsamer Ordner\Bilder\Bilder für MZR\IMG_1563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07730" y="1594887"/>
              <a:ext cx="915766" cy="57600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09"/>
            <a:stretch/>
          </p:blipFill>
          <p:spPr>
            <a:xfrm>
              <a:off x="7654828" y="1594887"/>
              <a:ext cx="899389" cy="57600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51498" y="1594887"/>
              <a:ext cx="825412" cy="57600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  <p:pic>
          <p:nvPicPr>
            <p:cNvPr id="37" name="Picture 2" descr="I:\_Gemeinsamer Ordner\Bilder\_Bilder Digitalkamera\2016 09 19_23 Cyprus ML B\P1020697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43" r="13048"/>
            <a:stretch/>
          </p:blipFill>
          <p:spPr bwMode="auto">
            <a:xfrm>
              <a:off x="3540278" y="4619480"/>
              <a:ext cx="701567" cy="576000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22" t="24137" r="11858" b="7594"/>
            <a:stretch/>
          </p:blipFill>
          <p:spPr>
            <a:xfrm>
              <a:off x="3540279" y="2355892"/>
              <a:ext cx="1126394" cy="57600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  <p:pic>
          <p:nvPicPr>
            <p:cNvPr id="39" name="Picture 2" descr="Bildergebnis fÃ¼r MilAk Fallschirmspringen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44473" y="3109263"/>
              <a:ext cx="977065" cy="57600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Bild 4: KurzeinfÃ¼hrung in die Bachelorarbeiten am dafÃ¼r erstellten GelÃ¤ndemodell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1" r="4896"/>
            <a:stretch/>
          </p:blipFill>
          <p:spPr bwMode="auto">
            <a:xfrm>
              <a:off x="3544473" y="3865843"/>
              <a:ext cx="694574" cy="57600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Bildergebnis fÃ¼r MilAk Sportausbildu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0" r="15576"/>
            <a:stretch/>
          </p:blipFill>
          <p:spPr bwMode="auto">
            <a:xfrm>
              <a:off x="3536735" y="5378055"/>
              <a:ext cx="627994" cy="57600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8" descr="8 Â© ÃBH Thomas Lampersberger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2" r="13094"/>
            <a:stretch/>
          </p:blipFill>
          <p:spPr bwMode="auto">
            <a:xfrm>
              <a:off x="3536735" y="6134055"/>
              <a:ext cx="627424" cy="57600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075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" name="Rectangle 125"/>
          <p:cNvSpPr>
            <a:spLocks noChangeArrowheads="1"/>
          </p:cNvSpPr>
          <p:nvPr/>
        </p:nvSpPr>
        <p:spPr bwMode="auto">
          <a:xfrm>
            <a:off x="7042373" y="5236163"/>
            <a:ext cx="206375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G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r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a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76" name="Rectangle 124"/>
          <p:cNvSpPr>
            <a:spLocks noChangeArrowheads="1"/>
          </p:cNvSpPr>
          <p:nvPr/>
        </p:nvSpPr>
        <p:spPr bwMode="auto">
          <a:xfrm>
            <a:off x="1490286" y="5236163"/>
            <a:ext cx="5313962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eaLnBrk="0" hangingPunct="0">
              <a:spcBef>
                <a:spcPct val="20000"/>
              </a:spcBef>
            </a:pPr>
            <a:r>
              <a:rPr lang="en-GB" sz="1200" b="1" dirty="0">
                <a:solidFill>
                  <a:schemeClr val="tx2"/>
                </a:solidFill>
                <a:cs typeface="+mn-cs"/>
              </a:rPr>
              <a:t>COC/Branch specific training</a:t>
            </a:r>
          </a:p>
          <a:p>
            <a:pPr eaLnBrk="0" hangingPunct="0">
              <a:spcBef>
                <a:spcPct val="20000"/>
              </a:spcBef>
            </a:pPr>
            <a:r>
              <a:rPr lang="en-GB" sz="1100" dirty="0">
                <a:solidFill>
                  <a:schemeClr val="tx2"/>
                </a:solidFill>
                <a:cs typeface="+mn-cs"/>
              </a:rPr>
              <a:t>(6 weeks National Training</a:t>
            </a:r>
          </a:p>
          <a:p>
            <a:pPr eaLnBrk="0" hangingPunct="0">
              <a:spcBef>
                <a:spcPct val="20000"/>
              </a:spcBef>
            </a:pPr>
            <a:r>
              <a:rPr lang="en-GB" sz="1100" dirty="0">
                <a:solidFill>
                  <a:schemeClr val="tx2"/>
                </a:solidFill>
                <a:cs typeface="+mn-cs"/>
              </a:rPr>
              <a:t>on the Job are included)</a:t>
            </a:r>
          </a:p>
        </p:txBody>
      </p:sp>
      <p:sp>
        <p:nvSpPr>
          <p:cNvPr id="64" name="Rectangle 85"/>
          <p:cNvSpPr>
            <a:spLocks noChangeArrowheads="1"/>
          </p:cNvSpPr>
          <p:nvPr/>
        </p:nvSpPr>
        <p:spPr bwMode="auto">
          <a:xfrm>
            <a:off x="4932040" y="3652163"/>
            <a:ext cx="1728192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altLang="de-DE" sz="1200" b="1" dirty="0" smtClean="0">
                <a:solidFill>
                  <a:schemeClr val="tx2"/>
                </a:solidFill>
                <a:cs typeface="+mn-cs"/>
              </a:rPr>
              <a:t>Career Officer Course (COC)</a:t>
            </a:r>
            <a:endParaRPr lang="en-GB" altLang="de-DE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44" name="Rectangle 85"/>
          <p:cNvSpPr>
            <a:spLocks noChangeArrowheads="1"/>
          </p:cNvSpPr>
          <p:nvPr/>
        </p:nvSpPr>
        <p:spPr bwMode="auto">
          <a:xfrm>
            <a:off x="4932040" y="4444163"/>
            <a:ext cx="1260202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62" name="Rectangle 83"/>
          <p:cNvSpPr>
            <a:spLocks noChangeArrowheads="1"/>
          </p:cNvSpPr>
          <p:nvPr/>
        </p:nvSpPr>
        <p:spPr bwMode="auto">
          <a:xfrm>
            <a:off x="2050504" y="3652163"/>
            <a:ext cx="504056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rIns="36000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43" name="Rectangle 83"/>
          <p:cNvSpPr>
            <a:spLocks noChangeArrowheads="1"/>
          </p:cNvSpPr>
          <p:nvPr/>
        </p:nvSpPr>
        <p:spPr bwMode="auto">
          <a:xfrm>
            <a:off x="2051720" y="4444163"/>
            <a:ext cx="504056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rIns="36000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3" name="Rectangle 80"/>
          <p:cNvSpPr>
            <a:spLocks noChangeArrowheads="1"/>
          </p:cNvSpPr>
          <p:nvPr/>
        </p:nvSpPr>
        <p:spPr bwMode="auto">
          <a:xfrm>
            <a:off x="6275016" y="2860163"/>
            <a:ext cx="2412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altLang="de-DE" sz="1200" b="1" dirty="0" smtClean="0">
                <a:solidFill>
                  <a:schemeClr val="tx2"/>
                </a:solidFill>
                <a:cs typeface="+mn-cs"/>
              </a:rPr>
              <a:t>MDL</a:t>
            </a:r>
            <a:endParaRPr lang="en-GB" altLang="de-DE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8" name="Rectangle 81"/>
          <p:cNvSpPr>
            <a:spLocks noChangeArrowheads="1"/>
          </p:cNvSpPr>
          <p:nvPr/>
        </p:nvSpPr>
        <p:spPr bwMode="auto">
          <a:xfrm>
            <a:off x="2052000" y="2860163"/>
            <a:ext cx="402693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Cadre Aspirants Course 2 (CAC 2) 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(Goal: Squad Leader Infantry)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Education System</a:t>
            </a:r>
            <a:br>
              <a:rPr lang="en-GB" altLang="de-DE" dirty="0" smtClean="0"/>
            </a:br>
            <a:r>
              <a:rPr lang="en-GB" altLang="de-DE" sz="2400" dirty="0" smtClean="0"/>
              <a:t>Academic Semesters abroad</a:t>
            </a:r>
            <a:endParaRPr lang="en-GB" altLang="de-DE" dirty="0" smtClean="0"/>
          </a:p>
        </p:txBody>
      </p:sp>
      <p:sp>
        <p:nvSpPr>
          <p:cNvPr id="7172" name="Rectangle 78"/>
          <p:cNvSpPr>
            <a:spLocks noChangeArrowheads="1"/>
          </p:cNvSpPr>
          <p:nvPr/>
        </p:nvSpPr>
        <p:spPr bwMode="auto">
          <a:xfrm>
            <a:off x="6516000" y="2860163"/>
            <a:ext cx="25200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1st</a:t>
            </a:r>
          </a:p>
          <a:p>
            <a:pPr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Semester</a:t>
            </a:r>
          </a:p>
        </p:txBody>
      </p:sp>
      <p:sp>
        <p:nvSpPr>
          <p:cNvPr id="7178" name="Rectangle 84"/>
          <p:cNvSpPr>
            <a:spLocks noChangeArrowheads="1"/>
          </p:cNvSpPr>
          <p:nvPr/>
        </p:nvSpPr>
        <p:spPr bwMode="auto">
          <a:xfrm>
            <a:off x="2554561" y="3652163"/>
            <a:ext cx="237748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2nd</a:t>
            </a:r>
          </a:p>
          <a:p>
            <a:pPr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Semester</a:t>
            </a:r>
          </a:p>
        </p:txBody>
      </p:sp>
      <p:sp>
        <p:nvSpPr>
          <p:cNvPr id="7180" name="Rectangle 86"/>
          <p:cNvSpPr>
            <a:spLocks noChangeArrowheads="1"/>
          </p:cNvSpPr>
          <p:nvPr/>
        </p:nvSpPr>
        <p:spPr bwMode="auto">
          <a:xfrm>
            <a:off x="6660232" y="3652163"/>
            <a:ext cx="2375273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3rd</a:t>
            </a:r>
          </a:p>
          <a:p>
            <a:pPr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Semester</a:t>
            </a:r>
          </a:p>
        </p:txBody>
      </p:sp>
      <p:sp>
        <p:nvSpPr>
          <p:cNvPr id="7182" name="Rectangle 88"/>
          <p:cNvSpPr>
            <a:spLocks noChangeArrowheads="1"/>
          </p:cNvSpPr>
          <p:nvPr/>
        </p:nvSpPr>
        <p:spPr bwMode="auto">
          <a:xfrm>
            <a:off x="2556000" y="4444163"/>
            <a:ext cx="2370137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>
              <a:spcBef>
                <a:spcPts val="0"/>
              </a:spcBef>
            </a:pPr>
            <a:r>
              <a:rPr lang="en-GB" altLang="de-DE" sz="1400" b="1" dirty="0" smtClean="0"/>
              <a:t>4</a:t>
            </a:r>
            <a:r>
              <a:rPr lang="en-GB" altLang="de-DE" sz="1400" b="1" baseline="30000" dirty="0" smtClean="0"/>
              <a:t>th</a:t>
            </a:r>
            <a:endParaRPr lang="en-GB" altLang="de-DE" sz="1400" b="1" dirty="0"/>
          </a:p>
          <a:p>
            <a:pPr eaLnBrk="0" hangingPunct="0">
              <a:spcBef>
                <a:spcPts val="0"/>
              </a:spcBef>
            </a:pPr>
            <a:r>
              <a:rPr lang="en-GB" altLang="de-DE" sz="1400" b="1" dirty="0"/>
              <a:t>Semester</a:t>
            </a:r>
          </a:p>
        </p:txBody>
      </p:sp>
      <p:sp>
        <p:nvSpPr>
          <p:cNvPr id="7184" name="Rectangle 90"/>
          <p:cNvSpPr>
            <a:spLocks noChangeArrowheads="1"/>
          </p:cNvSpPr>
          <p:nvPr/>
        </p:nvSpPr>
        <p:spPr bwMode="auto">
          <a:xfrm>
            <a:off x="6188008" y="4444163"/>
            <a:ext cx="2844000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/>
              <a:t>5</a:t>
            </a:r>
            <a:r>
              <a:rPr lang="en-GB" altLang="de-DE" sz="1600" baseline="30000" dirty="0"/>
              <a:t>th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/>
              <a:t>Semester</a:t>
            </a:r>
          </a:p>
        </p:txBody>
      </p:sp>
      <p:sp>
        <p:nvSpPr>
          <p:cNvPr id="7189" name="Rectangle 95"/>
          <p:cNvSpPr>
            <a:spLocks noChangeArrowheads="1"/>
          </p:cNvSpPr>
          <p:nvPr/>
        </p:nvSpPr>
        <p:spPr bwMode="auto">
          <a:xfrm>
            <a:off x="6804248" y="5236163"/>
            <a:ext cx="238125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BE</a:t>
            </a:r>
          </a:p>
        </p:txBody>
      </p:sp>
      <p:sp>
        <p:nvSpPr>
          <p:cNvPr id="37" name="Rectangle 80"/>
          <p:cNvSpPr>
            <a:spLocks noChangeArrowheads="1"/>
          </p:cNvSpPr>
          <p:nvPr/>
        </p:nvSpPr>
        <p:spPr bwMode="auto">
          <a:xfrm>
            <a:off x="6078930" y="2860163"/>
            <a:ext cx="196085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EE</a:t>
            </a:r>
          </a:p>
        </p:txBody>
      </p:sp>
      <p:sp>
        <p:nvSpPr>
          <p:cNvPr id="39" name="Rectangle 82"/>
          <p:cNvSpPr>
            <a:spLocks noChangeArrowheads="1"/>
          </p:cNvSpPr>
          <p:nvPr/>
        </p:nvSpPr>
        <p:spPr bwMode="auto">
          <a:xfrm>
            <a:off x="6516000" y="2068163"/>
            <a:ext cx="25200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Cadre Aspirants Course 1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(CAC 1)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5" name="Rectangle 82"/>
          <p:cNvSpPr>
            <a:spLocks noChangeArrowheads="1"/>
          </p:cNvSpPr>
          <p:nvPr/>
        </p:nvSpPr>
        <p:spPr bwMode="auto">
          <a:xfrm>
            <a:off x="1490400" y="2860163"/>
            <a:ext cx="567571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CAC 1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41" name="Rectangle 78"/>
          <p:cNvSpPr>
            <a:spLocks noChangeArrowheads="1"/>
          </p:cNvSpPr>
          <p:nvPr/>
        </p:nvSpPr>
        <p:spPr bwMode="auto">
          <a:xfrm>
            <a:off x="1490400" y="3652163"/>
            <a:ext cx="559176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1st</a:t>
            </a:r>
          </a:p>
          <a:p>
            <a:pPr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S.</a:t>
            </a:r>
          </a:p>
        </p:txBody>
      </p:sp>
      <p:sp>
        <p:nvSpPr>
          <p:cNvPr id="42" name="Rectangle 86"/>
          <p:cNvSpPr>
            <a:spLocks noChangeArrowheads="1"/>
          </p:cNvSpPr>
          <p:nvPr/>
        </p:nvSpPr>
        <p:spPr bwMode="auto">
          <a:xfrm>
            <a:off x="1490286" y="4444163"/>
            <a:ext cx="559176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3rd</a:t>
            </a:r>
          </a:p>
          <a:p>
            <a:pPr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S.</a:t>
            </a:r>
          </a:p>
        </p:txBody>
      </p:sp>
      <p:sp>
        <p:nvSpPr>
          <p:cNvPr id="7187" name="Rectangle 93"/>
          <p:cNvSpPr>
            <a:spLocks noChangeArrowheads="1"/>
          </p:cNvSpPr>
          <p:nvPr/>
        </p:nvSpPr>
        <p:spPr bwMode="auto">
          <a:xfrm>
            <a:off x="3958940" y="5236163"/>
            <a:ext cx="1093071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Int’l  Training on the Job</a:t>
            </a:r>
          </a:p>
        </p:txBody>
      </p:sp>
      <p:sp>
        <p:nvSpPr>
          <p:cNvPr id="7188" name="Rectangle 94"/>
          <p:cNvSpPr>
            <a:spLocks noChangeArrowheads="1"/>
          </p:cNvSpPr>
          <p:nvPr/>
        </p:nvSpPr>
        <p:spPr bwMode="auto">
          <a:xfrm>
            <a:off x="3751794" y="5236163"/>
            <a:ext cx="2032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L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A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W</a:t>
            </a:r>
          </a:p>
        </p:txBody>
      </p:sp>
      <p:sp>
        <p:nvSpPr>
          <p:cNvPr id="45" name="Rectangle 94"/>
          <p:cNvSpPr>
            <a:spLocks noChangeArrowheads="1"/>
          </p:cNvSpPr>
          <p:nvPr/>
        </p:nvSpPr>
        <p:spPr bwMode="auto">
          <a:xfrm>
            <a:off x="5053692" y="5236163"/>
            <a:ext cx="2032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L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A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altLang="de-DE" sz="1200" b="1" dirty="0">
                <a:solidFill>
                  <a:schemeClr val="tx2"/>
                </a:solidFill>
                <a:cs typeface="+mn-cs"/>
              </a:rPr>
              <a:t>W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936619" y="6102727"/>
            <a:ext cx="114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6</a:t>
            </a:r>
            <a:r>
              <a:rPr lang="en-GB" sz="1200" b="1" baseline="30000" dirty="0" smtClean="0"/>
              <a:t>th</a:t>
            </a:r>
            <a:r>
              <a:rPr lang="en-GB" sz="1200" b="1" dirty="0" smtClean="0"/>
              <a:t> Semester</a:t>
            </a:r>
            <a:endParaRPr lang="en-GB" sz="1200" b="1" dirty="0"/>
          </a:p>
        </p:txBody>
      </p:sp>
      <p:sp>
        <p:nvSpPr>
          <p:cNvPr id="31" name="Geschweifte Klammer rechts 30"/>
          <p:cNvSpPr/>
          <p:nvPr/>
        </p:nvSpPr>
        <p:spPr>
          <a:xfrm rot="5400000">
            <a:off x="3370012" y="4011969"/>
            <a:ext cx="258480" cy="4017704"/>
          </a:xfrm>
          <a:prstGeom prst="rightBrace">
            <a:avLst>
              <a:gd name="adj1" fmla="val 59275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 Box 128"/>
          <p:cNvSpPr txBox="1">
            <a:spLocks noChangeArrowheads="1"/>
          </p:cNvSpPr>
          <p:nvPr/>
        </p:nvSpPr>
        <p:spPr bwMode="auto">
          <a:xfrm>
            <a:off x="7411433" y="4531682"/>
            <a:ext cx="1594988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50" dirty="0" smtClean="0">
                <a:solidFill>
                  <a:srgbClr val="0000CC"/>
                </a:solidFill>
              </a:rPr>
              <a:t>Some Austrian Cadets: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50" dirty="0" smtClean="0">
                <a:solidFill>
                  <a:srgbClr val="0000CC"/>
                </a:solidFill>
              </a:rPr>
              <a:t>Germany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50" dirty="0" smtClean="0">
                <a:solidFill>
                  <a:srgbClr val="0000CC"/>
                </a:solidFill>
              </a:rPr>
              <a:t>United States of America</a:t>
            </a:r>
            <a:endParaRPr lang="en-GB" altLang="de-DE" sz="1050" dirty="0"/>
          </a:p>
        </p:txBody>
      </p:sp>
      <p:graphicFrame>
        <p:nvGraphicFramePr>
          <p:cNvPr id="40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560588"/>
              </p:ext>
            </p:extLst>
          </p:nvPr>
        </p:nvGraphicFramePr>
        <p:xfrm>
          <a:off x="1489144" y="1556792"/>
          <a:ext cx="7547354" cy="394543"/>
        </p:xfrm>
        <a:graphic>
          <a:graphicData uri="http://schemas.openxmlformats.org/drawingml/2006/table">
            <a:tbl>
              <a:tblPr/>
              <a:tblGrid>
                <a:gridCol w="628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7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5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7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05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4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Jul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Sep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Oct</a:t>
                      </a:r>
                      <a:endParaRPr kumimoji="0" lang="en-GB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Nov</a:t>
                      </a:r>
                      <a:endParaRPr kumimoji="0" lang="en-GB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Dec</a:t>
                      </a:r>
                      <a:endParaRPr kumimoji="0" lang="en-GB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" name="Textfeld 45"/>
          <p:cNvSpPr txBox="1"/>
          <p:nvPr/>
        </p:nvSpPr>
        <p:spPr>
          <a:xfrm>
            <a:off x="5607815" y="5951602"/>
            <a:ext cx="16554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800" b="1" dirty="0" smtClean="0"/>
              <a:t>Abbreviations: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EE = Entrance Exam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MDL = Military Driving License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ICT = Information and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Communication Technology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BE = Bachelor Exam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Grad = Graduation</a:t>
            </a:r>
            <a:endParaRPr lang="en-GB" sz="800" dirty="0"/>
          </a:p>
        </p:txBody>
      </p:sp>
      <p:sp>
        <p:nvSpPr>
          <p:cNvPr id="47" name="Rectangle 17"/>
          <p:cNvSpPr>
            <a:spLocks noChangeArrowheads="1"/>
          </p:cNvSpPr>
          <p:nvPr/>
        </p:nvSpPr>
        <p:spPr bwMode="auto">
          <a:xfrm>
            <a:off x="38100" y="30539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sp>
        <p:nvSpPr>
          <p:cNvPr id="32" name="Text Box 128"/>
          <p:cNvSpPr txBox="1">
            <a:spLocks noChangeArrowheads="1"/>
          </p:cNvSpPr>
          <p:nvPr/>
        </p:nvSpPr>
        <p:spPr bwMode="auto">
          <a:xfrm>
            <a:off x="2861144" y="4467035"/>
            <a:ext cx="203421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00" dirty="0" smtClean="0">
                <a:solidFill>
                  <a:srgbClr val="0000CC"/>
                </a:solidFill>
              </a:rPr>
              <a:t>Political Science, Economics, ICT</a:t>
            </a:r>
            <a:endParaRPr lang="en-GB" altLang="de-DE" sz="1000" dirty="0" smtClean="0">
              <a:solidFill>
                <a:srgbClr val="0000FF"/>
              </a:solidFill>
            </a:endParaRP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de-DE" sz="1000" dirty="0" smtClean="0">
                <a:solidFill>
                  <a:srgbClr val="0000FF"/>
                </a:solidFill>
              </a:rPr>
              <a:t> </a:t>
            </a:r>
            <a:r>
              <a:rPr lang="en-US" altLang="de-DE" sz="1000" dirty="0"/>
              <a:t>Pedagogics</a:t>
            </a:r>
            <a:r>
              <a:rPr lang="en-US" altLang="de-DE" sz="1000" dirty="0" smtClean="0"/>
              <a:t>, </a:t>
            </a:r>
            <a:r>
              <a:rPr lang="en-US" altLang="de-DE" sz="1000" dirty="0" smtClean="0">
                <a:solidFill>
                  <a:srgbClr val="0000CC"/>
                </a:solidFill>
              </a:rPr>
              <a:t>Specific Strategies, </a:t>
            </a:r>
            <a:endParaRPr lang="en-US" altLang="de-DE" sz="1000" dirty="0"/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de-DE" sz="1000" dirty="0"/>
              <a:t>Sports Science,</a:t>
            </a: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de-DE" sz="1000" dirty="0"/>
              <a:t>Security Policy</a:t>
            </a:r>
          </a:p>
        </p:txBody>
      </p:sp>
      <p:grpSp>
        <p:nvGrpSpPr>
          <p:cNvPr id="36" name="Gruppieren 35"/>
          <p:cNvGrpSpPr/>
          <p:nvPr/>
        </p:nvGrpSpPr>
        <p:grpSpPr>
          <a:xfrm>
            <a:off x="1620000" y="2124000"/>
            <a:ext cx="1511840" cy="2343035"/>
            <a:chOff x="1620000" y="2124000"/>
            <a:chExt cx="1511840" cy="2343035"/>
          </a:xfrm>
        </p:grpSpPr>
        <p:sp>
          <p:nvSpPr>
            <p:cNvPr id="48" name="Text Box 111"/>
            <p:cNvSpPr txBox="1">
              <a:spLocks noChangeArrowheads="1"/>
            </p:cNvSpPr>
            <p:nvPr/>
          </p:nvSpPr>
          <p:spPr bwMode="auto">
            <a:xfrm>
              <a:off x="1620000" y="2124000"/>
              <a:ext cx="1260000" cy="1620000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50000">
                  <a:schemeClr val="bg1"/>
                </a:gs>
                <a:gs pos="100000">
                  <a:srgbClr val="99CCFF"/>
                </a:gs>
              </a:gsLst>
              <a:lin ang="0" scaled="1"/>
            </a:gradFill>
            <a:ln w="25400">
              <a:solidFill>
                <a:srgbClr val="0000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t"/>
            <a:lstStyle/>
            <a:p>
              <a:pPr algn="ctr"/>
              <a:r>
                <a:rPr lang="de-DE" altLang="de-DE" sz="1400" b="1" dirty="0" smtClean="0"/>
                <a:t>Military University of Land Forces</a:t>
              </a:r>
            </a:p>
            <a:p>
              <a:pPr algn="ctr"/>
              <a:endParaRPr lang="de-DE" altLang="de-DE" sz="1400" b="1" dirty="0" smtClean="0"/>
            </a:p>
            <a:p>
              <a:pPr algn="ctr"/>
              <a:endParaRPr lang="de-DE" altLang="de-DE" sz="1400" b="1" dirty="0" smtClean="0"/>
            </a:p>
            <a:p>
              <a:pPr algn="ctr"/>
              <a:r>
                <a:rPr lang="de-DE" altLang="de-DE" sz="1400" b="1" dirty="0" smtClean="0"/>
                <a:t>Wroclaw</a:t>
              </a:r>
            </a:p>
            <a:p>
              <a:pPr algn="ctr"/>
              <a:r>
                <a:rPr lang="de-DE" altLang="de-DE" sz="1400" b="1" dirty="0" smtClean="0"/>
                <a:t>PL</a:t>
              </a:r>
              <a:endParaRPr lang="de-DE" altLang="de-DE" sz="1400" b="1" dirty="0"/>
            </a:p>
          </p:txBody>
        </p:sp>
        <p:cxnSp>
          <p:nvCxnSpPr>
            <p:cNvPr id="49" name="Gerade Verbindung mit Pfeil 48"/>
            <p:cNvCxnSpPr/>
            <p:nvPr/>
          </p:nvCxnSpPr>
          <p:spPr>
            <a:xfrm flipH="1" flipV="1">
              <a:off x="2336477" y="3798000"/>
              <a:ext cx="795363" cy="669035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ieren 49"/>
          <p:cNvGrpSpPr/>
          <p:nvPr/>
        </p:nvGrpSpPr>
        <p:grpSpPr>
          <a:xfrm>
            <a:off x="3060000" y="2124000"/>
            <a:ext cx="1260000" cy="2320163"/>
            <a:chOff x="3060000" y="2124000"/>
            <a:chExt cx="1260000" cy="2320163"/>
          </a:xfrm>
        </p:grpSpPr>
        <p:sp>
          <p:nvSpPr>
            <p:cNvPr id="51" name="Text Box 111"/>
            <p:cNvSpPr txBox="1">
              <a:spLocks noChangeArrowheads="1"/>
            </p:cNvSpPr>
            <p:nvPr/>
          </p:nvSpPr>
          <p:spPr bwMode="auto">
            <a:xfrm>
              <a:off x="3060000" y="2124000"/>
              <a:ext cx="1260000" cy="1620000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50000">
                  <a:schemeClr val="bg1"/>
                </a:gs>
                <a:gs pos="100000">
                  <a:srgbClr val="99CCFF"/>
                </a:gs>
              </a:gsLst>
              <a:lin ang="0" scaled="1"/>
            </a:gradFill>
            <a:ln w="25400">
              <a:solidFill>
                <a:srgbClr val="0000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t"/>
            <a:lstStyle/>
            <a:p>
              <a:pPr algn="ctr"/>
              <a:r>
                <a:rPr lang="de-DE" altLang="de-DE" sz="1400" b="1" dirty="0" err="1"/>
                <a:t>Ecoles</a:t>
              </a:r>
              <a:r>
                <a:rPr lang="de-DE" altLang="de-DE" sz="1400" b="1" dirty="0"/>
                <a:t> de Saint-Cyr </a:t>
              </a:r>
              <a:endParaRPr lang="de-DE" altLang="de-DE" sz="1400" b="1" dirty="0" smtClean="0"/>
            </a:p>
            <a:p>
              <a:pPr algn="ctr"/>
              <a:endParaRPr lang="de-DE" altLang="de-DE" sz="1400" b="1" dirty="0"/>
            </a:p>
            <a:p>
              <a:pPr algn="ctr"/>
              <a:endParaRPr lang="de-DE" altLang="de-DE" sz="1400" b="1" dirty="0" smtClean="0"/>
            </a:p>
            <a:p>
              <a:pPr algn="ctr"/>
              <a:endParaRPr lang="de-DE" altLang="de-DE" sz="1400" b="1" dirty="0" smtClean="0"/>
            </a:p>
            <a:p>
              <a:pPr algn="ctr"/>
              <a:r>
                <a:rPr lang="de-DE" altLang="de-DE" sz="1400" b="1" dirty="0" smtClean="0"/>
                <a:t>Coëtquidan</a:t>
              </a:r>
            </a:p>
            <a:p>
              <a:pPr algn="ctr"/>
              <a:r>
                <a:rPr lang="de-DE" altLang="de-DE" sz="1400" b="1" dirty="0" smtClean="0"/>
                <a:t>FR</a:t>
              </a:r>
              <a:endParaRPr lang="de-DE" altLang="de-DE" sz="1400" b="1" dirty="0"/>
            </a:p>
          </p:txBody>
        </p:sp>
        <p:cxnSp>
          <p:nvCxnSpPr>
            <p:cNvPr id="52" name="Gerade Verbindung mit Pfeil 51"/>
            <p:cNvCxnSpPr/>
            <p:nvPr/>
          </p:nvCxnSpPr>
          <p:spPr>
            <a:xfrm flipV="1">
              <a:off x="3447552" y="3798000"/>
              <a:ext cx="188318" cy="646163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ieren 52"/>
          <p:cNvGrpSpPr/>
          <p:nvPr/>
        </p:nvGrpSpPr>
        <p:grpSpPr>
          <a:xfrm>
            <a:off x="4320000" y="2123999"/>
            <a:ext cx="1440000" cy="2343037"/>
            <a:chOff x="4283961" y="2123999"/>
            <a:chExt cx="1476039" cy="2448244"/>
          </a:xfrm>
        </p:grpSpPr>
        <p:sp>
          <p:nvSpPr>
            <p:cNvPr id="54" name="Text Box 111"/>
            <p:cNvSpPr txBox="1">
              <a:spLocks noChangeArrowheads="1"/>
            </p:cNvSpPr>
            <p:nvPr/>
          </p:nvSpPr>
          <p:spPr bwMode="auto">
            <a:xfrm>
              <a:off x="4500000" y="2123999"/>
              <a:ext cx="1260000" cy="1692741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50000">
                  <a:schemeClr val="bg1"/>
                </a:gs>
                <a:gs pos="100000">
                  <a:srgbClr val="99CCFF"/>
                </a:gs>
              </a:gsLst>
              <a:lin ang="0" scaled="1"/>
            </a:gradFill>
            <a:ln w="25400">
              <a:solidFill>
                <a:srgbClr val="0000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t"/>
            <a:lstStyle/>
            <a:p>
              <a:pPr algn="ctr"/>
              <a:r>
                <a:rPr lang="de-DE" altLang="de-DE" sz="1400" b="1" dirty="0" smtClean="0"/>
                <a:t>University of Defence</a:t>
              </a:r>
            </a:p>
            <a:p>
              <a:pPr algn="ctr"/>
              <a:endParaRPr lang="de-DE" altLang="de-DE" sz="1400" b="1" dirty="0" smtClean="0"/>
            </a:p>
            <a:p>
              <a:pPr algn="ctr"/>
              <a:endParaRPr lang="de-DE" altLang="de-DE" sz="1400" b="1" dirty="0" smtClean="0"/>
            </a:p>
            <a:p>
              <a:pPr algn="ctr"/>
              <a:endParaRPr lang="de-DE" altLang="de-DE" sz="1400" b="1" dirty="0"/>
            </a:p>
            <a:p>
              <a:pPr algn="ctr"/>
              <a:r>
                <a:rPr lang="de-DE" altLang="de-DE" sz="1400" b="1" dirty="0" smtClean="0"/>
                <a:t>Brno</a:t>
              </a:r>
            </a:p>
            <a:p>
              <a:pPr algn="ctr"/>
              <a:r>
                <a:rPr lang="de-DE" altLang="de-DE" sz="1400" b="1" dirty="0" smtClean="0"/>
                <a:t>CZ</a:t>
              </a:r>
              <a:endParaRPr lang="de-DE" altLang="de-DE" sz="1400" b="1" dirty="0"/>
            </a:p>
          </p:txBody>
        </p:sp>
        <p:cxnSp>
          <p:nvCxnSpPr>
            <p:cNvPr id="55" name="Gerade Verbindung mit Pfeil 54"/>
            <p:cNvCxnSpPr/>
            <p:nvPr/>
          </p:nvCxnSpPr>
          <p:spPr>
            <a:xfrm flipV="1">
              <a:off x="4283961" y="3873166"/>
              <a:ext cx="752054" cy="699077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ieren 55"/>
          <p:cNvGrpSpPr/>
          <p:nvPr/>
        </p:nvGrpSpPr>
        <p:grpSpPr>
          <a:xfrm>
            <a:off x="4895354" y="2124000"/>
            <a:ext cx="2304646" cy="2407682"/>
            <a:chOff x="4895354" y="2124000"/>
            <a:chExt cx="2304646" cy="2407682"/>
          </a:xfrm>
        </p:grpSpPr>
        <p:sp>
          <p:nvSpPr>
            <p:cNvPr id="57" name="Text Box 111"/>
            <p:cNvSpPr txBox="1">
              <a:spLocks noChangeArrowheads="1"/>
            </p:cNvSpPr>
            <p:nvPr/>
          </p:nvSpPr>
          <p:spPr bwMode="auto">
            <a:xfrm>
              <a:off x="5940000" y="2124000"/>
              <a:ext cx="1260000" cy="1620000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50000">
                  <a:schemeClr val="bg1"/>
                </a:gs>
                <a:gs pos="100000">
                  <a:srgbClr val="99CCFF"/>
                </a:gs>
              </a:gsLst>
              <a:lin ang="0" scaled="1"/>
            </a:gradFill>
            <a:ln w="25400">
              <a:solidFill>
                <a:srgbClr val="0000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t"/>
            <a:lstStyle/>
            <a:p>
              <a:pPr algn="ctr"/>
              <a:r>
                <a:rPr lang="de-DE" altLang="de-DE" sz="1400" b="1" dirty="0" err="1" smtClean="0"/>
                <a:t>Moravian</a:t>
              </a:r>
              <a:r>
                <a:rPr lang="de-DE" altLang="de-DE" sz="1400" b="1" dirty="0" smtClean="0"/>
                <a:t> University College Olomouc</a:t>
              </a:r>
            </a:p>
            <a:p>
              <a:pPr algn="ctr"/>
              <a:endParaRPr lang="de-DE" altLang="de-DE" sz="1400" b="1" dirty="0" smtClean="0"/>
            </a:p>
            <a:p>
              <a:pPr algn="ctr"/>
              <a:r>
                <a:rPr lang="de-DE" altLang="de-DE" sz="1400" b="1" dirty="0" smtClean="0"/>
                <a:t>Olomouc</a:t>
              </a:r>
            </a:p>
            <a:p>
              <a:pPr algn="ctr"/>
              <a:r>
                <a:rPr lang="de-DE" altLang="de-DE" sz="1400" b="1" dirty="0" smtClean="0"/>
                <a:t>CZ</a:t>
              </a:r>
              <a:endParaRPr lang="de-DE" altLang="de-DE" sz="1400" b="1" dirty="0"/>
            </a:p>
          </p:txBody>
        </p:sp>
        <p:cxnSp>
          <p:nvCxnSpPr>
            <p:cNvPr id="58" name="Gerade Verbindung mit Pfeil 57"/>
            <p:cNvCxnSpPr/>
            <p:nvPr/>
          </p:nvCxnSpPr>
          <p:spPr>
            <a:xfrm flipV="1">
              <a:off x="4895354" y="3798000"/>
              <a:ext cx="1674646" cy="733682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pieren 58"/>
          <p:cNvGrpSpPr/>
          <p:nvPr/>
        </p:nvGrpSpPr>
        <p:grpSpPr>
          <a:xfrm>
            <a:off x="4866409" y="2124000"/>
            <a:ext cx="3773591" cy="2576155"/>
            <a:chOff x="4866409" y="2124000"/>
            <a:chExt cx="3773591" cy="2576155"/>
          </a:xfrm>
        </p:grpSpPr>
        <p:sp>
          <p:nvSpPr>
            <p:cNvPr id="60" name="Text Box 111"/>
            <p:cNvSpPr txBox="1">
              <a:spLocks noChangeArrowheads="1"/>
            </p:cNvSpPr>
            <p:nvPr/>
          </p:nvSpPr>
          <p:spPr bwMode="auto">
            <a:xfrm>
              <a:off x="7380000" y="2124000"/>
              <a:ext cx="1260000" cy="1620000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50000">
                  <a:schemeClr val="bg1"/>
                </a:gs>
                <a:gs pos="100000">
                  <a:srgbClr val="99CCFF"/>
                </a:gs>
              </a:gsLst>
              <a:lin ang="0" scaled="1"/>
            </a:gradFill>
            <a:ln w="25400">
              <a:solidFill>
                <a:srgbClr val="0000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t"/>
            <a:lstStyle/>
            <a:p>
              <a:pPr algn="ctr"/>
              <a:r>
                <a:rPr lang="de-DE" altLang="de-DE" sz="1400" b="1" dirty="0" err="1" smtClean="0"/>
                <a:t>Hellenic</a:t>
              </a:r>
              <a:r>
                <a:rPr lang="de-DE" altLang="de-DE" sz="1400" b="1" dirty="0" smtClean="0"/>
                <a:t> Military Academy</a:t>
              </a:r>
            </a:p>
            <a:p>
              <a:pPr algn="ctr"/>
              <a:endParaRPr lang="de-DE" altLang="de-DE" sz="1400" b="1" dirty="0" smtClean="0"/>
            </a:p>
            <a:p>
              <a:pPr algn="ctr"/>
              <a:endParaRPr lang="de-DE" altLang="de-DE" sz="1400" b="1" dirty="0" smtClean="0"/>
            </a:p>
            <a:p>
              <a:pPr algn="ctr"/>
              <a:r>
                <a:rPr lang="de-DE" altLang="de-DE" sz="1400" b="1" dirty="0" smtClean="0"/>
                <a:t>Athens</a:t>
              </a:r>
            </a:p>
            <a:p>
              <a:pPr algn="ctr"/>
              <a:r>
                <a:rPr lang="de-DE" altLang="de-DE" sz="1400" b="1" dirty="0" smtClean="0"/>
                <a:t>GR</a:t>
              </a:r>
              <a:endParaRPr lang="de-DE" altLang="de-DE" sz="1400" b="1" dirty="0"/>
            </a:p>
          </p:txBody>
        </p:sp>
        <p:cxnSp>
          <p:nvCxnSpPr>
            <p:cNvPr id="61" name="Gerade Verbindung mit Pfeil 60"/>
            <p:cNvCxnSpPr/>
            <p:nvPr/>
          </p:nvCxnSpPr>
          <p:spPr>
            <a:xfrm flipV="1">
              <a:off x="4866409" y="3794537"/>
              <a:ext cx="3114309" cy="905618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pieren 62"/>
          <p:cNvGrpSpPr/>
          <p:nvPr/>
        </p:nvGrpSpPr>
        <p:grpSpPr>
          <a:xfrm>
            <a:off x="5940000" y="4941168"/>
            <a:ext cx="1440000" cy="1851717"/>
            <a:chOff x="5940000" y="4941168"/>
            <a:chExt cx="1440000" cy="1851717"/>
          </a:xfrm>
        </p:grpSpPr>
        <p:sp>
          <p:nvSpPr>
            <p:cNvPr id="65" name="Text Box 111"/>
            <p:cNvSpPr txBox="1">
              <a:spLocks noChangeArrowheads="1"/>
            </p:cNvSpPr>
            <p:nvPr/>
          </p:nvSpPr>
          <p:spPr bwMode="auto">
            <a:xfrm>
              <a:off x="5940000" y="5379445"/>
              <a:ext cx="1260000" cy="1413440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50000">
                  <a:schemeClr val="bg1"/>
                </a:gs>
                <a:gs pos="100000">
                  <a:srgbClr val="99CCFF"/>
                </a:gs>
              </a:gsLst>
              <a:lin ang="0" scaled="1"/>
            </a:gradFill>
            <a:ln w="25400">
              <a:solidFill>
                <a:srgbClr val="0000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t"/>
            <a:lstStyle/>
            <a:p>
              <a:pPr algn="ctr"/>
              <a:r>
                <a:rPr lang="de-DE" altLang="de-DE" sz="1400" b="1" dirty="0" smtClean="0"/>
                <a:t>United States Military Academy</a:t>
              </a:r>
            </a:p>
            <a:p>
              <a:pPr algn="ctr"/>
              <a:endParaRPr lang="de-DE" altLang="de-DE" sz="1400" b="1" dirty="0" smtClean="0"/>
            </a:p>
            <a:p>
              <a:pPr algn="ctr"/>
              <a:r>
                <a:rPr lang="de-DE" altLang="de-DE" sz="1400" b="1" dirty="0" smtClean="0"/>
                <a:t>West Point</a:t>
              </a:r>
            </a:p>
            <a:p>
              <a:pPr algn="ctr"/>
              <a:r>
                <a:rPr lang="de-DE" altLang="de-DE" sz="1400" b="1" dirty="0" smtClean="0"/>
                <a:t>US</a:t>
              </a:r>
              <a:endParaRPr lang="de-DE" altLang="de-DE" sz="1400" b="1" dirty="0"/>
            </a:p>
          </p:txBody>
        </p:sp>
        <p:cxnSp>
          <p:nvCxnSpPr>
            <p:cNvPr id="66" name="Gerade Verbindung mit Pfeil 65"/>
            <p:cNvCxnSpPr/>
            <p:nvPr/>
          </p:nvCxnSpPr>
          <p:spPr>
            <a:xfrm flipH="1">
              <a:off x="6570001" y="4941168"/>
              <a:ext cx="809999" cy="376009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pieren 66"/>
          <p:cNvGrpSpPr/>
          <p:nvPr/>
        </p:nvGrpSpPr>
        <p:grpSpPr>
          <a:xfrm>
            <a:off x="7380000" y="4869160"/>
            <a:ext cx="1296456" cy="1923725"/>
            <a:chOff x="7380000" y="4869160"/>
            <a:chExt cx="1296456" cy="1923725"/>
          </a:xfrm>
        </p:grpSpPr>
        <p:sp>
          <p:nvSpPr>
            <p:cNvPr id="68" name="Text Box 111"/>
            <p:cNvSpPr txBox="1">
              <a:spLocks noChangeArrowheads="1"/>
            </p:cNvSpPr>
            <p:nvPr/>
          </p:nvSpPr>
          <p:spPr bwMode="auto">
            <a:xfrm>
              <a:off x="7380000" y="5379445"/>
              <a:ext cx="1260000" cy="1413440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50000">
                  <a:schemeClr val="bg1"/>
                </a:gs>
                <a:gs pos="100000">
                  <a:srgbClr val="99CCFF"/>
                </a:gs>
              </a:gsLst>
              <a:lin ang="0" scaled="1"/>
            </a:gradFill>
            <a:ln w="25400">
              <a:solidFill>
                <a:srgbClr val="0000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t"/>
            <a:lstStyle/>
            <a:p>
              <a:pPr algn="ctr"/>
              <a:r>
                <a:rPr lang="de-DE" altLang="de-DE" sz="1400" b="1" dirty="0" err="1" smtClean="0"/>
                <a:t>Offizierschule</a:t>
              </a:r>
              <a:r>
                <a:rPr lang="de-DE" altLang="de-DE" sz="1400" b="1" dirty="0" smtClean="0"/>
                <a:t> des Heeres</a:t>
              </a:r>
            </a:p>
            <a:p>
              <a:pPr algn="ctr"/>
              <a:endParaRPr lang="de-DE" altLang="de-DE" sz="1400" b="1" dirty="0" smtClean="0"/>
            </a:p>
            <a:p>
              <a:pPr algn="ctr"/>
              <a:endParaRPr lang="de-DE" altLang="de-DE" sz="1400" b="1" dirty="0" smtClean="0"/>
            </a:p>
            <a:p>
              <a:pPr algn="ctr"/>
              <a:r>
                <a:rPr lang="de-DE" altLang="de-DE" sz="1400" b="1" dirty="0" smtClean="0"/>
                <a:t>Dresden</a:t>
              </a:r>
            </a:p>
            <a:p>
              <a:pPr algn="ctr"/>
              <a:r>
                <a:rPr lang="de-DE" altLang="de-DE" sz="1400" b="1" dirty="0" smtClean="0"/>
                <a:t>DE</a:t>
              </a:r>
              <a:endParaRPr lang="de-DE" altLang="de-DE" sz="1400" b="1" dirty="0"/>
            </a:p>
          </p:txBody>
        </p:sp>
        <p:cxnSp>
          <p:nvCxnSpPr>
            <p:cNvPr id="69" name="Gerade Verbindung mit Pfeil 68"/>
            <p:cNvCxnSpPr/>
            <p:nvPr/>
          </p:nvCxnSpPr>
          <p:spPr>
            <a:xfrm flipH="1">
              <a:off x="7980884" y="4869160"/>
              <a:ext cx="695572" cy="492882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pieren 69"/>
          <p:cNvGrpSpPr/>
          <p:nvPr/>
        </p:nvGrpSpPr>
        <p:grpSpPr>
          <a:xfrm>
            <a:off x="1620000" y="4768163"/>
            <a:ext cx="1583810" cy="2023677"/>
            <a:chOff x="1620000" y="4768163"/>
            <a:chExt cx="1583810" cy="2023677"/>
          </a:xfrm>
        </p:grpSpPr>
        <p:sp>
          <p:nvSpPr>
            <p:cNvPr id="71" name="Text Box 111"/>
            <p:cNvSpPr txBox="1">
              <a:spLocks noChangeArrowheads="1"/>
            </p:cNvSpPr>
            <p:nvPr/>
          </p:nvSpPr>
          <p:spPr bwMode="auto">
            <a:xfrm>
              <a:off x="1620000" y="5378400"/>
              <a:ext cx="1260000" cy="141344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50000">
                  <a:schemeClr val="bg1"/>
                </a:gs>
                <a:gs pos="100000">
                  <a:srgbClr val="FF0000"/>
                </a:gs>
              </a:gsLst>
              <a:lin ang="0" scaled="1"/>
            </a:gradFill>
            <a:ln w="2540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t"/>
            <a:lstStyle/>
            <a:p>
              <a:pPr algn="ctr"/>
              <a:r>
                <a:rPr lang="de-DE" altLang="de-DE" sz="1400" b="1" dirty="0" smtClean="0"/>
                <a:t>TMA</a:t>
              </a:r>
            </a:p>
            <a:p>
              <a:pPr algn="ctr"/>
              <a:endParaRPr lang="de-DE" altLang="de-DE" sz="1400" b="1" dirty="0" smtClean="0"/>
            </a:p>
            <a:p>
              <a:pPr algn="ctr"/>
              <a:endParaRPr lang="de-DE" altLang="de-DE" sz="1400" b="1" dirty="0" smtClean="0"/>
            </a:p>
            <a:p>
              <a:pPr algn="ctr"/>
              <a:r>
                <a:rPr lang="de-DE" altLang="de-DE" sz="1400" b="1" dirty="0" smtClean="0"/>
                <a:t>Wiener Neustadt</a:t>
              </a:r>
            </a:p>
            <a:p>
              <a:pPr algn="ctr"/>
              <a:r>
                <a:rPr lang="de-DE" altLang="de-DE" sz="1400" b="1" dirty="0" smtClean="0"/>
                <a:t>AT</a:t>
              </a:r>
              <a:endParaRPr lang="de-DE" altLang="de-DE" sz="1400" b="1" dirty="0"/>
            </a:p>
          </p:txBody>
        </p:sp>
        <p:cxnSp>
          <p:nvCxnSpPr>
            <p:cNvPr id="72" name="Gerade Verbindung mit Pfeil 71"/>
            <p:cNvCxnSpPr/>
            <p:nvPr/>
          </p:nvCxnSpPr>
          <p:spPr>
            <a:xfrm flipH="1">
              <a:off x="2267712" y="4768163"/>
              <a:ext cx="936098" cy="56461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pieren 72"/>
          <p:cNvGrpSpPr/>
          <p:nvPr/>
        </p:nvGrpSpPr>
        <p:grpSpPr>
          <a:xfrm>
            <a:off x="3060000" y="5050472"/>
            <a:ext cx="1260000" cy="1741368"/>
            <a:chOff x="3060000" y="5050472"/>
            <a:chExt cx="1260000" cy="1741368"/>
          </a:xfrm>
        </p:grpSpPr>
        <p:sp>
          <p:nvSpPr>
            <p:cNvPr id="74" name="Text Box 111"/>
            <p:cNvSpPr txBox="1">
              <a:spLocks noChangeArrowheads="1"/>
            </p:cNvSpPr>
            <p:nvPr/>
          </p:nvSpPr>
          <p:spPr bwMode="auto">
            <a:xfrm>
              <a:off x="3060000" y="5378400"/>
              <a:ext cx="1260000" cy="141344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50000">
                  <a:schemeClr val="bg1"/>
                </a:gs>
                <a:gs pos="100000">
                  <a:srgbClr val="FF0000"/>
                </a:gs>
              </a:gsLst>
              <a:lin ang="0" scaled="1"/>
            </a:gradFill>
            <a:ln w="2540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t"/>
            <a:lstStyle/>
            <a:p>
              <a:pPr algn="ctr"/>
              <a:r>
                <a:rPr lang="de-DE" altLang="de-DE" sz="1400" b="1" dirty="0" smtClean="0">
                  <a:solidFill>
                    <a:srgbClr val="666E59"/>
                  </a:solidFill>
                </a:rPr>
                <a:t>TMA</a:t>
              </a:r>
            </a:p>
            <a:p>
              <a:pPr algn="ctr"/>
              <a:endParaRPr lang="de-DE" altLang="de-DE" sz="1400" b="1" dirty="0" smtClean="0">
                <a:solidFill>
                  <a:srgbClr val="666E59"/>
                </a:solidFill>
              </a:endParaRPr>
            </a:p>
            <a:p>
              <a:pPr algn="ctr"/>
              <a:endParaRPr lang="de-DE" altLang="de-DE" sz="1400" b="1" dirty="0" smtClean="0">
                <a:solidFill>
                  <a:srgbClr val="666E59"/>
                </a:solidFill>
              </a:endParaRPr>
            </a:p>
            <a:p>
              <a:pPr algn="ctr"/>
              <a:r>
                <a:rPr lang="de-DE" altLang="de-DE" sz="1400" b="1" dirty="0" smtClean="0">
                  <a:solidFill>
                    <a:srgbClr val="666E59"/>
                  </a:solidFill>
                </a:rPr>
                <a:t>Wiener Neustadt</a:t>
              </a:r>
            </a:p>
            <a:p>
              <a:pPr algn="ctr"/>
              <a:r>
                <a:rPr lang="de-DE" altLang="de-DE" sz="1400" b="1" dirty="0" smtClean="0">
                  <a:solidFill>
                    <a:srgbClr val="666E59"/>
                  </a:solidFill>
                </a:rPr>
                <a:t>AT</a:t>
              </a:r>
              <a:endParaRPr lang="de-DE" altLang="de-DE" sz="1400" b="1" dirty="0">
                <a:solidFill>
                  <a:srgbClr val="666E59"/>
                </a:solidFill>
              </a:endParaRPr>
            </a:p>
          </p:txBody>
        </p:sp>
        <p:cxnSp>
          <p:nvCxnSpPr>
            <p:cNvPr id="75" name="Gerade Verbindung mit Pfeil 74"/>
            <p:cNvCxnSpPr/>
            <p:nvPr/>
          </p:nvCxnSpPr>
          <p:spPr>
            <a:xfrm flipH="1">
              <a:off x="3801944" y="5050472"/>
              <a:ext cx="338008" cy="27752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uppieren 76"/>
          <p:cNvGrpSpPr/>
          <p:nvPr/>
        </p:nvGrpSpPr>
        <p:grpSpPr>
          <a:xfrm>
            <a:off x="4500000" y="4869160"/>
            <a:ext cx="1260000" cy="1922680"/>
            <a:chOff x="4500000" y="4869160"/>
            <a:chExt cx="1260000" cy="1922680"/>
          </a:xfrm>
        </p:grpSpPr>
        <p:sp>
          <p:nvSpPr>
            <p:cNvPr id="78" name="Text Box 111"/>
            <p:cNvSpPr txBox="1">
              <a:spLocks noChangeArrowheads="1"/>
            </p:cNvSpPr>
            <p:nvPr/>
          </p:nvSpPr>
          <p:spPr bwMode="auto">
            <a:xfrm>
              <a:off x="4500000" y="5378400"/>
              <a:ext cx="1260000" cy="141344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50000">
                  <a:schemeClr val="bg1"/>
                </a:gs>
                <a:gs pos="100000">
                  <a:srgbClr val="FF0000"/>
                </a:gs>
              </a:gsLst>
              <a:lin ang="0" scaled="1"/>
            </a:gradFill>
            <a:ln w="2540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anchor="t"/>
            <a:lstStyle/>
            <a:p>
              <a:pPr algn="ctr"/>
              <a:r>
                <a:rPr lang="de-DE" altLang="de-DE" sz="1400" b="1" dirty="0" smtClean="0">
                  <a:solidFill>
                    <a:srgbClr val="666E59"/>
                  </a:solidFill>
                </a:rPr>
                <a:t>FH</a:t>
              </a:r>
            </a:p>
            <a:p>
              <a:pPr algn="ctr"/>
              <a:endParaRPr lang="de-DE" altLang="de-DE" sz="1400" b="1" dirty="0" smtClean="0">
                <a:solidFill>
                  <a:srgbClr val="666E59"/>
                </a:solidFill>
              </a:endParaRPr>
            </a:p>
            <a:p>
              <a:pPr algn="ctr"/>
              <a:endParaRPr lang="de-DE" altLang="de-DE" sz="1400" b="1" dirty="0">
                <a:solidFill>
                  <a:srgbClr val="666E59"/>
                </a:solidFill>
              </a:endParaRPr>
            </a:p>
            <a:p>
              <a:pPr algn="ctr"/>
              <a:r>
                <a:rPr lang="de-DE" altLang="de-DE" sz="1400" b="1" dirty="0" smtClean="0">
                  <a:solidFill>
                    <a:srgbClr val="666E59"/>
                  </a:solidFill>
                </a:rPr>
                <a:t>Wiener Neustadt</a:t>
              </a:r>
            </a:p>
            <a:p>
              <a:pPr algn="ctr"/>
              <a:r>
                <a:rPr lang="de-DE" altLang="de-DE" sz="1400" b="1" dirty="0" smtClean="0">
                  <a:solidFill>
                    <a:srgbClr val="666E59"/>
                  </a:solidFill>
                </a:rPr>
                <a:t>AT</a:t>
              </a:r>
              <a:endParaRPr lang="de-DE" altLang="de-DE" sz="1400" b="1" dirty="0">
                <a:solidFill>
                  <a:srgbClr val="666E59"/>
                </a:solidFill>
              </a:endParaRPr>
            </a:p>
          </p:txBody>
        </p:sp>
        <p:cxnSp>
          <p:nvCxnSpPr>
            <p:cNvPr id="79" name="Gerade Verbindung mit Pfeil 78"/>
            <p:cNvCxnSpPr/>
            <p:nvPr/>
          </p:nvCxnSpPr>
          <p:spPr>
            <a:xfrm>
              <a:off x="4882452" y="4869160"/>
              <a:ext cx="252818" cy="478251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460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8100" y="30539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Education System</a:t>
            </a:r>
            <a:br>
              <a:rPr lang="en-GB" altLang="de-DE" dirty="0" smtClean="0"/>
            </a:br>
            <a:r>
              <a:rPr lang="en-GB" altLang="de-DE" sz="2400" dirty="0" smtClean="0"/>
              <a:t>Modules of the academic Semesters</a:t>
            </a:r>
            <a:endParaRPr lang="en-GB" altLang="de-DE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219"/>
            <a:ext cx="9153143" cy="358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2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1265238" y="108000"/>
            <a:ext cx="7697787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3600" dirty="0">
                <a:solidFill>
                  <a:schemeClr val="tx2"/>
                </a:solidFill>
              </a:rPr>
              <a:t>Bachelor &amp; COC</a:t>
            </a:r>
            <a:br>
              <a:rPr lang="en-GB" altLang="de-DE" sz="3600" dirty="0">
                <a:solidFill>
                  <a:schemeClr val="tx2"/>
                </a:solidFill>
              </a:rPr>
            </a:br>
            <a:r>
              <a:rPr lang="en-GB" altLang="de-DE" sz="2400" dirty="0">
                <a:solidFill>
                  <a:schemeClr val="tx2"/>
                </a:solidFill>
              </a:rPr>
              <a:t>Example for a certain </a:t>
            </a:r>
            <a:r>
              <a:rPr lang="en-GB" altLang="de-DE" sz="2400" dirty="0" smtClean="0">
                <a:solidFill>
                  <a:schemeClr val="tx2"/>
                </a:solidFill>
              </a:rPr>
              <a:t>Type </a:t>
            </a:r>
            <a:r>
              <a:rPr lang="en-GB" altLang="de-DE" sz="2400" dirty="0">
                <a:solidFill>
                  <a:schemeClr val="tx2"/>
                </a:solidFill>
              </a:rPr>
              <a:t>of </a:t>
            </a:r>
            <a:r>
              <a:rPr lang="en-GB" altLang="de-DE" sz="2400" dirty="0" smtClean="0">
                <a:solidFill>
                  <a:schemeClr val="tx2"/>
                </a:solidFill>
              </a:rPr>
              <a:t>Operation</a:t>
            </a:r>
            <a:endParaRPr lang="en-GB" altLang="de-DE" sz="2400" dirty="0">
              <a:solidFill>
                <a:schemeClr val="tx2"/>
              </a:solidFill>
            </a:endParaRPr>
          </a:p>
        </p:txBody>
      </p:sp>
      <p:grpSp>
        <p:nvGrpSpPr>
          <p:cNvPr id="235525" name="Group 5"/>
          <p:cNvGrpSpPr>
            <a:grpSpLocks/>
          </p:cNvGrpSpPr>
          <p:nvPr/>
        </p:nvGrpSpPr>
        <p:grpSpPr bwMode="auto">
          <a:xfrm>
            <a:off x="1497013" y="1570851"/>
            <a:ext cx="1811338" cy="2206625"/>
            <a:chOff x="970" y="1008"/>
            <a:chExt cx="1141" cy="13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240" name="Picture 6" descr="ziv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1008"/>
              <a:ext cx="1134" cy="9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41" name="Text Box 7"/>
            <p:cNvSpPr txBox="1">
              <a:spLocks noChangeArrowheads="1"/>
            </p:cNvSpPr>
            <p:nvPr/>
          </p:nvSpPr>
          <p:spPr bwMode="auto">
            <a:xfrm>
              <a:off x="970" y="1945"/>
              <a:ext cx="1141" cy="45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6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800" dirty="0"/>
                <a:t>Theory,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800" dirty="0"/>
                <a:t>Basics</a:t>
              </a:r>
            </a:p>
          </p:txBody>
        </p:sp>
      </p:grpSp>
      <p:grpSp>
        <p:nvGrpSpPr>
          <p:cNvPr id="235528" name="Group 8"/>
          <p:cNvGrpSpPr>
            <a:grpSpLocks/>
          </p:cNvGrpSpPr>
          <p:nvPr/>
        </p:nvGrpSpPr>
        <p:grpSpPr bwMode="auto">
          <a:xfrm>
            <a:off x="3160714" y="1499414"/>
            <a:ext cx="2741613" cy="1917700"/>
            <a:chOff x="1991" y="999"/>
            <a:chExt cx="1727" cy="1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236" name="Group 9"/>
            <p:cNvGrpSpPr>
              <a:grpSpLocks/>
            </p:cNvGrpSpPr>
            <p:nvPr/>
          </p:nvGrpSpPr>
          <p:grpSpPr bwMode="auto">
            <a:xfrm>
              <a:off x="2577" y="999"/>
              <a:ext cx="1141" cy="1208"/>
              <a:chOff x="2595" y="999"/>
              <a:chExt cx="1141" cy="1208"/>
            </a:xfrm>
          </p:grpSpPr>
          <p:sp>
            <p:nvSpPr>
              <p:cNvPr id="9238" name="Text Box 10"/>
              <p:cNvSpPr txBox="1">
                <a:spLocks noChangeArrowheads="1"/>
              </p:cNvSpPr>
              <p:nvPr/>
            </p:nvSpPr>
            <p:spPr bwMode="auto">
              <a:xfrm>
                <a:off x="2595" y="1754"/>
                <a:ext cx="1141" cy="453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50000">
                    <a:schemeClr val="bg1"/>
                  </a:gs>
                  <a:gs pos="99000">
                    <a:srgbClr val="FFFF00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6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de-DE" sz="1800" dirty="0"/>
                  <a:t>Map Exercise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de-DE" sz="1800" dirty="0"/>
                  <a:t>(Battalion)</a:t>
                </a:r>
              </a:p>
            </p:txBody>
          </p:sp>
          <p:pic>
            <p:nvPicPr>
              <p:cNvPr id="9239" name="Picture 11" descr="IMG_015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9" y="999"/>
                <a:ext cx="1134" cy="756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50000">
                    <a:schemeClr val="bg1"/>
                  </a:gs>
                  <a:gs pos="100000">
                    <a:srgbClr val="FFFF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</p:pic>
        </p:grpSp>
        <p:sp>
          <p:nvSpPr>
            <p:cNvPr id="9237" name="Line 12"/>
            <p:cNvSpPr>
              <a:spLocks noChangeShapeType="1"/>
            </p:cNvSpPr>
            <p:nvPr/>
          </p:nvSpPr>
          <p:spPr bwMode="auto">
            <a:xfrm flipV="1">
              <a:off x="1991" y="2024"/>
              <a:ext cx="544" cy="181"/>
            </a:xfrm>
            <a:prstGeom prst="line">
              <a:avLst/>
            </a:prstGeom>
            <a:noFill/>
            <a:ln w="1143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235533" name="Group 13"/>
          <p:cNvGrpSpPr>
            <a:grpSpLocks/>
          </p:cNvGrpSpPr>
          <p:nvPr/>
        </p:nvGrpSpPr>
        <p:grpSpPr bwMode="auto">
          <a:xfrm>
            <a:off x="5795963" y="1670864"/>
            <a:ext cx="3228975" cy="2103437"/>
            <a:chOff x="3651" y="1107"/>
            <a:chExt cx="2034" cy="13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232" name="Group 14"/>
            <p:cNvGrpSpPr>
              <a:grpSpLocks/>
            </p:cNvGrpSpPr>
            <p:nvPr/>
          </p:nvGrpSpPr>
          <p:grpSpPr bwMode="auto">
            <a:xfrm>
              <a:off x="4227" y="1107"/>
              <a:ext cx="1458" cy="1325"/>
              <a:chOff x="4182" y="1062"/>
              <a:chExt cx="1458" cy="1325"/>
            </a:xfrm>
          </p:grpSpPr>
          <p:sp>
            <p:nvSpPr>
              <p:cNvPr id="9234" name="Text Box 15"/>
              <p:cNvSpPr txBox="1">
                <a:spLocks noChangeArrowheads="1"/>
              </p:cNvSpPr>
              <p:nvPr/>
            </p:nvSpPr>
            <p:spPr bwMode="auto">
              <a:xfrm>
                <a:off x="4182" y="1934"/>
                <a:ext cx="1458" cy="453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50000">
                    <a:schemeClr val="bg1"/>
                  </a:gs>
                  <a:gs pos="100000">
                    <a:srgbClr val="FFFF00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6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de-DE" sz="1800" dirty="0"/>
                  <a:t>Leadership Training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de-DE" sz="1800" dirty="0"/>
                  <a:t>(Company)</a:t>
                </a:r>
              </a:p>
            </p:txBody>
          </p:sp>
          <p:pic>
            <p:nvPicPr>
              <p:cNvPr id="9235" name="Picture 16" descr="IMG_4917"/>
              <p:cNvPicPr>
                <a:picLocks noChangeAspect="1" noChangeArrowheads="1"/>
              </p:cNvPicPr>
              <p:nvPr/>
            </p:nvPicPr>
            <p:blipFill>
              <a:blip r:embed="rId4">
                <a:lum bright="12000" contras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6" y="1062"/>
                <a:ext cx="1451" cy="88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233" name="Line 17"/>
            <p:cNvSpPr>
              <a:spLocks noChangeShapeType="1"/>
            </p:cNvSpPr>
            <p:nvPr/>
          </p:nvSpPr>
          <p:spPr bwMode="auto">
            <a:xfrm>
              <a:off x="3651" y="2024"/>
              <a:ext cx="544" cy="181"/>
            </a:xfrm>
            <a:prstGeom prst="line">
              <a:avLst/>
            </a:prstGeom>
            <a:noFill/>
            <a:ln w="1143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5731362" y="3558401"/>
            <a:ext cx="3161813" cy="2601913"/>
            <a:chOff x="5731362" y="3644900"/>
            <a:chExt cx="3161814" cy="26022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229" name="Picture 27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36"/>
            <a:stretch>
              <a:fillRect/>
            </a:stretch>
          </p:blipFill>
          <p:spPr bwMode="auto">
            <a:xfrm>
              <a:off x="5737872" y="4645152"/>
              <a:ext cx="2304000" cy="16020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30" name="Text Box 21"/>
            <p:cNvSpPr txBox="1">
              <a:spLocks noChangeArrowheads="1"/>
            </p:cNvSpPr>
            <p:nvPr/>
          </p:nvSpPr>
          <p:spPr bwMode="auto">
            <a:xfrm>
              <a:off x="5731362" y="4032250"/>
              <a:ext cx="2314801" cy="71913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6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800"/>
                <a:t>CAX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800"/>
                <a:t>(Batt &amp; Coy)</a:t>
              </a:r>
            </a:p>
          </p:txBody>
        </p:sp>
        <p:sp>
          <p:nvSpPr>
            <p:cNvPr id="9231" name="Line 22"/>
            <p:cNvSpPr>
              <a:spLocks noChangeShapeType="1"/>
            </p:cNvSpPr>
            <p:nvPr/>
          </p:nvSpPr>
          <p:spPr bwMode="auto">
            <a:xfrm flipH="1">
              <a:off x="8101013" y="3644900"/>
              <a:ext cx="792163" cy="792163"/>
            </a:xfrm>
            <a:prstGeom prst="line">
              <a:avLst/>
            </a:prstGeom>
            <a:noFill/>
            <a:ln w="1143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235543" name="Group 23"/>
          <p:cNvGrpSpPr>
            <a:grpSpLocks/>
          </p:cNvGrpSpPr>
          <p:nvPr/>
        </p:nvGrpSpPr>
        <p:grpSpPr bwMode="auto">
          <a:xfrm>
            <a:off x="2484438" y="3947339"/>
            <a:ext cx="3382962" cy="2219325"/>
            <a:chOff x="1565" y="2541"/>
            <a:chExt cx="2131" cy="13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225" name="Group 24"/>
            <p:cNvGrpSpPr>
              <a:grpSpLocks/>
            </p:cNvGrpSpPr>
            <p:nvPr/>
          </p:nvGrpSpPr>
          <p:grpSpPr bwMode="auto">
            <a:xfrm>
              <a:off x="1565" y="2541"/>
              <a:ext cx="1458" cy="1398"/>
              <a:chOff x="975" y="2614"/>
              <a:chExt cx="1458" cy="1398"/>
            </a:xfrm>
          </p:grpSpPr>
          <p:sp>
            <p:nvSpPr>
              <p:cNvPr id="235545" name="Text Box 25"/>
              <p:cNvSpPr txBox="1">
                <a:spLocks noChangeArrowheads="1"/>
              </p:cNvSpPr>
              <p:nvPr/>
            </p:nvSpPr>
            <p:spPr bwMode="auto">
              <a:xfrm>
                <a:off x="975" y="2614"/>
                <a:ext cx="1458" cy="453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50000">
                    <a:schemeClr val="bg1"/>
                  </a:gs>
                  <a:gs pos="100000">
                    <a:srgbClr val="008000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GB" b="1">
                    <a:cs typeface="+mn-cs"/>
                  </a:rPr>
                  <a:t>TTP</a:t>
                </a:r>
              </a:p>
              <a:p>
                <a:pPr algn="ctr">
                  <a:defRPr/>
                </a:pPr>
                <a:r>
                  <a:rPr lang="en-GB" b="1">
                    <a:cs typeface="+mn-cs"/>
                  </a:rPr>
                  <a:t>(Platoon)</a:t>
                </a:r>
              </a:p>
            </p:txBody>
          </p:sp>
          <p:pic>
            <p:nvPicPr>
              <p:cNvPr id="9228" name="Picture 26" descr="DSCN4413"/>
              <p:cNvPicPr>
                <a:picLocks noChangeAspect="1" noChangeArrowheads="1"/>
              </p:cNvPicPr>
              <p:nvPr/>
            </p:nvPicPr>
            <p:blipFill>
              <a:blip r:embed="rId6">
                <a:lum bright="-6000" contras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1" y="3061"/>
                <a:ext cx="1451" cy="95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226" name="Line 27"/>
            <p:cNvSpPr>
              <a:spLocks noChangeShapeType="1"/>
            </p:cNvSpPr>
            <p:nvPr/>
          </p:nvSpPr>
          <p:spPr bwMode="auto">
            <a:xfrm flipH="1">
              <a:off x="3061" y="2795"/>
              <a:ext cx="635" cy="0"/>
            </a:xfrm>
            <a:prstGeom prst="line">
              <a:avLst/>
            </a:prstGeom>
            <a:noFill/>
            <a:ln w="114300">
              <a:solidFill>
                <a:srgbClr val="0099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38100" y="30539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32590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5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35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3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1"/>
          <p:cNvSpPr>
            <a:spLocks noChangeArrowheads="1"/>
          </p:cNvSpPr>
          <p:nvPr/>
        </p:nvSpPr>
        <p:spPr bwMode="auto">
          <a:xfrm>
            <a:off x="2052000" y="2886165"/>
            <a:ext cx="402693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Cadre Aspirants Course 2 (CAC 2) 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(Goal: Squad Leader Infantry)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5" name="Rectangle 78"/>
          <p:cNvSpPr>
            <a:spLocks noChangeArrowheads="1"/>
          </p:cNvSpPr>
          <p:nvPr/>
        </p:nvSpPr>
        <p:spPr bwMode="auto">
          <a:xfrm>
            <a:off x="6516000" y="2886165"/>
            <a:ext cx="25200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1</a:t>
            </a:r>
            <a:r>
              <a:rPr lang="en-GB" altLang="de-DE" sz="1600" baseline="30000" dirty="0">
                <a:solidFill>
                  <a:srgbClr val="000000"/>
                </a:solidFill>
              </a:rPr>
              <a:t>st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Semester</a:t>
            </a:r>
          </a:p>
        </p:txBody>
      </p:sp>
      <p:sp>
        <p:nvSpPr>
          <p:cNvPr id="7" name="Rectangle 84"/>
          <p:cNvSpPr>
            <a:spLocks noChangeArrowheads="1"/>
          </p:cNvSpPr>
          <p:nvPr/>
        </p:nvSpPr>
        <p:spPr bwMode="auto">
          <a:xfrm>
            <a:off x="2554561" y="3678165"/>
            <a:ext cx="237748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2</a:t>
            </a:r>
            <a:r>
              <a:rPr lang="en-GB" altLang="de-DE" sz="1600" baseline="30000" dirty="0">
                <a:solidFill>
                  <a:srgbClr val="000000"/>
                </a:solidFill>
              </a:rPr>
              <a:t>nd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Semester</a:t>
            </a:r>
          </a:p>
        </p:txBody>
      </p:sp>
      <p:sp>
        <p:nvSpPr>
          <p:cNvPr id="9" name="Rectangle 86"/>
          <p:cNvSpPr>
            <a:spLocks noChangeArrowheads="1"/>
          </p:cNvSpPr>
          <p:nvPr/>
        </p:nvSpPr>
        <p:spPr bwMode="auto">
          <a:xfrm>
            <a:off x="6660232" y="3678165"/>
            <a:ext cx="2375273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3</a:t>
            </a:r>
            <a:r>
              <a:rPr lang="en-GB" altLang="de-DE" sz="1600" baseline="30000" dirty="0">
                <a:solidFill>
                  <a:srgbClr val="000000"/>
                </a:solidFill>
              </a:rPr>
              <a:t>rd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Semester</a:t>
            </a:r>
          </a:p>
        </p:txBody>
      </p:sp>
      <p:sp>
        <p:nvSpPr>
          <p:cNvPr id="10" name="Rectangle 88"/>
          <p:cNvSpPr>
            <a:spLocks noChangeArrowheads="1"/>
          </p:cNvSpPr>
          <p:nvPr/>
        </p:nvSpPr>
        <p:spPr bwMode="auto">
          <a:xfrm>
            <a:off x="2556000" y="4470165"/>
            <a:ext cx="2370137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b"/>
          <a:lstStyle/>
          <a:p>
            <a:pPr eaLnBrk="0" hangingPunct="0">
              <a:spcBef>
                <a:spcPts val="0"/>
              </a:spcBef>
            </a:pPr>
            <a:r>
              <a:rPr lang="en-GB" altLang="de-DE" sz="1400" b="1" dirty="0" smtClean="0">
                <a:solidFill>
                  <a:srgbClr val="0000CC"/>
                </a:solidFill>
              </a:rPr>
              <a:t>4</a:t>
            </a:r>
            <a:r>
              <a:rPr lang="en-GB" altLang="de-DE" sz="1400" b="1" baseline="30000" dirty="0" smtClean="0">
                <a:solidFill>
                  <a:srgbClr val="0000CC"/>
                </a:solidFill>
              </a:rPr>
              <a:t>th</a:t>
            </a:r>
            <a:endParaRPr lang="en-GB" altLang="de-DE" sz="1400" b="1" dirty="0">
              <a:solidFill>
                <a:srgbClr val="0000CC"/>
              </a:solidFill>
            </a:endParaRPr>
          </a:p>
          <a:p>
            <a:pPr eaLnBrk="0" hangingPunct="0">
              <a:spcBef>
                <a:spcPts val="0"/>
              </a:spcBef>
            </a:pPr>
            <a:r>
              <a:rPr lang="en-GB" altLang="de-DE" sz="1400" b="1" dirty="0">
                <a:solidFill>
                  <a:srgbClr val="0000CC"/>
                </a:solidFill>
              </a:rPr>
              <a:t>Semester</a:t>
            </a:r>
          </a:p>
        </p:txBody>
      </p:sp>
      <p:sp>
        <p:nvSpPr>
          <p:cNvPr id="11" name="Rectangle 90"/>
          <p:cNvSpPr>
            <a:spLocks noChangeArrowheads="1"/>
          </p:cNvSpPr>
          <p:nvPr/>
        </p:nvSpPr>
        <p:spPr bwMode="auto">
          <a:xfrm>
            <a:off x="6188008" y="4470165"/>
            <a:ext cx="28440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/>
              <a:t>5</a:t>
            </a:r>
            <a:r>
              <a:rPr lang="en-GB" altLang="de-DE" sz="1600" baseline="30000" dirty="0"/>
              <a:t>th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/>
              <a:t>Semester</a:t>
            </a:r>
          </a:p>
        </p:txBody>
      </p:sp>
      <p:sp>
        <p:nvSpPr>
          <p:cNvPr id="12" name="Rectangle 95"/>
          <p:cNvSpPr>
            <a:spLocks noChangeArrowheads="1"/>
          </p:cNvSpPr>
          <p:nvPr/>
        </p:nvSpPr>
        <p:spPr bwMode="auto">
          <a:xfrm>
            <a:off x="6804248" y="5262165"/>
            <a:ext cx="238125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BE</a:t>
            </a:r>
          </a:p>
        </p:txBody>
      </p:sp>
      <p:sp>
        <p:nvSpPr>
          <p:cNvPr id="14" name="Rectangle 124"/>
          <p:cNvSpPr>
            <a:spLocks noChangeArrowheads="1"/>
          </p:cNvSpPr>
          <p:nvPr/>
        </p:nvSpPr>
        <p:spPr bwMode="auto">
          <a:xfrm>
            <a:off x="1490286" y="5262165"/>
            <a:ext cx="5313962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COC/Branch specific training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1050" b="1" dirty="0" smtClean="0">
                <a:solidFill>
                  <a:schemeClr val="tx2"/>
                </a:solidFill>
                <a:cs typeface="+mn-cs"/>
              </a:rPr>
              <a:t>(6 weeks National Training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1050" b="1" dirty="0" smtClean="0">
                <a:solidFill>
                  <a:schemeClr val="tx2"/>
                </a:solidFill>
                <a:cs typeface="+mn-cs"/>
              </a:rPr>
              <a:t>on the Job are included)</a:t>
            </a:r>
            <a:endParaRPr lang="en-GB" sz="105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15" name="Rectangle 125"/>
          <p:cNvSpPr>
            <a:spLocks noChangeArrowheads="1"/>
          </p:cNvSpPr>
          <p:nvPr/>
        </p:nvSpPr>
        <p:spPr bwMode="auto">
          <a:xfrm>
            <a:off x="7042373" y="5262165"/>
            <a:ext cx="206375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G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r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a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7" name="Rectangle 80"/>
          <p:cNvSpPr>
            <a:spLocks noChangeArrowheads="1"/>
          </p:cNvSpPr>
          <p:nvPr/>
        </p:nvSpPr>
        <p:spPr bwMode="auto">
          <a:xfrm>
            <a:off x="6078930" y="2886165"/>
            <a:ext cx="196085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200" b="1" dirty="0">
                <a:solidFill>
                  <a:srgbClr val="000000"/>
                </a:solidFill>
              </a:rPr>
              <a:t>EE</a:t>
            </a:r>
          </a:p>
        </p:txBody>
      </p:sp>
      <p:sp>
        <p:nvSpPr>
          <p:cNvPr id="18" name="Rectangle 82"/>
          <p:cNvSpPr>
            <a:spLocks noChangeArrowheads="1"/>
          </p:cNvSpPr>
          <p:nvPr/>
        </p:nvSpPr>
        <p:spPr bwMode="auto">
          <a:xfrm>
            <a:off x="6516000" y="2094165"/>
            <a:ext cx="25200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Cadre Aspirants Course 1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(CAC 1)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19" name="Rectangle 82"/>
          <p:cNvSpPr>
            <a:spLocks noChangeArrowheads="1"/>
          </p:cNvSpPr>
          <p:nvPr/>
        </p:nvSpPr>
        <p:spPr bwMode="auto">
          <a:xfrm>
            <a:off x="1490400" y="2886165"/>
            <a:ext cx="567571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CAC 1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20" name="Rectangle 78"/>
          <p:cNvSpPr>
            <a:spLocks noChangeArrowheads="1"/>
          </p:cNvSpPr>
          <p:nvPr/>
        </p:nvSpPr>
        <p:spPr bwMode="auto">
          <a:xfrm>
            <a:off x="1490400" y="3678165"/>
            <a:ext cx="559176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1</a:t>
            </a:r>
            <a:r>
              <a:rPr lang="en-GB" altLang="de-DE" sz="1600" baseline="30000" dirty="0">
                <a:solidFill>
                  <a:srgbClr val="000000"/>
                </a:solidFill>
              </a:rPr>
              <a:t>st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 smtClean="0">
                <a:solidFill>
                  <a:srgbClr val="000000"/>
                </a:solidFill>
              </a:rPr>
              <a:t>S.</a:t>
            </a:r>
            <a:endParaRPr lang="en-GB" altLang="de-DE" sz="1600" dirty="0">
              <a:solidFill>
                <a:srgbClr val="000000"/>
              </a:solidFill>
            </a:endParaRPr>
          </a:p>
        </p:txBody>
      </p:sp>
      <p:sp>
        <p:nvSpPr>
          <p:cNvPr id="21" name="Rectangle 86"/>
          <p:cNvSpPr>
            <a:spLocks noChangeArrowheads="1"/>
          </p:cNvSpPr>
          <p:nvPr/>
        </p:nvSpPr>
        <p:spPr bwMode="auto">
          <a:xfrm>
            <a:off x="1490286" y="4470165"/>
            <a:ext cx="559176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3</a:t>
            </a:r>
            <a:r>
              <a:rPr lang="en-GB" altLang="de-DE" sz="1600" baseline="30000" dirty="0">
                <a:solidFill>
                  <a:srgbClr val="000000"/>
                </a:solidFill>
              </a:rPr>
              <a:t>rd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 smtClean="0">
                <a:solidFill>
                  <a:srgbClr val="000000"/>
                </a:solidFill>
              </a:rPr>
              <a:t>S.</a:t>
            </a:r>
            <a:endParaRPr lang="en-GB" altLang="de-DE" sz="1600" dirty="0">
              <a:solidFill>
                <a:srgbClr val="000000"/>
              </a:solidFill>
            </a:endParaRPr>
          </a:p>
        </p:txBody>
      </p:sp>
      <p:sp>
        <p:nvSpPr>
          <p:cNvPr id="24" name="Rectangle 93"/>
          <p:cNvSpPr>
            <a:spLocks noChangeArrowheads="1"/>
          </p:cNvSpPr>
          <p:nvPr/>
        </p:nvSpPr>
        <p:spPr bwMode="auto">
          <a:xfrm>
            <a:off x="3958940" y="5262165"/>
            <a:ext cx="1093071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6000" rIns="36000" anchor="ctr" anchorCtr="0"/>
          <a:lstStyle/>
          <a:p>
            <a:pPr algn="ctr" eaLnBrk="0" hangingPunct="0">
              <a:spcBef>
                <a:spcPct val="5000"/>
              </a:spcBef>
            </a:pPr>
            <a:r>
              <a:rPr lang="en-GB" altLang="de-DE" sz="1100" b="1" dirty="0">
                <a:solidFill>
                  <a:srgbClr val="0000CC"/>
                </a:solidFill>
              </a:rPr>
              <a:t>Int’l  Training on the Job</a:t>
            </a:r>
          </a:p>
        </p:txBody>
      </p:sp>
      <p:sp>
        <p:nvSpPr>
          <p:cNvPr id="25" name="Rectangle 94"/>
          <p:cNvSpPr>
            <a:spLocks noChangeArrowheads="1"/>
          </p:cNvSpPr>
          <p:nvPr/>
        </p:nvSpPr>
        <p:spPr bwMode="auto">
          <a:xfrm>
            <a:off x="3751794" y="5262165"/>
            <a:ext cx="2032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L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A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26" name="Rectangle 94"/>
          <p:cNvSpPr>
            <a:spLocks noChangeArrowheads="1"/>
          </p:cNvSpPr>
          <p:nvPr/>
        </p:nvSpPr>
        <p:spPr bwMode="auto">
          <a:xfrm>
            <a:off x="5053692" y="5262165"/>
            <a:ext cx="2032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L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A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2936619" y="6150674"/>
            <a:ext cx="114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6</a:t>
            </a:r>
            <a:r>
              <a:rPr lang="en-GB" sz="1200" b="1" baseline="30000" dirty="0" smtClean="0"/>
              <a:t>th</a:t>
            </a:r>
            <a:r>
              <a:rPr lang="en-GB" sz="1200" b="1" dirty="0" smtClean="0"/>
              <a:t> Semester</a:t>
            </a:r>
            <a:endParaRPr lang="en-GB" sz="1200" b="1" dirty="0"/>
          </a:p>
        </p:txBody>
      </p:sp>
      <p:sp>
        <p:nvSpPr>
          <p:cNvPr id="28" name="Geschweifte Klammer rechts 27"/>
          <p:cNvSpPr/>
          <p:nvPr/>
        </p:nvSpPr>
        <p:spPr>
          <a:xfrm rot="5400000">
            <a:off x="3370012" y="4037971"/>
            <a:ext cx="258480" cy="4017704"/>
          </a:xfrm>
          <a:prstGeom prst="rightBrace">
            <a:avLst>
              <a:gd name="adj1" fmla="val 59275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 Box 128"/>
          <p:cNvSpPr txBox="1">
            <a:spLocks noChangeArrowheads="1"/>
          </p:cNvSpPr>
          <p:nvPr/>
        </p:nvSpPr>
        <p:spPr bwMode="auto">
          <a:xfrm>
            <a:off x="7411433" y="4557684"/>
            <a:ext cx="1594988" cy="4847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50" dirty="0" smtClean="0">
                <a:solidFill>
                  <a:srgbClr val="0000CC"/>
                </a:solidFill>
              </a:rPr>
              <a:t>Some Austrian Cadets: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50" dirty="0" smtClean="0">
                <a:solidFill>
                  <a:srgbClr val="0000CC"/>
                </a:solidFill>
              </a:rPr>
              <a:t>Germany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50" dirty="0" smtClean="0">
                <a:solidFill>
                  <a:srgbClr val="0000CC"/>
                </a:solidFill>
              </a:rPr>
              <a:t>United States of America</a:t>
            </a:r>
            <a:endParaRPr lang="en-GB" altLang="de-DE" sz="1050" dirty="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265238" y="108000"/>
            <a:ext cx="7697787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3600" dirty="0" smtClean="0">
                <a:solidFill>
                  <a:schemeClr val="tx2"/>
                </a:solidFill>
              </a:rPr>
              <a:t>Career Officer Course (COC)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2400" dirty="0" smtClean="0">
                <a:solidFill>
                  <a:schemeClr val="tx2"/>
                </a:solidFill>
              </a:rPr>
              <a:t>Model: Motorised Infantry Platoon</a:t>
            </a:r>
            <a:endParaRPr lang="en-GB" altLang="de-DE" sz="1600" dirty="0">
              <a:solidFill>
                <a:schemeClr val="tx2"/>
              </a:solidFill>
            </a:endParaRPr>
          </a:p>
        </p:txBody>
      </p:sp>
      <p:sp>
        <p:nvSpPr>
          <p:cNvPr id="6" name="Rectangle 83"/>
          <p:cNvSpPr>
            <a:spLocks noChangeArrowheads="1"/>
          </p:cNvSpPr>
          <p:nvPr/>
        </p:nvSpPr>
        <p:spPr bwMode="auto">
          <a:xfrm>
            <a:off x="2050504" y="3678165"/>
            <a:ext cx="504056" cy="648000"/>
          </a:xfrm>
          <a:prstGeom prst="rect">
            <a:avLst/>
          </a:prstGeom>
          <a:gradFill rotWithShape="1">
            <a:gsLst>
              <a:gs pos="0">
                <a:srgbClr val="336600"/>
              </a:gs>
              <a:gs pos="50000">
                <a:schemeClr val="bg1"/>
              </a:gs>
              <a:gs pos="100000">
                <a:srgbClr val="3366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rIns="36000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8" name="Rectangle 85"/>
          <p:cNvSpPr>
            <a:spLocks noChangeArrowheads="1"/>
          </p:cNvSpPr>
          <p:nvPr/>
        </p:nvSpPr>
        <p:spPr bwMode="auto">
          <a:xfrm>
            <a:off x="4932040" y="3678165"/>
            <a:ext cx="1728192" cy="648000"/>
          </a:xfrm>
          <a:prstGeom prst="rect">
            <a:avLst/>
          </a:prstGeom>
          <a:gradFill rotWithShape="1">
            <a:gsLst>
              <a:gs pos="0">
                <a:srgbClr val="336600"/>
              </a:gs>
              <a:gs pos="50000">
                <a:schemeClr val="bg1"/>
              </a:gs>
              <a:gs pos="100000">
                <a:srgbClr val="3366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altLang="de-DE" sz="1200" b="1" dirty="0" smtClean="0">
                <a:solidFill>
                  <a:schemeClr val="tx2"/>
                </a:solidFill>
                <a:cs typeface="+mn-cs"/>
              </a:rPr>
              <a:t>Career Officer Course (COC)</a:t>
            </a:r>
            <a:endParaRPr lang="en-GB" altLang="de-DE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22" name="Rectangle 83"/>
          <p:cNvSpPr>
            <a:spLocks noChangeArrowheads="1"/>
          </p:cNvSpPr>
          <p:nvPr/>
        </p:nvSpPr>
        <p:spPr bwMode="auto">
          <a:xfrm>
            <a:off x="2051720" y="4470165"/>
            <a:ext cx="504056" cy="648000"/>
          </a:xfrm>
          <a:prstGeom prst="rect">
            <a:avLst/>
          </a:prstGeom>
          <a:gradFill rotWithShape="1">
            <a:gsLst>
              <a:gs pos="0">
                <a:srgbClr val="336600"/>
              </a:gs>
              <a:gs pos="50000">
                <a:schemeClr val="bg1"/>
              </a:gs>
              <a:gs pos="100000">
                <a:srgbClr val="3366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rIns="36000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23" name="Rectangle 85"/>
          <p:cNvSpPr>
            <a:spLocks noChangeArrowheads="1"/>
          </p:cNvSpPr>
          <p:nvPr/>
        </p:nvSpPr>
        <p:spPr bwMode="auto">
          <a:xfrm>
            <a:off x="4932040" y="4470165"/>
            <a:ext cx="1260202" cy="648000"/>
          </a:xfrm>
          <a:prstGeom prst="rect">
            <a:avLst/>
          </a:prstGeom>
          <a:gradFill rotWithShape="1">
            <a:gsLst>
              <a:gs pos="0">
                <a:srgbClr val="336600"/>
              </a:gs>
              <a:gs pos="50000">
                <a:schemeClr val="bg1"/>
              </a:gs>
              <a:gs pos="100000">
                <a:srgbClr val="3366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0" name="Rectangle 80"/>
          <p:cNvSpPr>
            <a:spLocks noChangeArrowheads="1"/>
          </p:cNvSpPr>
          <p:nvPr/>
        </p:nvSpPr>
        <p:spPr bwMode="auto">
          <a:xfrm>
            <a:off x="6275016" y="2886165"/>
            <a:ext cx="241200" cy="648000"/>
          </a:xfrm>
          <a:prstGeom prst="rect">
            <a:avLst/>
          </a:prstGeom>
          <a:gradFill rotWithShape="1">
            <a:gsLst>
              <a:gs pos="0">
                <a:srgbClr val="336600"/>
              </a:gs>
              <a:gs pos="50000">
                <a:schemeClr val="bg1"/>
              </a:gs>
              <a:gs pos="100000">
                <a:srgbClr val="336600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altLang="de-DE" sz="1200" b="1" dirty="0" smtClean="0">
                <a:solidFill>
                  <a:schemeClr val="tx2"/>
                </a:solidFill>
                <a:cs typeface="+mn-cs"/>
              </a:rPr>
              <a:t>MDL</a:t>
            </a:r>
            <a:endParaRPr lang="en-GB" altLang="de-DE" sz="1200" b="1" dirty="0">
              <a:solidFill>
                <a:schemeClr val="tx2"/>
              </a:solidFill>
              <a:cs typeface="+mn-cs"/>
            </a:endParaRPr>
          </a:p>
        </p:txBody>
      </p:sp>
      <p:graphicFrame>
        <p:nvGraphicFramePr>
          <p:cNvPr id="33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934097"/>
              </p:ext>
            </p:extLst>
          </p:nvPr>
        </p:nvGraphicFramePr>
        <p:xfrm>
          <a:off x="1489144" y="1556792"/>
          <a:ext cx="7547354" cy="394543"/>
        </p:xfrm>
        <a:graphic>
          <a:graphicData uri="http://schemas.openxmlformats.org/drawingml/2006/table">
            <a:tbl>
              <a:tblPr/>
              <a:tblGrid>
                <a:gridCol w="628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7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5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7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05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4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Jul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Sep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Oct</a:t>
                      </a:r>
                      <a:endParaRPr kumimoji="0" lang="en-GB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Nov</a:t>
                      </a:r>
                      <a:endParaRPr kumimoji="0" lang="en-GB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Dec</a:t>
                      </a:r>
                      <a:endParaRPr kumimoji="0" lang="en-GB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" name="Textfeld 34"/>
          <p:cNvSpPr txBox="1"/>
          <p:nvPr/>
        </p:nvSpPr>
        <p:spPr>
          <a:xfrm>
            <a:off x="5607815" y="5951602"/>
            <a:ext cx="16554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800" b="1" dirty="0" smtClean="0"/>
              <a:t>Abbreviations: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EE = Entrance Exam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MDL = Military Driving License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ICT = Information and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Communication Technology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BE = Bachelor Exam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Grad = Graduation</a:t>
            </a:r>
            <a:endParaRPr lang="en-GB" sz="800" dirty="0"/>
          </a:p>
        </p:txBody>
      </p:sp>
      <p:sp>
        <p:nvSpPr>
          <p:cNvPr id="36" name="Rectangle 85"/>
          <p:cNvSpPr>
            <a:spLocks noChangeArrowheads="1"/>
          </p:cNvSpPr>
          <p:nvPr/>
        </p:nvSpPr>
        <p:spPr bwMode="auto">
          <a:xfrm>
            <a:off x="5436095" y="2890330"/>
            <a:ext cx="615041" cy="648000"/>
          </a:xfrm>
          <a:prstGeom prst="rect">
            <a:avLst/>
          </a:prstGeom>
          <a:noFill/>
          <a:ln w="57150" algn="ctr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defRPr/>
            </a:pPr>
            <a:endParaRPr lang="en-GB" altLang="de-DE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7" name="Rectangle 17"/>
          <p:cNvSpPr>
            <a:spLocks noChangeArrowheads="1"/>
          </p:cNvSpPr>
          <p:nvPr/>
        </p:nvSpPr>
        <p:spPr bwMode="auto">
          <a:xfrm>
            <a:off x="38100" y="30539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sp>
        <p:nvSpPr>
          <p:cNvPr id="34" name="Text Box 128"/>
          <p:cNvSpPr txBox="1">
            <a:spLocks noChangeArrowheads="1"/>
          </p:cNvSpPr>
          <p:nvPr/>
        </p:nvSpPr>
        <p:spPr bwMode="auto">
          <a:xfrm>
            <a:off x="2861144" y="4467035"/>
            <a:ext cx="203421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00" dirty="0" smtClean="0">
                <a:solidFill>
                  <a:srgbClr val="0000CC"/>
                </a:solidFill>
              </a:rPr>
              <a:t>Political Science, Economics, ICT</a:t>
            </a:r>
            <a:endParaRPr lang="en-GB" altLang="de-DE" sz="1000" dirty="0" smtClean="0">
              <a:solidFill>
                <a:srgbClr val="0000FF"/>
              </a:solidFill>
            </a:endParaRP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de-DE" sz="1000" dirty="0" smtClean="0">
                <a:solidFill>
                  <a:srgbClr val="0000FF"/>
                </a:solidFill>
              </a:rPr>
              <a:t> </a:t>
            </a:r>
            <a:r>
              <a:rPr lang="en-US" altLang="de-DE" sz="1000" dirty="0" smtClean="0">
                <a:solidFill>
                  <a:srgbClr val="0000CC"/>
                </a:solidFill>
              </a:rPr>
              <a:t>Specific Strategies, </a:t>
            </a:r>
            <a:r>
              <a:rPr lang="en-US" altLang="de-DE" sz="1000" dirty="0" smtClean="0"/>
              <a:t>Pedagogics</a:t>
            </a:r>
            <a:r>
              <a:rPr lang="en-US" altLang="de-DE" sz="1000" dirty="0"/>
              <a:t>,</a:t>
            </a: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de-DE" sz="1000" dirty="0"/>
              <a:t>Sports Science,</a:t>
            </a: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de-DE" sz="1000" dirty="0"/>
              <a:t>Security Policy</a:t>
            </a:r>
          </a:p>
        </p:txBody>
      </p:sp>
    </p:spTree>
    <p:extLst>
      <p:ext uri="{BB962C8B-B14F-4D97-AF65-F5344CB8AC3E}">
        <p14:creationId xmlns:p14="http://schemas.microsoft.com/office/powerpoint/2010/main" val="45143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1265238" y="108000"/>
            <a:ext cx="7697787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3600" dirty="0" smtClean="0">
                <a:solidFill>
                  <a:schemeClr val="tx2"/>
                </a:solidFill>
              </a:rPr>
              <a:t>Career Officer Course (COC)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2400" dirty="0" smtClean="0">
                <a:solidFill>
                  <a:schemeClr val="tx2"/>
                </a:solidFill>
              </a:rPr>
              <a:t>Model: Motorised Infantry Platoon</a:t>
            </a:r>
            <a:endParaRPr lang="en-GB" altLang="de-DE" sz="1600" dirty="0">
              <a:solidFill>
                <a:schemeClr val="tx2"/>
              </a:solidFill>
            </a:endParaRPr>
          </a:p>
        </p:txBody>
      </p:sp>
      <p:grpSp>
        <p:nvGrpSpPr>
          <p:cNvPr id="27" name="Gruppieren 26"/>
          <p:cNvGrpSpPr/>
          <p:nvPr/>
        </p:nvGrpSpPr>
        <p:grpSpPr>
          <a:xfrm>
            <a:off x="1498520" y="1612110"/>
            <a:ext cx="1800225" cy="2277056"/>
            <a:chOff x="1498520" y="1626740"/>
            <a:chExt cx="1800225" cy="2277056"/>
          </a:xfrm>
        </p:grpSpPr>
        <p:sp>
          <p:nvSpPr>
            <p:cNvPr id="31" name="Text Box 6"/>
            <p:cNvSpPr txBox="1">
              <a:spLocks noChangeArrowheads="1"/>
            </p:cNvSpPr>
            <p:nvPr/>
          </p:nvSpPr>
          <p:spPr bwMode="auto">
            <a:xfrm>
              <a:off x="1498520" y="3096552"/>
              <a:ext cx="1800225" cy="807244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GB" sz="16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Military</a:t>
              </a:r>
            </a:p>
            <a:p>
              <a:pPr algn="ctr" eaLnBrk="0" hangingPunct="0">
                <a:defRPr/>
              </a:pPr>
              <a:r>
                <a:rPr lang="en-GB" sz="16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Driving License</a:t>
              </a:r>
              <a:endParaRPr lang="en-GB" sz="1600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pic>
          <p:nvPicPr>
            <p:cNvPr id="32" name="Picture 15" descr="Bildgröße auf die Monitorauflösung (1280x768 px) optimiert"/>
            <p:cNvPicPr>
              <a:picLocks noChangeArrowheads="1"/>
            </p:cNvPicPr>
            <p:nvPr/>
          </p:nvPicPr>
          <p:blipFill>
            <a:blip r:embed="rId2">
              <a:lum contrast="6000"/>
            </a:blip>
            <a:srcRect/>
            <a:stretch>
              <a:fillRect/>
            </a:stretch>
          </p:blipFill>
          <p:spPr bwMode="auto">
            <a:xfrm>
              <a:off x="1498520" y="1626740"/>
              <a:ext cx="1800000" cy="1386000"/>
            </a:xfrm>
            <a:prstGeom prst="rect">
              <a:avLst/>
            </a:prstGeom>
            <a:gradFill rotWithShape="1">
              <a:gsLst>
                <a:gs pos="0">
                  <a:srgbClr val="3399FF"/>
                </a:gs>
                <a:gs pos="50000">
                  <a:schemeClr val="bg1"/>
                </a:gs>
                <a:gs pos="100000">
                  <a:srgbClr val="3399FF"/>
                </a:gs>
              </a:gsLst>
              <a:lin ang="5400000" scaled="1"/>
            </a:gra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</p:pic>
      </p:grpSp>
      <p:grpSp>
        <p:nvGrpSpPr>
          <p:cNvPr id="34" name="Gruppieren 33"/>
          <p:cNvGrpSpPr/>
          <p:nvPr/>
        </p:nvGrpSpPr>
        <p:grpSpPr>
          <a:xfrm>
            <a:off x="5312459" y="4270218"/>
            <a:ext cx="1800225" cy="2268614"/>
            <a:chOff x="7222520" y="4074740"/>
            <a:chExt cx="1800225" cy="2268614"/>
          </a:xfrm>
        </p:grpSpPr>
        <p:pic>
          <p:nvPicPr>
            <p:cNvPr id="35" name="Picture 12" descr="Modul D"/>
            <p:cNvPicPr>
              <a:picLocks noChangeArrowheads="1"/>
            </p:cNvPicPr>
            <p:nvPr/>
          </p:nvPicPr>
          <p:blipFill>
            <a:blip r:embed="rId3">
              <a:lum contrast="18000"/>
            </a:blip>
            <a:srcRect/>
            <a:stretch>
              <a:fillRect/>
            </a:stretch>
          </p:blipFill>
          <p:spPr bwMode="auto">
            <a:xfrm>
              <a:off x="7222520" y="4074740"/>
              <a:ext cx="1800000" cy="1386000"/>
            </a:xfrm>
            <a:prstGeom prst="rect">
              <a:avLst/>
            </a:prstGeom>
            <a:gradFill rotWithShape="1">
              <a:gsLst>
                <a:gs pos="0">
                  <a:srgbClr val="3399FF"/>
                </a:gs>
                <a:gs pos="50000">
                  <a:schemeClr val="bg1"/>
                </a:gs>
                <a:gs pos="100000">
                  <a:srgbClr val="3399FF"/>
                </a:gs>
              </a:gsLst>
              <a:lin ang="5400000" scaled="1"/>
            </a:gra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</p:pic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7222520" y="5536110"/>
              <a:ext cx="1800225" cy="807244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rIns="36000" anchor="ctr"/>
            <a:lstStyle/>
            <a:p>
              <a:pPr algn="ctr" eaLnBrk="0" hangingPunct="0">
                <a:defRPr/>
              </a:pPr>
              <a:r>
                <a:rPr lang="en-GB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Leadership </a:t>
              </a:r>
              <a:r>
                <a:rPr lang="en-GB" sz="12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Education</a:t>
              </a:r>
              <a:endParaRPr lang="en-GB" sz="12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  <a:p>
              <a:pPr algn="ctr" eaLnBrk="0" hangingPunct="0">
                <a:defRPr/>
              </a:pPr>
              <a:r>
                <a:rPr lang="en-GB" sz="15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Applied Education </a:t>
              </a:r>
              <a:r>
                <a:rPr lang="en-GB" sz="1500" b="1" dirty="0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M</a:t>
              </a:r>
              <a:r>
                <a:rPr lang="en-GB" sz="15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anagement</a:t>
              </a:r>
              <a:endParaRPr lang="en-GB" sz="1500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5314520" y="1612110"/>
            <a:ext cx="1800225" cy="2277056"/>
            <a:chOff x="5314520" y="1626740"/>
            <a:chExt cx="1800225" cy="2277056"/>
          </a:xfrm>
        </p:grpSpPr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5314520" y="3096552"/>
              <a:ext cx="1800225" cy="807244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GB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Leadership </a:t>
              </a:r>
              <a:r>
                <a:rPr lang="en-GB" sz="12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Education</a:t>
              </a:r>
              <a:endParaRPr lang="en-GB" sz="12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  <a:p>
              <a:pPr algn="ctr" eaLnBrk="0" hangingPunct="0">
                <a:defRPr/>
              </a:pPr>
              <a:r>
                <a:rPr lang="en-GB" sz="16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Defence, Delay</a:t>
              </a:r>
              <a:endParaRPr lang="en-GB" sz="1600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pic>
          <p:nvPicPr>
            <p:cNvPr id="39" name="Picture 3"/>
            <p:cNvPicPr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14520" y="1626740"/>
              <a:ext cx="1800000" cy="1386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0" name="Gruppieren 39"/>
          <p:cNvGrpSpPr/>
          <p:nvPr/>
        </p:nvGrpSpPr>
        <p:grpSpPr>
          <a:xfrm>
            <a:off x="3406520" y="1612110"/>
            <a:ext cx="1800225" cy="2277056"/>
            <a:chOff x="3406520" y="1626740"/>
            <a:chExt cx="1800225" cy="2277056"/>
          </a:xfrm>
        </p:grpSpPr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3406520" y="3096552"/>
              <a:ext cx="1800225" cy="807244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GB" sz="11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Leadership Education</a:t>
              </a:r>
            </a:p>
            <a:p>
              <a:pPr algn="ctr" eaLnBrk="0" hangingPunct="0">
                <a:defRPr/>
              </a:pPr>
              <a:r>
                <a:rPr lang="en-GB" sz="16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Attack</a:t>
              </a:r>
              <a:endParaRPr lang="en-GB" sz="1600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pic>
          <p:nvPicPr>
            <p:cNvPr id="42" name="Picture 4"/>
            <p:cNvPicPr>
              <a:picLocks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06520" y="1626740"/>
              <a:ext cx="1800000" cy="1386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3" name="Gruppieren 42"/>
          <p:cNvGrpSpPr/>
          <p:nvPr/>
        </p:nvGrpSpPr>
        <p:grpSpPr>
          <a:xfrm>
            <a:off x="7222520" y="1612110"/>
            <a:ext cx="1800225" cy="2277056"/>
            <a:chOff x="7222520" y="1626740"/>
            <a:chExt cx="1800225" cy="2277056"/>
          </a:xfrm>
        </p:grpSpPr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7222520" y="3096552"/>
              <a:ext cx="1800225" cy="807244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GB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Leadership </a:t>
              </a:r>
              <a:r>
                <a:rPr lang="en-GB" sz="12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Education</a:t>
              </a:r>
              <a:endParaRPr lang="en-GB" sz="12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  <a:p>
              <a:pPr algn="ctr" eaLnBrk="0" hangingPunct="0">
                <a:defRPr/>
              </a:pPr>
              <a:r>
                <a:rPr lang="en-GB" sz="16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Leader in the Mountains</a:t>
              </a:r>
              <a:endParaRPr lang="en-GB" sz="1600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pic>
          <p:nvPicPr>
            <p:cNvPr id="45" name="Picture 5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22520" y="1626740"/>
              <a:ext cx="1800000" cy="1386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6" name="Gruppieren 45"/>
          <p:cNvGrpSpPr/>
          <p:nvPr/>
        </p:nvGrpSpPr>
        <p:grpSpPr>
          <a:xfrm>
            <a:off x="1496459" y="4270218"/>
            <a:ext cx="1800225" cy="2268614"/>
            <a:chOff x="3406520" y="4074740"/>
            <a:chExt cx="1800225" cy="2268614"/>
          </a:xfrm>
        </p:grpSpPr>
        <p:sp>
          <p:nvSpPr>
            <p:cNvPr id="47" name="Text Box 4"/>
            <p:cNvSpPr txBox="1">
              <a:spLocks noChangeArrowheads="1"/>
            </p:cNvSpPr>
            <p:nvPr/>
          </p:nvSpPr>
          <p:spPr bwMode="auto">
            <a:xfrm>
              <a:off x="3406520" y="5536110"/>
              <a:ext cx="1800225" cy="807244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GB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Leadership </a:t>
              </a:r>
              <a:r>
                <a:rPr lang="en-GB" sz="12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Education</a:t>
              </a:r>
              <a:endParaRPr lang="en-GB" sz="12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  <a:p>
              <a:pPr algn="ctr" eaLnBrk="0" hangingPunct="0">
                <a:defRPr/>
              </a:pPr>
              <a:r>
                <a:rPr lang="en-GB" sz="16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Hybrid Threats</a:t>
              </a:r>
              <a:endParaRPr lang="en-GB" sz="1600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pic>
          <p:nvPicPr>
            <p:cNvPr id="48" name="Picture 6"/>
            <p:cNvPicPr>
              <a:picLocks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06520" y="4074740"/>
              <a:ext cx="1800000" cy="1386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9" name="Gruppieren 48"/>
          <p:cNvGrpSpPr/>
          <p:nvPr/>
        </p:nvGrpSpPr>
        <p:grpSpPr>
          <a:xfrm>
            <a:off x="3404459" y="4270218"/>
            <a:ext cx="1800225" cy="2268614"/>
            <a:chOff x="5314520" y="4074740"/>
            <a:chExt cx="1800225" cy="2268614"/>
          </a:xfrm>
        </p:grpSpPr>
        <p:sp>
          <p:nvSpPr>
            <p:cNvPr id="50" name="Text Box 4"/>
            <p:cNvSpPr txBox="1">
              <a:spLocks noChangeArrowheads="1"/>
            </p:cNvSpPr>
            <p:nvPr/>
          </p:nvSpPr>
          <p:spPr bwMode="auto">
            <a:xfrm>
              <a:off x="5314520" y="5536110"/>
              <a:ext cx="1800225" cy="807244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rIns="36000" anchor="ctr"/>
            <a:lstStyle/>
            <a:p>
              <a:pPr algn="ctr" eaLnBrk="0" hangingPunct="0">
                <a:defRPr/>
              </a:pPr>
              <a:r>
                <a:rPr lang="en-GB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Leadership </a:t>
              </a:r>
              <a:r>
                <a:rPr lang="en-GB" sz="12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Education</a:t>
              </a:r>
              <a:endParaRPr lang="en-GB" sz="12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  <a:p>
              <a:pPr algn="ctr" eaLnBrk="0" hangingPunct="0">
                <a:defRPr/>
              </a:pPr>
              <a:r>
                <a:rPr lang="en-GB" sz="1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Area Security &amp; CM</a:t>
              </a:r>
            </a:p>
            <a:p>
              <a:pPr algn="ctr" eaLnBrk="0" hangingPunct="0">
                <a:defRPr/>
              </a:pPr>
              <a:r>
                <a:rPr lang="en-GB" sz="1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(national &amp; int’l)</a:t>
              </a:r>
              <a:endParaRPr lang="en-GB" sz="1400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pic>
          <p:nvPicPr>
            <p:cNvPr id="51" name="Picture 7"/>
            <p:cNvPicPr>
              <a:picLocks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14520" y="4074740"/>
              <a:ext cx="1800000" cy="1386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38100" y="30539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426724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0"/>
          <p:cNvSpPr>
            <a:spLocks noChangeArrowheads="1"/>
          </p:cNvSpPr>
          <p:nvPr/>
        </p:nvSpPr>
        <p:spPr bwMode="auto">
          <a:xfrm>
            <a:off x="1265238" y="108000"/>
            <a:ext cx="7697787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3600" dirty="0" smtClean="0">
                <a:solidFill>
                  <a:schemeClr val="tx2"/>
                </a:solidFill>
              </a:rPr>
              <a:t>Career Officer Course (COC)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2400" dirty="0" smtClean="0">
                <a:solidFill>
                  <a:schemeClr val="tx2"/>
                </a:solidFill>
              </a:rPr>
              <a:t>Branch specific Education</a:t>
            </a:r>
            <a:endParaRPr lang="en-GB" altLang="de-DE" sz="1600" dirty="0">
              <a:solidFill>
                <a:schemeClr val="tx2"/>
              </a:solidFill>
            </a:endParaRPr>
          </a:p>
        </p:txBody>
      </p:sp>
      <p:sp>
        <p:nvSpPr>
          <p:cNvPr id="54" name="Rectangle 81"/>
          <p:cNvSpPr>
            <a:spLocks noChangeArrowheads="1"/>
          </p:cNvSpPr>
          <p:nvPr/>
        </p:nvSpPr>
        <p:spPr bwMode="auto">
          <a:xfrm>
            <a:off x="2052000" y="2860163"/>
            <a:ext cx="402693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Cadre Aspirants Course 2 (CAC 2) 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(Goal: Squad Leader Infantry)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55" name="Rectangle 78"/>
          <p:cNvSpPr>
            <a:spLocks noChangeArrowheads="1"/>
          </p:cNvSpPr>
          <p:nvPr/>
        </p:nvSpPr>
        <p:spPr bwMode="auto">
          <a:xfrm>
            <a:off x="6516000" y="2860163"/>
            <a:ext cx="25200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1</a:t>
            </a:r>
            <a:r>
              <a:rPr lang="en-GB" altLang="de-DE" sz="1600" baseline="30000" dirty="0">
                <a:solidFill>
                  <a:srgbClr val="000000"/>
                </a:solidFill>
              </a:rPr>
              <a:t>st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Semester</a:t>
            </a:r>
          </a:p>
        </p:txBody>
      </p:sp>
      <p:sp>
        <p:nvSpPr>
          <p:cNvPr id="86" name="Rectangle 83"/>
          <p:cNvSpPr>
            <a:spLocks noChangeArrowheads="1"/>
          </p:cNvSpPr>
          <p:nvPr/>
        </p:nvSpPr>
        <p:spPr bwMode="auto">
          <a:xfrm>
            <a:off x="2050504" y="3652163"/>
            <a:ext cx="504056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rIns="36000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87" name="Rectangle 84"/>
          <p:cNvSpPr>
            <a:spLocks noChangeArrowheads="1"/>
          </p:cNvSpPr>
          <p:nvPr/>
        </p:nvSpPr>
        <p:spPr bwMode="auto">
          <a:xfrm>
            <a:off x="2554561" y="3652163"/>
            <a:ext cx="237748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2</a:t>
            </a:r>
            <a:r>
              <a:rPr lang="en-GB" altLang="de-DE" sz="1600" baseline="30000" dirty="0">
                <a:solidFill>
                  <a:srgbClr val="000000"/>
                </a:solidFill>
              </a:rPr>
              <a:t>nd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Semester</a:t>
            </a:r>
          </a:p>
        </p:txBody>
      </p:sp>
      <p:sp>
        <p:nvSpPr>
          <p:cNvPr id="88" name="Rectangle 85"/>
          <p:cNvSpPr>
            <a:spLocks noChangeArrowheads="1"/>
          </p:cNvSpPr>
          <p:nvPr/>
        </p:nvSpPr>
        <p:spPr bwMode="auto">
          <a:xfrm>
            <a:off x="4932040" y="3652163"/>
            <a:ext cx="1728192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altLang="de-DE" sz="1200" b="1" dirty="0" smtClean="0">
                <a:solidFill>
                  <a:schemeClr val="tx2"/>
                </a:solidFill>
                <a:cs typeface="+mn-cs"/>
              </a:rPr>
              <a:t>Career Officer Course (COC)</a:t>
            </a:r>
            <a:endParaRPr lang="en-GB" altLang="de-DE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89" name="Rectangle 86"/>
          <p:cNvSpPr>
            <a:spLocks noChangeArrowheads="1"/>
          </p:cNvSpPr>
          <p:nvPr/>
        </p:nvSpPr>
        <p:spPr bwMode="auto">
          <a:xfrm>
            <a:off x="6660232" y="3652163"/>
            <a:ext cx="2375273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3</a:t>
            </a:r>
            <a:r>
              <a:rPr lang="en-GB" altLang="de-DE" sz="1600" baseline="30000" dirty="0">
                <a:solidFill>
                  <a:srgbClr val="000000"/>
                </a:solidFill>
              </a:rPr>
              <a:t>rd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Semester</a:t>
            </a:r>
          </a:p>
        </p:txBody>
      </p:sp>
      <p:sp>
        <p:nvSpPr>
          <p:cNvPr id="90" name="Rectangle 88"/>
          <p:cNvSpPr>
            <a:spLocks noChangeArrowheads="1"/>
          </p:cNvSpPr>
          <p:nvPr/>
        </p:nvSpPr>
        <p:spPr bwMode="auto">
          <a:xfrm>
            <a:off x="2556000" y="4444163"/>
            <a:ext cx="2370137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b"/>
          <a:lstStyle/>
          <a:p>
            <a:pPr eaLnBrk="0" hangingPunct="0">
              <a:spcBef>
                <a:spcPts val="0"/>
              </a:spcBef>
            </a:pPr>
            <a:r>
              <a:rPr lang="en-GB" altLang="de-DE" sz="1400" b="1" dirty="0" smtClean="0">
                <a:solidFill>
                  <a:srgbClr val="0000CC"/>
                </a:solidFill>
              </a:rPr>
              <a:t>4</a:t>
            </a:r>
            <a:r>
              <a:rPr lang="en-GB" altLang="de-DE" sz="1400" b="1" baseline="30000" dirty="0" smtClean="0">
                <a:solidFill>
                  <a:srgbClr val="0000CC"/>
                </a:solidFill>
              </a:rPr>
              <a:t>th</a:t>
            </a:r>
            <a:endParaRPr lang="en-GB" altLang="de-DE" sz="1400" b="1" dirty="0">
              <a:solidFill>
                <a:srgbClr val="0000CC"/>
              </a:solidFill>
            </a:endParaRPr>
          </a:p>
          <a:p>
            <a:pPr eaLnBrk="0" hangingPunct="0">
              <a:spcBef>
                <a:spcPts val="0"/>
              </a:spcBef>
            </a:pPr>
            <a:r>
              <a:rPr lang="en-GB" altLang="de-DE" sz="1400" b="1" dirty="0">
                <a:solidFill>
                  <a:srgbClr val="0000CC"/>
                </a:solidFill>
              </a:rPr>
              <a:t>Semester</a:t>
            </a: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6188008" y="4444163"/>
            <a:ext cx="28440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/>
              <a:t>5</a:t>
            </a:r>
            <a:r>
              <a:rPr lang="en-GB" altLang="de-DE" sz="1600" baseline="30000" dirty="0"/>
              <a:t>th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/>
              <a:t>Semester</a:t>
            </a:r>
          </a:p>
        </p:txBody>
      </p:sp>
      <p:sp>
        <p:nvSpPr>
          <p:cNvPr id="92" name="Rectangle 95"/>
          <p:cNvSpPr>
            <a:spLocks noChangeArrowheads="1"/>
          </p:cNvSpPr>
          <p:nvPr/>
        </p:nvSpPr>
        <p:spPr bwMode="auto">
          <a:xfrm>
            <a:off x="6804248" y="5236163"/>
            <a:ext cx="238125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BE</a:t>
            </a:r>
          </a:p>
        </p:txBody>
      </p:sp>
      <p:sp>
        <p:nvSpPr>
          <p:cNvPr id="94" name="Rectangle 124"/>
          <p:cNvSpPr>
            <a:spLocks noChangeArrowheads="1"/>
          </p:cNvSpPr>
          <p:nvPr/>
        </p:nvSpPr>
        <p:spPr bwMode="auto">
          <a:xfrm>
            <a:off x="1490286" y="5236163"/>
            <a:ext cx="5313962" cy="648000"/>
          </a:xfrm>
          <a:prstGeom prst="rect">
            <a:avLst/>
          </a:prstGeom>
          <a:gradFill rotWithShape="1">
            <a:gsLst>
              <a:gs pos="0">
                <a:srgbClr val="DA251D"/>
              </a:gs>
              <a:gs pos="50000">
                <a:schemeClr val="bg1"/>
              </a:gs>
              <a:gs pos="100000">
                <a:srgbClr val="DA251D"/>
              </a:gs>
            </a:gsLst>
            <a:lin ang="5400000" scaled="1"/>
          </a:gradFill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COC/Branch specific training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1050" b="1" dirty="0" smtClean="0">
                <a:solidFill>
                  <a:schemeClr val="tx2"/>
                </a:solidFill>
                <a:cs typeface="+mn-cs"/>
              </a:rPr>
              <a:t>(6 weeks National Training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1050" b="1" dirty="0" smtClean="0">
                <a:solidFill>
                  <a:schemeClr val="tx2"/>
                </a:solidFill>
                <a:cs typeface="+mn-cs"/>
              </a:rPr>
              <a:t>on the Job are included)</a:t>
            </a:r>
            <a:endParaRPr lang="en-GB" sz="105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95" name="Rectangle 125"/>
          <p:cNvSpPr>
            <a:spLocks noChangeArrowheads="1"/>
          </p:cNvSpPr>
          <p:nvPr/>
        </p:nvSpPr>
        <p:spPr bwMode="auto">
          <a:xfrm>
            <a:off x="7042373" y="5236163"/>
            <a:ext cx="206375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G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r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a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97" name="Rectangle 80"/>
          <p:cNvSpPr>
            <a:spLocks noChangeArrowheads="1"/>
          </p:cNvSpPr>
          <p:nvPr/>
        </p:nvSpPr>
        <p:spPr bwMode="auto">
          <a:xfrm>
            <a:off x="6078930" y="2860163"/>
            <a:ext cx="196085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200" b="1" dirty="0">
                <a:solidFill>
                  <a:srgbClr val="000000"/>
                </a:solidFill>
              </a:rPr>
              <a:t>EE</a:t>
            </a:r>
          </a:p>
        </p:txBody>
      </p:sp>
      <p:sp>
        <p:nvSpPr>
          <p:cNvPr id="98" name="Rectangle 82"/>
          <p:cNvSpPr>
            <a:spLocks noChangeArrowheads="1"/>
          </p:cNvSpPr>
          <p:nvPr/>
        </p:nvSpPr>
        <p:spPr bwMode="auto">
          <a:xfrm>
            <a:off x="6516000" y="2068163"/>
            <a:ext cx="25200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Cadre Aspirants Course 1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(CAC 1)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99" name="Rectangle 82"/>
          <p:cNvSpPr>
            <a:spLocks noChangeArrowheads="1"/>
          </p:cNvSpPr>
          <p:nvPr/>
        </p:nvSpPr>
        <p:spPr bwMode="auto">
          <a:xfrm>
            <a:off x="1490400" y="2860163"/>
            <a:ext cx="567571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CAC 1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100" name="Rectangle 78"/>
          <p:cNvSpPr>
            <a:spLocks noChangeArrowheads="1"/>
          </p:cNvSpPr>
          <p:nvPr/>
        </p:nvSpPr>
        <p:spPr bwMode="auto">
          <a:xfrm>
            <a:off x="1490400" y="3652163"/>
            <a:ext cx="559176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1</a:t>
            </a:r>
            <a:r>
              <a:rPr lang="en-GB" altLang="de-DE" sz="1600" baseline="30000" dirty="0">
                <a:solidFill>
                  <a:srgbClr val="000000"/>
                </a:solidFill>
              </a:rPr>
              <a:t>st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 smtClean="0">
                <a:solidFill>
                  <a:srgbClr val="000000"/>
                </a:solidFill>
              </a:rPr>
              <a:t>S.</a:t>
            </a:r>
            <a:endParaRPr lang="en-GB" altLang="de-DE" sz="1600" dirty="0">
              <a:solidFill>
                <a:srgbClr val="000000"/>
              </a:solidFill>
            </a:endParaRPr>
          </a:p>
        </p:txBody>
      </p:sp>
      <p:sp>
        <p:nvSpPr>
          <p:cNvPr id="101" name="Rectangle 86"/>
          <p:cNvSpPr>
            <a:spLocks noChangeArrowheads="1"/>
          </p:cNvSpPr>
          <p:nvPr/>
        </p:nvSpPr>
        <p:spPr bwMode="auto">
          <a:xfrm>
            <a:off x="1490286" y="4444163"/>
            <a:ext cx="559176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3</a:t>
            </a:r>
            <a:r>
              <a:rPr lang="en-GB" altLang="de-DE" sz="1600" baseline="30000" dirty="0">
                <a:solidFill>
                  <a:srgbClr val="000000"/>
                </a:solidFill>
              </a:rPr>
              <a:t>rd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 smtClean="0">
                <a:solidFill>
                  <a:srgbClr val="000000"/>
                </a:solidFill>
              </a:rPr>
              <a:t>S.</a:t>
            </a:r>
            <a:endParaRPr lang="en-GB" altLang="de-DE" sz="1600" dirty="0">
              <a:solidFill>
                <a:srgbClr val="000000"/>
              </a:solidFill>
            </a:endParaRPr>
          </a:p>
        </p:txBody>
      </p:sp>
      <p:sp>
        <p:nvSpPr>
          <p:cNvPr id="102" name="Rectangle 83"/>
          <p:cNvSpPr>
            <a:spLocks noChangeArrowheads="1"/>
          </p:cNvSpPr>
          <p:nvPr/>
        </p:nvSpPr>
        <p:spPr bwMode="auto">
          <a:xfrm>
            <a:off x="2051720" y="4444163"/>
            <a:ext cx="504056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rIns="36000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103" name="Rectangle 85"/>
          <p:cNvSpPr>
            <a:spLocks noChangeArrowheads="1"/>
          </p:cNvSpPr>
          <p:nvPr/>
        </p:nvSpPr>
        <p:spPr bwMode="auto">
          <a:xfrm>
            <a:off x="4932040" y="4444163"/>
            <a:ext cx="1260202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104" name="Rectangle 93"/>
          <p:cNvSpPr>
            <a:spLocks noChangeArrowheads="1"/>
          </p:cNvSpPr>
          <p:nvPr/>
        </p:nvSpPr>
        <p:spPr bwMode="auto">
          <a:xfrm>
            <a:off x="3958940" y="5236163"/>
            <a:ext cx="1093071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6000" rIns="36000" anchor="ctr" anchorCtr="0"/>
          <a:lstStyle/>
          <a:p>
            <a:pPr algn="ctr" eaLnBrk="0" hangingPunct="0">
              <a:spcBef>
                <a:spcPct val="5000"/>
              </a:spcBef>
            </a:pPr>
            <a:r>
              <a:rPr lang="en-GB" altLang="de-DE" sz="1100" b="1" dirty="0">
                <a:solidFill>
                  <a:srgbClr val="0000CC"/>
                </a:solidFill>
              </a:rPr>
              <a:t>Int’l  Training on the Job</a:t>
            </a:r>
          </a:p>
        </p:txBody>
      </p:sp>
      <p:sp>
        <p:nvSpPr>
          <p:cNvPr id="105" name="Rectangle 94"/>
          <p:cNvSpPr>
            <a:spLocks noChangeArrowheads="1"/>
          </p:cNvSpPr>
          <p:nvPr/>
        </p:nvSpPr>
        <p:spPr bwMode="auto">
          <a:xfrm>
            <a:off x="3751794" y="5236163"/>
            <a:ext cx="2032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L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A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106" name="Rectangle 94"/>
          <p:cNvSpPr>
            <a:spLocks noChangeArrowheads="1"/>
          </p:cNvSpPr>
          <p:nvPr/>
        </p:nvSpPr>
        <p:spPr bwMode="auto">
          <a:xfrm>
            <a:off x="5053692" y="5236163"/>
            <a:ext cx="2032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L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A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107" name="Textfeld 106"/>
          <p:cNvSpPr txBox="1"/>
          <p:nvPr/>
        </p:nvSpPr>
        <p:spPr>
          <a:xfrm>
            <a:off x="2936619" y="6194564"/>
            <a:ext cx="114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6</a:t>
            </a:r>
            <a:r>
              <a:rPr lang="en-GB" sz="1200" b="1" baseline="30000" dirty="0" smtClean="0"/>
              <a:t>th</a:t>
            </a:r>
            <a:r>
              <a:rPr lang="en-GB" sz="1200" b="1" dirty="0" smtClean="0"/>
              <a:t> Semester</a:t>
            </a:r>
            <a:endParaRPr lang="en-GB" sz="1200" b="1" dirty="0"/>
          </a:p>
        </p:txBody>
      </p:sp>
      <p:sp>
        <p:nvSpPr>
          <p:cNvPr id="108" name="Geschweifte Klammer rechts 107"/>
          <p:cNvSpPr/>
          <p:nvPr/>
        </p:nvSpPr>
        <p:spPr>
          <a:xfrm rot="5400000">
            <a:off x="3370012" y="4011969"/>
            <a:ext cx="258480" cy="4017704"/>
          </a:xfrm>
          <a:prstGeom prst="rightBrace">
            <a:avLst>
              <a:gd name="adj1" fmla="val 59275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0" name="Rectangle 80"/>
          <p:cNvSpPr>
            <a:spLocks noChangeArrowheads="1"/>
          </p:cNvSpPr>
          <p:nvPr/>
        </p:nvSpPr>
        <p:spPr bwMode="auto">
          <a:xfrm>
            <a:off x="6275016" y="2860163"/>
            <a:ext cx="2412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altLang="de-DE" sz="1200" b="1" dirty="0" smtClean="0">
                <a:solidFill>
                  <a:schemeClr val="tx2"/>
                </a:solidFill>
                <a:cs typeface="+mn-cs"/>
              </a:rPr>
              <a:t>MDL</a:t>
            </a:r>
            <a:endParaRPr lang="en-GB" altLang="de-DE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111" name="Text Box 128"/>
          <p:cNvSpPr txBox="1">
            <a:spLocks noChangeArrowheads="1"/>
          </p:cNvSpPr>
          <p:nvPr/>
        </p:nvSpPr>
        <p:spPr bwMode="auto">
          <a:xfrm>
            <a:off x="7411433" y="4531682"/>
            <a:ext cx="1594988" cy="4847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50" dirty="0" smtClean="0">
                <a:solidFill>
                  <a:srgbClr val="0000CC"/>
                </a:solidFill>
              </a:rPr>
              <a:t>Some Austrian Cadets: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50" dirty="0" smtClean="0">
                <a:solidFill>
                  <a:srgbClr val="0000CC"/>
                </a:solidFill>
              </a:rPr>
              <a:t>Germany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50" dirty="0" smtClean="0">
                <a:solidFill>
                  <a:srgbClr val="0000CC"/>
                </a:solidFill>
              </a:rPr>
              <a:t>United States of America</a:t>
            </a:r>
            <a:endParaRPr lang="en-GB" altLang="de-DE" sz="1050" dirty="0"/>
          </a:p>
        </p:txBody>
      </p:sp>
      <p:graphicFrame>
        <p:nvGraphicFramePr>
          <p:cNvPr id="33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183592"/>
              </p:ext>
            </p:extLst>
          </p:nvPr>
        </p:nvGraphicFramePr>
        <p:xfrm>
          <a:off x="1489144" y="1556792"/>
          <a:ext cx="7547354" cy="394543"/>
        </p:xfrm>
        <a:graphic>
          <a:graphicData uri="http://schemas.openxmlformats.org/drawingml/2006/table">
            <a:tbl>
              <a:tblPr/>
              <a:tblGrid>
                <a:gridCol w="628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7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5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7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05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4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Jul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Sep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Oct</a:t>
                      </a:r>
                      <a:endParaRPr kumimoji="0" lang="en-GB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Nov</a:t>
                      </a:r>
                      <a:endParaRPr kumimoji="0" lang="en-GB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Dec</a:t>
                      </a:r>
                      <a:endParaRPr kumimoji="0" lang="en-GB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Textfeld 33"/>
          <p:cNvSpPr txBox="1"/>
          <p:nvPr/>
        </p:nvSpPr>
        <p:spPr>
          <a:xfrm>
            <a:off x="5607815" y="5951602"/>
            <a:ext cx="16554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800" b="1" dirty="0" smtClean="0"/>
              <a:t>Abbreviations: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EE = Entrance Exam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MDL = Military Driving License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ICT = Information and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Communication Technology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BE = Bachelor Exam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Grad = Graduation</a:t>
            </a:r>
            <a:endParaRPr lang="en-GB" sz="800" dirty="0"/>
          </a:p>
        </p:txBody>
      </p:sp>
      <p:sp>
        <p:nvSpPr>
          <p:cNvPr id="35" name="Rectangle 17"/>
          <p:cNvSpPr>
            <a:spLocks noChangeArrowheads="1"/>
          </p:cNvSpPr>
          <p:nvPr/>
        </p:nvSpPr>
        <p:spPr bwMode="auto">
          <a:xfrm>
            <a:off x="38100" y="30539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sp>
        <p:nvSpPr>
          <p:cNvPr id="32" name="Text Box 128"/>
          <p:cNvSpPr txBox="1">
            <a:spLocks noChangeArrowheads="1"/>
          </p:cNvSpPr>
          <p:nvPr/>
        </p:nvSpPr>
        <p:spPr bwMode="auto">
          <a:xfrm>
            <a:off x="2861144" y="4467035"/>
            <a:ext cx="203421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00" dirty="0" smtClean="0">
                <a:solidFill>
                  <a:srgbClr val="0000CC"/>
                </a:solidFill>
              </a:rPr>
              <a:t>Political Science, Economics, ICT</a:t>
            </a:r>
            <a:endParaRPr lang="en-GB" altLang="de-DE" sz="1000" dirty="0" smtClean="0">
              <a:solidFill>
                <a:srgbClr val="0000FF"/>
              </a:solidFill>
            </a:endParaRP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de-DE" sz="1000" dirty="0" smtClean="0">
                <a:solidFill>
                  <a:srgbClr val="0000FF"/>
                </a:solidFill>
              </a:rPr>
              <a:t> </a:t>
            </a:r>
            <a:r>
              <a:rPr lang="en-US" altLang="de-DE" sz="1000" dirty="0" smtClean="0">
                <a:solidFill>
                  <a:srgbClr val="0000CC"/>
                </a:solidFill>
              </a:rPr>
              <a:t>Specific Strategies, </a:t>
            </a:r>
            <a:r>
              <a:rPr lang="en-US" altLang="de-DE" sz="1000" dirty="0" smtClean="0"/>
              <a:t>Pedagogics</a:t>
            </a:r>
            <a:r>
              <a:rPr lang="en-US" altLang="de-DE" sz="1000" dirty="0"/>
              <a:t>,</a:t>
            </a: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de-DE" sz="1000" dirty="0"/>
              <a:t>Sports Science,</a:t>
            </a: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de-DE" sz="1000" dirty="0"/>
              <a:t>Security Policy</a:t>
            </a:r>
          </a:p>
        </p:txBody>
      </p:sp>
    </p:spTree>
    <p:extLst>
      <p:ext uri="{BB962C8B-B14F-4D97-AF65-F5344CB8AC3E}">
        <p14:creationId xmlns:p14="http://schemas.microsoft.com/office/powerpoint/2010/main" val="33522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0"/>
          <p:cNvSpPr>
            <a:spLocks noChangeArrowheads="1"/>
          </p:cNvSpPr>
          <p:nvPr/>
        </p:nvSpPr>
        <p:spPr bwMode="auto">
          <a:xfrm>
            <a:off x="1265238" y="108000"/>
            <a:ext cx="7697787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3600" dirty="0" smtClean="0">
                <a:solidFill>
                  <a:schemeClr val="tx2"/>
                </a:solidFill>
              </a:rPr>
              <a:t>Career Officer Course (COC)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2400" dirty="0" smtClean="0">
                <a:solidFill>
                  <a:schemeClr val="tx2"/>
                </a:solidFill>
              </a:rPr>
              <a:t>Branch specific Education</a:t>
            </a:r>
            <a:endParaRPr lang="en-GB" altLang="de-DE" sz="1600" dirty="0">
              <a:solidFill>
                <a:schemeClr val="tx2"/>
              </a:solidFill>
            </a:endParaRPr>
          </a:p>
        </p:txBody>
      </p:sp>
      <p:grpSp>
        <p:nvGrpSpPr>
          <p:cNvPr id="54" name="Gruppieren 53"/>
          <p:cNvGrpSpPr/>
          <p:nvPr/>
        </p:nvGrpSpPr>
        <p:grpSpPr>
          <a:xfrm>
            <a:off x="2652463" y="3966165"/>
            <a:ext cx="1512888" cy="1079500"/>
            <a:chOff x="5731685" y="4032000"/>
            <a:chExt cx="1512888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5" name="Picture 63" descr="Bildgröße auf die Monitorauflösung (1280x768 px) optimiert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1685" y="4032000"/>
              <a:ext cx="1512888" cy="10795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 Box 46"/>
            <p:cNvSpPr txBox="1">
              <a:spLocks noChangeArrowheads="1"/>
            </p:cNvSpPr>
            <p:nvPr/>
          </p:nvSpPr>
          <p:spPr bwMode="auto">
            <a:xfrm>
              <a:off x="6793723" y="4896000"/>
              <a:ext cx="404813" cy="185738"/>
            </a:xfrm>
            <a:prstGeom prst="rect">
              <a:avLst/>
            </a:prstGeom>
            <a:gradFill rotWithShape="1">
              <a:gsLst>
                <a:gs pos="0">
                  <a:srgbClr val="DA251D"/>
                </a:gs>
                <a:gs pos="50000">
                  <a:schemeClr val="bg1"/>
                </a:gs>
                <a:gs pos="100000">
                  <a:srgbClr val="DA251D"/>
                </a:gs>
              </a:gsLst>
              <a:lin ang="54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pPr algn="ctr">
                <a:defRPr/>
              </a:pPr>
              <a:r>
                <a:rPr lang="en-GB" sz="1200" b="1" dirty="0">
                  <a:cs typeface="+mn-cs"/>
                </a:rPr>
                <a:t>NBC</a:t>
              </a:r>
            </a:p>
          </p:txBody>
        </p:sp>
      </p:grpSp>
      <p:grpSp>
        <p:nvGrpSpPr>
          <p:cNvPr id="86" name="Gruppieren 85"/>
          <p:cNvGrpSpPr/>
          <p:nvPr/>
        </p:nvGrpSpPr>
        <p:grpSpPr>
          <a:xfrm>
            <a:off x="3317657" y="2749386"/>
            <a:ext cx="1455738" cy="1079500"/>
            <a:chOff x="2612206" y="4032000"/>
            <a:chExt cx="1455738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7" name="Picture 59" descr="Bildgröße auf die Monitorauflösung (1280x768 px) optimiert"/>
            <p:cNvPicPr>
              <a:picLocks noChangeAspect="1" noChangeArrowheads="1"/>
            </p:cNvPicPr>
            <p:nvPr/>
          </p:nvPicPr>
          <p:blipFill rotWithShape="1">
            <a:blip r:embed="rId3" cstate="screen">
              <a:lum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12206" y="4032000"/>
              <a:ext cx="1455738" cy="10795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 Box 44"/>
            <p:cNvSpPr txBox="1">
              <a:spLocks noChangeArrowheads="1"/>
            </p:cNvSpPr>
            <p:nvPr/>
          </p:nvSpPr>
          <p:spPr bwMode="auto">
            <a:xfrm>
              <a:off x="3382144" y="4896000"/>
              <a:ext cx="650875" cy="185738"/>
            </a:xfrm>
            <a:prstGeom prst="rect">
              <a:avLst/>
            </a:prstGeom>
            <a:gradFill rotWithShape="1">
              <a:gsLst>
                <a:gs pos="0">
                  <a:srgbClr val="DA251D"/>
                </a:gs>
                <a:gs pos="50000">
                  <a:schemeClr val="bg1"/>
                </a:gs>
                <a:gs pos="100000">
                  <a:srgbClr val="DA251D"/>
                </a:gs>
              </a:gsLst>
              <a:lin ang="54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pPr algn="ctr">
                <a:defRPr/>
              </a:pPr>
              <a:r>
                <a:rPr lang="en-GB" sz="1200" b="1" dirty="0">
                  <a:cs typeface="+mn-cs"/>
                </a:rPr>
                <a:t>Artillery</a:t>
              </a:r>
            </a:p>
          </p:txBody>
        </p:sp>
      </p:grpSp>
      <p:grpSp>
        <p:nvGrpSpPr>
          <p:cNvPr id="89" name="Gruppieren 88"/>
          <p:cNvGrpSpPr/>
          <p:nvPr/>
        </p:nvGrpSpPr>
        <p:grpSpPr>
          <a:xfrm>
            <a:off x="3310731" y="1524905"/>
            <a:ext cx="1439863" cy="1079500"/>
            <a:chOff x="3310730" y="1620000"/>
            <a:chExt cx="1439863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0" name="Picture 24" descr="Bildgröße auf die Monitorauflösung (1280x768 px) optimiert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0730" y="1620000"/>
              <a:ext cx="1439863" cy="10795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 Box 25"/>
            <p:cNvSpPr txBox="1">
              <a:spLocks noChangeArrowheads="1"/>
            </p:cNvSpPr>
            <p:nvPr/>
          </p:nvSpPr>
          <p:spPr bwMode="auto">
            <a:xfrm>
              <a:off x="4078738" y="2484000"/>
              <a:ext cx="635000" cy="185738"/>
            </a:xfrm>
            <a:prstGeom prst="rect">
              <a:avLst/>
            </a:prstGeom>
            <a:gradFill rotWithShape="1">
              <a:gsLst>
                <a:gs pos="0">
                  <a:srgbClr val="DA251D"/>
                </a:gs>
                <a:gs pos="50000">
                  <a:schemeClr val="bg1"/>
                </a:gs>
                <a:gs pos="100000">
                  <a:srgbClr val="DA251D"/>
                </a:gs>
              </a:gsLst>
              <a:lin ang="54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pPr algn="ctr">
                <a:defRPr/>
              </a:pPr>
              <a:r>
                <a:rPr lang="en-GB" sz="1200" b="1" dirty="0">
                  <a:cs typeface="+mn-cs"/>
                </a:rPr>
                <a:t>Infantry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475656" y="1524905"/>
            <a:ext cx="1745634" cy="2304575"/>
            <a:chOff x="1677049" y="1620000"/>
            <a:chExt cx="1745634" cy="2304575"/>
          </a:xfrm>
        </p:grpSpPr>
        <p:pic>
          <p:nvPicPr>
            <p:cNvPr id="93" name="Picture 2" descr="Bildgröße auf die Monitorauflösung (640x480 px) optimiert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77600" y="1620000"/>
              <a:ext cx="1745083" cy="10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55" descr="Bildgröße auf die Monitorauflösung (1280x768 px) optimier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049" y="2844575"/>
              <a:ext cx="1740283" cy="1080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Text Box 26"/>
            <p:cNvSpPr txBox="1">
              <a:spLocks noChangeArrowheads="1"/>
            </p:cNvSpPr>
            <p:nvPr/>
          </p:nvSpPr>
          <p:spPr bwMode="auto">
            <a:xfrm>
              <a:off x="1737095" y="2594135"/>
              <a:ext cx="803275" cy="368300"/>
            </a:xfrm>
            <a:prstGeom prst="rect">
              <a:avLst/>
            </a:prstGeom>
            <a:gradFill rotWithShape="1">
              <a:gsLst>
                <a:gs pos="0">
                  <a:srgbClr val="DA251D"/>
                </a:gs>
                <a:gs pos="50000">
                  <a:schemeClr val="bg1"/>
                </a:gs>
                <a:gs pos="100000">
                  <a:srgbClr val="DA251D"/>
                </a:gs>
              </a:gsLst>
              <a:lin ang="54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pPr algn="ctr">
                <a:defRPr/>
              </a:pPr>
              <a:r>
                <a:rPr lang="en-GB" sz="1200" b="1" dirty="0">
                  <a:cs typeface="+mn-cs"/>
                </a:rPr>
                <a:t>Armoured</a:t>
              </a:r>
            </a:p>
            <a:p>
              <a:pPr algn="ctr">
                <a:defRPr/>
              </a:pPr>
              <a:r>
                <a:rPr lang="en-GB" sz="1200" b="1" dirty="0">
                  <a:cs typeface="+mn-cs"/>
                </a:rPr>
                <a:t>Corps</a:t>
              </a:r>
            </a:p>
          </p:txBody>
        </p:sp>
      </p:grpSp>
      <p:grpSp>
        <p:nvGrpSpPr>
          <p:cNvPr id="96" name="Gruppieren 95"/>
          <p:cNvGrpSpPr/>
          <p:nvPr/>
        </p:nvGrpSpPr>
        <p:grpSpPr>
          <a:xfrm>
            <a:off x="6467296" y="1524905"/>
            <a:ext cx="1500818" cy="1080000"/>
            <a:chOff x="6686677" y="1620000"/>
            <a:chExt cx="1500818" cy="108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7" name="Picture 67" descr="Bildgröße auf die Monitorauflösung (1280x768 px) optimiert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6677" y="1620000"/>
              <a:ext cx="1500818" cy="1080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Text Box 48"/>
            <p:cNvSpPr txBox="1">
              <a:spLocks noChangeArrowheads="1"/>
            </p:cNvSpPr>
            <p:nvPr/>
          </p:nvSpPr>
          <p:spPr bwMode="auto">
            <a:xfrm>
              <a:off x="7216759" y="2484000"/>
              <a:ext cx="925502" cy="184666"/>
            </a:xfrm>
            <a:prstGeom prst="rect">
              <a:avLst/>
            </a:prstGeom>
            <a:gradFill rotWithShape="1">
              <a:gsLst>
                <a:gs pos="0">
                  <a:srgbClr val="DA251D"/>
                </a:gs>
                <a:gs pos="50000">
                  <a:schemeClr val="bg1"/>
                </a:gs>
                <a:gs pos="100000">
                  <a:srgbClr val="DA251D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pPr algn="ctr">
                <a:defRPr/>
              </a:pPr>
              <a:r>
                <a:rPr lang="en-GB" sz="1200" b="1" dirty="0" smtClean="0">
                  <a:cs typeface="+mn-cs"/>
                </a:rPr>
                <a:t>Air Defence</a:t>
              </a:r>
              <a:endParaRPr lang="en-GB" sz="1200" b="1" dirty="0">
                <a:cs typeface="+mn-cs"/>
              </a:endParaRPr>
            </a:p>
          </p:txBody>
        </p:sp>
      </p:grpSp>
      <p:grpSp>
        <p:nvGrpSpPr>
          <p:cNvPr id="99" name="Gruppieren 98"/>
          <p:cNvGrpSpPr/>
          <p:nvPr/>
        </p:nvGrpSpPr>
        <p:grpSpPr>
          <a:xfrm>
            <a:off x="6630263" y="2749480"/>
            <a:ext cx="1628776" cy="1079499"/>
            <a:chOff x="3283743" y="2808000"/>
            <a:chExt cx="1628776" cy="10794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0" name="Picture 69" descr="Bildgröße auf die Monitorauflösung (1280x768 px) optimier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3743" y="2808000"/>
              <a:ext cx="1628776" cy="107949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 Box 49"/>
            <p:cNvSpPr txBox="1">
              <a:spLocks noChangeArrowheads="1"/>
            </p:cNvSpPr>
            <p:nvPr/>
          </p:nvSpPr>
          <p:spPr bwMode="auto">
            <a:xfrm>
              <a:off x="3633616" y="3672000"/>
              <a:ext cx="1235076" cy="184150"/>
            </a:xfrm>
            <a:prstGeom prst="rect">
              <a:avLst/>
            </a:prstGeom>
            <a:gradFill rotWithShape="1">
              <a:gsLst>
                <a:gs pos="0">
                  <a:srgbClr val="DA251D"/>
                </a:gs>
                <a:gs pos="50000">
                  <a:schemeClr val="bg1"/>
                </a:gs>
                <a:gs pos="100000">
                  <a:srgbClr val="DA251D"/>
                </a:gs>
              </a:gsLst>
              <a:lin ang="54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pPr algn="ctr">
                <a:defRPr/>
              </a:pPr>
              <a:r>
                <a:rPr lang="en-GB" sz="1200" b="1" dirty="0" smtClean="0">
                  <a:cs typeface="+mn-cs"/>
                </a:rPr>
                <a:t>Air Surveillance</a:t>
              </a:r>
              <a:endParaRPr lang="en-GB" sz="1200" b="1" dirty="0">
                <a:cs typeface="+mn-cs"/>
              </a:endParaRPr>
            </a:p>
          </p:txBody>
        </p:sp>
      </p:grpSp>
      <p:grpSp>
        <p:nvGrpSpPr>
          <p:cNvPr id="102" name="Gruppieren 101"/>
          <p:cNvGrpSpPr/>
          <p:nvPr/>
        </p:nvGrpSpPr>
        <p:grpSpPr>
          <a:xfrm>
            <a:off x="4356138" y="5176846"/>
            <a:ext cx="1439999" cy="1080000"/>
            <a:chOff x="4435295" y="5256000"/>
            <a:chExt cx="1439999" cy="108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3" name="Picture 73" descr="Bildgröße auf die Monitorauflösung (1280x768 px) optimiert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5295" y="5256000"/>
              <a:ext cx="1439999" cy="1080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Text Box 51"/>
            <p:cNvSpPr txBox="1">
              <a:spLocks noChangeArrowheads="1"/>
            </p:cNvSpPr>
            <p:nvPr/>
          </p:nvSpPr>
          <p:spPr bwMode="auto">
            <a:xfrm>
              <a:off x="4535437" y="6120000"/>
              <a:ext cx="1312863" cy="185738"/>
            </a:xfrm>
            <a:prstGeom prst="rect">
              <a:avLst/>
            </a:prstGeom>
            <a:gradFill rotWithShape="1">
              <a:gsLst>
                <a:gs pos="0">
                  <a:srgbClr val="DA251D"/>
                </a:gs>
                <a:gs pos="50000">
                  <a:schemeClr val="bg1"/>
                </a:gs>
                <a:gs pos="100000">
                  <a:srgbClr val="DA251D"/>
                </a:gs>
              </a:gsLst>
              <a:lin ang="54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pPr algn="ctr">
                <a:defRPr/>
              </a:pPr>
              <a:r>
                <a:rPr lang="en-GB" sz="1200" b="1" dirty="0">
                  <a:cs typeface="+mn-cs"/>
                </a:rPr>
                <a:t>Technical Officer</a:t>
              </a:r>
            </a:p>
          </p:txBody>
        </p:sp>
      </p:grpSp>
      <p:grpSp>
        <p:nvGrpSpPr>
          <p:cNvPr id="105" name="Gruppieren 104"/>
          <p:cNvGrpSpPr/>
          <p:nvPr/>
        </p:nvGrpSpPr>
        <p:grpSpPr>
          <a:xfrm>
            <a:off x="2650670" y="5176602"/>
            <a:ext cx="1578223" cy="1080000"/>
            <a:chOff x="2702480" y="5256000"/>
            <a:chExt cx="1578223" cy="108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6" name="Picture 77" descr="Bildgröße auf die Monitorauflösung (1280x768 px) optimiert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480" y="5256000"/>
              <a:ext cx="1578223" cy="1080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 Box 52"/>
            <p:cNvSpPr txBox="1">
              <a:spLocks noChangeArrowheads="1"/>
            </p:cNvSpPr>
            <p:nvPr/>
          </p:nvSpPr>
          <p:spPr bwMode="auto">
            <a:xfrm>
              <a:off x="3494658" y="6120000"/>
              <a:ext cx="746125" cy="185738"/>
            </a:xfrm>
            <a:prstGeom prst="rect">
              <a:avLst/>
            </a:prstGeom>
            <a:gradFill rotWithShape="1">
              <a:gsLst>
                <a:gs pos="0">
                  <a:srgbClr val="DA251D"/>
                </a:gs>
                <a:gs pos="50000">
                  <a:schemeClr val="bg1"/>
                </a:gs>
                <a:gs pos="100000">
                  <a:srgbClr val="DA251D"/>
                </a:gs>
              </a:gsLst>
              <a:lin ang="54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pPr algn="ctr">
                <a:defRPr/>
              </a:pPr>
              <a:r>
                <a:rPr lang="en-GB" sz="1200" b="1" dirty="0">
                  <a:cs typeface="+mn-cs"/>
                </a:rPr>
                <a:t>Logistics</a:t>
              </a:r>
            </a:p>
          </p:txBody>
        </p:sp>
      </p:grpSp>
      <p:grpSp>
        <p:nvGrpSpPr>
          <p:cNvPr id="108" name="Gruppieren 107"/>
          <p:cNvGrpSpPr/>
          <p:nvPr/>
        </p:nvGrpSpPr>
        <p:grpSpPr>
          <a:xfrm>
            <a:off x="4852718" y="1524905"/>
            <a:ext cx="1510820" cy="1080000"/>
            <a:chOff x="4147509" y="4032000"/>
            <a:chExt cx="1510820" cy="108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9" name="Picture 8" descr="Bildgröße auf die Monitorauflösung (1920x1200 px) optimiert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7509" y="4032000"/>
              <a:ext cx="1510820" cy="10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Text Box 45"/>
            <p:cNvSpPr txBox="1">
              <a:spLocks noChangeArrowheads="1"/>
            </p:cNvSpPr>
            <p:nvPr/>
          </p:nvSpPr>
          <p:spPr bwMode="auto">
            <a:xfrm>
              <a:off x="4355645" y="4896000"/>
              <a:ext cx="1276350" cy="185738"/>
            </a:xfrm>
            <a:prstGeom prst="rect">
              <a:avLst/>
            </a:prstGeom>
            <a:gradFill rotWithShape="1">
              <a:gsLst>
                <a:gs pos="0">
                  <a:srgbClr val="DA251D"/>
                </a:gs>
                <a:gs pos="50000">
                  <a:schemeClr val="bg1"/>
                </a:gs>
                <a:gs pos="100000">
                  <a:srgbClr val="DA251D"/>
                </a:gs>
              </a:gsLst>
              <a:lin ang="54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pPr algn="ctr">
                <a:defRPr/>
              </a:pPr>
              <a:r>
                <a:rPr lang="en-GB" sz="1200" b="1" dirty="0">
                  <a:cs typeface="+mn-cs"/>
                </a:rPr>
                <a:t>Reconnaissance</a:t>
              </a:r>
            </a:p>
          </p:txBody>
        </p:sp>
      </p:grpSp>
      <p:grpSp>
        <p:nvGrpSpPr>
          <p:cNvPr id="111" name="Gruppieren 110"/>
          <p:cNvGrpSpPr/>
          <p:nvPr/>
        </p:nvGrpSpPr>
        <p:grpSpPr>
          <a:xfrm>
            <a:off x="1476207" y="3966165"/>
            <a:ext cx="1058986" cy="1440000"/>
            <a:chOff x="1475655" y="4032000"/>
            <a:chExt cx="1058986" cy="14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2" name="Picture 2" descr="Bildgröße auf die Monitorauflösung (1920x1200 px) optimiert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75655" y="4032000"/>
              <a:ext cx="1058986" cy="14400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Text Box 50"/>
            <p:cNvSpPr txBox="1">
              <a:spLocks noChangeArrowheads="1"/>
            </p:cNvSpPr>
            <p:nvPr/>
          </p:nvSpPr>
          <p:spPr bwMode="auto">
            <a:xfrm>
              <a:off x="1504811" y="5259613"/>
              <a:ext cx="320675" cy="184150"/>
            </a:xfrm>
            <a:prstGeom prst="rect">
              <a:avLst/>
            </a:prstGeom>
            <a:gradFill rotWithShape="1">
              <a:gsLst>
                <a:gs pos="0">
                  <a:srgbClr val="DA251D"/>
                </a:gs>
                <a:gs pos="50000">
                  <a:schemeClr val="bg1"/>
                </a:gs>
                <a:gs pos="100000">
                  <a:srgbClr val="DA251D"/>
                </a:gs>
              </a:gsLst>
              <a:lin ang="54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pPr algn="ctr">
                <a:defRPr/>
              </a:pPr>
              <a:r>
                <a:rPr lang="en-GB" sz="1200" b="1" dirty="0">
                  <a:cs typeface="+mn-cs"/>
                </a:rPr>
                <a:t>ICT</a:t>
              </a:r>
            </a:p>
          </p:txBody>
        </p:sp>
      </p:grpSp>
      <p:grpSp>
        <p:nvGrpSpPr>
          <p:cNvPr id="114" name="Gruppieren 113"/>
          <p:cNvGrpSpPr/>
          <p:nvPr/>
        </p:nvGrpSpPr>
        <p:grpSpPr>
          <a:xfrm>
            <a:off x="6278511" y="5176602"/>
            <a:ext cx="1749873" cy="1080000"/>
            <a:chOff x="4824970" y="1620000"/>
            <a:chExt cx="1749873" cy="108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5" name="Picture 10" descr="Bildgröße auf die Monitorauflösung (1920x1200 px) optimiert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970" y="1620000"/>
              <a:ext cx="1749873" cy="1080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Text Box 26"/>
            <p:cNvSpPr txBox="1">
              <a:spLocks noChangeArrowheads="1"/>
            </p:cNvSpPr>
            <p:nvPr/>
          </p:nvSpPr>
          <p:spPr bwMode="auto">
            <a:xfrm>
              <a:off x="5185011" y="2484000"/>
              <a:ext cx="1358026" cy="184666"/>
            </a:xfrm>
            <a:prstGeom prst="rect">
              <a:avLst/>
            </a:prstGeom>
            <a:gradFill rotWithShape="1">
              <a:gsLst>
                <a:gs pos="0">
                  <a:srgbClr val="DA251D"/>
                </a:gs>
                <a:gs pos="50000">
                  <a:schemeClr val="bg1"/>
                </a:gs>
                <a:gs pos="100000">
                  <a:srgbClr val="DA251D"/>
                </a:gs>
              </a:gsLst>
              <a:lin ang="54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36000" bIns="0">
              <a:spAutoFit/>
            </a:bodyPr>
            <a:lstStyle/>
            <a:p>
              <a:pPr algn="ctr">
                <a:defRPr/>
              </a:pPr>
              <a:r>
                <a:rPr lang="en-GB" sz="1200" b="1" dirty="0" smtClean="0">
                  <a:cs typeface="+mn-cs"/>
                </a:rPr>
                <a:t>(Special Forces)</a:t>
              </a:r>
              <a:endParaRPr lang="en-GB" sz="1200" b="1" dirty="0">
                <a:cs typeface="+mn-cs"/>
              </a:endParaRPr>
            </a:p>
          </p:txBody>
        </p:sp>
      </p:grpSp>
      <p:grpSp>
        <p:nvGrpSpPr>
          <p:cNvPr id="117" name="Gruppieren 116"/>
          <p:cNvGrpSpPr/>
          <p:nvPr/>
        </p:nvGrpSpPr>
        <p:grpSpPr>
          <a:xfrm>
            <a:off x="4887544" y="2748886"/>
            <a:ext cx="1620632" cy="1080000"/>
            <a:chOff x="6156350" y="5256000"/>
            <a:chExt cx="1620632" cy="108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8" name="Picture 6" descr="Bildgröße auf die Monitorauflösung (1920x1200 px) optimiert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350" y="5256000"/>
              <a:ext cx="1620632" cy="10800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Text Box 51"/>
            <p:cNvSpPr txBox="1">
              <a:spLocks noChangeArrowheads="1"/>
            </p:cNvSpPr>
            <p:nvPr/>
          </p:nvSpPr>
          <p:spPr bwMode="auto">
            <a:xfrm>
              <a:off x="6190789" y="6118832"/>
              <a:ext cx="1108243" cy="184666"/>
            </a:xfrm>
            <a:prstGeom prst="rect">
              <a:avLst/>
            </a:prstGeom>
            <a:gradFill rotWithShape="1">
              <a:gsLst>
                <a:gs pos="0">
                  <a:srgbClr val="DA251D"/>
                </a:gs>
                <a:gs pos="50000">
                  <a:schemeClr val="bg1"/>
                </a:gs>
                <a:gs pos="100000">
                  <a:srgbClr val="DA251D"/>
                </a:gs>
              </a:gsLst>
              <a:lin ang="54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pPr algn="ctr">
                <a:defRPr/>
              </a:pPr>
              <a:r>
                <a:rPr lang="en-GB" sz="1200" b="1" dirty="0" smtClean="0">
                  <a:cs typeface="+mn-cs"/>
                </a:rPr>
                <a:t>Military Police</a:t>
              </a:r>
              <a:endParaRPr lang="en-GB" sz="1200" b="1" dirty="0">
                <a:cs typeface="+mn-cs"/>
              </a:endParaRPr>
            </a:p>
          </p:txBody>
        </p:sp>
      </p:grpSp>
      <p:grpSp>
        <p:nvGrpSpPr>
          <p:cNvPr id="120" name="Gruppieren 119"/>
          <p:cNvGrpSpPr/>
          <p:nvPr/>
        </p:nvGrpSpPr>
        <p:grpSpPr>
          <a:xfrm>
            <a:off x="4278486" y="3966165"/>
            <a:ext cx="1615623" cy="1080000"/>
            <a:chOff x="7315862" y="4032000"/>
            <a:chExt cx="1615623" cy="108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1" name="Picture 4" descr="Bildgröße auf die Monitorauflösung (1920x1200 px) optimiert"/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15862" y="4032000"/>
              <a:ext cx="1615623" cy="10800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Text Box 43"/>
            <p:cNvSpPr txBox="1">
              <a:spLocks noChangeArrowheads="1"/>
            </p:cNvSpPr>
            <p:nvPr/>
          </p:nvSpPr>
          <p:spPr bwMode="auto">
            <a:xfrm>
              <a:off x="7349218" y="4896000"/>
              <a:ext cx="728663" cy="185737"/>
            </a:xfrm>
            <a:prstGeom prst="rect">
              <a:avLst/>
            </a:prstGeom>
            <a:gradFill rotWithShape="1">
              <a:gsLst>
                <a:gs pos="0">
                  <a:srgbClr val="DA251D"/>
                </a:gs>
                <a:gs pos="50000">
                  <a:schemeClr val="bg1"/>
                </a:gs>
                <a:gs pos="100000">
                  <a:srgbClr val="DA251D"/>
                </a:gs>
              </a:gsLst>
              <a:lin ang="54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pPr algn="ctr">
                <a:defRPr/>
              </a:pPr>
              <a:r>
                <a:rPr lang="en-GB" sz="1200" b="1" dirty="0">
                  <a:cs typeface="+mn-cs"/>
                </a:rPr>
                <a:t>Engineer</a:t>
              </a:r>
            </a:p>
          </p:txBody>
        </p:sp>
      </p:grpSp>
      <p:grpSp>
        <p:nvGrpSpPr>
          <p:cNvPr id="123" name="Gruppieren 122"/>
          <p:cNvGrpSpPr/>
          <p:nvPr/>
        </p:nvGrpSpPr>
        <p:grpSpPr>
          <a:xfrm>
            <a:off x="7092280" y="3961094"/>
            <a:ext cx="1757478" cy="1080000"/>
            <a:chOff x="7226357" y="4056189"/>
            <a:chExt cx="1757478" cy="1080000"/>
          </a:xfrm>
        </p:grpSpPr>
        <p:pic>
          <p:nvPicPr>
            <p:cNvPr id="124" name="Picture 2" descr="Bildgröße auf die Monitorauflösung (1536x960 px) optimiert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26357" y="4056189"/>
              <a:ext cx="1757478" cy="1080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Text Box 47"/>
            <p:cNvSpPr txBox="1">
              <a:spLocks noChangeArrowheads="1"/>
            </p:cNvSpPr>
            <p:nvPr/>
          </p:nvSpPr>
          <p:spPr bwMode="auto">
            <a:xfrm>
              <a:off x="8438800" y="4077072"/>
              <a:ext cx="510323" cy="184666"/>
            </a:xfrm>
            <a:prstGeom prst="rect">
              <a:avLst/>
            </a:prstGeom>
            <a:gradFill rotWithShape="1">
              <a:gsLst>
                <a:gs pos="0">
                  <a:srgbClr val="DA251D"/>
                </a:gs>
                <a:gs pos="50000">
                  <a:schemeClr val="bg1"/>
                </a:gs>
                <a:gs pos="100000">
                  <a:srgbClr val="DA251D"/>
                </a:gs>
              </a:gsLst>
              <a:lin ang="54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/>
            <a:p>
              <a:pPr algn="ctr">
                <a:defRPr/>
              </a:pPr>
              <a:r>
                <a:rPr lang="en-GB" sz="1200" b="1" dirty="0" smtClean="0">
                  <a:cs typeface="+mn-cs"/>
                </a:rPr>
                <a:t>(Pilot)</a:t>
              </a:r>
              <a:endParaRPr lang="en-GB" sz="1200" b="1" dirty="0">
                <a:cs typeface="+mn-cs"/>
              </a:endParaRPr>
            </a:p>
          </p:txBody>
        </p:sp>
      </p:grpSp>
      <p:grpSp>
        <p:nvGrpSpPr>
          <p:cNvPr id="47" name="Gruppieren 46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48" name="Rechteck 47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49" name="Grafik 48"/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sp>
        <p:nvSpPr>
          <p:cNvPr id="50" name="Rectangle 17"/>
          <p:cNvSpPr>
            <a:spLocks noChangeArrowheads="1"/>
          </p:cNvSpPr>
          <p:nvPr/>
        </p:nvSpPr>
        <p:spPr bwMode="auto">
          <a:xfrm>
            <a:off x="38100" y="30539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94986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dirty="0" smtClean="0"/>
              <a:t>Education </a:t>
            </a:r>
            <a:r>
              <a:rPr lang="de-AT" altLang="de-DE" dirty="0" err="1" smtClean="0"/>
              <a:t>Objectives</a:t>
            </a:r>
            <a:endParaRPr lang="de-AT" altLang="de-DE" dirty="0" smtClean="0"/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38100" y="30539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grpSp>
        <p:nvGrpSpPr>
          <p:cNvPr id="21" name="Group 41"/>
          <p:cNvGrpSpPr>
            <a:grpSpLocks/>
          </p:cNvGrpSpPr>
          <p:nvPr/>
        </p:nvGrpSpPr>
        <p:grpSpPr bwMode="auto">
          <a:xfrm>
            <a:off x="1619250" y="3992257"/>
            <a:ext cx="7364413" cy="1258888"/>
            <a:chOff x="1020" y="3136"/>
            <a:chExt cx="4639" cy="793"/>
          </a:xfrm>
        </p:grpSpPr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>
              <a:off x="1855" y="3136"/>
              <a:ext cx="2948" cy="793"/>
            </a:xfrm>
            <a:prstGeom prst="rect">
              <a:avLst/>
            </a:prstGeom>
            <a:gradFill rotWithShape="1">
              <a:gsLst>
                <a:gs pos="0">
                  <a:srgbClr val="666E59"/>
                </a:gs>
                <a:gs pos="50000">
                  <a:schemeClr val="bg1"/>
                </a:gs>
                <a:gs pos="100000">
                  <a:srgbClr val="666E5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to ensure</a:t>
              </a:r>
            </a:p>
            <a:p>
              <a:pPr algn="ctr">
                <a:defRPr/>
              </a:pPr>
              <a:r>
                <a:rPr lang="en-GB" b="1" dirty="0" smtClean="0">
                  <a:cs typeface="+mn-cs"/>
                </a:rPr>
                <a:t>best </a:t>
              </a:r>
              <a:r>
                <a:rPr lang="en-GB" b="1" dirty="0">
                  <a:cs typeface="+mn-cs"/>
                </a:rPr>
                <a:t>preparation</a:t>
              </a:r>
            </a:p>
            <a:p>
              <a:pPr algn="ctr">
                <a:defRPr/>
              </a:pPr>
              <a:r>
                <a:rPr lang="en-GB" b="1" dirty="0" smtClean="0">
                  <a:cs typeface="+mn-cs"/>
                </a:rPr>
                <a:t>for managing </a:t>
              </a:r>
              <a:endParaRPr lang="en-GB" b="1" dirty="0">
                <a:cs typeface="+mn-cs"/>
              </a:endParaRPr>
            </a:p>
            <a:p>
              <a:pPr algn="ctr">
                <a:defRPr/>
              </a:pPr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future challenges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pic>
          <p:nvPicPr>
            <p:cNvPr id="24" name="Picture 13" descr="2002_halt_768x503_1035712857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3136"/>
              <a:ext cx="1020" cy="793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" name="Picture 16" descr="b000518f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" y="3136"/>
              <a:ext cx="1020" cy="793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536"/>
              <a:ext cx="499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142"/>
              <a:ext cx="499" cy="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1" name="Group 35"/>
            <p:cNvGrpSpPr>
              <a:grpSpLocks/>
            </p:cNvGrpSpPr>
            <p:nvPr/>
          </p:nvGrpSpPr>
          <p:grpSpPr bwMode="auto">
            <a:xfrm>
              <a:off x="4105" y="3151"/>
              <a:ext cx="499" cy="369"/>
              <a:chOff x="4513" y="3566"/>
              <a:chExt cx="499" cy="369"/>
            </a:xfrm>
          </p:grpSpPr>
          <p:pic>
            <p:nvPicPr>
              <p:cNvPr id="43" name="Picture 3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3" y="3566"/>
                <a:ext cx="499" cy="3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4" name="Text Box 29"/>
              <p:cNvSpPr txBox="1">
                <a:spLocks noChangeArrowheads="1"/>
              </p:cNvSpPr>
              <p:nvPr/>
            </p:nvSpPr>
            <p:spPr bwMode="auto">
              <a:xfrm>
                <a:off x="4558" y="3787"/>
                <a:ext cx="160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6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1200">
                    <a:solidFill>
                      <a:schemeClr val="bg1"/>
                    </a:solidFill>
                  </a:rPr>
                  <a:t>PfP</a:t>
                </a:r>
              </a:p>
            </p:txBody>
          </p:sp>
        </p:grpSp>
        <p:pic>
          <p:nvPicPr>
            <p:cNvPr id="42" name="Picture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3617"/>
              <a:ext cx="499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5" name="Gruppieren 44"/>
          <p:cNvGrpSpPr/>
          <p:nvPr/>
        </p:nvGrpSpPr>
        <p:grpSpPr>
          <a:xfrm>
            <a:off x="1619885" y="1615993"/>
            <a:ext cx="7357429" cy="1440185"/>
            <a:chOff x="1619885" y="1628775"/>
            <a:chExt cx="7357429" cy="1440185"/>
          </a:xfrm>
        </p:grpSpPr>
        <p:sp>
          <p:nvSpPr>
            <p:cNvPr id="46" name="Text Box 23"/>
            <p:cNvSpPr txBox="1">
              <a:spLocks noChangeArrowheads="1"/>
            </p:cNvSpPr>
            <p:nvPr/>
          </p:nvSpPr>
          <p:spPr bwMode="auto">
            <a:xfrm>
              <a:off x="3505201" y="1628775"/>
              <a:ext cx="5472113" cy="431800"/>
            </a:xfrm>
            <a:prstGeom prst="rect">
              <a:avLst/>
            </a:prstGeom>
            <a:gradFill rotWithShape="1">
              <a:gsLst>
                <a:gs pos="0">
                  <a:srgbClr val="92D050"/>
                </a:gs>
                <a:gs pos="50000">
                  <a:schemeClr val="bg1"/>
                </a:gs>
                <a:gs pos="100000">
                  <a:srgbClr val="92D05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de-DE" b="1">
                  <a:cs typeface="+mn-cs"/>
                </a:rPr>
                <a:t>practice-oriented education</a:t>
              </a:r>
              <a:endParaRPr lang="de-AT" b="1">
                <a:cs typeface="+mn-cs"/>
              </a:endParaRPr>
            </a:p>
          </p:txBody>
        </p:sp>
        <p:pic>
          <p:nvPicPr>
            <p:cNvPr id="47" name="Picture 2" descr="E:\_Gemeinsamer Ordner\Bilder\Bilder für MZR\IMG_1563.jp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19885" y="1628960"/>
              <a:ext cx="2042398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uppieren 47"/>
          <p:cNvGrpSpPr/>
          <p:nvPr/>
        </p:nvGrpSpPr>
        <p:grpSpPr>
          <a:xfrm>
            <a:off x="1619250" y="2012506"/>
            <a:ext cx="7358087" cy="1461600"/>
            <a:chOff x="1619250" y="2025288"/>
            <a:chExt cx="7358087" cy="1461600"/>
          </a:xfrm>
        </p:grpSpPr>
        <p:sp>
          <p:nvSpPr>
            <p:cNvPr id="49" name="Text Box 24"/>
            <p:cNvSpPr txBox="1">
              <a:spLocks noChangeArrowheads="1"/>
            </p:cNvSpPr>
            <p:nvPr/>
          </p:nvSpPr>
          <p:spPr bwMode="auto">
            <a:xfrm>
              <a:off x="1619250" y="3054350"/>
              <a:ext cx="5617046" cy="4318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de-DE" b="1">
                  <a:cs typeface="+mn-cs"/>
                </a:rPr>
                <a:t>at university level</a:t>
              </a:r>
            </a:p>
          </p:txBody>
        </p:sp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57582" y="2025288"/>
              <a:ext cx="1819755" cy="146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262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r>
              <a:rPr lang="de-AT" dirty="0" smtClean="0"/>
              <a:t>Location</a:t>
            </a:r>
            <a:endParaRPr lang="de-AT" dirty="0"/>
          </a:p>
        </p:txBody>
      </p:sp>
      <p:pic>
        <p:nvPicPr>
          <p:cNvPr id="1026" name="Picture 2" descr="http://austriamap.facts.co/austriamap7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2740" y="4256521"/>
            <a:ext cx="2880320" cy="2063513"/>
          </a:xfrm>
          <a:prstGeom prst="rect">
            <a:avLst/>
          </a:prstGeom>
          <a:noFill/>
          <a:ln w="12700">
            <a:solidFill>
              <a:srgbClr val="666E5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ieren 13"/>
          <p:cNvGrpSpPr/>
          <p:nvPr/>
        </p:nvGrpSpPr>
        <p:grpSpPr>
          <a:xfrm>
            <a:off x="1482740" y="1655425"/>
            <a:ext cx="2880000" cy="3545657"/>
            <a:chOff x="1482740" y="1655425"/>
            <a:chExt cx="2880000" cy="3545657"/>
          </a:xfrm>
        </p:grpSpPr>
        <p:pic>
          <p:nvPicPr>
            <p:cNvPr id="1028" name="Picture 4" descr="http://austriamap.facts.co/austriamap1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82740" y="1655425"/>
              <a:ext cx="2880000" cy="1613454"/>
            </a:xfrm>
            <a:prstGeom prst="rect">
              <a:avLst/>
            </a:prstGeom>
            <a:noFill/>
            <a:ln w="50800">
              <a:solidFill>
                <a:srgbClr val="DA251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Gerade Verbindung 4"/>
            <p:cNvCxnSpPr/>
            <p:nvPr/>
          </p:nvCxnSpPr>
          <p:spPr>
            <a:xfrm>
              <a:off x="2808375" y="3276194"/>
              <a:ext cx="0" cy="1924888"/>
            </a:xfrm>
            <a:prstGeom prst="line">
              <a:avLst/>
            </a:prstGeom>
            <a:ln w="50800">
              <a:solidFill>
                <a:srgbClr val="DA25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feld 9"/>
          <p:cNvSpPr txBox="1"/>
          <p:nvPr/>
        </p:nvSpPr>
        <p:spPr>
          <a:xfrm>
            <a:off x="1465581" y="6438706"/>
            <a:ext cx="445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dirty="0" smtClean="0"/>
              <a:t>Source: https</a:t>
            </a:r>
            <a:r>
              <a:rPr lang="de-AT" sz="600" dirty="0"/>
              <a:t>://www.google.at/search?q=Austria&amp;rlz=1C1MDNF_deAT498AT498&amp;source=lnms&amp;tbm=isch&amp;sa=X&amp;ved=0ahUKEwidldqC7bbQAhVBtBoKHWRVBAYQ_AUICCgB&amp;biw=1396&amp;bih=790#tbm=isch&amp;q=Austria+map&amp;imgrc=8H8RCeJmp7OloM%3A</a:t>
            </a:r>
          </a:p>
        </p:txBody>
      </p:sp>
      <p:grpSp>
        <p:nvGrpSpPr>
          <p:cNvPr id="28" name="Gruppieren 27"/>
          <p:cNvGrpSpPr/>
          <p:nvPr/>
        </p:nvGrpSpPr>
        <p:grpSpPr>
          <a:xfrm>
            <a:off x="4019550" y="1993032"/>
            <a:ext cx="5024336" cy="3181159"/>
            <a:chOff x="4019550" y="2468880"/>
            <a:chExt cx="5024336" cy="3181159"/>
          </a:xfrm>
        </p:grpSpPr>
        <p:pic>
          <p:nvPicPr>
            <p:cNvPr id="1030" name="Picture 6" descr="Ähnliches Foto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9" y="2500211"/>
              <a:ext cx="4436379" cy="3149828"/>
            </a:xfrm>
            <a:prstGeom prst="rect">
              <a:avLst/>
            </a:prstGeom>
            <a:noFill/>
            <a:ln w="50800">
              <a:solidFill>
                <a:srgbClr val="666E5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Gerade Verbindung 19"/>
            <p:cNvCxnSpPr/>
            <p:nvPr/>
          </p:nvCxnSpPr>
          <p:spPr>
            <a:xfrm flipV="1">
              <a:off x="4019550" y="2468880"/>
              <a:ext cx="537383" cy="376788"/>
            </a:xfrm>
            <a:prstGeom prst="line">
              <a:avLst/>
            </a:prstGeom>
            <a:ln w="50800">
              <a:solidFill>
                <a:srgbClr val="666E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/>
            <p:cNvSpPr txBox="1"/>
            <p:nvPr/>
          </p:nvSpPr>
          <p:spPr>
            <a:xfrm>
              <a:off x="4529252" y="2491754"/>
              <a:ext cx="45146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666E59"/>
                  </a:solidFill>
                </a:rPr>
                <a:t>Castle building process – year 1194</a:t>
              </a:r>
            </a:p>
          </p:txBody>
        </p:sp>
      </p:grpSp>
      <p:sp>
        <p:nvSpPr>
          <p:cNvPr id="32" name="Rectangle 17"/>
          <p:cNvSpPr>
            <a:spLocks noChangeArrowheads="1"/>
          </p:cNvSpPr>
          <p:nvPr/>
        </p:nvSpPr>
        <p:spPr bwMode="auto">
          <a:xfrm>
            <a:off x="38100" y="21065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7141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dirty="0" smtClean="0"/>
              <a:t>Internationalisation</a:t>
            </a:r>
            <a:br>
              <a:rPr lang="en-GB" altLang="de-DE" dirty="0" smtClean="0"/>
            </a:br>
            <a:r>
              <a:rPr lang="en-GB" altLang="de-DE" sz="2400" dirty="0" smtClean="0">
                <a:sym typeface="Wingdings" panose="05000000000000000000" pitchFamily="2" charset="2"/>
              </a:rPr>
              <a:t> </a:t>
            </a:r>
            <a:r>
              <a:rPr lang="en-GB" altLang="de-DE" sz="2400" dirty="0" smtClean="0"/>
              <a:t>Programmes</a:t>
            </a: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38100" y="3565644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pic>
        <p:nvPicPr>
          <p:cNvPr id="11" name="Picture 12" descr="Bild_0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5884" y="1542228"/>
            <a:ext cx="387175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B:\_Gemeinsamer Ordner\Bilder\Bilder für MZR\IMG_49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5433" y="1542228"/>
            <a:ext cx="356788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ieren 12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14" name="Rechteck 13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111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G:\Datensicherung Haupt_Computer MilAk\__Forschungsprojekte\Buch CMO Fachbereich 1\2014_02_22_internationale Organisationen_Gell\2014_02_22_Internationale Organisationen_einzufügende Bilder und Grafiken_GELL\Bild_4_A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8585" y="1448555"/>
            <a:ext cx="5219507" cy="48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4"/>
          <p:cNvSpPr>
            <a:spLocks noChangeArrowheads="1"/>
          </p:cNvSpPr>
          <p:nvPr/>
        </p:nvSpPr>
        <p:spPr bwMode="auto">
          <a:xfrm rot="20400000">
            <a:off x="1692275" y="5214470"/>
            <a:ext cx="2303463" cy="9366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44000">
                <a:srgbClr val="666E59"/>
              </a:gs>
              <a:gs pos="100000">
                <a:srgbClr val="DA251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Terrorism</a:t>
            </a: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 rot="1200000">
            <a:off x="1692275" y="1685458"/>
            <a:ext cx="2303463" cy="9366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44000">
                <a:srgbClr val="666E59"/>
              </a:gs>
              <a:gs pos="100000">
                <a:srgbClr val="DA251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State failure</a:t>
            </a:r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 rot="300000" flipH="1">
            <a:off x="6732588" y="4061945"/>
            <a:ext cx="2303462" cy="9366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44000">
                <a:srgbClr val="666E59"/>
              </a:gs>
              <a:gs pos="100000">
                <a:srgbClr val="DA251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Energy Security  </a:t>
            </a:r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auto">
          <a:xfrm rot="20400000" flipH="1">
            <a:off x="6445250" y="1685458"/>
            <a:ext cx="2303463" cy="9366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44000">
                <a:srgbClr val="666E59"/>
              </a:gs>
              <a:gs pos="100000">
                <a:srgbClr val="DA251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Organised crime  </a:t>
            </a:r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 rot="1200000" flipH="1">
            <a:off x="6443663" y="5212883"/>
            <a:ext cx="2303462" cy="9366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44000">
                <a:srgbClr val="666E59"/>
              </a:gs>
              <a:gs pos="100000">
                <a:srgbClr val="DA251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Climate change  </a:t>
            </a:r>
          </a:p>
        </p:txBody>
      </p:sp>
      <p:sp>
        <p:nvSpPr>
          <p:cNvPr id="24" name="AutoShape 9"/>
          <p:cNvSpPr>
            <a:spLocks noChangeArrowheads="1"/>
          </p:cNvSpPr>
          <p:nvPr/>
        </p:nvSpPr>
        <p:spPr bwMode="auto">
          <a:xfrm rot="21300000" flipH="1">
            <a:off x="6732588" y="2837983"/>
            <a:ext cx="2303462" cy="9366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44000">
                <a:srgbClr val="666E59"/>
              </a:gs>
              <a:gs pos="100000">
                <a:srgbClr val="DA251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Cyber security  </a:t>
            </a: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 rot="300000">
            <a:off x="1476375" y="2852270"/>
            <a:ext cx="2303463" cy="9366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44000">
                <a:srgbClr val="666E59"/>
              </a:gs>
              <a:gs pos="100000">
                <a:srgbClr val="DA251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Regional conflicts</a:t>
            </a: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 rot="21300000">
            <a:off x="1462088" y="4061945"/>
            <a:ext cx="2303462" cy="9366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44000">
                <a:srgbClr val="666E59"/>
              </a:gs>
              <a:gs pos="100000">
                <a:srgbClr val="DA251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Proliferation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 rot="16200000">
            <a:off x="4705849" y="5554335"/>
            <a:ext cx="1042988" cy="13319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44000">
                <a:srgbClr val="666E59"/>
              </a:gs>
              <a:gs pos="100000">
                <a:srgbClr val="DA251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vert="eaVert" wrap="none" anchor="ctr"/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???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987800" y="1839358"/>
            <a:ext cx="2481263" cy="3786188"/>
          </a:xfrm>
          <a:prstGeom prst="rect">
            <a:avLst/>
          </a:prstGeom>
          <a:gradFill flip="none" rotWithShape="1">
            <a:gsLst>
              <a:gs pos="0">
                <a:srgbClr val="666E59"/>
              </a:gs>
              <a:gs pos="50000">
                <a:schemeClr val="bg1">
                  <a:lumMod val="65000"/>
                </a:schemeClr>
              </a:gs>
              <a:gs pos="100000">
                <a:srgbClr val="666E59"/>
              </a:gs>
            </a:gsLst>
            <a:lin ang="16200000" scaled="1"/>
            <a:tileRect/>
          </a:gradFill>
          <a:ln>
            <a:solidFill>
              <a:srgbClr val="666E5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RURAK, 1</a:t>
            </a:r>
            <a:r>
              <a:rPr lang="en-US" sz="1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st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June, 2012, Wroclaw:</a:t>
            </a:r>
          </a:p>
          <a:p>
            <a:pPr algn="ctr">
              <a:defRPr/>
            </a:pP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“The most dangerous threat is the one, which we have not recognized so far.</a:t>
            </a:r>
          </a:p>
          <a:p>
            <a:pPr algn="ctr">
              <a:defRPr/>
            </a:pP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Because of that we are not able to confront with,</a:t>
            </a:r>
          </a:p>
          <a:p>
            <a:pPr algn="ctr">
              <a:defRPr/>
            </a:pP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that’s why it will hit us completely unprepared”</a:t>
            </a:r>
            <a:endParaRPr lang="de-AT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r>
              <a:rPr lang="en-GB" dirty="0" smtClean="0"/>
              <a:t>How it began</a:t>
            </a:r>
            <a:br>
              <a:rPr lang="en-GB" dirty="0" smtClean="0"/>
            </a:br>
            <a:r>
              <a:rPr lang="en-GB" sz="2400" dirty="0" smtClean="0"/>
              <a:t>The ESS (2003) &amp; Report on ESS (2008)</a:t>
            </a:r>
            <a:endParaRPr lang="en-GB" sz="2400" dirty="0"/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38100" y="40883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0854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r>
              <a:rPr lang="en-GB" dirty="0" smtClean="0"/>
              <a:t>How it continued</a:t>
            </a:r>
            <a:br>
              <a:rPr lang="en-GB" dirty="0" smtClean="0"/>
            </a:br>
            <a:r>
              <a:rPr lang="en-GB" sz="2400" dirty="0" smtClean="0"/>
              <a:t>The Global Strategy (2016)</a:t>
            </a:r>
            <a:endParaRPr lang="en-GB" sz="2400" dirty="0"/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38100" y="40883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pic>
        <p:nvPicPr>
          <p:cNvPr id="15" name="Picture 2" descr="G:\Datensicherung Haupt_Computer MilAk\__Forschungsprojekte\Buch CMO Fachbereich 1\2014_02_22_internationale Organisationen_Gell\2014_02_22_Internationale Organisationen_einzufügende Bilder und Grafiken_GELL\Bild_4_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1556715"/>
            <a:ext cx="52197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8"/>
          <p:cNvSpPr>
            <a:spLocks noChangeArrowheads="1"/>
          </p:cNvSpPr>
          <p:nvPr/>
        </p:nvSpPr>
        <p:spPr bwMode="auto">
          <a:xfrm flipH="1">
            <a:off x="6674400" y="4032000"/>
            <a:ext cx="2303462" cy="9366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DA251D">
                  <a:gamma/>
                  <a:shade val="46275"/>
                  <a:invGamma/>
                </a:srgbClr>
              </a:gs>
              <a:gs pos="100000">
                <a:srgbClr val="DA251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r>
              <a:rPr lang="en-GB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Hybrid Threats</a:t>
            </a:r>
            <a:endParaRPr lang="en-GB" sz="1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1469483" y="1613028"/>
            <a:ext cx="7596531" cy="1200329"/>
          </a:xfrm>
          <a:prstGeom prst="rect">
            <a:avLst/>
          </a:prstGeom>
          <a:solidFill>
            <a:srgbClr val="666E5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HR/VP Federica Mogherini: “</a:t>
            </a:r>
            <a:r>
              <a:rPr lang="en-US" b="1" i="1" dirty="0" smtClean="0">
                <a:solidFill>
                  <a:schemeClr val="bg1"/>
                </a:solidFill>
              </a:rPr>
              <a:t>None </a:t>
            </a:r>
            <a:r>
              <a:rPr lang="en-US" b="1" i="1" dirty="0">
                <a:solidFill>
                  <a:schemeClr val="bg1"/>
                </a:solidFill>
              </a:rPr>
              <a:t>of our countries has the strength nor the resources to address </a:t>
            </a:r>
            <a:r>
              <a:rPr lang="en-US" b="1" i="1" dirty="0" smtClean="0">
                <a:solidFill>
                  <a:schemeClr val="bg1"/>
                </a:solidFill>
              </a:rPr>
              <a:t>these threats </a:t>
            </a:r>
            <a:r>
              <a:rPr lang="en-US" b="1" i="1" dirty="0">
                <a:solidFill>
                  <a:schemeClr val="bg1"/>
                </a:solidFill>
              </a:rPr>
              <a:t>and seize the opportunities of our time alone. But as a Union </a:t>
            </a:r>
            <a:r>
              <a:rPr lang="en-US" b="1" i="1" dirty="0" smtClean="0">
                <a:solidFill>
                  <a:schemeClr val="bg1"/>
                </a:solidFill>
              </a:rPr>
              <a:t>of almost </a:t>
            </a:r>
            <a:r>
              <a:rPr lang="en-US" b="1" i="1" dirty="0">
                <a:solidFill>
                  <a:schemeClr val="bg1"/>
                </a:solidFill>
              </a:rPr>
              <a:t>half a billion citizens, our potential is unparalleled</a:t>
            </a:r>
            <a:r>
              <a:rPr lang="en-US" b="1" dirty="0" smtClean="0">
                <a:solidFill>
                  <a:schemeClr val="bg1"/>
                </a:solidFill>
              </a:rPr>
              <a:t>.”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31" name="AutoShape 8"/>
          <p:cNvSpPr>
            <a:spLocks noChangeArrowheads="1"/>
          </p:cNvSpPr>
          <p:nvPr/>
        </p:nvSpPr>
        <p:spPr bwMode="auto">
          <a:xfrm flipH="1">
            <a:off x="6675656" y="2988000"/>
            <a:ext cx="2303462" cy="9366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DA251D">
                  <a:gamma/>
                  <a:shade val="46275"/>
                  <a:invGamma/>
                </a:srgbClr>
              </a:gs>
              <a:gs pos="100000">
                <a:srgbClr val="DA251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r>
              <a:rPr lang="en-GB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Energy Insecurity</a:t>
            </a:r>
            <a:endParaRPr lang="en-GB" sz="1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1440000" y="4032000"/>
            <a:ext cx="2303463" cy="9366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DA251D">
                  <a:gamma/>
                  <a:shade val="46275"/>
                  <a:invGamma/>
                </a:srgbClr>
              </a:gs>
              <a:gs pos="100000">
                <a:srgbClr val="DA251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r"/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Climate Change</a:t>
            </a: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1440000" y="2988000"/>
            <a:ext cx="2303463" cy="9366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DA251D">
                  <a:gamma/>
                  <a:shade val="46275"/>
                  <a:invGamma/>
                </a:srgbClr>
              </a:gs>
              <a:gs pos="100000">
                <a:srgbClr val="DA251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r"/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Economic </a:t>
            </a:r>
            <a:r>
              <a:rPr lang="en-GB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Volatility</a:t>
            </a:r>
            <a:endParaRPr lang="en-GB" sz="1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4" name="AutoShape 8"/>
          <p:cNvSpPr>
            <a:spLocks noChangeArrowheads="1"/>
          </p:cNvSpPr>
          <p:nvPr/>
        </p:nvSpPr>
        <p:spPr bwMode="auto">
          <a:xfrm rot="1502159" flipH="1">
            <a:off x="6427040" y="5240549"/>
            <a:ext cx="2303462" cy="9366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DA251D">
                  <a:gamma/>
                  <a:shade val="46275"/>
                  <a:invGamma/>
                </a:srgbClr>
              </a:gs>
              <a:gs pos="100000">
                <a:srgbClr val="DA251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Terrorism</a:t>
            </a:r>
          </a:p>
        </p:txBody>
      </p:sp>
    </p:spTree>
    <p:extLst>
      <p:ext uri="{BB962C8B-B14F-4D97-AF65-F5344CB8AC3E}">
        <p14:creationId xmlns:p14="http://schemas.microsoft.com/office/powerpoint/2010/main" val="24966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r>
              <a:rPr lang="en-GB" dirty="0" smtClean="0"/>
              <a:t>How it began (Nov. 2008)</a:t>
            </a:r>
            <a:br>
              <a:rPr lang="en-GB" dirty="0" smtClean="0"/>
            </a:br>
            <a:r>
              <a:rPr lang="en-GB" sz="2400" dirty="0" smtClean="0">
                <a:sym typeface="Wingdings" panose="05000000000000000000" pitchFamily="2" charset="2"/>
              </a:rPr>
              <a:t>Declaration of EU </a:t>
            </a:r>
            <a:r>
              <a:rPr lang="en-GB" sz="2400" dirty="0" err="1" smtClean="0">
                <a:sym typeface="Wingdings" panose="05000000000000000000" pitchFamily="2" charset="2"/>
              </a:rPr>
              <a:t>MoDs</a:t>
            </a:r>
            <a:endParaRPr lang="en-GB" sz="2400" dirty="0"/>
          </a:p>
        </p:txBody>
      </p:sp>
      <p:pic>
        <p:nvPicPr>
          <p:cNvPr id="8" name="Picture 3" descr="VertMi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3317" y="1452881"/>
            <a:ext cx="7759638" cy="488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38100" y="40883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9" name="Rechteck 8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413573" y="4820550"/>
            <a:ext cx="7759381" cy="2038168"/>
          </a:xfrm>
          <a:prstGeom prst="rect">
            <a:avLst/>
          </a:prstGeom>
          <a:solidFill>
            <a:srgbClr val="FFFF66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/>
          <a:lstStyle>
            <a:lvl1pPr algn="l"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de-DE" sz="2400" dirty="0" smtClean="0">
                <a:solidFill>
                  <a:srgbClr val="000066"/>
                </a:solidFill>
              </a:rPr>
              <a:t>„European initiative for the exchange of young officers inspired by Erasmus“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de-DE" sz="2400" dirty="0" smtClean="0">
              <a:solidFill>
                <a:srgbClr val="00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de-DE" sz="2400" dirty="0" smtClean="0">
                <a:solidFill>
                  <a:srgbClr val="000066"/>
                </a:solidFill>
              </a:rPr>
              <a:t>Goals: Increase Interoperability &amp;</a:t>
            </a:r>
            <a:br>
              <a:rPr lang="en-GB" altLang="de-DE" sz="2400" dirty="0" smtClean="0">
                <a:solidFill>
                  <a:srgbClr val="000066"/>
                </a:solidFill>
              </a:rPr>
            </a:br>
            <a:r>
              <a:rPr lang="en-GB" altLang="de-DE" sz="2400" dirty="0" smtClean="0">
                <a:solidFill>
                  <a:srgbClr val="000066"/>
                </a:solidFill>
              </a:rPr>
              <a:t>“Harmonise” EU Basic Officer Education</a:t>
            </a:r>
            <a:endParaRPr lang="en-GB" altLang="de-DE" sz="2400" dirty="0">
              <a:solidFill>
                <a:srgbClr val="000066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520688" y="6635379"/>
            <a:ext cx="7574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Source: </a:t>
            </a:r>
            <a:r>
              <a:rPr lang="en-US" sz="800" dirty="0" smtClean="0"/>
              <a:t>Council </a:t>
            </a:r>
            <a:r>
              <a:rPr lang="en-US" sz="800" dirty="0"/>
              <a:t>of the European Union, Council Conclusions on the ESDP, </a:t>
            </a:r>
            <a:r>
              <a:rPr lang="en-US" sz="800" dirty="0" smtClean="0"/>
              <a:t>2903</a:t>
            </a:r>
            <a:r>
              <a:rPr lang="en-US" sz="800" baseline="30000" dirty="0" smtClean="0"/>
              <a:t>rd</a:t>
            </a:r>
            <a:r>
              <a:rPr lang="en-US" sz="800" dirty="0" smtClean="0"/>
              <a:t> External </a:t>
            </a:r>
            <a:r>
              <a:rPr lang="en-US" sz="800" dirty="0"/>
              <a:t>Relations Council </a:t>
            </a:r>
            <a:r>
              <a:rPr lang="en-US" sz="800" dirty="0" smtClean="0"/>
              <a:t>Meeting. Brussels. 10</a:t>
            </a:r>
            <a:r>
              <a:rPr lang="en-US" sz="800" baseline="30000" dirty="0" smtClean="0"/>
              <a:t>th</a:t>
            </a:r>
            <a:r>
              <a:rPr lang="en-US" sz="800" dirty="0" smtClean="0"/>
              <a:t> and 11</a:t>
            </a:r>
            <a:r>
              <a:rPr lang="en-US" sz="800" baseline="30000" dirty="0" smtClean="0"/>
              <a:t>th</a:t>
            </a:r>
            <a:r>
              <a:rPr lang="en-US" sz="800" dirty="0" smtClean="0"/>
              <a:t> November</a:t>
            </a:r>
            <a:r>
              <a:rPr lang="en-US" sz="800" dirty="0"/>
              <a:t>, 2008.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32199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884188" y="1506729"/>
            <a:ext cx="2159000" cy="1927225"/>
          </a:xfrm>
          <a:prstGeom prst="rect">
            <a:avLst/>
          </a:prstGeom>
          <a:gradFill rotWithShape="1">
            <a:gsLst>
              <a:gs pos="0">
                <a:srgbClr val="666E59"/>
              </a:gs>
              <a:gs pos="50000">
                <a:schemeClr val="bg1"/>
              </a:gs>
              <a:gs pos="100000">
                <a:srgbClr val="666E5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/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Fact #1: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All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operations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are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“combined“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892126" y="3537583"/>
            <a:ext cx="2159000" cy="1927225"/>
          </a:xfrm>
          <a:prstGeom prst="rect">
            <a:avLst/>
          </a:prstGeom>
          <a:gradFill rotWithShape="1">
            <a:gsLst>
              <a:gs pos="0">
                <a:srgbClr val="666E59"/>
              </a:gs>
              <a:gs pos="50000">
                <a:schemeClr val="bg1"/>
              </a:gs>
              <a:gs pos="100000">
                <a:srgbClr val="666E59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/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Fact #2: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Young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Officers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are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deployed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378834" y="4869160"/>
            <a:ext cx="14507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666E59"/>
                </a:solidFill>
                <a:latin typeface="+mj-lt"/>
              </a:rPr>
              <a:t>As of: January 2018</a:t>
            </a:r>
            <a:endParaRPr lang="en-GB" sz="1200" b="1" dirty="0">
              <a:solidFill>
                <a:srgbClr val="666E59"/>
              </a:solidFill>
              <a:latin typeface="+mj-lt"/>
            </a:endParaRPr>
          </a:p>
        </p:txBody>
      </p:sp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11" name="Rechteck 10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Challenges</a:t>
            </a:r>
            <a:br>
              <a:rPr lang="en-GB" altLang="de-DE" dirty="0" smtClean="0"/>
            </a:br>
            <a:r>
              <a:rPr lang="en-GB" altLang="de-DE" sz="2400" dirty="0" smtClean="0"/>
              <a:t>Missions &amp; Operations</a:t>
            </a:r>
            <a:endParaRPr lang="de-AT" altLang="de-DE" sz="2400" dirty="0" smtClean="0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8100" y="40883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pic>
        <p:nvPicPr>
          <p:cNvPr id="2" name="Picture 2" descr="csdp; missions, map, csdp missions map, defence, missions and oper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45550"/>
            <a:ext cx="5400000" cy="33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67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ev_pic5"/>
          <p:cNvPicPr>
            <a:picLocks noChangeAspect="1" noChangeArrowheads="1"/>
          </p:cNvPicPr>
          <p:nvPr/>
        </p:nvPicPr>
        <p:blipFill rotWithShape="1">
          <a:blip r:embed="rId2">
            <a:lum bright="40000" contrast="-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3" r="1255"/>
          <a:stretch/>
        </p:blipFill>
        <p:spPr bwMode="auto">
          <a:xfrm>
            <a:off x="1411834" y="1453682"/>
            <a:ext cx="7732166" cy="540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2151063" y="1844824"/>
            <a:ext cx="6265862" cy="2736850"/>
            <a:chOff x="1020" y="1525"/>
            <a:chExt cx="4591" cy="2404"/>
          </a:xfrm>
        </p:grpSpPr>
        <p:sp>
          <p:nvSpPr>
            <p:cNvPr id="18" name="AutoShape 5"/>
            <p:cNvSpPr>
              <a:spLocks noChangeArrowheads="1"/>
            </p:cNvSpPr>
            <p:nvPr/>
          </p:nvSpPr>
          <p:spPr bwMode="auto">
            <a:xfrm>
              <a:off x="1020" y="1525"/>
              <a:ext cx="2087" cy="2404"/>
            </a:xfrm>
            <a:prstGeom prst="upArrow">
              <a:avLst>
                <a:gd name="adj1" fmla="val 50000"/>
                <a:gd name="adj2" fmla="val 28797"/>
              </a:avLst>
            </a:prstGeom>
            <a:gradFill rotWithShape="1">
              <a:gsLst>
                <a:gs pos="0">
                  <a:srgbClr val="666E59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/>
            <a:p>
              <a:pPr algn="ctr">
                <a:defRPr/>
              </a:pPr>
              <a:endParaRPr lang="de-DE" sz="2800" b="1" dirty="0"/>
            </a:p>
            <a:p>
              <a:pPr algn="ctr">
                <a:defRPr/>
              </a:pPr>
              <a:endParaRPr lang="de-DE" sz="2000" b="1" dirty="0"/>
            </a:p>
            <a:p>
              <a:pPr algn="ctr">
                <a:defRPr/>
              </a:pPr>
              <a:endParaRPr lang="de-DE" sz="2000" b="1" dirty="0"/>
            </a:p>
            <a:p>
              <a:pPr algn="ctr">
                <a:defRPr/>
              </a:pPr>
              <a:r>
                <a:rPr lang="de-DE" sz="2000" b="1" dirty="0"/>
                <a:t>Inter-</a:t>
              </a:r>
            </a:p>
            <a:p>
              <a:pPr algn="ctr">
                <a:defRPr/>
              </a:pPr>
              <a:r>
                <a:rPr lang="de-DE" sz="2000" b="1" dirty="0" err="1" smtClean="0"/>
                <a:t>operabiliy</a:t>
              </a:r>
              <a:endParaRPr lang="de-DE" sz="2000" b="1" dirty="0"/>
            </a:p>
          </p:txBody>
        </p:sp>
        <p:sp>
          <p:nvSpPr>
            <p:cNvPr id="19" name="AutoShape 6"/>
            <p:cNvSpPr>
              <a:spLocks noChangeArrowheads="1"/>
            </p:cNvSpPr>
            <p:nvPr/>
          </p:nvSpPr>
          <p:spPr bwMode="auto">
            <a:xfrm>
              <a:off x="3524" y="1525"/>
              <a:ext cx="2087" cy="2404"/>
            </a:xfrm>
            <a:prstGeom prst="upArrow">
              <a:avLst>
                <a:gd name="adj1" fmla="val 50000"/>
                <a:gd name="adj2" fmla="val 28797"/>
              </a:avLst>
            </a:prstGeom>
            <a:gradFill rotWithShape="1">
              <a:gsLst>
                <a:gs pos="0">
                  <a:srgbClr val="666E59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/>
            <a:lstStyle/>
            <a:p>
              <a:pPr algn="ctr">
                <a:defRPr/>
              </a:pPr>
              <a:endParaRPr lang="de-DE" sz="2800" b="1" dirty="0"/>
            </a:p>
            <a:p>
              <a:pPr algn="ctr">
                <a:defRPr/>
              </a:pPr>
              <a:r>
                <a:rPr lang="de-DE" sz="2000" b="1" dirty="0" smtClean="0"/>
                <a:t>Inter-</a:t>
              </a:r>
            </a:p>
            <a:p>
              <a:pPr algn="ctr">
                <a:defRPr/>
              </a:pPr>
              <a:r>
                <a:rPr lang="de-DE" sz="2000" b="1" dirty="0" err="1" smtClean="0"/>
                <a:t>cultural</a:t>
              </a:r>
              <a:endParaRPr lang="de-DE" sz="2000" b="1" dirty="0" smtClean="0"/>
            </a:p>
            <a:p>
              <a:pPr algn="ctr">
                <a:defRPr/>
              </a:pPr>
              <a:r>
                <a:rPr lang="de-DE" sz="2000" b="1" dirty="0" err="1" smtClean="0"/>
                <a:t>compe</a:t>
              </a:r>
              <a:r>
                <a:rPr lang="de-DE" sz="2000" b="1" dirty="0" smtClean="0"/>
                <a:t>-</a:t>
              </a:r>
            </a:p>
            <a:p>
              <a:pPr algn="ctr">
                <a:defRPr/>
              </a:pPr>
              <a:r>
                <a:rPr lang="de-DE" sz="2000" b="1" dirty="0" err="1" smtClean="0"/>
                <a:t>tence</a:t>
              </a:r>
              <a:endParaRPr lang="de-DE" sz="2000" b="1" dirty="0"/>
            </a:p>
          </p:txBody>
        </p:sp>
      </p:grpSp>
      <p:sp>
        <p:nvSpPr>
          <p:cNvPr id="25" name="Abgerundete rechteckige Legende 24"/>
          <p:cNvSpPr/>
          <p:nvPr/>
        </p:nvSpPr>
        <p:spPr>
          <a:xfrm>
            <a:off x="3995266" y="4869160"/>
            <a:ext cx="2520950" cy="977900"/>
          </a:xfrm>
          <a:prstGeom prst="wedgeRoundRectCallout">
            <a:avLst>
              <a:gd name="adj1" fmla="val -5450"/>
              <a:gd name="adj2" fmla="val -90171"/>
              <a:gd name="adj3" fmla="val 16667"/>
            </a:avLst>
          </a:prstGeom>
          <a:solidFill>
            <a:srgbClr val="000066">
              <a:alpha val="7000"/>
            </a:srgbClr>
          </a:solidFill>
          <a:ln w="9525">
            <a:solidFill>
              <a:schemeClr val="tx1"/>
            </a:solidFill>
          </a:ln>
          <a:effectLst>
            <a:outerShdw blurRad="50800" dist="12700" dir="2700000" sx="103000" sy="103000" algn="tl" rotWithShape="0">
              <a:srgbClr val="00006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de-AT" b="1" dirty="0">
                <a:solidFill>
                  <a:schemeClr val="tx1"/>
                </a:solidFill>
              </a:rPr>
              <a:t>W</a:t>
            </a:r>
            <a:r>
              <a:rPr lang="de-AT" b="1" dirty="0" smtClean="0">
                <a:solidFill>
                  <a:schemeClr val="tx1"/>
                </a:solidFill>
              </a:rPr>
              <a:t>orking </a:t>
            </a:r>
            <a:r>
              <a:rPr lang="de-AT" b="1" dirty="0" err="1" smtClean="0">
                <a:solidFill>
                  <a:schemeClr val="tx1"/>
                </a:solidFill>
              </a:rPr>
              <a:t>language</a:t>
            </a:r>
            <a:r>
              <a:rPr lang="de-AT" b="1" dirty="0" smtClean="0">
                <a:solidFill>
                  <a:schemeClr val="tx1"/>
                </a:solidFill>
              </a:rPr>
              <a:t>:</a:t>
            </a:r>
            <a:endParaRPr lang="de-AT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de-AT" sz="4000" b="1" dirty="0" smtClean="0">
                <a:solidFill>
                  <a:srgbClr val="000066"/>
                </a:solidFill>
              </a:rPr>
              <a:t>English</a:t>
            </a:r>
            <a:endParaRPr lang="de-AT" sz="4000" b="1" dirty="0">
              <a:solidFill>
                <a:srgbClr val="000066"/>
              </a:solidFill>
            </a:endParaRPr>
          </a:p>
        </p:txBody>
      </p:sp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11" name="Rechteck 10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Conclusion</a:t>
            </a:r>
            <a:br>
              <a:rPr lang="en-GB" altLang="de-DE" dirty="0" smtClean="0"/>
            </a:br>
            <a:r>
              <a:rPr lang="en-GB" altLang="de-DE" sz="2400" dirty="0" smtClean="0"/>
              <a:t>for Basic Officer Education</a:t>
            </a: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38100" y="40883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82969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ev_pic12"/>
          <p:cNvPicPr>
            <a:picLocks noChangeAspect="1" noChangeArrowheads="1"/>
          </p:cNvPicPr>
          <p:nvPr/>
        </p:nvPicPr>
        <p:blipFill rotWithShape="1">
          <a:blip r:embed="rId2">
            <a:lum bright="60000" contrast="-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1" r="4289"/>
          <a:stretch/>
        </p:blipFill>
        <p:spPr bwMode="auto">
          <a:xfrm>
            <a:off x="1410962" y="1456858"/>
            <a:ext cx="7725723" cy="540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9620" name="Group 4"/>
          <p:cNvGrpSpPr>
            <a:grpSpLocks/>
          </p:cNvGrpSpPr>
          <p:nvPr/>
        </p:nvGrpSpPr>
        <p:grpSpPr bwMode="auto">
          <a:xfrm>
            <a:off x="1319213" y="1870075"/>
            <a:ext cx="3911600" cy="2555875"/>
            <a:chOff x="894" y="1169"/>
            <a:chExt cx="2464" cy="1610"/>
          </a:xfrm>
        </p:grpSpPr>
        <p:sp>
          <p:nvSpPr>
            <p:cNvPr id="14356" name="Oval 5"/>
            <p:cNvSpPr>
              <a:spLocks noChangeAspect="1" noChangeArrowheads="1"/>
            </p:cNvSpPr>
            <p:nvPr/>
          </p:nvSpPr>
          <p:spPr bwMode="auto">
            <a:xfrm rot="1980000">
              <a:off x="894" y="1169"/>
              <a:ext cx="2464" cy="1610"/>
            </a:xfrm>
            <a:prstGeom prst="ellipse">
              <a:avLst/>
            </a:prstGeom>
            <a:gradFill rotWithShape="1">
              <a:gsLst>
                <a:gs pos="0">
                  <a:srgbClr val="666E59">
                    <a:alpha val="50000"/>
                  </a:srgbClr>
                </a:gs>
                <a:gs pos="100000">
                  <a:schemeClr val="bg1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6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1800" b="0" dirty="0"/>
            </a:p>
          </p:txBody>
        </p:sp>
        <p:sp>
          <p:nvSpPr>
            <p:cNvPr id="239622" name="Rectangle 6"/>
            <p:cNvSpPr>
              <a:spLocks noChangeArrowheads="1"/>
            </p:cNvSpPr>
            <p:nvPr/>
          </p:nvSpPr>
          <p:spPr bwMode="auto">
            <a:xfrm>
              <a:off x="1020" y="1253"/>
              <a:ext cx="1179" cy="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/>
            <a:lstStyle/>
            <a:p>
              <a:pPr algn="ctr">
                <a:defRPr/>
              </a:pPr>
              <a:r>
                <a:rPr lang="de-AT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Laws &amp;</a:t>
              </a:r>
            </a:p>
            <a:p>
              <a:pPr algn="ctr">
                <a:defRPr/>
              </a:pPr>
              <a:r>
                <a:rPr lang="de-AT" sz="20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documents</a:t>
              </a:r>
              <a:r>
                <a:rPr lang="de-AT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/>
              </a:r>
              <a:br>
                <a:rPr lang="de-AT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</a:br>
              <a:r>
                <a:rPr lang="de-AT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(e.g.  FH)</a:t>
              </a:r>
            </a:p>
          </p:txBody>
        </p:sp>
      </p:grpSp>
      <p:grpSp>
        <p:nvGrpSpPr>
          <p:cNvPr id="239623" name="Group 7"/>
          <p:cNvGrpSpPr>
            <a:grpSpLocks/>
          </p:cNvGrpSpPr>
          <p:nvPr/>
        </p:nvGrpSpPr>
        <p:grpSpPr bwMode="auto">
          <a:xfrm>
            <a:off x="2692400" y="1870075"/>
            <a:ext cx="3911600" cy="2555875"/>
            <a:chOff x="1759" y="1169"/>
            <a:chExt cx="2464" cy="1610"/>
          </a:xfrm>
        </p:grpSpPr>
        <p:sp>
          <p:nvSpPr>
            <p:cNvPr id="14354" name="Oval 8"/>
            <p:cNvSpPr>
              <a:spLocks noChangeAspect="1" noChangeArrowheads="1"/>
            </p:cNvSpPr>
            <p:nvPr/>
          </p:nvSpPr>
          <p:spPr bwMode="auto">
            <a:xfrm rot="19620000" flipH="1">
              <a:off x="1759" y="1169"/>
              <a:ext cx="2464" cy="1610"/>
            </a:xfrm>
            <a:prstGeom prst="ellipse">
              <a:avLst/>
            </a:prstGeom>
            <a:gradFill rotWithShape="1">
              <a:gsLst>
                <a:gs pos="0">
                  <a:srgbClr val="666E59">
                    <a:alpha val="50000"/>
                  </a:srgb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6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1800" b="0" dirty="0"/>
            </a:p>
          </p:txBody>
        </p:sp>
        <p:sp>
          <p:nvSpPr>
            <p:cNvPr id="239625" name="Rectangle 9"/>
            <p:cNvSpPr>
              <a:spLocks noChangeArrowheads="1"/>
            </p:cNvSpPr>
            <p:nvPr/>
          </p:nvSpPr>
          <p:spPr bwMode="auto">
            <a:xfrm>
              <a:off x="2988" y="1189"/>
              <a:ext cx="1179" cy="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/>
            <a:lstStyle/>
            <a:p>
              <a:pPr algn="ctr">
                <a:defRPr/>
              </a:pPr>
              <a:r>
                <a:rPr lang="de-AT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MOD</a:t>
              </a:r>
              <a:br>
                <a:rPr lang="de-AT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</a:br>
              <a:r>
                <a:rPr lang="de-AT" sz="20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intents</a:t>
              </a:r>
              <a:r>
                <a:rPr lang="de-AT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/>
              </a:r>
              <a:br>
                <a:rPr lang="de-AT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</a:br>
              <a:r>
                <a:rPr lang="de-AT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(EMILYO)</a:t>
              </a:r>
            </a:p>
          </p:txBody>
        </p:sp>
      </p:grpSp>
      <p:grpSp>
        <p:nvGrpSpPr>
          <p:cNvPr id="239626" name="Group 10"/>
          <p:cNvGrpSpPr>
            <a:grpSpLocks/>
          </p:cNvGrpSpPr>
          <p:nvPr/>
        </p:nvGrpSpPr>
        <p:grpSpPr bwMode="auto">
          <a:xfrm>
            <a:off x="6416696" y="1700213"/>
            <a:ext cx="2271719" cy="4608512"/>
            <a:chOff x="3969" y="1062"/>
            <a:chExt cx="1431" cy="2903"/>
          </a:xfrm>
        </p:grpSpPr>
        <p:sp>
          <p:nvSpPr>
            <p:cNvPr id="14352" name="AutoShape 11"/>
            <p:cNvSpPr>
              <a:spLocks/>
            </p:cNvSpPr>
            <p:nvPr/>
          </p:nvSpPr>
          <p:spPr bwMode="auto">
            <a:xfrm>
              <a:off x="3969" y="1062"/>
              <a:ext cx="454" cy="2903"/>
            </a:xfrm>
            <a:prstGeom prst="rightBrace">
              <a:avLst>
                <a:gd name="adj1" fmla="val 53286"/>
                <a:gd name="adj2" fmla="val 5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6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1800" b="0" dirty="0"/>
            </a:p>
          </p:txBody>
        </p:sp>
        <p:sp>
          <p:nvSpPr>
            <p:cNvPr id="14353" name="Text Box 12"/>
            <p:cNvSpPr txBox="1">
              <a:spLocks noChangeArrowheads="1"/>
            </p:cNvSpPr>
            <p:nvPr/>
          </p:nvSpPr>
          <p:spPr bwMode="auto">
            <a:xfrm>
              <a:off x="4339" y="1607"/>
              <a:ext cx="1061" cy="1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6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 dirty="0"/>
                <a:t>ensure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 dirty="0"/>
                <a:t>best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 dirty="0"/>
                <a:t>preparation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 dirty="0"/>
                <a:t>for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 dirty="0"/>
                <a:t>future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 dirty="0"/>
                <a:t>challenges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(inclusive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personal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development)</a:t>
              </a:r>
            </a:p>
          </p:txBody>
        </p:sp>
      </p:grpSp>
      <p:grpSp>
        <p:nvGrpSpPr>
          <p:cNvPr id="239629" name="Group 13"/>
          <p:cNvGrpSpPr>
            <a:grpSpLocks/>
          </p:cNvGrpSpPr>
          <p:nvPr/>
        </p:nvGrpSpPr>
        <p:grpSpPr bwMode="auto">
          <a:xfrm>
            <a:off x="2690813" y="2438400"/>
            <a:ext cx="2555875" cy="3911600"/>
            <a:chOff x="1758" y="1527"/>
            <a:chExt cx="1610" cy="2464"/>
          </a:xfrm>
        </p:grpSpPr>
        <p:sp>
          <p:nvSpPr>
            <p:cNvPr id="14350" name="Oval 14"/>
            <p:cNvSpPr>
              <a:spLocks noChangeAspect="1" noChangeArrowheads="1"/>
            </p:cNvSpPr>
            <p:nvPr/>
          </p:nvSpPr>
          <p:spPr bwMode="auto">
            <a:xfrm rot="5400000">
              <a:off x="1331" y="1954"/>
              <a:ext cx="2464" cy="161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666E59">
                    <a:alpha val="50000"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6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1800" b="0" dirty="0"/>
            </a:p>
          </p:txBody>
        </p:sp>
        <p:sp>
          <p:nvSpPr>
            <p:cNvPr id="239631" name="Rectangle 15"/>
            <p:cNvSpPr>
              <a:spLocks noChangeArrowheads="1"/>
            </p:cNvSpPr>
            <p:nvPr/>
          </p:nvSpPr>
          <p:spPr bwMode="auto">
            <a:xfrm>
              <a:off x="1980" y="3013"/>
              <a:ext cx="1179" cy="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t"/>
            <a:lstStyle/>
            <a:p>
              <a:pPr algn="ctr">
                <a:defRPr/>
              </a:pPr>
              <a:r>
                <a:rPr lang="de-AT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(</a:t>
              </a:r>
              <a:r>
                <a:rPr lang="de-AT" sz="20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general</a:t>
              </a:r>
              <a:r>
                <a:rPr lang="de-AT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)</a:t>
              </a:r>
              <a:br>
                <a:rPr lang="de-AT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</a:br>
              <a:r>
                <a:rPr lang="de-AT" sz="20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preparation</a:t>
              </a:r>
              <a:r>
                <a:rPr lang="de-AT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 </a:t>
              </a:r>
              <a:r>
                <a:rPr lang="de-AT" sz="20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for</a:t>
              </a:r>
              <a:r>
                <a:rPr lang="de-AT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/>
              </a:r>
              <a:br>
                <a:rPr lang="de-AT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</a:br>
              <a:r>
                <a:rPr lang="de-AT" sz="20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operations</a:t>
              </a:r>
              <a:endParaRPr lang="de-AT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</p:grpSp>
      <p:sp>
        <p:nvSpPr>
          <p:cNvPr id="239632" name="Rectangle 16"/>
          <p:cNvSpPr>
            <a:spLocks noChangeArrowheads="1"/>
          </p:cNvSpPr>
          <p:nvPr/>
        </p:nvSpPr>
        <p:spPr bwMode="auto">
          <a:xfrm>
            <a:off x="2755900" y="3127375"/>
            <a:ext cx="24479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defRPr/>
            </a:pPr>
            <a:r>
              <a:rPr lang="de-AT" sz="2000" b="1" dirty="0" smtClean="0">
                <a:solidFill>
                  <a:srgbClr val="666E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Inter-</a:t>
            </a:r>
            <a:br>
              <a:rPr lang="de-AT" sz="2000" b="1" dirty="0" smtClean="0">
                <a:solidFill>
                  <a:srgbClr val="666E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</a:br>
            <a:r>
              <a:rPr lang="de-AT" sz="2000" b="1" dirty="0" err="1" smtClean="0">
                <a:solidFill>
                  <a:srgbClr val="666E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nationalisation</a:t>
            </a:r>
            <a:endParaRPr lang="de-AT" sz="2000" b="1" dirty="0">
              <a:solidFill>
                <a:srgbClr val="666E59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grpSp>
        <p:nvGrpSpPr>
          <p:cNvPr id="18" name="Gruppieren 17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20" name="Rechteck 19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sp>
        <p:nvSpPr>
          <p:cNvPr id="24" name="Rectangle 3"/>
          <p:cNvSpPr>
            <a:spLocks noGrp="1" noChangeArrowheads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Intend / Pre-Conditions</a:t>
            </a:r>
            <a:br>
              <a:rPr lang="en-GB" altLang="de-DE" dirty="0" smtClean="0"/>
            </a:br>
            <a:r>
              <a:rPr lang="en-GB" altLang="de-DE" sz="2400" dirty="0" smtClean="0"/>
              <a:t>for Basic Officer Education</a:t>
            </a: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38100" y="40883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9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39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39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39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39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Key-Messages</a:t>
            </a:r>
            <a:br>
              <a:rPr lang="de-DE" altLang="de-DE" dirty="0" smtClean="0"/>
            </a:br>
            <a:r>
              <a:rPr lang="de-DE" altLang="de-DE" sz="2400" dirty="0" err="1" smtClean="0"/>
              <a:t>external</a:t>
            </a:r>
            <a:r>
              <a:rPr lang="de-DE" altLang="de-DE" sz="2400" dirty="0" smtClean="0"/>
              <a:t> Evaluation (ESDC/</a:t>
            </a:r>
            <a:r>
              <a:rPr lang="de-DE" altLang="de-DE" sz="2400" dirty="0" err="1" smtClean="0"/>
              <a:t>Brussels</a:t>
            </a:r>
            <a:r>
              <a:rPr lang="de-DE" altLang="de-DE" sz="2400" dirty="0" smtClean="0"/>
              <a:t>)</a:t>
            </a:r>
          </a:p>
        </p:txBody>
      </p:sp>
      <p:pic>
        <p:nvPicPr>
          <p:cNvPr id="20483" name="Picture 2" descr="L:\_Gemeinsamer Ordner\Bilder\Bilder für MZR\_MG_83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023"/>
          <a:stretch/>
        </p:blipFill>
        <p:spPr bwMode="auto">
          <a:xfrm>
            <a:off x="1411668" y="1455345"/>
            <a:ext cx="7767262" cy="54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411200" y="1454400"/>
            <a:ext cx="7767730" cy="5436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1546225" y="2634554"/>
            <a:ext cx="7493000" cy="2616200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/>
              <a:t>“</a:t>
            </a:r>
            <a:r>
              <a:rPr lang="en-US" b="1" dirty="0">
                <a:solidFill>
                  <a:srgbClr val="666E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participation</a:t>
            </a:r>
            <a:r>
              <a:rPr lang="en-US" b="1" dirty="0"/>
              <a:t>, therefore, remains key for the success of the module …”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/>
              <a:t>“… keys for success remain those who contributed to its success at its birth: </a:t>
            </a:r>
            <a:r>
              <a:rPr lang="en-US" b="1" dirty="0">
                <a:solidFill>
                  <a:srgbClr val="666E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participation</a:t>
            </a:r>
            <a:r>
              <a:rPr lang="en-US" b="1" dirty="0">
                <a:solidFill>
                  <a:srgbClr val="666E59"/>
                </a:solidFill>
              </a:rPr>
              <a:t> </a:t>
            </a:r>
            <a:r>
              <a:rPr lang="en-US" b="1" dirty="0"/>
              <a:t>and interactive learning.”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/>
              <a:t>“… </a:t>
            </a:r>
            <a:r>
              <a:rPr lang="en-US" b="1" dirty="0">
                <a:solidFill>
                  <a:srgbClr val="666E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participation </a:t>
            </a:r>
            <a:r>
              <a:rPr lang="en-US" b="1" dirty="0"/>
              <a:t>remains a key for broadmindedness, solid networking and self-development of the individuals and the group.”</a:t>
            </a:r>
          </a:p>
        </p:txBody>
      </p:sp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9" name="Rechteck 8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38100" y="40883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75849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Networks</a:t>
            </a:r>
            <a:endParaRPr lang="de-AT" dirty="0"/>
          </a:p>
        </p:txBody>
      </p:sp>
      <p:sp>
        <p:nvSpPr>
          <p:cNvPr id="90" name="Rectangle 17"/>
          <p:cNvSpPr>
            <a:spLocks noChangeArrowheads="1"/>
          </p:cNvSpPr>
          <p:nvPr/>
        </p:nvSpPr>
        <p:spPr bwMode="auto">
          <a:xfrm>
            <a:off x="38100" y="45093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pic>
        <p:nvPicPr>
          <p:cNvPr id="2058" name="Picture 10" descr="http://www.naa.mil.lv/graphic/amElems/39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57150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uppieren 94"/>
          <p:cNvGrpSpPr/>
          <p:nvPr/>
        </p:nvGrpSpPr>
        <p:grpSpPr>
          <a:xfrm>
            <a:off x="1468099" y="1531873"/>
            <a:ext cx="6170017" cy="4733972"/>
            <a:chOff x="1520998" y="1621485"/>
            <a:chExt cx="6170017" cy="4733972"/>
          </a:xfrm>
        </p:grpSpPr>
        <p:sp>
          <p:nvSpPr>
            <p:cNvPr id="99" name="Rechteck 98"/>
            <p:cNvSpPr/>
            <p:nvPr/>
          </p:nvSpPr>
          <p:spPr>
            <a:xfrm>
              <a:off x="1570336" y="1765258"/>
              <a:ext cx="6120679" cy="4590199"/>
            </a:xfrm>
            <a:prstGeom prst="rect">
              <a:avLst/>
            </a:prstGeom>
            <a:solidFill>
              <a:srgbClr val="00CCFF"/>
            </a:solidFill>
            <a:ln w="76200">
              <a:solidFill>
                <a:srgbClr val="002C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pic>
          <p:nvPicPr>
            <p:cNvPr id="100" name="Picture 3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998" y="1628800"/>
              <a:ext cx="810000" cy="54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1" name="Textfeld 100"/>
            <p:cNvSpPr txBox="1"/>
            <p:nvPr/>
          </p:nvSpPr>
          <p:spPr>
            <a:xfrm>
              <a:off x="2479302" y="1621485"/>
              <a:ext cx="5046894" cy="2769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CB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de-AT" sz="1200" b="1" dirty="0" smtClean="0"/>
                <a:t>EMILYO – Implementation Group (</a:t>
              </a:r>
              <a:r>
                <a:rPr lang="de-AT" sz="1200" b="1" dirty="0" err="1" smtClean="0"/>
                <a:t>Chairmanship</a:t>
              </a:r>
              <a:r>
                <a:rPr lang="de-AT" sz="1200" b="1" dirty="0" smtClean="0"/>
                <a:t> </a:t>
              </a:r>
              <a:r>
                <a:rPr lang="de-AT" sz="1200" b="1" dirty="0" err="1" smtClean="0"/>
                <a:t>since</a:t>
              </a:r>
              <a:r>
                <a:rPr lang="de-AT" sz="1200" b="1" dirty="0" smtClean="0"/>
                <a:t> 01 04 2015)</a:t>
              </a:r>
              <a:endParaRPr lang="de-AT" sz="1200" b="1" dirty="0"/>
            </a:p>
          </p:txBody>
        </p:sp>
      </p:grpSp>
      <p:grpSp>
        <p:nvGrpSpPr>
          <p:cNvPr id="102" name="Gruppieren 101"/>
          <p:cNvGrpSpPr/>
          <p:nvPr/>
        </p:nvGrpSpPr>
        <p:grpSpPr>
          <a:xfrm>
            <a:off x="1524016" y="2232000"/>
            <a:ext cx="742729" cy="4033050"/>
            <a:chOff x="1554244" y="2232000"/>
            <a:chExt cx="742729" cy="4033050"/>
          </a:xfrm>
        </p:grpSpPr>
        <p:sp>
          <p:nvSpPr>
            <p:cNvPr id="103" name="Rechteck 102"/>
            <p:cNvSpPr/>
            <p:nvPr/>
          </p:nvSpPr>
          <p:spPr>
            <a:xfrm>
              <a:off x="1554244" y="4758606"/>
              <a:ext cx="742729" cy="1506444"/>
            </a:xfrm>
            <a:prstGeom prst="rect">
              <a:avLst/>
            </a:prstGeom>
            <a:noFill/>
            <a:ln w="76200">
              <a:solidFill>
                <a:srgbClr val="002CB8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04" name="Picture 6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384" y="4873947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5" name="Picture 10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800" y="2772000"/>
              <a:ext cx="540000" cy="360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6" name="Picture 13"/>
            <p:cNvPicPr>
              <a:picLocks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800" y="2232000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7" name="Picture 20"/>
            <p:cNvPicPr>
              <a:picLocks noChangeArrowheads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384" y="5322642"/>
              <a:ext cx="540000" cy="360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8" name="Picture 26"/>
            <p:cNvPicPr>
              <a:picLocks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384" y="5753157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09" name="Gruppieren 108"/>
          <p:cNvGrpSpPr/>
          <p:nvPr/>
        </p:nvGrpSpPr>
        <p:grpSpPr>
          <a:xfrm>
            <a:off x="2489772" y="1940400"/>
            <a:ext cx="4154071" cy="360608"/>
            <a:chOff x="2520000" y="1940400"/>
            <a:chExt cx="4154071" cy="360608"/>
          </a:xfrm>
        </p:grpSpPr>
        <p:pic>
          <p:nvPicPr>
            <p:cNvPr id="110" name="Picture 23"/>
            <p:cNvPicPr>
              <a:picLocks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071" y="1940400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1" name="Picture 7"/>
            <p:cNvPicPr>
              <a:picLocks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071" y="1941008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2" name="Picture 8"/>
            <p:cNvPicPr>
              <a:picLocks noChangeArrowheads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000" y="1941008"/>
              <a:ext cx="540000" cy="360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3" name="Picture 9"/>
            <p:cNvPicPr>
              <a:picLocks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000" y="1941008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4" name="Picture 14"/>
            <p:cNvPicPr>
              <a:picLocks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000" y="1941008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5" name="Picture 29"/>
            <p:cNvPicPr>
              <a:picLocks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800" y="1941008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16" name="Gruppieren 115"/>
          <p:cNvGrpSpPr/>
          <p:nvPr/>
        </p:nvGrpSpPr>
        <p:grpSpPr>
          <a:xfrm>
            <a:off x="1631556" y="2460942"/>
            <a:ext cx="7353747" cy="3690762"/>
            <a:chOff x="1791541" y="2512527"/>
            <a:chExt cx="7105952" cy="3690762"/>
          </a:xfrm>
        </p:grpSpPr>
        <p:sp>
          <p:nvSpPr>
            <p:cNvPr id="117" name="Rechteck 116"/>
            <p:cNvSpPr/>
            <p:nvPr/>
          </p:nvSpPr>
          <p:spPr>
            <a:xfrm>
              <a:off x="2498502" y="2512527"/>
              <a:ext cx="6398991" cy="3690762"/>
            </a:xfrm>
            <a:prstGeom prst="rect">
              <a:avLst/>
            </a:prstGeom>
            <a:solidFill>
              <a:schemeClr val="bg1">
                <a:lumMod val="65000"/>
                <a:alpha val="77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18" name="Picture 33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541" y="3697587"/>
              <a:ext cx="1840591" cy="525749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19" name="Gruppieren 118"/>
          <p:cNvGrpSpPr/>
          <p:nvPr/>
        </p:nvGrpSpPr>
        <p:grpSpPr>
          <a:xfrm>
            <a:off x="5288518" y="2595132"/>
            <a:ext cx="2253873" cy="3412562"/>
            <a:chOff x="5774449" y="2635702"/>
            <a:chExt cx="2253873" cy="3412562"/>
          </a:xfrm>
        </p:grpSpPr>
        <p:sp>
          <p:nvSpPr>
            <p:cNvPr id="120" name="Rechteck 119"/>
            <p:cNvSpPr/>
            <p:nvPr/>
          </p:nvSpPr>
          <p:spPr>
            <a:xfrm>
              <a:off x="5864321" y="2635702"/>
              <a:ext cx="2088232" cy="3412562"/>
            </a:xfrm>
            <a:prstGeom prst="rect">
              <a:avLst/>
            </a:prstGeom>
            <a:solidFill>
              <a:srgbClr val="99FF99">
                <a:alpha val="67000"/>
              </a:srgbClr>
            </a:solidFill>
            <a:ln w="76200">
              <a:solidFill>
                <a:srgbClr val="0099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1" name="Textfeld 120"/>
            <p:cNvSpPr txBox="1"/>
            <p:nvPr/>
          </p:nvSpPr>
          <p:spPr>
            <a:xfrm>
              <a:off x="5774449" y="2778354"/>
              <a:ext cx="1039067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de-AT" sz="1200" b="1" dirty="0" smtClean="0"/>
                <a:t>Strategic</a:t>
              </a:r>
            </a:p>
            <a:p>
              <a:pPr algn="ctr"/>
              <a:r>
                <a:rPr lang="de-AT" sz="1200" b="1" dirty="0" err="1" smtClean="0"/>
                <a:t>Partnership</a:t>
              </a:r>
              <a:endParaRPr lang="de-AT" sz="1200" b="1" dirty="0"/>
            </a:p>
          </p:txBody>
        </p:sp>
        <p:sp>
          <p:nvSpPr>
            <p:cNvPr id="122" name="Textfeld 121"/>
            <p:cNvSpPr txBox="1"/>
            <p:nvPr/>
          </p:nvSpPr>
          <p:spPr>
            <a:xfrm>
              <a:off x="7466950" y="2780928"/>
              <a:ext cx="561372" cy="2769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de-AT" sz="1200" b="1" dirty="0" smtClean="0"/>
                <a:t>iMAF</a:t>
              </a:r>
              <a:endParaRPr lang="de-AT" sz="1200" b="1" dirty="0"/>
            </a:p>
          </p:txBody>
        </p:sp>
      </p:grpSp>
      <p:grpSp>
        <p:nvGrpSpPr>
          <p:cNvPr id="123" name="Gruppieren 122"/>
          <p:cNvGrpSpPr/>
          <p:nvPr/>
        </p:nvGrpSpPr>
        <p:grpSpPr>
          <a:xfrm>
            <a:off x="5606543" y="3378996"/>
            <a:ext cx="2830407" cy="1566359"/>
            <a:chOff x="6156176" y="3584049"/>
            <a:chExt cx="2692287" cy="1566359"/>
          </a:xfrm>
        </p:grpSpPr>
        <p:sp>
          <p:nvSpPr>
            <p:cNvPr id="124" name="Rechteck 123"/>
            <p:cNvSpPr/>
            <p:nvPr/>
          </p:nvSpPr>
          <p:spPr>
            <a:xfrm>
              <a:off x="6156176" y="3733946"/>
              <a:ext cx="2692287" cy="141646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0000">
                    <a:alpha val="5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5" name="Textfeld 124"/>
            <p:cNvSpPr txBox="1"/>
            <p:nvPr/>
          </p:nvSpPr>
          <p:spPr>
            <a:xfrm>
              <a:off x="6193535" y="3584049"/>
              <a:ext cx="2016488" cy="2769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de-AT" sz="1200" b="1" dirty="0" smtClean="0"/>
                <a:t>CSDP Joint Master </a:t>
              </a:r>
              <a:r>
                <a:rPr lang="de-AT" sz="1200" b="1" dirty="0" err="1" smtClean="0"/>
                <a:t>Degree</a:t>
              </a:r>
              <a:endParaRPr lang="de-AT" sz="1200" b="1" dirty="0"/>
            </a:p>
          </p:txBody>
        </p:sp>
      </p:grpSp>
      <p:grpSp>
        <p:nvGrpSpPr>
          <p:cNvPr id="126" name="Gruppieren 125"/>
          <p:cNvGrpSpPr/>
          <p:nvPr/>
        </p:nvGrpSpPr>
        <p:grpSpPr>
          <a:xfrm>
            <a:off x="2453540" y="2639291"/>
            <a:ext cx="4615060" cy="2997887"/>
            <a:chOff x="2483768" y="2639291"/>
            <a:chExt cx="4615060" cy="2997887"/>
          </a:xfrm>
        </p:grpSpPr>
        <p:pic>
          <p:nvPicPr>
            <p:cNvPr id="127" name="Picture 25"/>
            <p:cNvPicPr>
              <a:picLocks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707" y="5111523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8" name="Picture 24"/>
            <p:cNvPicPr>
              <a:picLocks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8028" y="4393568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9" name="Picture 2"/>
            <p:cNvPicPr>
              <a:picLocks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2639291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0" name="Picture 3"/>
            <p:cNvPicPr>
              <a:picLocks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168" y="2639291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1" name="Picture 4"/>
            <p:cNvPicPr>
              <a:picLocks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6183" y="3539398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2" name="Picture 11"/>
            <p:cNvPicPr>
              <a:picLocks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207" y="3539398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3" name="Picture 12"/>
            <p:cNvPicPr>
              <a:picLocks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800" y="4424400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4" name="Picture 16"/>
            <p:cNvPicPr>
              <a:picLocks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168" y="5275265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5" name="Picture 17"/>
            <p:cNvPicPr>
              <a:picLocks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568" y="2639291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6" name="Picture 19"/>
            <p:cNvPicPr>
              <a:picLocks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400" y="4424400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7" name="Picture 22"/>
            <p:cNvPicPr>
              <a:picLocks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400" y="5275265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8" name="Picture 27"/>
            <p:cNvPicPr>
              <a:picLocks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168" y="2639291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9" name="Picture 21"/>
            <p:cNvPicPr>
              <a:picLocks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400" y="4424400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0" name="Picture 28"/>
            <p:cNvPicPr>
              <a:picLocks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5275265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1" name="Picture 15"/>
            <p:cNvPicPr>
              <a:picLocks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8828" y="4395173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2" name="Picture 18"/>
            <p:cNvPicPr>
              <a:picLocks noChangeArrowheads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000" y="4424153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3" name="Picture 5"/>
            <p:cNvPicPr>
              <a:picLocks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209" y="5277178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44" name="Gruppieren 143"/>
          <p:cNvGrpSpPr/>
          <p:nvPr/>
        </p:nvGrpSpPr>
        <p:grpSpPr>
          <a:xfrm>
            <a:off x="7682026" y="1471296"/>
            <a:ext cx="1405888" cy="904829"/>
            <a:chOff x="7682026" y="1471296"/>
            <a:chExt cx="1405888" cy="904829"/>
          </a:xfrm>
        </p:grpSpPr>
        <p:pic>
          <p:nvPicPr>
            <p:cNvPr id="145" name="Picture 4" descr="USMA USA"/>
            <p:cNvPicPr>
              <a:picLocks noChangeAspect="1" noChangeArrowheads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2026" y="1471296"/>
              <a:ext cx="511785" cy="432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6" descr="OSH Dresden"/>
            <p:cNvPicPr>
              <a:picLocks noChangeAspect="1" noChangeArrowheads="1"/>
            </p:cNvPicPr>
            <p:nvPr/>
          </p:nvPicPr>
          <p:blipFill>
            <a:blip r:embed="rId37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0585" y="1944125"/>
              <a:ext cx="334223" cy="432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8" descr="DFTC Ireland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156" y="1944077"/>
              <a:ext cx="432000" cy="432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8" name="Gruppieren 147"/>
            <p:cNvGrpSpPr>
              <a:grpSpLocks noChangeAspect="1"/>
            </p:cNvGrpSpPr>
            <p:nvPr/>
          </p:nvGrpSpPr>
          <p:grpSpPr>
            <a:xfrm>
              <a:off x="8191195" y="1479876"/>
              <a:ext cx="433105" cy="432000"/>
              <a:chOff x="8136000" y="1656000"/>
              <a:chExt cx="360921" cy="360000"/>
            </a:xfrm>
          </p:grpSpPr>
          <p:sp>
            <p:nvSpPr>
              <p:cNvPr id="150" name="Ellipse 149"/>
              <p:cNvSpPr/>
              <p:nvPr/>
            </p:nvSpPr>
            <p:spPr>
              <a:xfrm>
                <a:off x="8136000" y="1656000"/>
                <a:ext cx="360000" cy="36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pic>
            <p:nvPicPr>
              <p:cNvPr id="151" name="Picture 5" descr="C:\Users\llfuller\Pictures\UNG CrestA- Black.jpg"/>
              <p:cNvPicPr>
                <a:picLocks noChangeAspect="1" noChangeArrowheads="1"/>
              </p:cNvPicPr>
              <p:nvPr/>
            </p:nvPicPr>
            <p:blipFill>
              <a:blip r:embed="rId39" cstate="screen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36000" y="1656000"/>
                <a:ext cx="360921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9" name="Picture 2" descr="Bildergebnis fÃ¼r USAFA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5914" y="1481935"/>
              <a:ext cx="432000" cy="432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2" name="Gruppieren 151"/>
          <p:cNvGrpSpPr/>
          <p:nvPr/>
        </p:nvGrpSpPr>
        <p:grpSpPr>
          <a:xfrm>
            <a:off x="2564798" y="2644962"/>
            <a:ext cx="6345391" cy="3400502"/>
            <a:chOff x="2564798" y="2644962"/>
            <a:chExt cx="6345391" cy="3400502"/>
          </a:xfrm>
        </p:grpSpPr>
        <p:pic>
          <p:nvPicPr>
            <p:cNvPr id="153" name="Picture 28"/>
            <p:cNvPicPr>
              <a:picLocks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024" y="5114444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4" name="Picture 8" descr="G:\Datensicherung Haupt_Computer MilAk\__Militär_ERASMUS\__Incoming\2014\2014 01 15_16 iMAF Workshop\Logos\LFA_Sibiu.png"/>
            <p:cNvPicPr>
              <a:picLocks noChangeAspect="1" noChangeArrowheads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007" y="5510444"/>
              <a:ext cx="322585" cy="3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21"/>
            <p:cNvPicPr>
              <a:picLocks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529" y="5114444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6" name="Picture 21"/>
            <p:cNvPicPr>
              <a:picLocks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2916" y="4396967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7" name="Picture 20"/>
            <p:cNvPicPr>
              <a:picLocks noChangeAspect="1" noChangeArrowheads="1"/>
            </p:cNvPicPr>
            <p:nvPr/>
          </p:nvPicPr>
          <p:blipFill>
            <a:blip r:embed="rId4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750" y="3769603"/>
              <a:ext cx="324540" cy="54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" name="Picture 10" descr="G:\Datensicherung Haupt_Computer MilAk\__Militär_ERASMUS\__Incoming\2014\2014 01 15_16 iMAF Workshop\Logos\UoD Brno.gif"/>
            <p:cNvPicPr>
              <a:picLocks noChangeAspect="1" noChangeArrowheads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062" y="3769603"/>
              <a:ext cx="497245" cy="54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Grafik 158"/>
            <p:cNvPicPr>
              <a:picLocks noChangeAspect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194" y="3769603"/>
              <a:ext cx="509036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" name="Picture 14"/>
            <p:cNvPicPr>
              <a:picLocks noChangeAspect="1" noChangeArrowheads="1"/>
            </p:cNvPicPr>
            <p:nvPr/>
          </p:nvPicPr>
          <p:blipFill>
            <a:blip r:embed="rId4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6540" y="3052019"/>
              <a:ext cx="223685" cy="3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" name="Picture 17"/>
            <p:cNvPicPr>
              <a:picLocks noChangeAspect="1" noChangeArrowheads="1"/>
            </p:cNvPicPr>
            <p:nvPr/>
          </p:nvPicPr>
          <p:blipFill>
            <a:blip r:embed="rId46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545" y="3052019"/>
              <a:ext cx="302290" cy="3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" name="Picture 19"/>
            <p:cNvPicPr>
              <a:picLocks noChangeAspect="1" noChangeArrowheads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356" y="3052019"/>
              <a:ext cx="317250" cy="36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3" name="Picture 21"/>
            <p:cNvPicPr>
              <a:picLocks noChangeAspect="1" noChangeArrowheads="1"/>
            </p:cNvPicPr>
            <p:nvPr/>
          </p:nvPicPr>
          <p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8136" y="3052019"/>
              <a:ext cx="514285" cy="36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4" name="Picture 15"/>
            <p:cNvPicPr>
              <a:picLocks noChangeAspect="1" noChangeArrowheads="1"/>
            </p:cNvPicPr>
            <p:nvPr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390" y="3963640"/>
              <a:ext cx="198000" cy="36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5" name="Picture 2"/>
            <p:cNvPicPr>
              <a:picLocks noChangeAspect="1" noChangeArrowheads="1"/>
            </p:cNvPicPr>
            <p:nvPr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9061" y="3963640"/>
              <a:ext cx="476925" cy="3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41"/>
            <p:cNvPicPr>
              <a:picLocks noChangeAspect="1" noChangeArrowheads="1"/>
            </p:cNvPicPr>
            <p:nvPr/>
          </p:nvPicPr>
          <p:blipFill rotWithShape="1">
            <a:blip r:embed="rId51" cstate="screen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19802" y="4826299"/>
              <a:ext cx="271295" cy="36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8"/>
            <p:cNvPicPr>
              <a:picLocks noChangeAspect="1" noChangeArrowheads="1"/>
            </p:cNvPicPr>
            <p:nvPr/>
          </p:nvPicPr>
          <p:blipFill>
            <a:blip r:embed="rId5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5746" y="4827420"/>
              <a:ext cx="312750" cy="3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" name="Picture 2"/>
            <p:cNvPicPr>
              <a:picLocks noChangeAspect="1" noChangeArrowheads="1"/>
            </p:cNvPicPr>
            <p:nvPr/>
          </p:nvPicPr>
          <p:blipFill>
            <a:blip r:embed="rId53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340" y="4827420"/>
              <a:ext cx="285000" cy="3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" name="Picture 34"/>
            <p:cNvPicPr>
              <a:picLocks noChangeAspect="1" noChangeArrowheads="1"/>
            </p:cNvPicPr>
            <p:nvPr/>
          </p:nvPicPr>
          <p:blipFill rotWithShape="1">
            <a:blip r:embed="rId5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38113" y="4827420"/>
              <a:ext cx="291827" cy="36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0" name="Picture 37"/>
            <p:cNvPicPr>
              <a:picLocks noChangeAspect="1" noChangeArrowheads="1"/>
            </p:cNvPicPr>
            <p:nvPr/>
          </p:nvPicPr>
          <p:blipFill>
            <a:blip r:embed="rId55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285" y="5685464"/>
              <a:ext cx="218735" cy="36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" name="Picture 13"/>
            <p:cNvPicPr>
              <a:picLocks noChangeAspect="1" noChangeArrowheads="1"/>
            </p:cNvPicPr>
            <p:nvPr/>
          </p:nvPicPr>
          <p:blipFill>
            <a:blip r:embed="rId5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450" y="5685464"/>
              <a:ext cx="196541" cy="3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2" name="Picture 16"/>
            <p:cNvPicPr>
              <a:picLocks noChangeAspect="1" noChangeArrowheads="1"/>
            </p:cNvPicPr>
            <p:nvPr/>
          </p:nvPicPr>
          <p:blipFill rotWithShape="1">
            <a:blip r:embed="rId5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64798" y="5683968"/>
              <a:ext cx="324505" cy="36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3" name="Picture 22" descr="G:\Datensicherung Haupt_Computer MilAk\__Militär_ERASMUS\ERASMUS_zivil\Tschechien\Olmouc\2014 06 03 Erasmus Olomouc_Page_01.jpg"/>
            <p:cNvPicPr>
              <a:picLocks noChangeAspect="1" noChangeArrowheads="1"/>
            </p:cNvPicPr>
            <p:nvPr/>
          </p:nvPicPr>
          <p:blipFill rotWithShape="1">
            <a:blip r:embed="rId5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16695" y="3053864"/>
              <a:ext cx="364675" cy="36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" name="Picture 24"/>
            <p:cNvPicPr>
              <a:picLocks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2773" y="2644962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5" name="Picture 28"/>
            <p:cNvPicPr>
              <a:picLocks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6846" y="2650825"/>
              <a:ext cx="540000" cy="36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6" name="Picture 2" descr="http://83.64.124.70/campus/iep/img/Ovidius-Contata-Romania.png"/>
            <p:cNvPicPr>
              <a:picLocks noChangeAspect="1" noChangeArrowheads="1"/>
            </p:cNvPicPr>
            <p:nvPr/>
          </p:nvPicPr>
          <p:blipFill>
            <a:blip r:embed="rId5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6329" y="3046907"/>
              <a:ext cx="359325" cy="3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" name="Picture 6"/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373" y="3963640"/>
              <a:ext cx="314043" cy="36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178" name="Gruppieren 177"/>
            <p:cNvGrpSpPr/>
            <p:nvPr/>
          </p:nvGrpSpPr>
          <p:grpSpPr>
            <a:xfrm>
              <a:off x="7720572" y="5112418"/>
              <a:ext cx="1189617" cy="884105"/>
              <a:chOff x="7750800" y="5112418"/>
              <a:chExt cx="1189617" cy="884105"/>
            </a:xfrm>
          </p:grpSpPr>
          <p:pic>
            <p:nvPicPr>
              <p:cNvPr id="185" name="Picture 26"/>
              <p:cNvPicPr>
                <a:picLocks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12274" y="5364082"/>
                <a:ext cx="540000" cy="360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86" name="Picture 6" descr="https://www.ucy.ac.cy/branding/documents/logo/ucy_logo/University_of_Cyprus_en.jpg"/>
              <p:cNvPicPr>
                <a:picLocks noChangeAspect="1"/>
              </p:cNvPicPr>
              <p:nvPr/>
            </p:nvPicPr>
            <p:blipFill rotWithShape="1">
              <a:blip r:embed="rId6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7" t="10534" r="6499" b="19275"/>
              <a:stretch/>
            </p:blipFill>
            <p:spPr bwMode="auto">
              <a:xfrm>
                <a:off x="8302813" y="5780523"/>
                <a:ext cx="636910" cy="21600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7" name="Picture 2" descr="http://bridge.jo/wp-content/uploads/2017/04/European_University.jpg"/>
              <p:cNvPicPr>
                <a:picLocks noChangeAspect="1" noChangeArrowheads="1"/>
              </p:cNvPicPr>
              <p:nvPr/>
            </p:nvPicPr>
            <p:blipFill rotWithShape="1">
              <a:blip r:embed="rId6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57"/>
              <a:stretch/>
            </p:blipFill>
            <p:spPr bwMode="auto">
              <a:xfrm>
                <a:off x="7750800" y="5359703"/>
                <a:ext cx="250796" cy="36000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4" descr="Home"/>
              <p:cNvPicPr>
                <a:picLocks noChangeAspect="1" noChangeArrowheads="1"/>
              </p:cNvPicPr>
              <p:nvPr/>
            </p:nvPicPr>
            <p:blipFill>
              <a:blip r:embed="rId6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2417" y="5112418"/>
                <a:ext cx="1188000" cy="18480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9" name="Picture 6" descr="Bildergebnis für oPEN uNIVERSITY OF cYPRUS"/>
              <p:cNvPicPr>
                <a:picLocks noChangeAspect="1" noChangeArrowheads="1"/>
              </p:cNvPicPr>
              <p:nvPr/>
            </p:nvPicPr>
            <p:blipFill rotWithShape="1">
              <a:blip r:embed="rId6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2" r="2279" b="4171"/>
              <a:stretch/>
            </p:blipFill>
            <p:spPr bwMode="auto">
              <a:xfrm>
                <a:off x="7752418" y="5780473"/>
                <a:ext cx="444884" cy="21600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79" name="Picture 8" descr="http://www.emilyo.eu/sites/default/files/Gell%20Logos/GR_Hellenic%20Air%20Force%20Academy%20big.jpg"/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104" y="3963640"/>
              <a:ext cx="308160" cy="36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13" descr="Bildergebnis für Latvian National Defence Academy logo"/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8617" y="4827600"/>
              <a:ext cx="296295" cy="3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Grafik 180"/>
            <p:cNvPicPr>
              <a:picLocks noChangeAspect="1"/>
            </p:cNvPicPr>
            <p:nvPr/>
          </p:nvPicPr>
          <p:blipFill rotWithShape="1"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249"/>
            <a:stretch/>
          </p:blipFill>
          <p:spPr>
            <a:xfrm>
              <a:off x="4765612" y="5684830"/>
              <a:ext cx="372336" cy="36000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182" name="Grafik 181"/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793" y="4824399"/>
              <a:ext cx="360000" cy="3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183" name="Bild 1" descr="https://www.budapestwatersummit.hu/data/images/Kepek_2016/NKE__english.jpg"/>
            <p:cNvPicPr>
              <a:picLocks noChangeAspect="1" noChangeArrowheads="1"/>
            </p:cNvPicPr>
            <p:nvPr/>
          </p:nvPicPr>
          <p:blipFill>
            <a:blip r:embed="rId6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124" y="5511600"/>
              <a:ext cx="359365" cy="36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" name="Picture 5" descr="Ãhnliches Foto"/>
            <p:cNvPicPr>
              <a:picLocks noChangeAspect="1" noChangeArrowheads="1"/>
            </p:cNvPicPr>
            <p:nvPr/>
          </p:nvPicPr>
          <p:blipFill rotWithShape="1"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28344" y="5511600"/>
              <a:ext cx="529710" cy="3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612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ev_pic3"/>
          <p:cNvPicPr>
            <a:picLocks noChangeAspect="1" noChangeArrowheads="1"/>
          </p:cNvPicPr>
          <p:nvPr/>
        </p:nvPicPr>
        <p:blipFill rotWithShape="1">
          <a:blip r:embed="rId2">
            <a:lum bright="50000" contrast="-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426"/>
          <a:stretch/>
        </p:blipFill>
        <p:spPr bwMode="auto">
          <a:xfrm>
            <a:off x="1403648" y="1454797"/>
            <a:ext cx="7740352" cy="54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dirty="0" smtClean="0"/>
              <a:t>Programmes</a:t>
            </a:r>
            <a:br>
              <a:rPr lang="en-GB" altLang="de-DE" dirty="0" smtClean="0"/>
            </a:br>
            <a:r>
              <a:rPr lang="en-GB" altLang="de-DE" sz="2400" dirty="0" smtClean="0"/>
              <a:t>for Internationalisation</a:t>
            </a:r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6110834" y="4146363"/>
            <a:ext cx="2879725" cy="125888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b="1" dirty="0" smtClean="0"/>
              <a:t>Semesters</a:t>
            </a:r>
          </a:p>
          <a:p>
            <a:pPr algn="ctr"/>
            <a:r>
              <a:rPr lang="en-US" b="1" dirty="0" smtClean="0"/>
              <a:t>abroad</a:t>
            </a:r>
            <a:endParaRPr lang="en-US" b="1" dirty="0"/>
          </a:p>
          <a:p>
            <a:pPr algn="ctr"/>
            <a:r>
              <a:rPr lang="en-US" b="1" dirty="0"/>
              <a:t>(with or without</a:t>
            </a:r>
          </a:p>
          <a:p>
            <a:pPr algn="ctr"/>
            <a:r>
              <a:rPr lang="en-US" b="1" dirty="0"/>
              <a:t>ERASMUS+)</a:t>
            </a:r>
          </a:p>
        </p:txBody>
      </p:sp>
      <p:sp>
        <p:nvSpPr>
          <p:cNvPr id="23" name="Oval 26"/>
          <p:cNvSpPr>
            <a:spLocks noChangeArrowheads="1"/>
          </p:cNvSpPr>
          <p:nvPr/>
        </p:nvSpPr>
        <p:spPr bwMode="auto">
          <a:xfrm>
            <a:off x="1512000" y="1609735"/>
            <a:ext cx="2879725" cy="1258887"/>
          </a:xfrm>
          <a:prstGeom prst="ellipse">
            <a:avLst/>
          </a:prstGeom>
          <a:gradFill rotWithShape="1">
            <a:gsLst>
              <a:gs pos="25000">
                <a:schemeClr val="bg1"/>
              </a:gs>
              <a:gs pos="0">
                <a:srgbClr val="FFFF00"/>
              </a:gs>
              <a:gs pos="75000">
                <a:srgbClr val="FFFFFF"/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GB" b="1" dirty="0"/>
              <a:t>Other programmes</a:t>
            </a:r>
          </a:p>
          <a:p>
            <a:pPr algn="ctr"/>
            <a:r>
              <a:rPr lang="en-GB" b="1" dirty="0"/>
              <a:t>(on case to case basis)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4313238" y="2990859"/>
            <a:ext cx="1954212" cy="1196975"/>
          </a:xfrm>
          <a:prstGeom prst="rect">
            <a:avLst/>
          </a:prstGeom>
          <a:gradFill rotWithShape="1">
            <a:gsLst>
              <a:gs pos="0">
                <a:srgbClr val="DA251D"/>
              </a:gs>
              <a:gs pos="50000">
                <a:srgbClr val="FFFF00"/>
              </a:gs>
              <a:gs pos="100000">
                <a:srgbClr val="DA251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for students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and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lecturers</a:t>
            </a:r>
          </a:p>
        </p:txBody>
      </p:sp>
      <p:grpSp>
        <p:nvGrpSpPr>
          <p:cNvPr id="26" name="Group 32"/>
          <p:cNvGrpSpPr>
            <a:grpSpLocks/>
          </p:cNvGrpSpPr>
          <p:nvPr/>
        </p:nvGrpSpPr>
        <p:grpSpPr bwMode="auto">
          <a:xfrm>
            <a:off x="1979613" y="2763847"/>
            <a:ext cx="2087562" cy="1366837"/>
            <a:chOff x="1247" y="2097"/>
            <a:chExt cx="1315" cy="861"/>
          </a:xfrm>
        </p:grpSpPr>
        <p:sp>
          <p:nvSpPr>
            <p:cNvPr id="27" name="AutoShape 33"/>
            <p:cNvSpPr>
              <a:spLocks noChangeArrowheads="1"/>
            </p:cNvSpPr>
            <p:nvPr/>
          </p:nvSpPr>
          <p:spPr bwMode="auto">
            <a:xfrm flipH="1">
              <a:off x="1247" y="2097"/>
              <a:ext cx="1315" cy="861"/>
            </a:xfrm>
            <a:prstGeom prst="curvedLeftArrow">
              <a:avLst>
                <a:gd name="adj1" fmla="val 31472"/>
                <a:gd name="adj2" fmla="val 46343"/>
                <a:gd name="adj3" fmla="val 74215"/>
              </a:avLst>
            </a:prstGeom>
            <a:gradFill rotWithShape="1">
              <a:gsLst>
                <a:gs pos="0">
                  <a:srgbClr val="DA251D"/>
                </a:gs>
                <a:gs pos="50000">
                  <a:schemeClr val="bg1"/>
                </a:gs>
                <a:gs pos="100000">
                  <a:srgbClr val="DA251D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AT">
                <a:cs typeface="+mn-cs"/>
              </a:endParaRPr>
            </a:p>
          </p:txBody>
        </p:sp>
        <p:sp>
          <p:nvSpPr>
            <p:cNvPr id="19478" name="Text Box 34"/>
            <p:cNvSpPr txBox="1">
              <a:spLocks noChangeArrowheads="1"/>
            </p:cNvSpPr>
            <p:nvPr/>
          </p:nvSpPr>
          <p:spPr bwMode="auto">
            <a:xfrm rot="-339513">
              <a:off x="1589" y="2103"/>
              <a:ext cx="968" cy="288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6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>
                  <a:solidFill>
                    <a:schemeClr val="bg1"/>
                  </a:solidFill>
                </a:rPr>
                <a:t>incoming</a:t>
              </a:r>
            </a:p>
          </p:txBody>
        </p:sp>
      </p:grpSp>
      <p:sp>
        <p:nvSpPr>
          <p:cNvPr id="29" name="Oval 35"/>
          <p:cNvSpPr>
            <a:spLocks noChangeArrowheads="1"/>
          </p:cNvSpPr>
          <p:nvPr/>
        </p:nvSpPr>
        <p:spPr bwMode="auto">
          <a:xfrm>
            <a:off x="6127750" y="1609734"/>
            <a:ext cx="2879725" cy="1258888"/>
          </a:xfrm>
          <a:prstGeom prst="ellipse">
            <a:avLst/>
          </a:prstGeom>
          <a:gradFill rotWithShape="1">
            <a:gsLst>
              <a:gs pos="25000">
                <a:schemeClr val="bg1"/>
              </a:gs>
              <a:gs pos="0">
                <a:srgbClr val="FFFF00"/>
              </a:gs>
              <a:gs pos="75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800" dirty="0"/>
              <a:t>International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800" dirty="0"/>
              <a:t>Training on the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800" dirty="0"/>
              <a:t>Job (ITJ)</a:t>
            </a:r>
            <a:endParaRPr lang="de-DE" altLang="de-DE" sz="1800" dirty="0"/>
          </a:p>
        </p:txBody>
      </p:sp>
      <p:grpSp>
        <p:nvGrpSpPr>
          <p:cNvPr id="30" name="Group 28"/>
          <p:cNvGrpSpPr>
            <a:grpSpLocks/>
          </p:cNvGrpSpPr>
          <p:nvPr/>
        </p:nvGrpSpPr>
        <p:grpSpPr bwMode="auto">
          <a:xfrm>
            <a:off x="6500813" y="2676534"/>
            <a:ext cx="2087562" cy="1366838"/>
            <a:chOff x="4095" y="2042"/>
            <a:chExt cx="1315" cy="861"/>
          </a:xfrm>
        </p:grpSpPr>
        <p:sp>
          <p:nvSpPr>
            <p:cNvPr id="31" name="AutoShape 29"/>
            <p:cNvSpPr>
              <a:spLocks noChangeArrowheads="1"/>
            </p:cNvSpPr>
            <p:nvPr/>
          </p:nvSpPr>
          <p:spPr bwMode="auto">
            <a:xfrm flipV="1">
              <a:off x="4095" y="2042"/>
              <a:ext cx="1315" cy="861"/>
            </a:xfrm>
            <a:prstGeom prst="curvedLeftArrow">
              <a:avLst>
                <a:gd name="adj1" fmla="val 31472"/>
                <a:gd name="adj2" fmla="val 46343"/>
                <a:gd name="adj3" fmla="val 74215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AT">
                <a:cs typeface="+mn-cs"/>
              </a:endParaRPr>
            </a:p>
          </p:txBody>
        </p:sp>
        <p:sp>
          <p:nvSpPr>
            <p:cNvPr id="19476" name="Text Box 30"/>
            <p:cNvSpPr txBox="1">
              <a:spLocks noChangeArrowheads="1"/>
            </p:cNvSpPr>
            <p:nvPr/>
          </p:nvSpPr>
          <p:spPr bwMode="auto">
            <a:xfrm rot="-359588">
              <a:off x="4122" y="2576"/>
              <a:ext cx="935" cy="288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6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>
                  <a:solidFill>
                    <a:schemeClr val="bg1"/>
                  </a:solidFill>
                </a:rPr>
                <a:t>outgoing</a:t>
              </a:r>
            </a:p>
          </p:txBody>
        </p:sp>
      </p:grpSp>
      <p:sp>
        <p:nvSpPr>
          <p:cNvPr id="28" name="Oval 20"/>
          <p:cNvSpPr>
            <a:spLocks noChangeArrowheads="1"/>
          </p:cNvSpPr>
          <p:nvPr/>
        </p:nvSpPr>
        <p:spPr bwMode="auto">
          <a:xfrm>
            <a:off x="1512000" y="4145475"/>
            <a:ext cx="2880000" cy="1260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chemeClr val="bg1">
                  <a:lumMod val="95000"/>
                </a:scheme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tIns="0" bIns="0" anchor="ctr"/>
          <a:lstStyle/>
          <a:p>
            <a:pPr algn="ctr">
              <a:defRPr/>
            </a:pPr>
            <a:r>
              <a:rPr lang="en-GB" sz="1600" b="1" dirty="0" smtClean="0"/>
              <a:t>International</a:t>
            </a:r>
          </a:p>
          <a:p>
            <a:pPr algn="ctr">
              <a:defRPr/>
            </a:pPr>
            <a:r>
              <a:rPr lang="en-GB" sz="1600" b="1" dirty="0" smtClean="0"/>
              <a:t>Winter Semester</a:t>
            </a:r>
          </a:p>
        </p:txBody>
      </p:sp>
      <p:sp>
        <p:nvSpPr>
          <p:cNvPr id="25" name="Oval 31"/>
          <p:cNvSpPr>
            <a:spLocks noChangeArrowheads="1"/>
          </p:cNvSpPr>
          <p:nvPr/>
        </p:nvSpPr>
        <p:spPr bwMode="auto">
          <a:xfrm>
            <a:off x="4268855" y="1628613"/>
            <a:ext cx="2016223" cy="1258888"/>
          </a:xfrm>
          <a:prstGeom prst="ellipse">
            <a:avLst/>
          </a:prstGeom>
          <a:gradFill rotWithShape="1">
            <a:gsLst>
              <a:gs pos="25000">
                <a:schemeClr val="bg1"/>
              </a:gs>
              <a:gs pos="0">
                <a:srgbClr val="FFFF00"/>
              </a:gs>
              <a:gs pos="75000">
                <a:srgbClr val="FFFFFF"/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de-DE" b="1"/>
              <a:t>Overall</a:t>
            </a:r>
          </a:p>
          <a:p>
            <a:pPr algn="ctr"/>
            <a:r>
              <a:rPr lang="de-DE" b="1"/>
              <a:t>Basic Officer</a:t>
            </a:r>
          </a:p>
          <a:p>
            <a:pPr algn="ctr"/>
            <a:r>
              <a:rPr lang="de-DE" b="1"/>
              <a:t>Education</a:t>
            </a:r>
          </a:p>
        </p:txBody>
      </p:sp>
      <p:grpSp>
        <p:nvGrpSpPr>
          <p:cNvPr id="35" name="Gruppieren 34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36" name="Rechteck 35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sp>
        <p:nvSpPr>
          <p:cNvPr id="38" name="Abgerundetes Rechteck 37"/>
          <p:cNvSpPr/>
          <p:nvPr/>
        </p:nvSpPr>
        <p:spPr>
          <a:xfrm>
            <a:off x="1460416" y="1531265"/>
            <a:ext cx="7618413" cy="4138612"/>
          </a:xfrm>
          <a:prstGeom prst="roundRect">
            <a:avLst/>
          </a:prstGeom>
          <a:solidFill>
            <a:srgbClr val="3366FF">
              <a:alpha val="30000"/>
            </a:srgbClr>
          </a:solidFill>
          <a:ln w="73025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3838575" y="4990913"/>
            <a:ext cx="2879725" cy="1258887"/>
          </a:xfrm>
          <a:prstGeom prst="ellipse">
            <a:avLst/>
          </a:prstGeom>
          <a:solidFill>
            <a:srgbClr val="FFFFFF"/>
          </a:solidFill>
          <a:ln w="44450">
            <a:solidFill>
              <a:srgbClr val="000066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de-DE" sz="1400" b="1">
                <a:cs typeface="+mn-cs"/>
              </a:rPr>
              <a:t>European initiative</a:t>
            </a:r>
          </a:p>
          <a:p>
            <a:pPr algn="ctr">
              <a:defRPr/>
            </a:pPr>
            <a:r>
              <a:rPr lang="de-DE" sz="1400" b="1">
                <a:cs typeface="+mn-cs"/>
              </a:rPr>
              <a:t>for the exchange of</a:t>
            </a:r>
          </a:p>
          <a:p>
            <a:pPr algn="ctr">
              <a:defRPr/>
            </a:pPr>
            <a:r>
              <a:rPr lang="de-DE" sz="1400" b="1">
                <a:cs typeface="+mn-cs"/>
              </a:rPr>
              <a:t>young officers inspired by</a:t>
            </a:r>
          </a:p>
          <a:p>
            <a:pPr algn="ctr">
              <a:defRPr/>
            </a:pPr>
            <a:r>
              <a:rPr lang="de-DE" sz="1400" b="1">
                <a:cs typeface="+mn-cs"/>
              </a:rPr>
              <a:t>ERASMUS</a:t>
            </a:r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38100" y="484654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6348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9" grpId="0" animBg="1"/>
      <p:bldP spid="28" grpId="0" animBg="1"/>
      <p:bldP spid="25" grpId="0" animBg="1"/>
      <p:bldP spid="38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r>
              <a:rPr lang="de-AT" dirty="0" err="1" smtClean="0"/>
              <a:t>History</a:t>
            </a:r>
            <a:endParaRPr lang="de-AT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94668" y="1495300"/>
            <a:ext cx="2808312" cy="397031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Order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on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14</a:t>
            </a:r>
            <a:r>
              <a:rPr lang="en-US" altLang="de-DE" sz="2800" b="1" kern="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th</a:t>
            </a:r>
            <a:r>
              <a:rPr lang="en-US" altLang="de-DE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Dec. </a:t>
            </a:r>
            <a:r>
              <a:rPr lang="en-US" altLang="de-DE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1751: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“</a:t>
            </a:r>
            <a:r>
              <a:rPr lang="en-US" altLang="de-DE" sz="28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Make them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8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fine officers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8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and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8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righteous men</a:t>
            </a:r>
            <a:r>
              <a:rPr lang="en-US" altLang="de-DE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” 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1502481" y="1525702"/>
            <a:ext cx="2325467" cy="3959900"/>
            <a:chOff x="1502481" y="1643430"/>
            <a:chExt cx="2325467" cy="39599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02481" y="1643430"/>
              <a:ext cx="2325467" cy="288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2038653" y="4680000"/>
              <a:ext cx="1223413" cy="923330"/>
            </a:xfrm>
            <a:prstGeom prst="rect">
              <a:avLst/>
            </a:prstGeom>
            <a:gradFill>
              <a:gsLst>
                <a:gs pos="0">
                  <a:srgbClr val="666E59"/>
                </a:gs>
                <a:gs pos="50000">
                  <a:schemeClr val="bg1"/>
                </a:gs>
                <a:gs pos="100000">
                  <a:srgbClr val="666E59"/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1400" b="1"/>
              </a:lvl1pPr>
            </a:lstStyle>
            <a:p>
              <a:pPr algn="ctr"/>
              <a:r>
                <a:rPr lang="en-US" altLang="de-DE" sz="1800" dirty="0"/>
                <a:t>Empress </a:t>
              </a:r>
            </a:p>
            <a:p>
              <a:pPr algn="ctr"/>
              <a:r>
                <a:rPr lang="en-US" altLang="de-DE" sz="1800" dirty="0"/>
                <a:t>Maria</a:t>
              </a:r>
            </a:p>
            <a:p>
              <a:pPr algn="ctr"/>
              <a:r>
                <a:rPr lang="en-US" altLang="de-DE" sz="1800" dirty="0"/>
                <a:t>Theresa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6788650" y="1527472"/>
            <a:ext cx="2229391" cy="3958130"/>
            <a:chOff x="6788650" y="1645200"/>
            <a:chExt cx="2229391" cy="395813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650" y="1645200"/>
              <a:ext cx="2229391" cy="288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6788651" y="4680000"/>
              <a:ext cx="2229390" cy="923330"/>
            </a:xfrm>
            <a:prstGeom prst="rect">
              <a:avLst/>
            </a:prstGeom>
            <a:gradFill>
              <a:gsLst>
                <a:gs pos="0">
                  <a:srgbClr val="666E59"/>
                </a:gs>
                <a:gs pos="50000">
                  <a:schemeClr val="bg1"/>
                </a:gs>
                <a:gs pos="100000">
                  <a:srgbClr val="666E59"/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400" b="1"/>
              </a:lvl1pPr>
            </a:lstStyle>
            <a:p>
              <a:pPr algn="ctr"/>
              <a:r>
                <a:rPr lang="en-US" altLang="de-DE" sz="1800" dirty="0"/>
                <a:t>Field </a:t>
              </a:r>
              <a:r>
                <a:rPr lang="en-US" altLang="de-DE" sz="1800" dirty="0" smtClean="0"/>
                <a:t>Marshal Leopold Count </a:t>
              </a:r>
              <a:r>
                <a:rPr lang="en-US" altLang="de-DE" sz="1800" dirty="0"/>
                <a:t>Daun</a:t>
              </a:r>
            </a:p>
          </p:txBody>
        </p:sp>
      </p:grpSp>
      <p:grpSp>
        <p:nvGrpSpPr>
          <p:cNvPr id="13" name="Gruppieren 12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14" name="Rechteck 13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38100" y="21065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82862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dirty="0" smtClean="0"/>
              <a:t>ITJ</a:t>
            </a:r>
            <a:br>
              <a:rPr lang="de-AT" altLang="de-DE" dirty="0" smtClean="0"/>
            </a:br>
            <a:r>
              <a:rPr lang="de-AT" altLang="de-DE" sz="2400" dirty="0" smtClean="0">
                <a:solidFill>
                  <a:srgbClr val="DA251D"/>
                </a:solidFill>
              </a:rPr>
              <a:t>I</a:t>
            </a:r>
            <a:r>
              <a:rPr lang="de-AT" altLang="de-DE" sz="2400" dirty="0" smtClean="0"/>
              <a:t>nternational </a:t>
            </a:r>
            <a:r>
              <a:rPr lang="de-AT" altLang="de-DE" sz="2400" dirty="0" smtClean="0">
                <a:solidFill>
                  <a:srgbClr val="DA251D"/>
                </a:solidFill>
              </a:rPr>
              <a:t>T</a:t>
            </a:r>
            <a:r>
              <a:rPr lang="de-AT" altLang="de-DE" sz="2400" dirty="0" smtClean="0"/>
              <a:t>raining on </a:t>
            </a:r>
            <a:r>
              <a:rPr lang="de-AT" altLang="de-DE" sz="2400" dirty="0" err="1" smtClean="0"/>
              <a:t>the</a:t>
            </a:r>
            <a:r>
              <a:rPr lang="de-AT" altLang="de-DE" sz="2400" dirty="0" smtClean="0"/>
              <a:t> </a:t>
            </a:r>
            <a:r>
              <a:rPr lang="de-AT" altLang="de-DE" sz="2400" dirty="0" smtClean="0">
                <a:solidFill>
                  <a:srgbClr val="DA251D"/>
                </a:solidFill>
              </a:rPr>
              <a:t>J</a:t>
            </a:r>
            <a:r>
              <a:rPr lang="de-AT" altLang="de-DE" sz="2400" dirty="0" smtClean="0"/>
              <a:t>ob</a:t>
            </a:r>
          </a:p>
        </p:txBody>
      </p:sp>
      <p:sp>
        <p:nvSpPr>
          <p:cNvPr id="2048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91680" y="1671638"/>
            <a:ext cx="2918271" cy="4493790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During</a:t>
            </a:r>
            <a:br>
              <a:rPr lang="en-GB" altLang="de-DE" dirty="0" smtClean="0"/>
            </a:br>
            <a:r>
              <a:rPr lang="en-GB" altLang="de-DE" dirty="0" smtClean="0"/>
              <a:t>6</a:t>
            </a:r>
            <a:r>
              <a:rPr lang="en-GB" altLang="de-DE" baseline="30000" dirty="0" smtClean="0"/>
              <a:t>th</a:t>
            </a:r>
            <a:r>
              <a:rPr lang="en-GB" altLang="de-DE" dirty="0" smtClean="0"/>
              <a:t> Semester</a:t>
            </a:r>
          </a:p>
          <a:p>
            <a:pPr eaLnBrk="1" hangingPunct="1"/>
            <a:r>
              <a:rPr lang="en-GB" altLang="de-DE" dirty="0" smtClean="0"/>
              <a:t>Platoon Leader </a:t>
            </a:r>
            <a:br>
              <a:rPr lang="en-GB" altLang="de-DE" dirty="0" smtClean="0"/>
            </a:br>
            <a:r>
              <a:rPr lang="en-GB" altLang="de-DE" dirty="0" smtClean="0"/>
              <a:t>(or equivalent</a:t>
            </a:r>
            <a:br>
              <a:rPr lang="en-GB" altLang="de-DE" dirty="0" smtClean="0"/>
            </a:br>
            <a:r>
              <a:rPr lang="en-GB" altLang="de-DE" dirty="0" smtClean="0"/>
              <a:t>level) in a unit abroad</a:t>
            </a:r>
          </a:p>
          <a:p>
            <a:pPr eaLnBrk="1" hangingPunct="1"/>
            <a:r>
              <a:rPr lang="en-GB" altLang="de-DE" dirty="0" smtClean="0"/>
              <a:t>Goal: taking</a:t>
            </a:r>
            <a:br>
              <a:rPr lang="en-GB" altLang="de-DE" dirty="0" smtClean="0"/>
            </a:br>
            <a:r>
              <a:rPr lang="en-GB" altLang="de-DE" dirty="0" smtClean="0"/>
              <a:t>over of</a:t>
            </a:r>
            <a:br>
              <a:rPr lang="en-GB" altLang="de-DE" dirty="0" smtClean="0"/>
            </a:br>
            <a:r>
              <a:rPr lang="en-GB" altLang="de-DE" dirty="0" smtClean="0"/>
              <a:t>responsibility</a:t>
            </a:r>
          </a:p>
        </p:txBody>
      </p:sp>
      <p:pic>
        <p:nvPicPr>
          <p:cNvPr id="6" name="Picture 5" descr="Bild_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458000"/>
            <a:ext cx="4719325" cy="512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9" name="Rechteck 8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38100" y="484654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7385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dirty="0" smtClean="0"/>
              <a:t>ITJ</a:t>
            </a:r>
            <a:br>
              <a:rPr lang="de-AT" altLang="de-DE" dirty="0" smtClean="0"/>
            </a:br>
            <a:r>
              <a:rPr lang="de-AT" altLang="de-DE" sz="2400" dirty="0" smtClean="0">
                <a:solidFill>
                  <a:srgbClr val="DA251D"/>
                </a:solidFill>
              </a:rPr>
              <a:t>I</a:t>
            </a:r>
            <a:r>
              <a:rPr lang="de-AT" altLang="de-DE" sz="2400" dirty="0" smtClean="0"/>
              <a:t>nternational </a:t>
            </a:r>
            <a:r>
              <a:rPr lang="de-AT" altLang="de-DE" sz="2400" dirty="0" smtClean="0">
                <a:solidFill>
                  <a:srgbClr val="DA251D"/>
                </a:solidFill>
              </a:rPr>
              <a:t>T</a:t>
            </a:r>
            <a:r>
              <a:rPr lang="de-AT" altLang="de-DE" sz="2400" dirty="0" smtClean="0"/>
              <a:t>raining on </a:t>
            </a:r>
            <a:r>
              <a:rPr lang="de-AT" altLang="de-DE" sz="2400" dirty="0" err="1" smtClean="0"/>
              <a:t>the</a:t>
            </a:r>
            <a:r>
              <a:rPr lang="de-AT" altLang="de-DE" sz="2400" dirty="0" smtClean="0"/>
              <a:t> </a:t>
            </a:r>
            <a:r>
              <a:rPr lang="de-AT" altLang="de-DE" sz="2400" dirty="0" smtClean="0">
                <a:solidFill>
                  <a:srgbClr val="DA251D"/>
                </a:solidFill>
              </a:rPr>
              <a:t>J</a:t>
            </a:r>
            <a:r>
              <a:rPr lang="de-AT" altLang="de-DE" sz="2400" dirty="0" smtClean="0"/>
              <a:t>ob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38100" y="484654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pic>
        <p:nvPicPr>
          <p:cNvPr id="20" name="Picture 6" descr="http://3.bp.blogspot.com/__sgXJ0qRoEs/S-hQGPnALCI/AAAAAAAAAVw/io-SKXv59CI/s1600/euro-flag_gi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1453500"/>
            <a:ext cx="7798003" cy="540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CIMG13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995" y="1772816"/>
            <a:ext cx="2735263" cy="20510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P10001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8333" y="1772816"/>
            <a:ext cx="2808287" cy="21066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733" y="2564904"/>
            <a:ext cx="3240087" cy="26130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045" y="4396413"/>
            <a:ext cx="3233738" cy="2146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495" y="4477375"/>
            <a:ext cx="3054350" cy="20272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9" descr="flagge_niederland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6908" y="4465142"/>
            <a:ext cx="471487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6908" y="1801391"/>
            <a:ext cx="546100" cy="3603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658" y="4538167"/>
            <a:ext cx="534987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95" y="2593479"/>
            <a:ext cx="547688" cy="3603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3"/>
          <p:cNvPicPr>
            <a:picLocks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4158" y="1802979"/>
            <a:ext cx="539750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uppieren 30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32" name="Rechteck 31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33" name="Grafik 32"/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331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2"/>
          <a:stretch/>
        </p:blipFill>
        <p:spPr>
          <a:xfrm>
            <a:off x="1411268" y="1452480"/>
            <a:ext cx="7867600" cy="5436000"/>
          </a:xfrm>
          <a:prstGeom prst="rect">
            <a:avLst/>
          </a:prstGeom>
        </p:spPr>
      </p:pic>
      <p:sp>
        <p:nvSpPr>
          <p:cNvPr id="210" name="Rechteck 209"/>
          <p:cNvSpPr/>
          <p:nvPr/>
        </p:nvSpPr>
        <p:spPr>
          <a:xfrm>
            <a:off x="1411200" y="1454400"/>
            <a:ext cx="7867668" cy="5436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dirty="0"/>
          </a:p>
        </p:txBody>
      </p:sp>
      <p:sp>
        <p:nvSpPr>
          <p:cNvPr id="217" name="Rectangle 3"/>
          <p:cNvSpPr>
            <a:spLocks noGrp="1" noChangeArrowheads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pPr eaLnBrk="1" hangingPunct="1"/>
            <a:r>
              <a:rPr lang="de-AT" altLang="de-DE" dirty="0" smtClean="0"/>
              <a:t>ITJ 2018</a:t>
            </a:r>
            <a:br>
              <a:rPr lang="de-AT" altLang="de-DE" dirty="0" smtClean="0"/>
            </a:br>
            <a:r>
              <a:rPr lang="de-AT" altLang="de-DE" sz="2400" dirty="0" smtClean="0">
                <a:solidFill>
                  <a:srgbClr val="DA251D"/>
                </a:solidFill>
              </a:rPr>
              <a:t>I</a:t>
            </a:r>
            <a:r>
              <a:rPr lang="de-AT" altLang="de-DE" sz="2400" dirty="0" smtClean="0"/>
              <a:t>nternational </a:t>
            </a:r>
            <a:r>
              <a:rPr lang="de-AT" altLang="de-DE" sz="2400" dirty="0" smtClean="0">
                <a:solidFill>
                  <a:srgbClr val="DA251D"/>
                </a:solidFill>
              </a:rPr>
              <a:t>T</a:t>
            </a:r>
            <a:r>
              <a:rPr lang="de-AT" altLang="de-DE" sz="2400" dirty="0" smtClean="0"/>
              <a:t>raining on the </a:t>
            </a:r>
            <a:r>
              <a:rPr lang="de-AT" altLang="de-DE" sz="2400" dirty="0" smtClean="0">
                <a:solidFill>
                  <a:srgbClr val="DA251D"/>
                </a:solidFill>
              </a:rPr>
              <a:t>J</a:t>
            </a:r>
            <a:r>
              <a:rPr lang="de-AT" altLang="de-DE" sz="2400" dirty="0" smtClean="0"/>
              <a:t>ob</a:t>
            </a:r>
          </a:p>
        </p:txBody>
      </p:sp>
      <p:sp>
        <p:nvSpPr>
          <p:cNvPr id="453" name="Rectangle 17"/>
          <p:cNvSpPr>
            <a:spLocks noChangeArrowheads="1"/>
          </p:cNvSpPr>
          <p:nvPr/>
        </p:nvSpPr>
        <p:spPr bwMode="auto">
          <a:xfrm>
            <a:off x="38100" y="484654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grpSp>
        <p:nvGrpSpPr>
          <p:cNvPr id="348" name="Gruppieren 347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349" name="Rechteck 348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350" name="Grafik 34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grpSp>
        <p:nvGrpSpPr>
          <p:cNvPr id="351" name="Gruppieren 350"/>
          <p:cNvGrpSpPr/>
          <p:nvPr/>
        </p:nvGrpSpPr>
        <p:grpSpPr>
          <a:xfrm>
            <a:off x="1423602" y="1554726"/>
            <a:ext cx="7669274" cy="4571330"/>
            <a:chOff x="1423602" y="1554726"/>
            <a:chExt cx="7669274" cy="4571330"/>
          </a:xfrm>
        </p:grpSpPr>
        <p:sp>
          <p:nvSpPr>
            <p:cNvPr id="352" name="Textfeld 379"/>
            <p:cNvSpPr txBox="1">
              <a:spLocks noChangeArrowheads="1"/>
            </p:cNvSpPr>
            <p:nvPr/>
          </p:nvSpPr>
          <p:spPr bwMode="auto">
            <a:xfrm>
              <a:off x="2697158" y="5250221"/>
              <a:ext cx="477541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400" b="1" dirty="0" smtClean="0"/>
                <a:t>= All countries of the ITJ since start of the programme</a:t>
              </a:r>
              <a:endParaRPr lang="en-GB" altLang="de-DE" sz="1400" b="1" dirty="0"/>
            </a:p>
          </p:txBody>
        </p:sp>
        <p:sp>
          <p:nvSpPr>
            <p:cNvPr id="353" name="Rechteck 352"/>
            <p:cNvSpPr/>
            <p:nvPr/>
          </p:nvSpPr>
          <p:spPr>
            <a:xfrm>
              <a:off x="2090896" y="5247143"/>
              <a:ext cx="601662" cy="322263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AT"/>
            </a:p>
          </p:txBody>
        </p:sp>
        <p:sp>
          <p:nvSpPr>
            <p:cNvPr id="354" name="Ellipse 353"/>
            <p:cNvSpPr/>
            <p:nvPr/>
          </p:nvSpPr>
          <p:spPr bwMode="auto">
            <a:xfrm>
              <a:off x="2367951" y="5802056"/>
              <a:ext cx="324000" cy="324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X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5" name="Textfeld 379"/>
            <p:cNvSpPr txBox="1">
              <a:spLocks noChangeArrowheads="1"/>
            </p:cNvSpPr>
            <p:nvPr/>
          </p:nvSpPr>
          <p:spPr bwMode="auto">
            <a:xfrm>
              <a:off x="2686190" y="5805979"/>
              <a:ext cx="25362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400" b="1" dirty="0" smtClean="0"/>
                <a:t>= Number of Cadets in 2018</a:t>
              </a:r>
              <a:endParaRPr lang="en-GB" altLang="de-DE" sz="1400" b="1" dirty="0"/>
            </a:p>
          </p:txBody>
        </p:sp>
        <p:sp>
          <p:nvSpPr>
            <p:cNvPr id="356" name="Freeform 370"/>
            <p:cNvSpPr>
              <a:spLocks/>
            </p:cNvSpPr>
            <p:nvPr/>
          </p:nvSpPr>
          <p:spPr bwMode="auto">
            <a:xfrm>
              <a:off x="4135364" y="3073629"/>
              <a:ext cx="66800" cy="36582"/>
            </a:xfrm>
            <a:custGeom>
              <a:avLst/>
              <a:gdLst>
                <a:gd name="T0" fmla="*/ 0 w 37"/>
                <a:gd name="T1" fmla="*/ 31 h 21"/>
                <a:gd name="T2" fmla="*/ 3 w 37"/>
                <a:gd name="T3" fmla="*/ 36 h 21"/>
                <a:gd name="T4" fmla="*/ 20 w 37"/>
                <a:gd name="T5" fmla="*/ 36 h 21"/>
                <a:gd name="T6" fmla="*/ 44 w 37"/>
                <a:gd name="T7" fmla="*/ 31 h 21"/>
                <a:gd name="T8" fmla="*/ 58 w 37"/>
                <a:gd name="T9" fmla="*/ 24 h 21"/>
                <a:gd name="T10" fmla="*/ 74 w 37"/>
                <a:gd name="T11" fmla="*/ 13 h 21"/>
                <a:gd name="T12" fmla="*/ 78 w 37"/>
                <a:gd name="T13" fmla="*/ 0 h 21"/>
                <a:gd name="T14" fmla="*/ 51 w 37"/>
                <a:gd name="T15" fmla="*/ 0 h 21"/>
                <a:gd name="T16" fmla="*/ 28 w 37"/>
                <a:gd name="T17" fmla="*/ 4 h 21"/>
                <a:gd name="T18" fmla="*/ 3 w 37"/>
                <a:gd name="T19" fmla="*/ 18 h 21"/>
                <a:gd name="T20" fmla="*/ 0 w 37"/>
                <a:gd name="T21" fmla="*/ 31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" h="21">
                  <a:moveTo>
                    <a:pt x="0" y="18"/>
                  </a:moveTo>
                  <a:lnTo>
                    <a:pt x="3" y="21"/>
                  </a:lnTo>
                  <a:lnTo>
                    <a:pt x="10" y="21"/>
                  </a:lnTo>
                  <a:lnTo>
                    <a:pt x="20" y="18"/>
                  </a:lnTo>
                  <a:lnTo>
                    <a:pt x="27" y="14"/>
                  </a:lnTo>
                  <a:lnTo>
                    <a:pt x="34" y="7"/>
                  </a:lnTo>
                  <a:lnTo>
                    <a:pt x="37" y="0"/>
                  </a:lnTo>
                  <a:lnTo>
                    <a:pt x="24" y="0"/>
                  </a:lnTo>
                  <a:lnTo>
                    <a:pt x="13" y="4"/>
                  </a:lnTo>
                  <a:lnTo>
                    <a:pt x="3" y="1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57" name="Freeform 371"/>
            <p:cNvSpPr>
              <a:spLocks/>
            </p:cNvSpPr>
            <p:nvPr/>
          </p:nvSpPr>
          <p:spPr bwMode="auto">
            <a:xfrm>
              <a:off x="4135364" y="3073629"/>
              <a:ext cx="66800" cy="36582"/>
            </a:xfrm>
            <a:custGeom>
              <a:avLst/>
              <a:gdLst>
                <a:gd name="T0" fmla="*/ 0 w 37"/>
                <a:gd name="T1" fmla="*/ 31 h 21"/>
                <a:gd name="T2" fmla="*/ 3 w 37"/>
                <a:gd name="T3" fmla="*/ 36 h 21"/>
                <a:gd name="T4" fmla="*/ 20 w 37"/>
                <a:gd name="T5" fmla="*/ 36 h 21"/>
                <a:gd name="T6" fmla="*/ 44 w 37"/>
                <a:gd name="T7" fmla="*/ 31 h 21"/>
                <a:gd name="T8" fmla="*/ 58 w 37"/>
                <a:gd name="T9" fmla="*/ 24 h 21"/>
                <a:gd name="T10" fmla="*/ 74 w 37"/>
                <a:gd name="T11" fmla="*/ 13 h 21"/>
                <a:gd name="T12" fmla="*/ 78 w 37"/>
                <a:gd name="T13" fmla="*/ 0 h 21"/>
                <a:gd name="T14" fmla="*/ 51 w 37"/>
                <a:gd name="T15" fmla="*/ 0 h 21"/>
                <a:gd name="T16" fmla="*/ 28 w 37"/>
                <a:gd name="T17" fmla="*/ 4 h 21"/>
                <a:gd name="T18" fmla="*/ 3 w 37"/>
                <a:gd name="T19" fmla="*/ 18 h 21"/>
                <a:gd name="T20" fmla="*/ 0 w 37"/>
                <a:gd name="T21" fmla="*/ 31 h 21"/>
                <a:gd name="T22" fmla="*/ 0 w 37"/>
                <a:gd name="T23" fmla="*/ 31 h 21"/>
                <a:gd name="T24" fmla="*/ 0 w 37"/>
                <a:gd name="T25" fmla="*/ 3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" h="21">
                  <a:moveTo>
                    <a:pt x="0" y="18"/>
                  </a:moveTo>
                  <a:lnTo>
                    <a:pt x="3" y="21"/>
                  </a:lnTo>
                  <a:lnTo>
                    <a:pt x="10" y="21"/>
                  </a:lnTo>
                  <a:lnTo>
                    <a:pt x="20" y="18"/>
                  </a:lnTo>
                  <a:lnTo>
                    <a:pt x="27" y="14"/>
                  </a:lnTo>
                  <a:lnTo>
                    <a:pt x="34" y="7"/>
                  </a:lnTo>
                  <a:lnTo>
                    <a:pt x="37" y="0"/>
                  </a:lnTo>
                  <a:lnTo>
                    <a:pt x="24" y="0"/>
                  </a:lnTo>
                  <a:lnTo>
                    <a:pt x="13" y="4"/>
                  </a:lnTo>
                  <a:lnTo>
                    <a:pt x="3" y="11"/>
                  </a:lnTo>
                  <a:lnTo>
                    <a:pt x="0" y="18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58" name="Freeform 372"/>
            <p:cNvSpPr>
              <a:spLocks/>
            </p:cNvSpPr>
            <p:nvPr/>
          </p:nvSpPr>
          <p:spPr bwMode="auto">
            <a:xfrm>
              <a:off x="4103554" y="3345602"/>
              <a:ext cx="49304" cy="23857"/>
            </a:xfrm>
            <a:custGeom>
              <a:avLst/>
              <a:gdLst>
                <a:gd name="T0" fmla="*/ 0 w 28"/>
                <a:gd name="T1" fmla="*/ 20 h 14"/>
                <a:gd name="T2" fmla="*/ 20 w 28"/>
                <a:gd name="T3" fmla="*/ 20 h 14"/>
                <a:gd name="T4" fmla="*/ 33 w 28"/>
                <a:gd name="T5" fmla="*/ 17 h 14"/>
                <a:gd name="T6" fmla="*/ 45 w 28"/>
                <a:gd name="T7" fmla="*/ 13 h 14"/>
                <a:gd name="T8" fmla="*/ 52 w 28"/>
                <a:gd name="T9" fmla="*/ 4 h 14"/>
                <a:gd name="T10" fmla="*/ 33 w 28"/>
                <a:gd name="T11" fmla="*/ 0 h 14"/>
                <a:gd name="T12" fmla="*/ 20 w 28"/>
                <a:gd name="T13" fmla="*/ 4 h 14"/>
                <a:gd name="T14" fmla="*/ 4 w 28"/>
                <a:gd name="T15" fmla="*/ 13 h 14"/>
                <a:gd name="T16" fmla="*/ 0 w 28"/>
                <a:gd name="T17" fmla="*/ 2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14">
                  <a:moveTo>
                    <a:pt x="0" y="14"/>
                  </a:moveTo>
                  <a:lnTo>
                    <a:pt x="11" y="14"/>
                  </a:lnTo>
                  <a:lnTo>
                    <a:pt x="18" y="11"/>
                  </a:lnTo>
                  <a:lnTo>
                    <a:pt x="24" y="7"/>
                  </a:lnTo>
                  <a:lnTo>
                    <a:pt x="28" y="4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59" name="Freeform 373"/>
            <p:cNvSpPr>
              <a:spLocks/>
            </p:cNvSpPr>
            <p:nvPr/>
          </p:nvSpPr>
          <p:spPr bwMode="auto">
            <a:xfrm>
              <a:off x="4103554" y="3345602"/>
              <a:ext cx="49304" cy="23857"/>
            </a:xfrm>
            <a:custGeom>
              <a:avLst/>
              <a:gdLst>
                <a:gd name="T0" fmla="*/ 0 w 28"/>
                <a:gd name="T1" fmla="*/ 20 h 14"/>
                <a:gd name="T2" fmla="*/ 20 w 28"/>
                <a:gd name="T3" fmla="*/ 20 h 14"/>
                <a:gd name="T4" fmla="*/ 33 w 28"/>
                <a:gd name="T5" fmla="*/ 17 h 14"/>
                <a:gd name="T6" fmla="*/ 45 w 28"/>
                <a:gd name="T7" fmla="*/ 13 h 14"/>
                <a:gd name="T8" fmla="*/ 52 w 28"/>
                <a:gd name="T9" fmla="*/ 4 h 14"/>
                <a:gd name="T10" fmla="*/ 33 w 28"/>
                <a:gd name="T11" fmla="*/ 0 h 14"/>
                <a:gd name="T12" fmla="*/ 20 w 28"/>
                <a:gd name="T13" fmla="*/ 4 h 14"/>
                <a:gd name="T14" fmla="*/ 4 w 28"/>
                <a:gd name="T15" fmla="*/ 13 h 14"/>
                <a:gd name="T16" fmla="*/ 0 w 28"/>
                <a:gd name="T17" fmla="*/ 20 h 14"/>
                <a:gd name="T18" fmla="*/ 0 w 28"/>
                <a:gd name="T19" fmla="*/ 20 h 14"/>
                <a:gd name="T20" fmla="*/ 0 w 28"/>
                <a:gd name="T21" fmla="*/ 20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" h="14">
                  <a:moveTo>
                    <a:pt x="0" y="14"/>
                  </a:moveTo>
                  <a:lnTo>
                    <a:pt x="11" y="14"/>
                  </a:lnTo>
                  <a:lnTo>
                    <a:pt x="18" y="11"/>
                  </a:lnTo>
                  <a:lnTo>
                    <a:pt x="24" y="7"/>
                  </a:lnTo>
                  <a:lnTo>
                    <a:pt x="28" y="4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7"/>
                  </a:lnTo>
                  <a:lnTo>
                    <a:pt x="0" y="14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0" name="Freeform 374"/>
            <p:cNvSpPr>
              <a:spLocks/>
            </p:cNvSpPr>
            <p:nvPr/>
          </p:nvSpPr>
          <p:spPr bwMode="auto">
            <a:xfrm>
              <a:off x="3985859" y="3479202"/>
              <a:ext cx="25448" cy="23857"/>
            </a:xfrm>
            <a:custGeom>
              <a:avLst/>
              <a:gdLst>
                <a:gd name="T0" fmla="*/ 0 w 14"/>
                <a:gd name="T1" fmla="*/ 13 h 14"/>
                <a:gd name="T2" fmla="*/ 3 w 14"/>
                <a:gd name="T3" fmla="*/ 17 h 14"/>
                <a:gd name="T4" fmla="*/ 15 w 14"/>
                <a:gd name="T5" fmla="*/ 20 h 14"/>
                <a:gd name="T6" fmla="*/ 31 w 14"/>
                <a:gd name="T7" fmla="*/ 20 h 14"/>
                <a:gd name="T8" fmla="*/ 31 w 14"/>
                <a:gd name="T9" fmla="*/ 4 h 14"/>
                <a:gd name="T10" fmla="*/ 22 w 14"/>
                <a:gd name="T11" fmla="*/ 0 h 14"/>
                <a:gd name="T12" fmla="*/ 3 w 14"/>
                <a:gd name="T13" fmla="*/ 0 h 14"/>
                <a:gd name="T14" fmla="*/ 0 w 14"/>
                <a:gd name="T15" fmla="*/ 13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4">
                  <a:moveTo>
                    <a:pt x="0" y="7"/>
                  </a:moveTo>
                  <a:lnTo>
                    <a:pt x="3" y="11"/>
                  </a:lnTo>
                  <a:lnTo>
                    <a:pt x="7" y="14"/>
                  </a:lnTo>
                  <a:lnTo>
                    <a:pt x="14" y="14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1" name="Freeform 375"/>
            <p:cNvSpPr>
              <a:spLocks/>
            </p:cNvSpPr>
            <p:nvPr/>
          </p:nvSpPr>
          <p:spPr bwMode="auto">
            <a:xfrm>
              <a:off x="3985859" y="3479202"/>
              <a:ext cx="25448" cy="23857"/>
            </a:xfrm>
            <a:custGeom>
              <a:avLst/>
              <a:gdLst>
                <a:gd name="T0" fmla="*/ 0 w 14"/>
                <a:gd name="T1" fmla="*/ 13 h 14"/>
                <a:gd name="T2" fmla="*/ 3 w 14"/>
                <a:gd name="T3" fmla="*/ 17 h 14"/>
                <a:gd name="T4" fmla="*/ 15 w 14"/>
                <a:gd name="T5" fmla="*/ 20 h 14"/>
                <a:gd name="T6" fmla="*/ 15 w 14"/>
                <a:gd name="T7" fmla="*/ 20 h 14"/>
                <a:gd name="T8" fmla="*/ 31 w 14"/>
                <a:gd name="T9" fmla="*/ 20 h 14"/>
                <a:gd name="T10" fmla="*/ 31 w 14"/>
                <a:gd name="T11" fmla="*/ 20 h 14"/>
                <a:gd name="T12" fmla="*/ 31 w 14"/>
                <a:gd name="T13" fmla="*/ 4 h 14"/>
                <a:gd name="T14" fmla="*/ 22 w 14"/>
                <a:gd name="T15" fmla="*/ 0 h 14"/>
                <a:gd name="T16" fmla="*/ 3 w 14"/>
                <a:gd name="T17" fmla="*/ 0 h 14"/>
                <a:gd name="T18" fmla="*/ 0 w 14"/>
                <a:gd name="T19" fmla="*/ 13 h 14"/>
                <a:gd name="T20" fmla="*/ 0 w 14"/>
                <a:gd name="T21" fmla="*/ 13 h 14"/>
                <a:gd name="T22" fmla="*/ 0 w 14"/>
                <a:gd name="T23" fmla="*/ 13 h 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" h="14">
                  <a:moveTo>
                    <a:pt x="0" y="7"/>
                  </a:moveTo>
                  <a:lnTo>
                    <a:pt x="3" y="11"/>
                  </a:lnTo>
                  <a:lnTo>
                    <a:pt x="7" y="14"/>
                  </a:lnTo>
                  <a:lnTo>
                    <a:pt x="14" y="14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3" y="0"/>
                  </a:lnTo>
                  <a:lnTo>
                    <a:pt x="0" y="7"/>
                  </a:lnTo>
                </a:path>
              </a:pathLst>
            </a:custGeom>
            <a:solidFill>
              <a:schemeClr val="bg1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2" name="Freeform 376"/>
            <p:cNvSpPr>
              <a:spLocks/>
            </p:cNvSpPr>
            <p:nvPr/>
          </p:nvSpPr>
          <p:spPr bwMode="auto">
            <a:xfrm>
              <a:off x="3866573" y="2825515"/>
              <a:ext cx="100200" cy="36582"/>
            </a:xfrm>
            <a:custGeom>
              <a:avLst/>
              <a:gdLst>
                <a:gd name="T0" fmla="*/ 0 w 55"/>
                <a:gd name="T1" fmla="*/ 30 h 21"/>
                <a:gd name="T2" fmla="*/ 80 w 55"/>
                <a:gd name="T3" fmla="*/ 36 h 21"/>
                <a:gd name="T4" fmla="*/ 124 w 55"/>
                <a:gd name="T5" fmla="*/ 30 h 21"/>
                <a:gd name="T6" fmla="*/ 118 w 55"/>
                <a:gd name="T7" fmla="*/ 13 h 21"/>
                <a:gd name="T8" fmla="*/ 110 w 55"/>
                <a:gd name="T9" fmla="*/ 0 h 21"/>
                <a:gd name="T10" fmla="*/ 85 w 55"/>
                <a:gd name="T11" fmla="*/ 0 h 21"/>
                <a:gd name="T12" fmla="*/ 71 w 55"/>
                <a:gd name="T13" fmla="*/ 0 h 21"/>
                <a:gd name="T14" fmla="*/ 31 w 55"/>
                <a:gd name="T15" fmla="*/ 13 h 21"/>
                <a:gd name="T16" fmla="*/ 0 w 55"/>
                <a:gd name="T17" fmla="*/ 3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5" h="21">
                  <a:moveTo>
                    <a:pt x="0" y="17"/>
                  </a:moveTo>
                  <a:lnTo>
                    <a:pt x="35" y="21"/>
                  </a:lnTo>
                  <a:lnTo>
                    <a:pt x="55" y="17"/>
                  </a:lnTo>
                  <a:lnTo>
                    <a:pt x="52" y="7"/>
                  </a:lnTo>
                  <a:lnTo>
                    <a:pt x="49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14" y="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3" name="Freeform 377"/>
            <p:cNvSpPr>
              <a:spLocks/>
            </p:cNvSpPr>
            <p:nvPr/>
          </p:nvSpPr>
          <p:spPr bwMode="auto">
            <a:xfrm>
              <a:off x="3866573" y="2825515"/>
              <a:ext cx="100200" cy="36582"/>
            </a:xfrm>
            <a:custGeom>
              <a:avLst/>
              <a:gdLst>
                <a:gd name="T0" fmla="*/ 0 w 55"/>
                <a:gd name="T1" fmla="*/ 30 h 21"/>
                <a:gd name="T2" fmla="*/ 80 w 55"/>
                <a:gd name="T3" fmla="*/ 36 h 21"/>
                <a:gd name="T4" fmla="*/ 124 w 55"/>
                <a:gd name="T5" fmla="*/ 30 h 21"/>
                <a:gd name="T6" fmla="*/ 118 w 55"/>
                <a:gd name="T7" fmla="*/ 13 h 21"/>
                <a:gd name="T8" fmla="*/ 110 w 55"/>
                <a:gd name="T9" fmla="*/ 0 h 21"/>
                <a:gd name="T10" fmla="*/ 85 w 55"/>
                <a:gd name="T11" fmla="*/ 0 h 21"/>
                <a:gd name="T12" fmla="*/ 71 w 55"/>
                <a:gd name="T13" fmla="*/ 0 h 21"/>
                <a:gd name="T14" fmla="*/ 31 w 55"/>
                <a:gd name="T15" fmla="*/ 13 h 21"/>
                <a:gd name="T16" fmla="*/ 0 w 55"/>
                <a:gd name="T17" fmla="*/ 30 h 21"/>
                <a:gd name="T18" fmla="*/ 0 w 55"/>
                <a:gd name="T19" fmla="*/ 30 h 21"/>
                <a:gd name="T20" fmla="*/ 0 w 55"/>
                <a:gd name="T21" fmla="*/ 3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5" h="21">
                  <a:moveTo>
                    <a:pt x="0" y="17"/>
                  </a:moveTo>
                  <a:lnTo>
                    <a:pt x="35" y="21"/>
                  </a:lnTo>
                  <a:lnTo>
                    <a:pt x="55" y="17"/>
                  </a:lnTo>
                  <a:lnTo>
                    <a:pt x="52" y="7"/>
                  </a:lnTo>
                  <a:lnTo>
                    <a:pt x="49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14" y="7"/>
                  </a:lnTo>
                  <a:lnTo>
                    <a:pt x="0" y="17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4" name="Freeform 378"/>
            <p:cNvSpPr>
              <a:spLocks/>
            </p:cNvSpPr>
            <p:nvPr/>
          </p:nvSpPr>
          <p:spPr bwMode="auto">
            <a:xfrm>
              <a:off x="3831583" y="2679192"/>
              <a:ext cx="42943" cy="31810"/>
            </a:xfrm>
            <a:custGeom>
              <a:avLst/>
              <a:gdLst>
                <a:gd name="T0" fmla="*/ 48 w 24"/>
                <a:gd name="T1" fmla="*/ 0 h 18"/>
                <a:gd name="T2" fmla="*/ 34 w 24"/>
                <a:gd name="T3" fmla="*/ 0 h 18"/>
                <a:gd name="T4" fmla="*/ 20 w 24"/>
                <a:gd name="T5" fmla="*/ 0 h 18"/>
                <a:gd name="T6" fmla="*/ 3 w 24"/>
                <a:gd name="T7" fmla="*/ 4 h 18"/>
                <a:gd name="T8" fmla="*/ 0 w 24"/>
                <a:gd name="T9" fmla="*/ 13 h 18"/>
                <a:gd name="T10" fmla="*/ 3 w 24"/>
                <a:gd name="T11" fmla="*/ 27 h 18"/>
                <a:gd name="T12" fmla="*/ 20 w 24"/>
                <a:gd name="T13" fmla="*/ 33 h 18"/>
                <a:gd name="T14" fmla="*/ 42 w 24"/>
                <a:gd name="T15" fmla="*/ 20 h 18"/>
                <a:gd name="T16" fmla="*/ 48 w 24"/>
                <a:gd name="T17" fmla="*/ 13 h 18"/>
                <a:gd name="T18" fmla="*/ 48 w 24"/>
                <a:gd name="T19" fmla="*/ 0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" h="18">
                  <a:moveTo>
                    <a:pt x="24" y="0"/>
                  </a:move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4"/>
                  </a:lnTo>
                  <a:lnTo>
                    <a:pt x="10" y="18"/>
                  </a:lnTo>
                  <a:lnTo>
                    <a:pt x="20" y="11"/>
                  </a:lnTo>
                  <a:lnTo>
                    <a:pt x="24" y="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5" name="Freeform 379"/>
            <p:cNvSpPr>
              <a:spLocks/>
            </p:cNvSpPr>
            <p:nvPr/>
          </p:nvSpPr>
          <p:spPr bwMode="auto">
            <a:xfrm>
              <a:off x="3831583" y="2679192"/>
              <a:ext cx="42943" cy="31810"/>
            </a:xfrm>
            <a:custGeom>
              <a:avLst/>
              <a:gdLst>
                <a:gd name="T0" fmla="*/ 48 w 24"/>
                <a:gd name="T1" fmla="*/ 0 h 18"/>
                <a:gd name="T2" fmla="*/ 34 w 24"/>
                <a:gd name="T3" fmla="*/ 0 h 18"/>
                <a:gd name="T4" fmla="*/ 20 w 24"/>
                <a:gd name="T5" fmla="*/ 0 h 18"/>
                <a:gd name="T6" fmla="*/ 3 w 24"/>
                <a:gd name="T7" fmla="*/ 4 h 18"/>
                <a:gd name="T8" fmla="*/ 0 w 24"/>
                <a:gd name="T9" fmla="*/ 13 h 18"/>
                <a:gd name="T10" fmla="*/ 3 w 24"/>
                <a:gd name="T11" fmla="*/ 27 h 18"/>
                <a:gd name="T12" fmla="*/ 20 w 24"/>
                <a:gd name="T13" fmla="*/ 33 h 18"/>
                <a:gd name="T14" fmla="*/ 42 w 24"/>
                <a:gd name="T15" fmla="*/ 20 h 18"/>
                <a:gd name="T16" fmla="*/ 48 w 24"/>
                <a:gd name="T17" fmla="*/ 13 h 18"/>
                <a:gd name="T18" fmla="*/ 48 w 24"/>
                <a:gd name="T19" fmla="*/ 13 h 18"/>
                <a:gd name="T20" fmla="*/ 48 w 24"/>
                <a:gd name="T21" fmla="*/ 0 h 18"/>
                <a:gd name="T22" fmla="*/ 48 w 24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" h="18">
                  <a:moveTo>
                    <a:pt x="24" y="0"/>
                  </a:move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4"/>
                  </a:lnTo>
                  <a:lnTo>
                    <a:pt x="10" y="18"/>
                  </a:lnTo>
                  <a:lnTo>
                    <a:pt x="20" y="11"/>
                  </a:lnTo>
                  <a:lnTo>
                    <a:pt x="24" y="7"/>
                  </a:lnTo>
                  <a:lnTo>
                    <a:pt x="24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6" name="Freeform 380"/>
            <p:cNvSpPr>
              <a:spLocks/>
            </p:cNvSpPr>
            <p:nvPr/>
          </p:nvSpPr>
          <p:spPr bwMode="auto">
            <a:xfrm>
              <a:off x="4841534" y="3716182"/>
              <a:ext cx="55666" cy="41352"/>
            </a:xfrm>
            <a:custGeom>
              <a:avLst/>
              <a:gdLst>
                <a:gd name="T0" fmla="*/ 0 w 31"/>
                <a:gd name="T1" fmla="*/ 20 h 24"/>
                <a:gd name="T2" fmla="*/ 10 w 31"/>
                <a:gd name="T3" fmla="*/ 33 h 24"/>
                <a:gd name="T4" fmla="*/ 14 w 31"/>
                <a:gd name="T5" fmla="*/ 33 h 24"/>
                <a:gd name="T6" fmla="*/ 23 w 31"/>
                <a:gd name="T7" fmla="*/ 39 h 24"/>
                <a:gd name="T8" fmla="*/ 37 w 31"/>
                <a:gd name="T9" fmla="*/ 39 h 24"/>
                <a:gd name="T10" fmla="*/ 52 w 31"/>
                <a:gd name="T11" fmla="*/ 33 h 24"/>
                <a:gd name="T12" fmla="*/ 59 w 31"/>
                <a:gd name="T13" fmla="*/ 20 h 24"/>
                <a:gd name="T14" fmla="*/ 65 w 31"/>
                <a:gd name="T15" fmla="*/ 3 h 24"/>
                <a:gd name="T16" fmla="*/ 65 w 31"/>
                <a:gd name="T17" fmla="*/ 0 h 24"/>
                <a:gd name="T18" fmla="*/ 52 w 31"/>
                <a:gd name="T19" fmla="*/ 0 h 24"/>
                <a:gd name="T20" fmla="*/ 29 w 31"/>
                <a:gd name="T21" fmla="*/ 3 h 24"/>
                <a:gd name="T22" fmla="*/ 10 w 31"/>
                <a:gd name="T23" fmla="*/ 13 h 24"/>
                <a:gd name="T24" fmla="*/ 0 w 31"/>
                <a:gd name="T25" fmla="*/ 2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" h="24">
                  <a:moveTo>
                    <a:pt x="0" y="13"/>
                  </a:moveTo>
                  <a:lnTo>
                    <a:pt x="4" y="20"/>
                  </a:lnTo>
                  <a:lnTo>
                    <a:pt x="7" y="20"/>
                  </a:lnTo>
                  <a:lnTo>
                    <a:pt x="11" y="24"/>
                  </a:lnTo>
                  <a:lnTo>
                    <a:pt x="18" y="24"/>
                  </a:lnTo>
                  <a:lnTo>
                    <a:pt x="25" y="20"/>
                  </a:lnTo>
                  <a:lnTo>
                    <a:pt x="28" y="13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4" y="3"/>
                  </a:lnTo>
                  <a:lnTo>
                    <a:pt x="4" y="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7" name="Freeform 381"/>
            <p:cNvSpPr>
              <a:spLocks/>
            </p:cNvSpPr>
            <p:nvPr/>
          </p:nvSpPr>
          <p:spPr bwMode="auto">
            <a:xfrm>
              <a:off x="4841534" y="3716182"/>
              <a:ext cx="55666" cy="41352"/>
            </a:xfrm>
            <a:custGeom>
              <a:avLst/>
              <a:gdLst>
                <a:gd name="T0" fmla="*/ 0 w 31"/>
                <a:gd name="T1" fmla="*/ 20 h 24"/>
                <a:gd name="T2" fmla="*/ 10 w 31"/>
                <a:gd name="T3" fmla="*/ 33 h 24"/>
                <a:gd name="T4" fmla="*/ 14 w 31"/>
                <a:gd name="T5" fmla="*/ 33 h 24"/>
                <a:gd name="T6" fmla="*/ 23 w 31"/>
                <a:gd name="T7" fmla="*/ 39 h 24"/>
                <a:gd name="T8" fmla="*/ 37 w 31"/>
                <a:gd name="T9" fmla="*/ 39 h 24"/>
                <a:gd name="T10" fmla="*/ 52 w 31"/>
                <a:gd name="T11" fmla="*/ 33 h 24"/>
                <a:gd name="T12" fmla="*/ 59 w 31"/>
                <a:gd name="T13" fmla="*/ 20 h 24"/>
                <a:gd name="T14" fmla="*/ 65 w 31"/>
                <a:gd name="T15" fmla="*/ 3 h 24"/>
                <a:gd name="T16" fmla="*/ 65 w 31"/>
                <a:gd name="T17" fmla="*/ 0 h 24"/>
                <a:gd name="T18" fmla="*/ 52 w 31"/>
                <a:gd name="T19" fmla="*/ 0 h 24"/>
                <a:gd name="T20" fmla="*/ 29 w 31"/>
                <a:gd name="T21" fmla="*/ 3 h 24"/>
                <a:gd name="T22" fmla="*/ 10 w 31"/>
                <a:gd name="T23" fmla="*/ 13 h 24"/>
                <a:gd name="T24" fmla="*/ 0 w 31"/>
                <a:gd name="T25" fmla="*/ 20 h 24"/>
                <a:gd name="T26" fmla="*/ 0 w 31"/>
                <a:gd name="T27" fmla="*/ 20 h 24"/>
                <a:gd name="T28" fmla="*/ 0 w 31"/>
                <a:gd name="T29" fmla="*/ 2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1" h="24">
                  <a:moveTo>
                    <a:pt x="0" y="13"/>
                  </a:moveTo>
                  <a:lnTo>
                    <a:pt x="4" y="20"/>
                  </a:lnTo>
                  <a:lnTo>
                    <a:pt x="7" y="20"/>
                  </a:lnTo>
                  <a:lnTo>
                    <a:pt x="11" y="24"/>
                  </a:lnTo>
                  <a:lnTo>
                    <a:pt x="18" y="24"/>
                  </a:lnTo>
                  <a:lnTo>
                    <a:pt x="25" y="20"/>
                  </a:lnTo>
                  <a:lnTo>
                    <a:pt x="28" y="13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4" y="3"/>
                  </a:lnTo>
                  <a:lnTo>
                    <a:pt x="4" y="7"/>
                  </a:lnTo>
                  <a:lnTo>
                    <a:pt x="0" y="13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8" name="Freeform 382"/>
            <p:cNvSpPr>
              <a:spLocks/>
            </p:cNvSpPr>
            <p:nvPr/>
          </p:nvSpPr>
          <p:spPr bwMode="auto">
            <a:xfrm>
              <a:off x="4526621" y="3623934"/>
              <a:ext cx="68390" cy="36582"/>
            </a:xfrm>
            <a:custGeom>
              <a:avLst/>
              <a:gdLst>
                <a:gd name="T0" fmla="*/ 66 w 38"/>
                <a:gd name="T1" fmla="*/ 13 h 21"/>
                <a:gd name="T2" fmla="*/ 42 w 38"/>
                <a:gd name="T3" fmla="*/ 3 h 21"/>
                <a:gd name="T4" fmla="*/ 20 w 38"/>
                <a:gd name="T5" fmla="*/ 0 h 21"/>
                <a:gd name="T6" fmla="*/ 14 w 38"/>
                <a:gd name="T7" fmla="*/ 0 h 21"/>
                <a:gd name="T8" fmla="*/ 0 w 38"/>
                <a:gd name="T9" fmla="*/ 0 h 21"/>
                <a:gd name="T10" fmla="*/ 14 w 38"/>
                <a:gd name="T11" fmla="*/ 16 h 21"/>
                <a:gd name="T12" fmla="*/ 28 w 38"/>
                <a:gd name="T13" fmla="*/ 24 h 21"/>
                <a:gd name="T14" fmla="*/ 42 w 38"/>
                <a:gd name="T15" fmla="*/ 36 h 21"/>
                <a:gd name="T16" fmla="*/ 58 w 38"/>
                <a:gd name="T17" fmla="*/ 36 h 21"/>
                <a:gd name="T18" fmla="*/ 70 w 38"/>
                <a:gd name="T19" fmla="*/ 30 h 21"/>
                <a:gd name="T20" fmla="*/ 79 w 38"/>
                <a:gd name="T21" fmla="*/ 24 h 21"/>
                <a:gd name="T22" fmla="*/ 70 w 38"/>
                <a:gd name="T23" fmla="*/ 16 h 21"/>
                <a:gd name="T24" fmla="*/ 66 w 38"/>
                <a:gd name="T25" fmla="*/ 13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21">
                  <a:moveTo>
                    <a:pt x="31" y="7"/>
                  </a:moveTo>
                  <a:lnTo>
                    <a:pt x="2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10"/>
                  </a:lnTo>
                  <a:lnTo>
                    <a:pt x="13" y="14"/>
                  </a:lnTo>
                  <a:lnTo>
                    <a:pt x="20" y="21"/>
                  </a:lnTo>
                  <a:lnTo>
                    <a:pt x="27" y="21"/>
                  </a:lnTo>
                  <a:lnTo>
                    <a:pt x="34" y="17"/>
                  </a:lnTo>
                  <a:lnTo>
                    <a:pt x="38" y="14"/>
                  </a:lnTo>
                  <a:lnTo>
                    <a:pt x="34" y="1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9" name="Freeform 383"/>
            <p:cNvSpPr>
              <a:spLocks/>
            </p:cNvSpPr>
            <p:nvPr/>
          </p:nvSpPr>
          <p:spPr bwMode="auto">
            <a:xfrm>
              <a:off x="4526621" y="3623934"/>
              <a:ext cx="68390" cy="36582"/>
            </a:xfrm>
            <a:custGeom>
              <a:avLst/>
              <a:gdLst>
                <a:gd name="T0" fmla="*/ 66 w 38"/>
                <a:gd name="T1" fmla="*/ 13 h 21"/>
                <a:gd name="T2" fmla="*/ 42 w 38"/>
                <a:gd name="T3" fmla="*/ 3 h 21"/>
                <a:gd name="T4" fmla="*/ 20 w 38"/>
                <a:gd name="T5" fmla="*/ 0 h 21"/>
                <a:gd name="T6" fmla="*/ 14 w 38"/>
                <a:gd name="T7" fmla="*/ 0 h 21"/>
                <a:gd name="T8" fmla="*/ 0 w 38"/>
                <a:gd name="T9" fmla="*/ 0 h 21"/>
                <a:gd name="T10" fmla="*/ 14 w 38"/>
                <a:gd name="T11" fmla="*/ 16 h 21"/>
                <a:gd name="T12" fmla="*/ 28 w 38"/>
                <a:gd name="T13" fmla="*/ 24 h 21"/>
                <a:gd name="T14" fmla="*/ 42 w 38"/>
                <a:gd name="T15" fmla="*/ 36 h 21"/>
                <a:gd name="T16" fmla="*/ 58 w 38"/>
                <a:gd name="T17" fmla="*/ 36 h 21"/>
                <a:gd name="T18" fmla="*/ 70 w 38"/>
                <a:gd name="T19" fmla="*/ 30 h 21"/>
                <a:gd name="T20" fmla="*/ 79 w 38"/>
                <a:gd name="T21" fmla="*/ 24 h 21"/>
                <a:gd name="T22" fmla="*/ 70 w 38"/>
                <a:gd name="T23" fmla="*/ 16 h 21"/>
                <a:gd name="T24" fmla="*/ 66 w 38"/>
                <a:gd name="T25" fmla="*/ 13 h 21"/>
                <a:gd name="T26" fmla="*/ 66 w 38"/>
                <a:gd name="T27" fmla="*/ 13 h 21"/>
                <a:gd name="T28" fmla="*/ 66 w 38"/>
                <a:gd name="T29" fmla="*/ 13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8" h="21">
                  <a:moveTo>
                    <a:pt x="31" y="7"/>
                  </a:moveTo>
                  <a:lnTo>
                    <a:pt x="2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10"/>
                  </a:lnTo>
                  <a:lnTo>
                    <a:pt x="13" y="14"/>
                  </a:lnTo>
                  <a:lnTo>
                    <a:pt x="20" y="21"/>
                  </a:lnTo>
                  <a:lnTo>
                    <a:pt x="27" y="21"/>
                  </a:lnTo>
                  <a:lnTo>
                    <a:pt x="34" y="17"/>
                  </a:lnTo>
                  <a:lnTo>
                    <a:pt x="38" y="14"/>
                  </a:lnTo>
                  <a:lnTo>
                    <a:pt x="34" y="10"/>
                  </a:lnTo>
                  <a:lnTo>
                    <a:pt x="31" y="7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0" name="Freeform 384"/>
            <p:cNvSpPr>
              <a:spLocks/>
            </p:cNvSpPr>
            <p:nvPr/>
          </p:nvSpPr>
          <p:spPr bwMode="auto">
            <a:xfrm>
              <a:off x="4563202" y="3716182"/>
              <a:ext cx="31810" cy="11133"/>
            </a:xfrm>
            <a:custGeom>
              <a:avLst/>
              <a:gdLst>
                <a:gd name="T0" fmla="*/ 0 w 18"/>
                <a:gd name="T1" fmla="*/ 3 h 7"/>
                <a:gd name="T2" fmla="*/ 4 w 18"/>
                <a:gd name="T3" fmla="*/ 7 h 7"/>
                <a:gd name="T4" fmla="*/ 20 w 18"/>
                <a:gd name="T5" fmla="*/ 7 h 7"/>
                <a:gd name="T6" fmla="*/ 27 w 18"/>
                <a:gd name="T7" fmla="*/ 3 h 7"/>
                <a:gd name="T8" fmla="*/ 33 w 18"/>
                <a:gd name="T9" fmla="*/ 0 h 7"/>
                <a:gd name="T10" fmla="*/ 0 w 18"/>
                <a:gd name="T11" fmla="*/ 3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7">
                  <a:moveTo>
                    <a:pt x="0" y="3"/>
                  </a:moveTo>
                  <a:lnTo>
                    <a:pt x="4" y="7"/>
                  </a:lnTo>
                  <a:lnTo>
                    <a:pt x="11" y="7"/>
                  </a:lnTo>
                  <a:lnTo>
                    <a:pt x="14" y="3"/>
                  </a:lnTo>
                  <a:lnTo>
                    <a:pt x="18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1" name="Freeform 385"/>
            <p:cNvSpPr>
              <a:spLocks/>
            </p:cNvSpPr>
            <p:nvPr/>
          </p:nvSpPr>
          <p:spPr bwMode="auto">
            <a:xfrm>
              <a:off x="4563202" y="3716182"/>
              <a:ext cx="31810" cy="11133"/>
            </a:xfrm>
            <a:custGeom>
              <a:avLst/>
              <a:gdLst>
                <a:gd name="T0" fmla="*/ 0 w 18"/>
                <a:gd name="T1" fmla="*/ 3 h 7"/>
                <a:gd name="T2" fmla="*/ 4 w 18"/>
                <a:gd name="T3" fmla="*/ 7 h 7"/>
                <a:gd name="T4" fmla="*/ 20 w 18"/>
                <a:gd name="T5" fmla="*/ 7 h 7"/>
                <a:gd name="T6" fmla="*/ 27 w 18"/>
                <a:gd name="T7" fmla="*/ 3 h 7"/>
                <a:gd name="T8" fmla="*/ 33 w 18"/>
                <a:gd name="T9" fmla="*/ 0 h 7"/>
                <a:gd name="T10" fmla="*/ 33 w 18"/>
                <a:gd name="T11" fmla="*/ 0 h 7"/>
                <a:gd name="T12" fmla="*/ 0 w 18"/>
                <a:gd name="T13" fmla="*/ 3 h 7"/>
                <a:gd name="T14" fmla="*/ 0 w 18"/>
                <a:gd name="T15" fmla="*/ 3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" h="7">
                  <a:moveTo>
                    <a:pt x="0" y="3"/>
                  </a:moveTo>
                  <a:lnTo>
                    <a:pt x="4" y="7"/>
                  </a:lnTo>
                  <a:lnTo>
                    <a:pt x="11" y="7"/>
                  </a:lnTo>
                  <a:lnTo>
                    <a:pt x="14" y="3"/>
                  </a:lnTo>
                  <a:lnTo>
                    <a:pt x="18" y="0"/>
                  </a:lnTo>
                  <a:lnTo>
                    <a:pt x="0" y="3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2" name="Freeform 386"/>
            <p:cNvSpPr>
              <a:spLocks/>
            </p:cNvSpPr>
            <p:nvPr/>
          </p:nvSpPr>
          <p:spPr bwMode="auto">
            <a:xfrm>
              <a:off x="4582287" y="3775030"/>
              <a:ext cx="30220" cy="25448"/>
            </a:xfrm>
            <a:custGeom>
              <a:avLst/>
              <a:gdLst>
                <a:gd name="T0" fmla="*/ 32 w 17"/>
                <a:gd name="T1" fmla="*/ 0 h 14"/>
                <a:gd name="T2" fmla="*/ 19 w 17"/>
                <a:gd name="T3" fmla="*/ 15 h 14"/>
                <a:gd name="T4" fmla="*/ 0 w 17"/>
                <a:gd name="T5" fmla="*/ 31 h 14"/>
                <a:gd name="T6" fmla="*/ 19 w 17"/>
                <a:gd name="T7" fmla="*/ 31 h 14"/>
                <a:gd name="T8" fmla="*/ 32 w 17"/>
                <a:gd name="T9" fmla="*/ 31 h 14"/>
                <a:gd name="T10" fmla="*/ 32 w 17"/>
                <a:gd name="T11" fmla="*/ 15 h 14"/>
                <a:gd name="T12" fmla="*/ 32 w 17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10" y="7"/>
                  </a:lnTo>
                  <a:lnTo>
                    <a:pt x="0" y="14"/>
                  </a:lnTo>
                  <a:lnTo>
                    <a:pt x="10" y="14"/>
                  </a:lnTo>
                  <a:lnTo>
                    <a:pt x="17" y="14"/>
                  </a:lnTo>
                  <a:lnTo>
                    <a:pt x="17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3" name="Freeform 387"/>
            <p:cNvSpPr>
              <a:spLocks/>
            </p:cNvSpPr>
            <p:nvPr/>
          </p:nvSpPr>
          <p:spPr bwMode="auto">
            <a:xfrm>
              <a:off x="4582287" y="3775030"/>
              <a:ext cx="30220" cy="25448"/>
            </a:xfrm>
            <a:custGeom>
              <a:avLst/>
              <a:gdLst>
                <a:gd name="T0" fmla="*/ 32 w 17"/>
                <a:gd name="T1" fmla="*/ 0 h 14"/>
                <a:gd name="T2" fmla="*/ 19 w 17"/>
                <a:gd name="T3" fmla="*/ 15 h 14"/>
                <a:gd name="T4" fmla="*/ 0 w 17"/>
                <a:gd name="T5" fmla="*/ 31 h 14"/>
                <a:gd name="T6" fmla="*/ 19 w 17"/>
                <a:gd name="T7" fmla="*/ 31 h 14"/>
                <a:gd name="T8" fmla="*/ 32 w 17"/>
                <a:gd name="T9" fmla="*/ 31 h 14"/>
                <a:gd name="T10" fmla="*/ 32 w 17"/>
                <a:gd name="T11" fmla="*/ 15 h 14"/>
                <a:gd name="T12" fmla="*/ 32 w 17"/>
                <a:gd name="T13" fmla="*/ 0 h 14"/>
                <a:gd name="T14" fmla="*/ 32 w 17"/>
                <a:gd name="T15" fmla="*/ 0 h 14"/>
                <a:gd name="T16" fmla="*/ 32 w 17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10" y="7"/>
                  </a:lnTo>
                  <a:lnTo>
                    <a:pt x="0" y="14"/>
                  </a:lnTo>
                  <a:lnTo>
                    <a:pt x="10" y="14"/>
                  </a:lnTo>
                  <a:lnTo>
                    <a:pt x="17" y="14"/>
                  </a:lnTo>
                  <a:lnTo>
                    <a:pt x="17" y="7"/>
                  </a:lnTo>
                  <a:lnTo>
                    <a:pt x="17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5" name="Freeform 388"/>
            <p:cNvSpPr>
              <a:spLocks/>
            </p:cNvSpPr>
            <p:nvPr/>
          </p:nvSpPr>
          <p:spPr bwMode="auto">
            <a:xfrm>
              <a:off x="4240335" y="3105439"/>
              <a:ext cx="30219" cy="22267"/>
            </a:xfrm>
            <a:custGeom>
              <a:avLst/>
              <a:gdLst>
                <a:gd name="T0" fmla="*/ 19 w 17"/>
                <a:gd name="T1" fmla="*/ 0 h 13"/>
                <a:gd name="T2" fmla="*/ 0 w 17"/>
                <a:gd name="T3" fmla="*/ 13 h 13"/>
                <a:gd name="T4" fmla="*/ 0 w 17"/>
                <a:gd name="T5" fmla="*/ 19 h 13"/>
                <a:gd name="T6" fmla="*/ 19 w 17"/>
                <a:gd name="T7" fmla="*/ 19 h 13"/>
                <a:gd name="T8" fmla="*/ 32 w 17"/>
                <a:gd name="T9" fmla="*/ 13 h 13"/>
                <a:gd name="T10" fmla="*/ 32 w 17"/>
                <a:gd name="T11" fmla="*/ 0 h 13"/>
                <a:gd name="T12" fmla="*/ 28 w 17"/>
                <a:gd name="T13" fmla="*/ 0 h 13"/>
                <a:gd name="T14" fmla="*/ 19 w 17"/>
                <a:gd name="T15" fmla="*/ 0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" h="13">
                  <a:moveTo>
                    <a:pt x="1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6" name="Freeform 389"/>
            <p:cNvSpPr>
              <a:spLocks/>
            </p:cNvSpPr>
            <p:nvPr/>
          </p:nvSpPr>
          <p:spPr bwMode="auto">
            <a:xfrm>
              <a:off x="4240335" y="3105439"/>
              <a:ext cx="30219" cy="22267"/>
            </a:xfrm>
            <a:custGeom>
              <a:avLst/>
              <a:gdLst>
                <a:gd name="T0" fmla="*/ 19 w 17"/>
                <a:gd name="T1" fmla="*/ 0 h 13"/>
                <a:gd name="T2" fmla="*/ 0 w 17"/>
                <a:gd name="T3" fmla="*/ 13 h 13"/>
                <a:gd name="T4" fmla="*/ 0 w 17"/>
                <a:gd name="T5" fmla="*/ 19 h 13"/>
                <a:gd name="T6" fmla="*/ 19 w 17"/>
                <a:gd name="T7" fmla="*/ 19 h 13"/>
                <a:gd name="T8" fmla="*/ 19 w 17"/>
                <a:gd name="T9" fmla="*/ 19 h 13"/>
                <a:gd name="T10" fmla="*/ 32 w 17"/>
                <a:gd name="T11" fmla="*/ 13 h 13"/>
                <a:gd name="T12" fmla="*/ 32 w 17"/>
                <a:gd name="T13" fmla="*/ 0 h 13"/>
                <a:gd name="T14" fmla="*/ 28 w 17"/>
                <a:gd name="T15" fmla="*/ 0 h 13"/>
                <a:gd name="T16" fmla="*/ 19 w 17"/>
                <a:gd name="T17" fmla="*/ 0 h 13"/>
                <a:gd name="T18" fmla="*/ 19 w 17"/>
                <a:gd name="T19" fmla="*/ 0 h 13"/>
                <a:gd name="T20" fmla="*/ 19 w 17"/>
                <a:gd name="T21" fmla="*/ 0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13">
                  <a:moveTo>
                    <a:pt x="1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54" name="Freeform 390"/>
            <p:cNvSpPr>
              <a:spLocks/>
            </p:cNvSpPr>
            <p:nvPr/>
          </p:nvSpPr>
          <p:spPr bwMode="auto">
            <a:xfrm>
              <a:off x="3930192" y="2620344"/>
              <a:ext cx="30220" cy="17495"/>
            </a:xfrm>
            <a:custGeom>
              <a:avLst/>
              <a:gdLst>
                <a:gd name="T0" fmla="*/ 0 w 17"/>
                <a:gd name="T1" fmla="*/ 17 h 10"/>
                <a:gd name="T2" fmla="*/ 13 w 17"/>
                <a:gd name="T3" fmla="*/ 17 h 10"/>
                <a:gd name="T4" fmla="*/ 19 w 17"/>
                <a:gd name="T5" fmla="*/ 17 h 10"/>
                <a:gd name="T6" fmla="*/ 28 w 17"/>
                <a:gd name="T7" fmla="*/ 13 h 10"/>
                <a:gd name="T8" fmla="*/ 32 w 17"/>
                <a:gd name="T9" fmla="*/ 0 h 10"/>
                <a:gd name="T10" fmla="*/ 13 w 17"/>
                <a:gd name="T11" fmla="*/ 3 h 10"/>
                <a:gd name="T12" fmla="*/ 0 w 17"/>
                <a:gd name="T13" fmla="*/ 1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">
                  <a:moveTo>
                    <a:pt x="0" y="10"/>
                  </a:moveTo>
                  <a:lnTo>
                    <a:pt x="7" y="10"/>
                  </a:lnTo>
                  <a:lnTo>
                    <a:pt x="10" y="10"/>
                  </a:lnTo>
                  <a:lnTo>
                    <a:pt x="14" y="7"/>
                  </a:lnTo>
                  <a:lnTo>
                    <a:pt x="17" y="0"/>
                  </a:lnTo>
                  <a:lnTo>
                    <a:pt x="7" y="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55" name="Freeform 391"/>
            <p:cNvSpPr>
              <a:spLocks/>
            </p:cNvSpPr>
            <p:nvPr/>
          </p:nvSpPr>
          <p:spPr bwMode="auto">
            <a:xfrm>
              <a:off x="3930192" y="2620344"/>
              <a:ext cx="30220" cy="17495"/>
            </a:xfrm>
            <a:custGeom>
              <a:avLst/>
              <a:gdLst>
                <a:gd name="T0" fmla="*/ 0 w 17"/>
                <a:gd name="T1" fmla="*/ 17 h 10"/>
                <a:gd name="T2" fmla="*/ 13 w 17"/>
                <a:gd name="T3" fmla="*/ 17 h 10"/>
                <a:gd name="T4" fmla="*/ 19 w 17"/>
                <a:gd name="T5" fmla="*/ 17 h 10"/>
                <a:gd name="T6" fmla="*/ 28 w 17"/>
                <a:gd name="T7" fmla="*/ 13 h 10"/>
                <a:gd name="T8" fmla="*/ 32 w 17"/>
                <a:gd name="T9" fmla="*/ 0 h 10"/>
                <a:gd name="T10" fmla="*/ 13 w 17"/>
                <a:gd name="T11" fmla="*/ 3 h 10"/>
                <a:gd name="T12" fmla="*/ 0 w 17"/>
                <a:gd name="T13" fmla="*/ 17 h 10"/>
                <a:gd name="T14" fmla="*/ 0 w 17"/>
                <a:gd name="T15" fmla="*/ 17 h 10"/>
                <a:gd name="T16" fmla="*/ 0 w 17"/>
                <a:gd name="T17" fmla="*/ 17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10">
                  <a:moveTo>
                    <a:pt x="0" y="10"/>
                  </a:moveTo>
                  <a:lnTo>
                    <a:pt x="7" y="10"/>
                  </a:lnTo>
                  <a:lnTo>
                    <a:pt x="10" y="10"/>
                  </a:lnTo>
                  <a:lnTo>
                    <a:pt x="14" y="7"/>
                  </a:lnTo>
                  <a:lnTo>
                    <a:pt x="17" y="0"/>
                  </a:lnTo>
                  <a:lnTo>
                    <a:pt x="7" y="3"/>
                  </a:lnTo>
                  <a:lnTo>
                    <a:pt x="0" y="1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56" name="Freeform 392"/>
            <p:cNvSpPr>
              <a:spLocks/>
            </p:cNvSpPr>
            <p:nvPr/>
          </p:nvSpPr>
          <p:spPr bwMode="auto">
            <a:xfrm>
              <a:off x="4011307" y="2540821"/>
              <a:ext cx="17495" cy="25448"/>
            </a:xfrm>
            <a:custGeom>
              <a:avLst/>
              <a:gdLst>
                <a:gd name="T0" fmla="*/ 0 w 10"/>
                <a:gd name="T1" fmla="*/ 0 h 14"/>
                <a:gd name="T2" fmla="*/ 0 w 10"/>
                <a:gd name="T3" fmla="*/ 31 h 14"/>
                <a:gd name="T4" fmla="*/ 12 w 10"/>
                <a:gd name="T5" fmla="*/ 31 h 14"/>
                <a:gd name="T6" fmla="*/ 17 w 10"/>
                <a:gd name="T7" fmla="*/ 25 h 14"/>
                <a:gd name="T8" fmla="*/ 17 w 10"/>
                <a:gd name="T9" fmla="*/ 15 h 14"/>
                <a:gd name="T10" fmla="*/ 12 w 10"/>
                <a:gd name="T11" fmla="*/ 0 h 14"/>
                <a:gd name="T12" fmla="*/ 0 w 10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14">
                  <a:moveTo>
                    <a:pt x="0" y="0"/>
                  </a:moveTo>
                  <a:lnTo>
                    <a:pt x="0" y="14"/>
                  </a:lnTo>
                  <a:lnTo>
                    <a:pt x="6" y="14"/>
                  </a:lnTo>
                  <a:lnTo>
                    <a:pt x="10" y="11"/>
                  </a:lnTo>
                  <a:lnTo>
                    <a:pt x="10" y="7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57" name="Freeform 393"/>
            <p:cNvSpPr>
              <a:spLocks/>
            </p:cNvSpPr>
            <p:nvPr/>
          </p:nvSpPr>
          <p:spPr bwMode="auto">
            <a:xfrm>
              <a:off x="4011307" y="2540821"/>
              <a:ext cx="17495" cy="25448"/>
            </a:xfrm>
            <a:custGeom>
              <a:avLst/>
              <a:gdLst>
                <a:gd name="T0" fmla="*/ 0 w 10"/>
                <a:gd name="T1" fmla="*/ 0 h 14"/>
                <a:gd name="T2" fmla="*/ 0 w 10"/>
                <a:gd name="T3" fmla="*/ 31 h 14"/>
                <a:gd name="T4" fmla="*/ 0 w 10"/>
                <a:gd name="T5" fmla="*/ 31 h 14"/>
                <a:gd name="T6" fmla="*/ 12 w 10"/>
                <a:gd name="T7" fmla="*/ 31 h 14"/>
                <a:gd name="T8" fmla="*/ 17 w 10"/>
                <a:gd name="T9" fmla="*/ 25 h 14"/>
                <a:gd name="T10" fmla="*/ 17 w 10"/>
                <a:gd name="T11" fmla="*/ 15 h 14"/>
                <a:gd name="T12" fmla="*/ 12 w 10"/>
                <a:gd name="T13" fmla="*/ 0 h 14"/>
                <a:gd name="T14" fmla="*/ 12 w 10"/>
                <a:gd name="T15" fmla="*/ 0 h 14"/>
                <a:gd name="T16" fmla="*/ 0 w 10"/>
                <a:gd name="T17" fmla="*/ 0 h 14"/>
                <a:gd name="T18" fmla="*/ 0 w 10"/>
                <a:gd name="T19" fmla="*/ 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" h="14">
                  <a:moveTo>
                    <a:pt x="0" y="0"/>
                  </a:moveTo>
                  <a:lnTo>
                    <a:pt x="0" y="14"/>
                  </a:lnTo>
                  <a:lnTo>
                    <a:pt x="6" y="14"/>
                  </a:lnTo>
                  <a:lnTo>
                    <a:pt x="10" y="11"/>
                  </a:lnTo>
                  <a:lnTo>
                    <a:pt x="10" y="7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58" name="Freeform 394"/>
            <p:cNvSpPr>
              <a:spLocks/>
            </p:cNvSpPr>
            <p:nvPr/>
          </p:nvSpPr>
          <p:spPr bwMode="auto">
            <a:xfrm>
              <a:off x="3992221" y="2590125"/>
              <a:ext cx="74752" cy="34990"/>
            </a:xfrm>
            <a:custGeom>
              <a:avLst/>
              <a:gdLst>
                <a:gd name="T0" fmla="*/ 21 w 42"/>
                <a:gd name="T1" fmla="*/ 0 h 20"/>
                <a:gd name="T2" fmla="*/ 4 w 42"/>
                <a:gd name="T3" fmla="*/ 0 h 20"/>
                <a:gd name="T4" fmla="*/ 0 w 42"/>
                <a:gd name="T5" fmla="*/ 13 h 20"/>
                <a:gd name="T6" fmla="*/ 13 w 42"/>
                <a:gd name="T7" fmla="*/ 31 h 20"/>
                <a:gd name="T8" fmla="*/ 28 w 42"/>
                <a:gd name="T9" fmla="*/ 35 h 20"/>
                <a:gd name="T10" fmla="*/ 55 w 42"/>
                <a:gd name="T11" fmla="*/ 31 h 20"/>
                <a:gd name="T12" fmla="*/ 69 w 42"/>
                <a:gd name="T13" fmla="*/ 25 h 20"/>
                <a:gd name="T14" fmla="*/ 75 w 42"/>
                <a:gd name="T15" fmla="*/ 13 h 20"/>
                <a:gd name="T16" fmla="*/ 83 w 42"/>
                <a:gd name="T17" fmla="*/ 0 h 20"/>
                <a:gd name="T18" fmla="*/ 48 w 42"/>
                <a:gd name="T19" fmla="*/ 0 h 20"/>
                <a:gd name="T20" fmla="*/ 21 w 42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" h="20">
                  <a:moveTo>
                    <a:pt x="11" y="0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7" y="17"/>
                  </a:lnTo>
                  <a:lnTo>
                    <a:pt x="14" y="20"/>
                  </a:lnTo>
                  <a:lnTo>
                    <a:pt x="28" y="17"/>
                  </a:lnTo>
                  <a:lnTo>
                    <a:pt x="35" y="14"/>
                  </a:lnTo>
                  <a:lnTo>
                    <a:pt x="38" y="7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59" name="Freeform 395"/>
            <p:cNvSpPr>
              <a:spLocks/>
            </p:cNvSpPr>
            <p:nvPr/>
          </p:nvSpPr>
          <p:spPr bwMode="auto">
            <a:xfrm>
              <a:off x="3992221" y="2590125"/>
              <a:ext cx="74752" cy="34990"/>
            </a:xfrm>
            <a:custGeom>
              <a:avLst/>
              <a:gdLst>
                <a:gd name="T0" fmla="*/ 21 w 42"/>
                <a:gd name="T1" fmla="*/ 0 h 20"/>
                <a:gd name="T2" fmla="*/ 4 w 42"/>
                <a:gd name="T3" fmla="*/ 0 h 20"/>
                <a:gd name="T4" fmla="*/ 0 w 42"/>
                <a:gd name="T5" fmla="*/ 13 h 20"/>
                <a:gd name="T6" fmla="*/ 13 w 42"/>
                <a:gd name="T7" fmla="*/ 31 h 20"/>
                <a:gd name="T8" fmla="*/ 28 w 42"/>
                <a:gd name="T9" fmla="*/ 35 h 20"/>
                <a:gd name="T10" fmla="*/ 55 w 42"/>
                <a:gd name="T11" fmla="*/ 31 h 20"/>
                <a:gd name="T12" fmla="*/ 69 w 42"/>
                <a:gd name="T13" fmla="*/ 25 h 20"/>
                <a:gd name="T14" fmla="*/ 75 w 42"/>
                <a:gd name="T15" fmla="*/ 13 h 20"/>
                <a:gd name="T16" fmla="*/ 83 w 42"/>
                <a:gd name="T17" fmla="*/ 0 h 20"/>
                <a:gd name="T18" fmla="*/ 48 w 42"/>
                <a:gd name="T19" fmla="*/ 0 h 20"/>
                <a:gd name="T20" fmla="*/ 21 w 42"/>
                <a:gd name="T21" fmla="*/ 0 h 20"/>
                <a:gd name="T22" fmla="*/ 21 w 42"/>
                <a:gd name="T23" fmla="*/ 0 h 20"/>
                <a:gd name="T24" fmla="*/ 21 w 42"/>
                <a:gd name="T25" fmla="*/ 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0">
                  <a:moveTo>
                    <a:pt x="11" y="0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7" y="17"/>
                  </a:lnTo>
                  <a:lnTo>
                    <a:pt x="14" y="20"/>
                  </a:lnTo>
                  <a:lnTo>
                    <a:pt x="28" y="17"/>
                  </a:lnTo>
                  <a:lnTo>
                    <a:pt x="35" y="14"/>
                  </a:lnTo>
                  <a:lnTo>
                    <a:pt x="38" y="7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1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60" name="Freeform 396"/>
            <p:cNvSpPr>
              <a:spLocks/>
            </p:cNvSpPr>
            <p:nvPr/>
          </p:nvSpPr>
          <p:spPr bwMode="auto">
            <a:xfrm>
              <a:off x="4060610" y="2571039"/>
              <a:ext cx="104972" cy="62029"/>
            </a:xfrm>
            <a:custGeom>
              <a:avLst/>
              <a:gdLst>
                <a:gd name="T0" fmla="*/ 0 w 59"/>
                <a:gd name="T1" fmla="*/ 66 h 35"/>
                <a:gd name="T2" fmla="*/ 13 w 59"/>
                <a:gd name="T3" fmla="*/ 66 h 35"/>
                <a:gd name="T4" fmla="*/ 28 w 59"/>
                <a:gd name="T5" fmla="*/ 66 h 35"/>
                <a:gd name="T6" fmla="*/ 48 w 59"/>
                <a:gd name="T7" fmla="*/ 59 h 35"/>
                <a:gd name="T8" fmla="*/ 75 w 59"/>
                <a:gd name="T9" fmla="*/ 53 h 35"/>
                <a:gd name="T10" fmla="*/ 103 w 59"/>
                <a:gd name="T11" fmla="*/ 35 h 35"/>
                <a:gd name="T12" fmla="*/ 116 w 59"/>
                <a:gd name="T13" fmla="*/ 13 h 35"/>
                <a:gd name="T14" fmla="*/ 87 w 59"/>
                <a:gd name="T15" fmla="*/ 4 h 35"/>
                <a:gd name="T16" fmla="*/ 62 w 59"/>
                <a:gd name="T17" fmla="*/ 0 h 35"/>
                <a:gd name="T18" fmla="*/ 32 w 59"/>
                <a:gd name="T19" fmla="*/ 4 h 35"/>
                <a:gd name="T20" fmla="*/ 21 w 59"/>
                <a:gd name="T21" fmla="*/ 13 h 35"/>
                <a:gd name="T22" fmla="*/ 28 w 59"/>
                <a:gd name="T23" fmla="*/ 28 h 35"/>
                <a:gd name="T24" fmla="*/ 32 w 59"/>
                <a:gd name="T25" fmla="*/ 35 h 35"/>
                <a:gd name="T26" fmla="*/ 21 w 59"/>
                <a:gd name="T27" fmla="*/ 48 h 35"/>
                <a:gd name="T28" fmla="*/ 0 w 59"/>
                <a:gd name="T29" fmla="*/ 66 h 3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9" h="35">
                  <a:moveTo>
                    <a:pt x="0" y="35"/>
                  </a:moveTo>
                  <a:lnTo>
                    <a:pt x="7" y="35"/>
                  </a:lnTo>
                  <a:lnTo>
                    <a:pt x="14" y="35"/>
                  </a:lnTo>
                  <a:lnTo>
                    <a:pt x="24" y="31"/>
                  </a:lnTo>
                  <a:lnTo>
                    <a:pt x="38" y="28"/>
                  </a:lnTo>
                  <a:lnTo>
                    <a:pt x="52" y="18"/>
                  </a:lnTo>
                  <a:lnTo>
                    <a:pt x="59" y="7"/>
                  </a:lnTo>
                  <a:lnTo>
                    <a:pt x="45" y="4"/>
                  </a:lnTo>
                  <a:lnTo>
                    <a:pt x="31" y="0"/>
                  </a:lnTo>
                  <a:lnTo>
                    <a:pt x="17" y="4"/>
                  </a:lnTo>
                  <a:lnTo>
                    <a:pt x="11" y="7"/>
                  </a:lnTo>
                  <a:lnTo>
                    <a:pt x="14" y="14"/>
                  </a:lnTo>
                  <a:lnTo>
                    <a:pt x="17" y="18"/>
                  </a:lnTo>
                  <a:lnTo>
                    <a:pt x="11" y="2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61" name="Freeform 397"/>
            <p:cNvSpPr>
              <a:spLocks/>
            </p:cNvSpPr>
            <p:nvPr/>
          </p:nvSpPr>
          <p:spPr bwMode="auto">
            <a:xfrm>
              <a:off x="4060610" y="2571039"/>
              <a:ext cx="104972" cy="62029"/>
            </a:xfrm>
            <a:custGeom>
              <a:avLst/>
              <a:gdLst>
                <a:gd name="T0" fmla="*/ 0 w 59"/>
                <a:gd name="T1" fmla="*/ 66 h 35"/>
                <a:gd name="T2" fmla="*/ 13 w 59"/>
                <a:gd name="T3" fmla="*/ 66 h 35"/>
                <a:gd name="T4" fmla="*/ 28 w 59"/>
                <a:gd name="T5" fmla="*/ 66 h 35"/>
                <a:gd name="T6" fmla="*/ 48 w 59"/>
                <a:gd name="T7" fmla="*/ 59 h 35"/>
                <a:gd name="T8" fmla="*/ 75 w 59"/>
                <a:gd name="T9" fmla="*/ 53 h 35"/>
                <a:gd name="T10" fmla="*/ 103 w 59"/>
                <a:gd name="T11" fmla="*/ 35 h 35"/>
                <a:gd name="T12" fmla="*/ 116 w 59"/>
                <a:gd name="T13" fmla="*/ 13 h 35"/>
                <a:gd name="T14" fmla="*/ 87 w 59"/>
                <a:gd name="T15" fmla="*/ 4 h 35"/>
                <a:gd name="T16" fmla="*/ 62 w 59"/>
                <a:gd name="T17" fmla="*/ 0 h 35"/>
                <a:gd name="T18" fmla="*/ 32 w 59"/>
                <a:gd name="T19" fmla="*/ 4 h 35"/>
                <a:gd name="T20" fmla="*/ 21 w 59"/>
                <a:gd name="T21" fmla="*/ 13 h 35"/>
                <a:gd name="T22" fmla="*/ 28 w 59"/>
                <a:gd name="T23" fmla="*/ 28 h 35"/>
                <a:gd name="T24" fmla="*/ 32 w 59"/>
                <a:gd name="T25" fmla="*/ 35 h 35"/>
                <a:gd name="T26" fmla="*/ 21 w 59"/>
                <a:gd name="T27" fmla="*/ 48 h 35"/>
                <a:gd name="T28" fmla="*/ 0 w 59"/>
                <a:gd name="T29" fmla="*/ 66 h 35"/>
                <a:gd name="T30" fmla="*/ 0 w 59"/>
                <a:gd name="T31" fmla="*/ 66 h 35"/>
                <a:gd name="T32" fmla="*/ 0 w 59"/>
                <a:gd name="T33" fmla="*/ 66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35">
                  <a:moveTo>
                    <a:pt x="0" y="35"/>
                  </a:moveTo>
                  <a:lnTo>
                    <a:pt x="7" y="35"/>
                  </a:lnTo>
                  <a:lnTo>
                    <a:pt x="14" y="35"/>
                  </a:lnTo>
                  <a:lnTo>
                    <a:pt x="24" y="31"/>
                  </a:lnTo>
                  <a:lnTo>
                    <a:pt x="38" y="28"/>
                  </a:lnTo>
                  <a:lnTo>
                    <a:pt x="52" y="18"/>
                  </a:lnTo>
                  <a:lnTo>
                    <a:pt x="59" y="7"/>
                  </a:lnTo>
                  <a:lnTo>
                    <a:pt x="45" y="4"/>
                  </a:lnTo>
                  <a:lnTo>
                    <a:pt x="31" y="0"/>
                  </a:lnTo>
                  <a:lnTo>
                    <a:pt x="17" y="4"/>
                  </a:lnTo>
                  <a:lnTo>
                    <a:pt x="11" y="7"/>
                  </a:lnTo>
                  <a:lnTo>
                    <a:pt x="14" y="14"/>
                  </a:lnTo>
                  <a:lnTo>
                    <a:pt x="17" y="18"/>
                  </a:lnTo>
                  <a:lnTo>
                    <a:pt x="11" y="25"/>
                  </a:lnTo>
                  <a:lnTo>
                    <a:pt x="0" y="35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62" name="Freeform 398"/>
            <p:cNvSpPr>
              <a:spLocks/>
            </p:cNvSpPr>
            <p:nvPr/>
          </p:nvSpPr>
          <p:spPr bwMode="auto">
            <a:xfrm>
              <a:off x="4090830" y="2486745"/>
              <a:ext cx="119285" cy="54077"/>
            </a:xfrm>
            <a:custGeom>
              <a:avLst/>
              <a:gdLst>
                <a:gd name="T0" fmla="*/ 93 w 66"/>
                <a:gd name="T1" fmla="*/ 42 h 31"/>
                <a:gd name="T2" fmla="*/ 75 w 66"/>
                <a:gd name="T3" fmla="*/ 42 h 31"/>
                <a:gd name="T4" fmla="*/ 66 w 66"/>
                <a:gd name="T5" fmla="*/ 42 h 31"/>
                <a:gd name="T6" fmla="*/ 45 w 66"/>
                <a:gd name="T7" fmla="*/ 54 h 31"/>
                <a:gd name="T8" fmla="*/ 25 w 66"/>
                <a:gd name="T9" fmla="*/ 54 h 31"/>
                <a:gd name="T10" fmla="*/ 25 w 66"/>
                <a:gd name="T11" fmla="*/ 42 h 31"/>
                <a:gd name="T12" fmla="*/ 25 w 66"/>
                <a:gd name="T13" fmla="*/ 36 h 31"/>
                <a:gd name="T14" fmla="*/ 15 w 66"/>
                <a:gd name="T15" fmla="*/ 36 h 31"/>
                <a:gd name="T16" fmla="*/ 10 w 66"/>
                <a:gd name="T17" fmla="*/ 36 h 31"/>
                <a:gd name="T18" fmla="*/ 0 w 66"/>
                <a:gd name="T19" fmla="*/ 30 h 31"/>
                <a:gd name="T20" fmla="*/ 0 w 66"/>
                <a:gd name="T21" fmla="*/ 24 h 31"/>
                <a:gd name="T22" fmla="*/ 10 w 66"/>
                <a:gd name="T23" fmla="*/ 13 h 31"/>
                <a:gd name="T24" fmla="*/ 25 w 66"/>
                <a:gd name="T25" fmla="*/ 4 h 31"/>
                <a:gd name="T26" fmla="*/ 39 w 66"/>
                <a:gd name="T27" fmla="*/ 0 h 31"/>
                <a:gd name="T28" fmla="*/ 60 w 66"/>
                <a:gd name="T29" fmla="*/ 0 h 31"/>
                <a:gd name="T30" fmla="*/ 107 w 66"/>
                <a:gd name="T31" fmla="*/ 13 h 31"/>
                <a:gd name="T32" fmla="*/ 142 w 66"/>
                <a:gd name="T33" fmla="*/ 18 h 31"/>
                <a:gd name="T34" fmla="*/ 142 w 66"/>
                <a:gd name="T35" fmla="*/ 36 h 31"/>
                <a:gd name="T36" fmla="*/ 126 w 66"/>
                <a:gd name="T37" fmla="*/ 42 h 31"/>
                <a:gd name="T38" fmla="*/ 111 w 66"/>
                <a:gd name="T39" fmla="*/ 49 h 31"/>
                <a:gd name="T40" fmla="*/ 97 w 66"/>
                <a:gd name="T41" fmla="*/ 49 h 31"/>
                <a:gd name="T42" fmla="*/ 75 w 66"/>
                <a:gd name="T43" fmla="*/ 42 h 31"/>
                <a:gd name="T44" fmla="*/ 83 w 66"/>
                <a:gd name="T45" fmla="*/ 42 h 31"/>
                <a:gd name="T46" fmla="*/ 93 w 66"/>
                <a:gd name="T47" fmla="*/ 42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6" h="31">
                  <a:moveTo>
                    <a:pt x="42" y="24"/>
                  </a:moveTo>
                  <a:lnTo>
                    <a:pt x="35" y="24"/>
                  </a:lnTo>
                  <a:lnTo>
                    <a:pt x="31" y="24"/>
                  </a:lnTo>
                  <a:lnTo>
                    <a:pt x="21" y="31"/>
                  </a:lnTo>
                  <a:lnTo>
                    <a:pt x="11" y="31"/>
                  </a:lnTo>
                  <a:lnTo>
                    <a:pt x="11" y="24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21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4" y="7"/>
                  </a:lnTo>
                  <a:lnTo>
                    <a:pt x="11" y="4"/>
                  </a:lnTo>
                  <a:lnTo>
                    <a:pt x="18" y="0"/>
                  </a:lnTo>
                  <a:lnTo>
                    <a:pt x="28" y="0"/>
                  </a:lnTo>
                  <a:lnTo>
                    <a:pt x="49" y="7"/>
                  </a:lnTo>
                  <a:lnTo>
                    <a:pt x="66" y="11"/>
                  </a:lnTo>
                  <a:lnTo>
                    <a:pt x="66" y="21"/>
                  </a:lnTo>
                  <a:lnTo>
                    <a:pt x="59" y="24"/>
                  </a:lnTo>
                  <a:lnTo>
                    <a:pt x="52" y="28"/>
                  </a:lnTo>
                  <a:lnTo>
                    <a:pt x="45" y="28"/>
                  </a:lnTo>
                  <a:lnTo>
                    <a:pt x="35" y="24"/>
                  </a:lnTo>
                  <a:lnTo>
                    <a:pt x="38" y="24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63" name="Freeform 399"/>
            <p:cNvSpPr>
              <a:spLocks/>
            </p:cNvSpPr>
            <p:nvPr/>
          </p:nvSpPr>
          <p:spPr bwMode="auto">
            <a:xfrm>
              <a:off x="4090830" y="2486745"/>
              <a:ext cx="119285" cy="54077"/>
            </a:xfrm>
            <a:custGeom>
              <a:avLst/>
              <a:gdLst>
                <a:gd name="T0" fmla="*/ 93 w 66"/>
                <a:gd name="T1" fmla="*/ 42 h 31"/>
                <a:gd name="T2" fmla="*/ 75 w 66"/>
                <a:gd name="T3" fmla="*/ 42 h 31"/>
                <a:gd name="T4" fmla="*/ 66 w 66"/>
                <a:gd name="T5" fmla="*/ 42 h 31"/>
                <a:gd name="T6" fmla="*/ 66 w 66"/>
                <a:gd name="T7" fmla="*/ 42 h 31"/>
                <a:gd name="T8" fmla="*/ 45 w 66"/>
                <a:gd name="T9" fmla="*/ 54 h 31"/>
                <a:gd name="T10" fmla="*/ 25 w 66"/>
                <a:gd name="T11" fmla="*/ 54 h 31"/>
                <a:gd name="T12" fmla="*/ 25 w 66"/>
                <a:gd name="T13" fmla="*/ 54 h 31"/>
                <a:gd name="T14" fmla="*/ 25 w 66"/>
                <a:gd name="T15" fmla="*/ 42 h 31"/>
                <a:gd name="T16" fmla="*/ 25 w 66"/>
                <a:gd name="T17" fmla="*/ 36 h 31"/>
                <a:gd name="T18" fmla="*/ 15 w 66"/>
                <a:gd name="T19" fmla="*/ 36 h 31"/>
                <a:gd name="T20" fmla="*/ 10 w 66"/>
                <a:gd name="T21" fmla="*/ 36 h 31"/>
                <a:gd name="T22" fmla="*/ 0 w 66"/>
                <a:gd name="T23" fmla="*/ 30 h 31"/>
                <a:gd name="T24" fmla="*/ 0 w 66"/>
                <a:gd name="T25" fmla="*/ 24 h 31"/>
                <a:gd name="T26" fmla="*/ 10 w 66"/>
                <a:gd name="T27" fmla="*/ 13 h 31"/>
                <a:gd name="T28" fmla="*/ 25 w 66"/>
                <a:gd name="T29" fmla="*/ 4 h 31"/>
                <a:gd name="T30" fmla="*/ 39 w 66"/>
                <a:gd name="T31" fmla="*/ 0 h 31"/>
                <a:gd name="T32" fmla="*/ 60 w 66"/>
                <a:gd name="T33" fmla="*/ 0 h 31"/>
                <a:gd name="T34" fmla="*/ 107 w 66"/>
                <a:gd name="T35" fmla="*/ 13 h 31"/>
                <a:gd name="T36" fmla="*/ 142 w 66"/>
                <a:gd name="T37" fmla="*/ 18 h 31"/>
                <a:gd name="T38" fmla="*/ 142 w 66"/>
                <a:gd name="T39" fmla="*/ 18 h 31"/>
                <a:gd name="T40" fmla="*/ 142 w 66"/>
                <a:gd name="T41" fmla="*/ 36 h 31"/>
                <a:gd name="T42" fmla="*/ 142 w 66"/>
                <a:gd name="T43" fmla="*/ 36 h 31"/>
                <a:gd name="T44" fmla="*/ 126 w 66"/>
                <a:gd name="T45" fmla="*/ 42 h 31"/>
                <a:gd name="T46" fmla="*/ 111 w 66"/>
                <a:gd name="T47" fmla="*/ 49 h 31"/>
                <a:gd name="T48" fmla="*/ 97 w 66"/>
                <a:gd name="T49" fmla="*/ 49 h 31"/>
                <a:gd name="T50" fmla="*/ 75 w 66"/>
                <a:gd name="T51" fmla="*/ 42 h 31"/>
                <a:gd name="T52" fmla="*/ 75 w 66"/>
                <a:gd name="T53" fmla="*/ 42 h 31"/>
                <a:gd name="T54" fmla="*/ 83 w 66"/>
                <a:gd name="T55" fmla="*/ 42 h 31"/>
                <a:gd name="T56" fmla="*/ 93 w 66"/>
                <a:gd name="T57" fmla="*/ 42 h 31"/>
                <a:gd name="T58" fmla="*/ 93 w 66"/>
                <a:gd name="T59" fmla="*/ 42 h 3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6" h="31">
                  <a:moveTo>
                    <a:pt x="42" y="24"/>
                  </a:moveTo>
                  <a:lnTo>
                    <a:pt x="35" y="24"/>
                  </a:lnTo>
                  <a:lnTo>
                    <a:pt x="31" y="24"/>
                  </a:lnTo>
                  <a:lnTo>
                    <a:pt x="21" y="31"/>
                  </a:lnTo>
                  <a:lnTo>
                    <a:pt x="11" y="31"/>
                  </a:lnTo>
                  <a:lnTo>
                    <a:pt x="11" y="24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21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4" y="7"/>
                  </a:lnTo>
                  <a:lnTo>
                    <a:pt x="11" y="4"/>
                  </a:lnTo>
                  <a:lnTo>
                    <a:pt x="18" y="0"/>
                  </a:lnTo>
                  <a:lnTo>
                    <a:pt x="28" y="0"/>
                  </a:lnTo>
                  <a:lnTo>
                    <a:pt x="49" y="7"/>
                  </a:lnTo>
                  <a:lnTo>
                    <a:pt x="66" y="11"/>
                  </a:lnTo>
                  <a:lnTo>
                    <a:pt x="66" y="21"/>
                  </a:lnTo>
                  <a:lnTo>
                    <a:pt x="59" y="24"/>
                  </a:lnTo>
                  <a:lnTo>
                    <a:pt x="52" y="28"/>
                  </a:lnTo>
                  <a:lnTo>
                    <a:pt x="45" y="28"/>
                  </a:lnTo>
                  <a:lnTo>
                    <a:pt x="35" y="24"/>
                  </a:lnTo>
                  <a:lnTo>
                    <a:pt x="38" y="24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64" name="Freeform 400"/>
            <p:cNvSpPr>
              <a:spLocks/>
            </p:cNvSpPr>
            <p:nvPr/>
          </p:nvSpPr>
          <p:spPr bwMode="auto">
            <a:xfrm>
              <a:off x="3818858" y="2540821"/>
              <a:ext cx="73162" cy="12724"/>
            </a:xfrm>
            <a:custGeom>
              <a:avLst/>
              <a:gdLst>
                <a:gd name="T0" fmla="*/ 0 w 41"/>
                <a:gd name="T1" fmla="*/ 0 h 7"/>
                <a:gd name="T2" fmla="*/ 3 w 41"/>
                <a:gd name="T3" fmla="*/ 15 h 7"/>
                <a:gd name="T4" fmla="*/ 19 w 41"/>
                <a:gd name="T5" fmla="*/ 15 h 7"/>
                <a:gd name="T6" fmla="*/ 82 w 41"/>
                <a:gd name="T7" fmla="*/ 10 h 7"/>
                <a:gd name="T8" fmla="*/ 34 w 41"/>
                <a:gd name="T9" fmla="*/ 0 h 7"/>
                <a:gd name="T10" fmla="*/ 0 w 41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" h="7">
                  <a:moveTo>
                    <a:pt x="0" y="0"/>
                  </a:moveTo>
                  <a:lnTo>
                    <a:pt x="3" y="7"/>
                  </a:lnTo>
                  <a:lnTo>
                    <a:pt x="10" y="7"/>
                  </a:lnTo>
                  <a:lnTo>
                    <a:pt x="41" y="4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65" name="Freeform 401"/>
            <p:cNvSpPr>
              <a:spLocks/>
            </p:cNvSpPr>
            <p:nvPr/>
          </p:nvSpPr>
          <p:spPr bwMode="auto">
            <a:xfrm>
              <a:off x="3818858" y="2540821"/>
              <a:ext cx="73162" cy="12724"/>
            </a:xfrm>
            <a:custGeom>
              <a:avLst/>
              <a:gdLst>
                <a:gd name="T0" fmla="*/ 0 w 41"/>
                <a:gd name="T1" fmla="*/ 0 h 7"/>
                <a:gd name="T2" fmla="*/ 3 w 41"/>
                <a:gd name="T3" fmla="*/ 15 h 7"/>
                <a:gd name="T4" fmla="*/ 19 w 41"/>
                <a:gd name="T5" fmla="*/ 15 h 7"/>
                <a:gd name="T6" fmla="*/ 19 w 41"/>
                <a:gd name="T7" fmla="*/ 15 h 7"/>
                <a:gd name="T8" fmla="*/ 82 w 41"/>
                <a:gd name="T9" fmla="*/ 10 h 7"/>
                <a:gd name="T10" fmla="*/ 82 w 41"/>
                <a:gd name="T11" fmla="*/ 10 h 7"/>
                <a:gd name="T12" fmla="*/ 34 w 41"/>
                <a:gd name="T13" fmla="*/ 0 h 7"/>
                <a:gd name="T14" fmla="*/ 0 w 41"/>
                <a:gd name="T15" fmla="*/ 0 h 7"/>
                <a:gd name="T16" fmla="*/ 0 w 41"/>
                <a:gd name="T17" fmla="*/ 0 h 7"/>
                <a:gd name="T18" fmla="*/ 0 w 41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7">
                  <a:moveTo>
                    <a:pt x="0" y="0"/>
                  </a:moveTo>
                  <a:lnTo>
                    <a:pt x="3" y="7"/>
                  </a:lnTo>
                  <a:lnTo>
                    <a:pt x="10" y="7"/>
                  </a:lnTo>
                  <a:lnTo>
                    <a:pt x="41" y="4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66" name="Freeform 402"/>
            <p:cNvSpPr>
              <a:spLocks/>
            </p:cNvSpPr>
            <p:nvPr/>
          </p:nvSpPr>
          <p:spPr bwMode="auto">
            <a:xfrm>
              <a:off x="3853849" y="2499469"/>
              <a:ext cx="112924" cy="28628"/>
            </a:xfrm>
            <a:custGeom>
              <a:avLst/>
              <a:gdLst>
                <a:gd name="T0" fmla="*/ 0 w 62"/>
                <a:gd name="T1" fmla="*/ 20 h 17"/>
                <a:gd name="T2" fmla="*/ 41 w 62"/>
                <a:gd name="T3" fmla="*/ 23 h 17"/>
                <a:gd name="T4" fmla="*/ 85 w 62"/>
                <a:gd name="T5" fmla="*/ 23 h 17"/>
                <a:gd name="T6" fmla="*/ 141 w 62"/>
                <a:gd name="T7" fmla="*/ 20 h 17"/>
                <a:gd name="T8" fmla="*/ 118 w 62"/>
                <a:gd name="T9" fmla="*/ 7 h 17"/>
                <a:gd name="T10" fmla="*/ 71 w 62"/>
                <a:gd name="T11" fmla="*/ 4 h 17"/>
                <a:gd name="T12" fmla="*/ 47 w 62"/>
                <a:gd name="T13" fmla="*/ 0 h 17"/>
                <a:gd name="T14" fmla="*/ 25 w 62"/>
                <a:gd name="T15" fmla="*/ 0 h 17"/>
                <a:gd name="T16" fmla="*/ 10 w 62"/>
                <a:gd name="T17" fmla="*/ 4 h 17"/>
                <a:gd name="T18" fmla="*/ 0 w 62"/>
                <a:gd name="T19" fmla="*/ 2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17">
                  <a:moveTo>
                    <a:pt x="0" y="14"/>
                  </a:moveTo>
                  <a:lnTo>
                    <a:pt x="18" y="17"/>
                  </a:lnTo>
                  <a:lnTo>
                    <a:pt x="38" y="17"/>
                  </a:lnTo>
                  <a:lnTo>
                    <a:pt x="62" y="14"/>
                  </a:lnTo>
                  <a:lnTo>
                    <a:pt x="52" y="7"/>
                  </a:lnTo>
                  <a:lnTo>
                    <a:pt x="31" y="4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67" name="Freeform 403"/>
            <p:cNvSpPr>
              <a:spLocks/>
            </p:cNvSpPr>
            <p:nvPr/>
          </p:nvSpPr>
          <p:spPr bwMode="auto">
            <a:xfrm>
              <a:off x="3853849" y="2499469"/>
              <a:ext cx="112924" cy="28628"/>
            </a:xfrm>
            <a:custGeom>
              <a:avLst/>
              <a:gdLst>
                <a:gd name="T0" fmla="*/ 0 w 62"/>
                <a:gd name="T1" fmla="*/ 20 h 17"/>
                <a:gd name="T2" fmla="*/ 41 w 62"/>
                <a:gd name="T3" fmla="*/ 23 h 17"/>
                <a:gd name="T4" fmla="*/ 85 w 62"/>
                <a:gd name="T5" fmla="*/ 23 h 17"/>
                <a:gd name="T6" fmla="*/ 85 w 62"/>
                <a:gd name="T7" fmla="*/ 23 h 17"/>
                <a:gd name="T8" fmla="*/ 141 w 62"/>
                <a:gd name="T9" fmla="*/ 20 h 17"/>
                <a:gd name="T10" fmla="*/ 141 w 62"/>
                <a:gd name="T11" fmla="*/ 20 h 17"/>
                <a:gd name="T12" fmla="*/ 118 w 62"/>
                <a:gd name="T13" fmla="*/ 7 h 17"/>
                <a:gd name="T14" fmla="*/ 71 w 62"/>
                <a:gd name="T15" fmla="*/ 4 h 17"/>
                <a:gd name="T16" fmla="*/ 47 w 62"/>
                <a:gd name="T17" fmla="*/ 0 h 17"/>
                <a:gd name="T18" fmla="*/ 25 w 62"/>
                <a:gd name="T19" fmla="*/ 0 h 17"/>
                <a:gd name="T20" fmla="*/ 10 w 62"/>
                <a:gd name="T21" fmla="*/ 4 h 17"/>
                <a:gd name="T22" fmla="*/ 0 w 62"/>
                <a:gd name="T23" fmla="*/ 20 h 17"/>
                <a:gd name="T24" fmla="*/ 0 w 62"/>
                <a:gd name="T25" fmla="*/ 20 h 17"/>
                <a:gd name="T26" fmla="*/ 0 w 62"/>
                <a:gd name="T27" fmla="*/ 20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2" h="17">
                  <a:moveTo>
                    <a:pt x="0" y="14"/>
                  </a:moveTo>
                  <a:lnTo>
                    <a:pt x="18" y="17"/>
                  </a:lnTo>
                  <a:lnTo>
                    <a:pt x="38" y="17"/>
                  </a:lnTo>
                  <a:lnTo>
                    <a:pt x="62" y="14"/>
                  </a:lnTo>
                  <a:lnTo>
                    <a:pt x="52" y="7"/>
                  </a:lnTo>
                  <a:lnTo>
                    <a:pt x="31" y="4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68" name="Freeform 404"/>
            <p:cNvSpPr>
              <a:spLocks/>
            </p:cNvSpPr>
            <p:nvPr/>
          </p:nvSpPr>
          <p:spPr bwMode="auto">
            <a:xfrm>
              <a:off x="2322220" y="3328106"/>
              <a:ext cx="25448" cy="28628"/>
            </a:xfrm>
            <a:custGeom>
              <a:avLst/>
              <a:gdLst>
                <a:gd name="T0" fmla="*/ 2147483647 w 14"/>
                <a:gd name="T1" fmla="*/ 2147483647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0 h 17"/>
                <a:gd name="T10" fmla="*/ 2147483647 w 14"/>
                <a:gd name="T11" fmla="*/ 2147483647 h 17"/>
                <a:gd name="T12" fmla="*/ 0 w 14"/>
                <a:gd name="T13" fmla="*/ 2147483647 h 17"/>
                <a:gd name="T14" fmla="*/ 2147483647 w 14"/>
                <a:gd name="T15" fmla="*/ 2147483647 h 17"/>
                <a:gd name="T16" fmla="*/ 2147483647 w 14"/>
                <a:gd name="T17" fmla="*/ 214748364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17">
                  <a:moveTo>
                    <a:pt x="7" y="17"/>
                  </a:moveTo>
                  <a:lnTo>
                    <a:pt x="14" y="14"/>
                  </a:lnTo>
                  <a:lnTo>
                    <a:pt x="14" y="7"/>
                  </a:lnTo>
                  <a:lnTo>
                    <a:pt x="7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69" name="Freeform 405"/>
            <p:cNvSpPr>
              <a:spLocks/>
            </p:cNvSpPr>
            <p:nvPr/>
          </p:nvSpPr>
          <p:spPr bwMode="auto">
            <a:xfrm>
              <a:off x="2322220" y="3328106"/>
              <a:ext cx="25448" cy="28628"/>
            </a:xfrm>
            <a:custGeom>
              <a:avLst/>
              <a:gdLst>
                <a:gd name="T0" fmla="*/ 2147483647 w 14"/>
                <a:gd name="T1" fmla="*/ 2147483647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0 h 17"/>
                <a:gd name="T10" fmla="*/ 2147483647 w 14"/>
                <a:gd name="T11" fmla="*/ 2147483647 h 17"/>
                <a:gd name="T12" fmla="*/ 0 w 14"/>
                <a:gd name="T13" fmla="*/ 2147483647 h 17"/>
                <a:gd name="T14" fmla="*/ 2147483647 w 14"/>
                <a:gd name="T15" fmla="*/ 2147483647 h 17"/>
                <a:gd name="T16" fmla="*/ 2147483647 w 14"/>
                <a:gd name="T17" fmla="*/ 2147483647 h 17"/>
                <a:gd name="T18" fmla="*/ 2147483647 w 14"/>
                <a:gd name="T19" fmla="*/ 2147483647 h 17"/>
                <a:gd name="T20" fmla="*/ 2147483647 w 14"/>
                <a:gd name="T21" fmla="*/ 2147483647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" h="17">
                  <a:moveTo>
                    <a:pt x="7" y="17"/>
                  </a:moveTo>
                  <a:lnTo>
                    <a:pt x="14" y="14"/>
                  </a:lnTo>
                  <a:lnTo>
                    <a:pt x="14" y="7"/>
                  </a:lnTo>
                  <a:lnTo>
                    <a:pt x="7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7" y="17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70" name="Freeform 406"/>
            <p:cNvSpPr>
              <a:spLocks/>
            </p:cNvSpPr>
            <p:nvPr/>
          </p:nvSpPr>
          <p:spPr bwMode="auto">
            <a:xfrm>
              <a:off x="2315858" y="3272440"/>
              <a:ext cx="44533" cy="38172"/>
            </a:xfrm>
            <a:custGeom>
              <a:avLst/>
              <a:gdLst>
                <a:gd name="T0" fmla="*/ 2147483647 w 24"/>
                <a:gd name="T1" fmla="*/ 0 h 21"/>
                <a:gd name="T2" fmla="*/ 2147483647 w 24"/>
                <a:gd name="T3" fmla="*/ 2147483647 h 21"/>
                <a:gd name="T4" fmla="*/ 0 w 24"/>
                <a:gd name="T5" fmla="*/ 2147483647 h 21"/>
                <a:gd name="T6" fmla="*/ 2147483647 w 24"/>
                <a:gd name="T7" fmla="*/ 2147483647 h 21"/>
                <a:gd name="T8" fmla="*/ 2147483647 w 24"/>
                <a:gd name="T9" fmla="*/ 2147483647 h 21"/>
                <a:gd name="T10" fmla="*/ 2147483647 w 24"/>
                <a:gd name="T11" fmla="*/ 2147483647 h 21"/>
                <a:gd name="T12" fmla="*/ 2147483647 w 24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21">
                  <a:moveTo>
                    <a:pt x="20" y="0"/>
                  </a:moveTo>
                  <a:lnTo>
                    <a:pt x="7" y="10"/>
                  </a:lnTo>
                  <a:lnTo>
                    <a:pt x="0" y="21"/>
                  </a:lnTo>
                  <a:lnTo>
                    <a:pt x="10" y="21"/>
                  </a:lnTo>
                  <a:lnTo>
                    <a:pt x="17" y="14"/>
                  </a:lnTo>
                  <a:lnTo>
                    <a:pt x="24" y="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71" name="Freeform 407"/>
            <p:cNvSpPr>
              <a:spLocks/>
            </p:cNvSpPr>
            <p:nvPr/>
          </p:nvSpPr>
          <p:spPr bwMode="auto">
            <a:xfrm>
              <a:off x="2315858" y="3272440"/>
              <a:ext cx="44533" cy="38172"/>
            </a:xfrm>
            <a:custGeom>
              <a:avLst/>
              <a:gdLst>
                <a:gd name="T0" fmla="*/ 2147483647 w 24"/>
                <a:gd name="T1" fmla="*/ 0 h 21"/>
                <a:gd name="T2" fmla="*/ 2147483647 w 24"/>
                <a:gd name="T3" fmla="*/ 2147483647 h 21"/>
                <a:gd name="T4" fmla="*/ 0 w 24"/>
                <a:gd name="T5" fmla="*/ 2147483647 h 21"/>
                <a:gd name="T6" fmla="*/ 0 w 24"/>
                <a:gd name="T7" fmla="*/ 2147483647 h 21"/>
                <a:gd name="T8" fmla="*/ 2147483647 w 24"/>
                <a:gd name="T9" fmla="*/ 2147483647 h 21"/>
                <a:gd name="T10" fmla="*/ 2147483647 w 24"/>
                <a:gd name="T11" fmla="*/ 2147483647 h 21"/>
                <a:gd name="T12" fmla="*/ 2147483647 w 24"/>
                <a:gd name="T13" fmla="*/ 2147483647 h 21"/>
                <a:gd name="T14" fmla="*/ 2147483647 w 24"/>
                <a:gd name="T15" fmla="*/ 2147483647 h 21"/>
                <a:gd name="T16" fmla="*/ 2147483647 w 24"/>
                <a:gd name="T17" fmla="*/ 2147483647 h 21"/>
                <a:gd name="T18" fmla="*/ 2147483647 w 24"/>
                <a:gd name="T19" fmla="*/ 0 h 21"/>
                <a:gd name="T20" fmla="*/ 2147483647 w 24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" h="21">
                  <a:moveTo>
                    <a:pt x="20" y="0"/>
                  </a:moveTo>
                  <a:lnTo>
                    <a:pt x="7" y="10"/>
                  </a:lnTo>
                  <a:lnTo>
                    <a:pt x="0" y="21"/>
                  </a:lnTo>
                  <a:lnTo>
                    <a:pt x="10" y="21"/>
                  </a:lnTo>
                  <a:lnTo>
                    <a:pt x="17" y="14"/>
                  </a:lnTo>
                  <a:lnTo>
                    <a:pt x="24" y="7"/>
                  </a:lnTo>
                  <a:lnTo>
                    <a:pt x="20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72" name="Line 408"/>
            <p:cNvSpPr>
              <a:spLocks noChangeShapeType="1"/>
            </p:cNvSpPr>
            <p:nvPr/>
          </p:nvSpPr>
          <p:spPr bwMode="auto">
            <a:xfrm>
              <a:off x="2371525" y="3280392"/>
              <a:ext cx="6362" cy="11133"/>
            </a:xfrm>
            <a:prstGeom prst="line">
              <a:avLst/>
            </a:prstGeom>
            <a:noFill/>
            <a:ln w="476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73" name="Freeform 409"/>
            <p:cNvSpPr>
              <a:spLocks/>
            </p:cNvSpPr>
            <p:nvPr/>
          </p:nvSpPr>
          <p:spPr bwMode="auto">
            <a:xfrm>
              <a:off x="2377887" y="3272440"/>
              <a:ext cx="0" cy="19085"/>
            </a:xfrm>
            <a:custGeom>
              <a:avLst/>
              <a:gdLst>
                <a:gd name="T0" fmla="*/ 2147483647 h 10"/>
                <a:gd name="T1" fmla="*/ 2147483647 h 10"/>
                <a:gd name="T2" fmla="*/ 0 h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74" name="Freeform 410"/>
            <p:cNvSpPr>
              <a:spLocks/>
            </p:cNvSpPr>
            <p:nvPr/>
          </p:nvSpPr>
          <p:spPr bwMode="auto">
            <a:xfrm>
              <a:off x="2309497" y="3321744"/>
              <a:ext cx="19085" cy="17496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2147483647 h 10"/>
                <a:gd name="T4" fmla="*/ 0 w 11"/>
                <a:gd name="T5" fmla="*/ 2147483647 h 10"/>
                <a:gd name="T6" fmla="*/ 2147483647 w 11"/>
                <a:gd name="T7" fmla="*/ 2147483647 h 10"/>
                <a:gd name="T8" fmla="*/ 2147483647 w 11"/>
                <a:gd name="T9" fmla="*/ 2147483647 h 10"/>
                <a:gd name="T10" fmla="*/ 2147483647 w 11"/>
                <a:gd name="T11" fmla="*/ 0 h 10"/>
                <a:gd name="T12" fmla="*/ 0 w 11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lnTo>
                    <a:pt x="0" y="7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75" name="Freeform 411"/>
            <p:cNvSpPr>
              <a:spLocks/>
            </p:cNvSpPr>
            <p:nvPr/>
          </p:nvSpPr>
          <p:spPr bwMode="auto">
            <a:xfrm>
              <a:off x="2309497" y="3321744"/>
              <a:ext cx="19085" cy="17496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2147483647 h 10"/>
                <a:gd name="T4" fmla="*/ 0 w 11"/>
                <a:gd name="T5" fmla="*/ 2147483647 h 10"/>
                <a:gd name="T6" fmla="*/ 2147483647 w 11"/>
                <a:gd name="T7" fmla="*/ 2147483647 h 10"/>
                <a:gd name="T8" fmla="*/ 2147483647 w 11"/>
                <a:gd name="T9" fmla="*/ 2147483647 h 10"/>
                <a:gd name="T10" fmla="*/ 2147483647 w 11"/>
                <a:gd name="T11" fmla="*/ 2147483647 h 10"/>
                <a:gd name="T12" fmla="*/ 2147483647 w 11"/>
                <a:gd name="T13" fmla="*/ 0 h 10"/>
                <a:gd name="T14" fmla="*/ 0 w 11"/>
                <a:gd name="T15" fmla="*/ 0 h 10"/>
                <a:gd name="T16" fmla="*/ 0 w 11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lnTo>
                    <a:pt x="0" y="7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76" name="Freeform 412"/>
            <p:cNvSpPr>
              <a:spLocks/>
            </p:cNvSpPr>
            <p:nvPr/>
          </p:nvSpPr>
          <p:spPr bwMode="auto">
            <a:xfrm>
              <a:off x="2341306" y="3351963"/>
              <a:ext cx="30219" cy="47714"/>
            </a:xfrm>
            <a:custGeom>
              <a:avLst/>
              <a:gdLst>
                <a:gd name="T0" fmla="*/ 0 w 17"/>
                <a:gd name="T1" fmla="*/ 2147483647 h 27"/>
                <a:gd name="T2" fmla="*/ 2147483647 w 17"/>
                <a:gd name="T3" fmla="*/ 2147483647 h 27"/>
                <a:gd name="T4" fmla="*/ 2147483647 w 17"/>
                <a:gd name="T5" fmla="*/ 2147483647 h 27"/>
                <a:gd name="T6" fmla="*/ 2147483647 w 17"/>
                <a:gd name="T7" fmla="*/ 2147483647 h 27"/>
                <a:gd name="T8" fmla="*/ 2147483647 w 17"/>
                <a:gd name="T9" fmla="*/ 0 h 27"/>
                <a:gd name="T10" fmla="*/ 2147483647 w 17"/>
                <a:gd name="T11" fmla="*/ 2147483647 h 27"/>
                <a:gd name="T12" fmla="*/ 0 w 17"/>
                <a:gd name="T13" fmla="*/ 2147483647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27">
                  <a:moveTo>
                    <a:pt x="0" y="10"/>
                  </a:moveTo>
                  <a:lnTo>
                    <a:pt x="3" y="21"/>
                  </a:lnTo>
                  <a:lnTo>
                    <a:pt x="6" y="27"/>
                  </a:lnTo>
                  <a:lnTo>
                    <a:pt x="17" y="27"/>
                  </a:lnTo>
                  <a:lnTo>
                    <a:pt x="17" y="0"/>
                  </a:lnTo>
                  <a:lnTo>
                    <a:pt x="3" y="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77" name="Freeform 413"/>
            <p:cNvSpPr>
              <a:spLocks/>
            </p:cNvSpPr>
            <p:nvPr/>
          </p:nvSpPr>
          <p:spPr bwMode="auto">
            <a:xfrm>
              <a:off x="2341306" y="3351963"/>
              <a:ext cx="30219" cy="47714"/>
            </a:xfrm>
            <a:custGeom>
              <a:avLst/>
              <a:gdLst>
                <a:gd name="T0" fmla="*/ 0 w 17"/>
                <a:gd name="T1" fmla="*/ 2147483647 h 27"/>
                <a:gd name="T2" fmla="*/ 2147483647 w 17"/>
                <a:gd name="T3" fmla="*/ 2147483647 h 27"/>
                <a:gd name="T4" fmla="*/ 2147483647 w 17"/>
                <a:gd name="T5" fmla="*/ 2147483647 h 27"/>
                <a:gd name="T6" fmla="*/ 2147483647 w 17"/>
                <a:gd name="T7" fmla="*/ 2147483647 h 27"/>
                <a:gd name="T8" fmla="*/ 2147483647 w 17"/>
                <a:gd name="T9" fmla="*/ 2147483647 h 27"/>
                <a:gd name="T10" fmla="*/ 2147483647 w 17"/>
                <a:gd name="T11" fmla="*/ 0 h 27"/>
                <a:gd name="T12" fmla="*/ 2147483647 w 17"/>
                <a:gd name="T13" fmla="*/ 0 h 27"/>
                <a:gd name="T14" fmla="*/ 2147483647 w 17"/>
                <a:gd name="T15" fmla="*/ 2147483647 h 27"/>
                <a:gd name="T16" fmla="*/ 0 w 17"/>
                <a:gd name="T17" fmla="*/ 2147483647 h 27"/>
                <a:gd name="T18" fmla="*/ 0 w 17"/>
                <a:gd name="T19" fmla="*/ 2147483647 h 27"/>
                <a:gd name="T20" fmla="*/ 0 w 17"/>
                <a:gd name="T21" fmla="*/ 2147483647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27">
                  <a:moveTo>
                    <a:pt x="0" y="10"/>
                  </a:moveTo>
                  <a:lnTo>
                    <a:pt x="3" y="21"/>
                  </a:lnTo>
                  <a:lnTo>
                    <a:pt x="6" y="27"/>
                  </a:lnTo>
                  <a:lnTo>
                    <a:pt x="17" y="27"/>
                  </a:lnTo>
                  <a:lnTo>
                    <a:pt x="17" y="0"/>
                  </a:lnTo>
                  <a:lnTo>
                    <a:pt x="3" y="3"/>
                  </a:lnTo>
                  <a:lnTo>
                    <a:pt x="0" y="1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78" name="Freeform 414"/>
            <p:cNvSpPr>
              <a:spLocks/>
            </p:cNvSpPr>
            <p:nvPr/>
          </p:nvSpPr>
          <p:spPr bwMode="auto">
            <a:xfrm>
              <a:off x="2352440" y="3302658"/>
              <a:ext cx="12724" cy="19085"/>
            </a:xfrm>
            <a:custGeom>
              <a:avLst/>
              <a:gdLst>
                <a:gd name="T0" fmla="*/ 0 w 7"/>
                <a:gd name="T1" fmla="*/ 0 h 11"/>
                <a:gd name="T2" fmla="*/ 0 w 7"/>
                <a:gd name="T3" fmla="*/ 2147483647 h 11"/>
                <a:gd name="T4" fmla="*/ 2147483647 w 7"/>
                <a:gd name="T5" fmla="*/ 2147483647 h 11"/>
                <a:gd name="T6" fmla="*/ 2147483647 w 7"/>
                <a:gd name="T7" fmla="*/ 2147483647 h 11"/>
                <a:gd name="T8" fmla="*/ 2147483647 w 7"/>
                <a:gd name="T9" fmla="*/ 0 h 11"/>
                <a:gd name="T10" fmla="*/ 0 w 7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" h="11">
                  <a:moveTo>
                    <a:pt x="0" y="0"/>
                  </a:moveTo>
                  <a:lnTo>
                    <a:pt x="0" y="11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79" name="Freeform 415"/>
            <p:cNvSpPr>
              <a:spLocks/>
            </p:cNvSpPr>
            <p:nvPr/>
          </p:nvSpPr>
          <p:spPr bwMode="auto">
            <a:xfrm>
              <a:off x="2352440" y="3302658"/>
              <a:ext cx="12724" cy="19085"/>
            </a:xfrm>
            <a:custGeom>
              <a:avLst/>
              <a:gdLst>
                <a:gd name="T0" fmla="*/ 0 w 7"/>
                <a:gd name="T1" fmla="*/ 0 h 11"/>
                <a:gd name="T2" fmla="*/ 0 w 7"/>
                <a:gd name="T3" fmla="*/ 2147483647 h 11"/>
                <a:gd name="T4" fmla="*/ 0 w 7"/>
                <a:gd name="T5" fmla="*/ 2147483647 h 11"/>
                <a:gd name="T6" fmla="*/ 2147483647 w 7"/>
                <a:gd name="T7" fmla="*/ 2147483647 h 11"/>
                <a:gd name="T8" fmla="*/ 2147483647 w 7"/>
                <a:gd name="T9" fmla="*/ 2147483647 h 11"/>
                <a:gd name="T10" fmla="*/ 2147483647 w 7"/>
                <a:gd name="T11" fmla="*/ 2147483647 h 11"/>
                <a:gd name="T12" fmla="*/ 2147483647 w 7"/>
                <a:gd name="T13" fmla="*/ 0 h 11"/>
                <a:gd name="T14" fmla="*/ 0 w 7"/>
                <a:gd name="T15" fmla="*/ 0 h 11"/>
                <a:gd name="T16" fmla="*/ 0 w 7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11">
                  <a:moveTo>
                    <a:pt x="0" y="0"/>
                  </a:moveTo>
                  <a:lnTo>
                    <a:pt x="0" y="11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80" name="Freeform 416"/>
            <p:cNvSpPr>
              <a:spLocks/>
            </p:cNvSpPr>
            <p:nvPr/>
          </p:nvSpPr>
          <p:spPr bwMode="auto">
            <a:xfrm>
              <a:off x="1676487" y="3328106"/>
              <a:ext cx="19085" cy="23858"/>
            </a:xfrm>
            <a:custGeom>
              <a:avLst/>
              <a:gdLst>
                <a:gd name="T0" fmla="*/ 0 w 10"/>
                <a:gd name="T1" fmla="*/ 2147483647 h 14"/>
                <a:gd name="T2" fmla="*/ 0 w 10"/>
                <a:gd name="T3" fmla="*/ 2147483647 h 14"/>
                <a:gd name="T4" fmla="*/ 2147483647 w 10"/>
                <a:gd name="T5" fmla="*/ 2147483647 h 14"/>
                <a:gd name="T6" fmla="*/ 2147483647 w 10"/>
                <a:gd name="T7" fmla="*/ 2147483647 h 14"/>
                <a:gd name="T8" fmla="*/ 2147483647 w 10"/>
                <a:gd name="T9" fmla="*/ 2147483647 h 14"/>
                <a:gd name="T10" fmla="*/ 2147483647 w 10"/>
                <a:gd name="T11" fmla="*/ 0 h 14"/>
                <a:gd name="T12" fmla="*/ 2147483647 w 10"/>
                <a:gd name="T13" fmla="*/ 2147483647 h 14"/>
                <a:gd name="T14" fmla="*/ 0 w 10"/>
                <a:gd name="T15" fmla="*/ 214748364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lnTo>
                    <a:pt x="0" y="14"/>
                  </a:lnTo>
                  <a:lnTo>
                    <a:pt x="7" y="14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81" name="Freeform 417"/>
            <p:cNvSpPr>
              <a:spLocks/>
            </p:cNvSpPr>
            <p:nvPr/>
          </p:nvSpPr>
          <p:spPr bwMode="auto">
            <a:xfrm>
              <a:off x="1676487" y="3328106"/>
              <a:ext cx="19085" cy="23858"/>
            </a:xfrm>
            <a:custGeom>
              <a:avLst/>
              <a:gdLst>
                <a:gd name="T0" fmla="*/ 0 w 10"/>
                <a:gd name="T1" fmla="*/ 2147483647 h 14"/>
                <a:gd name="T2" fmla="*/ 0 w 10"/>
                <a:gd name="T3" fmla="*/ 2147483647 h 14"/>
                <a:gd name="T4" fmla="*/ 0 w 10"/>
                <a:gd name="T5" fmla="*/ 2147483647 h 14"/>
                <a:gd name="T6" fmla="*/ 2147483647 w 10"/>
                <a:gd name="T7" fmla="*/ 2147483647 h 14"/>
                <a:gd name="T8" fmla="*/ 2147483647 w 10"/>
                <a:gd name="T9" fmla="*/ 2147483647 h 14"/>
                <a:gd name="T10" fmla="*/ 2147483647 w 10"/>
                <a:gd name="T11" fmla="*/ 2147483647 h 14"/>
                <a:gd name="T12" fmla="*/ 2147483647 w 10"/>
                <a:gd name="T13" fmla="*/ 0 h 14"/>
                <a:gd name="T14" fmla="*/ 2147483647 w 10"/>
                <a:gd name="T15" fmla="*/ 2147483647 h 14"/>
                <a:gd name="T16" fmla="*/ 0 w 10"/>
                <a:gd name="T17" fmla="*/ 2147483647 h 14"/>
                <a:gd name="T18" fmla="*/ 0 w 10"/>
                <a:gd name="T19" fmla="*/ 2147483647 h 14"/>
                <a:gd name="T20" fmla="*/ 0 w 10"/>
                <a:gd name="T21" fmla="*/ 2147483647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lnTo>
                    <a:pt x="0" y="14"/>
                  </a:lnTo>
                  <a:lnTo>
                    <a:pt x="7" y="14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82" name="Freeform 418"/>
            <p:cNvSpPr>
              <a:spLocks/>
            </p:cNvSpPr>
            <p:nvPr/>
          </p:nvSpPr>
          <p:spPr bwMode="auto">
            <a:xfrm>
              <a:off x="1701935" y="3267668"/>
              <a:ext cx="111334" cy="77934"/>
            </a:xfrm>
            <a:custGeom>
              <a:avLst/>
              <a:gdLst>
                <a:gd name="T0" fmla="*/ 2147483647 w 62"/>
                <a:gd name="T1" fmla="*/ 0 h 44"/>
                <a:gd name="T2" fmla="*/ 2147483647 w 62"/>
                <a:gd name="T3" fmla="*/ 2147483647 h 44"/>
                <a:gd name="T4" fmla="*/ 2147483647 w 62"/>
                <a:gd name="T5" fmla="*/ 2147483647 h 44"/>
                <a:gd name="T6" fmla="*/ 2147483647 w 62"/>
                <a:gd name="T7" fmla="*/ 2147483647 h 44"/>
                <a:gd name="T8" fmla="*/ 2147483647 w 62"/>
                <a:gd name="T9" fmla="*/ 2147483647 h 44"/>
                <a:gd name="T10" fmla="*/ 2147483647 w 62"/>
                <a:gd name="T11" fmla="*/ 2147483647 h 44"/>
                <a:gd name="T12" fmla="*/ 0 w 62"/>
                <a:gd name="T13" fmla="*/ 2147483647 h 44"/>
                <a:gd name="T14" fmla="*/ 0 w 62"/>
                <a:gd name="T15" fmla="*/ 2147483647 h 44"/>
                <a:gd name="T16" fmla="*/ 2147483647 w 62"/>
                <a:gd name="T17" fmla="*/ 2147483647 h 44"/>
                <a:gd name="T18" fmla="*/ 2147483647 w 62"/>
                <a:gd name="T19" fmla="*/ 2147483647 h 44"/>
                <a:gd name="T20" fmla="*/ 2147483647 w 62"/>
                <a:gd name="T21" fmla="*/ 2147483647 h 44"/>
                <a:gd name="T22" fmla="*/ 2147483647 w 62"/>
                <a:gd name="T23" fmla="*/ 2147483647 h 44"/>
                <a:gd name="T24" fmla="*/ 2147483647 w 62"/>
                <a:gd name="T25" fmla="*/ 2147483647 h 44"/>
                <a:gd name="T26" fmla="*/ 2147483647 w 62"/>
                <a:gd name="T27" fmla="*/ 2147483647 h 44"/>
                <a:gd name="T28" fmla="*/ 2147483647 w 62"/>
                <a:gd name="T29" fmla="*/ 2147483647 h 44"/>
                <a:gd name="T30" fmla="*/ 2147483647 w 62"/>
                <a:gd name="T31" fmla="*/ 2147483647 h 44"/>
                <a:gd name="T32" fmla="*/ 2147483647 w 62"/>
                <a:gd name="T33" fmla="*/ 0 h 44"/>
                <a:gd name="T34" fmla="*/ 2147483647 w 62"/>
                <a:gd name="T35" fmla="*/ 2147483647 h 44"/>
                <a:gd name="T36" fmla="*/ 2147483647 w 62"/>
                <a:gd name="T37" fmla="*/ 2147483647 h 44"/>
                <a:gd name="T38" fmla="*/ 2147483647 w 62"/>
                <a:gd name="T39" fmla="*/ 2147483647 h 44"/>
                <a:gd name="T40" fmla="*/ 2147483647 w 62"/>
                <a:gd name="T41" fmla="*/ 0 h 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2" h="44">
                  <a:moveTo>
                    <a:pt x="31" y="0"/>
                  </a:moveTo>
                  <a:lnTo>
                    <a:pt x="31" y="13"/>
                  </a:lnTo>
                  <a:lnTo>
                    <a:pt x="24" y="17"/>
                  </a:lnTo>
                  <a:lnTo>
                    <a:pt x="20" y="17"/>
                  </a:lnTo>
                  <a:lnTo>
                    <a:pt x="13" y="17"/>
                  </a:lnTo>
                  <a:lnTo>
                    <a:pt x="6" y="17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3" y="38"/>
                  </a:lnTo>
                  <a:lnTo>
                    <a:pt x="10" y="41"/>
                  </a:lnTo>
                  <a:lnTo>
                    <a:pt x="13" y="44"/>
                  </a:lnTo>
                  <a:lnTo>
                    <a:pt x="24" y="31"/>
                  </a:lnTo>
                  <a:lnTo>
                    <a:pt x="38" y="20"/>
                  </a:lnTo>
                  <a:lnTo>
                    <a:pt x="51" y="13"/>
                  </a:lnTo>
                  <a:lnTo>
                    <a:pt x="62" y="10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51" y="3"/>
                  </a:lnTo>
                  <a:lnTo>
                    <a:pt x="44" y="7"/>
                  </a:lnTo>
                  <a:lnTo>
                    <a:pt x="38" y="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83" name="Freeform 419"/>
            <p:cNvSpPr>
              <a:spLocks/>
            </p:cNvSpPr>
            <p:nvPr/>
          </p:nvSpPr>
          <p:spPr bwMode="auto">
            <a:xfrm>
              <a:off x="1701935" y="3267668"/>
              <a:ext cx="111334" cy="77934"/>
            </a:xfrm>
            <a:custGeom>
              <a:avLst/>
              <a:gdLst>
                <a:gd name="T0" fmla="*/ 2147483647 w 62"/>
                <a:gd name="T1" fmla="*/ 0 h 44"/>
                <a:gd name="T2" fmla="*/ 2147483647 w 62"/>
                <a:gd name="T3" fmla="*/ 2147483647 h 44"/>
                <a:gd name="T4" fmla="*/ 2147483647 w 62"/>
                <a:gd name="T5" fmla="*/ 2147483647 h 44"/>
                <a:gd name="T6" fmla="*/ 2147483647 w 62"/>
                <a:gd name="T7" fmla="*/ 2147483647 h 44"/>
                <a:gd name="T8" fmla="*/ 2147483647 w 62"/>
                <a:gd name="T9" fmla="*/ 2147483647 h 44"/>
                <a:gd name="T10" fmla="*/ 2147483647 w 62"/>
                <a:gd name="T11" fmla="*/ 2147483647 h 44"/>
                <a:gd name="T12" fmla="*/ 0 w 62"/>
                <a:gd name="T13" fmla="*/ 2147483647 h 44"/>
                <a:gd name="T14" fmla="*/ 0 w 62"/>
                <a:gd name="T15" fmla="*/ 2147483647 h 44"/>
                <a:gd name="T16" fmla="*/ 2147483647 w 62"/>
                <a:gd name="T17" fmla="*/ 2147483647 h 44"/>
                <a:gd name="T18" fmla="*/ 2147483647 w 62"/>
                <a:gd name="T19" fmla="*/ 2147483647 h 44"/>
                <a:gd name="T20" fmla="*/ 2147483647 w 62"/>
                <a:gd name="T21" fmla="*/ 2147483647 h 44"/>
                <a:gd name="T22" fmla="*/ 2147483647 w 62"/>
                <a:gd name="T23" fmla="*/ 2147483647 h 44"/>
                <a:gd name="T24" fmla="*/ 2147483647 w 62"/>
                <a:gd name="T25" fmla="*/ 2147483647 h 44"/>
                <a:gd name="T26" fmla="*/ 2147483647 w 62"/>
                <a:gd name="T27" fmla="*/ 2147483647 h 44"/>
                <a:gd name="T28" fmla="*/ 2147483647 w 62"/>
                <a:gd name="T29" fmla="*/ 2147483647 h 44"/>
                <a:gd name="T30" fmla="*/ 2147483647 w 62"/>
                <a:gd name="T31" fmla="*/ 2147483647 h 44"/>
                <a:gd name="T32" fmla="*/ 2147483647 w 62"/>
                <a:gd name="T33" fmla="*/ 0 h 44"/>
                <a:gd name="T34" fmla="*/ 2147483647 w 62"/>
                <a:gd name="T35" fmla="*/ 2147483647 h 44"/>
                <a:gd name="T36" fmla="*/ 2147483647 w 62"/>
                <a:gd name="T37" fmla="*/ 2147483647 h 44"/>
                <a:gd name="T38" fmla="*/ 2147483647 w 62"/>
                <a:gd name="T39" fmla="*/ 2147483647 h 44"/>
                <a:gd name="T40" fmla="*/ 2147483647 w 62"/>
                <a:gd name="T41" fmla="*/ 0 h 44"/>
                <a:gd name="T42" fmla="*/ 2147483647 w 62"/>
                <a:gd name="T43" fmla="*/ 0 h 44"/>
                <a:gd name="T44" fmla="*/ 2147483647 w 62"/>
                <a:gd name="T45" fmla="*/ 0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2" h="44">
                  <a:moveTo>
                    <a:pt x="31" y="0"/>
                  </a:moveTo>
                  <a:lnTo>
                    <a:pt x="31" y="13"/>
                  </a:lnTo>
                  <a:lnTo>
                    <a:pt x="24" y="17"/>
                  </a:lnTo>
                  <a:lnTo>
                    <a:pt x="20" y="17"/>
                  </a:lnTo>
                  <a:lnTo>
                    <a:pt x="13" y="17"/>
                  </a:lnTo>
                  <a:lnTo>
                    <a:pt x="6" y="17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3" y="38"/>
                  </a:lnTo>
                  <a:lnTo>
                    <a:pt x="10" y="41"/>
                  </a:lnTo>
                  <a:lnTo>
                    <a:pt x="13" y="44"/>
                  </a:lnTo>
                  <a:lnTo>
                    <a:pt x="24" y="31"/>
                  </a:lnTo>
                  <a:lnTo>
                    <a:pt x="38" y="20"/>
                  </a:lnTo>
                  <a:lnTo>
                    <a:pt x="51" y="13"/>
                  </a:lnTo>
                  <a:lnTo>
                    <a:pt x="62" y="10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51" y="3"/>
                  </a:lnTo>
                  <a:lnTo>
                    <a:pt x="44" y="7"/>
                  </a:lnTo>
                  <a:lnTo>
                    <a:pt x="38" y="7"/>
                  </a:lnTo>
                  <a:lnTo>
                    <a:pt x="31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84" name="Freeform 420"/>
            <p:cNvSpPr>
              <a:spLocks/>
            </p:cNvSpPr>
            <p:nvPr/>
          </p:nvSpPr>
          <p:spPr bwMode="auto">
            <a:xfrm>
              <a:off x="3861801" y="4870868"/>
              <a:ext cx="30219" cy="22267"/>
            </a:xfrm>
            <a:custGeom>
              <a:avLst/>
              <a:gdLst>
                <a:gd name="T0" fmla="*/ 0 w 17"/>
                <a:gd name="T1" fmla="*/ 46764819 h 13"/>
                <a:gd name="T2" fmla="*/ 40922737 w 17"/>
                <a:gd name="T3" fmla="*/ 55533437 h 13"/>
                <a:gd name="T4" fmla="*/ 59809472 w 17"/>
                <a:gd name="T5" fmla="*/ 46764819 h 13"/>
                <a:gd name="T6" fmla="*/ 100733983 w 17"/>
                <a:gd name="T7" fmla="*/ 37996202 h 13"/>
                <a:gd name="T8" fmla="*/ 100733983 w 17"/>
                <a:gd name="T9" fmla="*/ 0 h 13"/>
                <a:gd name="T10" fmla="*/ 59809472 w 17"/>
                <a:gd name="T11" fmla="*/ 8768617 h 13"/>
                <a:gd name="T12" fmla="*/ 40922737 w 17"/>
                <a:gd name="T13" fmla="*/ 8768617 h 13"/>
                <a:gd name="T14" fmla="*/ 0 w 17"/>
                <a:gd name="T15" fmla="*/ 37996202 h 13"/>
                <a:gd name="T16" fmla="*/ 0 w 17"/>
                <a:gd name="T17" fmla="*/ 46764819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13">
                  <a:moveTo>
                    <a:pt x="0" y="10"/>
                  </a:moveTo>
                  <a:lnTo>
                    <a:pt x="7" y="13"/>
                  </a:lnTo>
                  <a:lnTo>
                    <a:pt x="10" y="10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85" name="Freeform 421"/>
            <p:cNvSpPr>
              <a:spLocks/>
            </p:cNvSpPr>
            <p:nvPr/>
          </p:nvSpPr>
          <p:spPr bwMode="auto">
            <a:xfrm>
              <a:off x="3861801" y="4870868"/>
              <a:ext cx="30219" cy="22267"/>
            </a:xfrm>
            <a:custGeom>
              <a:avLst/>
              <a:gdLst>
                <a:gd name="T0" fmla="*/ 0 w 17"/>
                <a:gd name="T1" fmla="*/ 46764819 h 13"/>
                <a:gd name="T2" fmla="*/ 40922737 w 17"/>
                <a:gd name="T3" fmla="*/ 55533437 h 13"/>
                <a:gd name="T4" fmla="*/ 59809472 w 17"/>
                <a:gd name="T5" fmla="*/ 46764819 h 13"/>
                <a:gd name="T6" fmla="*/ 100733983 w 17"/>
                <a:gd name="T7" fmla="*/ 37996202 h 13"/>
                <a:gd name="T8" fmla="*/ 100733983 w 17"/>
                <a:gd name="T9" fmla="*/ 0 h 13"/>
                <a:gd name="T10" fmla="*/ 59809472 w 17"/>
                <a:gd name="T11" fmla="*/ 8768617 h 13"/>
                <a:gd name="T12" fmla="*/ 40922737 w 17"/>
                <a:gd name="T13" fmla="*/ 8768617 h 13"/>
                <a:gd name="T14" fmla="*/ 0 w 17"/>
                <a:gd name="T15" fmla="*/ 37996202 h 13"/>
                <a:gd name="T16" fmla="*/ 0 w 17"/>
                <a:gd name="T17" fmla="*/ 46764819 h 13"/>
                <a:gd name="T18" fmla="*/ 0 w 17"/>
                <a:gd name="T19" fmla="*/ 46764819 h 13"/>
                <a:gd name="T20" fmla="*/ 0 w 17"/>
                <a:gd name="T21" fmla="*/ 46764819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13">
                  <a:moveTo>
                    <a:pt x="0" y="10"/>
                  </a:moveTo>
                  <a:lnTo>
                    <a:pt x="7" y="13"/>
                  </a:lnTo>
                  <a:lnTo>
                    <a:pt x="10" y="10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0" y="1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86" name="Freeform 422"/>
            <p:cNvSpPr>
              <a:spLocks/>
            </p:cNvSpPr>
            <p:nvPr/>
          </p:nvSpPr>
          <p:spPr bwMode="auto">
            <a:xfrm>
              <a:off x="4109916" y="5004467"/>
              <a:ext cx="55666" cy="22267"/>
            </a:xfrm>
            <a:custGeom>
              <a:avLst/>
              <a:gdLst>
                <a:gd name="T0" fmla="*/ 0 w 31"/>
                <a:gd name="T1" fmla="*/ 17537235 h 13"/>
                <a:gd name="T2" fmla="*/ 64247595 w 31"/>
                <a:gd name="T3" fmla="*/ 55533437 h 13"/>
                <a:gd name="T4" fmla="*/ 157408938 w 31"/>
                <a:gd name="T5" fmla="*/ 55533437 h 13"/>
                <a:gd name="T6" fmla="*/ 176683575 w 31"/>
                <a:gd name="T7" fmla="*/ 46764819 h 13"/>
                <a:gd name="T8" fmla="*/ 208807373 w 31"/>
                <a:gd name="T9" fmla="*/ 17537235 h 13"/>
                <a:gd name="T10" fmla="*/ 157408938 w 31"/>
                <a:gd name="T11" fmla="*/ 0 h 13"/>
                <a:gd name="T12" fmla="*/ 109222346 w 31"/>
                <a:gd name="T13" fmla="*/ 0 h 13"/>
                <a:gd name="T14" fmla="*/ 64247595 w 31"/>
                <a:gd name="T15" fmla="*/ 0 h 13"/>
                <a:gd name="T16" fmla="*/ 0 w 31"/>
                <a:gd name="T17" fmla="*/ 17537235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" h="13">
                  <a:moveTo>
                    <a:pt x="0" y="6"/>
                  </a:moveTo>
                  <a:lnTo>
                    <a:pt x="10" y="13"/>
                  </a:lnTo>
                  <a:lnTo>
                    <a:pt x="24" y="13"/>
                  </a:lnTo>
                  <a:lnTo>
                    <a:pt x="27" y="10"/>
                  </a:lnTo>
                  <a:lnTo>
                    <a:pt x="31" y="6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87" name="Freeform 423"/>
            <p:cNvSpPr>
              <a:spLocks/>
            </p:cNvSpPr>
            <p:nvPr/>
          </p:nvSpPr>
          <p:spPr bwMode="auto">
            <a:xfrm>
              <a:off x="4109916" y="5004467"/>
              <a:ext cx="55666" cy="22267"/>
            </a:xfrm>
            <a:custGeom>
              <a:avLst/>
              <a:gdLst>
                <a:gd name="T0" fmla="*/ 0 w 31"/>
                <a:gd name="T1" fmla="*/ 17537235 h 13"/>
                <a:gd name="T2" fmla="*/ 64247595 w 31"/>
                <a:gd name="T3" fmla="*/ 55533437 h 13"/>
                <a:gd name="T4" fmla="*/ 157408938 w 31"/>
                <a:gd name="T5" fmla="*/ 55533437 h 13"/>
                <a:gd name="T6" fmla="*/ 176683575 w 31"/>
                <a:gd name="T7" fmla="*/ 46764819 h 13"/>
                <a:gd name="T8" fmla="*/ 208807373 w 31"/>
                <a:gd name="T9" fmla="*/ 17537235 h 13"/>
                <a:gd name="T10" fmla="*/ 157408938 w 31"/>
                <a:gd name="T11" fmla="*/ 0 h 13"/>
                <a:gd name="T12" fmla="*/ 109222346 w 31"/>
                <a:gd name="T13" fmla="*/ 0 h 13"/>
                <a:gd name="T14" fmla="*/ 64247595 w 31"/>
                <a:gd name="T15" fmla="*/ 0 h 13"/>
                <a:gd name="T16" fmla="*/ 0 w 31"/>
                <a:gd name="T17" fmla="*/ 17537235 h 13"/>
                <a:gd name="T18" fmla="*/ 0 w 31"/>
                <a:gd name="T19" fmla="*/ 17537235 h 13"/>
                <a:gd name="T20" fmla="*/ 0 w 31"/>
                <a:gd name="T21" fmla="*/ 17537235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" h="13">
                  <a:moveTo>
                    <a:pt x="0" y="6"/>
                  </a:moveTo>
                  <a:lnTo>
                    <a:pt x="10" y="13"/>
                  </a:lnTo>
                  <a:lnTo>
                    <a:pt x="24" y="13"/>
                  </a:lnTo>
                  <a:lnTo>
                    <a:pt x="27" y="10"/>
                  </a:lnTo>
                  <a:lnTo>
                    <a:pt x="31" y="6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0" y="6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88" name="Freeform 424"/>
            <p:cNvSpPr>
              <a:spLocks/>
            </p:cNvSpPr>
            <p:nvPr/>
          </p:nvSpPr>
          <p:spPr bwMode="auto">
            <a:xfrm>
              <a:off x="4210116" y="5009240"/>
              <a:ext cx="0" cy="12724"/>
            </a:xfrm>
            <a:custGeom>
              <a:avLst/>
              <a:gdLst>
                <a:gd name="T0" fmla="*/ 0 h 7"/>
                <a:gd name="T1" fmla="*/ 49373971 h 7"/>
                <a:gd name="T2" fmla="*/ 9875157 h 7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3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89" name="Freeform 425"/>
            <p:cNvSpPr>
              <a:spLocks/>
            </p:cNvSpPr>
            <p:nvPr/>
          </p:nvSpPr>
          <p:spPr bwMode="auto">
            <a:xfrm>
              <a:off x="4227611" y="5014010"/>
              <a:ext cx="12724" cy="0"/>
            </a:xfrm>
            <a:custGeom>
              <a:avLst/>
              <a:gdLst>
                <a:gd name="T0" fmla="*/ 0 w 7"/>
                <a:gd name="T1" fmla="*/ 0 w 7"/>
                <a:gd name="T2" fmla="*/ 49373971 w 7"/>
                <a:gd name="T3" fmla="*/ 49373971 w 7"/>
                <a:gd name="T4" fmla="*/ 0 w 7"/>
                <a:gd name="T5" fmla="*/ 0 w 7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6">
                  <a:pos x="T0" y="0"/>
                </a:cxn>
                <a:cxn ang="T7">
                  <a:pos x="T1" y="0"/>
                </a:cxn>
                <a:cxn ang="T8">
                  <a:pos x="T2" y="0"/>
                </a:cxn>
                <a:cxn ang="T9">
                  <a:pos x="T3" y="0"/>
                </a:cxn>
                <a:cxn ang="T10">
                  <a:pos x="T4" y="0"/>
                </a:cxn>
                <a:cxn ang="T11">
                  <a:pos x="T5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90" name="Freeform 426"/>
            <p:cNvSpPr>
              <a:spLocks/>
            </p:cNvSpPr>
            <p:nvPr/>
          </p:nvSpPr>
          <p:spPr bwMode="auto">
            <a:xfrm>
              <a:off x="4246697" y="5004467"/>
              <a:ext cx="11133" cy="4772"/>
            </a:xfrm>
            <a:custGeom>
              <a:avLst/>
              <a:gdLst>
                <a:gd name="T0" fmla="*/ 0 w 6"/>
                <a:gd name="T1" fmla="*/ 7562056 h 3"/>
                <a:gd name="T2" fmla="*/ 51448560 w 6"/>
                <a:gd name="T3" fmla="*/ 0 h 3"/>
                <a:gd name="T4" fmla="*/ 0 w 6"/>
                <a:gd name="T5" fmla="*/ 7562056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91" name="Freeform 427"/>
            <p:cNvSpPr>
              <a:spLocks/>
            </p:cNvSpPr>
            <p:nvPr/>
          </p:nvSpPr>
          <p:spPr bwMode="auto">
            <a:xfrm>
              <a:off x="4246697" y="5004467"/>
              <a:ext cx="11133" cy="4772"/>
            </a:xfrm>
            <a:custGeom>
              <a:avLst/>
              <a:gdLst>
                <a:gd name="T0" fmla="*/ 0 w 6"/>
                <a:gd name="T1" fmla="*/ 7562056 h 3"/>
                <a:gd name="T2" fmla="*/ 51448560 w 6"/>
                <a:gd name="T3" fmla="*/ 0 h 3"/>
                <a:gd name="T4" fmla="*/ 0 w 6"/>
                <a:gd name="T5" fmla="*/ 7562056 h 3"/>
                <a:gd name="T6" fmla="*/ 0 w 6"/>
                <a:gd name="T7" fmla="*/ 7562056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92" name="Freeform 428"/>
            <p:cNvSpPr>
              <a:spLocks/>
            </p:cNvSpPr>
            <p:nvPr/>
          </p:nvSpPr>
          <p:spPr bwMode="auto">
            <a:xfrm>
              <a:off x="4214887" y="4991743"/>
              <a:ext cx="19085" cy="4772"/>
            </a:xfrm>
            <a:custGeom>
              <a:avLst/>
              <a:gdLst>
                <a:gd name="T0" fmla="*/ 0 w 11"/>
                <a:gd name="T1" fmla="*/ 0 h 3"/>
                <a:gd name="T2" fmla="*/ 11996305 w 11"/>
                <a:gd name="T3" fmla="*/ 7562056 h 3"/>
                <a:gd name="T4" fmla="*/ 50986459 w 11"/>
                <a:gd name="T5" fmla="*/ 0 h 3"/>
                <a:gd name="T6" fmla="*/ 0 w 1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4" y="3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93" name="Freeform 429"/>
            <p:cNvSpPr>
              <a:spLocks/>
            </p:cNvSpPr>
            <p:nvPr/>
          </p:nvSpPr>
          <p:spPr bwMode="auto">
            <a:xfrm>
              <a:off x="4214887" y="4991743"/>
              <a:ext cx="19085" cy="4772"/>
            </a:xfrm>
            <a:custGeom>
              <a:avLst/>
              <a:gdLst>
                <a:gd name="T0" fmla="*/ 0 w 11"/>
                <a:gd name="T1" fmla="*/ 0 h 3"/>
                <a:gd name="T2" fmla="*/ 11996305 w 11"/>
                <a:gd name="T3" fmla="*/ 7562056 h 3"/>
                <a:gd name="T4" fmla="*/ 50986459 w 11"/>
                <a:gd name="T5" fmla="*/ 0 h 3"/>
                <a:gd name="T6" fmla="*/ 50986459 w 11"/>
                <a:gd name="T7" fmla="*/ 0 h 3"/>
                <a:gd name="T8" fmla="*/ 0 w 11"/>
                <a:gd name="T9" fmla="*/ 0 h 3"/>
                <a:gd name="T10" fmla="*/ 0 w 11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4" y="3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94" name="Freeform 430"/>
            <p:cNvSpPr>
              <a:spLocks/>
            </p:cNvSpPr>
            <p:nvPr/>
          </p:nvSpPr>
          <p:spPr bwMode="auto">
            <a:xfrm>
              <a:off x="4296001" y="5034687"/>
              <a:ext cx="17496" cy="4770"/>
            </a:xfrm>
            <a:custGeom>
              <a:avLst/>
              <a:gdLst>
                <a:gd name="T0" fmla="*/ 0 w 10"/>
                <a:gd name="T1" fmla="*/ 0 h 3"/>
                <a:gd name="T2" fmla="*/ 39640486 w 10"/>
                <a:gd name="T3" fmla="*/ 0 h 3"/>
                <a:gd name="T4" fmla="*/ 51835947 w 10"/>
                <a:gd name="T5" fmla="*/ 7562056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3">
                  <a:moveTo>
                    <a:pt x="0" y="0"/>
                  </a:moveTo>
                  <a:lnTo>
                    <a:pt x="7" y="0"/>
                  </a:lnTo>
                  <a:lnTo>
                    <a:pt x="10" y="3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95" name="Freeform 431"/>
            <p:cNvSpPr>
              <a:spLocks/>
            </p:cNvSpPr>
            <p:nvPr/>
          </p:nvSpPr>
          <p:spPr bwMode="auto">
            <a:xfrm>
              <a:off x="4308725" y="5026734"/>
              <a:ext cx="4770" cy="12724"/>
            </a:xfrm>
            <a:custGeom>
              <a:avLst/>
              <a:gdLst>
                <a:gd name="T0" fmla="*/ 2147483647 w 3"/>
                <a:gd name="T1" fmla="*/ 2147483647 h 7"/>
                <a:gd name="T2" fmla="*/ 0 w 3"/>
                <a:gd name="T3" fmla="*/ 0 h 7"/>
                <a:gd name="T4" fmla="*/ 0 w 3"/>
                <a:gd name="T5" fmla="*/ 0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0" y="0"/>
                  </a:lnTo>
                </a:path>
              </a:pathLst>
            </a:custGeom>
            <a:noFill/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96" name="Line 432"/>
            <p:cNvSpPr>
              <a:spLocks noChangeShapeType="1"/>
            </p:cNvSpPr>
            <p:nvPr/>
          </p:nvSpPr>
          <p:spPr bwMode="auto">
            <a:xfrm flipH="1">
              <a:off x="4308725" y="5058544"/>
              <a:ext cx="4770" cy="17496"/>
            </a:xfrm>
            <a:prstGeom prst="line">
              <a:avLst/>
            </a:prstGeom>
            <a:noFill/>
            <a:ln w="476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97" name="Freeform 433"/>
            <p:cNvSpPr>
              <a:spLocks/>
            </p:cNvSpPr>
            <p:nvPr/>
          </p:nvSpPr>
          <p:spPr bwMode="auto">
            <a:xfrm>
              <a:off x="4308725" y="5052182"/>
              <a:ext cx="12724" cy="23858"/>
            </a:xfrm>
            <a:custGeom>
              <a:avLst/>
              <a:gdLst>
                <a:gd name="T0" fmla="*/ 0 w 7"/>
                <a:gd name="T1" fmla="*/ 57863889 h 14"/>
                <a:gd name="T2" fmla="*/ 9875157 w 7"/>
                <a:gd name="T3" fmla="*/ 37610933 h 14"/>
                <a:gd name="T4" fmla="*/ 49373971 w 7"/>
                <a:gd name="T5" fmla="*/ 0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4">
                  <a:moveTo>
                    <a:pt x="0" y="14"/>
                  </a:moveTo>
                  <a:lnTo>
                    <a:pt x="3" y="7"/>
                  </a:lnTo>
                  <a:lnTo>
                    <a:pt x="7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98" name="Freeform 434"/>
            <p:cNvSpPr>
              <a:spLocks/>
            </p:cNvSpPr>
            <p:nvPr/>
          </p:nvSpPr>
          <p:spPr bwMode="auto">
            <a:xfrm>
              <a:off x="4321449" y="5088763"/>
              <a:ext cx="17496" cy="23857"/>
            </a:xfrm>
            <a:custGeom>
              <a:avLst/>
              <a:gdLst>
                <a:gd name="T0" fmla="*/ 9148342 w 10"/>
                <a:gd name="T1" fmla="*/ 8679839 h 14"/>
                <a:gd name="T2" fmla="*/ 0 w 10"/>
                <a:gd name="T3" fmla="*/ 46290771 h 14"/>
                <a:gd name="T4" fmla="*/ 9148342 w 10"/>
                <a:gd name="T5" fmla="*/ 46290771 h 14"/>
                <a:gd name="T6" fmla="*/ 51835947 w 10"/>
                <a:gd name="T7" fmla="*/ 57863889 h 14"/>
                <a:gd name="T8" fmla="*/ 51835947 w 10"/>
                <a:gd name="T9" fmla="*/ 0 h 14"/>
                <a:gd name="T10" fmla="*/ 39640486 w 10"/>
                <a:gd name="T11" fmla="*/ 0 h 14"/>
                <a:gd name="T12" fmla="*/ 9148342 w 10"/>
                <a:gd name="T13" fmla="*/ 8679839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14">
                  <a:moveTo>
                    <a:pt x="3" y="3"/>
                  </a:moveTo>
                  <a:lnTo>
                    <a:pt x="0" y="10"/>
                  </a:lnTo>
                  <a:lnTo>
                    <a:pt x="3" y="10"/>
                  </a:lnTo>
                  <a:lnTo>
                    <a:pt x="10" y="14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99" name="Freeform 435"/>
            <p:cNvSpPr>
              <a:spLocks/>
            </p:cNvSpPr>
            <p:nvPr/>
          </p:nvSpPr>
          <p:spPr bwMode="auto">
            <a:xfrm>
              <a:off x="4321449" y="5088763"/>
              <a:ext cx="17496" cy="23857"/>
            </a:xfrm>
            <a:custGeom>
              <a:avLst/>
              <a:gdLst>
                <a:gd name="T0" fmla="*/ 9148342 w 10"/>
                <a:gd name="T1" fmla="*/ 8679839 h 14"/>
                <a:gd name="T2" fmla="*/ 0 w 10"/>
                <a:gd name="T3" fmla="*/ 46290771 h 14"/>
                <a:gd name="T4" fmla="*/ 0 w 10"/>
                <a:gd name="T5" fmla="*/ 46290771 h 14"/>
                <a:gd name="T6" fmla="*/ 9148342 w 10"/>
                <a:gd name="T7" fmla="*/ 46290771 h 14"/>
                <a:gd name="T8" fmla="*/ 51835947 w 10"/>
                <a:gd name="T9" fmla="*/ 57863889 h 14"/>
                <a:gd name="T10" fmla="*/ 51835947 w 10"/>
                <a:gd name="T11" fmla="*/ 57863889 h 14"/>
                <a:gd name="T12" fmla="*/ 51835947 w 10"/>
                <a:gd name="T13" fmla="*/ 0 h 14"/>
                <a:gd name="T14" fmla="*/ 39640486 w 10"/>
                <a:gd name="T15" fmla="*/ 0 h 14"/>
                <a:gd name="T16" fmla="*/ 9148342 w 10"/>
                <a:gd name="T17" fmla="*/ 8679839 h 14"/>
                <a:gd name="T18" fmla="*/ 9148342 w 10"/>
                <a:gd name="T19" fmla="*/ 8679839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" h="14">
                  <a:moveTo>
                    <a:pt x="3" y="3"/>
                  </a:moveTo>
                  <a:lnTo>
                    <a:pt x="0" y="10"/>
                  </a:lnTo>
                  <a:lnTo>
                    <a:pt x="3" y="10"/>
                  </a:lnTo>
                  <a:lnTo>
                    <a:pt x="10" y="14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3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00" name="Freeform 436"/>
            <p:cNvSpPr>
              <a:spLocks/>
            </p:cNvSpPr>
            <p:nvPr/>
          </p:nvSpPr>
          <p:spPr bwMode="auto">
            <a:xfrm>
              <a:off x="4326221" y="5155563"/>
              <a:ext cx="25448" cy="17495"/>
            </a:xfrm>
            <a:custGeom>
              <a:avLst/>
              <a:gdLst>
                <a:gd name="T0" fmla="*/ 0 w 14"/>
                <a:gd name="T1" fmla="*/ 0 h 10"/>
                <a:gd name="T2" fmla="*/ 32916586 w 14"/>
                <a:gd name="T3" fmla="*/ 39644503 h 10"/>
                <a:gd name="T4" fmla="*/ 49373971 w 14"/>
                <a:gd name="T5" fmla="*/ 39644503 h 10"/>
                <a:gd name="T6" fmla="*/ 82290557 w 14"/>
                <a:gd name="T7" fmla="*/ 51842408 h 10"/>
                <a:gd name="T8" fmla="*/ 102040871 w 14"/>
                <a:gd name="T9" fmla="*/ 51842408 h 10"/>
                <a:gd name="T10" fmla="*/ 102040871 w 14"/>
                <a:gd name="T11" fmla="*/ 0 h 10"/>
                <a:gd name="T12" fmla="*/ 49373971 w 14"/>
                <a:gd name="T13" fmla="*/ 0 h 10"/>
                <a:gd name="T14" fmla="*/ 0 w 14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01" name="Freeform 437"/>
            <p:cNvSpPr>
              <a:spLocks/>
            </p:cNvSpPr>
            <p:nvPr/>
          </p:nvSpPr>
          <p:spPr bwMode="auto">
            <a:xfrm>
              <a:off x="4326221" y="5155563"/>
              <a:ext cx="25448" cy="17495"/>
            </a:xfrm>
            <a:custGeom>
              <a:avLst/>
              <a:gdLst>
                <a:gd name="T0" fmla="*/ 0 w 14"/>
                <a:gd name="T1" fmla="*/ 0 h 10"/>
                <a:gd name="T2" fmla="*/ 32916586 w 14"/>
                <a:gd name="T3" fmla="*/ 39644503 h 10"/>
                <a:gd name="T4" fmla="*/ 49373971 w 14"/>
                <a:gd name="T5" fmla="*/ 39644503 h 10"/>
                <a:gd name="T6" fmla="*/ 82290557 w 14"/>
                <a:gd name="T7" fmla="*/ 51842408 h 10"/>
                <a:gd name="T8" fmla="*/ 102040871 w 14"/>
                <a:gd name="T9" fmla="*/ 51842408 h 10"/>
                <a:gd name="T10" fmla="*/ 102040871 w 14"/>
                <a:gd name="T11" fmla="*/ 51842408 h 10"/>
                <a:gd name="T12" fmla="*/ 102040871 w 14"/>
                <a:gd name="T13" fmla="*/ 0 h 10"/>
                <a:gd name="T14" fmla="*/ 102040871 w 14"/>
                <a:gd name="T15" fmla="*/ 0 h 10"/>
                <a:gd name="T16" fmla="*/ 49373971 w 14"/>
                <a:gd name="T17" fmla="*/ 0 h 10"/>
                <a:gd name="T18" fmla="*/ 0 w 14"/>
                <a:gd name="T19" fmla="*/ 0 h 10"/>
                <a:gd name="T20" fmla="*/ 0 w 14"/>
                <a:gd name="T21" fmla="*/ 0 h 10"/>
                <a:gd name="T22" fmla="*/ 0 w 14"/>
                <a:gd name="T23" fmla="*/ 0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02" name="Freeform 438"/>
            <p:cNvSpPr>
              <a:spLocks/>
            </p:cNvSpPr>
            <p:nvPr/>
          </p:nvSpPr>
          <p:spPr bwMode="auto">
            <a:xfrm>
              <a:off x="4338944" y="5196915"/>
              <a:ext cx="7952" cy="17495"/>
            </a:xfrm>
            <a:custGeom>
              <a:avLst/>
              <a:gdLst>
                <a:gd name="T0" fmla="*/ 0 w 4"/>
                <a:gd name="T1" fmla="*/ 51842408 h 10"/>
                <a:gd name="T2" fmla="*/ 62995969 w 4"/>
                <a:gd name="T3" fmla="*/ 9148866 h 10"/>
                <a:gd name="T4" fmla="*/ 62995969 w 4"/>
                <a:gd name="T5" fmla="*/ 0 h 10"/>
                <a:gd name="T6" fmla="*/ 0 w 4"/>
                <a:gd name="T7" fmla="*/ 9148866 h 10"/>
                <a:gd name="T8" fmla="*/ 0 w 4"/>
                <a:gd name="T9" fmla="*/ 51842408 h 10"/>
                <a:gd name="T10" fmla="*/ 0 w 4"/>
                <a:gd name="T11" fmla="*/ 51842408 h 10"/>
                <a:gd name="T12" fmla="*/ 0 w 4"/>
                <a:gd name="T13" fmla="*/ 51842408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" h="10">
                  <a:moveTo>
                    <a:pt x="0" y="10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1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03" name="Freeform 439"/>
            <p:cNvSpPr>
              <a:spLocks/>
            </p:cNvSpPr>
            <p:nvPr/>
          </p:nvSpPr>
          <p:spPr bwMode="auto">
            <a:xfrm>
              <a:off x="4321449" y="3062497"/>
              <a:ext cx="25448" cy="17495"/>
            </a:xfrm>
            <a:custGeom>
              <a:avLst/>
              <a:gdLst>
                <a:gd name="T0" fmla="*/ 0 w 14"/>
                <a:gd name="T1" fmla="*/ 0 h 10"/>
                <a:gd name="T2" fmla="*/ 15 w 14"/>
                <a:gd name="T3" fmla="*/ 17 h 10"/>
                <a:gd name="T4" fmla="*/ 31 w 14"/>
                <a:gd name="T5" fmla="*/ 17 h 10"/>
                <a:gd name="T6" fmla="*/ 31 w 14"/>
                <a:gd name="T7" fmla="*/ 0 h 10"/>
                <a:gd name="T8" fmla="*/ 15 w 14"/>
                <a:gd name="T9" fmla="*/ 0 h 10"/>
                <a:gd name="T10" fmla="*/ 0 w 14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7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04" name="Freeform 440"/>
            <p:cNvSpPr>
              <a:spLocks/>
            </p:cNvSpPr>
            <p:nvPr/>
          </p:nvSpPr>
          <p:spPr bwMode="auto">
            <a:xfrm>
              <a:off x="4321449" y="3062497"/>
              <a:ext cx="25448" cy="17495"/>
            </a:xfrm>
            <a:custGeom>
              <a:avLst/>
              <a:gdLst>
                <a:gd name="T0" fmla="*/ 0 w 14"/>
                <a:gd name="T1" fmla="*/ 0 h 10"/>
                <a:gd name="T2" fmla="*/ 15 w 14"/>
                <a:gd name="T3" fmla="*/ 17 h 10"/>
                <a:gd name="T4" fmla="*/ 31 w 14"/>
                <a:gd name="T5" fmla="*/ 17 h 10"/>
                <a:gd name="T6" fmla="*/ 31 w 14"/>
                <a:gd name="T7" fmla="*/ 17 h 10"/>
                <a:gd name="T8" fmla="*/ 31 w 14"/>
                <a:gd name="T9" fmla="*/ 0 h 10"/>
                <a:gd name="T10" fmla="*/ 31 w 14"/>
                <a:gd name="T11" fmla="*/ 0 h 10"/>
                <a:gd name="T12" fmla="*/ 15 w 14"/>
                <a:gd name="T13" fmla="*/ 0 h 10"/>
                <a:gd name="T14" fmla="*/ 0 w 14"/>
                <a:gd name="T15" fmla="*/ 0 h 10"/>
                <a:gd name="T16" fmla="*/ 0 w 14"/>
                <a:gd name="T17" fmla="*/ 0 h 10"/>
                <a:gd name="T18" fmla="*/ 0 w 14"/>
                <a:gd name="T19" fmla="*/ 0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7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05" name="Freeform 441"/>
            <p:cNvSpPr>
              <a:spLocks/>
            </p:cNvSpPr>
            <p:nvPr/>
          </p:nvSpPr>
          <p:spPr bwMode="auto">
            <a:xfrm>
              <a:off x="4574335" y="3744811"/>
              <a:ext cx="31810" cy="47714"/>
            </a:xfrm>
            <a:custGeom>
              <a:avLst/>
              <a:gdLst>
                <a:gd name="T0" fmla="*/ 0 w 17"/>
                <a:gd name="T1" fmla="*/ 51 h 27"/>
                <a:gd name="T2" fmla="*/ 18 w 17"/>
                <a:gd name="T3" fmla="*/ 40 h 27"/>
                <a:gd name="T4" fmla="*/ 36 w 17"/>
                <a:gd name="T5" fmla="*/ 27 h 27"/>
                <a:gd name="T6" fmla="*/ 46 w 17"/>
                <a:gd name="T7" fmla="*/ 13 h 27"/>
                <a:gd name="T8" fmla="*/ 46 w 17"/>
                <a:gd name="T9" fmla="*/ 0 h 27"/>
                <a:gd name="T10" fmla="*/ 36 w 17"/>
                <a:gd name="T11" fmla="*/ 3 h 27"/>
                <a:gd name="T12" fmla="*/ 18 w 17"/>
                <a:gd name="T13" fmla="*/ 13 h 27"/>
                <a:gd name="T14" fmla="*/ 0 w 17"/>
                <a:gd name="T15" fmla="*/ 18 h 27"/>
                <a:gd name="T16" fmla="*/ 0 w 17"/>
                <a:gd name="T17" fmla="*/ 32 h 27"/>
                <a:gd name="T18" fmla="*/ 0 w 17"/>
                <a:gd name="T19" fmla="*/ 40 h 27"/>
                <a:gd name="T20" fmla="*/ 0 w 17"/>
                <a:gd name="T21" fmla="*/ 51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27">
                  <a:moveTo>
                    <a:pt x="0" y="27"/>
                  </a:moveTo>
                  <a:lnTo>
                    <a:pt x="7" y="21"/>
                  </a:lnTo>
                  <a:lnTo>
                    <a:pt x="14" y="14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7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06" name="Freeform 442"/>
            <p:cNvSpPr>
              <a:spLocks/>
            </p:cNvSpPr>
            <p:nvPr/>
          </p:nvSpPr>
          <p:spPr bwMode="auto">
            <a:xfrm>
              <a:off x="4574335" y="3744811"/>
              <a:ext cx="31810" cy="47714"/>
            </a:xfrm>
            <a:custGeom>
              <a:avLst/>
              <a:gdLst>
                <a:gd name="T0" fmla="*/ 0 w 17"/>
                <a:gd name="T1" fmla="*/ 51 h 27"/>
                <a:gd name="T2" fmla="*/ 18 w 17"/>
                <a:gd name="T3" fmla="*/ 40 h 27"/>
                <a:gd name="T4" fmla="*/ 36 w 17"/>
                <a:gd name="T5" fmla="*/ 27 h 27"/>
                <a:gd name="T6" fmla="*/ 46 w 17"/>
                <a:gd name="T7" fmla="*/ 13 h 27"/>
                <a:gd name="T8" fmla="*/ 46 w 17"/>
                <a:gd name="T9" fmla="*/ 0 h 27"/>
                <a:gd name="T10" fmla="*/ 36 w 17"/>
                <a:gd name="T11" fmla="*/ 3 h 27"/>
                <a:gd name="T12" fmla="*/ 18 w 17"/>
                <a:gd name="T13" fmla="*/ 13 h 27"/>
                <a:gd name="T14" fmla="*/ 0 w 17"/>
                <a:gd name="T15" fmla="*/ 18 h 27"/>
                <a:gd name="T16" fmla="*/ 0 w 17"/>
                <a:gd name="T17" fmla="*/ 32 h 27"/>
                <a:gd name="T18" fmla="*/ 0 w 17"/>
                <a:gd name="T19" fmla="*/ 40 h 27"/>
                <a:gd name="T20" fmla="*/ 0 w 17"/>
                <a:gd name="T21" fmla="*/ 51 h 27"/>
                <a:gd name="T22" fmla="*/ 0 w 17"/>
                <a:gd name="T23" fmla="*/ 51 h 27"/>
                <a:gd name="T24" fmla="*/ 0 w 17"/>
                <a:gd name="T25" fmla="*/ 51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" h="27">
                  <a:moveTo>
                    <a:pt x="0" y="27"/>
                  </a:moveTo>
                  <a:lnTo>
                    <a:pt x="7" y="21"/>
                  </a:lnTo>
                  <a:lnTo>
                    <a:pt x="14" y="14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7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7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07" name="Freeform 443"/>
            <p:cNvSpPr>
              <a:spLocks/>
            </p:cNvSpPr>
            <p:nvPr/>
          </p:nvSpPr>
          <p:spPr bwMode="auto">
            <a:xfrm>
              <a:off x="4463001" y="3751173"/>
              <a:ext cx="81114" cy="36582"/>
            </a:xfrm>
            <a:custGeom>
              <a:avLst/>
              <a:gdLst>
                <a:gd name="T0" fmla="*/ 36 w 45"/>
                <a:gd name="T1" fmla="*/ 0 h 21"/>
                <a:gd name="T2" fmla="*/ 23 w 45"/>
                <a:gd name="T3" fmla="*/ 4 h 21"/>
                <a:gd name="T4" fmla="*/ 0 w 45"/>
                <a:gd name="T5" fmla="*/ 18 h 21"/>
                <a:gd name="T6" fmla="*/ 36 w 45"/>
                <a:gd name="T7" fmla="*/ 36 h 21"/>
                <a:gd name="T8" fmla="*/ 75 w 45"/>
                <a:gd name="T9" fmla="*/ 36 h 21"/>
                <a:gd name="T10" fmla="*/ 88 w 45"/>
                <a:gd name="T11" fmla="*/ 36 h 21"/>
                <a:gd name="T12" fmla="*/ 96 w 45"/>
                <a:gd name="T13" fmla="*/ 31 h 21"/>
                <a:gd name="T14" fmla="*/ 80 w 45"/>
                <a:gd name="T15" fmla="*/ 24 h 21"/>
                <a:gd name="T16" fmla="*/ 59 w 45"/>
                <a:gd name="T17" fmla="*/ 18 h 21"/>
                <a:gd name="T18" fmla="*/ 45 w 45"/>
                <a:gd name="T19" fmla="*/ 13 h 21"/>
                <a:gd name="T20" fmla="*/ 36 w 45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" h="21">
                  <a:moveTo>
                    <a:pt x="17" y="0"/>
                  </a:moveTo>
                  <a:lnTo>
                    <a:pt x="11" y="4"/>
                  </a:lnTo>
                  <a:lnTo>
                    <a:pt x="0" y="11"/>
                  </a:lnTo>
                  <a:lnTo>
                    <a:pt x="17" y="21"/>
                  </a:lnTo>
                  <a:lnTo>
                    <a:pt x="35" y="21"/>
                  </a:lnTo>
                  <a:lnTo>
                    <a:pt x="42" y="21"/>
                  </a:lnTo>
                  <a:lnTo>
                    <a:pt x="45" y="18"/>
                  </a:lnTo>
                  <a:lnTo>
                    <a:pt x="38" y="14"/>
                  </a:lnTo>
                  <a:lnTo>
                    <a:pt x="28" y="11"/>
                  </a:lnTo>
                  <a:lnTo>
                    <a:pt x="21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08" name="Freeform 444"/>
            <p:cNvSpPr>
              <a:spLocks/>
            </p:cNvSpPr>
            <p:nvPr/>
          </p:nvSpPr>
          <p:spPr bwMode="auto">
            <a:xfrm>
              <a:off x="4463001" y="3751173"/>
              <a:ext cx="81114" cy="36582"/>
            </a:xfrm>
            <a:custGeom>
              <a:avLst/>
              <a:gdLst>
                <a:gd name="T0" fmla="*/ 36 w 45"/>
                <a:gd name="T1" fmla="*/ 0 h 21"/>
                <a:gd name="T2" fmla="*/ 23 w 45"/>
                <a:gd name="T3" fmla="*/ 4 h 21"/>
                <a:gd name="T4" fmla="*/ 0 w 45"/>
                <a:gd name="T5" fmla="*/ 18 h 21"/>
                <a:gd name="T6" fmla="*/ 36 w 45"/>
                <a:gd name="T7" fmla="*/ 36 h 21"/>
                <a:gd name="T8" fmla="*/ 75 w 45"/>
                <a:gd name="T9" fmla="*/ 36 h 21"/>
                <a:gd name="T10" fmla="*/ 88 w 45"/>
                <a:gd name="T11" fmla="*/ 36 h 21"/>
                <a:gd name="T12" fmla="*/ 96 w 45"/>
                <a:gd name="T13" fmla="*/ 31 h 21"/>
                <a:gd name="T14" fmla="*/ 80 w 45"/>
                <a:gd name="T15" fmla="*/ 24 h 21"/>
                <a:gd name="T16" fmla="*/ 59 w 45"/>
                <a:gd name="T17" fmla="*/ 18 h 21"/>
                <a:gd name="T18" fmla="*/ 45 w 45"/>
                <a:gd name="T19" fmla="*/ 13 h 21"/>
                <a:gd name="T20" fmla="*/ 36 w 45"/>
                <a:gd name="T21" fmla="*/ 0 h 21"/>
                <a:gd name="T22" fmla="*/ 36 w 45"/>
                <a:gd name="T23" fmla="*/ 0 h 21"/>
                <a:gd name="T24" fmla="*/ 36 w 45"/>
                <a:gd name="T25" fmla="*/ 0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21">
                  <a:moveTo>
                    <a:pt x="17" y="0"/>
                  </a:moveTo>
                  <a:lnTo>
                    <a:pt x="11" y="4"/>
                  </a:lnTo>
                  <a:lnTo>
                    <a:pt x="0" y="11"/>
                  </a:lnTo>
                  <a:lnTo>
                    <a:pt x="17" y="21"/>
                  </a:lnTo>
                  <a:lnTo>
                    <a:pt x="35" y="21"/>
                  </a:lnTo>
                  <a:lnTo>
                    <a:pt x="42" y="21"/>
                  </a:lnTo>
                  <a:lnTo>
                    <a:pt x="45" y="18"/>
                  </a:lnTo>
                  <a:lnTo>
                    <a:pt x="38" y="14"/>
                  </a:lnTo>
                  <a:lnTo>
                    <a:pt x="28" y="11"/>
                  </a:lnTo>
                  <a:lnTo>
                    <a:pt x="21" y="7"/>
                  </a:lnTo>
                  <a:lnTo>
                    <a:pt x="17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09" name="Freeform 445"/>
            <p:cNvSpPr>
              <a:spLocks/>
            </p:cNvSpPr>
            <p:nvPr/>
          </p:nvSpPr>
          <p:spPr bwMode="auto">
            <a:xfrm>
              <a:off x="4035163" y="3999287"/>
              <a:ext cx="81115" cy="23858"/>
            </a:xfrm>
            <a:custGeom>
              <a:avLst/>
              <a:gdLst>
                <a:gd name="T0" fmla="*/ 0 w 45"/>
                <a:gd name="T1" fmla="*/ 104017016 h 13"/>
                <a:gd name="T2" fmla="*/ 168321797 w 45"/>
                <a:gd name="T3" fmla="*/ 104017016 h 13"/>
                <a:gd name="T4" fmla="*/ 242772653 w 45"/>
                <a:gd name="T5" fmla="*/ 46975722 h 13"/>
                <a:gd name="T6" fmla="*/ 310748348 w 45"/>
                <a:gd name="T7" fmla="*/ 0 h 13"/>
                <a:gd name="T8" fmla="*/ 242772653 w 45"/>
                <a:gd name="T9" fmla="*/ 0 h 13"/>
                <a:gd name="T10" fmla="*/ 145663232 w 45"/>
                <a:gd name="T11" fmla="*/ 10065572 h 13"/>
                <a:gd name="T12" fmla="*/ 45317130 w 45"/>
                <a:gd name="T13" fmla="*/ 46975722 h 13"/>
                <a:gd name="T14" fmla="*/ 0 w 45"/>
                <a:gd name="T15" fmla="*/ 104017016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" h="13">
                  <a:moveTo>
                    <a:pt x="0" y="13"/>
                  </a:moveTo>
                  <a:lnTo>
                    <a:pt x="25" y="13"/>
                  </a:lnTo>
                  <a:lnTo>
                    <a:pt x="35" y="6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7" y="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10" name="Freeform 446"/>
            <p:cNvSpPr>
              <a:spLocks/>
            </p:cNvSpPr>
            <p:nvPr/>
          </p:nvSpPr>
          <p:spPr bwMode="auto">
            <a:xfrm>
              <a:off x="4035163" y="3999287"/>
              <a:ext cx="81115" cy="23858"/>
            </a:xfrm>
            <a:custGeom>
              <a:avLst/>
              <a:gdLst>
                <a:gd name="T0" fmla="*/ 0 w 45"/>
                <a:gd name="T1" fmla="*/ 104017016 h 13"/>
                <a:gd name="T2" fmla="*/ 168321797 w 45"/>
                <a:gd name="T3" fmla="*/ 104017016 h 13"/>
                <a:gd name="T4" fmla="*/ 168321797 w 45"/>
                <a:gd name="T5" fmla="*/ 104017016 h 13"/>
                <a:gd name="T6" fmla="*/ 242772653 w 45"/>
                <a:gd name="T7" fmla="*/ 46975722 h 13"/>
                <a:gd name="T8" fmla="*/ 310748348 w 45"/>
                <a:gd name="T9" fmla="*/ 0 h 13"/>
                <a:gd name="T10" fmla="*/ 242772653 w 45"/>
                <a:gd name="T11" fmla="*/ 0 h 13"/>
                <a:gd name="T12" fmla="*/ 145663232 w 45"/>
                <a:gd name="T13" fmla="*/ 10065572 h 13"/>
                <a:gd name="T14" fmla="*/ 45317130 w 45"/>
                <a:gd name="T15" fmla="*/ 46975722 h 13"/>
                <a:gd name="T16" fmla="*/ 0 w 45"/>
                <a:gd name="T17" fmla="*/ 104017016 h 13"/>
                <a:gd name="T18" fmla="*/ 0 w 45"/>
                <a:gd name="T19" fmla="*/ 104017016 h 13"/>
                <a:gd name="T20" fmla="*/ 0 w 45"/>
                <a:gd name="T21" fmla="*/ 104017016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" h="13">
                  <a:moveTo>
                    <a:pt x="0" y="13"/>
                  </a:moveTo>
                  <a:lnTo>
                    <a:pt x="25" y="13"/>
                  </a:lnTo>
                  <a:lnTo>
                    <a:pt x="35" y="6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7" y="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11" name="Freeform 447"/>
            <p:cNvSpPr>
              <a:spLocks/>
            </p:cNvSpPr>
            <p:nvPr/>
          </p:nvSpPr>
          <p:spPr bwMode="auto">
            <a:xfrm>
              <a:off x="3495992" y="4851781"/>
              <a:ext cx="23857" cy="19085"/>
            </a:xfrm>
            <a:custGeom>
              <a:avLst/>
              <a:gdLst>
                <a:gd name="T0" fmla="*/ 0 w 13"/>
                <a:gd name="T1" fmla="*/ 0 h 11"/>
                <a:gd name="T2" fmla="*/ 0 w 13"/>
                <a:gd name="T3" fmla="*/ 50986459 h 11"/>
                <a:gd name="T4" fmla="*/ 10065149 w 13"/>
                <a:gd name="T5" fmla="*/ 50986459 h 11"/>
                <a:gd name="T6" fmla="*/ 46971918 w 13"/>
                <a:gd name="T7" fmla="*/ 50986459 h 11"/>
                <a:gd name="T8" fmla="*/ 80523026 w 13"/>
                <a:gd name="T9" fmla="*/ 38990155 h 11"/>
                <a:gd name="T10" fmla="*/ 104007153 w 13"/>
                <a:gd name="T11" fmla="*/ 11996305 h 11"/>
                <a:gd name="T12" fmla="*/ 46971918 w 13"/>
                <a:gd name="T13" fmla="*/ 11996305 h 11"/>
                <a:gd name="T14" fmla="*/ 0 w 13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11">
                  <a:moveTo>
                    <a:pt x="0" y="0"/>
                  </a:moveTo>
                  <a:lnTo>
                    <a:pt x="0" y="11"/>
                  </a:lnTo>
                  <a:lnTo>
                    <a:pt x="3" y="11"/>
                  </a:lnTo>
                  <a:lnTo>
                    <a:pt x="6" y="11"/>
                  </a:lnTo>
                  <a:lnTo>
                    <a:pt x="10" y="7"/>
                  </a:lnTo>
                  <a:lnTo>
                    <a:pt x="13" y="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12" name="Freeform 448"/>
            <p:cNvSpPr>
              <a:spLocks/>
            </p:cNvSpPr>
            <p:nvPr/>
          </p:nvSpPr>
          <p:spPr bwMode="auto">
            <a:xfrm>
              <a:off x="3495992" y="4851781"/>
              <a:ext cx="23857" cy="19085"/>
            </a:xfrm>
            <a:custGeom>
              <a:avLst/>
              <a:gdLst>
                <a:gd name="T0" fmla="*/ 0 w 13"/>
                <a:gd name="T1" fmla="*/ 0 h 11"/>
                <a:gd name="T2" fmla="*/ 0 w 13"/>
                <a:gd name="T3" fmla="*/ 50986459 h 11"/>
                <a:gd name="T4" fmla="*/ 0 w 13"/>
                <a:gd name="T5" fmla="*/ 50986459 h 11"/>
                <a:gd name="T6" fmla="*/ 10065149 w 13"/>
                <a:gd name="T7" fmla="*/ 50986459 h 11"/>
                <a:gd name="T8" fmla="*/ 46971918 w 13"/>
                <a:gd name="T9" fmla="*/ 50986459 h 11"/>
                <a:gd name="T10" fmla="*/ 80523026 w 13"/>
                <a:gd name="T11" fmla="*/ 38990155 h 11"/>
                <a:gd name="T12" fmla="*/ 104007153 w 13"/>
                <a:gd name="T13" fmla="*/ 11996305 h 11"/>
                <a:gd name="T14" fmla="*/ 46971918 w 13"/>
                <a:gd name="T15" fmla="*/ 11996305 h 11"/>
                <a:gd name="T16" fmla="*/ 0 w 13"/>
                <a:gd name="T17" fmla="*/ 0 h 11"/>
                <a:gd name="T18" fmla="*/ 0 w 13"/>
                <a:gd name="T19" fmla="*/ 0 h 11"/>
                <a:gd name="T20" fmla="*/ 0 w 13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" h="11">
                  <a:moveTo>
                    <a:pt x="0" y="0"/>
                  </a:moveTo>
                  <a:lnTo>
                    <a:pt x="0" y="11"/>
                  </a:lnTo>
                  <a:lnTo>
                    <a:pt x="3" y="11"/>
                  </a:lnTo>
                  <a:lnTo>
                    <a:pt x="6" y="11"/>
                  </a:lnTo>
                  <a:lnTo>
                    <a:pt x="10" y="7"/>
                  </a:lnTo>
                  <a:lnTo>
                    <a:pt x="13" y="4"/>
                  </a:lnTo>
                  <a:lnTo>
                    <a:pt x="6" y="4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13" name="Freeform 449"/>
            <p:cNvSpPr>
              <a:spLocks/>
            </p:cNvSpPr>
            <p:nvPr/>
          </p:nvSpPr>
          <p:spPr bwMode="auto">
            <a:xfrm>
              <a:off x="3699573" y="4640249"/>
              <a:ext cx="20675" cy="12724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2147483647 h 7"/>
                <a:gd name="T4" fmla="*/ 0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0 h 7"/>
                <a:gd name="T12" fmla="*/ 0 w 1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7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14" name="Freeform 450"/>
            <p:cNvSpPr>
              <a:spLocks/>
            </p:cNvSpPr>
            <p:nvPr/>
          </p:nvSpPr>
          <p:spPr bwMode="auto">
            <a:xfrm>
              <a:off x="3699573" y="4640249"/>
              <a:ext cx="20675" cy="12724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2147483647 h 7"/>
                <a:gd name="T4" fmla="*/ 0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0 h 7"/>
                <a:gd name="T12" fmla="*/ 0 w 11"/>
                <a:gd name="T13" fmla="*/ 0 h 7"/>
                <a:gd name="T14" fmla="*/ 0 w 11"/>
                <a:gd name="T15" fmla="*/ 0 h 7"/>
                <a:gd name="T16" fmla="*/ 0 w 11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7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15" name="Freeform 451"/>
            <p:cNvSpPr>
              <a:spLocks/>
            </p:cNvSpPr>
            <p:nvPr/>
          </p:nvSpPr>
          <p:spPr bwMode="auto">
            <a:xfrm>
              <a:off x="3720249" y="4616391"/>
              <a:ext cx="47714" cy="58848"/>
            </a:xfrm>
            <a:custGeom>
              <a:avLst/>
              <a:gdLst>
                <a:gd name="T0" fmla="*/ 2147483647 w 27"/>
                <a:gd name="T1" fmla="*/ 2147483647 h 34"/>
                <a:gd name="T2" fmla="*/ 2147483647 w 27"/>
                <a:gd name="T3" fmla="*/ 2147483647 h 34"/>
                <a:gd name="T4" fmla="*/ 0 w 27"/>
                <a:gd name="T5" fmla="*/ 0 h 34"/>
                <a:gd name="T6" fmla="*/ 2147483647 w 27"/>
                <a:gd name="T7" fmla="*/ 0 h 34"/>
                <a:gd name="T8" fmla="*/ 2147483647 w 27"/>
                <a:gd name="T9" fmla="*/ 2147483647 h 34"/>
                <a:gd name="T10" fmla="*/ 2147483647 w 27"/>
                <a:gd name="T11" fmla="*/ 2147483647 h 34"/>
                <a:gd name="T12" fmla="*/ 2147483647 w 27"/>
                <a:gd name="T13" fmla="*/ 2147483647 h 34"/>
                <a:gd name="T14" fmla="*/ 2147483647 w 27"/>
                <a:gd name="T15" fmla="*/ 2147483647 h 34"/>
                <a:gd name="T16" fmla="*/ 2147483647 w 27"/>
                <a:gd name="T17" fmla="*/ 2147483647 h 34"/>
                <a:gd name="T18" fmla="*/ 2147483647 w 27"/>
                <a:gd name="T19" fmla="*/ 2147483647 h 34"/>
                <a:gd name="T20" fmla="*/ 2147483647 w 27"/>
                <a:gd name="T21" fmla="*/ 2147483647 h 34"/>
                <a:gd name="T22" fmla="*/ 2147483647 w 27"/>
                <a:gd name="T23" fmla="*/ 2147483647 h 34"/>
                <a:gd name="T24" fmla="*/ 2147483647 w 27"/>
                <a:gd name="T25" fmla="*/ 2147483647 h 34"/>
                <a:gd name="T26" fmla="*/ 2147483647 w 27"/>
                <a:gd name="T27" fmla="*/ 2147483647 h 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7" h="34">
                  <a:moveTo>
                    <a:pt x="13" y="10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7"/>
                  </a:lnTo>
                  <a:lnTo>
                    <a:pt x="24" y="10"/>
                  </a:lnTo>
                  <a:lnTo>
                    <a:pt x="27" y="17"/>
                  </a:lnTo>
                  <a:lnTo>
                    <a:pt x="27" y="28"/>
                  </a:lnTo>
                  <a:lnTo>
                    <a:pt x="27" y="31"/>
                  </a:lnTo>
                  <a:lnTo>
                    <a:pt x="24" y="34"/>
                  </a:lnTo>
                  <a:lnTo>
                    <a:pt x="20" y="24"/>
                  </a:lnTo>
                  <a:lnTo>
                    <a:pt x="20" y="14"/>
                  </a:lnTo>
                  <a:lnTo>
                    <a:pt x="13" y="14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16" name="Freeform 452"/>
            <p:cNvSpPr>
              <a:spLocks/>
            </p:cNvSpPr>
            <p:nvPr/>
          </p:nvSpPr>
          <p:spPr bwMode="auto">
            <a:xfrm>
              <a:off x="3720249" y="4616391"/>
              <a:ext cx="47714" cy="58848"/>
            </a:xfrm>
            <a:custGeom>
              <a:avLst/>
              <a:gdLst>
                <a:gd name="T0" fmla="*/ 2147483647 w 27"/>
                <a:gd name="T1" fmla="*/ 2147483647 h 34"/>
                <a:gd name="T2" fmla="*/ 2147483647 w 27"/>
                <a:gd name="T3" fmla="*/ 2147483647 h 34"/>
                <a:gd name="T4" fmla="*/ 0 w 27"/>
                <a:gd name="T5" fmla="*/ 0 h 34"/>
                <a:gd name="T6" fmla="*/ 2147483647 w 27"/>
                <a:gd name="T7" fmla="*/ 0 h 34"/>
                <a:gd name="T8" fmla="*/ 2147483647 w 27"/>
                <a:gd name="T9" fmla="*/ 0 h 34"/>
                <a:gd name="T10" fmla="*/ 2147483647 w 27"/>
                <a:gd name="T11" fmla="*/ 2147483647 h 34"/>
                <a:gd name="T12" fmla="*/ 2147483647 w 27"/>
                <a:gd name="T13" fmla="*/ 2147483647 h 34"/>
                <a:gd name="T14" fmla="*/ 2147483647 w 27"/>
                <a:gd name="T15" fmla="*/ 2147483647 h 34"/>
                <a:gd name="T16" fmla="*/ 2147483647 w 27"/>
                <a:gd name="T17" fmla="*/ 2147483647 h 34"/>
                <a:gd name="T18" fmla="*/ 2147483647 w 27"/>
                <a:gd name="T19" fmla="*/ 2147483647 h 34"/>
                <a:gd name="T20" fmla="*/ 2147483647 w 27"/>
                <a:gd name="T21" fmla="*/ 2147483647 h 34"/>
                <a:gd name="T22" fmla="*/ 2147483647 w 27"/>
                <a:gd name="T23" fmla="*/ 2147483647 h 34"/>
                <a:gd name="T24" fmla="*/ 2147483647 w 27"/>
                <a:gd name="T25" fmla="*/ 2147483647 h 34"/>
                <a:gd name="T26" fmla="*/ 2147483647 w 27"/>
                <a:gd name="T27" fmla="*/ 2147483647 h 34"/>
                <a:gd name="T28" fmla="*/ 2147483647 w 27"/>
                <a:gd name="T29" fmla="*/ 2147483647 h 34"/>
                <a:gd name="T30" fmla="*/ 2147483647 w 27"/>
                <a:gd name="T31" fmla="*/ 2147483647 h 34"/>
                <a:gd name="T32" fmla="*/ 2147483647 w 27"/>
                <a:gd name="T33" fmla="*/ 2147483647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34">
                  <a:moveTo>
                    <a:pt x="13" y="10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7"/>
                  </a:lnTo>
                  <a:lnTo>
                    <a:pt x="24" y="10"/>
                  </a:lnTo>
                  <a:lnTo>
                    <a:pt x="27" y="17"/>
                  </a:lnTo>
                  <a:lnTo>
                    <a:pt x="27" y="28"/>
                  </a:lnTo>
                  <a:lnTo>
                    <a:pt x="27" y="31"/>
                  </a:lnTo>
                  <a:lnTo>
                    <a:pt x="24" y="34"/>
                  </a:lnTo>
                  <a:lnTo>
                    <a:pt x="20" y="24"/>
                  </a:lnTo>
                  <a:lnTo>
                    <a:pt x="20" y="14"/>
                  </a:lnTo>
                  <a:lnTo>
                    <a:pt x="13" y="14"/>
                  </a:lnTo>
                  <a:lnTo>
                    <a:pt x="13" y="1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17" name="Freeform 453"/>
            <p:cNvSpPr>
              <a:spLocks/>
            </p:cNvSpPr>
            <p:nvPr/>
          </p:nvSpPr>
          <p:spPr bwMode="auto">
            <a:xfrm>
              <a:off x="3707526" y="4700687"/>
              <a:ext cx="30219" cy="66800"/>
            </a:xfrm>
            <a:custGeom>
              <a:avLst/>
              <a:gdLst>
                <a:gd name="T0" fmla="*/ 2147483647 w 17"/>
                <a:gd name="T1" fmla="*/ 2147483647 h 38"/>
                <a:gd name="T2" fmla="*/ 2147483647 w 17"/>
                <a:gd name="T3" fmla="*/ 2147483647 h 38"/>
                <a:gd name="T4" fmla="*/ 2147483647 w 17"/>
                <a:gd name="T5" fmla="*/ 0 h 38"/>
                <a:gd name="T6" fmla="*/ 0 w 17"/>
                <a:gd name="T7" fmla="*/ 2147483647 h 38"/>
                <a:gd name="T8" fmla="*/ 0 w 17"/>
                <a:gd name="T9" fmla="*/ 2147483647 h 38"/>
                <a:gd name="T10" fmla="*/ 2147483647 w 17"/>
                <a:gd name="T11" fmla="*/ 2147483647 h 38"/>
                <a:gd name="T12" fmla="*/ 2147483647 w 17"/>
                <a:gd name="T13" fmla="*/ 2147483647 h 38"/>
                <a:gd name="T14" fmla="*/ 2147483647 w 17"/>
                <a:gd name="T15" fmla="*/ 2147483647 h 38"/>
                <a:gd name="T16" fmla="*/ 2147483647 w 17"/>
                <a:gd name="T17" fmla="*/ 2147483647 h 38"/>
                <a:gd name="T18" fmla="*/ 2147483647 w 17"/>
                <a:gd name="T19" fmla="*/ 2147483647 h 38"/>
                <a:gd name="T20" fmla="*/ 2147483647 w 17"/>
                <a:gd name="T21" fmla="*/ 2147483647 h 38"/>
                <a:gd name="T22" fmla="*/ 2147483647 w 17"/>
                <a:gd name="T23" fmla="*/ 2147483647 h 38"/>
                <a:gd name="T24" fmla="*/ 2147483647 w 17"/>
                <a:gd name="T25" fmla="*/ 2147483647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" h="38">
                  <a:moveTo>
                    <a:pt x="10" y="7"/>
                  </a:moveTo>
                  <a:lnTo>
                    <a:pt x="7" y="4"/>
                  </a:lnTo>
                  <a:lnTo>
                    <a:pt x="3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3" y="28"/>
                  </a:lnTo>
                  <a:lnTo>
                    <a:pt x="10" y="38"/>
                  </a:lnTo>
                  <a:lnTo>
                    <a:pt x="14" y="31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18" name="Freeform 454"/>
            <p:cNvSpPr>
              <a:spLocks/>
            </p:cNvSpPr>
            <p:nvPr/>
          </p:nvSpPr>
          <p:spPr bwMode="auto">
            <a:xfrm>
              <a:off x="3707526" y="4700687"/>
              <a:ext cx="30219" cy="66800"/>
            </a:xfrm>
            <a:custGeom>
              <a:avLst/>
              <a:gdLst>
                <a:gd name="T0" fmla="*/ 2147483647 w 17"/>
                <a:gd name="T1" fmla="*/ 2147483647 h 38"/>
                <a:gd name="T2" fmla="*/ 2147483647 w 17"/>
                <a:gd name="T3" fmla="*/ 2147483647 h 38"/>
                <a:gd name="T4" fmla="*/ 2147483647 w 17"/>
                <a:gd name="T5" fmla="*/ 0 h 38"/>
                <a:gd name="T6" fmla="*/ 0 w 17"/>
                <a:gd name="T7" fmla="*/ 2147483647 h 38"/>
                <a:gd name="T8" fmla="*/ 0 w 17"/>
                <a:gd name="T9" fmla="*/ 2147483647 h 38"/>
                <a:gd name="T10" fmla="*/ 2147483647 w 17"/>
                <a:gd name="T11" fmla="*/ 2147483647 h 38"/>
                <a:gd name="T12" fmla="*/ 2147483647 w 17"/>
                <a:gd name="T13" fmla="*/ 2147483647 h 38"/>
                <a:gd name="T14" fmla="*/ 2147483647 w 17"/>
                <a:gd name="T15" fmla="*/ 2147483647 h 38"/>
                <a:gd name="T16" fmla="*/ 2147483647 w 17"/>
                <a:gd name="T17" fmla="*/ 2147483647 h 38"/>
                <a:gd name="T18" fmla="*/ 2147483647 w 17"/>
                <a:gd name="T19" fmla="*/ 2147483647 h 38"/>
                <a:gd name="T20" fmla="*/ 2147483647 w 17"/>
                <a:gd name="T21" fmla="*/ 2147483647 h 38"/>
                <a:gd name="T22" fmla="*/ 2147483647 w 17"/>
                <a:gd name="T23" fmla="*/ 2147483647 h 38"/>
                <a:gd name="T24" fmla="*/ 2147483647 w 17"/>
                <a:gd name="T25" fmla="*/ 2147483647 h 38"/>
                <a:gd name="T26" fmla="*/ 2147483647 w 17"/>
                <a:gd name="T27" fmla="*/ 2147483647 h 38"/>
                <a:gd name="T28" fmla="*/ 2147483647 w 17"/>
                <a:gd name="T29" fmla="*/ 2147483647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" h="38">
                  <a:moveTo>
                    <a:pt x="10" y="7"/>
                  </a:moveTo>
                  <a:lnTo>
                    <a:pt x="7" y="4"/>
                  </a:lnTo>
                  <a:lnTo>
                    <a:pt x="3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3" y="28"/>
                  </a:lnTo>
                  <a:lnTo>
                    <a:pt x="10" y="38"/>
                  </a:lnTo>
                  <a:lnTo>
                    <a:pt x="14" y="31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19" name="Freeform 455"/>
            <p:cNvSpPr>
              <a:spLocks/>
            </p:cNvSpPr>
            <p:nvPr/>
          </p:nvSpPr>
          <p:spPr bwMode="auto">
            <a:xfrm>
              <a:off x="3763191" y="4707049"/>
              <a:ext cx="0" cy="12724"/>
            </a:xfrm>
            <a:custGeom>
              <a:avLst/>
              <a:gdLst>
                <a:gd name="T0" fmla="*/ 2147483647 h 7"/>
                <a:gd name="T1" fmla="*/ 0 h 7"/>
                <a:gd name="T2" fmla="*/ 0 h 7"/>
                <a:gd name="T3" fmla="*/ 2147483647 h 7"/>
                <a:gd name="T4" fmla="*/ 2147483647 h 7"/>
                <a:gd name="T5" fmla="*/ 2147483647 h 7"/>
                <a:gd name="T6" fmla="*/ 2147483647 h 7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</a:gdLst>
              <a:ahLst/>
              <a:cxnLst>
                <a:cxn ang="T7">
                  <a:pos x="0" y="T0"/>
                </a:cxn>
                <a:cxn ang="T8">
                  <a:pos x="0" y="T1"/>
                </a:cxn>
                <a:cxn ang="T9">
                  <a:pos x="0" y="T2"/>
                </a:cxn>
                <a:cxn ang="T10">
                  <a:pos x="0" y="T3"/>
                </a:cxn>
                <a:cxn ang="T11">
                  <a:pos x="0" y="T4"/>
                </a:cxn>
                <a:cxn ang="T12">
                  <a:pos x="0" y="T5"/>
                </a:cxn>
                <a:cxn ang="T13">
                  <a:pos x="0" y="T6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20" name="Freeform 456"/>
            <p:cNvSpPr>
              <a:spLocks/>
            </p:cNvSpPr>
            <p:nvPr/>
          </p:nvSpPr>
          <p:spPr bwMode="auto">
            <a:xfrm>
              <a:off x="3767963" y="4695915"/>
              <a:ext cx="25448" cy="28628"/>
            </a:xfrm>
            <a:custGeom>
              <a:avLst/>
              <a:gdLst>
                <a:gd name="T0" fmla="*/ 0 w 14"/>
                <a:gd name="T1" fmla="*/ 0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2147483647 h 17"/>
                <a:gd name="T10" fmla="*/ 2147483647 w 14"/>
                <a:gd name="T11" fmla="*/ 2147483647 h 17"/>
                <a:gd name="T12" fmla="*/ 0 w 14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17">
                  <a:moveTo>
                    <a:pt x="0" y="0"/>
                  </a:moveTo>
                  <a:lnTo>
                    <a:pt x="7" y="3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4" y="17"/>
                  </a:lnTo>
                  <a:lnTo>
                    <a:pt x="4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21" name="Freeform 457"/>
            <p:cNvSpPr>
              <a:spLocks/>
            </p:cNvSpPr>
            <p:nvPr/>
          </p:nvSpPr>
          <p:spPr bwMode="auto">
            <a:xfrm>
              <a:off x="3767963" y="4695915"/>
              <a:ext cx="25448" cy="28628"/>
            </a:xfrm>
            <a:custGeom>
              <a:avLst/>
              <a:gdLst>
                <a:gd name="T0" fmla="*/ 0 w 14"/>
                <a:gd name="T1" fmla="*/ 0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2147483647 h 17"/>
                <a:gd name="T10" fmla="*/ 2147483647 w 14"/>
                <a:gd name="T11" fmla="*/ 2147483647 h 17"/>
                <a:gd name="T12" fmla="*/ 0 w 14"/>
                <a:gd name="T13" fmla="*/ 0 h 17"/>
                <a:gd name="T14" fmla="*/ 0 w 14"/>
                <a:gd name="T15" fmla="*/ 0 h 17"/>
                <a:gd name="T16" fmla="*/ 0 w 14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17">
                  <a:moveTo>
                    <a:pt x="0" y="0"/>
                  </a:moveTo>
                  <a:lnTo>
                    <a:pt x="7" y="3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4" y="17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22" name="Freeform 458"/>
            <p:cNvSpPr>
              <a:spLocks/>
            </p:cNvSpPr>
            <p:nvPr/>
          </p:nvSpPr>
          <p:spPr bwMode="auto">
            <a:xfrm>
              <a:off x="3806135" y="4724544"/>
              <a:ext cx="12724" cy="25448"/>
            </a:xfrm>
            <a:custGeom>
              <a:avLst/>
              <a:gdLst>
                <a:gd name="T0" fmla="*/ 2147483647 w 7"/>
                <a:gd name="T1" fmla="*/ 0 h 14"/>
                <a:gd name="T2" fmla="*/ 2147483647 w 7"/>
                <a:gd name="T3" fmla="*/ 2147483647 h 14"/>
                <a:gd name="T4" fmla="*/ 2147483647 w 7"/>
                <a:gd name="T5" fmla="*/ 2147483647 h 14"/>
                <a:gd name="T6" fmla="*/ 2147483647 w 7"/>
                <a:gd name="T7" fmla="*/ 2147483647 h 14"/>
                <a:gd name="T8" fmla="*/ 0 w 7"/>
                <a:gd name="T9" fmla="*/ 2147483647 h 14"/>
                <a:gd name="T10" fmla="*/ 0 w 7"/>
                <a:gd name="T11" fmla="*/ 2147483647 h 14"/>
                <a:gd name="T12" fmla="*/ 2147483647 w 7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" h="14">
                  <a:moveTo>
                    <a:pt x="3" y="0"/>
                  </a:moveTo>
                  <a:lnTo>
                    <a:pt x="7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23" name="Freeform 459"/>
            <p:cNvSpPr>
              <a:spLocks/>
            </p:cNvSpPr>
            <p:nvPr/>
          </p:nvSpPr>
          <p:spPr bwMode="auto">
            <a:xfrm>
              <a:off x="3806135" y="4724544"/>
              <a:ext cx="12724" cy="25448"/>
            </a:xfrm>
            <a:custGeom>
              <a:avLst/>
              <a:gdLst>
                <a:gd name="T0" fmla="*/ 2147483647 w 7"/>
                <a:gd name="T1" fmla="*/ 0 h 14"/>
                <a:gd name="T2" fmla="*/ 2147483647 w 7"/>
                <a:gd name="T3" fmla="*/ 2147483647 h 14"/>
                <a:gd name="T4" fmla="*/ 2147483647 w 7"/>
                <a:gd name="T5" fmla="*/ 2147483647 h 14"/>
                <a:gd name="T6" fmla="*/ 2147483647 w 7"/>
                <a:gd name="T7" fmla="*/ 2147483647 h 14"/>
                <a:gd name="T8" fmla="*/ 0 w 7"/>
                <a:gd name="T9" fmla="*/ 2147483647 h 14"/>
                <a:gd name="T10" fmla="*/ 0 w 7"/>
                <a:gd name="T11" fmla="*/ 2147483647 h 14"/>
                <a:gd name="T12" fmla="*/ 2147483647 w 7"/>
                <a:gd name="T13" fmla="*/ 0 h 14"/>
                <a:gd name="T14" fmla="*/ 2147483647 w 7"/>
                <a:gd name="T15" fmla="*/ 0 h 14"/>
                <a:gd name="T16" fmla="*/ 2147483647 w 7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14">
                  <a:moveTo>
                    <a:pt x="3" y="0"/>
                  </a:moveTo>
                  <a:lnTo>
                    <a:pt x="7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24" name="Freeform 460"/>
            <p:cNvSpPr>
              <a:spLocks/>
            </p:cNvSpPr>
            <p:nvPr/>
          </p:nvSpPr>
          <p:spPr bwMode="auto">
            <a:xfrm>
              <a:off x="3806135" y="4773849"/>
              <a:ext cx="17495" cy="23858"/>
            </a:xfrm>
            <a:custGeom>
              <a:avLst/>
              <a:gdLst>
                <a:gd name="T0" fmla="*/ 2147483647 w 10"/>
                <a:gd name="T1" fmla="*/ 2147483647 h 13"/>
                <a:gd name="T2" fmla="*/ 2147483647 w 10"/>
                <a:gd name="T3" fmla="*/ 2147483647 h 13"/>
                <a:gd name="T4" fmla="*/ 2147483647 w 10"/>
                <a:gd name="T5" fmla="*/ 0 h 13"/>
                <a:gd name="T6" fmla="*/ 2147483647 w 10"/>
                <a:gd name="T7" fmla="*/ 2147483647 h 13"/>
                <a:gd name="T8" fmla="*/ 0 w 10"/>
                <a:gd name="T9" fmla="*/ 2147483647 h 13"/>
                <a:gd name="T10" fmla="*/ 2147483647 w 10"/>
                <a:gd name="T11" fmla="*/ 2147483647 h 13"/>
                <a:gd name="T12" fmla="*/ 2147483647 w 10"/>
                <a:gd name="T13" fmla="*/ 2147483647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7" y="6"/>
                  </a:lnTo>
                  <a:lnTo>
                    <a:pt x="3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10" y="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25" name="Freeform 461"/>
            <p:cNvSpPr>
              <a:spLocks/>
            </p:cNvSpPr>
            <p:nvPr/>
          </p:nvSpPr>
          <p:spPr bwMode="auto">
            <a:xfrm>
              <a:off x="3806135" y="4773849"/>
              <a:ext cx="17495" cy="23858"/>
            </a:xfrm>
            <a:custGeom>
              <a:avLst/>
              <a:gdLst>
                <a:gd name="T0" fmla="*/ 2147483647 w 10"/>
                <a:gd name="T1" fmla="*/ 2147483647 h 13"/>
                <a:gd name="T2" fmla="*/ 2147483647 w 10"/>
                <a:gd name="T3" fmla="*/ 2147483647 h 13"/>
                <a:gd name="T4" fmla="*/ 2147483647 w 10"/>
                <a:gd name="T5" fmla="*/ 0 h 13"/>
                <a:gd name="T6" fmla="*/ 2147483647 w 10"/>
                <a:gd name="T7" fmla="*/ 2147483647 h 13"/>
                <a:gd name="T8" fmla="*/ 0 w 10"/>
                <a:gd name="T9" fmla="*/ 2147483647 h 13"/>
                <a:gd name="T10" fmla="*/ 2147483647 w 10"/>
                <a:gd name="T11" fmla="*/ 2147483647 h 13"/>
                <a:gd name="T12" fmla="*/ 2147483647 w 10"/>
                <a:gd name="T13" fmla="*/ 2147483647 h 13"/>
                <a:gd name="T14" fmla="*/ 2147483647 w 10"/>
                <a:gd name="T15" fmla="*/ 2147483647 h 13"/>
                <a:gd name="T16" fmla="*/ 2147483647 w 10"/>
                <a:gd name="T17" fmla="*/ 2147483647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7" y="6"/>
                  </a:lnTo>
                  <a:lnTo>
                    <a:pt x="3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10" y="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26" name="Freeform 462"/>
            <p:cNvSpPr>
              <a:spLocks/>
            </p:cNvSpPr>
            <p:nvPr/>
          </p:nvSpPr>
          <p:spPr bwMode="auto">
            <a:xfrm>
              <a:off x="3844306" y="4804068"/>
              <a:ext cx="22267" cy="34990"/>
            </a:xfrm>
            <a:custGeom>
              <a:avLst/>
              <a:gdLst>
                <a:gd name="T0" fmla="*/ 55533437 w 13"/>
                <a:gd name="T1" fmla="*/ 0 h 20"/>
                <a:gd name="T2" fmla="*/ 55533437 w 13"/>
                <a:gd name="T3" fmla="*/ 39641621 h 20"/>
                <a:gd name="T4" fmla="*/ 55533437 w 13"/>
                <a:gd name="T5" fmla="*/ 51839178 h 20"/>
                <a:gd name="T6" fmla="*/ 55533437 w 13"/>
                <a:gd name="T7" fmla="*/ 76234290 h 20"/>
                <a:gd name="T8" fmla="*/ 46764819 w 13"/>
                <a:gd name="T9" fmla="*/ 106729054 h 20"/>
                <a:gd name="T10" fmla="*/ 17537235 w 13"/>
                <a:gd name="T11" fmla="*/ 106729054 h 20"/>
                <a:gd name="T12" fmla="*/ 0 w 13"/>
                <a:gd name="T13" fmla="*/ 106729054 h 20"/>
                <a:gd name="T14" fmla="*/ 17537235 w 13"/>
                <a:gd name="T15" fmla="*/ 51839178 h 20"/>
                <a:gd name="T16" fmla="*/ 55533437 w 13"/>
                <a:gd name="T17" fmla="*/ 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lnTo>
                    <a:pt x="13" y="7"/>
                  </a:lnTo>
                  <a:lnTo>
                    <a:pt x="13" y="10"/>
                  </a:lnTo>
                  <a:lnTo>
                    <a:pt x="13" y="14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0" y="20"/>
                  </a:lnTo>
                  <a:lnTo>
                    <a:pt x="6" y="1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27" name="Freeform 463"/>
            <p:cNvSpPr>
              <a:spLocks/>
            </p:cNvSpPr>
            <p:nvPr/>
          </p:nvSpPr>
          <p:spPr bwMode="auto">
            <a:xfrm>
              <a:off x="3844306" y="4804068"/>
              <a:ext cx="22267" cy="34990"/>
            </a:xfrm>
            <a:custGeom>
              <a:avLst/>
              <a:gdLst>
                <a:gd name="T0" fmla="*/ 55533437 w 13"/>
                <a:gd name="T1" fmla="*/ 0 h 20"/>
                <a:gd name="T2" fmla="*/ 55533437 w 13"/>
                <a:gd name="T3" fmla="*/ 39641621 h 20"/>
                <a:gd name="T4" fmla="*/ 55533437 w 13"/>
                <a:gd name="T5" fmla="*/ 51839178 h 20"/>
                <a:gd name="T6" fmla="*/ 55533437 w 13"/>
                <a:gd name="T7" fmla="*/ 76234290 h 20"/>
                <a:gd name="T8" fmla="*/ 46764819 w 13"/>
                <a:gd name="T9" fmla="*/ 106729054 h 20"/>
                <a:gd name="T10" fmla="*/ 17537235 w 13"/>
                <a:gd name="T11" fmla="*/ 106729054 h 20"/>
                <a:gd name="T12" fmla="*/ 0 w 13"/>
                <a:gd name="T13" fmla="*/ 106729054 h 20"/>
                <a:gd name="T14" fmla="*/ 17537235 w 13"/>
                <a:gd name="T15" fmla="*/ 51839178 h 20"/>
                <a:gd name="T16" fmla="*/ 55533437 w 13"/>
                <a:gd name="T17" fmla="*/ 0 h 20"/>
                <a:gd name="T18" fmla="*/ 55533437 w 13"/>
                <a:gd name="T19" fmla="*/ 0 h 20"/>
                <a:gd name="T20" fmla="*/ 55533437 w 13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lnTo>
                    <a:pt x="13" y="7"/>
                  </a:lnTo>
                  <a:lnTo>
                    <a:pt x="13" y="10"/>
                  </a:lnTo>
                  <a:lnTo>
                    <a:pt x="13" y="14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0" y="20"/>
                  </a:lnTo>
                  <a:lnTo>
                    <a:pt x="6" y="10"/>
                  </a:lnTo>
                  <a:lnTo>
                    <a:pt x="13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28" name="Freeform 464"/>
            <p:cNvSpPr>
              <a:spLocks/>
            </p:cNvSpPr>
            <p:nvPr/>
          </p:nvSpPr>
          <p:spPr bwMode="auto">
            <a:xfrm>
              <a:off x="3892020" y="4827925"/>
              <a:ext cx="19085" cy="11133"/>
            </a:xfrm>
            <a:custGeom>
              <a:avLst/>
              <a:gdLst>
                <a:gd name="T0" fmla="*/ 0 w 10"/>
                <a:gd name="T1" fmla="*/ 0 h 6"/>
                <a:gd name="T2" fmla="*/ 43548300 w 10"/>
                <a:gd name="T3" fmla="*/ 51458747 h 6"/>
                <a:gd name="T4" fmla="*/ 105241725 w 10"/>
                <a:gd name="T5" fmla="*/ 51458747 h 6"/>
                <a:gd name="T6" fmla="*/ 43548300 w 10"/>
                <a:gd name="T7" fmla="*/ 30875618 h 6"/>
                <a:gd name="T8" fmla="*/ 0 w 10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4" y="6"/>
                  </a:lnTo>
                  <a:lnTo>
                    <a:pt x="10" y="6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29" name="Freeform 465"/>
            <p:cNvSpPr>
              <a:spLocks/>
            </p:cNvSpPr>
            <p:nvPr/>
          </p:nvSpPr>
          <p:spPr bwMode="auto">
            <a:xfrm>
              <a:off x="3892020" y="4827925"/>
              <a:ext cx="19085" cy="11133"/>
            </a:xfrm>
            <a:custGeom>
              <a:avLst/>
              <a:gdLst>
                <a:gd name="T0" fmla="*/ 0 w 10"/>
                <a:gd name="T1" fmla="*/ 0 h 6"/>
                <a:gd name="T2" fmla="*/ 43548300 w 10"/>
                <a:gd name="T3" fmla="*/ 51458747 h 6"/>
                <a:gd name="T4" fmla="*/ 105241725 w 10"/>
                <a:gd name="T5" fmla="*/ 51458747 h 6"/>
                <a:gd name="T6" fmla="*/ 43548300 w 10"/>
                <a:gd name="T7" fmla="*/ 30875618 h 6"/>
                <a:gd name="T8" fmla="*/ 0 w 10"/>
                <a:gd name="T9" fmla="*/ 0 h 6"/>
                <a:gd name="T10" fmla="*/ 0 w 10"/>
                <a:gd name="T11" fmla="*/ 0 h 6"/>
                <a:gd name="T12" fmla="*/ 0 w 10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4" y="6"/>
                  </a:lnTo>
                  <a:lnTo>
                    <a:pt x="10" y="6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30" name="Freeform 466"/>
            <p:cNvSpPr>
              <a:spLocks/>
            </p:cNvSpPr>
            <p:nvPr/>
          </p:nvSpPr>
          <p:spPr bwMode="auto">
            <a:xfrm>
              <a:off x="2266554" y="2745992"/>
              <a:ext cx="2594066" cy="1205580"/>
            </a:xfrm>
            <a:custGeom>
              <a:avLst/>
              <a:gdLst>
                <a:gd name="T0" fmla="*/ 2147483647 w 1441"/>
                <a:gd name="T1" fmla="*/ 2147483647 h 686"/>
                <a:gd name="T2" fmla="*/ 2147483647 w 1441"/>
                <a:gd name="T3" fmla="*/ 2147483647 h 686"/>
                <a:gd name="T4" fmla="*/ 2147483647 w 1441"/>
                <a:gd name="T5" fmla="*/ 2147483647 h 686"/>
                <a:gd name="T6" fmla="*/ 2147483647 w 1441"/>
                <a:gd name="T7" fmla="*/ 2147483647 h 686"/>
                <a:gd name="T8" fmla="*/ 2147483647 w 1441"/>
                <a:gd name="T9" fmla="*/ 2147483647 h 686"/>
                <a:gd name="T10" fmla="*/ 2147483647 w 1441"/>
                <a:gd name="T11" fmla="*/ 2147483647 h 686"/>
                <a:gd name="T12" fmla="*/ 2147483647 w 1441"/>
                <a:gd name="T13" fmla="*/ 2147483647 h 686"/>
                <a:gd name="T14" fmla="*/ 2147483647 w 1441"/>
                <a:gd name="T15" fmla="*/ 2147483647 h 686"/>
                <a:gd name="T16" fmla="*/ 713508486 w 1441"/>
                <a:gd name="T17" fmla="*/ 2147483647 h 686"/>
                <a:gd name="T18" fmla="*/ 355140702 w 1441"/>
                <a:gd name="T19" fmla="*/ 2147483647 h 686"/>
                <a:gd name="T20" fmla="*/ 322855510 w 1441"/>
                <a:gd name="T21" fmla="*/ 2147483647 h 686"/>
                <a:gd name="T22" fmla="*/ 448767399 w 1441"/>
                <a:gd name="T23" fmla="*/ 2126159503 h 686"/>
                <a:gd name="T24" fmla="*/ 632795507 w 1441"/>
                <a:gd name="T25" fmla="*/ 1778465235 h 686"/>
                <a:gd name="T26" fmla="*/ 255054452 w 1441"/>
                <a:gd name="T27" fmla="*/ 1452311536 h 686"/>
                <a:gd name="T28" fmla="*/ 1966185782 w 1441"/>
                <a:gd name="T29" fmla="*/ 387693423 h 686"/>
                <a:gd name="T30" fmla="*/ 2147483647 w 1441"/>
                <a:gd name="T31" fmla="*/ 329232176 h 686"/>
                <a:gd name="T32" fmla="*/ 2147483647 w 1441"/>
                <a:gd name="T33" fmla="*/ 387693423 h 686"/>
                <a:gd name="T34" fmla="*/ 2147483647 w 1441"/>
                <a:gd name="T35" fmla="*/ 581539257 h 686"/>
                <a:gd name="T36" fmla="*/ 2147483647 w 1441"/>
                <a:gd name="T37" fmla="*/ 498462471 h 686"/>
                <a:gd name="T38" fmla="*/ 2147483647 w 1441"/>
                <a:gd name="T39" fmla="*/ 498462471 h 686"/>
                <a:gd name="T40" fmla="*/ 2147483647 w 1441"/>
                <a:gd name="T41" fmla="*/ 369231330 h 686"/>
                <a:gd name="T42" fmla="*/ 2147483647 w 1441"/>
                <a:gd name="T43" fmla="*/ 76923340 h 686"/>
                <a:gd name="T44" fmla="*/ 2147483647 w 1441"/>
                <a:gd name="T45" fmla="*/ 276924375 h 686"/>
                <a:gd name="T46" fmla="*/ 2147483647 w 1441"/>
                <a:gd name="T47" fmla="*/ 369231330 h 686"/>
                <a:gd name="T48" fmla="*/ 2147483647 w 1441"/>
                <a:gd name="T49" fmla="*/ 498462471 h 686"/>
                <a:gd name="T50" fmla="*/ 2147483647 w 1441"/>
                <a:gd name="T51" fmla="*/ 212307927 h 686"/>
                <a:gd name="T52" fmla="*/ 2147483647 w 1441"/>
                <a:gd name="T53" fmla="*/ 581539257 h 686"/>
                <a:gd name="T54" fmla="*/ 2147483647 w 1441"/>
                <a:gd name="T55" fmla="*/ 680001413 h 686"/>
                <a:gd name="T56" fmla="*/ 2147483647 w 1441"/>
                <a:gd name="T57" fmla="*/ 692310060 h 686"/>
                <a:gd name="T58" fmla="*/ 2147483647 w 1441"/>
                <a:gd name="T59" fmla="*/ 790770462 h 686"/>
                <a:gd name="T60" fmla="*/ 2147483647 w 1441"/>
                <a:gd name="T61" fmla="*/ 1064618113 h 686"/>
                <a:gd name="T62" fmla="*/ 2147483647 w 1441"/>
                <a:gd name="T63" fmla="*/ 1273849317 h 686"/>
                <a:gd name="T64" fmla="*/ 2147483647 w 1441"/>
                <a:gd name="T65" fmla="*/ 1778465235 h 686"/>
                <a:gd name="T66" fmla="*/ 2147483647 w 1441"/>
                <a:gd name="T67" fmla="*/ 2126159503 h 686"/>
                <a:gd name="T68" fmla="*/ 2147483647 w 1441"/>
                <a:gd name="T69" fmla="*/ 2147483647 h 686"/>
                <a:gd name="T70" fmla="*/ 2147483647 w 1441"/>
                <a:gd name="T71" fmla="*/ 2147483647 h 686"/>
                <a:gd name="T72" fmla="*/ 2147483647 w 1441"/>
                <a:gd name="T73" fmla="*/ 2046159440 h 686"/>
                <a:gd name="T74" fmla="*/ 2147483647 w 1441"/>
                <a:gd name="T75" fmla="*/ 1390771812 h 686"/>
                <a:gd name="T76" fmla="*/ 2147483647 w 1441"/>
                <a:gd name="T77" fmla="*/ 1160003546 h 686"/>
                <a:gd name="T78" fmla="*/ 2147483647 w 1441"/>
                <a:gd name="T79" fmla="*/ 1316926949 h 686"/>
                <a:gd name="T80" fmla="*/ 2147483647 w 1441"/>
                <a:gd name="T81" fmla="*/ 1704618618 h 686"/>
                <a:gd name="T82" fmla="*/ 2147483647 w 1441"/>
                <a:gd name="T83" fmla="*/ 1492310691 h 686"/>
                <a:gd name="T84" fmla="*/ 2147483647 w 1441"/>
                <a:gd name="T85" fmla="*/ 1753849696 h 686"/>
                <a:gd name="T86" fmla="*/ 2147483647 w 1441"/>
                <a:gd name="T87" fmla="*/ 2126159503 h 686"/>
                <a:gd name="T88" fmla="*/ 2147483647 w 1441"/>
                <a:gd name="T89" fmla="*/ 2147483647 h 686"/>
                <a:gd name="T90" fmla="*/ 2147483647 w 1441"/>
                <a:gd name="T91" fmla="*/ 2147483647 h 686"/>
                <a:gd name="T92" fmla="*/ 2147483647 w 1441"/>
                <a:gd name="T93" fmla="*/ 2147483647 h 686"/>
                <a:gd name="T94" fmla="*/ 2147483647 w 1441"/>
                <a:gd name="T95" fmla="*/ 2147483647 h 686"/>
                <a:gd name="T96" fmla="*/ 2147483647 w 1441"/>
                <a:gd name="T97" fmla="*/ 2147483647 h 686"/>
                <a:gd name="T98" fmla="*/ 2147483647 w 1441"/>
                <a:gd name="T99" fmla="*/ 2147483647 h 686"/>
                <a:gd name="T100" fmla="*/ 2147483647 w 1441"/>
                <a:gd name="T101" fmla="*/ 2147483647 h 686"/>
                <a:gd name="T102" fmla="*/ 2147483647 w 1441"/>
                <a:gd name="T103" fmla="*/ 2147483647 h 686"/>
                <a:gd name="T104" fmla="*/ 2147483647 w 1441"/>
                <a:gd name="T105" fmla="*/ 2147483647 h 686"/>
                <a:gd name="T106" fmla="*/ 2147483647 w 1441"/>
                <a:gd name="T107" fmla="*/ 2147483647 h 686"/>
                <a:gd name="T108" fmla="*/ 2147483647 w 1441"/>
                <a:gd name="T109" fmla="*/ 2147483647 h 686"/>
                <a:gd name="T110" fmla="*/ 2147483647 w 1441"/>
                <a:gd name="T111" fmla="*/ 2147483647 h 6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41" h="686">
                  <a:moveTo>
                    <a:pt x="1162" y="617"/>
                  </a:moveTo>
                  <a:lnTo>
                    <a:pt x="1162" y="586"/>
                  </a:lnTo>
                  <a:lnTo>
                    <a:pt x="1168" y="576"/>
                  </a:lnTo>
                  <a:lnTo>
                    <a:pt x="1172" y="559"/>
                  </a:lnTo>
                  <a:lnTo>
                    <a:pt x="1165" y="562"/>
                  </a:lnTo>
                  <a:lnTo>
                    <a:pt x="1148" y="559"/>
                  </a:lnTo>
                  <a:lnTo>
                    <a:pt x="1137" y="562"/>
                  </a:lnTo>
                  <a:lnTo>
                    <a:pt x="1127" y="572"/>
                  </a:lnTo>
                  <a:lnTo>
                    <a:pt x="1120" y="583"/>
                  </a:lnTo>
                  <a:lnTo>
                    <a:pt x="1110" y="593"/>
                  </a:lnTo>
                  <a:lnTo>
                    <a:pt x="1096" y="607"/>
                  </a:lnTo>
                  <a:lnTo>
                    <a:pt x="1079" y="610"/>
                  </a:lnTo>
                  <a:lnTo>
                    <a:pt x="1058" y="614"/>
                  </a:lnTo>
                  <a:lnTo>
                    <a:pt x="1034" y="617"/>
                  </a:lnTo>
                  <a:lnTo>
                    <a:pt x="1000" y="617"/>
                  </a:lnTo>
                  <a:lnTo>
                    <a:pt x="986" y="638"/>
                  </a:lnTo>
                  <a:lnTo>
                    <a:pt x="965" y="652"/>
                  </a:lnTo>
                  <a:lnTo>
                    <a:pt x="944" y="662"/>
                  </a:lnTo>
                  <a:lnTo>
                    <a:pt x="924" y="669"/>
                  </a:lnTo>
                  <a:lnTo>
                    <a:pt x="896" y="676"/>
                  </a:lnTo>
                  <a:lnTo>
                    <a:pt x="886" y="679"/>
                  </a:lnTo>
                  <a:lnTo>
                    <a:pt x="876" y="679"/>
                  </a:lnTo>
                  <a:lnTo>
                    <a:pt x="855" y="683"/>
                  </a:lnTo>
                  <a:lnTo>
                    <a:pt x="831" y="686"/>
                  </a:lnTo>
                  <a:lnTo>
                    <a:pt x="827" y="686"/>
                  </a:lnTo>
                  <a:lnTo>
                    <a:pt x="824" y="686"/>
                  </a:lnTo>
                  <a:lnTo>
                    <a:pt x="841" y="669"/>
                  </a:lnTo>
                  <a:lnTo>
                    <a:pt x="855" y="655"/>
                  </a:lnTo>
                  <a:lnTo>
                    <a:pt x="858" y="634"/>
                  </a:lnTo>
                  <a:lnTo>
                    <a:pt x="869" y="617"/>
                  </a:lnTo>
                  <a:lnTo>
                    <a:pt x="876" y="617"/>
                  </a:lnTo>
                  <a:lnTo>
                    <a:pt x="879" y="624"/>
                  </a:lnTo>
                  <a:lnTo>
                    <a:pt x="882" y="634"/>
                  </a:lnTo>
                  <a:lnTo>
                    <a:pt x="893" y="631"/>
                  </a:lnTo>
                  <a:lnTo>
                    <a:pt x="907" y="627"/>
                  </a:lnTo>
                  <a:lnTo>
                    <a:pt x="907" y="614"/>
                  </a:lnTo>
                  <a:lnTo>
                    <a:pt x="900" y="607"/>
                  </a:lnTo>
                  <a:lnTo>
                    <a:pt x="896" y="600"/>
                  </a:lnTo>
                  <a:lnTo>
                    <a:pt x="889" y="596"/>
                  </a:lnTo>
                  <a:lnTo>
                    <a:pt x="879" y="593"/>
                  </a:lnTo>
                  <a:lnTo>
                    <a:pt x="855" y="593"/>
                  </a:lnTo>
                  <a:lnTo>
                    <a:pt x="838" y="590"/>
                  </a:lnTo>
                  <a:lnTo>
                    <a:pt x="834" y="576"/>
                  </a:lnTo>
                  <a:lnTo>
                    <a:pt x="831" y="559"/>
                  </a:lnTo>
                  <a:lnTo>
                    <a:pt x="824" y="552"/>
                  </a:lnTo>
                  <a:lnTo>
                    <a:pt x="817" y="548"/>
                  </a:lnTo>
                  <a:lnTo>
                    <a:pt x="810" y="538"/>
                  </a:lnTo>
                  <a:lnTo>
                    <a:pt x="807" y="524"/>
                  </a:lnTo>
                  <a:lnTo>
                    <a:pt x="796" y="524"/>
                  </a:lnTo>
                  <a:lnTo>
                    <a:pt x="782" y="524"/>
                  </a:lnTo>
                  <a:lnTo>
                    <a:pt x="769" y="531"/>
                  </a:lnTo>
                  <a:lnTo>
                    <a:pt x="765" y="534"/>
                  </a:lnTo>
                  <a:lnTo>
                    <a:pt x="762" y="541"/>
                  </a:lnTo>
                  <a:lnTo>
                    <a:pt x="758" y="545"/>
                  </a:lnTo>
                  <a:lnTo>
                    <a:pt x="751" y="548"/>
                  </a:lnTo>
                  <a:lnTo>
                    <a:pt x="734" y="545"/>
                  </a:lnTo>
                  <a:lnTo>
                    <a:pt x="720" y="538"/>
                  </a:lnTo>
                  <a:lnTo>
                    <a:pt x="714" y="541"/>
                  </a:lnTo>
                  <a:lnTo>
                    <a:pt x="703" y="538"/>
                  </a:lnTo>
                  <a:lnTo>
                    <a:pt x="689" y="534"/>
                  </a:lnTo>
                  <a:lnTo>
                    <a:pt x="686" y="534"/>
                  </a:lnTo>
                  <a:lnTo>
                    <a:pt x="679" y="534"/>
                  </a:lnTo>
                  <a:lnTo>
                    <a:pt x="672" y="531"/>
                  </a:lnTo>
                  <a:lnTo>
                    <a:pt x="669" y="528"/>
                  </a:lnTo>
                  <a:lnTo>
                    <a:pt x="665" y="521"/>
                  </a:lnTo>
                  <a:lnTo>
                    <a:pt x="662" y="510"/>
                  </a:lnTo>
                  <a:lnTo>
                    <a:pt x="652" y="510"/>
                  </a:lnTo>
                  <a:lnTo>
                    <a:pt x="652" y="517"/>
                  </a:lnTo>
                  <a:lnTo>
                    <a:pt x="652" y="524"/>
                  </a:lnTo>
                  <a:lnTo>
                    <a:pt x="100" y="524"/>
                  </a:lnTo>
                  <a:lnTo>
                    <a:pt x="104" y="514"/>
                  </a:lnTo>
                  <a:lnTo>
                    <a:pt x="100" y="510"/>
                  </a:lnTo>
                  <a:lnTo>
                    <a:pt x="97" y="503"/>
                  </a:lnTo>
                  <a:lnTo>
                    <a:pt x="93" y="497"/>
                  </a:lnTo>
                  <a:lnTo>
                    <a:pt x="86" y="497"/>
                  </a:lnTo>
                  <a:lnTo>
                    <a:pt x="83" y="490"/>
                  </a:lnTo>
                  <a:lnTo>
                    <a:pt x="73" y="486"/>
                  </a:lnTo>
                  <a:lnTo>
                    <a:pt x="62" y="479"/>
                  </a:lnTo>
                  <a:lnTo>
                    <a:pt x="52" y="476"/>
                  </a:lnTo>
                  <a:lnTo>
                    <a:pt x="48" y="469"/>
                  </a:lnTo>
                  <a:lnTo>
                    <a:pt x="62" y="455"/>
                  </a:lnTo>
                  <a:lnTo>
                    <a:pt x="76" y="441"/>
                  </a:lnTo>
                  <a:lnTo>
                    <a:pt x="66" y="441"/>
                  </a:lnTo>
                  <a:lnTo>
                    <a:pt x="59" y="438"/>
                  </a:lnTo>
                  <a:lnTo>
                    <a:pt x="59" y="428"/>
                  </a:lnTo>
                  <a:lnTo>
                    <a:pt x="59" y="421"/>
                  </a:lnTo>
                  <a:lnTo>
                    <a:pt x="48" y="421"/>
                  </a:lnTo>
                  <a:lnTo>
                    <a:pt x="52" y="414"/>
                  </a:lnTo>
                  <a:lnTo>
                    <a:pt x="48" y="410"/>
                  </a:lnTo>
                  <a:lnTo>
                    <a:pt x="45" y="410"/>
                  </a:lnTo>
                  <a:lnTo>
                    <a:pt x="52" y="397"/>
                  </a:lnTo>
                  <a:lnTo>
                    <a:pt x="59" y="390"/>
                  </a:lnTo>
                  <a:lnTo>
                    <a:pt x="59" y="386"/>
                  </a:lnTo>
                  <a:lnTo>
                    <a:pt x="62" y="383"/>
                  </a:lnTo>
                  <a:lnTo>
                    <a:pt x="66" y="379"/>
                  </a:lnTo>
                  <a:lnTo>
                    <a:pt x="73" y="376"/>
                  </a:lnTo>
                  <a:lnTo>
                    <a:pt x="83" y="376"/>
                  </a:lnTo>
                  <a:lnTo>
                    <a:pt x="90" y="369"/>
                  </a:lnTo>
                  <a:lnTo>
                    <a:pt x="100" y="362"/>
                  </a:lnTo>
                  <a:lnTo>
                    <a:pt x="100" y="355"/>
                  </a:lnTo>
                  <a:lnTo>
                    <a:pt x="97" y="341"/>
                  </a:lnTo>
                  <a:lnTo>
                    <a:pt x="90" y="331"/>
                  </a:lnTo>
                  <a:lnTo>
                    <a:pt x="93" y="317"/>
                  </a:lnTo>
                  <a:lnTo>
                    <a:pt x="97" y="304"/>
                  </a:lnTo>
                  <a:lnTo>
                    <a:pt x="90" y="283"/>
                  </a:lnTo>
                  <a:lnTo>
                    <a:pt x="83" y="262"/>
                  </a:lnTo>
                  <a:lnTo>
                    <a:pt x="66" y="273"/>
                  </a:lnTo>
                  <a:lnTo>
                    <a:pt x="48" y="276"/>
                  </a:lnTo>
                  <a:lnTo>
                    <a:pt x="42" y="273"/>
                  </a:lnTo>
                  <a:lnTo>
                    <a:pt x="38" y="269"/>
                  </a:lnTo>
                  <a:lnTo>
                    <a:pt x="38" y="259"/>
                  </a:lnTo>
                  <a:lnTo>
                    <a:pt x="45" y="248"/>
                  </a:lnTo>
                  <a:lnTo>
                    <a:pt x="24" y="248"/>
                  </a:lnTo>
                  <a:lnTo>
                    <a:pt x="0" y="248"/>
                  </a:lnTo>
                  <a:lnTo>
                    <a:pt x="228" y="49"/>
                  </a:lnTo>
                  <a:lnTo>
                    <a:pt x="235" y="49"/>
                  </a:lnTo>
                  <a:lnTo>
                    <a:pt x="241" y="49"/>
                  </a:lnTo>
                  <a:lnTo>
                    <a:pt x="266" y="59"/>
                  </a:lnTo>
                  <a:lnTo>
                    <a:pt x="290" y="69"/>
                  </a:lnTo>
                  <a:lnTo>
                    <a:pt x="366" y="49"/>
                  </a:lnTo>
                  <a:lnTo>
                    <a:pt x="424" y="49"/>
                  </a:lnTo>
                  <a:lnTo>
                    <a:pt x="445" y="45"/>
                  </a:lnTo>
                  <a:lnTo>
                    <a:pt x="462" y="38"/>
                  </a:lnTo>
                  <a:lnTo>
                    <a:pt x="462" y="45"/>
                  </a:lnTo>
                  <a:lnTo>
                    <a:pt x="465" y="52"/>
                  </a:lnTo>
                  <a:lnTo>
                    <a:pt x="469" y="56"/>
                  </a:lnTo>
                  <a:lnTo>
                    <a:pt x="476" y="59"/>
                  </a:lnTo>
                  <a:lnTo>
                    <a:pt x="490" y="56"/>
                  </a:lnTo>
                  <a:lnTo>
                    <a:pt x="500" y="49"/>
                  </a:lnTo>
                  <a:lnTo>
                    <a:pt x="514" y="52"/>
                  </a:lnTo>
                  <a:lnTo>
                    <a:pt x="531" y="49"/>
                  </a:lnTo>
                  <a:lnTo>
                    <a:pt x="541" y="49"/>
                  </a:lnTo>
                  <a:lnTo>
                    <a:pt x="545" y="49"/>
                  </a:lnTo>
                  <a:lnTo>
                    <a:pt x="586" y="56"/>
                  </a:lnTo>
                  <a:lnTo>
                    <a:pt x="634" y="69"/>
                  </a:lnTo>
                  <a:lnTo>
                    <a:pt x="621" y="80"/>
                  </a:lnTo>
                  <a:lnTo>
                    <a:pt x="607" y="87"/>
                  </a:lnTo>
                  <a:lnTo>
                    <a:pt x="631" y="93"/>
                  </a:lnTo>
                  <a:lnTo>
                    <a:pt x="655" y="93"/>
                  </a:lnTo>
                  <a:lnTo>
                    <a:pt x="676" y="90"/>
                  </a:lnTo>
                  <a:lnTo>
                    <a:pt x="693" y="87"/>
                  </a:lnTo>
                  <a:lnTo>
                    <a:pt x="707" y="93"/>
                  </a:lnTo>
                  <a:lnTo>
                    <a:pt x="720" y="104"/>
                  </a:lnTo>
                  <a:lnTo>
                    <a:pt x="727" y="87"/>
                  </a:lnTo>
                  <a:lnTo>
                    <a:pt x="776" y="76"/>
                  </a:lnTo>
                  <a:lnTo>
                    <a:pt x="803" y="83"/>
                  </a:lnTo>
                  <a:lnTo>
                    <a:pt x="831" y="90"/>
                  </a:lnTo>
                  <a:lnTo>
                    <a:pt x="848" y="87"/>
                  </a:lnTo>
                  <a:lnTo>
                    <a:pt x="862" y="83"/>
                  </a:lnTo>
                  <a:lnTo>
                    <a:pt x="872" y="87"/>
                  </a:lnTo>
                  <a:lnTo>
                    <a:pt x="882" y="90"/>
                  </a:lnTo>
                  <a:lnTo>
                    <a:pt x="889" y="87"/>
                  </a:lnTo>
                  <a:lnTo>
                    <a:pt x="896" y="80"/>
                  </a:lnTo>
                  <a:lnTo>
                    <a:pt x="903" y="76"/>
                  </a:lnTo>
                  <a:lnTo>
                    <a:pt x="907" y="73"/>
                  </a:lnTo>
                  <a:lnTo>
                    <a:pt x="920" y="73"/>
                  </a:lnTo>
                  <a:lnTo>
                    <a:pt x="917" y="80"/>
                  </a:lnTo>
                  <a:lnTo>
                    <a:pt x="913" y="87"/>
                  </a:lnTo>
                  <a:lnTo>
                    <a:pt x="913" y="90"/>
                  </a:lnTo>
                  <a:lnTo>
                    <a:pt x="913" y="93"/>
                  </a:lnTo>
                  <a:lnTo>
                    <a:pt x="927" y="93"/>
                  </a:lnTo>
                  <a:lnTo>
                    <a:pt x="927" y="87"/>
                  </a:lnTo>
                  <a:lnTo>
                    <a:pt x="927" y="76"/>
                  </a:lnTo>
                  <a:lnTo>
                    <a:pt x="948" y="76"/>
                  </a:lnTo>
                  <a:lnTo>
                    <a:pt x="965" y="73"/>
                  </a:lnTo>
                  <a:lnTo>
                    <a:pt x="972" y="69"/>
                  </a:lnTo>
                  <a:lnTo>
                    <a:pt x="975" y="66"/>
                  </a:lnTo>
                  <a:lnTo>
                    <a:pt x="979" y="59"/>
                  </a:lnTo>
                  <a:lnTo>
                    <a:pt x="979" y="52"/>
                  </a:lnTo>
                  <a:lnTo>
                    <a:pt x="972" y="52"/>
                  </a:lnTo>
                  <a:lnTo>
                    <a:pt x="962" y="52"/>
                  </a:lnTo>
                  <a:lnTo>
                    <a:pt x="955" y="45"/>
                  </a:lnTo>
                  <a:lnTo>
                    <a:pt x="955" y="35"/>
                  </a:lnTo>
                  <a:lnTo>
                    <a:pt x="958" y="28"/>
                  </a:lnTo>
                  <a:lnTo>
                    <a:pt x="975" y="14"/>
                  </a:lnTo>
                  <a:lnTo>
                    <a:pt x="993" y="4"/>
                  </a:lnTo>
                  <a:lnTo>
                    <a:pt x="1007" y="0"/>
                  </a:lnTo>
                  <a:lnTo>
                    <a:pt x="1013" y="0"/>
                  </a:lnTo>
                  <a:lnTo>
                    <a:pt x="1020" y="0"/>
                  </a:lnTo>
                  <a:lnTo>
                    <a:pt x="1024" y="21"/>
                  </a:lnTo>
                  <a:lnTo>
                    <a:pt x="1027" y="38"/>
                  </a:lnTo>
                  <a:lnTo>
                    <a:pt x="1020" y="45"/>
                  </a:lnTo>
                  <a:lnTo>
                    <a:pt x="1013" y="49"/>
                  </a:lnTo>
                  <a:lnTo>
                    <a:pt x="1020" y="52"/>
                  </a:lnTo>
                  <a:lnTo>
                    <a:pt x="1024" y="52"/>
                  </a:lnTo>
                  <a:lnTo>
                    <a:pt x="1020" y="59"/>
                  </a:lnTo>
                  <a:lnTo>
                    <a:pt x="1020" y="69"/>
                  </a:lnTo>
                  <a:lnTo>
                    <a:pt x="1024" y="69"/>
                  </a:lnTo>
                  <a:lnTo>
                    <a:pt x="1027" y="69"/>
                  </a:lnTo>
                  <a:lnTo>
                    <a:pt x="1027" y="66"/>
                  </a:lnTo>
                  <a:lnTo>
                    <a:pt x="1038" y="59"/>
                  </a:lnTo>
                  <a:lnTo>
                    <a:pt x="1044" y="56"/>
                  </a:lnTo>
                  <a:lnTo>
                    <a:pt x="1055" y="59"/>
                  </a:lnTo>
                  <a:lnTo>
                    <a:pt x="1065" y="59"/>
                  </a:lnTo>
                  <a:lnTo>
                    <a:pt x="1055" y="76"/>
                  </a:lnTo>
                  <a:lnTo>
                    <a:pt x="1044" y="90"/>
                  </a:lnTo>
                  <a:lnTo>
                    <a:pt x="1055" y="90"/>
                  </a:lnTo>
                  <a:lnTo>
                    <a:pt x="1062" y="90"/>
                  </a:lnTo>
                  <a:lnTo>
                    <a:pt x="1072" y="83"/>
                  </a:lnTo>
                  <a:lnTo>
                    <a:pt x="1086" y="73"/>
                  </a:lnTo>
                  <a:lnTo>
                    <a:pt x="1100" y="66"/>
                  </a:lnTo>
                  <a:lnTo>
                    <a:pt x="1113" y="62"/>
                  </a:lnTo>
                  <a:lnTo>
                    <a:pt x="1117" y="52"/>
                  </a:lnTo>
                  <a:lnTo>
                    <a:pt x="1124" y="45"/>
                  </a:lnTo>
                  <a:lnTo>
                    <a:pt x="1134" y="38"/>
                  </a:lnTo>
                  <a:lnTo>
                    <a:pt x="1148" y="38"/>
                  </a:lnTo>
                  <a:lnTo>
                    <a:pt x="1158" y="42"/>
                  </a:lnTo>
                  <a:lnTo>
                    <a:pt x="1172" y="45"/>
                  </a:lnTo>
                  <a:lnTo>
                    <a:pt x="1172" y="52"/>
                  </a:lnTo>
                  <a:lnTo>
                    <a:pt x="1172" y="59"/>
                  </a:lnTo>
                  <a:lnTo>
                    <a:pt x="1165" y="69"/>
                  </a:lnTo>
                  <a:lnTo>
                    <a:pt x="1155" y="76"/>
                  </a:lnTo>
                  <a:lnTo>
                    <a:pt x="1148" y="90"/>
                  </a:lnTo>
                  <a:lnTo>
                    <a:pt x="1141" y="104"/>
                  </a:lnTo>
                  <a:lnTo>
                    <a:pt x="1127" y="111"/>
                  </a:lnTo>
                  <a:lnTo>
                    <a:pt x="1113" y="114"/>
                  </a:lnTo>
                  <a:lnTo>
                    <a:pt x="1103" y="111"/>
                  </a:lnTo>
                  <a:lnTo>
                    <a:pt x="1096" y="104"/>
                  </a:lnTo>
                  <a:lnTo>
                    <a:pt x="1096" y="111"/>
                  </a:lnTo>
                  <a:lnTo>
                    <a:pt x="1096" y="118"/>
                  </a:lnTo>
                  <a:lnTo>
                    <a:pt x="1086" y="118"/>
                  </a:lnTo>
                  <a:lnTo>
                    <a:pt x="1079" y="121"/>
                  </a:lnTo>
                  <a:lnTo>
                    <a:pt x="1069" y="118"/>
                  </a:lnTo>
                  <a:lnTo>
                    <a:pt x="1058" y="111"/>
                  </a:lnTo>
                  <a:lnTo>
                    <a:pt x="1051" y="118"/>
                  </a:lnTo>
                  <a:lnTo>
                    <a:pt x="1041" y="124"/>
                  </a:lnTo>
                  <a:lnTo>
                    <a:pt x="1031" y="131"/>
                  </a:lnTo>
                  <a:lnTo>
                    <a:pt x="1020" y="135"/>
                  </a:lnTo>
                  <a:lnTo>
                    <a:pt x="1000" y="131"/>
                  </a:lnTo>
                  <a:lnTo>
                    <a:pt x="989" y="124"/>
                  </a:lnTo>
                  <a:lnTo>
                    <a:pt x="972" y="124"/>
                  </a:lnTo>
                  <a:lnTo>
                    <a:pt x="975" y="131"/>
                  </a:lnTo>
                  <a:lnTo>
                    <a:pt x="979" y="135"/>
                  </a:lnTo>
                  <a:lnTo>
                    <a:pt x="986" y="138"/>
                  </a:lnTo>
                  <a:lnTo>
                    <a:pt x="989" y="138"/>
                  </a:lnTo>
                  <a:lnTo>
                    <a:pt x="1003" y="138"/>
                  </a:lnTo>
                  <a:lnTo>
                    <a:pt x="1020" y="138"/>
                  </a:lnTo>
                  <a:lnTo>
                    <a:pt x="1020" y="142"/>
                  </a:lnTo>
                  <a:lnTo>
                    <a:pt x="1020" y="149"/>
                  </a:lnTo>
                  <a:lnTo>
                    <a:pt x="979" y="166"/>
                  </a:lnTo>
                  <a:lnTo>
                    <a:pt x="934" y="176"/>
                  </a:lnTo>
                  <a:lnTo>
                    <a:pt x="903" y="169"/>
                  </a:lnTo>
                  <a:lnTo>
                    <a:pt x="896" y="169"/>
                  </a:lnTo>
                  <a:lnTo>
                    <a:pt x="913" y="173"/>
                  </a:lnTo>
                  <a:lnTo>
                    <a:pt x="927" y="183"/>
                  </a:lnTo>
                  <a:lnTo>
                    <a:pt x="917" y="190"/>
                  </a:lnTo>
                  <a:lnTo>
                    <a:pt x="910" y="193"/>
                  </a:lnTo>
                  <a:lnTo>
                    <a:pt x="900" y="197"/>
                  </a:lnTo>
                  <a:lnTo>
                    <a:pt x="889" y="197"/>
                  </a:lnTo>
                  <a:lnTo>
                    <a:pt x="876" y="207"/>
                  </a:lnTo>
                  <a:lnTo>
                    <a:pt x="862" y="211"/>
                  </a:lnTo>
                  <a:lnTo>
                    <a:pt x="862" y="217"/>
                  </a:lnTo>
                  <a:lnTo>
                    <a:pt x="862" y="221"/>
                  </a:lnTo>
                  <a:lnTo>
                    <a:pt x="841" y="228"/>
                  </a:lnTo>
                  <a:lnTo>
                    <a:pt x="820" y="245"/>
                  </a:lnTo>
                  <a:lnTo>
                    <a:pt x="810" y="255"/>
                  </a:lnTo>
                  <a:lnTo>
                    <a:pt x="803" y="266"/>
                  </a:lnTo>
                  <a:lnTo>
                    <a:pt x="796" y="279"/>
                  </a:lnTo>
                  <a:lnTo>
                    <a:pt x="796" y="290"/>
                  </a:lnTo>
                  <a:lnTo>
                    <a:pt x="814" y="290"/>
                  </a:lnTo>
                  <a:lnTo>
                    <a:pt x="810" y="307"/>
                  </a:lnTo>
                  <a:lnTo>
                    <a:pt x="814" y="317"/>
                  </a:lnTo>
                  <a:lnTo>
                    <a:pt x="807" y="324"/>
                  </a:lnTo>
                  <a:lnTo>
                    <a:pt x="810" y="328"/>
                  </a:lnTo>
                  <a:lnTo>
                    <a:pt x="817" y="331"/>
                  </a:lnTo>
                  <a:lnTo>
                    <a:pt x="848" y="324"/>
                  </a:lnTo>
                  <a:lnTo>
                    <a:pt x="876" y="348"/>
                  </a:lnTo>
                  <a:lnTo>
                    <a:pt x="907" y="369"/>
                  </a:lnTo>
                  <a:lnTo>
                    <a:pt x="910" y="376"/>
                  </a:lnTo>
                  <a:lnTo>
                    <a:pt x="913" y="379"/>
                  </a:lnTo>
                  <a:lnTo>
                    <a:pt x="917" y="379"/>
                  </a:lnTo>
                  <a:lnTo>
                    <a:pt x="924" y="376"/>
                  </a:lnTo>
                  <a:lnTo>
                    <a:pt x="938" y="372"/>
                  </a:lnTo>
                  <a:lnTo>
                    <a:pt x="941" y="369"/>
                  </a:lnTo>
                  <a:lnTo>
                    <a:pt x="962" y="376"/>
                  </a:lnTo>
                  <a:lnTo>
                    <a:pt x="955" y="386"/>
                  </a:lnTo>
                  <a:lnTo>
                    <a:pt x="948" y="390"/>
                  </a:lnTo>
                  <a:lnTo>
                    <a:pt x="955" y="397"/>
                  </a:lnTo>
                  <a:lnTo>
                    <a:pt x="944" y="414"/>
                  </a:lnTo>
                  <a:lnTo>
                    <a:pt x="941" y="434"/>
                  </a:lnTo>
                  <a:lnTo>
                    <a:pt x="941" y="441"/>
                  </a:lnTo>
                  <a:lnTo>
                    <a:pt x="948" y="452"/>
                  </a:lnTo>
                  <a:lnTo>
                    <a:pt x="955" y="459"/>
                  </a:lnTo>
                  <a:lnTo>
                    <a:pt x="962" y="462"/>
                  </a:lnTo>
                  <a:lnTo>
                    <a:pt x="962" y="469"/>
                  </a:lnTo>
                  <a:lnTo>
                    <a:pt x="965" y="472"/>
                  </a:lnTo>
                  <a:lnTo>
                    <a:pt x="986" y="455"/>
                  </a:lnTo>
                  <a:lnTo>
                    <a:pt x="1000" y="434"/>
                  </a:lnTo>
                  <a:lnTo>
                    <a:pt x="1007" y="424"/>
                  </a:lnTo>
                  <a:lnTo>
                    <a:pt x="1010" y="410"/>
                  </a:lnTo>
                  <a:lnTo>
                    <a:pt x="1013" y="397"/>
                  </a:lnTo>
                  <a:lnTo>
                    <a:pt x="1013" y="383"/>
                  </a:lnTo>
                  <a:lnTo>
                    <a:pt x="1041" y="376"/>
                  </a:lnTo>
                  <a:lnTo>
                    <a:pt x="1069" y="366"/>
                  </a:lnTo>
                  <a:lnTo>
                    <a:pt x="1079" y="355"/>
                  </a:lnTo>
                  <a:lnTo>
                    <a:pt x="1089" y="345"/>
                  </a:lnTo>
                  <a:lnTo>
                    <a:pt x="1096" y="335"/>
                  </a:lnTo>
                  <a:lnTo>
                    <a:pt x="1100" y="321"/>
                  </a:lnTo>
                  <a:lnTo>
                    <a:pt x="1089" y="304"/>
                  </a:lnTo>
                  <a:lnTo>
                    <a:pt x="1082" y="293"/>
                  </a:lnTo>
                  <a:lnTo>
                    <a:pt x="1100" y="269"/>
                  </a:lnTo>
                  <a:lnTo>
                    <a:pt x="1117" y="248"/>
                  </a:lnTo>
                  <a:lnTo>
                    <a:pt x="1117" y="242"/>
                  </a:lnTo>
                  <a:lnTo>
                    <a:pt x="1117" y="238"/>
                  </a:lnTo>
                  <a:lnTo>
                    <a:pt x="1120" y="231"/>
                  </a:lnTo>
                  <a:lnTo>
                    <a:pt x="1127" y="224"/>
                  </a:lnTo>
                  <a:lnTo>
                    <a:pt x="1141" y="211"/>
                  </a:lnTo>
                  <a:lnTo>
                    <a:pt x="1148" y="200"/>
                  </a:lnTo>
                  <a:lnTo>
                    <a:pt x="1217" y="200"/>
                  </a:lnTo>
                  <a:lnTo>
                    <a:pt x="1217" y="207"/>
                  </a:lnTo>
                  <a:lnTo>
                    <a:pt x="1220" y="211"/>
                  </a:lnTo>
                  <a:lnTo>
                    <a:pt x="1227" y="211"/>
                  </a:lnTo>
                  <a:lnTo>
                    <a:pt x="1234" y="211"/>
                  </a:lnTo>
                  <a:lnTo>
                    <a:pt x="1241" y="221"/>
                  </a:lnTo>
                  <a:lnTo>
                    <a:pt x="1241" y="231"/>
                  </a:lnTo>
                  <a:lnTo>
                    <a:pt x="1255" y="231"/>
                  </a:lnTo>
                  <a:lnTo>
                    <a:pt x="1268" y="231"/>
                  </a:lnTo>
                  <a:lnTo>
                    <a:pt x="1268" y="235"/>
                  </a:lnTo>
                  <a:lnTo>
                    <a:pt x="1272" y="238"/>
                  </a:lnTo>
                  <a:lnTo>
                    <a:pt x="1258" y="262"/>
                  </a:lnTo>
                  <a:lnTo>
                    <a:pt x="1248" y="283"/>
                  </a:lnTo>
                  <a:lnTo>
                    <a:pt x="1255" y="283"/>
                  </a:lnTo>
                  <a:lnTo>
                    <a:pt x="1258" y="283"/>
                  </a:lnTo>
                  <a:lnTo>
                    <a:pt x="1255" y="297"/>
                  </a:lnTo>
                  <a:lnTo>
                    <a:pt x="1244" y="310"/>
                  </a:lnTo>
                  <a:lnTo>
                    <a:pt x="1255" y="304"/>
                  </a:lnTo>
                  <a:lnTo>
                    <a:pt x="1265" y="297"/>
                  </a:lnTo>
                  <a:lnTo>
                    <a:pt x="1272" y="300"/>
                  </a:lnTo>
                  <a:lnTo>
                    <a:pt x="1282" y="297"/>
                  </a:lnTo>
                  <a:lnTo>
                    <a:pt x="1293" y="290"/>
                  </a:lnTo>
                  <a:lnTo>
                    <a:pt x="1306" y="283"/>
                  </a:lnTo>
                  <a:lnTo>
                    <a:pt x="1330" y="266"/>
                  </a:lnTo>
                  <a:lnTo>
                    <a:pt x="1348" y="252"/>
                  </a:lnTo>
                  <a:lnTo>
                    <a:pt x="1351" y="266"/>
                  </a:lnTo>
                  <a:lnTo>
                    <a:pt x="1348" y="279"/>
                  </a:lnTo>
                  <a:lnTo>
                    <a:pt x="1358" y="279"/>
                  </a:lnTo>
                  <a:lnTo>
                    <a:pt x="1358" y="293"/>
                  </a:lnTo>
                  <a:lnTo>
                    <a:pt x="1355" y="300"/>
                  </a:lnTo>
                  <a:lnTo>
                    <a:pt x="1358" y="300"/>
                  </a:lnTo>
                  <a:lnTo>
                    <a:pt x="1365" y="300"/>
                  </a:lnTo>
                  <a:lnTo>
                    <a:pt x="1365" y="310"/>
                  </a:lnTo>
                  <a:lnTo>
                    <a:pt x="1365" y="314"/>
                  </a:lnTo>
                  <a:lnTo>
                    <a:pt x="1365" y="321"/>
                  </a:lnTo>
                  <a:lnTo>
                    <a:pt x="1372" y="324"/>
                  </a:lnTo>
                  <a:lnTo>
                    <a:pt x="1365" y="335"/>
                  </a:lnTo>
                  <a:lnTo>
                    <a:pt x="1358" y="341"/>
                  </a:lnTo>
                  <a:lnTo>
                    <a:pt x="1368" y="355"/>
                  </a:lnTo>
                  <a:lnTo>
                    <a:pt x="1386" y="366"/>
                  </a:lnTo>
                  <a:lnTo>
                    <a:pt x="1399" y="372"/>
                  </a:lnTo>
                  <a:lnTo>
                    <a:pt x="1417" y="379"/>
                  </a:lnTo>
                  <a:lnTo>
                    <a:pt x="1386" y="397"/>
                  </a:lnTo>
                  <a:lnTo>
                    <a:pt x="1368" y="407"/>
                  </a:lnTo>
                  <a:lnTo>
                    <a:pt x="1375" y="407"/>
                  </a:lnTo>
                  <a:lnTo>
                    <a:pt x="1386" y="403"/>
                  </a:lnTo>
                  <a:lnTo>
                    <a:pt x="1396" y="400"/>
                  </a:lnTo>
                  <a:lnTo>
                    <a:pt x="1410" y="397"/>
                  </a:lnTo>
                  <a:lnTo>
                    <a:pt x="1427" y="400"/>
                  </a:lnTo>
                  <a:lnTo>
                    <a:pt x="1441" y="397"/>
                  </a:lnTo>
                  <a:lnTo>
                    <a:pt x="1441" y="403"/>
                  </a:lnTo>
                  <a:lnTo>
                    <a:pt x="1441" y="410"/>
                  </a:lnTo>
                  <a:lnTo>
                    <a:pt x="1441" y="421"/>
                  </a:lnTo>
                  <a:lnTo>
                    <a:pt x="1437" y="424"/>
                  </a:lnTo>
                  <a:lnTo>
                    <a:pt x="1434" y="428"/>
                  </a:lnTo>
                  <a:lnTo>
                    <a:pt x="1427" y="431"/>
                  </a:lnTo>
                  <a:lnTo>
                    <a:pt x="1430" y="434"/>
                  </a:lnTo>
                  <a:lnTo>
                    <a:pt x="1434" y="441"/>
                  </a:lnTo>
                  <a:lnTo>
                    <a:pt x="1427" y="448"/>
                  </a:lnTo>
                  <a:lnTo>
                    <a:pt x="1420" y="452"/>
                  </a:lnTo>
                  <a:lnTo>
                    <a:pt x="1410" y="455"/>
                  </a:lnTo>
                  <a:lnTo>
                    <a:pt x="1403" y="452"/>
                  </a:lnTo>
                  <a:lnTo>
                    <a:pt x="1389" y="459"/>
                  </a:lnTo>
                  <a:lnTo>
                    <a:pt x="1372" y="462"/>
                  </a:lnTo>
                  <a:lnTo>
                    <a:pt x="1365" y="466"/>
                  </a:lnTo>
                  <a:lnTo>
                    <a:pt x="1358" y="466"/>
                  </a:lnTo>
                  <a:lnTo>
                    <a:pt x="1355" y="472"/>
                  </a:lnTo>
                  <a:lnTo>
                    <a:pt x="1355" y="476"/>
                  </a:lnTo>
                  <a:lnTo>
                    <a:pt x="1351" y="476"/>
                  </a:lnTo>
                  <a:lnTo>
                    <a:pt x="1348" y="483"/>
                  </a:lnTo>
                  <a:lnTo>
                    <a:pt x="1344" y="486"/>
                  </a:lnTo>
                  <a:lnTo>
                    <a:pt x="1341" y="490"/>
                  </a:lnTo>
                  <a:lnTo>
                    <a:pt x="1330" y="490"/>
                  </a:lnTo>
                  <a:lnTo>
                    <a:pt x="1289" y="483"/>
                  </a:lnTo>
                  <a:lnTo>
                    <a:pt x="1258" y="483"/>
                  </a:lnTo>
                  <a:lnTo>
                    <a:pt x="1231" y="483"/>
                  </a:lnTo>
                  <a:lnTo>
                    <a:pt x="1217" y="486"/>
                  </a:lnTo>
                  <a:lnTo>
                    <a:pt x="1203" y="490"/>
                  </a:lnTo>
                  <a:lnTo>
                    <a:pt x="1193" y="497"/>
                  </a:lnTo>
                  <a:lnTo>
                    <a:pt x="1186" y="503"/>
                  </a:lnTo>
                  <a:lnTo>
                    <a:pt x="1168" y="517"/>
                  </a:lnTo>
                  <a:lnTo>
                    <a:pt x="1148" y="528"/>
                  </a:lnTo>
                  <a:lnTo>
                    <a:pt x="1127" y="538"/>
                  </a:lnTo>
                  <a:lnTo>
                    <a:pt x="1110" y="548"/>
                  </a:lnTo>
                  <a:lnTo>
                    <a:pt x="1093" y="565"/>
                  </a:lnTo>
                  <a:lnTo>
                    <a:pt x="1086" y="579"/>
                  </a:lnTo>
                  <a:lnTo>
                    <a:pt x="1100" y="572"/>
                  </a:lnTo>
                  <a:lnTo>
                    <a:pt x="1110" y="565"/>
                  </a:lnTo>
                  <a:lnTo>
                    <a:pt x="1134" y="548"/>
                  </a:lnTo>
                  <a:lnTo>
                    <a:pt x="1162" y="531"/>
                  </a:lnTo>
                  <a:lnTo>
                    <a:pt x="1175" y="521"/>
                  </a:lnTo>
                  <a:lnTo>
                    <a:pt x="1193" y="514"/>
                  </a:lnTo>
                  <a:lnTo>
                    <a:pt x="1206" y="510"/>
                  </a:lnTo>
                  <a:lnTo>
                    <a:pt x="1220" y="507"/>
                  </a:lnTo>
                  <a:lnTo>
                    <a:pt x="1227" y="510"/>
                  </a:lnTo>
                  <a:lnTo>
                    <a:pt x="1234" y="514"/>
                  </a:lnTo>
                  <a:lnTo>
                    <a:pt x="1237" y="517"/>
                  </a:lnTo>
                  <a:lnTo>
                    <a:pt x="1241" y="524"/>
                  </a:lnTo>
                  <a:lnTo>
                    <a:pt x="1241" y="531"/>
                  </a:lnTo>
                  <a:lnTo>
                    <a:pt x="1237" y="538"/>
                  </a:lnTo>
                  <a:lnTo>
                    <a:pt x="1231" y="541"/>
                  </a:lnTo>
                  <a:lnTo>
                    <a:pt x="1227" y="541"/>
                  </a:lnTo>
                  <a:lnTo>
                    <a:pt x="1210" y="538"/>
                  </a:lnTo>
                  <a:lnTo>
                    <a:pt x="1196" y="534"/>
                  </a:lnTo>
                  <a:lnTo>
                    <a:pt x="1186" y="538"/>
                  </a:lnTo>
                  <a:lnTo>
                    <a:pt x="1182" y="541"/>
                  </a:lnTo>
                  <a:lnTo>
                    <a:pt x="1206" y="552"/>
                  </a:lnTo>
                  <a:lnTo>
                    <a:pt x="1217" y="552"/>
                  </a:lnTo>
                  <a:lnTo>
                    <a:pt x="1227" y="552"/>
                  </a:lnTo>
                  <a:lnTo>
                    <a:pt x="1217" y="562"/>
                  </a:lnTo>
                  <a:lnTo>
                    <a:pt x="1213" y="572"/>
                  </a:lnTo>
                  <a:lnTo>
                    <a:pt x="1213" y="583"/>
                  </a:lnTo>
                  <a:lnTo>
                    <a:pt x="1217" y="590"/>
                  </a:lnTo>
                  <a:lnTo>
                    <a:pt x="1227" y="593"/>
                  </a:lnTo>
                  <a:lnTo>
                    <a:pt x="1234" y="596"/>
                  </a:lnTo>
                  <a:lnTo>
                    <a:pt x="1255" y="600"/>
                  </a:lnTo>
                  <a:lnTo>
                    <a:pt x="1275" y="600"/>
                  </a:lnTo>
                  <a:lnTo>
                    <a:pt x="1275" y="610"/>
                  </a:lnTo>
                  <a:lnTo>
                    <a:pt x="1262" y="614"/>
                  </a:lnTo>
                  <a:lnTo>
                    <a:pt x="1248" y="614"/>
                  </a:lnTo>
                  <a:lnTo>
                    <a:pt x="1224" y="627"/>
                  </a:lnTo>
                  <a:lnTo>
                    <a:pt x="1199" y="645"/>
                  </a:lnTo>
                  <a:lnTo>
                    <a:pt x="1182" y="648"/>
                  </a:lnTo>
                  <a:lnTo>
                    <a:pt x="1172" y="652"/>
                  </a:lnTo>
                  <a:lnTo>
                    <a:pt x="1165" y="652"/>
                  </a:lnTo>
                  <a:lnTo>
                    <a:pt x="1162" y="645"/>
                  </a:lnTo>
                  <a:lnTo>
                    <a:pt x="1165" y="634"/>
                  </a:lnTo>
                  <a:lnTo>
                    <a:pt x="1172" y="627"/>
                  </a:lnTo>
                  <a:lnTo>
                    <a:pt x="1182" y="624"/>
                  </a:lnTo>
                  <a:lnTo>
                    <a:pt x="1193" y="621"/>
                  </a:lnTo>
                  <a:lnTo>
                    <a:pt x="1213" y="617"/>
                  </a:lnTo>
                  <a:lnTo>
                    <a:pt x="1231" y="610"/>
                  </a:lnTo>
                  <a:lnTo>
                    <a:pt x="1217" y="603"/>
                  </a:lnTo>
                  <a:lnTo>
                    <a:pt x="1206" y="600"/>
                  </a:lnTo>
                  <a:lnTo>
                    <a:pt x="1189" y="607"/>
                  </a:lnTo>
                  <a:lnTo>
                    <a:pt x="1179" y="614"/>
                  </a:lnTo>
                  <a:lnTo>
                    <a:pt x="1172" y="617"/>
                  </a:lnTo>
                  <a:lnTo>
                    <a:pt x="1165" y="617"/>
                  </a:lnTo>
                  <a:lnTo>
                    <a:pt x="1162" y="617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31" name="Freeform 467"/>
            <p:cNvSpPr>
              <a:spLocks/>
            </p:cNvSpPr>
            <p:nvPr/>
          </p:nvSpPr>
          <p:spPr bwMode="auto">
            <a:xfrm>
              <a:off x="2266554" y="2745992"/>
              <a:ext cx="2594066" cy="1205580"/>
            </a:xfrm>
            <a:custGeom>
              <a:avLst/>
              <a:gdLst>
                <a:gd name="T0" fmla="*/ 2390 w 1441"/>
                <a:gd name="T1" fmla="*/ 1023 h 686"/>
                <a:gd name="T2" fmla="*/ 2174 w 1441"/>
                <a:gd name="T3" fmla="*/ 1124 h 686"/>
                <a:gd name="T4" fmla="*/ 1883 w 1441"/>
                <a:gd name="T5" fmla="*/ 1231 h 686"/>
                <a:gd name="T6" fmla="*/ 1769 w 1441"/>
                <a:gd name="T7" fmla="*/ 1219 h 686"/>
                <a:gd name="T8" fmla="*/ 1855 w 1441"/>
                <a:gd name="T9" fmla="*/ 1155 h 686"/>
                <a:gd name="T10" fmla="*/ 1869 w 1441"/>
                <a:gd name="T11" fmla="*/ 1084 h 686"/>
                <a:gd name="T12" fmla="*/ 1703 w 1441"/>
                <a:gd name="T13" fmla="*/ 978 h 686"/>
                <a:gd name="T14" fmla="*/ 1603 w 1441"/>
                <a:gd name="T15" fmla="*/ 986 h 686"/>
                <a:gd name="T16" fmla="*/ 1449 w 1441"/>
                <a:gd name="T17" fmla="*/ 972 h 686"/>
                <a:gd name="T18" fmla="*/ 1371 w 1441"/>
                <a:gd name="T19" fmla="*/ 928 h 686"/>
                <a:gd name="T20" fmla="*/ 211 w 1441"/>
                <a:gd name="T21" fmla="*/ 928 h 686"/>
                <a:gd name="T22" fmla="*/ 100 w 1441"/>
                <a:gd name="T23" fmla="*/ 852 h 686"/>
                <a:gd name="T24" fmla="*/ 100 w 1441"/>
                <a:gd name="T25" fmla="*/ 767 h 686"/>
                <a:gd name="T26" fmla="*/ 129 w 1441"/>
                <a:gd name="T27" fmla="*/ 696 h 686"/>
                <a:gd name="T28" fmla="*/ 188 w 1441"/>
                <a:gd name="T29" fmla="*/ 602 h 686"/>
                <a:gd name="T30" fmla="*/ 79 w 1441"/>
                <a:gd name="T31" fmla="*/ 488 h 686"/>
                <a:gd name="T32" fmla="*/ 495 w 1441"/>
                <a:gd name="T33" fmla="*/ 90 h 686"/>
                <a:gd name="T34" fmla="*/ 935 w 1441"/>
                <a:gd name="T35" fmla="*/ 82 h 686"/>
                <a:gd name="T36" fmla="*/ 1081 w 1441"/>
                <a:gd name="T37" fmla="*/ 94 h 686"/>
                <a:gd name="T38" fmla="*/ 1328 w 1441"/>
                <a:gd name="T39" fmla="*/ 170 h 686"/>
                <a:gd name="T40" fmla="*/ 1631 w 1441"/>
                <a:gd name="T41" fmla="*/ 139 h 686"/>
                <a:gd name="T42" fmla="*/ 1869 w 1441"/>
                <a:gd name="T43" fmla="*/ 158 h 686"/>
                <a:gd name="T44" fmla="*/ 1917 w 1441"/>
                <a:gd name="T45" fmla="*/ 158 h 686"/>
                <a:gd name="T46" fmla="*/ 1992 w 1441"/>
                <a:gd name="T47" fmla="*/ 139 h 686"/>
                <a:gd name="T48" fmla="*/ 2009 w 1441"/>
                <a:gd name="T49" fmla="*/ 82 h 686"/>
                <a:gd name="T50" fmla="*/ 2154 w 1441"/>
                <a:gd name="T51" fmla="*/ 38 h 686"/>
                <a:gd name="T52" fmla="*/ 2154 w 1441"/>
                <a:gd name="T53" fmla="*/ 126 h 686"/>
                <a:gd name="T54" fmla="*/ 2217 w 1441"/>
                <a:gd name="T55" fmla="*/ 139 h 686"/>
                <a:gd name="T56" fmla="*/ 2350 w 1441"/>
                <a:gd name="T57" fmla="*/ 94 h 686"/>
                <a:gd name="T58" fmla="*/ 2450 w 1441"/>
                <a:gd name="T59" fmla="*/ 126 h 686"/>
                <a:gd name="T60" fmla="*/ 2306 w 1441"/>
                <a:gd name="T61" fmla="*/ 202 h 686"/>
                <a:gd name="T62" fmla="*/ 2167 w 1441"/>
                <a:gd name="T63" fmla="*/ 240 h 686"/>
                <a:gd name="T64" fmla="*/ 2058 w 1441"/>
                <a:gd name="T65" fmla="*/ 245 h 686"/>
                <a:gd name="T66" fmla="*/ 1964 w 1441"/>
                <a:gd name="T67" fmla="*/ 318 h 686"/>
                <a:gd name="T68" fmla="*/ 1914 w 1441"/>
                <a:gd name="T69" fmla="*/ 350 h 686"/>
                <a:gd name="T70" fmla="*/ 1723 w 1441"/>
                <a:gd name="T71" fmla="*/ 445 h 686"/>
                <a:gd name="T72" fmla="*/ 1703 w 1441"/>
                <a:gd name="T73" fmla="*/ 558 h 686"/>
                <a:gd name="T74" fmla="*/ 1784 w 1441"/>
                <a:gd name="T75" fmla="*/ 591 h 686"/>
                <a:gd name="T76" fmla="*/ 1972 w 1441"/>
                <a:gd name="T77" fmla="*/ 677 h 686"/>
                <a:gd name="T78" fmla="*/ 2009 w 1441"/>
                <a:gd name="T79" fmla="*/ 723 h 686"/>
                <a:gd name="T80" fmla="*/ 2024 w 1441"/>
                <a:gd name="T81" fmla="*/ 852 h 686"/>
                <a:gd name="T82" fmla="*/ 2188 w 1441"/>
                <a:gd name="T83" fmla="*/ 684 h 686"/>
                <a:gd name="T84" fmla="*/ 2312 w 1441"/>
                <a:gd name="T85" fmla="*/ 488 h 686"/>
                <a:gd name="T86" fmla="*/ 2412 w 1441"/>
                <a:gd name="T87" fmla="*/ 364 h 686"/>
                <a:gd name="T88" fmla="*/ 2610 w 1441"/>
                <a:gd name="T89" fmla="*/ 421 h 686"/>
                <a:gd name="T90" fmla="*/ 2646 w 1441"/>
                <a:gd name="T91" fmla="*/ 515 h 686"/>
                <a:gd name="T92" fmla="*/ 2747 w 1441"/>
                <a:gd name="T93" fmla="*/ 515 h 686"/>
                <a:gd name="T94" fmla="*/ 2856 w 1441"/>
                <a:gd name="T95" fmla="*/ 535 h 686"/>
                <a:gd name="T96" fmla="*/ 2870 w 1441"/>
                <a:gd name="T97" fmla="*/ 609 h 686"/>
                <a:gd name="T98" fmla="*/ 2890 w 1441"/>
                <a:gd name="T99" fmla="*/ 741 h 686"/>
                <a:gd name="T100" fmla="*/ 3029 w 1441"/>
                <a:gd name="T101" fmla="*/ 767 h 686"/>
                <a:gd name="T102" fmla="*/ 2964 w 1441"/>
                <a:gd name="T103" fmla="*/ 828 h 686"/>
                <a:gd name="T104" fmla="*/ 2849 w 1441"/>
                <a:gd name="T105" fmla="*/ 865 h 686"/>
                <a:gd name="T106" fmla="*/ 2710 w 1441"/>
                <a:gd name="T107" fmla="*/ 880 h 686"/>
                <a:gd name="T108" fmla="*/ 2455 w 1441"/>
                <a:gd name="T109" fmla="*/ 940 h 686"/>
                <a:gd name="T110" fmla="*/ 2386 w 1441"/>
                <a:gd name="T111" fmla="*/ 999 h 686"/>
                <a:gd name="T112" fmla="*/ 2602 w 1441"/>
                <a:gd name="T113" fmla="*/ 940 h 686"/>
                <a:gd name="T114" fmla="*/ 2493 w 1441"/>
                <a:gd name="T115" fmla="*/ 978 h 686"/>
                <a:gd name="T116" fmla="*/ 2551 w 1441"/>
                <a:gd name="T117" fmla="*/ 1040 h 686"/>
                <a:gd name="T118" fmla="*/ 2680 w 1441"/>
                <a:gd name="T119" fmla="*/ 1109 h 686"/>
                <a:gd name="T120" fmla="*/ 2450 w 1441"/>
                <a:gd name="T121" fmla="*/ 1187 h 686"/>
                <a:gd name="T122" fmla="*/ 2559 w 1441"/>
                <a:gd name="T123" fmla="*/ 1096 h 686"/>
                <a:gd name="T124" fmla="*/ 2441 w 1441"/>
                <a:gd name="T125" fmla="*/ 1124 h 6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441" h="686">
                  <a:moveTo>
                    <a:pt x="1162" y="617"/>
                  </a:moveTo>
                  <a:lnTo>
                    <a:pt x="1162" y="586"/>
                  </a:lnTo>
                  <a:lnTo>
                    <a:pt x="1168" y="576"/>
                  </a:lnTo>
                  <a:lnTo>
                    <a:pt x="1172" y="559"/>
                  </a:lnTo>
                  <a:lnTo>
                    <a:pt x="1165" y="562"/>
                  </a:lnTo>
                  <a:lnTo>
                    <a:pt x="1148" y="559"/>
                  </a:lnTo>
                  <a:lnTo>
                    <a:pt x="1137" y="562"/>
                  </a:lnTo>
                  <a:lnTo>
                    <a:pt x="1127" y="572"/>
                  </a:lnTo>
                  <a:lnTo>
                    <a:pt x="1120" y="583"/>
                  </a:lnTo>
                  <a:lnTo>
                    <a:pt x="1110" y="593"/>
                  </a:lnTo>
                  <a:lnTo>
                    <a:pt x="1096" y="607"/>
                  </a:lnTo>
                  <a:lnTo>
                    <a:pt x="1079" y="610"/>
                  </a:lnTo>
                  <a:lnTo>
                    <a:pt x="1058" y="614"/>
                  </a:lnTo>
                  <a:lnTo>
                    <a:pt x="1034" y="617"/>
                  </a:lnTo>
                  <a:lnTo>
                    <a:pt x="1000" y="617"/>
                  </a:lnTo>
                  <a:lnTo>
                    <a:pt x="986" y="638"/>
                  </a:lnTo>
                  <a:lnTo>
                    <a:pt x="965" y="652"/>
                  </a:lnTo>
                  <a:lnTo>
                    <a:pt x="944" y="662"/>
                  </a:lnTo>
                  <a:lnTo>
                    <a:pt x="924" y="669"/>
                  </a:lnTo>
                  <a:lnTo>
                    <a:pt x="896" y="676"/>
                  </a:lnTo>
                  <a:lnTo>
                    <a:pt x="886" y="679"/>
                  </a:lnTo>
                  <a:lnTo>
                    <a:pt x="876" y="679"/>
                  </a:lnTo>
                  <a:lnTo>
                    <a:pt x="855" y="683"/>
                  </a:lnTo>
                  <a:lnTo>
                    <a:pt x="831" y="686"/>
                  </a:lnTo>
                  <a:lnTo>
                    <a:pt x="827" y="686"/>
                  </a:lnTo>
                  <a:lnTo>
                    <a:pt x="824" y="686"/>
                  </a:lnTo>
                  <a:lnTo>
                    <a:pt x="841" y="669"/>
                  </a:lnTo>
                  <a:lnTo>
                    <a:pt x="855" y="655"/>
                  </a:lnTo>
                  <a:lnTo>
                    <a:pt x="858" y="634"/>
                  </a:lnTo>
                  <a:lnTo>
                    <a:pt x="869" y="617"/>
                  </a:lnTo>
                  <a:lnTo>
                    <a:pt x="876" y="617"/>
                  </a:lnTo>
                  <a:lnTo>
                    <a:pt x="879" y="624"/>
                  </a:lnTo>
                  <a:lnTo>
                    <a:pt x="882" y="634"/>
                  </a:lnTo>
                  <a:lnTo>
                    <a:pt x="893" y="631"/>
                  </a:lnTo>
                  <a:lnTo>
                    <a:pt x="907" y="627"/>
                  </a:lnTo>
                  <a:lnTo>
                    <a:pt x="907" y="614"/>
                  </a:lnTo>
                  <a:lnTo>
                    <a:pt x="900" y="607"/>
                  </a:lnTo>
                  <a:lnTo>
                    <a:pt x="896" y="600"/>
                  </a:lnTo>
                  <a:lnTo>
                    <a:pt x="889" y="596"/>
                  </a:lnTo>
                  <a:lnTo>
                    <a:pt x="879" y="593"/>
                  </a:lnTo>
                  <a:lnTo>
                    <a:pt x="855" y="593"/>
                  </a:lnTo>
                  <a:lnTo>
                    <a:pt x="838" y="590"/>
                  </a:lnTo>
                  <a:lnTo>
                    <a:pt x="834" y="576"/>
                  </a:lnTo>
                  <a:lnTo>
                    <a:pt x="831" y="559"/>
                  </a:lnTo>
                  <a:lnTo>
                    <a:pt x="824" y="552"/>
                  </a:lnTo>
                  <a:lnTo>
                    <a:pt x="817" y="548"/>
                  </a:lnTo>
                  <a:lnTo>
                    <a:pt x="810" y="538"/>
                  </a:lnTo>
                  <a:lnTo>
                    <a:pt x="807" y="524"/>
                  </a:lnTo>
                  <a:lnTo>
                    <a:pt x="796" y="524"/>
                  </a:lnTo>
                  <a:lnTo>
                    <a:pt x="782" y="524"/>
                  </a:lnTo>
                  <a:lnTo>
                    <a:pt x="769" y="531"/>
                  </a:lnTo>
                  <a:lnTo>
                    <a:pt x="765" y="534"/>
                  </a:lnTo>
                  <a:lnTo>
                    <a:pt x="762" y="541"/>
                  </a:lnTo>
                  <a:lnTo>
                    <a:pt x="758" y="545"/>
                  </a:lnTo>
                  <a:lnTo>
                    <a:pt x="751" y="548"/>
                  </a:lnTo>
                  <a:lnTo>
                    <a:pt x="734" y="545"/>
                  </a:lnTo>
                  <a:lnTo>
                    <a:pt x="720" y="538"/>
                  </a:lnTo>
                  <a:lnTo>
                    <a:pt x="714" y="541"/>
                  </a:lnTo>
                  <a:lnTo>
                    <a:pt x="703" y="538"/>
                  </a:lnTo>
                  <a:lnTo>
                    <a:pt x="689" y="534"/>
                  </a:lnTo>
                  <a:lnTo>
                    <a:pt x="686" y="534"/>
                  </a:lnTo>
                  <a:lnTo>
                    <a:pt x="679" y="534"/>
                  </a:lnTo>
                  <a:lnTo>
                    <a:pt x="672" y="531"/>
                  </a:lnTo>
                  <a:lnTo>
                    <a:pt x="669" y="528"/>
                  </a:lnTo>
                  <a:lnTo>
                    <a:pt x="665" y="521"/>
                  </a:lnTo>
                  <a:lnTo>
                    <a:pt x="662" y="510"/>
                  </a:lnTo>
                  <a:lnTo>
                    <a:pt x="652" y="510"/>
                  </a:lnTo>
                  <a:lnTo>
                    <a:pt x="652" y="517"/>
                  </a:lnTo>
                  <a:lnTo>
                    <a:pt x="652" y="524"/>
                  </a:lnTo>
                  <a:lnTo>
                    <a:pt x="100" y="524"/>
                  </a:lnTo>
                  <a:lnTo>
                    <a:pt x="104" y="514"/>
                  </a:lnTo>
                  <a:lnTo>
                    <a:pt x="100" y="510"/>
                  </a:lnTo>
                  <a:lnTo>
                    <a:pt x="97" y="503"/>
                  </a:lnTo>
                  <a:lnTo>
                    <a:pt x="93" y="497"/>
                  </a:lnTo>
                  <a:lnTo>
                    <a:pt x="86" y="497"/>
                  </a:lnTo>
                  <a:lnTo>
                    <a:pt x="83" y="490"/>
                  </a:lnTo>
                  <a:lnTo>
                    <a:pt x="73" y="486"/>
                  </a:lnTo>
                  <a:lnTo>
                    <a:pt x="62" y="479"/>
                  </a:lnTo>
                  <a:lnTo>
                    <a:pt x="52" y="476"/>
                  </a:lnTo>
                  <a:lnTo>
                    <a:pt x="48" y="469"/>
                  </a:lnTo>
                  <a:lnTo>
                    <a:pt x="62" y="455"/>
                  </a:lnTo>
                  <a:lnTo>
                    <a:pt x="76" y="441"/>
                  </a:lnTo>
                  <a:lnTo>
                    <a:pt x="66" y="441"/>
                  </a:lnTo>
                  <a:lnTo>
                    <a:pt x="59" y="438"/>
                  </a:lnTo>
                  <a:lnTo>
                    <a:pt x="59" y="428"/>
                  </a:lnTo>
                  <a:lnTo>
                    <a:pt x="59" y="421"/>
                  </a:lnTo>
                  <a:lnTo>
                    <a:pt x="48" y="421"/>
                  </a:lnTo>
                  <a:lnTo>
                    <a:pt x="52" y="414"/>
                  </a:lnTo>
                  <a:lnTo>
                    <a:pt x="48" y="410"/>
                  </a:lnTo>
                  <a:lnTo>
                    <a:pt x="45" y="410"/>
                  </a:lnTo>
                  <a:lnTo>
                    <a:pt x="52" y="397"/>
                  </a:lnTo>
                  <a:lnTo>
                    <a:pt x="59" y="390"/>
                  </a:lnTo>
                  <a:lnTo>
                    <a:pt x="59" y="386"/>
                  </a:lnTo>
                  <a:lnTo>
                    <a:pt x="62" y="383"/>
                  </a:lnTo>
                  <a:lnTo>
                    <a:pt x="66" y="379"/>
                  </a:lnTo>
                  <a:lnTo>
                    <a:pt x="73" y="376"/>
                  </a:lnTo>
                  <a:lnTo>
                    <a:pt x="83" y="376"/>
                  </a:lnTo>
                  <a:lnTo>
                    <a:pt x="90" y="369"/>
                  </a:lnTo>
                  <a:lnTo>
                    <a:pt x="100" y="362"/>
                  </a:lnTo>
                  <a:lnTo>
                    <a:pt x="100" y="355"/>
                  </a:lnTo>
                  <a:lnTo>
                    <a:pt x="97" y="341"/>
                  </a:lnTo>
                  <a:lnTo>
                    <a:pt x="90" y="331"/>
                  </a:lnTo>
                  <a:lnTo>
                    <a:pt x="93" y="317"/>
                  </a:lnTo>
                  <a:lnTo>
                    <a:pt x="97" y="304"/>
                  </a:lnTo>
                  <a:lnTo>
                    <a:pt x="90" y="283"/>
                  </a:lnTo>
                  <a:lnTo>
                    <a:pt x="83" y="262"/>
                  </a:lnTo>
                  <a:lnTo>
                    <a:pt x="66" y="273"/>
                  </a:lnTo>
                  <a:lnTo>
                    <a:pt x="48" y="276"/>
                  </a:lnTo>
                  <a:lnTo>
                    <a:pt x="42" y="273"/>
                  </a:lnTo>
                  <a:lnTo>
                    <a:pt x="38" y="269"/>
                  </a:lnTo>
                  <a:lnTo>
                    <a:pt x="38" y="259"/>
                  </a:lnTo>
                  <a:lnTo>
                    <a:pt x="45" y="248"/>
                  </a:lnTo>
                  <a:lnTo>
                    <a:pt x="24" y="248"/>
                  </a:lnTo>
                  <a:lnTo>
                    <a:pt x="0" y="248"/>
                  </a:lnTo>
                  <a:lnTo>
                    <a:pt x="228" y="49"/>
                  </a:lnTo>
                  <a:lnTo>
                    <a:pt x="235" y="49"/>
                  </a:lnTo>
                  <a:lnTo>
                    <a:pt x="241" y="49"/>
                  </a:lnTo>
                  <a:lnTo>
                    <a:pt x="266" y="59"/>
                  </a:lnTo>
                  <a:lnTo>
                    <a:pt x="290" y="69"/>
                  </a:lnTo>
                  <a:lnTo>
                    <a:pt x="366" y="49"/>
                  </a:lnTo>
                  <a:lnTo>
                    <a:pt x="424" y="49"/>
                  </a:lnTo>
                  <a:lnTo>
                    <a:pt x="445" y="45"/>
                  </a:lnTo>
                  <a:lnTo>
                    <a:pt x="462" y="38"/>
                  </a:lnTo>
                  <a:lnTo>
                    <a:pt x="462" y="45"/>
                  </a:lnTo>
                  <a:lnTo>
                    <a:pt x="465" y="52"/>
                  </a:lnTo>
                  <a:lnTo>
                    <a:pt x="469" y="56"/>
                  </a:lnTo>
                  <a:lnTo>
                    <a:pt x="476" y="59"/>
                  </a:lnTo>
                  <a:lnTo>
                    <a:pt x="490" y="56"/>
                  </a:lnTo>
                  <a:lnTo>
                    <a:pt x="500" y="49"/>
                  </a:lnTo>
                  <a:lnTo>
                    <a:pt x="514" y="52"/>
                  </a:lnTo>
                  <a:lnTo>
                    <a:pt x="531" y="49"/>
                  </a:lnTo>
                  <a:lnTo>
                    <a:pt x="541" y="49"/>
                  </a:lnTo>
                  <a:lnTo>
                    <a:pt x="545" y="49"/>
                  </a:lnTo>
                  <a:lnTo>
                    <a:pt x="586" y="56"/>
                  </a:lnTo>
                  <a:lnTo>
                    <a:pt x="634" y="69"/>
                  </a:lnTo>
                  <a:lnTo>
                    <a:pt x="621" y="80"/>
                  </a:lnTo>
                  <a:lnTo>
                    <a:pt x="607" y="87"/>
                  </a:lnTo>
                  <a:lnTo>
                    <a:pt x="631" y="93"/>
                  </a:lnTo>
                  <a:lnTo>
                    <a:pt x="655" y="93"/>
                  </a:lnTo>
                  <a:lnTo>
                    <a:pt x="676" y="90"/>
                  </a:lnTo>
                  <a:lnTo>
                    <a:pt x="693" y="87"/>
                  </a:lnTo>
                  <a:lnTo>
                    <a:pt x="707" y="93"/>
                  </a:lnTo>
                  <a:lnTo>
                    <a:pt x="720" y="104"/>
                  </a:lnTo>
                  <a:lnTo>
                    <a:pt x="727" y="87"/>
                  </a:lnTo>
                  <a:lnTo>
                    <a:pt x="776" y="76"/>
                  </a:lnTo>
                  <a:lnTo>
                    <a:pt x="803" y="83"/>
                  </a:lnTo>
                  <a:lnTo>
                    <a:pt x="831" y="90"/>
                  </a:lnTo>
                  <a:lnTo>
                    <a:pt x="848" y="87"/>
                  </a:lnTo>
                  <a:lnTo>
                    <a:pt x="862" y="83"/>
                  </a:lnTo>
                  <a:lnTo>
                    <a:pt x="872" y="87"/>
                  </a:lnTo>
                  <a:lnTo>
                    <a:pt x="882" y="90"/>
                  </a:lnTo>
                  <a:lnTo>
                    <a:pt x="889" y="87"/>
                  </a:lnTo>
                  <a:lnTo>
                    <a:pt x="896" y="80"/>
                  </a:lnTo>
                  <a:lnTo>
                    <a:pt x="903" y="76"/>
                  </a:lnTo>
                  <a:lnTo>
                    <a:pt x="907" y="73"/>
                  </a:lnTo>
                  <a:lnTo>
                    <a:pt x="920" y="73"/>
                  </a:lnTo>
                  <a:lnTo>
                    <a:pt x="917" y="80"/>
                  </a:lnTo>
                  <a:lnTo>
                    <a:pt x="913" y="87"/>
                  </a:lnTo>
                  <a:lnTo>
                    <a:pt x="913" y="90"/>
                  </a:lnTo>
                  <a:lnTo>
                    <a:pt x="913" y="93"/>
                  </a:lnTo>
                  <a:lnTo>
                    <a:pt x="927" y="93"/>
                  </a:lnTo>
                  <a:lnTo>
                    <a:pt x="927" y="87"/>
                  </a:lnTo>
                  <a:lnTo>
                    <a:pt x="927" y="76"/>
                  </a:lnTo>
                  <a:lnTo>
                    <a:pt x="948" y="76"/>
                  </a:lnTo>
                  <a:lnTo>
                    <a:pt x="965" y="73"/>
                  </a:lnTo>
                  <a:lnTo>
                    <a:pt x="972" y="69"/>
                  </a:lnTo>
                  <a:lnTo>
                    <a:pt x="975" y="66"/>
                  </a:lnTo>
                  <a:lnTo>
                    <a:pt x="979" y="59"/>
                  </a:lnTo>
                  <a:lnTo>
                    <a:pt x="979" y="52"/>
                  </a:lnTo>
                  <a:lnTo>
                    <a:pt x="972" y="52"/>
                  </a:lnTo>
                  <a:lnTo>
                    <a:pt x="962" y="52"/>
                  </a:lnTo>
                  <a:lnTo>
                    <a:pt x="955" y="45"/>
                  </a:lnTo>
                  <a:lnTo>
                    <a:pt x="955" y="35"/>
                  </a:lnTo>
                  <a:lnTo>
                    <a:pt x="958" y="28"/>
                  </a:lnTo>
                  <a:lnTo>
                    <a:pt x="975" y="14"/>
                  </a:lnTo>
                  <a:lnTo>
                    <a:pt x="993" y="4"/>
                  </a:lnTo>
                  <a:lnTo>
                    <a:pt x="1007" y="0"/>
                  </a:lnTo>
                  <a:lnTo>
                    <a:pt x="1013" y="0"/>
                  </a:lnTo>
                  <a:lnTo>
                    <a:pt x="1020" y="0"/>
                  </a:lnTo>
                  <a:lnTo>
                    <a:pt x="1024" y="21"/>
                  </a:lnTo>
                  <a:lnTo>
                    <a:pt x="1027" y="38"/>
                  </a:lnTo>
                  <a:lnTo>
                    <a:pt x="1020" y="45"/>
                  </a:lnTo>
                  <a:lnTo>
                    <a:pt x="1013" y="49"/>
                  </a:lnTo>
                  <a:lnTo>
                    <a:pt x="1020" y="52"/>
                  </a:lnTo>
                  <a:lnTo>
                    <a:pt x="1024" y="52"/>
                  </a:lnTo>
                  <a:lnTo>
                    <a:pt x="1020" y="59"/>
                  </a:lnTo>
                  <a:lnTo>
                    <a:pt x="1020" y="69"/>
                  </a:lnTo>
                  <a:lnTo>
                    <a:pt x="1024" y="69"/>
                  </a:lnTo>
                  <a:lnTo>
                    <a:pt x="1027" y="69"/>
                  </a:lnTo>
                  <a:lnTo>
                    <a:pt x="1027" y="66"/>
                  </a:lnTo>
                  <a:lnTo>
                    <a:pt x="1038" y="59"/>
                  </a:lnTo>
                  <a:lnTo>
                    <a:pt x="1044" y="56"/>
                  </a:lnTo>
                  <a:lnTo>
                    <a:pt x="1055" y="59"/>
                  </a:lnTo>
                  <a:lnTo>
                    <a:pt x="1065" y="59"/>
                  </a:lnTo>
                  <a:lnTo>
                    <a:pt x="1055" y="76"/>
                  </a:lnTo>
                  <a:lnTo>
                    <a:pt x="1044" y="90"/>
                  </a:lnTo>
                  <a:lnTo>
                    <a:pt x="1055" y="90"/>
                  </a:lnTo>
                  <a:lnTo>
                    <a:pt x="1062" y="90"/>
                  </a:lnTo>
                  <a:lnTo>
                    <a:pt x="1072" y="83"/>
                  </a:lnTo>
                  <a:lnTo>
                    <a:pt x="1086" y="73"/>
                  </a:lnTo>
                  <a:lnTo>
                    <a:pt x="1100" y="66"/>
                  </a:lnTo>
                  <a:lnTo>
                    <a:pt x="1113" y="62"/>
                  </a:lnTo>
                  <a:lnTo>
                    <a:pt x="1117" y="52"/>
                  </a:lnTo>
                  <a:lnTo>
                    <a:pt x="1124" y="45"/>
                  </a:lnTo>
                  <a:lnTo>
                    <a:pt x="1134" y="38"/>
                  </a:lnTo>
                  <a:lnTo>
                    <a:pt x="1148" y="38"/>
                  </a:lnTo>
                  <a:lnTo>
                    <a:pt x="1158" y="42"/>
                  </a:lnTo>
                  <a:lnTo>
                    <a:pt x="1172" y="45"/>
                  </a:lnTo>
                  <a:lnTo>
                    <a:pt x="1172" y="52"/>
                  </a:lnTo>
                  <a:lnTo>
                    <a:pt x="1172" y="59"/>
                  </a:lnTo>
                  <a:lnTo>
                    <a:pt x="1165" y="69"/>
                  </a:lnTo>
                  <a:lnTo>
                    <a:pt x="1155" y="76"/>
                  </a:lnTo>
                  <a:lnTo>
                    <a:pt x="1148" y="90"/>
                  </a:lnTo>
                  <a:lnTo>
                    <a:pt x="1141" y="104"/>
                  </a:lnTo>
                  <a:lnTo>
                    <a:pt x="1127" y="111"/>
                  </a:lnTo>
                  <a:lnTo>
                    <a:pt x="1113" y="114"/>
                  </a:lnTo>
                  <a:lnTo>
                    <a:pt x="1103" y="111"/>
                  </a:lnTo>
                  <a:lnTo>
                    <a:pt x="1096" y="104"/>
                  </a:lnTo>
                  <a:lnTo>
                    <a:pt x="1096" y="111"/>
                  </a:lnTo>
                  <a:lnTo>
                    <a:pt x="1096" y="118"/>
                  </a:lnTo>
                  <a:lnTo>
                    <a:pt x="1086" y="118"/>
                  </a:lnTo>
                  <a:lnTo>
                    <a:pt x="1079" y="121"/>
                  </a:lnTo>
                  <a:lnTo>
                    <a:pt x="1069" y="118"/>
                  </a:lnTo>
                  <a:lnTo>
                    <a:pt x="1058" y="111"/>
                  </a:lnTo>
                  <a:lnTo>
                    <a:pt x="1051" y="118"/>
                  </a:lnTo>
                  <a:lnTo>
                    <a:pt x="1041" y="124"/>
                  </a:lnTo>
                  <a:lnTo>
                    <a:pt x="1031" y="131"/>
                  </a:lnTo>
                  <a:lnTo>
                    <a:pt x="1020" y="135"/>
                  </a:lnTo>
                  <a:lnTo>
                    <a:pt x="1000" y="131"/>
                  </a:lnTo>
                  <a:lnTo>
                    <a:pt x="989" y="124"/>
                  </a:lnTo>
                  <a:lnTo>
                    <a:pt x="972" y="124"/>
                  </a:lnTo>
                  <a:lnTo>
                    <a:pt x="975" y="131"/>
                  </a:lnTo>
                  <a:lnTo>
                    <a:pt x="979" y="135"/>
                  </a:lnTo>
                  <a:lnTo>
                    <a:pt x="986" y="138"/>
                  </a:lnTo>
                  <a:lnTo>
                    <a:pt x="989" y="138"/>
                  </a:lnTo>
                  <a:lnTo>
                    <a:pt x="1003" y="138"/>
                  </a:lnTo>
                  <a:lnTo>
                    <a:pt x="1020" y="138"/>
                  </a:lnTo>
                  <a:lnTo>
                    <a:pt x="1020" y="142"/>
                  </a:lnTo>
                  <a:lnTo>
                    <a:pt x="1020" y="149"/>
                  </a:lnTo>
                  <a:lnTo>
                    <a:pt x="979" y="166"/>
                  </a:lnTo>
                  <a:lnTo>
                    <a:pt x="934" y="176"/>
                  </a:lnTo>
                  <a:lnTo>
                    <a:pt x="903" y="169"/>
                  </a:lnTo>
                  <a:lnTo>
                    <a:pt x="896" y="169"/>
                  </a:lnTo>
                  <a:lnTo>
                    <a:pt x="913" y="173"/>
                  </a:lnTo>
                  <a:lnTo>
                    <a:pt x="927" y="183"/>
                  </a:lnTo>
                  <a:lnTo>
                    <a:pt x="917" y="190"/>
                  </a:lnTo>
                  <a:lnTo>
                    <a:pt x="910" y="193"/>
                  </a:lnTo>
                  <a:lnTo>
                    <a:pt x="900" y="197"/>
                  </a:lnTo>
                  <a:lnTo>
                    <a:pt x="889" y="197"/>
                  </a:lnTo>
                  <a:lnTo>
                    <a:pt x="876" y="207"/>
                  </a:lnTo>
                  <a:lnTo>
                    <a:pt x="862" y="211"/>
                  </a:lnTo>
                  <a:lnTo>
                    <a:pt x="862" y="217"/>
                  </a:lnTo>
                  <a:lnTo>
                    <a:pt x="862" y="221"/>
                  </a:lnTo>
                  <a:lnTo>
                    <a:pt x="841" y="228"/>
                  </a:lnTo>
                  <a:lnTo>
                    <a:pt x="820" y="245"/>
                  </a:lnTo>
                  <a:lnTo>
                    <a:pt x="810" y="255"/>
                  </a:lnTo>
                  <a:lnTo>
                    <a:pt x="803" y="266"/>
                  </a:lnTo>
                  <a:lnTo>
                    <a:pt x="796" y="279"/>
                  </a:lnTo>
                  <a:lnTo>
                    <a:pt x="796" y="290"/>
                  </a:lnTo>
                  <a:lnTo>
                    <a:pt x="814" y="290"/>
                  </a:lnTo>
                  <a:lnTo>
                    <a:pt x="810" y="307"/>
                  </a:lnTo>
                  <a:lnTo>
                    <a:pt x="814" y="317"/>
                  </a:lnTo>
                  <a:lnTo>
                    <a:pt x="807" y="324"/>
                  </a:lnTo>
                  <a:lnTo>
                    <a:pt x="810" y="328"/>
                  </a:lnTo>
                  <a:lnTo>
                    <a:pt x="817" y="331"/>
                  </a:lnTo>
                  <a:lnTo>
                    <a:pt x="848" y="324"/>
                  </a:lnTo>
                  <a:lnTo>
                    <a:pt x="876" y="348"/>
                  </a:lnTo>
                  <a:lnTo>
                    <a:pt x="907" y="369"/>
                  </a:lnTo>
                  <a:lnTo>
                    <a:pt x="910" y="376"/>
                  </a:lnTo>
                  <a:lnTo>
                    <a:pt x="913" y="379"/>
                  </a:lnTo>
                  <a:lnTo>
                    <a:pt x="917" y="379"/>
                  </a:lnTo>
                  <a:lnTo>
                    <a:pt x="924" y="376"/>
                  </a:lnTo>
                  <a:lnTo>
                    <a:pt x="938" y="372"/>
                  </a:lnTo>
                  <a:lnTo>
                    <a:pt x="941" y="369"/>
                  </a:lnTo>
                  <a:lnTo>
                    <a:pt x="962" y="376"/>
                  </a:lnTo>
                  <a:lnTo>
                    <a:pt x="955" y="386"/>
                  </a:lnTo>
                  <a:lnTo>
                    <a:pt x="948" y="390"/>
                  </a:lnTo>
                  <a:lnTo>
                    <a:pt x="955" y="397"/>
                  </a:lnTo>
                  <a:lnTo>
                    <a:pt x="944" y="414"/>
                  </a:lnTo>
                  <a:lnTo>
                    <a:pt x="941" y="434"/>
                  </a:lnTo>
                  <a:lnTo>
                    <a:pt x="941" y="441"/>
                  </a:lnTo>
                  <a:lnTo>
                    <a:pt x="948" y="452"/>
                  </a:lnTo>
                  <a:lnTo>
                    <a:pt x="955" y="459"/>
                  </a:lnTo>
                  <a:lnTo>
                    <a:pt x="962" y="462"/>
                  </a:lnTo>
                  <a:lnTo>
                    <a:pt x="962" y="469"/>
                  </a:lnTo>
                  <a:lnTo>
                    <a:pt x="965" y="472"/>
                  </a:lnTo>
                  <a:lnTo>
                    <a:pt x="986" y="455"/>
                  </a:lnTo>
                  <a:lnTo>
                    <a:pt x="1000" y="434"/>
                  </a:lnTo>
                  <a:lnTo>
                    <a:pt x="1007" y="424"/>
                  </a:lnTo>
                  <a:lnTo>
                    <a:pt x="1010" y="410"/>
                  </a:lnTo>
                  <a:lnTo>
                    <a:pt x="1013" y="397"/>
                  </a:lnTo>
                  <a:lnTo>
                    <a:pt x="1013" y="383"/>
                  </a:lnTo>
                  <a:lnTo>
                    <a:pt x="1041" y="376"/>
                  </a:lnTo>
                  <a:lnTo>
                    <a:pt x="1069" y="366"/>
                  </a:lnTo>
                  <a:lnTo>
                    <a:pt x="1079" y="355"/>
                  </a:lnTo>
                  <a:lnTo>
                    <a:pt x="1089" y="345"/>
                  </a:lnTo>
                  <a:lnTo>
                    <a:pt x="1096" y="335"/>
                  </a:lnTo>
                  <a:lnTo>
                    <a:pt x="1100" y="321"/>
                  </a:lnTo>
                  <a:lnTo>
                    <a:pt x="1089" y="304"/>
                  </a:lnTo>
                  <a:lnTo>
                    <a:pt x="1082" y="293"/>
                  </a:lnTo>
                  <a:lnTo>
                    <a:pt x="1100" y="269"/>
                  </a:lnTo>
                  <a:lnTo>
                    <a:pt x="1117" y="248"/>
                  </a:lnTo>
                  <a:lnTo>
                    <a:pt x="1117" y="242"/>
                  </a:lnTo>
                  <a:lnTo>
                    <a:pt x="1117" y="238"/>
                  </a:lnTo>
                  <a:lnTo>
                    <a:pt x="1120" y="231"/>
                  </a:lnTo>
                  <a:lnTo>
                    <a:pt x="1127" y="224"/>
                  </a:lnTo>
                  <a:lnTo>
                    <a:pt x="1141" y="211"/>
                  </a:lnTo>
                  <a:lnTo>
                    <a:pt x="1148" y="200"/>
                  </a:lnTo>
                  <a:lnTo>
                    <a:pt x="1217" y="200"/>
                  </a:lnTo>
                  <a:lnTo>
                    <a:pt x="1217" y="207"/>
                  </a:lnTo>
                  <a:lnTo>
                    <a:pt x="1220" y="211"/>
                  </a:lnTo>
                  <a:lnTo>
                    <a:pt x="1227" y="211"/>
                  </a:lnTo>
                  <a:lnTo>
                    <a:pt x="1234" y="211"/>
                  </a:lnTo>
                  <a:lnTo>
                    <a:pt x="1241" y="221"/>
                  </a:lnTo>
                  <a:lnTo>
                    <a:pt x="1241" y="231"/>
                  </a:lnTo>
                  <a:lnTo>
                    <a:pt x="1255" y="231"/>
                  </a:lnTo>
                  <a:lnTo>
                    <a:pt x="1268" y="231"/>
                  </a:lnTo>
                  <a:lnTo>
                    <a:pt x="1268" y="235"/>
                  </a:lnTo>
                  <a:lnTo>
                    <a:pt x="1272" y="238"/>
                  </a:lnTo>
                  <a:lnTo>
                    <a:pt x="1258" y="262"/>
                  </a:lnTo>
                  <a:lnTo>
                    <a:pt x="1248" y="283"/>
                  </a:lnTo>
                  <a:lnTo>
                    <a:pt x="1255" y="283"/>
                  </a:lnTo>
                  <a:lnTo>
                    <a:pt x="1258" y="283"/>
                  </a:lnTo>
                  <a:lnTo>
                    <a:pt x="1255" y="297"/>
                  </a:lnTo>
                  <a:lnTo>
                    <a:pt x="1244" y="310"/>
                  </a:lnTo>
                  <a:lnTo>
                    <a:pt x="1255" y="304"/>
                  </a:lnTo>
                  <a:lnTo>
                    <a:pt x="1265" y="297"/>
                  </a:lnTo>
                  <a:lnTo>
                    <a:pt x="1272" y="300"/>
                  </a:lnTo>
                  <a:lnTo>
                    <a:pt x="1282" y="297"/>
                  </a:lnTo>
                  <a:lnTo>
                    <a:pt x="1293" y="290"/>
                  </a:lnTo>
                  <a:lnTo>
                    <a:pt x="1306" y="283"/>
                  </a:lnTo>
                  <a:lnTo>
                    <a:pt x="1330" y="266"/>
                  </a:lnTo>
                  <a:lnTo>
                    <a:pt x="1348" y="252"/>
                  </a:lnTo>
                  <a:lnTo>
                    <a:pt x="1351" y="266"/>
                  </a:lnTo>
                  <a:lnTo>
                    <a:pt x="1348" y="279"/>
                  </a:lnTo>
                  <a:lnTo>
                    <a:pt x="1358" y="279"/>
                  </a:lnTo>
                  <a:lnTo>
                    <a:pt x="1358" y="293"/>
                  </a:lnTo>
                  <a:lnTo>
                    <a:pt x="1355" y="300"/>
                  </a:lnTo>
                  <a:lnTo>
                    <a:pt x="1358" y="300"/>
                  </a:lnTo>
                  <a:lnTo>
                    <a:pt x="1365" y="300"/>
                  </a:lnTo>
                  <a:lnTo>
                    <a:pt x="1365" y="310"/>
                  </a:lnTo>
                  <a:lnTo>
                    <a:pt x="1365" y="314"/>
                  </a:lnTo>
                  <a:lnTo>
                    <a:pt x="1365" y="321"/>
                  </a:lnTo>
                  <a:lnTo>
                    <a:pt x="1372" y="324"/>
                  </a:lnTo>
                  <a:lnTo>
                    <a:pt x="1365" y="335"/>
                  </a:lnTo>
                  <a:lnTo>
                    <a:pt x="1358" y="341"/>
                  </a:lnTo>
                  <a:lnTo>
                    <a:pt x="1368" y="355"/>
                  </a:lnTo>
                  <a:lnTo>
                    <a:pt x="1386" y="366"/>
                  </a:lnTo>
                  <a:lnTo>
                    <a:pt x="1399" y="372"/>
                  </a:lnTo>
                  <a:lnTo>
                    <a:pt x="1417" y="379"/>
                  </a:lnTo>
                  <a:lnTo>
                    <a:pt x="1386" y="397"/>
                  </a:lnTo>
                  <a:lnTo>
                    <a:pt x="1368" y="407"/>
                  </a:lnTo>
                  <a:lnTo>
                    <a:pt x="1375" y="407"/>
                  </a:lnTo>
                  <a:lnTo>
                    <a:pt x="1386" y="403"/>
                  </a:lnTo>
                  <a:lnTo>
                    <a:pt x="1396" y="400"/>
                  </a:lnTo>
                  <a:lnTo>
                    <a:pt x="1410" y="397"/>
                  </a:lnTo>
                  <a:lnTo>
                    <a:pt x="1427" y="400"/>
                  </a:lnTo>
                  <a:lnTo>
                    <a:pt x="1441" y="397"/>
                  </a:lnTo>
                  <a:lnTo>
                    <a:pt x="1441" y="403"/>
                  </a:lnTo>
                  <a:lnTo>
                    <a:pt x="1441" y="410"/>
                  </a:lnTo>
                  <a:lnTo>
                    <a:pt x="1441" y="421"/>
                  </a:lnTo>
                  <a:lnTo>
                    <a:pt x="1437" y="424"/>
                  </a:lnTo>
                  <a:lnTo>
                    <a:pt x="1434" y="428"/>
                  </a:lnTo>
                  <a:lnTo>
                    <a:pt x="1427" y="431"/>
                  </a:lnTo>
                  <a:lnTo>
                    <a:pt x="1430" y="434"/>
                  </a:lnTo>
                  <a:lnTo>
                    <a:pt x="1434" y="441"/>
                  </a:lnTo>
                  <a:lnTo>
                    <a:pt x="1427" y="448"/>
                  </a:lnTo>
                  <a:lnTo>
                    <a:pt x="1420" y="452"/>
                  </a:lnTo>
                  <a:lnTo>
                    <a:pt x="1410" y="455"/>
                  </a:lnTo>
                  <a:lnTo>
                    <a:pt x="1403" y="452"/>
                  </a:lnTo>
                  <a:lnTo>
                    <a:pt x="1389" y="459"/>
                  </a:lnTo>
                  <a:lnTo>
                    <a:pt x="1372" y="462"/>
                  </a:lnTo>
                  <a:lnTo>
                    <a:pt x="1365" y="466"/>
                  </a:lnTo>
                  <a:lnTo>
                    <a:pt x="1358" y="466"/>
                  </a:lnTo>
                  <a:lnTo>
                    <a:pt x="1355" y="472"/>
                  </a:lnTo>
                  <a:lnTo>
                    <a:pt x="1355" y="476"/>
                  </a:lnTo>
                  <a:lnTo>
                    <a:pt x="1351" y="476"/>
                  </a:lnTo>
                  <a:lnTo>
                    <a:pt x="1348" y="483"/>
                  </a:lnTo>
                  <a:lnTo>
                    <a:pt x="1344" y="486"/>
                  </a:lnTo>
                  <a:lnTo>
                    <a:pt x="1341" y="490"/>
                  </a:lnTo>
                  <a:lnTo>
                    <a:pt x="1330" y="490"/>
                  </a:lnTo>
                  <a:lnTo>
                    <a:pt x="1289" y="483"/>
                  </a:lnTo>
                  <a:lnTo>
                    <a:pt x="1258" y="483"/>
                  </a:lnTo>
                  <a:lnTo>
                    <a:pt x="1231" y="483"/>
                  </a:lnTo>
                  <a:lnTo>
                    <a:pt x="1217" y="486"/>
                  </a:lnTo>
                  <a:lnTo>
                    <a:pt x="1203" y="490"/>
                  </a:lnTo>
                  <a:lnTo>
                    <a:pt x="1193" y="497"/>
                  </a:lnTo>
                  <a:lnTo>
                    <a:pt x="1186" y="503"/>
                  </a:lnTo>
                  <a:lnTo>
                    <a:pt x="1168" y="517"/>
                  </a:lnTo>
                  <a:lnTo>
                    <a:pt x="1148" y="528"/>
                  </a:lnTo>
                  <a:lnTo>
                    <a:pt x="1127" y="538"/>
                  </a:lnTo>
                  <a:lnTo>
                    <a:pt x="1110" y="548"/>
                  </a:lnTo>
                  <a:lnTo>
                    <a:pt x="1093" y="565"/>
                  </a:lnTo>
                  <a:lnTo>
                    <a:pt x="1086" y="579"/>
                  </a:lnTo>
                  <a:lnTo>
                    <a:pt x="1100" y="572"/>
                  </a:lnTo>
                  <a:lnTo>
                    <a:pt x="1110" y="565"/>
                  </a:lnTo>
                  <a:lnTo>
                    <a:pt x="1134" y="548"/>
                  </a:lnTo>
                  <a:lnTo>
                    <a:pt x="1162" y="531"/>
                  </a:lnTo>
                  <a:lnTo>
                    <a:pt x="1175" y="521"/>
                  </a:lnTo>
                  <a:lnTo>
                    <a:pt x="1193" y="514"/>
                  </a:lnTo>
                  <a:lnTo>
                    <a:pt x="1206" y="510"/>
                  </a:lnTo>
                  <a:lnTo>
                    <a:pt x="1220" y="507"/>
                  </a:lnTo>
                  <a:lnTo>
                    <a:pt x="1227" y="510"/>
                  </a:lnTo>
                  <a:lnTo>
                    <a:pt x="1234" y="514"/>
                  </a:lnTo>
                  <a:lnTo>
                    <a:pt x="1237" y="517"/>
                  </a:lnTo>
                  <a:lnTo>
                    <a:pt x="1241" y="524"/>
                  </a:lnTo>
                  <a:lnTo>
                    <a:pt x="1241" y="531"/>
                  </a:lnTo>
                  <a:lnTo>
                    <a:pt x="1237" y="538"/>
                  </a:lnTo>
                  <a:lnTo>
                    <a:pt x="1231" y="541"/>
                  </a:lnTo>
                  <a:lnTo>
                    <a:pt x="1227" y="541"/>
                  </a:lnTo>
                  <a:lnTo>
                    <a:pt x="1210" y="538"/>
                  </a:lnTo>
                  <a:lnTo>
                    <a:pt x="1196" y="534"/>
                  </a:lnTo>
                  <a:lnTo>
                    <a:pt x="1186" y="538"/>
                  </a:lnTo>
                  <a:lnTo>
                    <a:pt x="1182" y="541"/>
                  </a:lnTo>
                  <a:lnTo>
                    <a:pt x="1206" y="552"/>
                  </a:lnTo>
                  <a:lnTo>
                    <a:pt x="1217" y="552"/>
                  </a:lnTo>
                  <a:lnTo>
                    <a:pt x="1227" y="552"/>
                  </a:lnTo>
                  <a:lnTo>
                    <a:pt x="1217" y="562"/>
                  </a:lnTo>
                  <a:lnTo>
                    <a:pt x="1213" y="572"/>
                  </a:lnTo>
                  <a:lnTo>
                    <a:pt x="1213" y="583"/>
                  </a:lnTo>
                  <a:lnTo>
                    <a:pt x="1217" y="590"/>
                  </a:lnTo>
                  <a:lnTo>
                    <a:pt x="1227" y="593"/>
                  </a:lnTo>
                  <a:lnTo>
                    <a:pt x="1234" y="596"/>
                  </a:lnTo>
                  <a:lnTo>
                    <a:pt x="1255" y="600"/>
                  </a:lnTo>
                  <a:lnTo>
                    <a:pt x="1275" y="600"/>
                  </a:lnTo>
                  <a:lnTo>
                    <a:pt x="1275" y="610"/>
                  </a:lnTo>
                  <a:lnTo>
                    <a:pt x="1262" y="614"/>
                  </a:lnTo>
                  <a:lnTo>
                    <a:pt x="1248" y="614"/>
                  </a:lnTo>
                  <a:lnTo>
                    <a:pt x="1224" y="627"/>
                  </a:lnTo>
                  <a:lnTo>
                    <a:pt x="1199" y="645"/>
                  </a:lnTo>
                  <a:lnTo>
                    <a:pt x="1182" y="648"/>
                  </a:lnTo>
                  <a:lnTo>
                    <a:pt x="1172" y="652"/>
                  </a:lnTo>
                  <a:lnTo>
                    <a:pt x="1165" y="652"/>
                  </a:lnTo>
                  <a:lnTo>
                    <a:pt x="1162" y="645"/>
                  </a:lnTo>
                  <a:lnTo>
                    <a:pt x="1165" y="634"/>
                  </a:lnTo>
                  <a:lnTo>
                    <a:pt x="1172" y="627"/>
                  </a:lnTo>
                  <a:lnTo>
                    <a:pt x="1182" y="624"/>
                  </a:lnTo>
                  <a:lnTo>
                    <a:pt x="1193" y="621"/>
                  </a:lnTo>
                  <a:lnTo>
                    <a:pt x="1213" y="617"/>
                  </a:lnTo>
                  <a:lnTo>
                    <a:pt x="1231" y="610"/>
                  </a:lnTo>
                  <a:lnTo>
                    <a:pt x="1217" y="603"/>
                  </a:lnTo>
                  <a:lnTo>
                    <a:pt x="1206" y="600"/>
                  </a:lnTo>
                  <a:lnTo>
                    <a:pt x="1189" y="607"/>
                  </a:lnTo>
                  <a:lnTo>
                    <a:pt x="1179" y="614"/>
                  </a:lnTo>
                  <a:lnTo>
                    <a:pt x="1172" y="617"/>
                  </a:lnTo>
                  <a:lnTo>
                    <a:pt x="1165" y="617"/>
                  </a:lnTo>
                  <a:lnTo>
                    <a:pt x="1162" y="617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32" name="Freeform 468"/>
            <p:cNvSpPr>
              <a:spLocks/>
            </p:cNvSpPr>
            <p:nvPr/>
          </p:nvSpPr>
          <p:spPr bwMode="auto">
            <a:xfrm>
              <a:off x="4210116" y="2669649"/>
              <a:ext cx="712533" cy="440563"/>
            </a:xfrm>
            <a:custGeom>
              <a:avLst/>
              <a:gdLst>
                <a:gd name="T0" fmla="*/ 20 w 396"/>
                <a:gd name="T1" fmla="*/ 99 h 251"/>
                <a:gd name="T2" fmla="*/ 35 w 396"/>
                <a:gd name="T3" fmla="*/ 62 h 251"/>
                <a:gd name="T4" fmla="*/ 129 w 396"/>
                <a:gd name="T5" fmla="*/ 17 h 251"/>
                <a:gd name="T6" fmla="*/ 179 w 396"/>
                <a:gd name="T7" fmla="*/ 31 h 251"/>
                <a:gd name="T8" fmla="*/ 145 w 396"/>
                <a:gd name="T9" fmla="*/ 81 h 251"/>
                <a:gd name="T10" fmla="*/ 210 w 396"/>
                <a:gd name="T11" fmla="*/ 62 h 251"/>
                <a:gd name="T12" fmla="*/ 339 w 396"/>
                <a:gd name="T13" fmla="*/ 12 h 251"/>
                <a:gd name="T14" fmla="*/ 353 w 396"/>
                <a:gd name="T15" fmla="*/ 49 h 251"/>
                <a:gd name="T16" fmla="*/ 462 w 396"/>
                <a:gd name="T17" fmla="*/ 62 h 251"/>
                <a:gd name="T18" fmla="*/ 571 w 396"/>
                <a:gd name="T19" fmla="*/ 74 h 251"/>
                <a:gd name="T20" fmla="*/ 606 w 396"/>
                <a:gd name="T21" fmla="*/ 117 h 251"/>
                <a:gd name="T22" fmla="*/ 628 w 396"/>
                <a:gd name="T23" fmla="*/ 125 h 251"/>
                <a:gd name="T24" fmla="*/ 708 w 396"/>
                <a:gd name="T25" fmla="*/ 146 h 251"/>
                <a:gd name="T26" fmla="*/ 636 w 396"/>
                <a:gd name="T27" fmla="*/ 191 h 251"/>
                <a:gd name="T28" fmla="*/ 708 w 396"/>
                <a:gd name="T29" fmla="*/ 216 h 251"/>
                <a:gd name="T30" fmla="*/ 731 w 396"/>
                <a:gd name="T31" fmla="*/ 247 h 251"/>
                <a:gd name="T32" fmla="*/ 809 w 396"/>
                <a:gd name="T33" fmla="*/ 259 h 251"/>
                <a:gd name="T34" fmla="*/ 747 w 396"/>
                <a:gd name="T35" fmla="*/ 312 h 251"/>
                <a:gd name="T36" fmla="*/ 686 w 396"/>
                <a:gd name="T37" fmla="*/ 326 h 251"/>
                <a:gd name="T38" fmla="*/ 693 w 396"/>
                <a:gd name="T39" fmla="*/ 302 h 251"/>
                <a:gd name="T40" fmla="*/ 672 w 396"/>
                <a:gd name="T41" fmla="*/ 295 h 251"/>
                <a:gd name="T42" fmla="*/ 621 w 396"/>
                <a:gd name="T43" fmla="*/ 273 h 251"/>
                <a:gd name="T44" fmla="*/ 577 w 396"/>
                <a:gd name="T45" fmla="*/ 298 h 251"/>
                <a:gd name="T46" fmla="*/ 644 w 396"/>
                <a:gd name="T47" fmla="*/ 385 h 251"/>
                <a:gd name="T48" fmla="*/ 621 w 396"/>
                <a:gd name="T49" fmla="*/ 415 h 251"/>
                <a:gd name="T50" fmla="*/ 555 w 396"/>
                <a:gd name="T51" fmla="*/ 412 h 251"/>
                <a:gd name="T52" fmla="*/ 507 w 396"/>
                <a:gd name="T53" fmla="*/ 391 h 251"/>
                <a:gd name="T54" fmla="*/ 549 w 396"/>
                <a:gd name="T55" fmla="*/ 455 h 251"/>
                <a:gd name="T56" fmla="*/ 453 w 396"/>
                <a:gd name="T57" fmla="*/ 440 h 251"/>
                <a:gd name="T58" fmla="*/ 377 w 396"/>
                <a:gd name="T59" fmla="*/ 380 h 251"/>
                <a:gd name="T60" fmla="*/ 320 w 396"/>
                <a:gd name="T61" fmla="*/ 353 h 251"/>
                <a:gd name="T62" fmla="*/ 333 w 396"/>
                <a:gd name="T63" fmla="*/ 329 h 251"/>
                <a:gd name="T64" fmla="*/ 384 w 396"/>
                <a:gd name="T65" fmla="*/ 295 h 251"/>
                <a:gd name="T66" fmla="*/ 462 w 396"/>
                <a:gd name="T67" fmla="*/ 281 h 251"/>
                <a:gd name="T68" fmla="*/ 498 w 396"/>
                <a:gd name="T69" fmla="*/ 298 h 251"/>
                <a:gd name="T70" fmla="*/ 563 w 396"/>
                <a:gd name="T71" fmla="*/ 295 h 251"/>
                <a:gd name="T72" fmla="*/ 491 w 396"/>
                <a:gd name="T73" fmla="*/ 268 h 251"/>
                <a:gd name="T74" fmla="*/ 440 w 396"/>
                <a:gd name="T75" fmla="*/ 273 h 251"/>
                <a:gd name="T76" fmla="*/ 469 w 396"/>
                <a:gd name="T77" fmla="*/ 224 h 251"/>
                <a:gd name="T78" fmla="*/ 440 w 396"/>
                <a:gd name="T79" fmla="*/ 199 h 251"/>
                <a:gd name="T80" fmla="*/ 389 w 396"/>
                <a:gd name="T81" fmla="*/ 146 h 251"/>
                <a:gd name="T82" fmla="*/ 324 w 396"/>
                <a:gd name="T83" fmla="*/ 125 h 251"/>
                <a:gd name="T84" fmla="*/ 310 w 396"/>
                <a:gd name="T85" fmla="*/ 156 h 251"/>
                <a:gd name="T86" fmla="*/ 201 w 396"/>
                <a:gd name="T87" fmla="*/ 138 h 251"/>
                <a:gd name="T88" fmla="*/ 100 w 396"/>
                <a:gd name="T89" fmla="*/ 142 h 251"/>
                <a:gd name="T90" fmla="*/ 58 w 396"/>
                <a:gd name="T91" fmla="*/ 129 h 251"/>
                <a:gd name="T92" fmla="*/ 14 w 396"/>
                <a:gd name="T93" fmla="*/ 138 h 251"/>
                <a:gd name="T94" fmla="*/ 35 w 396"/>
                <a:gd name="T95" fmla="*/ 113 h 251"/>
                <a:gd name="T96" fmla="*/ 70 w 396"/>
                <a:gd name="T97" fmla="*/ 113 h 2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96" h="251">
                  <a:moveTo>
                    <a:pt x="31" y="55"/>
                  </a:moveTo>
                  <a:lnTo>
                    <a:pt x="14" y="55"/>
                  </a:lnTo>
                  <a:lnTo>
                    <a:pt x="10" y="55"/>
                  </a:lnTo>
                  <a:lnTo>
                    <a:pt x="10" y="51"/>
                  </a:lnTo>
                  <a:lnTo>
                    <a:pt x="10" y="41"/>
                  </a:lnTo>
                  <a:lnTo>
                    <a:pt x="17" y="34"/>
                  </a:lnTo>
                  <a:lnTo>
                    <a:pt x="27" y="27"/>
                  </a:lnTo>
                  <a:lnTo>
                    <a:pt x="38" y="20"/>
                  </a:lnTo>
                  <a:lnTo>
                    <a:pt x="62" y="10"/>
                  </a:lnTo>
                  <a:lnTo>
                    <a:pt x="83" y="0"/>
                  </a:lnTo>
                  <a:lnTo>
                    <a:pt x="103" y="0"/>
                  </a:lnTo>
                  <a:lnTo>
                    <a:pt x="86" y="17"/>
                  </a:lnTo>
                  <a:lnTo>
                    <a:pt x="69" y="34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86" y="44"/>
                  </a:lnTo>
                  <a:lnTo>
                    <a:pt x="100" y="41"/>
                  </a:lnTo>
                  <a:lnTo>
                    <a:pt x="100" y="34"/>
                  </a:lnTo>
                  <a:lnTo>
                    <a:pt x="100" y="31"/>
                  </a:lnTo>
                  <a:lnTo>
                    <a:pt x="131" y="17"/>
                  </a:lnTo>
                  <a:lnTo>
                    <a:pt x="162" y="6"/>
                  </a:lnTo>
                  <a:lnTo>
                    <a:pt x="172" y="13"/>
                  </a:lnTo>
                  <a:lnTo>
                    <a:pt x="176" y="20"/>
                  </a:lnTo>
                  <a:lnTo>
                    <a:pt x="169" y="27"/>
                  </a:lnTo>
                  <a:lnTo>
                    <a:pt x="165" y="34"/>
                  </a:lnTo>
                  <a:lnTo>
                    <a:pt x="196" y="34"/>
                  </a:lnTo>
                  <a:lnTo>
                    <a:pt x="220" y="34"/>
                  </a:lnTo>
                  <a:lnTo>
                    <a:pt x="231" y="37"/>
                  </a:lnTo>
                  <a:lnTo>
                    <a:pt x="248" y="37"/>
                  </a:lnTo>
                  <a:lnTo>
                    <a:pt x="272" y="41"/>
                  </a:lnTo>
                  <a:lnTo>
                    <a:pt x="293" y="48"/>
                  </a:lnTo>
                  <a:lnTo>
                    <a:pt x="289" y="58"/>
                  </a:lnTo>
                  <a:lnTo>
                    <a:pt x="289" y="65"/>
                  </a:lnTo>
                  <a:lnTo>
                    <a:pt x="276" y="79"/>
                  </a:lnTo>
                  <a:lnTo>
                    <a:pt x="289" y="72"/>
                  </a:lnTo>
                  <a:lnTo>
                    <a:pt x="300" y="68"/>
                  </a:lnTo>
                  <a:lnTo>
                    <a:pt x="307" y="68"/>
                  </a:lnTo>
                  <a:lnTo>
                    <a:pt x="324" y="79"/>
                  </a:lnTo>
                  <a:lnTo>
                    <a:pt x="338" y="82"/>
                  </a:lnTo>
                  <a:lnTo>
                    <a:pt x="334" y="100"/>
                  </a:lnTo>
                  <a:lnTo>
                    <a:pt x="317" y="103"/>
                  </a:lnTo>
                  <a:lnTo>
                    <a:pt x="303" y="106"/>
                  </a:lnTo>
                  <a:lnTo>
                    <a:pt x="313" y="113"/>
                  </a:lnTo>
                  <a:lnTo>
                    <a:pt x="327" y="117"/>
                  </a:lnTo>
                  <a:lnTo>
                    <a:pt x="338" y="120"/>
                  </a:lnTo>
                  <a:lnTo>
                    <a:pt x="355" y="120"/>
                  </a:lnTo>
                  <a:lnTo>
                    <a:pt x="351" y="131"/>
                  </a:lnTo>
                  <a:lnTo>
                    <a:pt x="348" y="137"/>
                  </a:lnTo>
                  <a:lnTo>
                    <a:pt x="365" y="137"/>
                  </a:lnTo>
                  <a:lnTo>
                    <a:pt x="379" y="137"/>
                  </a:lnTo>
                  <a:lnTo>
                    <a:pt x="386" y="144"/>
                  </a:lnTo>
                  <a:lnTo>
                    <a:pt x="396" y="148"/>
                  </a:lnTo>
                  <a:lnTo>
                    <a:pt x="376" y="165"/>
                  </a:lnTo>
                  <a:lnTo>
                    <a:pt x="355" y="172"/>
                  </a:lnTo>
                  <a:lnTo>
                    <a:pt x="344" y="179"/>
                  </a:lnTo>
                  <a:lnTo>
                    <a:pt x="334" y="186"/>
                  </a:lnTo>
                  <a:lnTo>
                    <a:pt x="327" y="179"/>
                  </a:lnTo>
                  <a:lnTo>
                    <a:pt x="320" y="168"/>
                  </a:lnTo>
                  <a:lnTo>
                    <a:pt x="324" y="168"/>
                  </a:lnTo>
                  <a:lnTo>
                    <a:pt x="331" y="168"/>
                  </a:lnTo>
                  <a:lnTo>
                    <a:pt x="331" y="165"/>
                  </a:lnTo>
                  <a:lnTo>
                    <a:pt x="331" y="162"/>
                  </a:lnTo>
                  <a:lnTo>
                    <a:pt x="320" y="162"/>
                  </a:lnTo>
                  <a:lnTo>
                    <a:pt x="310" y="162"/>
                  </a:lnTo>
                  <a:lnTo>
                    <a:pt x="303" y="155"/>
                  </a:lnTo>
                  <a:lnTo>
                    <a:pt x="296" y="151"/>
                  </a:lnTo>
                  <a:lnTo>
                    <a:pt x="289" y="158"/>
                  </a:lnTo>
                  <a:lnTo>
                    <a:pt x="286" y="165"/>
                  </a:lnTo>
                  <a:lnTo>
                    <a:pt x="276" y="165"/>
                  </a:lnTo>
                  <a:lnTo>
                    <a:pt x="276" y="172"/>
                  </a:lnTo>
                  <a:lnTo>
                    <a:pt x="293" y="193"/>
                  </a:lnTo>
                  <a:lnTo>
                    <a:pt x="307" y="213"/>
                  </a:lnTo>
                  <a:lnTo>
                    <a:pt x="307" y="220"/>
                  </a:lnTo>
                  <a:lnTo>
                    <a:pt x="307" y="224"/>
                  </a:lnTo>
                  <a:lnTo>
                    <a:pt x="296" y="230"/>
                  </a:lnTo>
                  <a:lnTo>
                    <a:pt x="286" y="234"/>
                  </a:lnTo>
                  <a:lnTo>
                    <a:pt x="276" y="230"/>
                  </a:lnTo>
                  <a:lnTo>
                    <a:pt x="265" y="227"/>
                  </a:lnTo>
                  <a:lnTo>
                    <a:pt x="255" y="224"/>
                  </a:lnTo>
                  <a:lnTo>
                    <a:pt x="248" y="217"/>
                  </a:lnTo>
                  <a:lnTo>
                    <a:pt x="241" y="217"/>
                  </a:lnTo>
                  <a:lnTo>
                    <a:pt x="255" y="234"/>
                  </a:lnTo>
                  <a:lnTo>
                    <a:pt x="269" y="248"/>
                  </a:lnTo>
                  <a:lnTo>
                    <a:pt x="262" y="251"/>
                  </a:lnTo>
                  <a:lnTo>
                    <a:pt x="255" y="251"/>
                  </a:lnTo>
                  <a:lnTo>
                    <a:pt x="238" y="248"/>
                  </a:lnTo>
                  <a:lnTo>
                    <a:pt x="217" y="244"/>
                  </a:lnTo>
                  <a:lnTo>
                    <a:pt x="196" y="234"/>
                  </a:lnTo>
                  <a:lnTo>
                    <a:pt x="186" y="227"/>
                  </a:lnTo>
                  <a:lnTo>
                    <a:pt x="179" y="210"/>
                  </a:lnTo>
                  <a:lnTo>
                    <a:pt x="169" y="199"/>
                  </a:lnTo>
                  <a:lnTo>
                    <a:pt x="158" y="199"/>
                  </a:lnTo>
                  <a:lnTo>
                    <a:pt x="152" y="196"/>
                  </a:lnTo>
                  <a:lnTo>
                    <a:pt x="145" y="193"/>
                  </a:lnTo>
                  <a:lnTo>
                    <a:pt x="141" y="186"/>
                  </a:lnTo>
                  <a:lnTo>
                    <a:pt x="158" y="182"/>
                  </a:lnTo>
                  <a:lnTo>
                    <a:pt x="176" y="179"/>
                  </a:lnTo>
                  <a:lnTo>
                    <a:pt x="179" y="168"/>
                  </a:lnTo>
                  <a:lnTo>
                    <a:pt x="183" y="162"/>
                  </a:lnTo>
                  <a:lnTo>
                    <a:pt x="196" y="158"/>
                  </a:lnTo>
                  <a:lnTo>
                    <a:pt x="207" y="155"/>
                  </a:lnTo>
                  <a:lnTo>
                    <a:pt x="220" y="155"/>
                  </a:lnTo>
                  <a:lnTo>
                    <a:pt x="224" y="162"/>
                  </a:lnTo>
                  <a:lnTo>
                    <a:pt x="231" y="165"/>
                  </a:lnTo>
                  <a:lnTo>
                    <a:pt x="238" y="165"/>
                  </a:lnTo>
                  <a:lnTo>
                    <a:pt x="248" y="165"/>
                  </a:lnTo>
                  <a:lnTo>
                    <a:pt x="262" y="165"/>
                  </a:lnTo>
                  <a:lnTo>
                    <a:pt x="269" y="162"/>
                  </a:lnTo>
                  <a:lnTo>
                    <a:pt x="269" y="158"/>
                  </a:lnTo>
                  <a:lnTo>
                    <a:pt x="269" y="155"/>
                  </a:lnTo>
                  <a:lnTo>
                    <a:pt x="234" y="148"/>
                  </a:lnTo>
                  <a:lnTo>
                    <a:pt x="224" y="151"/>
                  </a:lnTo>
                  <a:lnTo>
                    <a:pt x="214" y="151"/>
                  </a:lnTo>
                  <a:lnTo>
                    <a:pt x="210" y="151"/>
                  </a:lnTo>
                  <a:lnTo>
                    <a:pt x="207" y="151"/>
                  </a:lnTo>
                  <a:lnTo>
                    <a:pt x="217" y="137"/>
                  </a:lnTo>
                  <a:lnTo>
                    <a:pt x="224" y="124"/>
                  </a:lnTo>
                  <a:lnTo>
                    <a:pt x="224" y="120"/>
                  </a:lnTo>
                  <a:lnTo>
                    <a:pt x="224" y="113"/>
                  </a:lnTo>
                  <a:lnTo>
                    <a:pt x="210" y="110"/>
                  </a:lnTo>
                  <a:lnTo>
                    <a:pt x="200" y="103"/>
                  </a:lnTo>
                  <a:lnTo>
                    <a:pt x="189" y="93"/>
                  </a:lnTo>
                  <a:lnTo>
                    <a:pt x="186" y="82"/>
                  </a:lnTo>
                  <a:lnTo>
                    <a:pt x="172" y="79"/>
                  </a:lnTo>
                  <a:lnTo>
                    <a:pt x="162" y="68"/>
                  </a:lnTo>
                  <a:lnTo>
                    <a:pt x="155" y="68"/>
                  </a:lnTo>
                  <a:lnTo>
                    <a:pt x="152" y="75"/>
                  </a:lnTo>
                  <a:lnTo>
                    <a:pt x="148" y="82"/>
                  </a:lnTo>
                  <a:lnTo>
                    <a:pt x="148" y="86"/>
                  </a:lnTo>
                  <a:lnTo>
                    <a:pt x="134" y="86"/>
                  </a:lnTo>
                  <a:lnTo>
                    <a:pt x="114" y="79"/>
                  </a:lnTo>
                  <a:lnTo>
                    <a:pt x="96" y="75"/>
                  </a:lnTo>
                  <a:lnTo>
                    <a:pt x="79" y="72"/>
                  </a:lnTo>
                  <a:lnTo>
                    <a:pt x="62" y="72"/>
                  </a:lnTo>
                  <a:lnTo>
                    <a:pt x="48" y="79"/>
                  </a:lnTo>
                  <a:lnTo>
                    <a:pt x="38" y="82"/>
                  </a:lnTo>
                  <a:lnTo>
                    <a:pt x="31" y="79"/>
                  </a:lnTo>
                  <a:lnTo>
                    <a:pt x="27" y="72"/>
                  </a:lnTo>
                  <a:lnTo>
                    <a:pt x="21" y="75"/>
                  </a:lnTo>
                  <a:lnTo>
                    <a:pt x="14" y="75"/>
                  </a:lnTo>
                  <a:lnTo>
                    <a:pt x="7" y="75"/>
                  </a:lnTo>
                  <a:lnTo>
                    <a:pt x="0" y="68"/>
                  </a:lnTo>
                  <a:lnTo>
                    <a:pt x="10" y="65"/>
                  </a:lnTo>
                  <a:lnTo>
                    <a:pt x="17" y="62"/>
                  </a:lnTo>
                  <a:lnTo>
                    <a:pt x="27" y="65"/>
                  </a:lnTo>
                  <a:lnTo>
                    <a:pt x="34" y="65"/>
                  </a:lnTo>
                  <a:lnTo>
                    <a:pt x="34" y="62"/>
                  </a:lnTo>
                  <a:lnTo>
                    <a:pt x="34" y="55"/>
                  </a:lnTo>
                  <a:lnTo>
                    <a:pt x="31" y="55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33" name="Freeform 469"/>
            <p:cNvSpPr>
              <a:spLocks/>
            </p:cNvSpPr>
            <p:nvPr/>
          </p:nvSpPr>
          <p:spPr bwMode="auto">
            <a:xfrm>
              <a:off x="4210116" y="2669649"/>
              <a:ext cx="712533" cy="440563"/>
            </a:xfrm>
            <a:custGeom>
              <a:avLst/>
              <a:gdLst>
                <a:gd name="T0" fmla="*/ 29 w 396"/>
                <a:gd name="T1" fmla="*/ 99 h 251"/>
                <a:gd name="T2" fmla="*/ 20 w 396"/>
                <a:gd name="T3" fmla="*/ 74 h 251"/>
                <a:gd name="T4" fmla="*/ 79 w 396"/>
                <a:gd name="T5" fmla="*/ 35 h 251"/>
                <a:gd name="T6" fmla="*/ 174 w 396"/>
                <a:gd name="T7" fmla="*/ 0 h 251"/>
                <a:gd name="T8" fmla="*/ 179 w 396"/>
                <a:gd name="T9" fmla="*/ 31 h 251"/>
                <a:gd name="T10" fmla="*/ 145 w 396"/>
                <a:gd name="T11" fmla="*/ 81 h 251"/>
                <a:gd name="T12" fmla="*/ 210 w 396"/>
                <a:gd name="T13" fmla="*/ 62 h 251"/>
                <a:gd name="T14" fmla="*/ 339 w 396"/>
                <a:gd name="T15" fmla="*/ 12 h 251"/>
                <a:gd name="T16" fmla="*/ 353 w 396"/>
                <a:gd name="T17" fmla="*/ 49 h 251"/>
                <a:gd name="T18" fmla="*/ 462 w 396"/>
                <a:gd name="T19" fmla="*/ 62 h 251"/>
                <a:gd name="T20" fmla="*/ 571 w 396"/>
                <a:gd name="T21" fmla="*/ 74 h 251"/>
                <a:gd name="T22" fmla="*/ 606 w 396"/>
                <a:gd name="T23" fmla="*/ 117 h 251"/>
                <a:gd name="T24" fmla="*/ 577 w 396"/>
                <a:gd name="T25" fmla="*/ 142 h 251"/>
                <a:gd name="T26" fmla="*/ 628 w 396"/>
                <a:gd name="T27" fmla="*/ 125 h 251"/>
                <a:gd name="T28" fmla="*/ 680 w 396"/>
                <a:gd name="T29" fmla="*/ 142 h 251"/>
                <a:gd name="T30" fmla="*/ 701 w 396"/>
                <a:gd name="T31" fmla="*/ 180 h 251"/>
                <a:gd name="T32" fmla="*/ 636 w 396"/>
                <a:gd name="T33" fmla="*/ 191 h 251"/>
                <a:gd name="T34" fmla="*/ 708 w 396"/>
                <a:gd name="T35" fmla="*/ 216 h 251"/>
                <a:gd name="T36" fmla="*/ 731 w 396"/>
                <a:gd name="T37" fmla="*/ 247 h 251"/>
                <a:gd name="T38" fmla="*/ 809 w 396"/>
                <a:gd name="T39" fmla="*/ 259 h 251"/>
                <a:gd name="T40" fmla="*/ 747 w 396"/>
                <a:gd name="T41" fmla="*/ 312 h 251"/>
                <a:gd name="T42" fmla="*/ 686 w 396"/>
                <a:gd name="T43" fmla="*/ 326 h 251"/>
                <a:gd name="T44" fmla="*/ 693 w 396"/>
                <a:gd name="T45" fmla="*/ 302 h 251"/>
                <a:gd name="T46" fmla="*/ 672 w 396"/>
                <a:gd name="T47" fmla="*/ 295 h 251"/>
                <a:gd name="T48" fmla="*/ 621 w 396"/>
                <a:gd name="T49" fmla="*/ 273 h 251"/>
                <a:gd name="T50" fmla="*/ 601 w 396"/>
                <a:gd name="T51" fmla="*/ 298 h 251"/>
                <a:gd name="T52" fmla="*/ 577 w 396"/>
                <a:gd name="T53" fmla="*/ 312 h 251"/>
                <a:gd name="T54" fmla="*/ 644 w 396"/>
                <a:gd name="T55" fmla="*/ 398 h 251"/>
                <a:gd name="T56" fmla="*/ 601 w 396"/>
                <a:gd name="T57" fmla="*/ 424 h 251"/>
                <a:gd name="T58" fmla="*/ 534 w 396"/>
                <a:gd name="T59" fmla="*/ 404 h 251"/>
                <a:gd name="T60" fmla="*/ 507 w 396"/>
                <a:gd name="T61" fmla="*/ 391 h 251"/>
                <a:gd name="T62" fmla="*/ 563 w 396"/>
                <a:gd name="T63" fmla="*/ 447 h 251"/>
                <a:gd name="T64" fmla="*/ 498 w 396"/>
                <a:gd name="T65" fmla="*/ 447 h 251"/>
                <a:gd name="T66" fmla="*/ 389 w 396"/>
                <a:gd name="T67" fmla="*/ 412 h 251"/>
                <a:gd name="T68" fmla="*/ 333 w 396"/>
                <a:gd name="T69" fmla="*/ 361 h 251"/>
                <a:gd name="T70" fmla="*/ 296 w 396"/>
                <a:gd name="T71" fmla="*/ 334 h 251"/>
                <a:gd name="T72" fmla="*/ 377 w 396"/>
                <a:gd name="T73" fmla="*/ 302 h 251"/>
                <a:gd name="T74" fmla="*/ 434 w 396"/>
                <a:gd name="T75" fmla="*/ 281 h 251"/>
                <a:gd name="T76" fmla="*/ 462 w 396"/>
                <a:gd name="T77" fmla="*/ 281 h 251"/>
                <a:gd name="T78" fmla="*/ 498 w 396"/>
                <a:gd name="T79" fmla="*/ 298 h 251"/>
                <a:gd name="T80" fmla="*/ 563 w 396"/>
                <a:gd name="T81" fmla="*/ 295 h 251"/>
                <a:gd name="T82" fmla="*/ 563 w 396"/>
                <a:gd name="T83" fmla="*/ 281 h 251"/>
                <a:gd name="T84" fmla="*/ 469 w 396"/>
                <a:gd name="T85" fmla="*/ 273 h 251"/>
                <a:gd name="T86" fmla="*/ 434 w 396"/>
                <a:gd name="T87" fmla="*/ 273 h 251"/>
                <a:gd name="T88" fmla="*/ 469 w 396"/>
                <a:gd name="T89" fmla="*/ 216 h 251"/>
                <a:gd name="T90" fmla="*/ 420 w 396"/>
                <a:gd name="T91" fmla="*/ 187 h 251"/>
                <a:gd name="T92" fmla="*/ 362 w 396"/>
                <a:gd name="T93" fmla="*/ 142 h 251"/>
                <a:gd name="T94" fmla="*/ 320 w 396"/>
                <a:gd name="T95" fmla="*/ 138 h 251"/>
                <a:gd name="T96" fmla="*/ 310 w 396"/>
                <a:gd name="T97" fmla="*/ 156 h 251"/>
                <a:gd name="T98" fmla="*/ 240 w 396"/>
                <a:gd name="T99" fmla="*/ 142 h 251"/>
                <a:gd name="T100" fmla="*/ 129 w 396"/>
                <a:gd name="T101" fmla="*/ 129 h 251"/>
                <a:gd name="T102" fmla="*/ 66 w 396"/>
                <a:gd name="T103" fmla="*/ 142 h 251"/>
                <a:gd name="T104" fmla="*/ 29 w 396"/>
                <a:gd name="T105" fmla="*/ 138 h 251"/>
                <a:gd name="T106" fmla="*/ 20 w 396"/>
                <a:gd name="T107" fmla="*/ 117 h 251"/>
                <a:gd name="T108" fmla="*/ 70 w 396"/>
                <a:gd name="T109" fmla="*/ 117 h 251"/>
                <a:gd name="T110" fmla="*/ 70 w 396"/>
                <a:gd name="T111" fmla="*/ 99 h 25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96" h="251">
                  <a:moveTo>
                    <a:pt x="31" y="55"/>
                  </a:moveTo>
                  <a:lnTo>
                    <a:pt x="14" y="55"/>
                  </a:lnTo>
                  <a:lnTo>
                    <a:pt x="10" y="55"/>
                  </a:lnTo>
                  <a:lnTo>
                    <a:pt x="10" y="51"/>
                  </a:lnTo>
                  <a:lnTo>
                    <a:pt x="10" y="41"/>
                  </a:lnTo>
                  <a:lnTo>
                    <a:pt x="17" y="34"/>
                  </a:lnTo>
                  <a:lnTo>
                    <a:pt x="27" y="27"/>
                  </a:lnTo>
                  <a:lnTo>
                    <a:pt x="38" y="20"/>
                  </a:lnTo>
                  <a:lnTo>
                    <a:pt x="62" y="10"/>
                  </a:lnTo>
                  <a:lnTo>
                    <a:pt x="83" y="0"/>
                  </a:lnTo>
                  <a:lnTo>
                    <a:pt x="103" y="0"/>
                  </a:lnTo>
                  <a:lnTo>
                    <a:pt x="86" y="17"/>
                  </a:lnTo>
                  <a:lnTo>
                    <a:pt x="69" y="34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86" y="44"/>
                  </a:lnTo>
                  <a:lnTo>
                    <a:pt x="100" y="41"/>
                  </a:lnTo>
                  <a:lnTo>
                    <a:pt x="100" y="34"/>
                  </a:lnTo>
                  <a:lnTo>
                    <a:pt x="100" y="31"/>
                  </a:lnTo>
                  <a:lnTo>
                    <a:pt x="131" y="17"/>
                  </a:lnTo>
                  <a:lnTo>
                    <a:pt x="162" y="6"/>
                  </a:lnTo>
                  <a:lnTo>
                    <a:pt x="172" y="13"/>
                  </a:lnTo>
                  <a:lnTo>
                    <a:pt x="176" y="20"/>
                  </a:lnTo>
                  <a:lnTo>
                    <a:pt x="169" y="27"/>
                  </a:lnTo>
                  <a:lnTo>
                    <a:pt x="165" y="34"/>
                  </a:lnTo>
                  <a:lnTo>
                    <a:pt x="196" y="34"/>
                  </a:lnTo>
                  <a:lnTo>
                    <a:pt x="220" y="34"/>
                  </a:lnTo>
                  <a:lnTo>
                    <a:pt x="231" y="37"/>
                  </a:lnTo>
                  <a:lnTo>
                    <a:pt x="248" y="37"/>
                  </a:lnTo>
                  <a:lnTo>
                    <a:pt x="272" y="41"/>
                  </a:lnTo>
                  <a:lnTo>
                    <a:pt x="293" y="48"/>
                  </a:lnTo>
                  <a:lnTo>
                    <a:pt x="289" y="58"/>
                  </a:lnTo>
                  <a:lnTo>
                    <a:pt x="289" y="65"/>
                  </a:lnTo>
                  <a:lnTo>
                    <a:pt x="276" y="79"/>
                  </a:lnTo>
                  <a:lnTo>
                    <a:pt x="289" y="72"/>
                  </a:lnTo>
                  <a:lnTo>
                    <a:pt x="300" y="68"/>
                  </a:lnTo>
                  <a:lnTo>
                    <a:pt x="307" y="68"/>
                  </a:lnTo>
                  <a:lnTo>
                    <a:pt x="324" y="79"/>
                  </a:lnTo>
                  <a:lnTo>
                    <a:pt x="338" y="82"/>
                  </a:lnTo>
                  <a:lnTo>
                    <a:pt x="334" y="100"/>
                  </a:lnTo>
                  <a:lnTo>
                    <a:pt x="317" y="103"/>
                  </a:lnTo>
                  <a:lnTo>
                    <a:pt x="303" y="106"/>
                  </a:lnTo>
                  <a:lnTo>
                    <a:pt x="313" y="113"/>
                  </a:lnTo>
                  <a:lnTo>
                    <a:pt x="327" y="117"/>
                  </a:lnTo>
                  <a:lnTo>
                    <a:pt x="338" y="120"/>
                  </a:lnTo>
                  <a:lnTo>
                    <a:pt x="355" y="120"/>
                  </a:lnTo>
                  <a:lnTo>
                    <a:pt x="351" y="131"/>
                  </a:lnTo>
                  <a:lnTo>
                    <a:pt x="348" y="137"/>
                  </a:lnTo>
                  <a:lnTo>
                    <a:pt x="365" y="137"/>
                  </a:lnTo>
                  <a:lnTo>
                    <a:pt x="379" y="137"/>
                  </a:lnTo>
                  <a:lnTo>
                    <a:pt x="386" y="144"/>
                  </a:lnTo>
                  <a:lnTo>
                    <a:pt x="396" y="148"/>
                  </a:lnTo>
                  <a:lnTo>
                    <a:pt x="376" y="165"/>
                  </a:lnTo>
                  <a:lnTo>
                    <a:pt x="355" y="172"/>
                  </a:lnTo>
                  <a:lnTo>
                    <a:pt x="344" y="179"/>
                  </a:lnTo>
                  <a:lnTo>
                    <a:pt x="334" y="186"/>
                  </a:lnTo>
                  <a:lnTo>
                    <a:pt x="327" y="179"/>
                  </a:lnTo>
                  <a:lnTo>
                    <a:pt x="320" y="168"/>
                  </a:lnTo>
                  <a:lnTo>
                    <a:pt x="324" y="168"/>
                  </a:lnTo>
                  <a:lnTo>
                    <a:pt x="331" y="168"/>
                  </a:lnTo>
                  <a:lnTo>
                    <a:pt x="331" y="165"/>
                  </a:lnTo>
                  <a:lnTo>
                    <a:pt x="331" y="162"/>
                  </a:lnTo>
                  <a:lnTo>
                    <a:pt x="320" y="162"/>
                  </a:lnTo>
                  <a:lnTo>
                    <a:pt x="310" y="162"/>
                  </a:lnTo>
                  <a:lnTo>
                    <a:pt x="303" y="155"/>
                  </a:lnTo>
                  <a:lnTo>
                    <a:pt x="296" y="151"/>
                  </a:lnTo>
                  <a:lnTo>
                    <a:pt x="289" y="158"/>
                  </a:lnTo>
                  <a:lnTo>
                    <a:pt x="286" y="165"/>
                  </a:lnTo>
                  <a:lnTo>
                    <a:pt x="276" y="165"/>
                  </a:lnTo>
                  <a:lnTo>
                    <a:pt x="276" y="172"/>
                  </a:lnTo>
                  <a:lnTo>
                    <a:pt x="293" y="193"/>
                  </a:lnTo>
                  <a:lnTo>
                    <a:pt x="307" y="213"/>
                  </a:lnTo>
                  <a:lnTo>
                    <a:pt x="307" y="220"/>
                  </a:lnTo>
                  <a:lnTo>
                    <a:pt x="307" y="224"/>
                  </a:lnTo>
                  <a:lnTo>
                    <a:pt x="296" y="230"/>
                  </a:lnTo>
                  <a:lnTo>
                    <a:pt x="286" y="234"/>
                  </a:lnTo>
                  <a:lnTo>
                    <a:pt x="276" y="230"/>
                  </a:lnTo>
                  <a:lnTo>
                    <a:pt x="265" y="227"/>
                  </a:lnTo>
                  <a:lnTo>
                    <a:pt x="255" y="224"/>
                  </a:lnTo>
                  <a:lnTo>
                    <a:pt x="248" y="217"/>
                  </a:lnTo>
                  <a:lnTo>
                    <a:pt x="241" y="217"/>
                  </a:lnTo>
                  <a:lnTo>
                    <a:pt x="255" y="234"/>
                  </a:lnTo>
                  <a:lnTo>
                    <a:pt x="269" y="248"/>
                  </a:lnTo>
                  <a:lnTo>
                    <a:pt x="262" y="251"/>
                  </a:lnTo>
                  <a:lnTo>
                    <a:pt x="255" y="251"/>
                  </a:lnTo>
                  <a:lnTo>
                    <a:pt x="238" y="248"/>
                  </a:lnTo>
                  <a:lnTo>
                    <a:pt x="217" y="244"/>
                  </a:lnTo>
                  <a:lnTo>
                    <a:pt x="196" y="234"/>
                  </a:lnTo>
                  <a:lnTo>
                    <a:pt x="186" y="227"/>
                  </a:lnTo>
                  <a:lnTo>
                    <a:pt x="179" y="210"/>
                  </a:lnTo>
                  <a:lnTo>
                    <a:pt x="169" y="199"/>
                  </a:lnTo>
                  <a:lnTo>
                    <a:pt x="158" y="199"/>
                  </a:lnTo>
                  <a:lnTo>
                    <a:pt x="152" y="196"/>
                  </a:lnTo>
                  <a:lnTo>
                    <a:pt x="145" y="193"/>
                  </a:lnTo>
                  <a:lnTo>
                    <a:pt x="141" y="186"/>
                  </a:lnTo>
                  <a:lnTo>
                    <a:pt x="158" y="182"/>
                  </a:lnTo>
                  <a:lnTo>
                    <a:pt x="176" y="179"/>
                  </a:lnTo>
                  <a:lnTo>
                    <a:pt x="179" y="168"/>
                  </a:lnTo>
                  <a:lnTo>
                    <a:pt x="183" y="162"/>
                  </a:lnTo>
                  <a:lnTo>
                    <a:pt x="196" y="158"/>
                  </a:lnTo>
                  <a:lnTo>
                    <a:pt x="207" y="155"/>
                  </a:lnTo>
                  <a:lnTo>
                    <a:pt x="220" y="155"/>
                  </a:lnTo>
                  <a:lnTo>
                    <a:pt x="224" y="162"/>
                  </a:lnTo>
                  <a:lnTo>
                    <a:pt x="231" y="165"/>
                  </a:lnTo>
                  <a:lnTo>
                    <a:pt x="238" y="165"/>
                  </a:lnTo>
                  <a:lnTo>
                    <a:pt x="248" y="165"/>
                  </a:lnTo>
                  <a:lnTo>
                    <a:pt x="262" y="165"/>
                  </a:lnTo>
                  <a:lnTo>
                    <a:pt x="269" y="162"/>
                  </a:lnTo>
                  <a:lnTo>
                    <a:pt x="269" y="158"/>
                  </a:lnTo>
                  <a:lnTo>
                    <a:pt x="269" y="155"/>
                  </a:lnTo>
                  <a:lnTo>
                    <a:pt x="234" y="148"/>
                  </a:lnTo>
                  <a:lnTo>
                    <a:pt x="224" y="151"/>
                  </a:lnTo>
                  <a:lnTo>
                    <a:pt x="214" y="151"/>
                  </a:lnTo>
                  <a:lnTo>
                    <a:pt x="210" y="151"/>
                  </a:lnTo>
                  <a:lnTo>
                    <a:pt x="207" y="151"/>
                  </a:lnTo>
                  <a:lnTo>
                    <a:pt x="217" y="137"/>
                  </a:lnTo>
                  <a:lnTo>
                    <a:pt x="224" y="124"/>
                  </a:lnTo>
                  <a:lnTo>
                    <a:pt x="224" y="120"/>
                  </a:lnTo>
                  <a:lnTo>
                    <a:pt x="224" y="113"/>
                  </a:lnTo>
                  <a:lnTo>
                    <a:pt x="210" y="110"/>
                  </a:lnTo>
                  <a:lnTo>
                    <a:pt x="200" y="103"/>
                  </a:lnTo>
                  <a:lnTo>
                    <a:pt x="189" y="93"/>
                  </a:lnTo>
                  <a:lnTo>
                    <a:pt x="186" y="82"/>
                  </a:lnTo>
                  <a:lnTo>
                    <a:pt x="172" y="79"/>
                  </a:lnTo>
                  <a:lnTo>
                    <a:pt x="162" y="68"/>
                  </a:lnTo>
                  <a:lnTo>
                    <a:pt x="155" y="68"/>
                  </a:lnTo>
                  <a:lnTo>
                    <a:pt x="152" y="75"/>
                  </a:lnTo>
                  <a:lnTo>
                    <a:pt x="148" y="82"/>
                  </a:lnTo>
                  <a:lnTo>
                    <a:pt x="148" y="86"/>
                  </a:lnTo>
                  <a:lnTo>
                    <a:pt x="134" y="86"/>
                  </a:lnTo>
                  <a:lnTo>
                    <a:pt x="114" y="79"/>
                  </a:lnTo>
                  <a:lnTo>
                    <a:pt x="96" y="75"/>
                  </a:lnTo>
                  <a:lnTo>
                    <a:pt x="79" y="72"/>
                  </a:lnTo>
                  <a:lnTo>
                    <a:pt x="62" y="72"/>
                  </a:lnTo>
                  <a:lnTo>
                    <a:pt x="48" y="79"/>
                  </a:lnTo>
                  <a:lnTo>
                    <a:pt x="38" y="82"/>
                  </a:lnTo>
                  <a:lnTo>
                    <a:pt x="31" y="79"/>
                  </a:lnTo>
                  <a:lnTo>
                    <a:pt x="27" y="72"/>
                  </a:lnTo>
                  <a:lnTo>
                    <a:pt x="21" y="75"/>
                  </a:lnTo>
                  <a:lnTo>
                    <a:pt x="14" y="75"/>
                  </a:lnTo>
                  <a:lnTo>
                    <a:pt x="7" y="75"/>
                  </a:lnTo>
                  <a:lnTo>
                    <a:pt x="0" y="68"/>
                  </a:lnTo>
                  <a:lnTo>
                    <a:pt x="10" y="65"/>
                  </a:lnTo>
                  <a:lnTo>
                    <a:pt x="17" y="62"/>
                  </a:lnTo>
                  <a:lnTo>
                    <a:pt x="27" y="65"/>
                  </a:lnTo>
                  <a:lnTo>
                    <a:pt x="34" y="65"/>
                  </a:lnTo>
                  <a:lnTo>
                    <a:pt x="34" y="62"/>
                  </a:lnTo>
                  <a:lnTo>
                    <a:pt x="34" y="55"/>
                  </a:lnTo>
                  <a:lnTo>
                    <a:pt x="31" y="55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34" name="Freeform 470"/>
            <p:cNvSpPr>
              <a:spLocks/>
            </p:cNvSpPr>
            <p:nvPr/>
          </p:nvSpPr>
          <p:spPr bwMode="auto">
            <a:xfrm>
              <a:off x="1423602" y="2788935"/>
              <a:ext cx="1253295" cy="617105"/>
            </a:xfrm>
            <a:custGeom>
              <a:avLst/>
              <a:gdLst>
                <a:gd name="T0" fmla="*/ 2147483647 w 696"/>
                <a:gd name="T1" fmla="*/ 1855573873 h 352"/>
                <a:gd name="T2" fmla="*/ 2147483647 w 696"/>
                <a:gd name="T3" fmla="*/ 1607550756 h 352"/>
                <a:gd name="T4" fmla="*/ 2147483647 w 696"/>
                <a:gd name="T5" fmla="*/ 1497320204 h 352"/>
                <a:gd name="T6" fmla="*/ 2147483647 w 696"/>
                <a:gd name="T7" fmla="*/ 1555497732 h 352"/>
                <a:gd name="T8" fmla="*/ 2147483647 w 696"/>
                <a:gd name="T9" fmla="*/ 1328908625 h 352"/>
                <a:gd name="T10" fmla="*/ 2147483647 w 696"/>
                <a:gd name="T11" fmla="*/ 1230925329 h 352"/>
                <a:gd name="T12" fmla="*/ 2147483647 w 696"/>
                <a:gd name="T13" fmla="*/ 1160498796 h 352"/>
                <a:gd name="T14" fmla="*/ 2147483647 w 696"/>
                <a:gd name="T15" fmla="*/ 1230925329 h 352"/>
                <a:gd name="T16" fmla="*/ 2012562869 w 696"/>
                <a:gd name="T17" fmla="*/ 1365653892 h 352"/>
                <a:gd name="T18" fmla="*/ 1734745926 w 696"/>
                <a:gd name="T19" fmla="*/ 1365653892 h 352"/>
                <a:gd name="T20" fmla="*/ 1873653499 w 696"/>
                <a:gd name="T21" fmla="*/ 1249297088 h 352"/>
                <a:gd name="T22" fmla="*/ 2012562869 w 696"/>
                <a:gd name="T23" fmla="*/ 1249297088 h 352"/>
                <a:gd name="T24" fmla="*/ 2128858083 w 696"/>
                <a:gd name="T25" fmla="*/ 1175808303 h 352"/>
                <a:gd name="T26" fmla="*/ 1495692257 w 696"/>
                <a:gd name="T27" fmla="*/ 1347282134 h 352"/>
                <a:gd name="T28" fmla="*/ 1282484365 w 696"/>
                <a:gd name="T29" fmla="*/ 1497320204 h 352"/>
                <a:gd name="T30" fmla="*/ 962670729 w 696"/>
                <a:gd name="T31" fmla="*/ 1628984766 h 352"/>
                <a:gd name="T32" fmla="*/ 251974761 w 696"/>
                <a:gd name="T33" fmla="*/ 1855573873 h 352"/>
                <a:gd name="T34" fmla="*/ 0 w 696"/>
                <a:gd name="T35" fmla="*/ 1855573873 h 352"/>
                <a:gd name="T36" fmla="*/ 323043459 w 696"/>
                <a:gd name="T37" fmla="*/ 1739217068 h 352"/>
                <a:gd name="T38" fmla="*/ 814070091 w 696"/>
                <a:gd name="T39" fmla="*/ 1457512686 h 352"/>
                <a:gd name="T40" fmla="*/ 633165826 w 696"/>
                <a:gd name="T41" fmla="*/ 1497320204 h 352"/>
                <a:gd name="T42" fmla="*/ 494256456 w 696"/>
                <a:gd name="T43" fmla="*/ 1365653892 h 352"/>
                <a:gd name="T44" fmla="*/ 445800117 w 696"/>
                <a:gd name="T45" fmla="*/ 1310536867 h 352"/>
                <a:gd name="T46" fmla="*/ 277816943 w 696"/>
                <a:gd name="T47" fmla="*/ 1286040605 h 352"/>
                <a:gd name="T48" fmla="*/ 791457732 w 696"/>
                <a:gd name="T49" fmla="*/ 955345449 h 352"/>
                <a:gd name="T50" fmla="*/ 1075736120 w 696"/>
                <a:gd name="T51" fmla="*/ 887981168 h 352"/>
                <a:gd name="T52" fmla="*/ 1318019612 w 696"/>
                <a:gd name="T53" fmla="*/ 857360403 h 352"/>
                <a:gd name="T54" fmla="*/ 1527997681 w 696"/>
                <a:gd name="T55" fmla="*/ 786933870 h 352"/>
                <a:gd name="T56" fmla="*/ 1405241023 w 696"/>
                <a:gd name="T57" fmla="*/ 744065850 h 352"/>
                <a:gd name="T58" fmla="*/ 1095118655 w 696"/>
                <a:gd name="T59" fmla="*/ 744065850 h 352"/>
                <a:gd name="T60" fmla="*/ 1818737513 w 696"/>
                <a:gd name="T61" fmla="*/ 572593769 h 352"/>
                <a:gd name="T62" fmla="*/ 1873653499 w 696"/>
                <a:gd name="T63" fmla="*/ 437866956 h 352"/>
                <a:gd name="T64" fmla="*/ 1993180333 w 696"/>
                <a:gd name="T65" fmla="*/ 208215598 h 352"/>
                <a:gd name="T66" fmla="*/ 2147483647 w 696"/>
                <a:gd name="T67" fmla="*/ 39805769 h 352"/>
                <a:gd name="T68" fmla="*/ 2147483647 w 696"/>
                <a:gd name="T69" fmla="*/ 0 h 352"/>
                <a:gd name="T70" fmla="*/ 2147483647 w 696"/>
                <a:gd name="T71" fmla="*/ 12247256 h 352"/>
                <a:gd name="T72" fmla="*/ 2147483647 w 696"/>
                <a:gd name="T73" fmla="*/ 76549286 h 352"/>
                <a:gd name="T74" fmla="*/ 2147483647 w 696"/>
                <a:gd name="T75" fmla="*/ 97983296 h 352"/>
                <a:gd name="T76" fmla="*/ 2147483647 w 696"/>
                <a:gd name="T77" fmla="*/ 1230925329 h 352"/>
                <a:gd name="T78" fmla="*/ 2147483647 w 696"/>
                <a:gd name="T79" fmla="*/ 1286040605 h 352"/>
                <a:gd name="T80" fmla="*/ 2147483647 w 696"/>
                <a:gd name="T81" fmla="*/ 1380963400 h 352"/>
                <a:gd name="T82" fmla="*/ 2147483647 w 696"/>
                <a:gd name="T83" fmla="*/ 1417706917 h 352"/>
                <a:gd name="T84" fmla="*/ 2147483647 w 696"/>
                <a:gd name="T85" fmla="*/ 1684101792 h 352"/>
                <a:gd name="T86" fmla="*/ 2147483647 w 696"/>
                <a:gd name="T87" fmla="*/ 1855573873 h 352"/>
                <a:gd name="T88" fmla="*/ 2147483647 w 696"/>
                <a:gd name="T89" fmla="*/ 1935185411 h 35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96" h="352">
                  <a:moveTo>
                    <a:pt x="541" y="352"/>
                  </a:moveTo>
                  <a:lnTo>
                    <a:pt x="537" y="345"/>
                  </a:lnTo>
                  <a:lnTo>
                    <a:pt x="537" y="338"/>
                  </a:lnTo>
                  <a:lnTo>
                    <a:pt x="537" y="328"/>
                  </a:lnTo>
                  <a:lnTo>
                    <a:pt x="537" y="321"/>
                  </a:lnTo>
                  <a:lnTo>
                    <a:pt x="534" y="293"/>
                  </a:lnTo>
                  <a:lnTo>
                    <a:pt x="534" y="269"/>
                  </a:lnTo>
                  <a:lnTo>
                    <a:pt x="527" y="269"/>
                  </a:lnTo>
                  <a:lnTo>
                    <a:pt x="520" y="273"/>
                  </a:lnTo>
                  <a:lnTo>
                    <a:pt x="513" y="269"/>
                  </a:lnTo>
                  <a:lnTo>
                    <a:pt x="506" y="266"/>
                  </a:lnTo>
                  <a:lnTo>
                    <a:pt x="496" y="283"/>
                  </a:lnTo>
                  <a:lnTo>
                    <a:pt x="489" y="269"/>
                  </a:lnTo>
                  <a:lnTo>
                    <a:pt x="482" y="255"/>
                  </a:lnTo>
                  <a:lnTo>
                    <a:pt x="437" y="242"/>
                  </a:lnTo>
                  <a:lnTo>
                    <a:pt x="392" y="231"/>
                  </a:lnTo>
                  <a:lnTo>
                    <a:pt x="379" y="231"/>
                  </a:lnTo>
                  <a:lnTo>
                    <a:pt x="372" y="224"/>
                  </a:lnTo>
                  <a:lnTo>
                    <a:pt x="368" y="218"/>
                  </a:lnTo>
                  <a:lnTo>
                    <a:pt x="365" y="214"/>
                  </a:lnTo>
                  <a:lnTo>
                    <a:pt x="358" y="211"/>
                  </a:lnTo>
                  <a:lnTo>
                    <a:pt x="351" y="214"/>
                  </a:lnTo>
                  <a:lnTo>
                    <a:pt x="344" y="218"/>
                  </a:lnTo>
                  <a:lnTo>
                    <a:pt x="341" y="224"/>
                  </a:lnTo>
                  <a:lnTo>
                    <a:pt x="337" y="231"/>
                  </a:lnTo>
                  <a:lnTo>
                    <a:pt x="320" y="242"/>
                  </a:lnTo>
                  <a:lnTo>
                    <a:pt x="296" y="249"/>
                  </a:lnTo>
                  <a:lnTo>
                    <a:pt x="272" y="255"/>
                  </a:lnTo>
                  <a:lnTo>
                    <a:pt x="251" y="259"/>
                  </a:lnTo>
                  <a:lnTo>
                    <a:pt x="255" y="249"/>
                  </a:lnTo>
                  <a:lnTo>
                    <a:pt x="258" y="238"/>
                  </a:lnTo>
                  <a:lnTo>
                    <a:pt x="268" y="231"/>
                  </a:lnTo>
                  <a:lnTo>
                    <a:pt x="275" y="228"/>
                  </a:lnTo>
                  <a:lnTo>
                    <a:pt x="282" y="228"/>
                  </a:lnTo>
                  <a:lnTo>
                    <a:pt x="292" y="228"/>
                  </a:lnTo>
                  <a:lnTo>
                    <a:pt x="296" y="228"/>
                  </a:lnTo>
                  <a:lnTo>
                    <a:pt x="303" y="228"/>
                  </a:lnTo>
                  <a:lnTo>
                    <a:pt x="310" y="221"/>
                  </a:lnTo>
                  <a:lnTo>
                    <a:pt x="313" y="214"/>
                  </a:lnTo>
                  <a:lnTo>
                    <a:pt x="286" y="214"/>
                  </a:lnTo>
                  <a:lnTo>
                    <a:pt x="255" y="235"/>
                  </a:lnTo>
                  <a:lnTo>
                    <a:pt x="220" y="245"/>
                  </a:lnTo>
                  <a:lnTo>
                    <a:pt x="210" y="255"/>
                  </a:lnTo>
                  <a:lnTo>
                    <a:pt x="203" y="269"/>
                  </a:lnTo>
                  <a:lnTo>
                    <a:pt x="189" y="273"/>
                  </a:lnTo>
                  <a:lnTo>
                    <a:pt x="175" y="273"/>
                  </a:lnTo>
                  <a:lnTo>
                    <a:pt x="155" y="286"/>
                  </a:lnTo>
                  <a:lnTo>
                    <a:pt x="141" y="297"/>
                  </a:lnTo>
                  <a:lnTo>
                    <a:pt x="103" y="311"/>
                  </a:lnTo>
                  <a:lnTo>
                    <a:pt x="72" y="324"/>
                  </a:lnTo>
                  <a:lnTo>
                    <a:pt x="37" y="338"/>
                  </a:lnTo>
                  <a:lnTo>
                    <a:pt x="6" y="348"/>
                  </a:lnTo>
                  <a:lnTo>
                    <a:pt x="0" y="345"/>
                  </a:lnTo>
                  <a:lnTo>
                    <a:pt x="0" y="338"/>
                  </a:lnTo>
                  <a:lnTo>
                    <a:pt x="3" y="331"/>
                  </a:lnTo>
                  <a:lnTo>
                    <a:pt x="27" y="321"/>
                  </a:lnTo>
                  <a:lnTo>
                    <a:pt x="48" y="317"/>
                  </a:lnTo>
                  <a:lnTo>
                    <a:pt x="93" y="297"/>
                  </a:lnTo>
                  <a:lnTo>
                    <a:pt x="130" y="273"/>
                  </a:lnTo>
                  <a:lnTo>
                    <a:pt x="120" y="266"/>
                  </a:lnTo>
                  <a:lnTo>
                    <a:pt x="113" y="262"/>
                  </a:lnTo>
                  <a:lnTo>
                    <a:pt x="103" y="269"/>
                  </a:lnTo>
                  <a:lnTo>
                    <a:pt x="93" y="273"/>
                  </a:lnTo>
                  <a:lnTo>
                    <a:pt x="72" y="273"/>
                  </a:lnTo>
                  <a:lnTo>
                    <a:pt x="55" y="266"/>
                  </a:lnTo>
                  <a:lnTo>
                    <a:pt x="72" y="249"/>
                  </a:lnTo>
                  <a:lnTo>
                    <a:pt x="93" y="228"/>
                  </a:lnTo>
                  <a:lnTo>
                    <a:pt x="79" y="231"/>
                  </a:lnTo>
                  <a:lnTo>
                    <a:pt x="65" y="238"/>
                  </a:lnTo>
                  <a:lnTo>
                    <a:pt x="55" y="242"/>
                  </a:lnTo>
                  <a:lnTo>
                    <a:pt x="41" y="238"/>
                  </a:lnTo>
                  <a:lnTo>
                    <a:pt x="41" y="235"/>
                  </a:lnTo>
                  <a:lnTo>
                    <a:pt x="68" y="211"/>
                  </a:lnTo>
                  <a:lnTo>
                    <a:pt x="99" y="183"/>
                  </a:lnTo>
                  <a:lnTo>
                    <a:pt x="117" y="173"/>
                  </a:lnTo>
                  <a:lnTo>
                    <a:pt x="134" y="159"/>
                  </a:lnTo>
                  <a:lnTo>
                    <a:pt x="148" y="173"/>
                  </a:lnTo>
                  <a:lnTo>
                    <a:pt x="158" y="162"/>
                  </a:lnTo>
                  <a:lnTo>
                    <a:pt x="168" y="159"/>
                  </a:lnTo>
                  <a:lnTo>
                    <a:pt x="182" y="156"/>
                  </a:lnTo>
                  <a:lnTo>
                    <a:pt x="193" y="156"/>
                  </a:lnTo>
                  <a:lnTo>
                    <a:pt x="206" y="152"/>
                  </a:lnTo>
                  <a:lnTo>
                    <a:pt x="217" y="149"/>
                  </a:lnTo>
                  <a:lnTo>
                    <a:pt x="224" y="142"/>
                  </a:lnTo>
                  <a:lnTo>
                    <a:pt x="227" y="128"/>
                  </a:lnTo>
                  <a:lnTo>
                    <a:pt x="213" y="128"/>
                  </a:lnTo>
                  <a:lnTo>
                    <a:pt x="206" y="135"/>
                  </a:lnTo>
                  <a:lnTo>
                    <a:pt x="193" y="138"/>
                  </a:lnTo>
                  <a:lnTo>
                    <a:pt x="175" y="135"/>
                  </a:lnTo>
                  <a:lnTo>
                    <a:pt x="161" y="135"/>
                  </a:lnTo>
                  <a:lnTo>
                    <a:pt x="182" y="121"/>
                  </a:lnTo>
                  <a:lnTo>
                    <a:pt x="206" y="104"/>
                  </a:lnTo>
                  <a:lnTo>
                    <a:pt x="268" y="104"/>
                  </a:lnTo>
                  <a:lnTo>
                    <a:pt x="279" y="97"/>
                  </a:lnTo>
                  <a:lnTo>
                    <a:pt x="292" y="97"/>
                  </a:lnTo>
                  <a:lnTo>
                    <a:pt x="275" y="80"/>
                  </a:lnTo>
                  <a:lnTo>
                    <a:pt x="255" y="66"/>
                  </a:lnTo>
                  <a:lnTo>
                    <a:pt x="272" y="52"/>
                  </a:lnTo>
                  <a:lnTo>
                    <a:pt x="292" y="38"/>
                  </a:lnTo>
                  <a:lnTo>
                    <a:pt x="330" y="28"/>
                  </a:lnTo>
                  <a:lnTo>
                    <a:pt x="361" y="18"/>
                  </a:lnTo>
                  <a:lnTo>
                    <a:pt x="396" y="7"/>
                  </a:lnTo>
                  <a:lnTo>
                    <a:pt x="434" y="4"/>
                  </a:lnTo>
                  <a:lnTo>
                    <a:pt x="451" y="4"/>
                  </a:lnTo>
                  <a:lnTo>
                    <a:pt x="465" y="0"/>
                  </a:lnTo>
                  <a:lnTo>
                    <a:pt x="485" y="0"/>
                  </a:lnTo>
                  <a:lnTo>
                    <a:pt x="492" y="4"/>
                  </a:lnTo>
                  <a:lnTo>
                    <a:pt x="513" y="4"/>
                  </a:lnTo>
                  <a:lnTo>
                    <a:pt x="523" y="4"/>
                  </a:lnTo>
                  <a:lnTo>
                    <a:pt x="554" y="7"/>
                  </a:lnTo>
                  <a:lnTo>
                    <a:pt x="582" y="14"/>
                  </a:lnTo>
                  <a:lnTo>
                    <a:pt x="613" y="21"/>
                  </a:lnTo>
                  <a:lnTo>
                    <a:pt x="644" y="25"/>
                  </a:lnTo>
                  <a:lnTo>
                    <a:pt x="675" y="18"/>
                  </a:lnTo>
                  <a:lnTo>
                    <a:pt x="685" y="21"/>
                  </a:lnTo>
                  <a:lnTo>
                    <a:pt x="696" y="25"/>
                  </a:lnTo>
                  <a:lnTo>
                    <a:pt x="468" y="224"/>
                  </a:lnTo>
                  <a:lnTo>
                    <a:pt x="492" y="224"/>
                  </a:lnTo>
                  <a:lnTo>
                    <a:pt x="513" y="224"/>
                  </a:lnTo>
                  <a:lnTo>
                    <a:pt x="506" y="235"/>
                  </a:lnTo>
                  <a:lnTo>
                    <a:pt x="506" y="245"/>
                  </a:lnTo>
                  <a:lnTo>
                    <a:pt x="510" y="249"/>
                  </a:lnTo>
                  <a:lnTo>
                    <a:pt x="516" y="252"/>
                  </a:lnTo>
                  <a:lnTo>
                    <a:pt x="534" y="249"/>
                  </a:lnTo>
                  <a:lnTo>
                    <a:pt x="551" y="238"/>
                  </a:lnTo>
                  <a:lnTo>
                    <a:pt x="558" y="259"/>
                  </a:lnTo>
                  <a:lnTo>
                    <a:pt x="565" y="280"/>
                  </a:lnTo>
                  <a:lnTo>
                    <a:pt x="561" y="293"/>
                  </a:lnTo>
                  <a:lnTo>
                    <a:pt x="558" y="307"/>
                  </a:lnTo>
                  <a:lnTo>
                    <a:pt x="565" y="317"/>
                  </a:lnTo>
                  <a:lnTo>
                    <a:pt x="568" y="331"/>
                  </a:lnTo>
                  <a:lnTo>
                    <a:pt x="565" y="338"/>
                  </a:lnTo>
                  <a:lnTo>
                    <a:pt x="558" y="348"/>
                  </a:lnTo>
                  <a:lnTo>
                    <a:pt x="547" y="352"/>
                  </a:lnTo>
                  <a:lnTo>
                    <a:pt x="537" y="352"/>
                  </a:lnTo>
                  <a:lnTo>
                    <a:pt x="541" y="352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35" name="Freeform 471"/>
            <p:cNvSpPr>
              <a:spLocks/>
            </p:cNvSpPr>
            <p:nvPr/>
          </p:nvSpPr>
          <p:spPr bwMode="auto">
            <a:xfrm>
              <a:off x="1423602" y="2788935"/>
              <a:ext cx="1253295" cy="617105"/>
            </a:xfrm>
            <a:custGeom>
              <a:avLst/>
              <a:gdLst>
                <a:gd name="T0" fmla="*/ 2147483647 w 696"/>
                <a:gd name="T1" fmla="*/ 2147483647 h 352"/>
                <a:gd name="T2" fmla="*/ 2147483647 w 696"/>
                <a:gd name="T3" fmla="*/ 2147483647 h 352"/>
                <a:gd name="T4" fmla="*/ 2147483647 w 696"/>
                <a:gd name="T5" fmla="*/ 2147483647 h 352"/>
                <a:gd name="T6" fmla="*/ 2147483647 w 696"/>
                <a:gd name="T7" fmla="*/ 2147483647 h 352"/>
                <a:gd name="T8" fmla="*/ 2147483647 w 696"/>
                <a:gd name="T9" fmla="*/ 2147483647 h 352"/>
                <a:gd name="T10" fmla="*/ 2147483647 w 696"/>
                <a:gd name="T11" fmla="*/ 2147483647 h 352"/>
                <a:gd name="T12" fmla="*/ 2147483647 w 696"/>
                <a:gd name="T13" fmla="*/ 2147483647 h 352"/>
                <a:gd name="T14" fmla="*/ 2147483647 w 696"/>
                <a:gd name="T15" fmla="*/ 2147483647 h 352"/>
                <a:gd name="T16" fmla="*/ 2147483647 w 696"/>
                <a:gd name="T17" fmla="*/ 2147483647 h 352"/>
                <a:gd name="T18" fmla="*/ 2147483647 w 696"/>
                <a:gd name="T19" fmla="*/ 2147483647 h 352"/>
                <a:gd name="T20" fmla="*/ 2147483647 w 696"/>
                <a:gd name="T21" fmla="*/ 2147483647 h 352"/>
                <a:gd name="T22" fmla="*/ 2147483647 w 696"/>
                <a:gd name="T23" fmla="*/ 2147483647 h 352"/>
                <a:gd name="T24" fmla="*/ 2147483647 w 696"/>
                <a:gd name="T25" fmla="*/ 2147483647 h 352"/>
                <a:gd name="T26" fmla="*/ 2147483647 w 696"/>
                <a:gd name="T27" fmla="*/ 2147483647 h 352"/>
                <a:gd name="T28" fmla="*/ 2147483647 w 696"/>
                <a:gd name="T29" fmla="*/ 2147483647 h 352"/>
                <a:gd name="T30" fmla="*/ 2147483647 w 696"/>
                <a:gd name="T31" fmla="*/ 2147483647 h 352"/>
                <a:gd name="T32" fmla="*/ 2147483647 w 696"/>
                <a:gd name="T33" fmla="*/ 2147483647 h 352"/>
                <a:gd name="T34" fmla="*/ 2147483647 w 696"/>
                <a:gd name="T35" fmla="*/ 2147483647 h 352"/>
                <a:gd name="T36" fmla="*/ 2147483647 w 696"/>
                <a:gd name="T37" fmla="*/ 2147483647 h 352"/>
                <a:gd name="T38" fmla="*/ 0 w 696"/>
                <a:gd name="T39" fmla="*/ 2147483647 h 352"/>
                <a:gd name="T40" fmla="*/ 2147483647 w 696"/>
                <a:gd name="T41" fmla="*/ 2147483647 h 352"/>
                <a:gd name="T42" fmla="*/ 2147483647 w 696"/>
                <a:gd name="T43" fmla="*/ 2147483647 h 352"/>
                <a:gd name="T44" fmla="*/ 2147483647 w 696"/>
                <a:gd name="T45" fmla="*/ 2147483647 h 352"/>
                <a:gd name="T46" fmla="*/ 2147483647 w 696"/>
                <a:gd name="T47" fmla="*/ 2147483647 h 352"/>
                <a:gd name="T48" fmla="*/ 2147483647 w 696"/>
                <a:gd name="T49" fmla="*/ 2147483647 h 352"/>
                <a:gd name="T50" fmla="*/ 2147483647 w 696"/>
                <a:gd name="T51" fmla="*/ 2147483647 h 352"/>
                <a:gd name="T52" fmla="*/ 2147483647 w 696"/>
                <a:gd name="T53" fmla="*/ 2147483647 h 352"/>
                <a:gd name="T54" fmla="*/ 2147483647 w 696"/>
                <a:gd name="T55" fmla="*/ 2147483647 h 352"/>
                <a:gd name="T56" fmla="*/ 2147483647 w 696"/>
                <a:gd name="T57" fmla="*/ 2147483647 h 352"/>
                <a:gd name="T58" fmla="*/ 2147483647 w 696"/>
                <a:gd name="T59" fmla="*/ 2147483647 h 352"/>
                <a:gd name="T60" fmla="*/ 2147483647 w 696"/>
                <a:gd name="T61" fmla="*/ 2147483647 h 352"/>
                <a:gd name="T62" fmla="*/ 2147483647 w 696"/>
                <a:gd name="T63" fmla="*/ 2147483647 h 352"/>
                <a:gd name="T64" fmla="*/ 2147483647 w 696"/>
                <a:gd name="T65" fmla="*/ 2147483647 h 352"/>
                <a:gd name="T66" fmla="*/ 2147483647 w 696"/>
                <a:gd name="T67" fmla="*/ 2147483647 h 352"/>
                <a:gd name="T68" fmla="*/ 2147483647 w 696"/>
                <a:gd name="T69" fmla="*/ 2147483647 h 352"/>
                <a:gd name="T70" fmla="*/ 2147483647 w 696"/>
                <a:gd name="T71" fmla="*/ 2147483647 h 352"/>
                <a:gd name="T72" fmla="*/ 2147483647 w 696"/>
                <a:gd name="T73" fmla="*/ 2147483647 h 352"/>
                <a:gd name="T74" fmla="*/ 2147483647 w 696"/>
                <a:gd name="T75" fmla="*/ 2147483647 h 352"/>
                <a:gd name="T76" fmla="*/ 2147483647 w 696"/>
                <a:gd name="T77" fmla="*/ 2147483647 h 352"/>
                <a:gd name="T78" fmla="*/ 2147483647 w 696"/>
                <a:gd name="T79" fmla="*/ 2147483647 h 352"/>
                <a:gd name="T80" fmla="*/ 2147483647 w 696"/>
                <a:gd name="T81" fmla="*/ 2147483647 h 352"/>
                <a:gd name="T82" fmla="*/ 2147483647 w 696"/>
                <a:gd name="T83" fmla="*/ 2147483647 h 352"/>
                <a:gd name="T84" fmla="*/ 2147483647 w 696"/>
                <a:gd name="T85" fmla="*/ 2147483647 h 352"/>
                <a:gd name="T86" fmla="*/ 2147483647 w 696"/>
                <a:gd name="T87" fmla="*/ 2147483647 h 352"/>
                <a:gd name="T88" fmla="*/ 2147483647 w 696"/>
                <a:gd name="T89" fmla="*/ 2147483647 h 352"/>
                <a:gd name="T90" fmla="*/ 2147483647 w 696"/>
                <a:gd name="T91" fmla="*/ 2147483647 h 352"/>
                <a:gd name="T92" fmla="*/ 2147483647 w 696"/>
                <a:gd name="T93" fmla="*/ 2147483647 h 352"/>
                <a:gd name="T94" fmla="*/ 2147483647 w 696"/>
                <a:gd name="T95" fmla="*/ 2147483647 h 352"/>
                <a:gd name="T96" fmla="*/ 2147483647 w 696"/>
                <a:gd name="T97" fmla="*/ 2147483647 h 352"/>
                <a:gd name="T98" fmla="*/ 2147483647 w 696"/>
                <a:gd name="T99" fmla="*/ 2147483647 h 352"/>
                <a:gd name="T100" fmla="*/ 2147483647 w 696"/>
                <a:gd name="T101" fmla="*/ 2147483647 h 352"/>
                <a:gd name="T102" fmla="*/ 2147483647 w 696"/>
                <a:gd name="T103" fmla="*/ 2147483647 h 3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96" h="352">
                  <a:moveTo>
                    <a:pt x="541" y="352"/>
                  </a:moveTo>
                  <a:lnTo>
                    <a:pt x="537" y="345"/>
                  </a:lnTo>
                  <a:lnTo>
                    <a:pt x="537" y="338"/>
                  </a:lnTo>
                  <a:lnTo>
                    <a:pt x="537" y="328"/>
                  </a:lnTo>
                  <a:lnTo>
                    <a:pt x="537" y="321"/>
                  </a:lnTo>
                  <a:lnTo>
                    <a:pt x="534" y="293"/>
                  </a:lnTo>
                  <a:lnTo>
                    <a:pt x="534" y="269"/>
                  </a:lnTo>
                  <a:lnTo>
                    <a:pt x="527" y="269"/>
                  </a:lnTo>
                  <a:lnTo>
                    <a:pt x="520" y="273"/>
                  </a:lnTo>
                  <a:lnTo>
                    <a:pt x="513" y="269"/>
                  </a:lnTo>
                  <a:lnTo>
                    <a:pt x="506" y="266"/>
                  </a:lnTo>
                  <a:lnTo>
                    <a:pt x="496" y="283"/>
                  </a:lnTo>
                  <a:lnTo>
                    <a:pt x="489" y="269"/>
                  </a:lnTo>
                  <a:lnTo>
                    <a:pt x="482" y="255"/>
                  </a:lnTo>
                  <a:lnTo>
                    <a:pt x="437" y="242"/>
                  </a:lnTo>
                  <a:lnTo>
                    <a:pt x="392" y="231"/>
                  </a:lnTo>
                  <a:lnTo>
                    <a:pt x="379" y="231"/>
                  </a:lnTo>
                  <a:lnTo>
                    <a:pt x="372" y="224"/>
                  </a:lnTo>
                  <a:lnTo>
                    <a:pt x="368" y="218"/>
                  </a:lnTo>
                  <a:lnTo>
                    <a:pt x="365" y="214"/>
                  </a:lnTo>
                  <a:lnTo>
                    <a:pt x="358" y="211"/>
                  </a:lnTo>
                  <a:lnTo>
                    <a:pt x="351" y="214"/>
                  </a:lnTo>
                  <a:lnTo>
                    <a:pt x="344" y="218"/>
                  </a:lnTo>
                  <a:lnTo>
                    <a:pt x="341" y="224"/>
                  </a:lnTo>
                  <a:lnTo>
                    <a:pt x="337" y="231"/>
                  </a:lnTo>
                  <a:lnTo>
                    <a:pt x="320" y="242"/>
                  </a:lnTo>
                  <a:lnTo>
                    <a:pt x="296" y="249"/>
                  </a:lnTo>
                  <a:lnTo>
                    <a:pt x="272" y="255"/>
                  </a:lnTo>
                  <a:lnTo>
                    <a:pt x="251" y="259"/>
                  </a:lnTo>
                  <a:lnTo>
                    <a:pt x="255" y="249"/>
                  </a:lnTo>
                  <a:lnTo>
                    <a:pt x="258" y="238"/>
                  </a:lnTo>
                  <a:lnTo>
                    <a:pt x="268" y="231"/>
                  </a:lnTo>
                  <a:lnTo>
                    <a:pt x="275" y="228"/>
                  </a:lnTo>
                  <a:lnTo>
                    <a:pt x="282" y="228"/>
                  </a:lnTo>
                  <a:lnTo>
                    <a:pt x="292" y="228"/>
                  </a:lnTo>
                  <a:lnTo>
                    <a:pt x="296" y="228"/>
                  </a:lnTo>
                  <a:lnTo>
                    <a:pt x="303" y="228"/>
                  </a:lnTo>
                  <a:lnTo>
                    <a:pt x="310" y="221"/>
                  </a:lnTo>
                  <a:lnTo>
                    <a:pt x="313" y="214"/>
                  </a:lnTo>
                  <a:lnTo>
                    <a:pt x="286" y="214"/>
                  </a:lnTo>
                  <a:lnTo>
                    <a:pt x="255" y="235"/>
                  </a:lnTo>
                  <a:lnTo>
                    <a:pt x="220" y="245"/>
                  </a:lnTo>
                  <a:lnTo>
                    <a:pt x="210" y="255"/>
                  </a:lnTo>
                  <a:lnTo>
                    <a:pt x="203" y="269"/>
                  </a:lnTo>
                  <a:lnTo>
                    <a:pt x="189" y="273"/>
                  </a:lnTo>
                  <a:lnTo>
                    <a:pt x="175" y="273"/>
                  </a:lnTo>
                  <a:lnTo>
                    <a:pt x="155" y="286"/>
                  </a:lnTo>
                  <a:lnTo>
                    <a:pt x="141" y="297"/>
                  </a:lnTo>
                  <a:lnTo>
                    <a:pt x="103" y="311"/>
                  </a:lnTo>
                  <a:lnTo>
                    <a:pt x="72" y="324"/>
                  </a:lnTo>
                  <a:lnTo>
                    <a:pt x="37" y="338"/>
                  </a:lnTo>
                  <a:lnTo>
                    <a:pt x="6" y="348"/>
                  </a:lnTo>
                  <a:lnTo>
                    <a:pt x="0" y="345"/>
                  </a:lnTo>
                  <a:lnTo>
                    <a:pt x="0" y="338"/>
                  </a:lnTo>
                  <a:lnTo>
                    <a:pt x="3" y="331"/>
                  </a:lnTo>
                  <a:lnTo>
                    <a:pt x="27" y="321"/>
                  </a:lnTo>
                  <a:lnTo>
                    <a:pt x="48" y="317"/>
                  </a:lnTo>
                  <a:lnTo>
                    <a:pt x="93" y="297"/>
                  </a:lnTo>
                  <a:lnTo>
                    <a:pt x="130" y="273"/>
                  </a:lnTo>
                  <a:lnTo>
                    <a:pt x="120" y="266"/>
                  </a:lnTo>
                  <a:lnTo>
                    <a:pt x="113" y="262"/>
                  </a:lnTo>
                  <a:lnTo>
                    <a:pt x="103" y="269"/>
                  </a:lnTo>
                  <a:lnTo>
                    <a:pt x="93" y="273"/>
                  </a:lnTo>
                  <a:lnTo>
                    <a:pt x="72" y="273"/>
                  </a:lnTo>
                  <a:lnTo>
                    <a:pt x="55" y="266"/>
                  </a:lnTo>
                  <a:lnTo>
                    <a:pt x="72" y="249"/>
                  </a:lnTo>
                  <a:lnTo>
                    <a:pt x="93" y="228"/>
                  </a:lnTo>
                  <a:lnTo>
                    <a:pt x="79" y="231"/>
                  </a:lnTo>
                  <a:lnTo>
                    <a:pt x="65" y="238"/>
                  </a:lnTo>
                  <a:lnTo>
                    <a:pt x="55" y="242"/>
                  </a:lnTo>
                  <a:lnTo>
                    <a:pt x="41" y="238"/>
                  </a:lnTo>
                  <a:lnTo>
                    <a:pt x="41" y="235"/>
                  </a:lnTo>
                  <a:lnTo>
                    <a:pt x="68" y="211"/>
                  </a:lnTo>
                  <a:lnTo>
                    <a:pt x="99" y="183"/>
                  </a:lnTo>
                  <a:lnTo>
                    <a:pt x="117" y="173"/>
                  </a:lnTo>
                  <a:lnTo>
                    <a:pt x="134" y="159"/>
                  </a:lnTo>
                  <a:lnTo>
                    <a:pt x="148" y="173"/>
                  </a:lnTo>
                  <a:lnTo>
                    <a:pt x="158" y="162"/>
                  </a:lnTo>
                  <a:lnTo>
                    <a:pt x="168" y="159"/>
                  </a:lnTo>
                  <a:lnTo>
                    <a:pt x="182" y="156"/>
                  </a:lnTo>
                  <a:lnTo>
                    <a:pt x="193" y="156"/>
                  </a:lnTo>
                  <a:lnTo>
                    <a:pt x="206" y="152"/>
                  </a:lnTo>
                  <a:lnTo>
                    <a:pt x="217" y="149"/>
                  </a:lnTo>
                  <a:lnTo>
                    <a:pt x="224" y="142"/>
                  </a:lnTo>
                  <a:lnTo>
                    <a:pt x="227" y="128"/>
                  </a:lnTo>
                  <a:lnTo>
                    <a:pt x="213" y="128"/>
                  </a:lnTo>
                  <a:lnTo>
                    <a:pt x="206" y="135"/>
                  </a:lnTo>
                  <a:lnTo>
                    <a:pt x="193" y="138"/>
                  </a:lnTo>
                  <a:lnTo>
                    <a:pt x="175" y="135"/>
                  </a:lnTo>
                  <a:lnTo>
                    <a:pt x="161" y="135"/>
                  </a:lnTo>
                  <a:lnTo>
                    <a:pt x="182" y="121"/>
                  </a:lnTo>
                  <a:lnTo>
                    <a:pt x="206" y="104"/>
                  </a:lnTo>
                  <a:lnTo>
                    <a:pt x="268" y="104"/>
                  </a:lnTo>
                  <a:lnTo>
                    <a:pt x="279" y="97"/>
                  </a:lnTo>
                  <a:lnTo>
                    <a:pt x="292" y="97"/>
                  </a:lnTo>
                  <a:lnTo>
                    <a:pt x="275" y="80"/>
                  </a:lnTo>
                  <a:lnTo>
                    <a:pt x="255" y="66"/>
                  </a:lnTo>
                  <a:lnTo>
                    <a:pt x="272" y="52"/>
                  </a:lnTo>
                  <a:lnTo>
                    <a:pt x="292" y="38"/>
                  </a:lnTo>
                  <a:lnTo>
                    <a:pt x="330" y="28"/>
                  </a:lnTo>
                  <a:lnTo>
                    <a:pt x="361" y="18"/>
                  </a:lnTo>
                  <a:lnTo>
                    <a:pt x="396" y="7"/>
                  </a:lnTo>
                  <a:lnTo>
                    <a:pt x="434" y="4"/>
                  </a:lnTo>
                  <a:lnTo>
                    <a:pt x="451" y="4"/>
                  </a:lnTo>
                  <a:lnTo>
                    <a:pt x="465" y="0"/>
                  </a:lnTo>
                  <a:lnTo>
                    <a:pt x="485" y="0"/>
                  </a:lnTo>
                  <a:lnTo>
                    <a:pt x="492" y="4"/>
                  </a:lnTo>
                  <a:lnTo>
                    <a:pt x="513" y="4"/>
                  </a:lnTo>
                  <a:lnTo>
                    <a:pt x="523" y="4"/>
                  </a:lnTo>
                  <a:lnTo>
                    <a:pt x="554" y="7"/>
                  </a:lnTo>
                  <a:lnTo>
                    <a:pt x="582" y="14"/>
                  </a:lnTo>
                  <a:lnTo>
                    <a:pt x="613" y="21"/>
                  </a:lnTo>
                  <a:lnTo>
                    <a:pt x="644" y="25"/>
                  </a:lnTo>
                  <a:lnTo>
                    <a:pt x="675" y="18"/>
                  </a:lnTo>
                  <a:lnTo>
                    <a:pt x="685" y="21"/>
                  </a:lnTo>
                  <a:lnTo>
                    <a:pt x="696" y="25"/>
                  </a:lnTo>
                  <a:lnTo>
                    <a:pt x="468" y="224"/>
                  </a:lnTo>
                  <a:lnTo>
                    <a:pt x="492" y="224"/>
                  </a:lnTo>
                  <a:lnTo>
                    <a:pt x="513" y="224"/>
                  </a:lnTo>
                  <a:lnTo>
                    <a:pt x="506" y="235"/>
                  </a:lnTo>
                  <a:lnTo>
                    <a:pt x="506" y="245"/>
                  </a:lnTo>
                  <a:lnTo>
                    <a:pt x="510" y="249"/>
                  </a:lnTo>
                  <a:lnTo>
                    <a:pt x="516" y="252"/>
                  </a:lnTo>
                  <a:lnTo>
                    <a:pt x="534" y="249"/>
                  </a:lnTo>
                  <a:lnTo>
                    <a:pt x="551" y="238"/>
                  </a:lnTo>
                  <a:lnTo>
                    <a:pt x="558" y="259"/>
                  </a:lnTo>
                  <a:lnTo>
                    <a:pt x="565" y="280"/>
                  </a:lnTo>
                  <a:lnTo>
                    <a:pt x="561" y="293"/>
                  </a:lnTo>
                  <a:lnTo>
                    <a:pt x="558" y="307"/>
                  </a:lnTo>
                  <a:lnTo>
                    <a:pt x="565" y="317"/>
                  </a:lnTo>
                  <a:lnTo>
                    <a:pt x="568" y="331"/>
                  </a:lnTo>
                  <a:lnTo>
                    <a:pt x="565" y="338"/>
                  </a:lnTo>
                  <a:lnTo>
                    <a:pt x="558" y="348"/>
                  </a:lnTo>
                  <a:lnTo>
                    <a:pt x="547" y="352"/>
                  </a:lnTo>
                  <a:lnTo>
                    <a:pt x="537" y="352"/>
                  </a:lnTo>
                  <a:lnTo>
                    <a:pt x="541" y="352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36" name="Freeform 472"/>
            <p:cNvSpPr>
              <a:spLocks/>
            </p:cNvSpPr>
            <p:nvPr/>
          </p:nvSpPr>
          <p:spPr bwMode="auto">
            <a:xfrm>
              <a:off x="2174306" y="3641430"/>
              <a:ext cx="2202810" cy="1078343"/>
            </a:xfrm>
            <a:custGeom>
              <a:avLst/>
              <a:gdLst>
                <a:gd name="T0" fmla="*/ 2147483647 w 1223"/>
                <a:gd name="T1" fmla="*/ 884998590 h 614"/>
                <a:gd name="T2" fmla="*/ 2147483647 w 1223"/>
                <a:gd name="T3" fmla="*/ 1017134137 h 614"/>
                <a:gd name="T4" fmla="*/ 2147483647 w 1223"/>
                <a:gd name="T5" fmla="*/ 1072445672 h 614"/>
                <a:gd name="T6" fmla="*/ 2147483647 w 1223"/>
                <a:gd name="T7" fmla="*/ 1244529705 h 614"/>
                <a:gd name="T8" fmla="*/ 2147483647 w 1223"/>
                <a:gd name="T9" fmla="*/ 1401247183 h 614"/>
                <a:gd name="T10" fmla="*/ 2147483647 w 1223"/>
                <a:gd name="T11" fmla="*/ 1441195669 h 614"/>
                <a:gd name="T12" fmla="*/ 2147483647 w 1223"/>
                <a:gd name="T13" fmla="*/ 1511872007 h 614"/>
                <a:gd name="T14" fmla="*/ 2147483647 w 1223"/>
                <a:gd name="T15" fmla="*/ 1484217116 h 614"/>
                <a:gd name="T16" fmla="*/ 2147483647 w 1223"/>
                <a:gd name="T17" fmla="*/ 1551820493 h 614"/>
                <a:gd name="T18" fmla="*/ 2147483647 w 1223"/>
                <a:gd name="T19" fmla="*/ 1693174921 h 614"/>
                <a:gd name="T20" fmla="*/ 2147483647 w 1223"/>
                <a:gd name="T21" fmla="*/ 1751559417 h 614"/>
                <a:gd name="T22" fmla="*/ 2147483647 w 1223"/>
                <a:gd name="T23" fmla="*/ 1997392748 h 614"/>
                <a:gd name="T24" fmla="*/ 2147483647 w 1223"/>
                <a:gd name="T25" fmla="*/ 2147483647 h 614"/>
                <a:gd name="T26" fmla="*/ 2147483647 w 1223"/>
                <a:gd name="T27" fmla="*/ 2147483647 h 614"/>
                <a:gd name="T28" fmla="*/ 2147483647 w 1223"/>
                <a:gd name="T29" fmla="*/ 2147483647 h 614"/>
                <a:gd name="T30" fmla="*/ 2147483647 w 1223"/>
                <a:gd name="T31" fmla="*/ 2147483647 h 614"/>
                <a:gd name="T32" fmla="*/ 2147483647 w 1223"/>
                <a:gd name="T33" fmla="*/ 2147483647 h 614"/>
                <a:gd name="T34" fmla="*/ 2147483647 w 1223"/>
                <a:gd name="T35" fmla="*/ 2147483647 h 614"/>
                <a:gd name="T36" fmla="*/ 2147483647 w 1223"/>
                <a:gd name="T37" fmla="*/ 2147483647 h 614"/>
                <a:gd name="T38" fmla="*/ 2147483647 w 1223"/>
                <a:gd name="T39" fmla="*/ 2147483647 h 614"/>
                <a:gd name="T40" fmla="*/ 2147483647 w 1223"/>
                <a:gd name="T41" fmla="*/ 2147483647 h 614"/>
                <a:gd name="T42" fmla="*/ 2147483647 w 1223"/>
                <a:gd name="T43" fmla="*/ 2147483647 h 614"/>
                <a:gd name="T44" fmla="*/ 2147483647 w 1223"/>
                <a:gd name="T45" fmla="*/ 2147483647 h 614"/>
                <a:gd name="T46" fmla="*/ 2147483647 w 1223"/>
                <a:gd name="T47" fmla="*/ 2147483647 h 614"/>
                <a:gd name="T48" fmla="*/ 2147483647 w 1223"/>
                <a:gd name="T49" fmla="*/ 2147483647 h 614"/>
                <a:gd name="T50" fmla="*/ 2147483647 w 1223"/>
                <a:gd name="T51" fmla="*/ 2147483647 h 614"/>
                <a:gd name="T52" fmla="*/ 2147483647 w 1223"/>
                <a:gd name="T53" fmla="*/ 2147483647 h 614"/>
                <a:gd name="T54" fmla="*/ 2147483647 w 1223"/>
                <a:gd name="T55" fmla="*/ 2147483647 h 614"/>
                <a:gd name="T56" fmla="*/ 2147483647 w 1223"/>
                <a:gd name="T57" fmla="*/ 2147483647 h 614"/>
                <a:gd name="T58" fmla="*/ 2147483647 w 1223"/>
                <a:gd name="T59" fmla="*/ 2147483647 h 614"/>
                <a:gd name="T60" fmla="*/ 2147483647 w 1223"/>
                <a:gd name="T61" fmla="*/ 2147483647 h 614"/>
                <a:gd name="T62" fmla="*/ 1712969536 w 1223"/>
                <a:gd name="T63" fmla="*/ 2147483647 h 614"/>
                <a:gd name="T64" fmla="*/ 1192614212 w 1223"/>
                <a:gd name="T65" fmla="*/ 2147483647 h 614"/>
                <a:gd name="T66" fmla="*/ 872645027 w 1223"/>
                <a:gd name="T67" fmla="*/ 2147483647 h 614"/>
                <a:gd name="T68" fmla="*/ 465411520 w 1223"/>
                <a:gd name="T69" fmla="*/ 2147483647 h 614"/>
                <a:gd name="T70" fmla="*/ 187456494 w 1223"/>
                <a:gd name="T71" fmla="*/ 2114163493 h 614"/>
                <a:gd name="T72" fmla="*/ 64641038 w 1223"/>
                <a:gd name="T73" fmla="*/ 1800726784 h 614"/>
                <a:gd name="T74" fmla="*/ 38783544 w 1223"/>
                <a:gd name="T75" fmla="*/ 1539528651 h 614"/>
                <a:gd name="T76" fmla="*/ 0 w 1223"/>
                <a:gd name="T77" fmla="*/ 1342862687 h 614"/>
                <a:gd name="T78" fmla="*/ 368449963 w 1223"/>
                <a:gd name="T79" fmla="*/ 789738568 h 614"/>
                <a:gd name="T80" fmla="*/ 698116381 w 1223"/>
                <a:gd name="T81" fmla="*/ 251979252 h 614"/>
                <a:gd name="T82" fmla="*/ 914660983 w 1223"/>
                <a:gd name="T83" fmla="*/ 288853025 h 614"/>
                <a:gd name="T84" fmla="*/ 988997458 w 1223"/>
                <a:gd name="T85" fmla="*/ 251979252 h 614"/>
                <a:gd name="T86" fmla="*/ 2147483647 w 1223"/>
                <a:gd name="T87" fmla="*/ 76822259 h 614"/>
                <a:gd name="T88" fmla="*/ 2147483647 w 1223"/>
                <a:gd name="T89" fmla="*/ 0 h 614"/>
                <a:gd name="T90" fmla="*/ 2147483647 w 1223"/>
                <a:gd name="T91" fmla="*/ 135208507 h 614"/>
                <a:gd name="T92" fmla="*/ 2147483647 w 1223"/>
                <a:gd name="T93" fmla="*/ 172082280 h 614"/>
                <a:gd name="T94" fmla="*/ 2147483647 w 1223"/>
                <a:gd name="T95" fmla="*/ 208957806 h 614"/>
                <a:gd name="T96" fmla="*/ 2147483647 w 1223"/>
                <a:gd name="T97" fmla="*/ 116770745 h 614"/>
                <a:gd name="T98" fmla="*/ 2147483647 w 1223"/>
                <a:gd name="T99" fmla="*/ 156719231 h 614"/>
                <a:gd name="T100" fmla="*/ 2147483647 w 1223"/>
                <a:gd name="T101" fmla="*/ 365677036 h 614"/>
                <a:gd name="T102" fmla="*/ 2147483647 w 1223"/>
                <a:gd name="T103" fmla="*/ 479374821 h 614"/>
                <a:gd name="T104" fmla="*/ 2147483647 w 1223"/>
                <a:gd name="T105" fmla="*/ 648384140 h 614"/>
                <a:gd name="T106" fmla="*/ 2147483647 w 1223"/>
                <a:gd name="T107" fmla="*/ 596145565 h 614"/>
                <a:gd name="T108" fmla="*/ 2147483647 w 1223"/>
                <a:gd name="T109" fmla="*/ 884998590 h 614"/>
                <a:gd name="T110" fmla="*/ 2147483647 w 1223"/>
                <a:gd name="T111" fmla="*/ 964893809 h 614"/>
                <a:gd name="T112" fmla="*/ 2147483647 w 1223"/>
                <a:gd name="T113" fmla="*/ 884998590 h 614"/>
                <a:gd name="T114" fmla="*/ 2147483647 w 1223"/>
                <a:gd name="T115" fmla="*/ 596145565 h 614"/>
                <a:gd name="T116" fmla="*/ 2147483647 w 1223"/>
                <a:gd name="T117" fmla="*/ 540832277 h 614"/>
                <a:gd name="T118" fmla="*/ 2147483647 w 1223"/>
                <a:gd name="T119" fmla="*/ 288853025 h 614"/>
                <a:gd name="T120" fmla="*/ 2147483647 w 1223"/>
                <a:gd name="T121" fmla="*/ 365677036 h 6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223" h="614">
                  <a:moveTo>
                    <a:pt x="1216" y="107"/>
                  </a:moveTo>
                  <a:lnTo>
                    <a:pt x="1178" y="124"/>
                  </a:lnTo>
                  <a:lnTo>
                    <a:pt x="1140" y="138"/>
                  </a:lnTo>
                  <a:lnTo>
                    <a:pt x="1120" y="159"/>
                  </a:lnTo>
                  <a:lnTo>
                    <a:pt x="1106" y="179"/>
                  </a:lnTo>
                  <a:lnTo>
                    <a:pt x="1109" y="183"/>
                  </a:lnTo>
                  <a:lnTo>
                    <a:pt x="1109" y="186"/>
                  </a:lnTo>
                  <a:lnTo>
                    <a:pt x="1116" y="183"/>
                  </a:lnTo>
                  <a:lnTo>
                    <a:pt x="1123" y="179"/>
                  </a:lnTo>
                  <a:lnTo>
                    <a:pt x="1120" y="186"/>
                  </a:lnTo>
                  <a:lnTo>
                    <a:pt x="1116" y="193"/>
                  </a:lnTo>
                  <a:lnTo>
                    <a:pt x="1106" y="193"/>
                  </a:lnTo>
                  <a:lnTo>
                    <a:pt x="1095" y="193"/>
                  </a:lnTo>
                  <a:lnTo>
                    <a:pt x="1061" y="200"/>
                  </a:lnTo>
                  <a:lnTo>
                    <a:pt x="1030" y="210"/>
                  </a:lnTo>
                  <a:lnTo>
                    <a:pt x="1030" y="224"/>
                  </a:lnTo>
                  <a:lnTo>
                    <a:pt x="1020" y="245"/>
                  </a:lnTo>
                  <a:lnTo>
                    <a:pt x="1006" y="259"/>
                  </a:lnTo>
                  <a:lnTo>
                    <a:pt x="1006" y="255"/>
                  </a:lnTo>
                  <a:lnTo>
                    <a:pt x="1006" y="252"/>
                  </a:lnTo>
                  <a:lnTo>
                    <a:pt x="999" y="245"/>
                  </a:lnTo>
                  <a:lnTo>
                    <a:pt x="999" y="238"/>
                  </a:lnTo>
                  <a:lnTo>
                    <a:pt x="992" y="238"/>
                  </a:lnTo>
                  <a:lnTo>
                    <a:pt x="992" y="259"/>
                  </a:lnTo>
                  <a:lnTo>
                    <a:pt x="992" y="269"/>
                  </a:lnTo>
                  <a:lnTo>
                    <a:pt x="989" y="286"/>
                  </a:lnTo>
                  <a:lnTo>
                    <a:pt x="978" y="297"/>
                  </a:lnTo>
                  <a:lnTo>
                    <a:pt x="978" y="272"/>
                  </a:lnTo>
                  <a:lnTo>
                    <a:pt x="978" y="252"/>
                  </a:lnTo>
                  <a:lnTo>
                    <a:pt x="971" y="255"/>
                  </a:lnTo>
                  <a:lnTo>
                    <a:pt x="968" y="259"/>
                  </a:lnTo>
                  <a:lnTo>
                    <a:pt x="964" y="266"/>
                  </a:lnTo>
                  <a:lnTo>
                    <a:pt x="964" y="272"/>
                  </a:lnTo>
                  <a:lnTo>
                    <a:pt x="961" y="272"/>
                  </a:lnTo>
                  <a:lnTo>
                    <a:pt x="954" y="272"/>
                  </a:lnTo>
                  <a:lnTo>
                    <a:pt x="958" y="279"/>
                  </a:lnTo>
                  <a:lnTo>
                    <a:pt x="961" y="286"/>
                  </a:lnTo>
                  <a:lnTo>
                    <a:pt x="964" y="290"/>
                  </a:lnTo>
                  <a:lnTo>
                    <a:pt x="971" y="293"/>
                  </a:lnTo>
                  <a:lnTo>
                    <a:pt x="971" y="303"/>
                  </a:lnTo>
                  <a:lnTo>
                    <a:pt x="958" y="303"/>
                  </a:lnTo>
                  <a:lnTo>
                    <a:pt x="944" y="303"/>
                  </a:lnTo>
                  <a:lnTo>
                    <a:pt x="951" y="310"/>
                  </a:lnTo>
                  <a:lnTo>
                    <a:pt x="961" y="314"/>
                  </a:lnTo>
                  <a:lnTo>
                    <a:pt x="961" y="321"/>
                  </a:lnTo>
                  <a:lnTo>
                    <a:pt x="964" y="324"/>
                  </a:lnTo>
                  <a:lnTo>
                    <a:pt x="951" y="341"/>
                  </a:lnTo>
                  <a:lnTo>
                    <a:pt x="940" y="359"/>
                  </a:lnTo>
                  <a:lnTo>
                    <a:pt x="927" y="372"/>
                  </a:lnTo>
                  <a:lnTo>
                    <a:pt x="906" y="383"/>
                  </a:lnTo>
                  <a:lnTo>
                    <a:pt x="882" y="403"/>
                  </a:lnTo>
                  <a:lnTo>
                    <a:pt x="861" y="421"/>
                  </a:lnTo>
                  <a:lnTo>
                    <a:pt x="840" y="431"/>
                  </a:lnTo>
                  <a:lnTo>
                    <a:pt x="827" y="441"/>
                  </a:lnTo>
                  <a:lnTo>
                    <a:pt x="820" y="445"/>
                  </a:lnTo>
                  <a:lnTo>
                    <a:pt x="816" y="455"/>
                  </a:lnTo>
                  <a:lnTo>
                    <a:pt x="813" y="462"/>
                  </a:lnTo>
                  <a:lnTo>
                    <a:pt x="813" y="476"/>
                  </a:lnTo>
                  <a:lnTo>
                    <a:pt x="813" y="490"/>
                  </a:lnTo>
                  <a:lnTo>
                    <a:pt x="813" y="503"/>
                  </a:lnTo>
                  <a:lnTo>
                    <a:pt x="816" y="517"/>
                  </a:lnTo>
                  <a:lnTo>
                    <a:pt x="816" y="534"/>
                  </a:lnTo>
                  <a:lnTo>
                    <a:pt x="820" y="558"/>
                  </a:lnTo>
                  <a:lnTo>
                    <a:pt x="816" y="589"/>
                  </a:lnTo>
                  <a:lnTo>
                    <a:pt x="806" y="614"/>
                  </a:lnTo>
                  <a:lnTo>
                    <a:pt x="792" y="614"/>
                  </a:lnTo>
                  <a:lnTo>
                    <a:pt x="785" y="596"/>
                  </a:lnTo>
                  <a:lnTo>
                    <a:pt x="782" y="583"/>
                  </a:lnTo>
                  <a:lnTo>
                    <a:pt x="782" y="572"/>
                  </a:lnTo>
                  <a:lnTo>
                    <a:pt x="775" y="569"/>
                  </a:lnTo>
                  <a:lnTo>
                    <a:pt x="771" y="562"/>
                  </a:lnTo>
                  <a:lnTo>
                    <a:pt x="768" y="555"/>
                  </a:lnTo>
                  <a:lnTo>
                    <a:pt x="768" y="548"/>
                  </a:lnTo>
                  <a:lnTo>
                    <a:pt x="768" y="531"/>
                  </a:lnTo>
                  <a:lnTo>
                    <a:pt x="768" y="517"/>
                  </a:lnTo>
                  <a:lnTo>
                    <a:pt x="768" y="510"/>
                  </a:lnTo>
                  <a:lnTo>
                    <a:pt x="761" y="500"/>
                  </a:lnTo>
                  <a:lnTo>
                    <a:pt x="754" y="493"/>
                  </a:lnTo>
                  <a:lnTo>
                    <a:pt x="744" y="490"/>
                  </a:lnTo>
                  <a:lnTo>
                    <a:pt x="734" y="490"/>
                  </a:lnTo>
                  <a:lnTo>
                    <a:pt x="730" y="490"/>
                  </a:lnTo>
                  <a:lnTo>
                    <a:pt x="709" y="486"/>
                  </a:lnTo>
                  <a:lnTo>
                    <a:pt x="685" y="483"/>
                  </a:lnTo>
                  <a:lnTo>
                    <a:pt x="672" y="483"/>
                  </a:lnTo>
                  <a:lnTo>
                    <a:pt x="658" y="479"/>
                  </a:lnTo>
                  <a:lnTo>
                    <a:pt x="651" y="476"/>
                  </a:lnTo>
                  <a:lnTo>
                    <a:pt x="637" y="476"/>
                  </a:lnTo>
                  <a:lnTo>
                    <a:pt x="623" y="479"/>
                  </a:lnTo>
                  <a:lnTo>
                    <a:pt x="620" y="483"/>
                  </a:lnTo>
                  <a:lnTo>
                    <a:pt x="623" y="496"/>
                  </a:lnTo>
                  <a:lnTo>
                    <a:pt x="634" y="507"/>
                  </a:lnTo>
                  <a:lnTo>
                    <a:pt x="613" y="510"/>
                  </a:lnTo>
                  <a:lnTo>
                    <a:pt x="596" y="514"/>
                  </a:lnTo>
                  <a:lnTo>
                    <a:pt x="589" y="507"/>
                  </a:lnTo>
                  <a:lnTo>
                    <a:pt x="582" y="500"/>
                  </a:lnTo>
                  <a:lnTo>
                    <a:pt x="568" y="507"/>
                  </a:lnTo>
                  <a:lnTo>
                    <a:pt x="558" y="500"/>
                  </a:lnTo>
                  <a:lnTo>
                    <a:pt x="547" y="496"/>
                  </a:lnTo>
                  <a:lnTo>
                    <a:pt x="534" y="496"/>
                  </a:lnTo>
                  <a:lnTo>
                    <a:pt x="523" y="500"/>
                  </a:lnTo>
                  <a:lnTo>
                    <a:pt x="506" y="507"/>
                  </a:lnTo>
                  <a:lnTo>
                    <a:pt x="492" y="517"/>
                  </a:lnTo>
                  <a:lnTo>
                    <a:pt x="468" y="534"/>
                  </a:lnTo>
                  <a:lnTo>
                    <a:pt x="451" y="552"/>
                  </a:lnTo>
                  <a:lnTo>
                    <a:pt x="448" y="569"/>
                  </a:lnTo>
                  <a:lnTo>
                    <a:pt x="441" y="589"/>
                  </a:lnTo>
                  <a:lnTo>
                    <a:pt x="430" y="589"/>
                  </a:lnTo>
                  <a:lnTo>
                    <a:pt x="423" y="583"/>
                  </a:lnTo>
                  <a:lnTo>
                    <a:pt x="417" y="576"/>
                  </a:lnTo>
                  <a:lnTo>
                    <a:pt x="413" y="569"/>
                  </a:lnTo>
                  <a:lnTo>
                    <a:pt x="413" y="548"/>
                  </a:lnTo>
                  <a:lnTo>
                    <a:pt x="406" y="524"/>
                  </a:lnTo>
                  <a:lnTo>
                    <a:pt x="399" y="510"/>
                  </a:lnTo>
                  <a:lnTo>
                    <a:pt x="392" y="500"/>
                  </a:lnTo>
                  <a:lnTo>
                    <a:pt x="385" y="496"/>
                  </a:lnTo>
                  <a:lnTo>
                    <a:pt x="375" y="493"/>
                  </a:lnTo>
                  <a:lnTo>
                    <a:pt x="365" y="493"/>
                  </a:lnTo>
                  <a:lnTo>
                    <a:pt x="358" y="496"/>
                  </a:lnTo>
                  <a:lnTo>
                    <a:pt x="351" y="503"/>
                  </a:lnTo>
                  <a:lnTo>
                    <a:pt x="351" y="514"/>
                  </a:lnTo>
                  <a:lnTo>
                    <a:pt x="341" y="514"/>
                  </a:lnTo>
                  <a:lnTo>
                    <a:pt x="330" y="503"/>
                  </a:lnTo>
                  <a:lnTo>
                    <a:pt x="323" y="490"/>
                  </a:lnTo>
                  <a:lnTo>
                    <a:pt x="317" y="476"/>
                  </a:lnTo>
                  <a:lnTo>
                    <a:pt x="313" y="465"/>
                  </a:lnTo>
                  <a:lnTo>
                    <a:pt x="299" y="452"/>
                  </a:lnTo>
                  <a:lnTo>
                    <a:pt x="282" y="438"/>
                  </a:lnTo>
                  <a:lnTo>
                    <a:pt x="251" y="445"/>
                  </a:lnTo>
                  <a:lnTo>
                    <a:pt x="224" y="455"/>
                  </a:lnTo>
                  <a:lnTo>
                    <a:pt x="206" y="455"/>
                  </a:lnTo>
                  <a:lnTo>
                    <a:pt x="189" y="448"/>
                  </a:lnTo>
                  <a:lnTo>
                    <a:pt x="175" y="445"/>
                  </a:lnTo>
                  <a:lnTo>
                    <a:pt x="165" y="438"/>
                  </a:lnTo>
                  <a:lnTo>
                    <a:pt x="151" y="431"/>
                  </a:lnTo>
                  <a:lnTo>
                    <a:pt x="141" y="424"/>
                  </a:lnTo>
                  <a:lnTo>
                    <a:pt x="127" y="421"/>
                  </a:lnTo>
                  <a:lnTo>
                    <a:pt x="113" y="421"/>
                  </a:lnTo>
                  <a:lnTo>
                    <a:pt x="89" y="421"/>
                  </a:lnTo>
                  <a:lnTo>
                    <a:pt x="65" y="421"/>
                  </a:lnTo>
                  <a:lnTo>
                    <a:pt x="68" y="410"/>
                  </a:lnTo>
                  <a:lnTo>
                    <a:pt x="65" y="403"/>
                  </a:lnTo>
                  <a:lnTo>
                    <a:pt x="55" y="397"/>
                  </a:lnTo>
                  <a:lnTo>
                    <a:pt x="41" y="390"/>
                  </a:lnTo>
                  <a:lnTo>
                    <a:pt x="27" y="379"/>
                  </a:lnTo>
                  <a:lnTo>
                    <a:pt x="10" y="379"/>
                  </a:lnTo>
                  <a:lnTo>
                    <a:pt x="13" y="369"/>
                  </a:lnTo>
                  <a:lnTo>
                    <a:pt x="13" y="362"/>
                  </a:lnTo>
                  <a:lnTo>
                    <a:pt x="10" y="324"/>
                  </a:lnTo>
                  <a:lnTo>
                    <a:pt x="3" y="286"/>
                  </a:lnTo>
                  <a:lnTo>
                    <a:pt x="6" y="283"/>
                  </a:lnTo>
                  <a:lnTo>
                    <a:pt x="10" y="272"/>
                  </a:lnTo>
                  <a:lnTo>
                    <a:pt x="6" y="276"/>
                  </a:lnTo>
                  <a:lnTo>
                    <a:pt x="3" y="283"/>
                  </a:lnTo>
                  <a:lnTo>
                    <a:pt x="0" y="272"/>
                  </a:lnTo>
                  <a:lnTo>
                    <a:pt x="0" y="262"/>
                  </a:lnTo>
                  <a:lnTo>
                    <a:pt x="0" y="241"/>
                  </a:lnTo>
                  <a:lnTo>
                    <a:pt x="3" y="221"/>
                  </a:lnTo>
                  <a:lnTo>
                    <a:pt x="24" y="197"/>
                  </a:lnTo>
                  <a:lnTo>
                    <a:pt x="37" y="169"/>
                  </a:lnTo>
                  <a:lnTo>
                    <a:pt x="55" y="142"/>
                  </a:lnTo>
                  <a:lnTo>
                    <a:pt x="72" y="117"/>
                  </a:lnTo>
                  <a:lnTo>
                    <a:pt x="86" y="90"/>
                  </a:lnTo>
                  <a:lnTo>
                    <a:pt x="103" y="66"/>
                  </a:lnTo>
                  <a:lnTo>
                    <a:pt x="103" y="45"/>
                  </a:lnTo>
                  <a:lnTo>
                    <a:pt x="106" y="31"/>
                  </a:lnTo>
                  <a:lnTo>
                    <a:pt x="124" y="35"/>
                  </a:lnTo>
                  <a:lnTo>
                    <a:pt x="137" y="35"/>
                  </a:lnTo>
                  <a:lnTo>
                    <a:pt x="134" y="52"/>
                  </a:lnTo>
                  <a:lnTo>
                    <a:pt x="127" y="66"/>
                  </a:lnTo>
                  <a:lnTo>
                    <a:pt x="137" y="62"/>
                  </a:lnTo>
                  <a:lnTo>
                    <a:pt x="141" y="55"/>
                  </a:lnTo>
                  <a:lnTo>
                    <a:pt x="144" y="45"/>
                  </a:lnTo>
                  <a:lnTo>
                    <a:pt x="148" y="38"/>
                  </a:lnTo>
                  <a:lnTo>
                    <a:pt x="151" y="21"/>
                  </a:lnTo>
                  <a:lnTo>
                    <a:pt x="151" y="14"/>
                  </a:lnTo>
                  <a:lnTo>
                    <a:pt x="703" y="14"/>
                  </a:lnTo>
                  <a:lnTo>
                    <a:pt x="703" y="7"/>
                  </a:lnTo>
                  <a:lnTo>
                    <a:pt x="703" y="0"/>
                  </a:lnTo>
                  <a:lnTo>
                    <a:pt x="713" y="0"/>
                  </a:lnTo>
                  <a:lnTo>
                    <a:pt x="716" y="11"/>
                  </a:lnTo>
                  <a:lnTo>
                    <a:pt x="720" y="18"/>
                  </a:lnTo>
                  <a:lnTo>
                    <a:pt x="723" y="21"/>
                  </a:lnTo>
                  <a:lnTo>
                    <a:pt x="730" y="24"/>
                  </a:lnTo>
                  <a:lnTo>
                    <a:pt x="737" y="24"/>
                  </a:lnTo>
                  <a:lnTo>
                    <a:pt x="740" y="24"/>
                  </a:lnTo>
                  <a:lnTo>
                    <a:pt x="754" y="28"/>
                  </a:lnTo>
                  <a:lnTo>
                    <a:pt x="765" y="31"/>
                  </a:lnTo>
                  <a:lnTo>
                    <a:pt x="771" y="28"/>
                  </a:lnTo>
                  <a:lnTo>
                    <a:pt x="785" y="35"/>
                  </a:lnTo>
                  <a:lnTo>
                    <a:pt x="802" y="38"/>
                  </a:lnTo>
                  <a:lnTo>
                    <a:pt x="809" y="35"/>
                  </a:lnTo>
                  <a:lnTo>
                    <a:pt x="813" y="31"/>
                  </a:lnTo>
                  <a:lnTo>
                    <a:pt x="816" y="24"/>
                  </a:lnTo>
                  <a:lnTo>
                    <a:pt x="820" y="21"/>
                  </a:lnTo>
                  <a:lnTo>
                    <a:pt x="833" y="14"/>
                  </a:lnTo>
                  <a:lnTo>
                    <a:pt x="847" y="14"/>
                  </a:lnTo>
                  <a:lnTo>
                    <a:pt x="858" y="14"/>
                  </a:lnTo>
                  <a:lnTo>
                    <a:pt x="861" y="28"/>
                  </a:lnTo>
                  <a:lnTo>
                    <a:pt x="868" y="38"/>
                  </a:lnTo>
                  <a:lnTo>
                    <a:pt x="875" y="42"/>
                  </a:lnTo>
                  <a:lnTo>
                    <a:pt x="882" y="49"/>
                  </a:lnTo>
                  <a:lnTo>
                    <a:pt x="885" y="66"/>
                  </a:lnTo>
                  <a:lnTo>
                    <a:pt x="889" y="80"/>
                  </a:lnTo>
                  <a:lnTo>
                    <a:pt x="906" y="83"/>
                  </a:lnTo>
                  <a:lnTo>
                    <a:pt x="930" y="83"/>
                  </a:lnTo>
                  <a:lnTo>
                    <a:pt x="940" y="86"/>
                  </a:lnTo>
                  <a:lnTo>
                    <a:pt x="947" y="90"/>
                  </a:lnTo>
                  <a:lnTo>
                    <a:pt x="951" y="97"/>
                  </a:lnTo>
                  <a:lnTo>
                    <a:pt x="958" y="104"/>
                  </a:lnTo>
                  <a:lnTo>
                    <a:pt x="958" y="117"/>
                  </a:lnTo>
                  <a:lnTo>
                    <a:pt x="944" y="121"/>
                  </a:lnTo>
                  <a:lnTo>
                    <a:pt x="933" y="124"/>
                  </a:lnTo>
                  <a:lnTo>
                    <a:pt x="930" y="114"/>
                  </a:lnTo>
                  <a:lnTo>
                    <a:pt x="927" y="107"/>
                  </a:lnTo>
                  <a:lnTo>
                    <a:pt x="920" y="107"/>
                  </a:lnTo>
                  <a:lnTo>
                    <a:pt x="909" y="124"/>
                  </a:lnTo>
                  <a:lnTo>
                    <a:pt x="906" y="145"/>
                  </a:lnTo>
                  <a:lnTo>
                    <a:pt x="892" y="159"/>
                  </a:lnTo>
                  <a:lnTo>
                    <a:pt x="875" y="176"/>
                  </a:lnTo>
                  <a:lnTo>
                    <a:pt x="878" y="176"/>
                  </a:lnTo>
                  <a:lnTo>
                    <a:pt x="882" y="176"/>
                  </a:lnTo>
                  <a:lnTo>
                    <a:pt x="906" y="173"/>
                  </a:lnTo>
                  <a:lnTo>
                    <a:pt x="927" y="169"/>
                  </a:lnTo>
                  <a:lnTo>
                    <a:pt x="937" y="169"/>
                  </a:lnTo>
                  <a:lnTo>
                    <a:pt x="947" y="166"/>
                  </a:lnTo>
                  <a:lnTo>
                    <a:pt x="975" y="159"/>
                  </a:lnTo>
                  <a:lnTo>
                    <a:pt x="995" y="152"/>
                  </a:lnTo>
                  <a:lnTo>
                    <a:pt x="1016" y="142"/>
                  </a:lnTo>
                  <a:lnTo>
                    <a:pt x="1037" y="128"/>
                  </a:lnTo>
                  <a:lnTo>
                    <a:pt x="1051" y="107"/>
                  </a:lnTo>
                  <a:lnTo>
                    <a:pt x="1085" y="107"/>
                  </a:lnTo>
                  <a:lnTo>
                    <a:pt x="1109" y="104"/>
                  </a:lnTo>
                  <a:lnTo>
                    <a:pt x="1130" y="100"/>
                  </a:lnTo>
                  <a:lnTo>
                    <a:pt x="1147" y="97"/>
                  </a:lnTo>
                  <a:lnTo>
                    <a:pt x="1161" y="83"/>
                  </a:lnTo>
                  <a:lnTo>
                    <a:pt x="1171" y="73"/>
                  </a:lnTo>
                  <a:lnTo>
                    <a:pt x="1178" y="62"/>
                  </a:lnTo>
                  <a:lnTo>
                    <a:pt x="1188" y="52"/>
                  </a:lnTo>
                  <a:lnTo>
                    <a:pt x="1199" y="49"/>
                  </a:lnTo>
                  <a:lnTo>
                    <a:pt x="1216" y="52"/>
                  </a:lnTo>
                  <a:lnTo>
                    <a:pt x="1223" y="49"/>
                  </a:lnTo>
                  <a:lnTo>
                    <a:pt x="1219" y="66"/>
                  </a:lnTo>
                  <a:lnTo>
                    <a:pt x="1213" y="76"/>
                  </a:lnTo>
                  <a:lnTo>
                    <a:pt x="1213" y="107"/>
                  </a:lnTo>
                  <a:lnTo>
                    <a:pt x="1216" y="10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37" name="Freeform 473"/>
            <p:cNvSpPr>
              <a:spLocks/>
            </p:cNvSpPr>
            <p:nvPr/>
          </p:nvSpPr>
          <p:spPr bwMode="auto">
            <a:xfrm>
              <a:off x="2174306" y="3641430"/>
              <a:ext cx="2202809" cy="1078343"/>
            </a:xfrm>
            <a:custGeom>
              <a:avLst/>
              <a:gdLst>
                <a:gd name="T0" fmla="*/ 2147483647 w 1223"/>
                <a:gd name="T1" fmla="*/ 2147483647 h 614"/>
                <a:gd name="T2" fmla="*/ 2147483647 w 1223"/>
                <a:gd name="T3" fmla="*/ 2147483647 h 614"/>
                <a:gd name="T4" fmla="*/ 2147483647 w 1223"/>
                <a:gd name="T5" fmla="*/ 2147483647 h 614"/>
                <a:gd name="T6" fmla="*/ 2147483647 w 1223"/>
                <a:gd name="T7" fmla="*/ 2147483647 h 614"/>
                <a:gd name="T8" fmla="*/ 2147483647 w 1223"/>
                <a:gd name="T9" fmla="*/ 2147483647 h 614"/>
                <a:gd name="T10" fmla="*/ 2147483647 w 1223"/>
                <a:gd name="T11" fmla="*/ 2147483647 h 614"/>
                <a:gd name="T12" fmla="*/ 2147483647 w 1223"/>
                <a:gd name="T13" fmla="*/ 2147483647 h 614"/>
                <a:gd name="T14" fmla="*/ 2147483647 w 1223"/>
                <a:gd name="T15" fmla="*/ 2147483647 h 614"/>
                <a:gd name="T16" fmla="*/ 2147483647 w 1223"/>
                <a:gd name="T17" fmla="*/ 2147483647 h 614"/>
                <a:gd name="T18" fmla="*/ 2147483647 w 1223"/>
                <a:gd name="T19" fmla="*/ 2147483647 h 614"/>
                <a:gd name="T20" fmla="*/ 2147483647 w 1223"/>
                <a:gd name="T21" fmla="*/ 2147483647 h 614"/>
                <a:gd name="T22" fmla="*/ 2147483647 w 1223"/>
                <a:gd name="T23" fmla="*/ 2147483647 h 614"/>
                <a:gd name="T24" fmla="*/ 2147483647 w 1223"/>
                <a:gd name="T25" fmla="*/ 2147483647 h 614"/>
                <a:gd name="T26" fmla="*/ 2147483647 w 1223"/>
                <a:gd name="T27" fmla="*/ 2147483647 h 614"/>
                <a:gd name="T28" fmla="*/ 2147483647 w 1223"/>
                <a:gd name="T29" fmla="*/ 2147483647 h 614"/>
                <a:gd name="T30" fmla="*/ 2147483647 w 1223"/>
                <a:gd name="T31" fmla="*/ 2147483647 h 614"/>
                <a:gd name="T32" fmla="*/ 2147483647 w 1223"/>
                <a:gd name="T33" fmla="*/ 2147483647 h 614"/>
                <a:gd name="T34" fmla="*/ 2147483647 w 1223"/>
                <a:gd name="T35" fmla="*/ 2147483647 h 614"/>
                <a:gd name="T36" fmla="*/ 2147483647 w 1223"/>
                <a:gd name="T37" fmla="*/ 2147483647 h 614"/>
                <a:gd name="T38" fmla="*/ 2147483647 w 1223"/>
                <a:gd name="T39" fmla="*/ 2147483647 h 614"/>
                <a:gd name="T40" fmla="*/ 2147483647 w 1223"/>
                <a:gd name="T41" fmla="*/ 2147483647 h 614"/>
                <a:gd name="T42" fmla="*/ 2147483647 w 1223"/>
                <a:gd name="T43" fmla="*/ 2147483647 h 614"/>
                <a:gd name="T44" fmla="*/ 2147483647 w 1223"/>
                <a:gd name="T45" fmla="*/ 2147483647 h 614"/>
                <a:gd name="T46" fmla="*/ 2147483647 w 1223"/>
                <a:gd name="T47" fmla="*/ 2147483647 h 614"/>
                <a:gd name="T48" fmla="*/ 2147483647 w 1223"/>
                <a:gd name="T49" fmla="*/ 2147483647 h 614"/>
                <a:gd name="T50" fmla="*/ 2147483647 w 1223"/>
                <a:gd name="T51" fmla="*/ 2147483647 h 614"/>
                <a:gd name="T52" fmla="*/ 2147483647 w 1223"/>
                <a:gd name="T53" fmla="*/ 2147483647 h 614"/>
                <a:gd name="T54" fmla="*/ 2147483647 w 1223"/>
                <a:gd name="T55" fmla="*/ 2147483647 h 614"/>
                <a:gd name="T56" fmla="*/ 2147483647 w 1223"/>
                <a:gd name="T57" fmla="*/ 2147483647 h 614"/>
                <a:gd name="T58" fmla="*/ 2147483647 w 1223"/>
                <a:gd name="T59" fmla="*/ 2147483647 h 614"/>
                <a:gd name="T60" fmla="*/ 2147483647 w 1223"/>
                <a:gd name="T61" fmla="*/ 2147483647 h 614"/>
                <a:gd name="T62" fmla="*/ 2147483647 w 1223"/>
                <a:gd name="T63" fmla="*/ 2147483647 h 614"/>
                <a:gd name="T64" fmla="*/ 2147483647 w 1223"/>
                <a:gd name="T65" fmla="*/ 2147483647 h 614"/>
                <a:gd name="T66" fmla="*/ 2147483647 w 1223"/>
                <a:gd name="T67" fmla="*/ 2147483647 h 614"/>
                <a:gd name="T68" fmla="*/ 0 w 1223"/>
                <a:gd name="T69" fmla="*/ 2147483647 h 614"/>
                <a:gd name="T70" fmla="*/ 2147483647 w 1223"/>
                <a:gd name="T71" fmla="*/ 2147483647 h 614"/>
                <a:gd name="T72" fmla="*/ 2147483647 w 1223"/>
                <a:gd name="T73" fmla="*/ 2147483647 h 614"/>
                <a:gd name="T74" fmla="*/ 2147483647 w 1223"/>
                <a:gd name="T75" fmla="*/ 2147483647 h 614"/>
                <a:gd name="T76" fmla="*/ 2147483647 w 1223"/>
                <a:gd name="T77" fmla="*/ 2147483647 h 614"/>
                <a:gd name="T78" fmla="*/ 2147483647 w 1223"/>
                <a:gd name="T79" fmla="*/ 0 h 614"/>
                <a:gd name="T80" fmla="*/ 2147483647 w 1223"/>
                <a:gd name="T81" fmla="*/ 2147483647 h 614"/>
                <a:gd name="T82" fmla="*/ 2147483647 w 1223"/>
                <a:gd name="T83" fmla="*/ 2147483647 h 614"/>
                <a:gd name="T84" fmla="*/ 2147483647 w 1223"/>
                <a:gd name="T85" fmla="*/ 2147483647 h 614"/>
                <a:gd name="T86" fmla="*/ 2147483647 w 1223"/>
                <a:gd name="T87" fmla="*/ 2147483647 h 614"/>
                <a:gd name="T88" fmla="*/ 2147483647 w 1223"/>
                <a:gd name="T89" fmla="*/ 2147483647 h 614"/>
                <a:gd name="T90" fmla="*/ 2147483647 w 1223"/>
                <a:gd name="T91" fmla="*/ 2147483647 h 614"/>
                <a:gd name="T92" fmla="*/ 2147483647 w 1223"/>
                <a:gd name="T93" fmla="*/ 2147483647 h 614"/>
                <a:gd name="T94" fmla="*/ 2147483647 w 1223"/>
                <a:gd name="T95" fmla="*/ 2147483647 h 614"/>
                <a:gd name="T96" fmla="*/ 2147483647 w 1223"/>
                <a:gd name="T97" fmla="*/ 2147483647 h 614"/>
                <a:gd name="T98" fmla="*/ 2147483647 w 1223"/>
                <a:gd name="T99" fmla="*/ 2147483647 h 614"/>
                <a:gd name="T100" fmla="*/ 2147483647 w 1223"/>
                <a:gd name="T101" fmla="*/ 2147483647 h 614"/>
                <a:gd name="T102" fmla="*/ 2147483647 w 1223"/>
                <a:gd name="T103" fmla="*/ 2147483647 h 614"/>
                <a:gd name="T104" fmla="*/ 2147483647 w 1223"/>
                <a:gd name="T105" fmla="*/ 2147483647 h 614"/>
                <a:gd name="T106" fmla="*/ 2147483647 w 1223"/>
                <a:gd name="T107" fmla="*/ 2147483647 h 614"/>
                <a:gd name="T108" fmla="*/ 2147483647 w 1223"/>
                <a:gd name="T109" fmla="*/ 2147483647 h 614"/>
                <a:gd name="T110" fmla="*/ 2147483647 w 1223"/>
                <a:gd name="T111" fmla="*/ 2147483647 h 6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23" h="614">
                  <a:moveTo>
                    <a:pt x="1216" y="107"/>
                  </a:moveTo>
                  <a:lnTo>
                    <a:pt x="1178" y="124"/>
                  </a:lnTo>
                  <a:lnTo>
                    <a:pt x="1140" y="138"/>
                  </a:lnTo>
                  <a:lnTo>
                    <a:pt x="1120" y="159"/>
                  </a:lnTo>
                  <a:lnTo>
                    <a:pt x="1106" y="179"/>
                  </a:lnTo>
                  <a:lnTo>
                    <a:pt x="1109" y="183"/>
                  </a:lnTo>
                  <a:lnTo>
                    <a:pt x="1109" y="186"/>
                  </a:lnTo>
                  <a:lnTo>
                    <a:pt x="1116" y="183"/>
                  </a:lnTo>
                  <a:lnTo>
                    <a:pt x="1123" y="179"/>
                  </a:lnTo>
                  <a:lnTo>
                    <a:pt x="1120" y="186"/>
                  </a:lnTo>
                  <a:lnTo>
                    <a:pt x="1116" y="193"/>
                  </a:lnTo>
                  <a:lnTo>
                    <a:pt x="1106" y="193"/>
                  </a:lnTo>
                  <a:lnTo>
                    <a:pt x="1095" y="193"/>
                  </a:lnTo>
                  <a:lnTo>
                    <a:pt x="1061" y="200"/>
                  </a:lnTo>
                  <a:lnTo>
                    <a:pt x="1030" y="210"/>
                  </a:lnTo>
                  <a:lnTo>
                    <a:pt x="1030" y="224"/>
                  </a:lnTo>
                  <a:lnTo>
                    <a:pt x="1020" y="245"/>
                  </a:lnTo>
                  <a:lnTo>
                    <a:pt x="1006" y="259"/>
                  </a:lnTo>
                  <a:lnTo>
                    <a:pt x="1006" y="255"/>
                  </a:lnTo>
                  <a:lnTo>
                    <a:pt x="1006" y="252"/>
                  </a:lnTo>
                  <a:lnTo>
                    <a:pt x="999" y="245"/>
                  </a:lnTo>
                  <a:lnTo>
                    <a:pt x="999" y="238"/>
                  </a:lnTo>
                  <a:lnTo>
                    <a:pt x="992" y="238"/>
                  </a:lnTo>
                  <a:lnTo>
                    <a:pt x="992" y="259"/>
                  </a:lnTo>
                  <a:lnTo>
                    <a:pt x="992" y="269"/>
                  </a:lnTo>
                  <a:lnTo>
                    <a:pt x="989" y="286"/>
                  </a:lnTo>
                  <a:lnTo>
                    <a:pt x="978" y="297"/>
                  </a:lnTo>
                  <a:lnTo>
                    <a:pt x="978" y="272"/>
                  </a:lnTo>
                  <a:lnTo>
                    <a:pt x="978" y="252"/>
                  </a:lnTo>
                  <a:lnTo>
                    <a:pt x="971" y="255"/>
                  </a:lnTo>
                  <a:lnTo>
                    <a:pt x="968" y="259"/>
                  </a:lnTo>
                  <a:lnTo>
                    <a:pt x="964" y="266"/>
                  </a:lnTo>
                  <a:lnTo>
                    <a:pt x="964" y="272"/>
                  </a:lnTo>
                  <a:lnTo>
                    <a:pt x="961" y="272"/>
                  </a:lnTo>
                  <a:lnTo>
                    <a:pt x="954" y="272"/>
                  </a:lnTo>
                  <a:lnTo>
                    <a:pt x="958" y="279"/>
                  </a:lnTo>
                  <a:lnTo>
                    <a:pt x="961" y="286"/>
                  </a:lnTo>
                  <a:lnTo>
                    <a:pt x="964" y="290"/>
                  </a:lnTo>
                  <a:lnTo>
                    <a:pt x="971" y="293"/>
                  </a:lnTo>
                  <a:lnTo>
                    <a:pt x="971" y="303"/>
                  </a:lnTo>
                  <a:lnTo>
                    <a:pt x="958" y="303"/>
                  </a:lnTo>
                  <a:lnTo>
                    <a:pt x="944" y="303"/>
                  </a:lnTo>
                  <a:lnTo>
                    <a:pt x="951" y="310"/>
                  </a:lnTo>
                  <a:lnTo>
                    <a:pt x="961" y="314"/>
                  </a:lnTo>
                  <a:lnTo>
                    <a:pt x="961" y="321"/>
                  </a:lnTo>
                  <a:lnTo>
                    <a:pt x="964" y="324"/>
                  </a:lnTo>
                  <a:lnTo>
                    <a:pt x="951" y="341"/>
                  </a:lnTo>
                  <a:lnTo>
                    <a:pt x="940" y="359"/>
                  </a:lnTo>
                  <a:lnTo>
                    <a:pt x="927" y="372"/>
                  </a:lnTo>
                  <a:lnTo>
                    <a:pt x="906" y="383"/>
                  </a:lnTo>
                  <a:lnTo>
                    <a:pt x="882" y="403"/>
                  </a:lnTo>
                  <a:lnTo>
                    <a:pt x="861" y="421"/>
                  </a:lnTo>
                  <a:lnTo>
                    <a:pt x="840" y="431"/>
                  </a:lnTo>
                  <a:lnTo>
                    <a:pt x="827" y="441"/>
                  </a:lnTo>
                  <a:lnTo>
                    <a:pt x="820" y="445"/>
                  </a:lnTo>
                  <a:lnTo>
                    <a:pt x="816" y="455"/>
                  </a:lnTo>
                  <a:lnTo>
                    <a:pt x="813" y="462"/>
                  </a:lnTo>
                  <a:lnTo>
                    <a:pt x="813" y="476"/>
                  </a:lnTo>
                  <a:lnTo>
                    <a:pt x="813" y="490"/>
                  </a:lnTo>
                  <a:lnTo>
                    <a:pt x="813" y="503"/>
                  </a:lnTo>
                  <a:lnTo>
                    <a:pt x="816" y="517"/>
                  </a:lnTo>
                  <a:lnTo>
                    <a:pt x="816" y="534"/>
                  </a:lnTo>
                  <a:lnTo>
                    <a:pt x="820" y="558"/>
                  </a:lnTo>
                  <a:lnTo>
                    <a:pt x="816" y="589"/>
                  </a:lnTo>
                  <a:lnTo>
                    <a:pt x="806" y="614"/>
                  </a:lnTo>
                  <a:lnTo>
                    <a:pt x="792" y="614"/>
                  </a:lnTo>
                  <a:lnTo>
                    <a:pt x="785" y="596"/>
                  </a:lnTo>
                  <a:lnTo>
                    <a:pt x="782" y="583"/>
                  </a:lnTo>
                  <a:lnTo>
                    <a:pt x="782" y="572"/>
                  </a:lnTo>
                  <a:lnTo>
                    <a:pt x="775" y="569"/>
                  </a:lnTo>
                  <a:lnTo>
                    <a:pt x="771" y="562"/>
                  </a:lnTo>
                  <a:lnTo>
                    <a:pt x="768" y="555"/>
                  </a:lnTo>
                  <a:lnTo>
                    <a:pt x="768" y="548"/>
                  </a:lnTo>
                  <a:lnTo>
                    <a:pt x="768" y="531"/>
                  </a:lnTo>
                  <a:lnTo>
                    <a:pt x="768" y="517"/>
                  </a:lnTo>
                  <a:lnTo>
                    <a:pt x="768" y="510"/>
                  </a:lnTo>
                  <a:lnTo>
                    <a:pt x="761" y="500"/>
                  </a:lnTo>
                  <a:lnTo>
                    <a:pt x="754" y="493"/>
                  </a:lnTo>
                  <a:lnTo>
                    <a:pt x="744" y="490"/>
                  </a:lnTo>
                  <a:lnTo>
                    <a:pt x="734" y="490"/>
                  </a:lnTo>
                  <a:lnTo>
                    <a:pt x="730" y="490"/>
                  </a:lnTo>
                  <a:lnTo>
                    <a:pt x="709" y="486"/>
                  </a:lnTo>
                  <a:lnTo>
                    <a:pt x="685" y="483"/>
                  </a:lnTo>
                  <a:lnTo>
                    <a:pt x="672" y="483"/>
                  </a:lnTo>
                  <a:lnTo>
                    <a:pt x="658" y="479"/>
                  </a:lnTo>
                  <a:lnTo>
                    <a:pt x="651" y="476"/>
                  </a:lnTo>
                  <a:lnTo>
                    <a:pt x="637" y="476"/>
                  </a:lnTo>
                  <a:lnTo>
                    <a:pt x="623" y="479"/>
                  </a:lnTo>
                  <a:lnTo>
                    <a:pt x="620" y="483"/>
                  </a:lnTo>
                  <a:lnTo>
                    <a:pt x="623" y="496"/>
                  </a:lnTo>
                  <a:lnTo>
                    <a:pt x="634" y="507"/>
                  </a:lnTo>
                  <a:lnTo>
                    <a:pt x="613" y="510"/>
                  </a:lnTo>
                  <a:lnTo>
                    <a:pt x="596" y="514"/>
                  </a:lnTo>
                  <a:lnTo>
                    <a:pt x="589" y="507"/>
                  </a:lnTo>
                  <a:lnTo>
                    <a:pt x="582" y="500"/>
                  </a:lnTo>
                  <a:lnTo>
                    <a:pt x="568" y="507"/>
                  </a:lnTo>
                  <a:lnTo>
                    <a:pt x="558" y="500"/>
                  </a:lnTo>
                  <a:lnTo>
                    <a:pt x="547" y="496"/>
                  </a:lnTo>
                  <a:lnTo>
                    <a:pt x="534" y="496"/>
                  </a:lnTo>
                  <a:lnTo>
                    <a:pt x="523" y="500"/>
                  </a:lnTo>
                  <a:lnTo>
                    <a:pt x="506" y="507"/>
                  </a:lnTo>
                  <a:lnTo>
                    <a:pt x="492" y="517"/>
                  </a:lnTo>
                  <a:lnTo>
                    <a:pt x="468" y="534"/>
                  </a:lnTo>
                  <a:lnTo>
                    <a:pt x="451" y="552"/>
                  </a:lnTo>
                  <a:lnTo>
                    <a:pt x="448" y="569"/>
                  </a:lnTo>
                  <a:lnTo>
                    <a:pt x="441" y="589"/>
                  </a:lnTo>
                  <a:lnTo>
                    <a:pt x="430" y="589"/>
                  </a:lnTo>
                  <a:lnTo>
                    <a:pt x="423" y="583"/>
                  </a:lnTo>
                  <a:lnTo>
                    <a:pt x="417" y="576"/>
                  </a:lnTo>
                  <a:lnTo>
                    <a:pt x="413" y="569"/>
                  </a:lnTo>
                  <a:lnTo>
                    <a:pt x="413" y="548"/>
                  </a:lnTo>
                  <a:lnTo>
                    <a:pt x="406" y="524"/>
                  </a:lnTo>
                  <a:lnTo>
                    <a:pt x="399" y="510"/>
                  </a:lnTo>
                  <a:lnTo>
                    <a:pt x="392" y="500"/>
                  </a:lnTo>
                  <a:lnTo>
                    <a:pt x="385" y="496"/>
                  </a:lnTo>
                  <a:lnTo>
                    <a:pt x="375" y="493"/>
                  </a:lnTo>
                  <a:lnTo>
                    <a:pt x="365" y="493"/>
                  </a:lnTo>
                  <a:lnTo>
                    <a:pt x="358" y="496"/>
                  </a:lnTo>
                  <a:lnTo>
                    <a:pt x="351" y="503"/>
                  </a:lnTo>
                  <a:lnTo>
                    <a:pt x="351" y="514"/>
                  </a:lnTo>
                  <a:lnTo>
                    <a:pt x="341" y="514"/>
                  </a:lnTo>
                  <a:lnTo>
                    <a:pt x="330" y="503"/>
                  </a:lnTo>
                  <a:lnTo>
                    <a:pt x="323" y="490"/>
                  </a:lnTo>
                  <a:lnTo>
                    <a:pt x="317" y="476"/>
                  </a:lnTo>
                  <a:lnTo>
                    <a:pt x="313" y="465"/>
                  </a:lnTo>
                  <a:lnTo>
                    <a:pt x="299" y="452"/>
                  </a:lnTo>
                  <a:lnTo>
                    <a:pt x="282" y="438"/>
                  </a:lnTo>
                  <a:lnTo>
                    <a:pt x="251" y="445"/>
                  </a:lnTo>
                  <a:lnTo>
                    <a:pt x="224" y="455"/>
                  </a:lnTo>
                  <a:lnTo>
                    <a:pt x="206" y="455"/>
                  </a:lnTo>
                  <a:lnTo>
                    <a:pt x="189" y="448"/>
                  </a:lnTo>
                  <a:lnTo>
                    <a:pt x="175" y="445"/>
                  </a:lnTo>
                  <a:lnTo>
                    <a:pt x="165" y="438"/>
                  </a:lnTo>
                  <a:lnTo>
                    <a:pt x="151" y="431"/>
                  </a:lnTo>
                  <a:lnTo>
                    <a:pt x="141" y="424"/>
                  </a:lnTo>
                  <a:lnTo>
                    <a:pt x="127" y="421"/>
                  </a:lnTo>
                  <a:lnTo>
                    <a:pt x="113" y="421"/>
                  </a:lnTo>
                  <a:lnTo>
                    <a:pt x="89" y="421"/>
                  </a:lnTo>
                  <a:lnTo>
                    <a:pt x="65" y="421"/>
                  </a:lnTo>
                  <a:lnTo>
                    <a:pt x="68" y="410"/>
                  </a:lnTo>
                  <a:lnTo>
                    <a:pt x="65" y="403"/>
                  </a:lnTo>
                  <a:lnTo>
                    <a:pt x="55" y="397"/>
                  </a:lnTo>
                  <a:lnTo>
                    <a:pt x="41" y="390"/>
                  </a:lnTo>
                  <a:lnTo>
                    <a:pt x="27" y="379"/>
                  </a:lnTo>
                  <a:lnTo>
                    <a:pt x="10" y="379"/>
                  </a:lnTo>
                  <a:lnTo>
                    <a:pt x="13" y="369"/>
                  </a:lnTo>
                  <a:lnTo>
                    <a:pt x="13" y="362"/>
                  </a:lnTo>
                  <a:lnTo>
                    <a:pt x="10" y="324"/>
                  </a:lnTo>
                  <a:lnTo>
                    <a:pt x="3" y="286"/>
                  </a:lnTo>
                  <a:lnTo>
                    <a:pt x="6" y="283"/>
                  </a:lnTo>
                  <a:lnTo>
                    <a:pt x="10" y="272"/>
                  </a:lnTo>
                  <a:lnTo>
                    <a:pt x="6" y="276"/>
                  </a:lnTo>
                  <a:lnTo>
                    <a:pt x="3" y="283"/>
                  </a:lnTo>
                  <a:lnTo>
                    <a:pt x="0" y="272"/>
                  </a:lnTo>
                  <a:lnTo>
                    <a:pt x="0" y="262"/>
                  </a:lnTo>
                  <a:lnTo>
                    <a:pt x="0" y="241"/>
                  </a:lnTo>
                  <a:lnTo>
                    <a:pt x="3" y="221"/>
                  </a:lnTo>
                  <a:lnTo>
                    <a:pt x="24" y="197"/>
                  </a:lnTo>
                  <a:lnTo>
                    <a:pt x="37" y="169"/>
                  </a:lnTo>
                  <a:lnTo>
                    <a:pt x="55" y="142"/>
                  </a:lnTo>
                  <a:lnTo>
                    <a:pt x="72" y="117"/>
                  </a:lnTo>
                  <a:lnTo>
                    <a:pt x="86" y="90"/>
                  </a:lnTo>
                  <a:lnTo>
                    <a:pt x="103" y="66"/>
                  </a:lnTo>
                  <a:lnTo>
                    <a:pt x="103" y="45"/>
                  </a:lnTo>
                  <a:lnTo>
                    <a:pt x="106" y="31"/>
                  </a:lnTo>
                  <a:lnTo>
                    <a:pt x="124" y="35"/>
                  </a:lnTo>
                  <a:lnTo>
                    <a:pt x="137" y="35"/>
                  </a:lnTo>
                  <a:lnTo>
                    <a:pt x="134" y="52"/>
                  </a:lnTo>
                  <a:lnTo>
                    <a:pt x="127" y="66"/>
                  </a:lnTo>
                  <a:lnTo>
                    <a:pt x="137" y="62"/>
                  </a:lnTo>
                  <a:lnTo>
                    <a:pt x="141" y="55"/>
                  </a:lnTo>
                  <a:lnTo>
                    <a:pt x="144" y="45"/>
                  </a:lnTo>
                  <a:lnTo>
                    <a:pt x="148" y="38"/>
                  </a:lnTo>
                  <a:lnTo>
                    <a:pt x="151" y="21"/>
                  </a:lnTo>
                  <a:lnTo>
                    <a:pt x="151" y="14"/>
                  </a:lnTo>
                  <a:lnTo>
                    <a:pt x="703" y="14"/>
                  </a:lnTo>
                  <a:lnTo>
                    <a:pt x="703" y="7"/>
                  </a:lnTo>
                  <a:lnTo>
                    <a:pt x="703" y="0"/>
                  </a:lnTo>
                  <a:lnTo>
                    <a:pt x="713" y="0"/>
                  </a:lnTo>
                  <a:lnTo>
                    <a:pt x="716" y="11"/>
                  </a:lnTo>
                  <a:lnTo>
                    <a:pt x="720" y="18"/>
                  </a:lnTo>
                  <a:lnTo>
                    <a:pt x="723" y="21"/>
                  </a:lnTo>
                  <a:lnTo>
                    <a:pt x="730" y="24"/>
                  </a:lnTo>
                  <a:lnTo>
                    <a:pt x="737" y="24"/>
                  </a:lnTo>
                  <a:lnTo>
                    <a:pt x="740" y="24"/>
                  </a:lnTo>
                  <a:lnTo>
                    <a:pt x="754" y="28"/>
                  </a:lnTo>
                  <a:lnTo>
                    <a:pt x="765" y="31"/>
                  </a:lnTo>
                  <a:lnTo>
                    <a:pt x="771" y="28"/>
                  </a:lnTo>
                  <a:lnTo>
                    <a:pt x="785" y="35"/>
                  </a:lnTo>
                  <a:lnTo>
                    <a:pt x="802" y="38"/>
                  </a:lnTo>
                  <a:lnTo>
                    <a:pt x="809" y="35"/>
                  </a:lnTo>
                  <a:lnTo>
                    <a:pt x="813" y="31"/>
                  </a:lnTo>
                  <a:lnTo>
                    <a:pt x="816" y="24"/>
                  </a:lnTo>
                  <a:lnTo>
                    <a:pt x="820" y="21"/>
                  </a:lnTo>
                  <a:lnTo>
                    <a:pt x="833" y="14"/>
                  </a:lnTo>
                  <a:lnTo>
                    <a:pt x="847" y="14"/>
                  </a:lnTo>
                  <a:lnTo>
                    <a:pt x="858" y="14"/>
                  </a:lnTo>
                  <a:lnTo>
                    <a:pt x="861" y="28"/>
                  </a:lnTo>
                  <a:lnTo>
                    <a:pt x="868" y="38"/>
                  </a:lnTo>
                  <a:lnTo>
                    <a:pt x="875" y="42"/>
                  </a:lnTo>
                  <a:lnTo>
                    <a:pt x="882" y="49"/>
                  </a:lnTo>
                  <a:lnTo>
                    <a:pt x="885" y="66"/>
                  </a:lnTo>
                  <a:lnTo>
                    <a:pt x="889" y="80"/>
                  </a:lnTo>
                  <a:lnTo>
                    <a:pt x="906" y="83"/>
                  </a:lnTo>
                  <a:lnTo>
                    <a:pt x="930" y="83"/>
                  </a:lnTo>
                  <a:lnTo>
                    <a:pt x="940" y="86"/>
                  </a:lnTo>
                  <a:lnTo>
                    <a:pt x="947" y="90"/>
                  </a:lnTo>
                  <a:lnTo>
                    <a:pt x="951" y="97"/>
                  </a:lnTo>
                  <a:lnTo>
                    <a:pt x="958" y="104"/>
                  </a:lnTo>
                  <a:lnTo>
                    <a:pt x="958" y="117"/>
                  </a:lnTo>
                  <a:lnTo>
                    <a:pt x="944" y="121"/>
                  </a:lnTo>
                  <a:lnTo>
                    <a:pt x="933" y="124"/>
                  </a:lnTo>
                  <a:lnTo>
                    <a:pt x="930" y="114"/>
                  </a:lnTo>
                  <a:lnTo>
                    <a:pt x="927" y="107"/>
                  </a:lnTo>
                  <a:lnTo>
                    <a:pt x="920" y="107"/>
                  </a:lnTo>
                  <a:lnTo>
                    <a:pt x="909" y="124"/>
                  </a:lnTo>
                  <a:lnTo>
                    <a:pt x="906" y="145"/>
                  </a:lnTo>
                  <a:lnTo>
                    <a:pt x="892" y="159"/>
                  </a:lnTo>
                  <a:lnTo>
                    <a:pt x="875" y="176"/>
                  </a:lnTo>
                  <a:lnTo>
                    <a:pt x="878" y="176"/>
                  </a:lnTo>
                  <a:lnTo>
                    <a:pt x="882" y="176"/>
                  </a:lnTo>
                  <a:lnTo>
                    <a:pt x="906" y="173"/>
                  </a:lnTo>
                  <a:lnTo>
                    <a:pt x="927" y="169"/>
                  </a:lnTo>
                  <a:lnTo>
                    <a:pt x="937" y="169"/>
                  </a:lnTo>
                  <a:lnTo>
                    <a:pt x="947" y="166"/>
                  </a:lnTo>
                  <a:lnTo>
                    <a:pt x="975" y="159"/>
                  </a:lnTo>
                  <a:lnTo>
                    <a:pt x="995" y="152"/>
                  </a:lnTo>
                  <a:lnTo>
                    <a:pt x="1016" y="142"/>
                  </a:lnTo>
                  <a:lnTo>
                    <a:pt x="1037" y="128"/>
                  </a:lnTo>
                  <a:lnTo>
                    <a:pt x="1051" y="107"/>
                  </a:lnTo>
                  <a:lnTo>
                    <a:pt x="1085" y="107"/>
                  </a:lnTo>
                  <a:lnTo>
                    <a:pt x="1109" y="104"/>
                  </a:lnTo>
                  <a:lnTo>
                    <a:pt x="1130" y="100"/>
                  </a:lnTo>
                  <a:lnTo>
                    <a:pt x="1147" y="97"/>
                  </a:lnTo>
                  <a:lnTo>
                    <a:pt x="1161" y="83"/>
                  </a:lnTo>
                  <a:lnTo>
                    <a:pt x="1171" y="73"/>
                  </a:lnTo>
                  <a:lnTo>
                    <a:pt x="1178" y="62"/>
                  </a:lnTo>
                  <a:lnTo>
                    <a:pt x="1188" y="52"/>
                  </a:lnTo>
                  <a:lnTo>
                    <a:pt x="1199" y="49"/>
                  </a:lnTo>
                  <a:lnTo>
                    <a:pt x="1216" y="52"/>
                  </a:lnTo>
                  <a:lnTo>
                    <a:pt x="1223" y="49"/>
                  </a:lnTo>
                  <a:lnTo>
                    <a:pt x="1219" y="66"/>
                  </a:lnTo>
                  <a:lnTo>
                    <a:pt x="1213" y="76"/>
                  </a:lnTo>
                  <a:lnTo>
                    <a:pt x="1213" y="107"/>
                  </a:lnTo>
                  <a:lnTo>
                    <a:pt x="1216" y="107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38" name="Freeform 474"/>
            <p:cNvSpPr>
              <a:spLocks/>
            </p:cNvSpPr>
            <p:nvPr/>
          </p:nvSpPr>
          <p:spPr bwMode="auto">
            <a:xfrm>
              <a:off x="2292002" y="4381001"/>
              <a:ext cx="1067210" cy="804781"/>
            </a:xfrm>
            <a:custGeom>
              <a:avLst/>
              <a:gdLst>
                <a:gd name="T0" fmla="*/ 2147483647 w 593"/>
                <a:gd name="T1" fmla="*/ 2137876073 h 458"/>
                <a:gd name="T2" fmla="*/ 2147483647 w 593"/>
                <a:gd name="T3" fmla="*/ 2147483647 h 458"/>
                <a:gd name="T4" fmla="*/ 2147483647 w 593"/>
                <a:gd name="T5" fmla="*/ 2147483647 h 458"/>
                <a:gd name="T6" fmla="*/ 2147483647 w 593"/>
                <a:gd name="T7" fmla="*/ 2147483647 h 458"/>
                <a:gd name="T8" fmla="*/ 2147483647 w 593"/>
                <a:gd name="T9" fmla="*/ 2147483647 h 458"/>
                <a:gd name="T10" fmla="*/ 2147483647 w 593"/>
                <a:gd name="T11" fmla="*/ 2147483647 h 458"/>
                <a:gd name="T12" fmla="*/ 2147483647 w 593"/>
                <a:gd name="T13" fmla="*/ 2147483647 h 458"/>
                <a:gd name="T14" fmla="*/ 1916677446 w 593"/>
                <a:gd name="T15" fmla="*/ 2147483647 h 458"/>
                <a:gd name="T16" fmla="*/ 1684353452 w 593"/>
                <a:gd name="T17" fmla="*/ 2125570883 h 458"/>
                <a:gd name="T18" fmla="*/ 1471388293 w 593"/>
                <a:gd name="T19" fmla="*/ 2042516106 h 458"/>
                <a:gd name="T20" fmla="*/ 1355226296 w 593"/>
                <a:gd name="T21" fmla="*/ 1925625563 h 458"/>
                <a:gd name="T22" fmla="*/ 1139036760 w 593"/>
                <a:gd name="T23" fmla="*/ 1750288870 h 458"/>
                <a:gd name="T24" fmla="*/ 1239064298 w 593"/>
                <a:gd name="T25" fmla="*/ 1498049997 h 458"/>
                <a:gd name="T26" fmla="*/ 1093861353 w 593"/>
                <a:gd name="T27" fmla="*/ 1310409868 h 458"/>
                <a:gd name="T28" fmla="*/ 838950553 w 593"/>
                <a:gd name="T29" fmla="*/ 1015106335 h 458"/>
                <a:gd name="T30" fmla="*/ 816363747 w 593"/>
                <a:gd name="T31" fmla="*/ 919748121 h 458"/>
                <a:gd name="T32" fmla="*/ 722788555 w 593"/>
                <a:gd name="T33" fmla="*/ 787476089 h 458"/>
                <a:gd name="T34" fmla="*/ 509823397 w 593"/>
                <a:gd name="T35" fmla="*/ 492172556 h 458"/>
                <a:gd name="T36" fmla="*/ 354940135 w 593"/>
                <a:gd name="T37" fmla="*/ 150728064 h 458"/>
                <a:gd name="T38" fmla="*/ 212963362 w 593"/>
                <a:gd name="T39" fmla="*/ 310683268 h 458"/>
                <a:gd name="T40" fmla="*/ 442062980 w 593"/>
                <a:gd name="T41" fmla="*/ 830540749 h 458"/>
                <a:gd name="T42" fmla="*/ 509823397 w 593"/>
                <a:gd name="T43" fmla="*/ 1015106335 h 458"/>
                <a:gd name="T44" fmla="*/ 561451151 w 593"/>
                <a:gd name="T45" fmla="*/ 1153529208 h 458"/>
                <a:gd name="T46" fmla="*/ 648572199 w 593"/>
                <a:gd name="T47" fmla="*/ 1255040017 h 458"/>
                <a:gd name="T48" fmla="*/ 648572199 w 593"/>
                <a:gd name="T49" fmla="*/ 1390388347 h 458"/>
                <a:gd name="T50" fmla="*/ 561451151 w 593"/>
                <a:gd name="T51" fmla="*/ 1285801240 h 458"/>
                <a:gd name="T52" fmla="*/ 354940135 w 593"/>
                <a:gd name="T53" fmla="*/ 1036638665 h 458"/>
                <a:gd name="T54" fmla="*/ 64534243 w 593"/>
                <a:gd name="T55" fmla="*/ 692117876 h 458"/>
                <a:gd name="T56" fmla="*/ 190376557 w 593"/>
                <a:gd name="T57" fmla="*/ 630595429 h 458"/>
                <a:gd name="T58" fmla="*/ 64534243 w 593"/>
                <a:gd name="T59" fmla="*/ 439879002 h 458"/>
                <a:gd name="T60" fmla="*/ 0 w 593"/>
                <a:gd name="T61" fmla="*/ 110739702 h 458"/>
                <a:gd name="T62" fmla="*/ 164563578 w 593"/>
                <a:gd name="T63" fmla="*/ 0 h 458"/>
                <a:gd name="T64" fmla="*/ 509823397 w 593"/>
                <a:gd name="T65" fmla="*/ 9228893 h 458"/>
                <a:gd name="T66" fmla="*/ 742147391 w 593"/>
                <a:gd name="T67" fmla="*/ 135348330 h 458"/>
                <a:gd name="T68" fmla="*/ 1077728690 w 593"/>
                <a:gd name="T69" fmla="*/ 190716427 h 458"/>
                <a:gd name="T70" fmla="*/ 1587552087 w 593"/>
                <a:gd name="T71" fmla="*/ 172260394 h 458"/>
                <a:gd name="T72" fmla="*/ 1745661522 w 593"/>
                <a:gd name="T73" fmla="*/ 387585449 h 458"/>
                <a:gd name="T74" fmla="*/ 1942492221 w 593"/>
                <a:gd name="T75" fmla="*/ 522933779 h 458"/>
                <a:gd name="T76" fmla="*/ 2032839444 w 593"/>
                <a:gd name="T77" fmla="*/ 399890640 h 458"/>
                <a:gd name="T78" fmla="*/ 2147483647 w 593"/>
                <a:gd name="T79" fmla="*/ 439879002 h 458"/>
                <a:gd name="T80" fmla="*/ 2147483647 w 593"/>
                <a:gd name="T81" fmla="*/ 710573908 h 458"/>
                <a:gd name="T82" fmla="*/ 2147483647 w 593"/>
                <a:gd name="T83" fmla="*/ 907442930 h 458"/>
                <a:gd name="T84" fmla="*/ 2147483647 w 593"/>
                <a:gd name="T85" fmla="*/ 919748121 h 458"/>
                <a:gd name="T86" fmla="*/ 2147483647 w 593"/>
                <a:gd name="T87" fmla="*/ 1076627027 h 458"/>
                <a:gd name="T88" fmla="*/ 2147483647 w 593"/>
                <a:gd name="T89" fmla="*/ 1227355091 h 458"/>
                <a:gd name="T90" fmla="*/ 2147483647 w 593"/>
                <a:gd name="T91" fmla="*/ 1599560806 h 458"/>
                <a:gd name="T92" fmla="*/ 2147483647 w 593"/>
                <a:gd name="T93" fmla="*/ 1925625563 h 458"/>
                <a:gd name="T94" fmla="*/ 2147483647 w 593"/>
                <a:gd name="T95" fmla="*/ 2042516106 h 458"/>
                <a:gd name="T96" fmla="*/ 2147483647 w 593"/>
                <a:gd name="T97" fmla="*/ 1968690223 h 458"/>
                <a:gd name="T98" fmla="*/ 2147483647 w 593"/>
                <a:gd name="T99" fmla="*/ 1827191051 h 458"/>
                <a:gd name="T100" fmla="*/ 2147483647 w 593"/>
                <a:gd name="T101" fmla="*/ 1581104774 h 458"/>
                <a:gd name="T102" fmla="*/ 2147483647 w 593"/>
                <a:gd name="T103" fmla="*/ 1556496146 h 458"/>
                <a:gd name="T104" fmla="*/ 2147483647 w 593"/>
                <a:gd name="T105" fmla="*/ 1633398327 h 458"/>
                <a:gd name="T106" fmla="*/ 2147483647 w 593"/>
                <a:gd name="T107" fmla="*/ 1750288870 h 458"/>
                <a:gd name="T108" fmla="*/ 2147483647 w 593"/>
                <a:gd name="T109" fmla="*/ 1941005297 h 458"/>
                <a:gd name="T110" fmla="*/ 2147483647 w 593"/>
                <a:gd name="T111" fmla="*/ 2064048436 h 458"/>
                <a:gd name="T112" fmla="*/ 2147483647 w 593"/>
                <a:gd name="T113" fmla="*/ 2064048436 h 45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93" h="458">
                  <a:moveTo>
                    <a:pt x="513" y="368"/>
                  </a:moveTo>
                  <a:lnTo>
                    <a:pt x="496" y="375"/>
                  </a:lnTo>
                  <a:lnTo>
                    <a:pt x="479" y="382"/>
                  </a:lnTo>
                  <a:lnTo>
                    <a:pt x="482" y="389"/>
                  </a:lnTo>
                  <a:lnTo>
                    <a:pt x="486" y="396"/>
                  </a:lnTo>
                  <a:lnTo>
                    <a:pt x="496" y="399"/>
                  </a:lnTo>
                  <a:lnTo>
                    <a:pt x="503" y="403"/>
                  </a:lnTo>
                  <a:lnTo>
                    <a:pt x="482" y="413"/>
                  </a:lnTo>
                  <a:lnTo>
                    <a:pt x="465" y="420"/>
                  </a:lnTo>
                  <a:lnTo>
                    <a:pt x="458" y="437"/>
                  </a:lnTo>
                  <a:lnTo>
                    <a:pt x="455" y="458"/>
                  </a:lnTo>
                  <a:lnTo>
                    <a:pt x="445" y="454"/>
                  </a:lnTo>
                  <a:lnTo>
                    <a:pt x="438" y="448"/>
                  </a:lnTo>
                  <a:lnTo>
                    <a:pt x="431" y="437"/>
                  </a:lnTo>
                  <a:lnTo>
                    <a:pt x="420" y="427"/>
                  </a:lnTo>
                  <a:lnTo>
                    <a:pt x="410" y="417"/>
                  </a:lnTo>
                  <a:lnTo>
                    <a:pt x="400" y="413"/>
                  </a:lnTo>
                  <a:lnTo>
                    <a:pt x="379" y="423"/>
                  </a:lnTo>
                  <a:lnTo>
                    <a:pt x="358" y="434"/>
                  </a:lnTo>
                  <a:lnTo>
                    <a:pt x="345" y="427"/>
                  </a:lnTo>
                  <a:lnTo>
                    <a:pt x="327" y="420"/>
                  </a:lnTo>
                  <a:lnTo>
                    <a:pt x="310" y="410"/>
                  </a:lnTo>
                  <a:lnTo>
                    <a:pt x="303" y="403"/>
                  </a:lnTo>
                  <a:lnTo>
                    <a:pt x="283" y="403"/>
                  </a:lnTo>
                  <a:lnTo>
                    <a:pt x="269" y="396"/>
                  </a:lnTo>
                  <a:lnTo>
                    <a:pt x="255" y="389"/>
                  </a:lnTo>
                  <a:lnTo>
                    <a:pt x="248" y="379"/>
                  </a:lnTo>
                  <a:lnTo>
                    <a:pt x="245" y="372"/>
                  </a:lnTo>
                  <a:lnTo>
                    <a:pt x="227" y="365"/>
                  </a:lnTo>
                  <a:lnTo>
                    <a:pt x="217" y="365"/>
                  </a:lnTo>
                  <a:lnTo>
                    <a:pt x="214" y="361"/>
                  </a:lnTo>
                  <a:lnTo>
                    <a:pt x="207" y="348"/>
                  </a:lnTo>
                  <a:lnTo>
                    <a:pt x="200" y="344"/>
                  </a:lnTo>
                  <a:lnTo>
                    <a:pt x="190" y="341"/>
                  </a:lnTo>
                  <a:lnTo>
                    <a:pt x="179" y="330"/>
                  </a:lnTo>
                  <a:lnTo>
                    <a:pt x="169" y="313"/>
                  </a:lnTo>
                  <a:lnTo>
                    <a:pt x="176" y="299"/>
                  </a:lnTo>
                  <a:lnTo>
                    <a:pt x="183" y="286"/>
                  </a:lnTo>
                  <a:lnTo>
                    <a:pt x="183" y="268"/>
                  </a:lnTo>
                  <a:lnTo>
                    <a:pt x="179" y="255"/>
                  </a:lnTo>
                  <a:lnTo>
                    <a:pt x="172" y="244"/>
                  </a:lnTo>
                  <a:lnTo>
                    <a:pt x="162" y="234"/>
                  </a:lnTo>
                  <a:lnTo>
                    <a:pt x="148" y="217"/>
                  </a:lnTo>
                  <a:lnTo>
                    <a:pt x="134" y="196"/>
                  </a:lnTo>
                  <a:lnTo>
                    <a:pt x="124" y="182"/>
                  </a:lnTo>
                  <a:lnTo>
                    <a:pt x="117" y="172"/>
                  </a:lnTo>
                  <a:lnTo>
                    <a:pt x="117" y="168"/>
                  </a:lnTo>
                  <a:lnTo>
                    <a:pt x="121" y="165"/>
                  </a:lnTo>
                  <a:lnTo>
                    <a:pt x="121" y="162"/>
                  </a:lnTo>
                  <a:lnTo>
                    <a:pt x="117" y="162"/>
                  </a:lnTo>
                  <a:lnTo>
                    <a:pt x="107" y="141"/>
                  </a:lnTo>
                  <a:lnTo>
                    <a:pt x="100" y="127"/>
                  </a:lnTo>
                  <a:lnTo>
                    <a:pt x="86" y="106"/>
                  </a:lnTo>
                  <a:lnTo>
                    <a:pt x="76" y="89"/>
                  </a:lnTo>
                  <a:lnTo>
                    <a:pt x="69" y="58"/>
                  </a:lnTo>
                  <a:lnTo>
                    <a:pt x="62" y="31"/>
                  </a:lnTo>
                  <a:lnTo>
                    <a:pt x="52" y="27"/>
                  </a:lnTo>
                  <a:lnTo>
                    <a:pt x="41" y="24"/>
                  </a:lnTo>
                  <a:lnTo>
                    <a:pt x="34" y="38"/>
                  </a:lnTo>
                  <a:lnTo>
                    <a:pt x="31" y="55"/>
                  </a:lnTo>
                  <a:lnTo>
                    <a:pt x="45" y="93"/>
                  </a:lnTo>
                  <a:lnTo>
                    <a:pt x="55" y="127"/>
                  </a:lnTo>
                  <a:lnTo>
                    <a:pt x="65" y="148"/>
                  </a:lnTo>
                  <a:lnTo>
                    <a:pt x="76" y="162"/>
                  </a:lnTo>
                  <a:lnTo>
                    <a:pt x="76" y="172"/>
                  </a:lnTo>
                  <a:lnTo>
                    <a:pt x="76" y="182"/>
                  </a:lnTo>
                  <a:lnTo>
                    <a:pt x="76" y="193"/>
                  </a:lnTo>
                  <a:lnTo>
                    <a:pt x="83" y="196"/>
                  </a:lnTo>
                  <a:lnTo>
                    <a:pt x="83" y="206"/>
                  </a:lnTo>
                  <a:lnTo>
                    <a:pt x="83" y="217"/>
                  </a:lnTo>
                  <a:lnTo>
                    <a:pt x="90" y="217"/>
                  </a:lnTo>
                  <a:lnTo>
                    <a:pt x="96" y="224"/>
                  </a:lnTo>
                  <a:lnTo>
                    <a:pt x="100" y="230"/>
                  </a:lnTo>
                  <a:lnTo>
                    <a:pt x="100" y="237"/>
                  </a:lnTo>
                  <a:lnTo>
                    <a:pt x="96" y="248"/>
                  </a:lnTo>
                  <a:lnTo>
                    <a:pt x="86" y="255"/>
                  </a:lnTo>
                  <a:lnTo>
                    <a:pt x="83" y="241"/>
                  </a:lnTo>
                  <a:lnTo>
                    <a:pt x="83" y="230"/>
                  </a:lnTo>
                  <a:lnTo>
                    <a:pt x="62" y="217"/>
                  </a:lnTo>
                  <a:lnTo>
                    <a:pt x="48" y="196"/>
                  </a:lnTo>
                  <a:lnTo>
                    <a:pt x="52" y="186"/>
                  </a:lnTo>
                  <a:lnTo>
                    <a:pt x="55" y="175"/>
                  </a:lnTo>
                  <a:lnTo>
                    <a:pt x="34" y="151"/>
                  </a:lnTo>
                  <a:lnTo>
                    <a:pt x="10" y="124"/>
                  </a:lnTo>
                  <a:lnTo>
                    <a:pt x="21" y="124"/>
                  </a:lnTo>
                  <a:lnTo>
                    <a:pt x="24" y="120"/>
                  </a:lnTo>
                  <a:lnTo>
                    <a:pt x="28" y="113"/>
                  </a:lnTo>
                  <a:lnTo>
                    <a:pt x="31" y="103"/>
                  </a:lnTo>
                  <a:lnTo>
                    <a:pt x="24" y="89"/>
                  </a:lnTo>
                  <a:lnTo>
                    <a:pt x="10" y="79"/>
                  </a:lnTo>
                  <a:lnTo>
                    <a:pt x="3" y="58"/>
                  </a:lnTo>
                  <a:lnTo>
                    <a:pt x="0" y="38"/>
                  </a:lnTo>
                  <a:lnTo>
                    <a:pt x="0" y="20"/>
                  </a:lnTo>
                  <a:lnTo>
                    <a:pt x="3" y="10"/>
                  </a:lnTo>
                  <a:lnTo>
                    <a:pt x="3" y="0"/>
                  </a:lnTo>
                  <a:lnTo>
                    <a:pt x="24" y="0"/>
                  </a:lnTo>
                  <a:lnTo>
                    <a:pt x="48" y="0"/>
                  </a:lnTo>
                  <a:lnTo>
                    <a:pt x="62" y="0"/>
                  </a:lnTo>
                  <a:lnTo>
                    <a:pt x="76" y="3"/>
                  </a:lnTo>
                  <a:lnTo>
                    <a:pt x="86" y="10"/>
                  </a:lnTo>
                  <a:lnTo>
                    <a:pt x="100" y="17"/>
                  </a:lnTo>
                  <a:lnTo>
                    <a:pt x="110" y="24"/>
                  </a:lnTo>
                  <a:lnTo>
                    <a:pt x="124" y="27"/>
                  </a:lnTo>
                  <a:lnTo>
                    <a:pt x="141" y="34"/>
                  </a:lnTo>
                  <a:lnTo>
                    <a:pt x="159" y="34"/>
                  </a:lnTo>
                  <a:lnTo>
                    <a:pt x="186" y="24"/>
                  </a:lnTo>
                  <a:lnTo>
                    <a:pt x="217" y="17"/>
                  </a:lnTo>
                  <a:lnTo>
                    <a:pt x="234" y="31"/>
                  </a:lnTo>
                  <a:lnTo>
                    <a:pt x="248" y="44"/>
                  </a:lnTo>
                  <a:lnTo>
                    <a:pt x="252" y="55"/>
                  </a:lnTo>
                  <a:lnTo>
                    <a:pt x="258" y="69"/>
                  </a:lnTo>
                  <a:lnTo>
                    <a:pt x="265" y="82"/>
                  </a:lnTo>
                  <a:lnTo>
                    <a:pt x="276" y="93"/>
                  </a:lnTo>
                  <a:lnTo>
                    <a:pt x="286" y="93"/>
                  </a:lnTo>
                  <a:lnTo>
                    <a:pt x="286" y="82"/>
                  </a:lnTo>
                  <a:lnTo>
                    <a:pt x="293" y="75"/>
                  </a:lnTo>
                  <a:lnTo>
                    <a:pt x="300" y="72"/>
                  </a:lnTo>
                  <a:lnTo>
                    <a:pt x="310" y="72"/>
                  </a:lnTo>
                  <a:lnTo>
                    <a:pt x="320" y="75"/>
                  </a:lnTo>
                  <a:lnTo>
                    <a:pt x="327" y="79"/>
                  </a:lnTo>
                  <a:lnTo>
                    <a:pt x="334" y="89"/>
                  </a:lnTo>
                  <a:lnTo>
                    <a:pt x="341" y="103"/>
                  </a:lnTo>
                  <a:lnTo>
                    <a:pt x="348" y="127"/>
                  </a:lnTo>
                  <a:lnTo>
                    <a:pt x="348" y="148"/>
                  </a:lnTo>
                  <a:lnTo>
                    <a:pt x="352" y="155"/>
                  </a:lnTo>
                  <a:lnTo>
                    <a:pt x="358" y="162"/>
                  </a:lnTo>
                  <a:lnTo>
                    <a:pt x="365" y="168"/>
                  </a:lnTo>
                  <a:lnTo>
                    <a:pt x="376" y="168"/>
                  </a:lnTo>
                  <a:lnTo>
                    <a:pt x="379" y="165"/>
                  </a:lnTo>
                  <a:lnTo>
                    <a:pt x="376" y="179"/>
                  </a:lnTo>
                  <a:lnTo>
                    <a:pt x="379" y="189"/>
                  </a:lnTo>
                  <a:lnTo>
                    <a:pt x="369" y="193"/>
                  </a:lnTo>
                  <a:lnTo>
                    <a:pt x="362" y="199"/>
                  </a:lnTo>
                  <a:lnTo>
                    <a:pt x="358" y="210"/>
                  </a:lnTo>
                  <a:lnTo>
                    <a:pt x="355" y="220"/>
                  </a:lnTo>
                  <a:lnTo>
                    <a:pt x="355" y="244"/>
                  </a:lnTo>
                  <a:lnTo>
                    <a:pt x="355" y="265"/>
                  </a:lnTo>
                  <a:lnTo>
                    <a:pt x="355" y="286"/>
                  </a:lnTo>
                  <a:lnTo>
                    <a:pt x="358" y="306"/>
                  </a:lnTo>
                  <a:lnTo>
                    <a:pt x="365" y="323"/>
                  </a:lnTo>
                  <a:lnTo>
                    <a:pt x="379" y="344"/>
                  </a:lnTo>
                  <a:lnTo>
                    <a:pt x="389" y="351"/>
                  </a:lnTo>
                  <a:lnTo>
                    <a:pt x="396" y="361"/>
                  </a:lnTo>
                  <a:lnTo>
                    <a:pt x="407" y="365"/>
                  </a:lnTo>
                  <a:lnTo>
                    <a:pt x="414" y="365"/>
                  </a:lnTo>
                  <a:lnTo>
                    <a:pt x="431" y="361"/>
                  </a:lnTo>
                  <a:lnTo>
                    <a:pt x="445" y="351"/>
                  </a:lnTo>
                  <a:lnTo>
                    <a:pt x="465" y="355"/>
                  </a:lnTo>
                  <a:lnTo>
                    <a:pt x="482" y="355"/>
                  </a:lnTo>
                  <a:lnTo>
                    <a:pt x="496" y="327"/>
                  </a:lnTo>
                  <a:lnTo>
                    <a:pt x="503" y="296"/>
                  </a:lnTo>
                  <a:lnTo>
                    <a:pt x="517" y="289"/>
                  </a:lnTo>
                  <a:lnTo>
                    <a:pt x="534" y="282"/>
                  </a:lnTo>
                  <a:lnTo>
                    <a:pt x="558" y="282"/>
                  </a:lnTo>
                  <a:lnTo>
                    <a:pt x="576" y="279"/>
                  </a:lnTo>
                  <a:lnTo>
                    <a:pt x="582" y="279"/>
                  </a:lnTo>
                  <a:lnTo>
                    <a:pt x="586" y="279"/>
                  </a:lnTo>
                  <a:lnTo>
                    <a:pt x="589" y="286"/>
                  </a:lnTo>
                  <a:lnTo>
                    <a:pt x="593" y="292"/>
                  </a:lnTo>
                  <a:lnTo>
                    <a:pt x="586" y="299"/>
                  </a:lnTo>
                  <a:lnTo>
                    <a:pt x="576" y="306"/>
                  </a:lnTo>
                  <a:lnTo>
                    <a:pt x="572" y="313"/>
                  </a:lnTo>
                  <a:lnTo>
                    <a:pt x="569" y="323"/>
                  </a:lnTo>
                  <a:lnTo>
                    <a:pt x="565" y="334"/>
                  </a:lnTo>
                  <a:lnTo>
                    <a:pt x="565" y="348"/>
                  </a:lnTo>
                  <a:lnTo>
                    <a:pt x="558" y="361"/>
                  </a:lnTo>
                  <a:lnTo>
                    <a:pt x="551" y="368"/>
                  </a:lnTo>
                  <a:lnTo>
                    <a:pt x="541" y="368"/>
                  </a:lnTo>
                  <a:lnTo>
                    <a:pt x="531" y="368"/>
                  </a:lnTo>
                  <a:lnTo>
                    <a:pt x="524" y="368"/>
                  </a:lnTo>
                  <a:lnTo>
                    <a:pt x="513" y="36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39" name="Freeform 475"/>
            <p:cNvSpPr>
              <a:spLocks/>
            </p:cNvSpPr>
            <p:nvPr/>
          </p:nvSpPr>
          <p:spPr bwMode="auto">
            <a:xfrm>
              <a:off x="2292002" y="4381001"/>
              <a:ext cx="1067210" cy="804781"/>
            </a:xfrm>
            <a:custGeom>
              <a:avLst/>
              <a:gdLst>
                <a:gd name="T0" fmla="*/ 2147483647 w 593"/>
                <a:gd name="T1" fmla="*/ 2137876073 h 458"/>
                <a:gd name="T2" fmla="*/ 2147483647 w 593"/>
                <a:gd name="T3" fmla="*/ 2147483647 h 458"/>
                <a:gd name="T4" fmla="*/ 2147483647 w 593"/>
                <a:gd name="T5" fmla="*/ 2147483647 h 458"/>
                <a:gd name="T6" fmla="*/ 2147483647 w 593"/>
                <a:gd name="T7" fmla="*/ 2147483647 h 458"/>
                <a:gd name="T8" fmla="*/ 2147483647 w 593"/>
                <a:gd name="T9" fmla="*/ 2147483647 h 458"/>
                <a:gd name="T10" fmla="*/ 2147483647 w 593"/>
                <a:gd name="T11" fmla="*/ 2147483647 h 458"/>
                <a:gd name="T12" fmla="*/ 2147483647 w 593"/>
                <a:gd name="T13" fmla="*/ 2147483647 h 458"/>
                <a:gd name="T14" fmla="*/ 2052200076 w 593"/>
                <a:gd name="T15" fmla="*/ 2147483647 h 458"/>
                <a:gd name="T16" fmla="*/ 1819876081 w 593"/>
                <a:gd name="T17" fmla="*/ 2147483647 h 458"/>
                <a:gd name="T18" fmla="*/ 1658538677 w 593"/>
                <a:gd name="T19" fmla="*/ 2082506222 h 458"/>
                <a:gd name="T20" fmla="*/ 1448801488 w 593"/>
                <a:gd name="T21" fmla="*/ 2017907478 h 458"/>
                <a:gd name="T22" fmla="*/ 1284237910 w 593"/>
                <a:gd name="T23" fmla="*/ 1910245828 h 458"/>
                <a:gd name="T24" fmla="*/ 1193890687 w 593"/>
                <a:gd name="T25" fmla="*/ 1673386689 h 458"/>
                <a:gd name="T26" fmla="*/ 1216477493 w 593"/>
                <a:gd name="T27" fmla="*/ 1430376709 h 458"/>
                <a:gd name="T28" fmla="*/ 1000286161 w 593"/>
                <a:gd name="T29" fmla="*/ 1218127952 h 458"/>
                <a:gd name="T30" fmla="*/ 787322799 w 593"/>
                <a:gd name="T31" fmla="*/ 962812781 h 458"/>
                <a:gd name="T32" fmla="*/ 816363747 w 593"/>
                <a:gd name="T33" fmla="*/ 907442930 h 458"/>
                <a:gd name="T34" fmla="*/ 677613148 w 593"/>
                <a:gd name="T35" fmla="*/ 710573908 h 458"/>
                <a:gd name="T36" fmla="*/ 467875959 w 593"/>
                <a:gd name="T37" fmla="*/ 322988459 h 458"/>
                <a:gd name="T38" fmla="*/ 277499402 w 593"/>
                <a:gd name="T39" fmla="*/ 135348330 h 458"/>
                <a:gd name="T40" fmla="*/ 309766524 w 593"/>
                <a:gd name="T41" fmla="*/ 522933779 h 458"/>
                <a:gd name="T42" fmla="*/ 509823397 w 593"/>
                <a:gd name="T43" fmla="*/ 907442930 h 458"/>
                <a:gd name="T44" fmla="*/ 509823397 w 593"/>
                <a:gd name="T45" fmla="*/ 1076627027 h 458"/>
                <a:gd name="T46" fmla="*/ 561451151 w 593"/>
                <a:gd name="T47" fmla="*/ 1218127952 h 458"/>
                <a:gd name="T48" fmla="*/ 677613148 w 593"/>
                <a:gd name="T49" fmla="*/ 1285801240 h 458"/>
                <a:gd name="T50" fmla="*/ 577585610 w 593"/>
                <a:gd name="T51" fmla="*/ 1430376709 h 458"/>
                <a:gd name="T52" fmla="*/ 416248205 w 593"/>
                <a:gd name="T53" fmla="*/ 1218127952 h 458"/>
                <a:gd name="T54" fmla="*/ 367846624 w 593"/>
                <a:gd name="T55" fmla="*/ 975117972 h 458"/>
                <a:gd name="T56" fmla="*/ 145202946 w 593"/>
                <a:gd name="T57" fmla="*/ 692117876 h 458"/>
                <a:gd name="T58" fmla="*/ 212963362 w 593"/>
                <a:gd name="T59" fmla="*/ 578303630 h 458"/>
                <a:gd name="T60" fmla="*/ 9680316 w 593"/>
                <a:gd name="T61" fmla="*/ 322988459 h 458"/>
                <a:gd name="T62" fmla="*/ 0 w 593"/>
                <a:gd name="T63" fmla="*/ 110739702 h 458"/>
                <a:gd name="T64" fmla="*/ 9680316 w 593"/>
                <a:gd name="T65" fmla="*/ 0 h 458"/>
                <a:gd name="T66" fmla="*/ 416248205 w 593"/>
                <a:gd name="T67" fmla="*/ 0 h 458"/>
                <a:gd name="T68" fmla="*/ 677613148 w 593"/>
                <a:gd name="T69" fmla="*/ 95358213 h 458"/>
                <a:gd name="T70" fmla="*/ 961564896 w 593"/>
                <a:gd name="T71" fmla="*/ 190716427 h 458"/>
                <a:gd name="T72" fmla="*/ 1471388293 w 593"/>
                <a:gd name="T73" fmla="*/ 95358213 h 458"/>
                <a:gd name="T74" fmla="*/ 1700487911 w 593"/>
                <a:gd name="T75" fmla="*/ 310683268 h 458"/>
                <a:gd name="T76" fmla="*/ 1861823519 w 593"/>
                <a:gd name="T77" fmla="*/ 522933779 h 458"/>
                <a:gd name="T78" fmla="*/ 1942492221 w 593"/>
                <a:gd name="T79" fmla="*/ 522933779 h 458"/>
                <a:gd name="T80" fmla="*/ 2032839444 w 593"/>
                <a:gd name="T81" fmla="*/ 399890640 h 458"/>
                <a:gd name="T82" fmla="*/ 2147483647 w 593"/>
                <a:gd name="T83" fmla="*/ 439879002 h 458"/>
                <a:gd name="T84" fmla="*/ 2147483647 w 593"/>
                <a:gd name="T85" fmla="*/ 710573908 h 458"/>
                <a:gd name="T86" fmla="*/ 2147483647 w 593"/>
                <a:gd name="T87" fmla="*/ 907442930 h 458"/>
                <a:gd name="T88" fmla="*/ 2147483647 w 593"/>
                <a:gd name="T89" fmla="*/ 938204153 h 458"/>
                <a:gd name="T90" fmla="*/ 2147483647 w 593"/>
                <a:gd name="T91" fmla="*/ 1002801144 h 458"/>
                <a:gd name="T92" fmla="*/ 2147483647 w 593"/>
                <a:gd name="T93" fmla="*/ 1110464548 h 458"/>
                <a:gd name="T94" fmla="*/ 2147483647 w 593"/>
                <a:gd name="T95" fmla="*/ 1362703421 h 458"/>
                <a:gd name="T96" fmla="*/ 2147483647 w 593"/>
                <a:gd name="T97" fmla="*/ 1710300508 h 458"/>
                <a:gd name="T98" fmla="*/ 2147483647 w 593"/>
                <a:gd name="T99" fmla="*/ 1968690223 h 458"/>
                <a:gd name="T100" fmla="*/ 2147483647 w 593"/>
                <a:gd name="T101" fmla="*/ 2042516106 h 458"/>
                <a:gd name="T102" fmla="*/ 2147483647 w 593"/>
                <a:gd name="T103" fmla="*/ 1980995414 h 458"/>
                <a:gd name="T104" fmla="*/ 2147483647 w 593"/>
                <a:gd name="T105" fmla="*/ 1654930657 h 458"/>
                <a:gd name="T106" fmla="*/ 2147483647 w 593"/>
                <a:gd name="T107" fmla="*/ 1581104774 h 458"/>
                <a:gd name="T108" fmla="*/ 2147483647 w 593"/>
                <a:gd name="T109" fmla="*/ 1556496146 h 458"/>
                <a:gd name="T110" fmla="*/ 2147483647 w 593"/>
                <a:gd name="T111" fmla="*/ 1673386689 h 458"/>
                <a:gd name="T112" fmla="*/ 2147483647 w 593"/>
                <a:gd name="T113" fmla="*/ 1805658721 h 458"/>
                <a:gd name="T114" fmla="*/ 2147483647 w 593"/>
                <a:gd name="T115" fmla="*/ 2017907478 h 458"/>
                <a:gd name="T116" fmla="*/ 2147483647 w 593"/>
                <a:gd name="T117" fmla="*/ 2064048436 h 458"/>
                <a:gd name="T118" fmla="*/ 2147483647 w 593"/>
                <a:gd name="T119" fmla="*/ 2064048436 h 4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93" h="458">
                  <a:moveTo>
                    <a:pt x="513" y="368"/>
                  </a:moveTo>
                  <a:lnTo>
                    <a:pt x="496" y="375"/>
                  </a:lnTo>
                  <a:lnTo>
                    <a:pt x="479" y="382"/>
                  </a:lnTo>
                  <a:lnTo>
                    <a:pt x="482" y="389"/>
                  </a:lnTo>
                  <a:lnTo>
                    <a:pt x="486" y="396"/>
                  </a:lnTo>
                  <a:lnTo>
                    <a:pt x="496" y="399"/>
                  </a:lnTo>
                  <a:lnTo>
                    <a:pt x="503" y="403"/>
                  </a:lnTo>
                  <a:lnTo>
                    <a:pt x="482" y="413"/>
                  </a:lnTo>
                  <a:lnTo>
                    <a:pt x="465" y="420"/>
                  </a:lnTo>
                  <a:lnTo>
                    <a:pt x="458" y="437"/>
                  </a:lnTo>
                  <a:lnTo>
                    <a:pt x="455" y="458"/>
                  </a:lnTo>
                  <a:lnTo>
                    <a:pt x="445" y="454"/>
                  </a:lnTo>
                  <a:lnTo>
                    <a:pt x="438" y="448"/>
                  </a:lnTo>
                  <a:lnTo>
                    <a:pt x="431" y="437"/>
                  </a:lnTo>
                  <a:lnTo>
                    <a:pt x="420" y="427"/>
                  </a:lnTo>
                  <a:lnTo>
                    <a:pt x="410" y="417"/>
                  </a:lnTo>
                  <a:lnTo>
                    <a:pt x="400" y="413"/>
                  </a:lnTo>
                  <a:lnTo>
                    <a:pt x="379" y="423"/>
                  </a:lnTo>
                  <a:lnTo>
                    <a:pt x="358" y="434"/>
                  </a:lnTo>
                  <a:lnTo>
                    <a:pt x="345" y="427"/>
                  </a:lnTo>
                  <a:lnTo>
                    <a:pt x="327" y="420"/>
                  </a:lnTo>
                  <a:lnTo>
                    <a:pt x="310" y="410"/>
                  </a:lnTo>
                  <a:lnTo>
                    <a:pt x="303" y="403"/>
                  </a:lnTo>
                  <a:lnTo>
                    <a:pt x="283" y="403"/>
                  </a:lnTo>
                  <a:lnTo>
                    <a:pt x="269" y="396"/>
                  </a:lnTo>
                  <a:lnTo>
                    <a:pt x="255" y="389"/>
                  </a:lnTo>
                  <a:lnTo>
                    <a:pt x="248" y="379"/>
                  </a:lnTo>
                  <a:lnTo>
                    <a:pt x="245" y="372"/>
                  </a:lnTo>
                  <a:lnTo>
                    <a:pt x="227" y="365"/>
                  </a:lnTo>
                  <a:lnTo>
                    <a:pt x="217" y="365"/>
                  </a:lnTo>
                  <a:lnTo>
                    <a:pt x="214" y="361"/>
                  </a:lnTo>
                  <a:lnTo>
                    <a:pt x="207" y="348"/>
                  </a:lnTo>
                  <a:lnTo>
                    <a:pt x="200" y="344"/>
                  </a:lnTo>
                  <a:lnTo>
                    <a:pt x="190" y="341"/>
                  </a:lnTo>
                  <a:lnTo>
                    <a:pt x="179" y="330"/>
                  </a:lnTo>
                  <a:lnTo>
                    <a:pt x="169" y="313"/>
                  </a:lnTo>
                  <a:lnTo>
                    <a:pt x="176" y="299"/>
                  </a:lnTo>
                  <a:lnTo>
                    <a:pt x="183" y="286"/>
                  </a:lnTo>
                  <a:lnTo>
                    <a:pt x="183" y="268"/>
                  </a:lnTo>
                  <a:lnTo>
                    <a:pt x="179" y="255"/>
                  </a:lnTo>
                  <a:lnTo>
                    <a:pt x="172" y="244"/>
                  </a:lnTo>
                  <a:lnTo>
                    <a:pt x="162" y="234"/>
                  </a:lnTo>
                  <a:lnTo>
                    <a:pt x="148" y="217"/>
                  </a:lnTo>
                  <a:lnTo>
                    <a:pt x="134" y="196"/>
                  </a:lnTo>
                  <a:lnTo>
                    <a:pt x="124" y="182"/>
                  </a:lnTo>
                  <a:lnTo>
                    <a:pt x="117" y="172"/>
                  </a:lnTo>
                  <a:lnTo>
                    <a:pt x="117" y="168"/>
                  </a:lnTo>
                  <a:lnTo>
                    <a:pt x="121" y="165"/>
                  </a:lnTo>
                  <a:lnTo>
                    <a:pt x="121" y="162"/>
                  </a:lnTo>
                  <a:lnTo>
                    <a:pt x="117" y="162"/>
                  </a:lnTo>
                  <a:lnTo>
                    <a:pt x="107" y="141"/>
                  </a:lnTo>
                  <a:lnTo>
                    <a:pt x="100" y="127"/>
                  </a:lnTo>
                  <a:lnTo>
                    <a:pt x="86" y="106"/>
                  </a:lnTo>
                  <a:lnTo>
                    <a:pt x="76" y="89"/>
                  </a:lnTo>
                  <a:lnTo>
                    <a:pt x="69" y="58"/>
                  </a:lnTo>
                  <a:lnTo>
                    <a:pt x="62" y="31"/>
                  </a:lnTo>
                  <a:lnTo>
                    <a:pt x="52" y="27"/>
                  </a:lnTo>
                  <a:lnTo>
                    <a:pt x="41" y="24"/>
                  </a:lnTo>
                  <a:lnTo>
                    <a:pt x="34" y="38"/>
                  </a:lnTo>
                  <a:lnTo>
                    <a:pt x="31" y="55"/>
                  </a:lnTo>
                  <a:lnTo>
                    <a:pt x="45" y="93"/>
                  </a:lnTo>
                  <a:lnTo>
                    <a:pt x="55" y="127"/>
                  </a:lnTo>
                  <a:lnTo>
                    <a:pt x="65" y="148"/>
                  </a:lnTo>
                  <a:lnTo>
                    <a:pt x="76" y="162"/>
                  </a:lnTo>
                  <a:lnTo>
                    <a:pt x="76" y="172"/>
                  </a:lnTo>
                  <a:lnTo>
                    <a:pt x="76" y="182"/>
                  </a:lnTo>
                  <a:lnTo>
                    <a:pt x="76" y="193"/>
                  </a:lnTo>
                  <a:lnTo>
                    <a:pt x="83" y="196"/>
                  </a:lnTo>
                  <a:lnTo>
                    <a:pt x="83" y="206"/>
                  </a:lnTo>
                  <a:lnTo>
                    <a:pt x="83" y="217"/>
                  </a:lnTo>
                  <a:lnTo>
                    <a:pt x="90" y="217"/>
                  </a:lnTo>
                  <a:lnTo>
                    <a:pt x="96" y="224"/>
                  </a:lnTo>
                  <a:lnTo>
                    <a:pt x="100" y="230"/>
                  </a:lnTo>
                  <a:lnTo>
                    <a:pt x="100" y="237"/>
                  </a:lnTo>
                  <a:lnTo>
                    <a:pt x="96" y="248"/>
                  </a:lnTo>
                  <a:lnTo>
                    <a:pt x="86" y="255"/>
                  </a:lnTo>
                  <a:lnTo>
                    <a:pt x="83" y="241"/>
                  </a:lnTo>
                  <a:lnTo>
                    <a:pt x="83" y="230"/>
                  </a:lnTo>
                  <a:lnTo>
                    <a:pt x="62" y="217"/>
                  </a:lnTo>
                  <a:lnTo>
                    <a:pt x="48" y="196"/>
                  </a:lnTo>
                  <a:lnTo>
                    <a:pt x="52" y="186"/>
                  </a:lnTo>
                  <a:lnTo>
                    <a:pt x="55" y="175"/>
                  </a:lnTo>
                  <a:lnTo>
                    <a:pt x="34" y="151"/>
                  </a:lnTo>
                  <a:lnTo>
                    <a:pt x="10" y="124"/>
                  </a:lnTo>
                  <a:lnTo>
                    <a:pt x="21" y="124"/>
                  </a:lnTo>
                  <a:lnTo>
                    <a:pt x="24" y="120"/>
                  </a:lnTo>
                  <a:lnTo>
                    <a:pt x="28" y="113"/>
                  </a:lnTo>
                  <a:lnTo>
                    <a:pt x="31" y="103"/>
                  </a:lnTo>
                  <a:lnTo>
                    <a:pt x="24" y="89"/>
                  </a:lnTo>
                  <a:lnTo>
                    <a:pt x="10" y="79"/>
                  </a:lnTo>
                  <a:lnTo>
                    <a:pt x="3" y="58"/>
                  </a:lnTo>
                  <a:lnTo>
                    <a:pt x="0" y="38"/>
                  </a:lnTo>
                  <a:lnTo>
                    <a:pt x="0" y="20"/>
                  </a:lnTo>
                  <a:lnTo>
                    <a:pt x="3" y="10"/>
                  </a:lnTo>
                  <a:lnTo>
                    <a:pt x="3" y="0"/>
                  </a:lnTo>
                  <a:lnTo>
                    <a:pt x="24" y="0"/>
                  </a:lnTo>
                  <a:lnTo>
                    <a:pt x="48" y="0"/>
                  </a:lnTo>
                  <a:lnTo>
                    <a:pt x="62" y="0"/>
                  </a:lnTo>
                  <a:lnTo>
                    <a:pt x="76" y="3"/>
                  </a:lnTo>
                  <a:lnTo>
                    <a:pt x="86" y="10"/>
                  </a:lnTo>
                  <a:lnTo>
                    <a:pt x="100" y="17"/>
                  </a:lnTo>
                  <a:lnTo>
                    <a:pt x="110" y="24"/>
                  </a:lnTo>
                  <a:lnTo>
                    <a:pt x="124" y="27"/>
                  </a:lnTo>
                  <a:lnTo>
                    <a:pt x="141" y="34"/>
                  </a:lnTo>
                  <a:lnTo>
                    <a:pt x="159" y="34"/>
                  </a:lnTo>
                  <a:lnTo>
                    <a:pt x="186" y="24"/>
                  </a:lnTo>
                  <a:lnTo>
                    <a:pt x="217" y="17"/>
                  </a:lnTo>
                  <a:lnTo>
                    <a:pt x="234" y="31"/>
                  </a:lnTo>
                  <a:lnTo>
                    <a:pt x="248" y="44"/>
                  </a:lnTo>
                  <a:lnTo>
                    <a:pt x="252" y="55"/>
                  </a:lnTo>
                  <a:lnTo>
                    <a:pt x="258" y="69"/>
                  </a:lnTo>
                  <a:lnTo>
                    <a:pt x="265" y="82"/>
                  </a:lnTo>
                  <a:lnTo>
                    <a:pt x="276" y="93"/>
                  </a:lnTo>
                  <a:lnTo>
                    <a:pt x="286" y="93"/>
                  </a:lnTo>
                  <a:lnTo>
                    <a:pt x="286" y="82"/>
                  </a:lnTo>
                  <a:lnTo>
                    <a:pt x="293" y="75"/>
                  </a:lnTo>
                  <a:lnTo>
                    <a:pt x="300" y="72"/>
                  </a:lnTo>
                  <a:lnTo>
                    <a:pt x="310" y="72"/>
                  </a:lnTo>
                  <a:lnTo>
                    <a:pt x="320" y="75"/>
                  </a:lnTo>
                  <a:lnTo>
                    <a:pt x="327" y="79"/>
                  </a:lnTo>
                  <a:lnTo>
                    <a:pt x="334" y="89"/>
                  </a:lnTo>
                  <a:lnTo>
                    <a:pt x="341" y="103"/>
                  </a:lnTo>
                  <a:lnTo>
                    <a:pt x="348" y="127"/>
                  </a:lnTo>
                  <a:lnTo>
                    <a:pt x="348" y="148"/>
                  </a:lnTo>
                  <a:lnTo>
                    <a:pt x="352" y="155"/>
                  </a:lnTo>
                  <a:lnTo>
                    <a:pt x="358" y="162"/>
                  </a:lnTo>
                  <a:lnTo>
                    <a:pt x="365" y="168"/>
                  </a:lnTo>
                  <a:lnTo>
                    <a:pt x="376" y="168"/>
                  </a:lnTo>
                  <a:lnTo>
                    <a:pt x="379" y="165"/>
                  </a:lnTo>
                  <a:lnTo>
                    <a:pt x="376" y="179"/>
                  </a:lnTo>
                  <a:lnTo>
                    <a:pt x="379" y="189"/>
                  </a:lnTo>
                  <a:lnTo>
                    <a:pt x="369" y="193"/>
                  </a:lnTo>
                  <a:lnTo>
                    <a:pt x="362" y="199"/>
                  </a:lnTo>
                  <a:lnTo>
                    <a:pt x="358" y="210"/>
                  </a:lnTo>
                  <a:lnTo>
                    <a:pt x="355" y="220"/>
                  </a:lnTo>
                  <a:lnTo>
                    <a:pt x="355" y="244"/>
                  </a:lnTo>
                  <a:lnTo>
                    <a:pt x="355" y="265"/>
                  </a:lnTo>
                  <a:lnTo>
                    <a:pt x="355" y="286"/>
                  </a:lnTo>
                  <a:lnTo>
                    <a:pt x="358" y="306"/>
                  </a:lnTo>
                  <a:lnTo>
                    <a:pt x="365" y="323"/>
                  </a:lnTo>
                  <a:lnTo>
                    <a:pt x="379" y="344"/>
                  </a:lnTo>
                  <a:lnTo>
                    <a:pt x="389" y="351"/>
                  </a:lnTo>
                  <a:lnTo>
                    <a:pt x="396" y="361"/>
                  </a:lnTo>
                  <a:lnTo>
                    <a:pt x="407" y="365"/>
                  </a:lnTo>
                  <a:lnTo>
                    <a:pt x="414" y="365"/>
                  </a:lnTo>
                  <a:lnTo>
                    <a:pt x="431" y="361"/>
                  </a:lnTo>
                  <a:lnTo>
                    <a:pt x="445" y="351"/>
                  </a:lnTo>
                  <a:lnTo>
                    <a:pt x="465" y="355"/>
                  </a:lnTo>
                  <a:lnTo>
                    <a:pt x="482" y="355"/>
                  </a:lnTo>
                  <a:lnTo>
                    <a:pt x="496" y="327"/>
                  </a:lnTo>
                  <a:lnTo>
                    <a:pt x="503" y="296"/>
                  </a:lnTo>
                  <a:lnTo>
                    <a:pt x="517" y="289"/>
                  </a:lnTo>
                  <a:lnTo>
                    <a:pt x="534" y="282"/>
                  </a:lnTo>
                  <a:lnTo>
                    <a:pt x="558" y="282"/>
                  </a:lnTo>
                  <a:lnTo>
                    <a:pt x="576" y="279"/>
                  </a:lnTo>
                  <a:lnTo>
                    <a:pt x="582" y="279"/>
                  </a:lnTo>
                  <a:lnTo>
                    <a:pt x="586" y="279"/>
                  </a:lnTo>
                  <a:lnTo>
                    <a:pt x="589" y="286"/>
                  </a:lnTo>
                  <a:lnTo>
                    <a:pt x="593" y="292"/>
                  </a:lnTo>
                  <a:lnTo>
                    <a:pt x="586" y="299"/>
                  </a:lnTo>
                  <a:lnTo>
                    <a:pt x="576" y="306"/>
                  </a:lnTo>
                  <a:lnTo>
                    <a:pt x="572" y="313"/>
                  </a:lnTo>
                  <a:lnTo>
                    <a:pt x="569" y="323"/>
                  </a:lnTo>
                  <a:lnTo>
                    <a:pt x="565" y="334"/>
                  </a:lnTo>
                  <a:lnTo>
                    <a:pt x="565" y="348"/>
                  </a:lnTo>
                  <a:lnTo>
                    <a:pt x="558" y="361"/>
                  </a:lnTo>
                  <a:lnTo>
                    <a:pt x="551" y="368"/>
                  </a:lnTo>
                  <a:lnTo>
                    <a:pt x="541" y="368"/>
                  </a:lnTo>
                  <a:lnTo>
                    <a:pt x="531" y="368"/>
                  </a:lnTo>
                  <a:lnTo>
                    <a:pt x="524" y="368"/>
                  </a:lnTo>
                  <a:lnTo>
                    <a:pt x="513" y="368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40" name="Freeform 476"/>
            <p:cNvSpPr>
              <a:spLocks/>
            </p:cNvSpPr>
            <p:nvPr/>
          </p:nvSpPr>
          <p:spPr bwMode="auto">
            <a:xfrm>
              <a:off x="3818858" y="4942439"/>
              <a:ext cx="111334" cy="71571"/>
            </a:xfrm>
            <a:custGeom>
              <a:avLst/>
              <a:gdLst>
                <a:gd name="T0" fmla="*/ 382284339 w 62"/>
                <a:gd name="T1" fmla="*/ 215551097 h 41"/>
                <a:gd name="T2" fmla="*/ 276272881 w 62"/>
                <a:gd name="T3" fmla="*/ 200371393 h 41"/>
                <a:gd name="T4" fmla="*/ 109225121 w 62"/>
                <a:gd name="T5" fmla="*/ 215551097 h 41"/>
                <a:gd name="T6" fmla="*/ 44975155 w 62"/>
                <a:gd name="T7" fmla="*/ 200371393 h 41"/>
                <a:gd name="T8" fmla="*/ 0 w 62"/>
                <a:gd name="T9" fmla="*/ 182154703 h 41"/>
                <a:gd name="T10" fmla="*/ 9637405 w 62"/>
                <a:gd name="T11" fmla="*/ 163939756 h 41"/>
                <a:gd name="T12" fmla="*/ 44975155 w 62"/>
                <a:gd name="T13" fmla="*/ 148760052 h 41"/>
                <a:gd name="T14" fmla="*/ 109225121 w 62"/>
                <a:gd name="T15" fmla="*/ 148760052 h 41"/>
                <a:gd name="T16" fmla="*/ 157412147 w 62"/>
                <a:gd name="T17" fmla="*/ 148760052 h 41"/>
                <a:gd name="T18" fmla="*/ 208811044 w 62"/>
                <a:gd name="T19" fmla="*/ 148760052 h 41"/>
                <a:gd name="T20" fmla="*/ 253786200 w 62"/>
                <a:gd name="T21" fmla="*/ 148760052 h 41"/>
                <a:gd name="T22" fmla="*/ 253786200 w 62"/>
                <a:gd name="T23" fmla="*/ 91078223 h 41"/>
                <a:gd name="T24" fmla="*/ 253786200 w 62"/>
                <a:gd name="T25" fmla="*/ 39466881 h 41"/>
                <a:gd name="T26" fmla="*/ 176686958 w 62"/>
                <a:gd name="T27" fmla="*/ 39466881 h 41"/>
                <a:gd name="T28" fmla="*/ 109225121 w 62"/>
                <a:gd name="T29" fmla="*/ 0 h 41"/>
                <a:gd name="T30" fmla="*/ 382284339 w 62"/>
                <a:gd name="T31" fmla="*/ 0 h 41"/>
                <a:gd name="T32" fmla="*/ 411196554 w 62"/>
                <a:gd name="T33" fmla="*/ 109293170 h 41"/>
                <a:gd name="T34" fmla="*/ 382284339 w 62"/>
                <a:gd name="T35" fmla="*/ 163939756 h 41"/>
                <a:gd name="T36" fmla="*/ 382284339 w 62"/>
                <a:gd name="T37" fmla="*/ 215551097 h 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2" h="41">
                  <a:moveTo>
                    <a:pt x="58" y="41"/>
                  </a:moveTo>
                  <a:lnTo>
                    <a:pt x="41" y="38"/>
                  </a:lnTo>
                  <a:lnTo>
                    <a:pt x="17" y="41"/>
                  </a:lnTo>
                  <a:lnTo>
                    <a:pt x="7" y="38"/>
                  </a:lnTo>
                  <a:lnTo>
                    <a:pt x="0" y="35"/>
                  </a:lnTo>
                  <a:lnTo>
                    <a:pt x="3" y="31"/>
                  </a:lnTo>
                  <a:lnTo>
                    <a:pt x="7" y="28"/>
                  </a:lnTo>
                  <a:lnTo>
                    <a:pt x="17" y="28"/>
                  </a:lnTo>
                  <a:lnTo>
                    <a:pt x="24" y="28"/>
                  </a:lnTo>
                  <a:lnTo>
                    <a:pt x="31" y="28"/>
                  </a:lnTo>
                  <a:lnTo>
                    <a:pt x="38" y="28"/>
                  </a:lnTo>
                  <a:lnTo>
                    <a:pt x="38" y="17"/>
                  </a:lnTo>
                  <a:lnTo>
                    <a:pt x="38" y="7"/>
                  </a:lnTo>
                  <a:lnTo>
                    <a:pt x="27" y="7"/>
                  </a:lnTo>
                  <a:lnTo>
                    <a:pt x="17" y="0"/>
                  </a:lnTo>
                  <a:lnTo>
                    <a:pt x="58" y="0"/>
                  </a:lnTo>
                  <a:lnTo>
                    <a:pt x="62" y="21"/>
                  </a:lnTo>
                  <a:lnTo>
                    <a:pt x="58" y="31"/>
                  </a:lnTo>
                  <a:lnTo>
                    <a:pt x="58" y="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41" name="Freeform 477"/>
            <p:cNvSpPr>
              <a:spLocks/>
            </p:cNvSpPr>
            <p:nvPr/>
          </p:nvSpPr>
          <p:spPr bwMode="auto">
            <a:xfrm>
              <a:off x="3818858" y="4942439"/>
              <a:ext cx="111334" cy="71571"/>
            </a:xfrm>
            <a:custGeom>
              <a:avLst/>
              <a:gdLst>
                <a:gd name="T0" fmla="*/ 382284339 w 62"/>
                <a:gd name="T1" fmla="*/ 215551097 h 41"/>
                <a:gd name="T2" fmla="*/ 276272881 w 62"/>
                <a:gd name="T3" fmla="*/ 200371393 h 41"/>
                <a:gd name="T4" fmla="*/ 109225121 w 62"/>
                <a:gd name="T5" fmla="*/ 215551097 h 41"/>
                <a:gd name="T6" fmla="*/ 44975155 w 62"/>
                <a:gd name="T7" fmla="*/ 200371393 h 41"/>
                <a:gd name="T8" fmla="*/ 0 w 62"/>
                <a:gd name="T9" fmla="*/ 182154703 h 41"/>
                <a:gd name="T10" fmla="*/ 9637405 w 62"/>
                <a:gd name="T11" fmla="*/ 163939756 h 41"/>
                <a:gd name="T12" fmla="*/ 44975155 w 62"/>
                <a:gd name="T13" fmla="*/ 148760052 h 41"/>
                <a:gd name="T14" fmla="*/ 109225121 w 62"/>
                <a:gd name="T15" fmla="*/ 148760052 h 41"/>
                <a:gd name="T16" fmla="*/ 157412147 w 62"/>
                <a:gd name="T17" fmla="*/ 148760052 h 41"/>
                <a:gd name="T18" fmla="*/ 208811044 w 62"/>
                <a:gd name="T19" fmla="*/ 148760052 h 41"/>
                <a:gd name="T20" fmla="*/ 253786200 w 62"/>
                <a:gd name="T21" fmla="*/ 148760052 h 41"/>
                <a:gd name="T22" fmla="*/ 253786200 w 62"/>
                <a:gd name="T23" fmla="*/ 91078223 h 41"/>
                <a:gd name="T24" fmla="*/ 253786200 w 62"/>
                <a:gd name="T25" fmla="*/ 39466881 h 41"/>
                <a:gd name="T26" fmla="*/ 176686958 w 62"/>
                <a:gd name="T27" fmla="*/ 39466881 h 41"/>
                <a:gd name="T28" fmla="*/ 109225121 w 62"/>
                <a:gd name="T29" fmla="*/ 0 h 41"/>
                <a:gd name="T30" fmla="*/ 109225121 w 62"/>
                <a:gd name="T31" fmla="*/ 0 h 41"/>
                <a:gd name="T32" fmla="*/ 382284339 w 62"/>
                <a:gd name="T33" fmla="*/ 0 h 41"/>
                <a:gd name="T34" fmla="*/ 382284339 w 62"/>
                <a:gd name="T35" fmla="*/ 0 h 41"/>
                <a:gd name="T36" fmla="*/ 411196554 w 62"/>
                <a:gd name="T37" fmla="*/ 109293170 h 41"/>
                <a:gd name="T38" fmla="*/ 382284339 w 62"/>
                <a:gd name="T39" fmla="*/ 163939756 h 41"/>
                <a:gd name="T40" fmla="*/ 382284339 w 62"/>
                <a:gd name="T41" fmla="*/ 163939756 h 41"/>
                <a:gd name="T42" fmla="*/ 382284339 w 62"/>
                <a:gd name="T43" fmla="*/ 215551097 h 41"/>
                <a:gd name="T44" fmla="*/ 382284339 w 62"/>
                <a:gd name="T45" fmla="*/ 215551097 h 41"/>
                <a:gd name="T46" fmla="*/ 382284339 w 62"/>
                <a:gd name="T47" fmla="*/ 215551097 h 4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2" h="41">
                  <a:moveTo>
                    <a:pt x="58" y="41"/>
                  </a:moveTo>
                  <a:lnTo>
                    <a:pt x="41" y="38"/>
                  </a:lnTo>
                  <a:lnTo>
                    <a:pt x="17" y="41"/>
                  </a:lnTo>
                  <a:lnTo>
                    <a:pt x="7" y="38"/>
                  </a:lnTo>
                  <a:lnTo>
                    <a:pt x="0" y="35"/>
                  </a:lnTo>
                  <a:lnTo>
                    <a:pt x="3" y="31"/>
                  </a:lnTo>
                  <a:lnTo>
                    <a:pt x="7" y="28"/>
                  </a:lnTo>
                  <a:lnTo>
                    <a:pt x="17" y="28"/>
                  </a:lnTo>
                  <a:lnTo>
                    <a:pt x="24" y="28"/>
                  </a:lnTo>
                  <a:lnTo>
                    <a:pt x="31" y="28"/>
                  </a:lnTo>
                  <a:lnTo>
                    <a:pt x="38" y="28"/>
                  </a:lnTo>
                  <a:lnTo>
                    <a:pt x="38" y="17"/>
                  </a:lnTo>
                  <a:lnTo>
                    <a:pt x="38" y="7"/>
                  </a:lnTo>
                  <a:lnTo>
                    <a:pt x="27" y="7"/>
                  </a:lnTo>
                  <a:lnTo>
                    <a:pt x="17" y="0"/>
                  </a:lnTo>
                  <a:lnTo>
                    <a:pt x="58" y="0"/>
                  </a:lnTo>
                  <a:lnTo>
                    <a:pt x="62" y="21"/>
                  </a:lnTo>
                  <a:lnTo>
                    <a:pt x="58" y="31"/>
                  </a:lnTo>
                  <a:lnTo>
                    <a:pt x="58" y="4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42" name="Freeform 478"/>
            <p:cNvSpPr>
              <a:spLocks/>
            </p:cNvSpPr>
            <p:nvPr/>
          </p:nvSpPr>
          <p:spPr bwMode="auto">
            <a:xfrm>
              <a:off x="3662992" y="4991743"/>
              <a:ext cx="79524" cy="42943"/>
            </a:xfrm>
            <a:custGeom>
              <a:avLst/>
              <a:gdLst>
                <a:gd name="T0" fmla="*/ 0 w 44"/>
                <a:gd name="T1" fmla="*/ 44654316 h 24"/>
                <a:gd name="T2" fmla="*/ 42306875 w 44"/>
                <a:gd name="T3" fmla="*/ 108448748 h 24"/>
                <a:gd name="T4" fmla="*/ 117155696 w 44"/>
                <a:gd name="T5" fmla="*/ 133964735 h 24"/>
                <a:gd name="T6" fmla="*/ 214786946 w 44"/>
                <a:gd name="T7" fmla="*/ 133964735 h 24"/>
                <a:gd name="T8" fmla="*/ 309162017 w 44"/>
                <a:gd name="T9" fmla="*/ 153103064 h 24"/>
                <a:gd name="T10" fmla="*/ 309162017 w 44"/>
                <a:gd name="T11" fmla="*/ 86120697 h 24"/>
                <a:gd name="T12" fmla="*/ 240820142 w 44"/>
                <a:gd name="T13" fmla="*/ 44654316 h 24"/>
                <a:gd name="T14" fmla="*/ 165971321 w 44"/>
                <a:gd name="T15" fmla="*/ 0 h 24"/>
                <a:gd name="T16" fmla="*/ 91120696 w 44"/>
                <a:gd name="T17" fmla="*/ 9569165 h 24"/>
                <a:gd name="T18" fmla="*/ 0 w 44"/>
                <a:gd name="T19" fmla="*/ 44654316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24">
                  <a:moveTo>
                    <a:pt x="0" y="7"/>
                  </a:moveTo>
                  <a:lnTo>
                    <a:pt x="6" y="17"/>
                  </a:lnTo>
                  <a:lnTo>
                    <a:pt x="17" y="20"/>
                  </a:lnTo>
                  <a:lnTo>
                    <a:pt x="31" y="20"/>
                  </a:lnTo>
                  <a:lnTo>
                    <a:pt x="44" y="24"/>
                  </a:lnTo>
                  <a:lnTo>
                    <a:pt x="44" y="13"/>
                  </a:lnTo>
                  <a:lnTo>
                    <a:pt x="34" y="7"/>
                  </a:lnTo>
                  <a:lnTo>
                    <a:pt x="24" y="0"/>
                  </a:lnTo>
                  <a:lnTo>
                    <a:pt x="13" y="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43" name="Freeform 479"/>
            <p:cNvSpPr>
              <a:spLocks/>
            </p:cNvSpPr>
            <p:nvPr/>
          </p:nvSpPr>
          <p:spPr bwMode="auto">
            <a:xfrm>
              <a:off x="3662992" y="4991743"/>
              <a:ext cx="79524" cy="42943"/>
            </a:xfrm>
            <a:custGeom>
              <a:avLst/>
              <a:gdLst>
                <a:gd name="T0" fmla="*/ 0 w 44"/>
                <a:gd name="T1" fmla="*/ 44654316 h 24"/>
                <a:gd name="T2" fmla="*/ 42306875 w 44"/>
                <a:gd name="T3" fmla="*/ 108448748 h 24"/>
                <a:gd name="T4" fmla="*/ 117155696 w 44"/>
                <a:gd name="T5" fmla="*/ 133964735 h 24"/>
                <a:gd name="T6" fmla="*/ 214786946 w 44"/>
                <a:gd name="T7" fmla="*/ 133964735 h 24"/>
                <a:gd name="T8" fmla="*/ 309162017 w 44"/>
                <a:gd name="T9" fmla="*/ 153103064 h 24"/>
                <a:gd name="T10" fmla="*/ 309162017 w 44"/>
                <a:gd name="T11" fmla="*/ 153103064 h 24"/>
                <a:gd name="T12" fmla="*/ 309162017 w 44"/>
                <a:gd name="T13" fmla="*/ 86120697 h 24"/>
                <a:gd name="T14" fmla="*/ 309162017 w 44"/>
                <a:gd name="T15" fmla="*/ 86120697 h 24"/>
                <a:gd name="T16" fmla="*/ 240820142 w 44"/>
                <a:gd name="T17" fmla="*/ 44654316 h 24"/>
                <a:gd name="T18" fmla="*/ 165971321 w 44"/>
                <a:gd name="T19" fmla="*/ 0 h 24"/>
                <a:gd name="T20" fmla="*/ 91120696 w 44"/>
                <a:gd name="T21" fmla="*/ 9569165 h 24"/>
                <a:gd name="T22" fmla="*/ 0 w 44"/>
                <a:gd name="T23" fmla="*/ 44654316 h 24"/>
                <a:gd name="T24" fmla="*/ 0 w 44"/>
                <a:gd name="T25" fmla="*/ 44654316 h 24"/>
                <a:gd name="T26" fmla="*/ 0 w 44"/>
                <a:gd name="T27" fmla="*/ 44654316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24">
                  <a:moveTo>
                    <a:pt x="0" y="7"/>
                  </a:moveTo>
                  <a:lnTo>
                    <a:pt x="6" y="17"/>
                  </a:lnTo>
                  <a:lnTo>
                    <a:pt x="17" y="20"/>
                  </a:lnTo>
                  <a:lnTo>
                    <a:pt x="31" y="20"/>
                  </a:lnTo>
                  <a:lnTo>
                    <a:pt x="44" y="24"/>
                  </a:lnTo>
                  <a:lnTo>
                    <a:pt x="44" y="13"/>
                  </a:lnTo>
                  <a:lnTo>
                    <a:pt x="34" y="7"/>
                  </a:lnTo>
                  <a:lnTo>
                    <a:pt x="24" y="0"/>
                  </a:lnTo>
                  <a:lnTo>
                    <a:pt x="13" y="3"/>
                  </a:lnTo>
                  <a:lnTo>
                    <a:pt x="0" y="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44" name="Freeform 480"/>
            <p:cNvSpPr>
              <a:spLocks/>
            </p:cNvSpPr>
            <p:nvPr/>
          </p:nvSpPr>
          <p:spPr bwMode="auto">
            <a:xfrm>
              <a:off x="3440325" y="4797706"/>
              <a:ext cx="391257" cy="149505"/>
            </a:xfrm>
            <a:custGeom>
              <a:avLst/>
              <a:gdLst>
                <a:gd name="T0" fmla="*/ 353023802 w 217"/>
                <a:gd name="T1" fmla="*/ 0 h 86"/>
                <a:gd name="T2" fmla="*/ 187847924 w 217"/>
                <a:gd name="T3" fmla="*/ 12043846 h 86"/>
                <a:gd name="T4" fmla="*/ 64774960 w 217"/>
                <a:gd name="T5" fmla="*/ 69249076 h 86"/>
                <a:gd name="T6" fmla="*/ 0 w 217"/>
                <a:gd name="T7" fmla="*/ 120433251 h 86"/>
                <a:gd name="T8" fmla="*/ 0 w 217"/>
                <a:gd name="T9" fmla="*/ 180649009 h 86"/>
                <a:gd name="T10" fmla="*/ 136026876 w 217"/>
                <a:gd name="T11" fmla="*/ 144519207 h 86"/>
                <a:gd name="T12" fmla="*/ 307681510 w 217"/>
                <a:gd name="T13" fmla="*/ 93335032 h 86"/>
                <a:gd name="T14" fmla="*/ 446947764 w 217"/>
                <a:gd name="T15" fmla="*/ 93335032 h 86"/>
                <a:gd name="T16" fmla="*/ 446947764 w 217"/>
                <a:gd name="T17" fmla="*/ 120433251 h 86"/>
                <a:gd name="T18" fmla="*/ 466380432 w 217"/>
                <a:gd name="T19" fmla="*/ 120433251 h 86"/>
                <a:gd name="T20" fmla="*/ 518201480 w 217"/>
                <a:gd name="T21" fmla="*/ 120433251 h 86"/>
                <a:gd name="T22" fmla="*/ 592692774 w 217"/>
                <a:gd name="T23" fmla="*/ 144519207 h 86"/>
                <a:gd name="T24" fmla="*/ 774061942 w 217"/>
                <a:gd name="T25" fmla="*/ 216780546 h 86"/>
                <a:gd name="T26" fmla="*/ 965149244 w 217"/>
                <a:gd name="T27" fmla="*/ 267964721 h 86"/>
                <a:gd name="T28" fmla="*/ 991058868 w 217"/>
                <a:gd name="T29" fmla="*/ 304094522 h 86"/>
                <a:gd name="T30" fmla="*/ 1036401160 w 217"/>
                <a:gd name="T31" fmla="*/ 340224324 h 86"/>
                <a:gd name="T32" fmla="*/ 1088222208 w 217"/>
                <a:gd name="T33" fmla="*/ 340224324 h 86"/>
                <a:gd name="T34" fmla="*/ 1120608788 w 217"/>
                <a:gd name="T35" fmla="*/ 352266435 h 86"/>
                <a:gd name="T36" fmla="*/ 1088222208 w 217"/>
                <a:gd name="T37" fmla="*/ 376354126 h 86"/>
                <a:gd name="T38" fmla="*/ 1036401160 w 217"/>
                <a:gd name="T39" fmla="*/ 412483928 h 86"/>
                <a:gd name="T40" fmla="*/ 1120608788 w 217"/>
                <a:gd name="T41" fmla="*/ 448613729 h 86"/>
                <a:gd name="T42" fmla="*/ 1198339460 w 217"/>
                <a:gd name="T43" fmla="*/ 448613729 h 86"/>
                <a:gd name="T44" fmla="*/ 1444485388 w 217"/>
                <a:gd name="T45" fmla="*/ 412483928 h 86"/>
                <a:gd name="T46" fmla="*/ 1457439300 w 217"/>
                <a:gd name="T47" fmla="*/ 388397972 h 86"/>
                <a:gd name="T48" fmla="*/ 1489827680 w 217"/>
                <a:gd name="T49" fmla="*/ 376354126 h 86"/>
                <a:gd name="T50" fmla="*/ 1489827680 w 217"/>
                <a:gd name="T51" fmla="*/ 352266435 h 86"/>
                <a:gd name="T52" fmla="*/ 1489827680 w 217"/>
                <a:gd name="T53" fmla="*/ 340224324 h 86"/>
                <a:gd name="T54" fmla="*/ 1347322048 w 217"/>
                <a:gd name="T55" fmla="*/ 304094522 h 86"/>
                <a:gd name="T56" fmla="*/ 1198339460 w 217"/>
                <a:gd name="T57" fmla="*/ 252910347 h 86"/>
                <a:gd name="T58" fmla="*/ 1068789540 w 217"/>
                <a:gd name="T59" fmla="*/ 180649009 h 86"/>
                <a:gd name="T60" fmla="*/ 942477198 w 217"/>
                <a:gd name="T61" fmla="*/ 120433251 h 86"/>
                <a:gd name="T62" fmla="*/ 874464660 w 217"/>
                <a:gd name="T63" fmla="*/ 108389405 h 86"/>
                <a:gd name="T64" fmla="*/ 822643612 w 217"/>
                <a:gd name="T65" fmla="*/ 108389405 h 86"/>
                <a:gd name="T66" fmla="*/ 806450322 w 217"/>
                <a:gd name="T67" fmla="*/ 108389405 h 86"/>
                <a:gd name="T68" fmla="*/ 774061942 w 217"/>
                <a:gd name="T69" fmla="*/ 108389405 h 86"/>
                <a:gd name="T70" fmla="*/ 761108030 w 217"/>
                <a:gd name="T71" fmla="*/ 93335032 h 86"/>
                <a:gd name="T72" fmla="*/ 761108030 w 217"/>
                <a:gd name="T73" fmla="*/ 51184175 h 86"/>
                <a:gd name="T74" fmla="*/ 353023802 w 217"/>
                <a:gd name="T75" fmla="*/ 0 h 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17" h="86">
                  <a:moveTo>
                    <a:pt x="51" y="0"/>
                  </a:moveTo>
                  <a:lnTo>
                    <a:pt x="27" y="4"/>
                  </a:lnTo>
                  <a:lnTo>
                    <a:pt x="10" y="14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20" y="28"/>
                  </a:lnTo>
                  <a:lnTo>
                    <a:pt x="44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68" y="24"/>
                  </a:lnTo>
                  <a:lnTo>
                    <a:pt x="75" y="24"/>
                  </a:lnTo>
                  <a:lnTo>
                    <a:pt x="86" y="28"/>
                  </a:lnTo>
                  <a:lnTo>
                    <a:pt x="113" y="42"/>
                  </a:lnTo>
                  <a:lnTo>
                    <a:pt x="141" y="52"/>
                  </a:lnTo>
                  <a:lnTo>
                    <a:pt x="144" y="59"/>
                  </a:lnTo>
                  <a:lnTo>
                    <a:pt x="151" y="66"/>
                  </a:lnTo>
                  <a:lnTo>
                    <a:pt x="158" y="66"/>
                  </a:lnTo>
                  <a:lnTo>
                    <a:pt x="162" y="69"/>
                  </a:lnTo>
                  <a:lnTo>
                    <a:pt x="158" y="73"/>
                  </a:lnTo>
                  <a:lnTo>
                    <a:pt x="151" y="80"/>
                  </a:lnTo>
                  <a:lnTo>
                    <a:pt x="162" y="86"/>
                  </a:lnTo>
                  <a:lnTo>
                    <a:pt x="175" y="86"/>
                  </a:lnTo>
                  <a:lnTo>
                    <a:pt x="210" y="80"/>
                  </a:lnTo>
                  <a:lnTo>
                    <a:pt x="213" y="76"/>
                  </a:lnTo>
                  <a:lnTo>
                    <a:pt x="217" y="73"/>
                  </a:lnTo>
                  <a:lnTo>
                    <a:pt x="217" y="69"/>
                  </a:lnTo>
                  <a:lnTo>
                    <a:pt x="217" y="66"/>
                  </a:lnTo>
                  <a:lnTo>
                    <a:pt x="196" y="59"/>
                  </a:lnTo>
                  <a:lnTo>
                    <a:pt x="175" y="49"/>
                  </a:lnTo>
                  <a:lnTo>
                    <a:pt x="155" y="35"/>
                  </a:lnTo>
                  <a:lnTo>
                    <a:pt x="137" y="24"/>
                  </a:lnTo>
                  <a:lnTo>
                    <a:pt x="127" y="21"/>
                  </a:lnTo>
                  <a:lnTo>
                    <a:pt x="120" y="21"/>
                  </a:lnTo>
                  <a:lnTo>
                    <a:pt x="117" y="21"/>
                  </a:lnTo>
                  <a:lnTo>
                    <a:pt x="113" y="21"/>
                  </a:lnTo>
                  <a:lnTo>
                    <a:pt x="110" y="18"/>
                  </a:lnTo>
                  <a:lnTo>
                    <a:pt x="110" y="1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45" name="Freeform 481"/>
            <p:cNvSpPr>
              <a:spLocks/>
            </p:cNvSpPr>
            <p:nvPr/>
          </p:nvSpPr>
          <p:spPr bwMode="auto">
            <a:xfrm>
              <a:off x="3440325" y="4797706"/>
              <a:ext cx="391257" cy="149505"/>
            </a:xfrm>
            <a:custGeom>
              <a:avLst/>
              <a:gdLst>
                <a:gd name="T0" fmla="*/ 353023802 w 217"/>
                <a:gd name="T1" fmla="*/ 0 h 86"/>
                <a:gd name="T2" fmla="*/ 187847924 w 217"/>
                <a:gd name="T3" fmla="*/ 12043846 h 86"/>
                <a:gd name="T4" fmla="*/ 64774960 w 217"/>
                <a:gd name="T5" fmla="*/ 69249076 h 86"/>
                <a:gd name="T6" fmla="*/ 0 w 217"/>
                <a:gd name="T7" fmla="*/ 120433251 h 86"/>
                <a:gd name="T8" fmla="*/ 0 w 217"/>
                <a:gd name="T9" fmla="*/ 180649009 h 86"/>
                <a:gd name="T10" fmla="*/ 136026876 w 217"/>
                <a:gd name="T11" fmla="*/ 144519207 h 86"/>
                <a:gd name="T12" fmla="*/ 307681510 w 217"/>
                <a:gd name="T13" fmla="*/ 93335032 h 86"/>
                <a:gd name="T14" fmla="*/ 307681510 w 217"/>
                <a:gd name="T15" fmla="*/ 93335032 h 86"/>
                <a:gd name="T16" fmla="*/ 446947764 w 217"/>
                <a:gd name="T17" fmla="*/ 93335032 h 86"/>
                <a:gd name="T18" fmla="*/ 446947764 w 217"/>
                <a:gd name="T19" fmla="*/ 93335032 h 86"/>
                <a:gd name="T20" fmla="*/ 446947764 w 217"/>
                <a:gd name="T21" fmla="*/ 120433251 h 86"/>
                <a:gd name="T22" fmla="*/ 466380432 w 217"/>
                <a:gd name="T23" fmla="*/ 120433251 h 86"/>
                <a:gd name="T24" fmla="*/ 518201480 w 217"/>
                <a:gd name="T25" fmla="*/ 120433251 h 86"/>
                <a:gd name="T26" fmla="*/ 592692774 w 217"/>
                <a:gd name="T27" fmla="*/ 144519207 h 86"/>
                <a:gd name="T28" fmla="*/ 774061942 w 217"/>
                <a:gd name="T29" fmla="*/ 216780546 h 86"/>
                <a:gd name="T30" fmla="*/ 965149244 w 217"/>
                <a:gd name="T31" fmla="*/ 267964721 h 86"/>
                <a:gd name="T32" fmla="*/ 991058868 w 217"/>
                <a:gd name="T33" fmla="*/ 304094522 h 86"/>
                <a:gd name="T34" fmla="*/ 1036401160 w 217"/>
                <a:gd name="T35" fmla="*/ 340224324 h 86"/>
                <a:gd name="T36" fmla="*/ 1088222208 w 217"/>
                <a:gd name="T37" fmla="*/ 340224324 h 86"/>
                <a:gd name="T38" fmla="*/ 1120608788 w 217"/>
                <a:gd name="T39" fmla="*/ 352266435 h 86"/>
                <a:gd name="T40" fmla="*/ 1088222208 w 217"/>
                <a:gd name="T41" fmla="*/ 376354126 h 86"/>
                <a:gd name="T42" fmla="*/ 1036401160 w 217"/>
                <a:gd name="T43" fmla="*/ 412483928 h 86"/>
                <a:gd name="T44" fmla="*/ 1120608788 w 217"/>
                <a:gd name="T45" fmla="*/ 448613729 h 86"/>
                <a:gd name="T46" fmla="*/ 1198339460 w 217"/>
                <a:gd name="T47" fmla="*/ 448613729 h 86"/>
                <a:gd name="T48" fmla="*/ 1198339460 w 217"/>
                <a:gd name="T49" fmla="*/ 448613729 h 86"/>
                <a:gd name="T50" fmla="*/ 1444485388 w 217"/>
                <a:gd name="T51" fmla="*/ 412483928 h 86"/>
                <a:gd name="T52" fmla="*/ 1444485388 w 217"/>
                <a:gd name="T53" fmla="*/ 412483928 h 86"/>
                <a:gd name="T54" fmla="*/ 1457439300 w 217"/>
                <a:gd name="T55" fmla="*/ 388397972 h 86"/>
                <a:gd name="T56" fmla="*/ 1489827680 w 217"/>
                <a:gd name="T57" fmla="*/ 376354126 h 86"/>
                <a:gd name="T58" fmla="*/ 1489827680 w 217"/>
                <a:gd name="T59" fmla="*/ 352266435 h 86"/>
                <a:gd name="T60" fmla="*/ 1489827680 w 217"/>
                <a:gd name="T61" fmla="*/ 340224324 h 86"/>
                <a:gd name="T62" fmla="*/ 1347322048 w 217"/>
                <a:gd name="T63" fmla="*/ 304094522 h 86"/>
                <a:gd name="T64" fmla="*/ 1198339460 w 217"/>
                <a:gd name="T65" fmla="*/ 252910347 h 86"/>
                <a:gd name="T66" fmla="*/ 1068789540 w 217"/>
                <a:gd name="T67" fmla="*/ 180649009 h 86"/>
                <a:gd name="T68" fmla="*/ 942477198 w 217"/>
                <a:gd name="T69" fmla="*/ 120433251 h 86"/>
                <a:gd name="T70" fmla="*/ 874464660 w 217"/>
                <a:gd name="T71" fmla="*/ 108389405 h 86"/>
                <a:gd name="T72" fmla="*/ 822643612 w 217"/>
                <a:gd name="T73" fmla="*/ 108389405 h 86"/>
                <a:gd name="T74" fmla="*/ 806450322 w 217"/>
                <a:gd name="T75" fmla="*/ 108389405 h 86"/>
                <a:gd name="T76" fmla="*/ 774061942 w 217"/>
                <a:gd name="T77" fmla="*/ 108389405 h 86"/>
                <a:gd name="T78" fmla="*/ 761108030 w 217"/>
                <a:gd name="T79" fmla="*/ 93335032 h 86"/>
                <a:gd name="T80" fmla="*/ 761108030 w 217"/>
                <a:gd name="T81" fmla="*/ 51184175 h 86"/>
                <a:gd name="T82" fmla="*/ 761108030 w 217"/>
                <a:gd name="T83" fmla="*/ 51184175 h 86"/>
                <a:gd name="T84" fmla="*/ 353023802 w 217"/>
                <a:gd name="T85" fmla="*/ 0 h 86"/>
                <a:gd name="T86" fmla="*/ 353023802 w 217"/>
                <a:gd name="T87" fmla="*/ 0 h 8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17" h="86">
                  <a:moveTo>
                    <a:pt x="51" y="0"/>
                  </a:moveTo>
                  <a:lnTo>
                    <a:pt x="27" y="4"/>
                  </a:lnTo>
                  <a:lnTo>
                    <a:pt x="10" y="14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20" y="28"/>
                  </a:lnTo>
                  <a:lnTo>
                    <a:pt x="44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68" y="24"/>
                  </a:lnTo>
                  <a:lnTo>
                    <a:pt x="75" y="24"/>
                  </a:lnTo>
                  <a:lnTo>
                    <a:pt x="86" y="28"/>
                  </a:lnTo>
                  <a:lnTo>
                    <a:pt x="113" y="42"/>
                  </a:lnTo>
                  <a:lnTo>
                    <a:pt x="141" y="52"/>
                  </a:lnTo>
                  <a:lnTo>
                    <a:pt x="144" y="59"/>
                  </a:lnTo>
                  <a:lnTo>
                    <a:pt x="151" y="66"/>
                  </a:lnTo>
                  <a:lnTo>
                    <a:pt x="158" y="66"/>
                  </a:lnTo>
                  <a:lnTo>
                    <a:pt x="162" y="69"/>
                  </a:lnTo>
                  <a:lnTo>
                    <a:pt x="158" y="73"/>
                  </a:lnTo>
                  <a:lnTo>
                    <a:pt x="151" y="80"/>
                  </a:lnTo>
                  <a:lnTo>
                    <a:pt x="162" y="86"/>
                  </a:lnTo>
                  <a:lnTo>
                    <a:pt x="175" y="86"/>
                  </a:lnTo>
                  <a:lnTo>
                    <a:pt x="210" y="80"/>
                  </a:lnTo>
                  <a:lnTo>
                    <a:pt x="213" y="76"/>
                  </a:lnTo>
                  <a:lnTo>
                    <a:pt x="217" y="73"/>
                  </a:lnTo>
                  <a:lnTo>
                    <a:pt x="217" y="69"/>
                  </a:lnTo>
                  <a:lnTo>
                    <a:pt x="217" y="66"/>
                  </a:lnTo>
                  <a:lnTo>
                    <a:pt x="196" y="59"/>
                  </a:lnTo>
                  <a:lnTo>
                    <a:pt x="175" y="49"/>
                  </a:lnTo>
                  <a:lnTo>
                    <a:pt x="155" y="35"/>
                  </a:lnTo>
                  <a:lnTo>
                    <a:pt x="137" y="24"/>
                  </a:lnTo>
                  <a:lnTo>
                    <a:pt x="127" y="21"/>
                  </a:lnTo>
                  <a:lnTo>
                    <a:pt x="120" y="21"/>
                  </a:lnTo>
                  <a:lnTo>
                    <a:pt x="117" y="21"/>
                  </a:lnTo>
                  <a:lnTo>
                    <a:pt x="113" y="21"/>
                  </a:lnTo>
                  <a:lnTo>
                    <a:pt x="110" y="18"/>
                  </a:lnTo>
                  <a:lnTo>
                    <a:pt x="110" y="11"/>
                  </a:lnTo>
                  <a:lnTo>
                    <a:pt x="51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46" name="Freeform 482"/>
            <p:cNvSpPr>
              <a:spLocks/>
            </p:cNvSpPr>
            <p:nvPr/>
          </p:nvSpPr>
          <p:spPr bwMode="auto">
            <a:xfrm>
              <a:off x="3923830" y="4942439"/>
              <a:ext cx="143142" cy="97019"/>
            </a:xfrm>
            <a:custGeom>
              <a:avLst/>
              <a:gdLst>
                <a:gd name="T0" fmla="*/ 92497275 w 80"/>
                <a:gd name="T1" fmla="*/ 316202480 h 55"/>
                <a:gd name="T2" fmla="*/ 318957722 w 80"/>
                <a:gd name="T3" fmla="*/ 220102210 h 55"/>
                <a:gd name="T4" fmla="*/ 516711009 w 80"/>
                <a:gd name="T5" fmla="*/ 161201817 h 55"/>
                <a:gd name="T6" fmla="*/ 318957722 w 80"/>
                <a:gd name="T7" fmla="*/ 55799816 h 55"/>
                <a:gd name="T8" fmla="*/ 92497275 w 80"/>
                <a:gd name="T9" fmla="*/ 0 h 55"/>
                <a:gd name="T10" fmla="*/ 0 w 80"/>
                <a:gd name="T11" fmla="*/ 0 h 55"/>
                <a:gd name="T12" fmla="*/ 31895058 w 80"/>
                <a:gd name="T13" fmla="*/ 120901363 h 55"/>
                <a:gd name="T14" fmla="*/ 0 w 80"/>
                <a:gd name="T15" fmla="*/ 179801756 h 55"/>
                <a:gd name="T16" fmla="*/ 0 w 80"/>
                <a:gd name="T17" fmla="*/ 257302087 h 55"/>
                <a:gd name="T18" fmla="*/ 31895058 w 80"/>
                <a:gd name="T19" fmla="*/ 257302087 h 55"/>
                <a:gd name="T20" fmla="*/ 92497275 w 80"/>
                <a:gd name="T21" fmla="*/ 316202480 h 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" h="55">
                  <a:moveTo>
                    <a:pt x="14" y="55"/>
                  </a:moveTo>
                  <a:lnTo>
                    <a:pt x="49" y="38"/>
                  </a:lnTo>
                  <a:lnTo>
                    <a:pt x="80" y="28"/>
                  </a:lnTo>
                  <a:lnTo>
                    <a:pt x="49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4" y="21"/>
                  </a:lnTo>
                  <a:lnTo>
                    <a:pt x="0" y="31"/>
                  </a:lnTo>
                  <a:lnTo>
                    <a:pt x="0" y="45"/>
                  </a:lnTo>
                  <a:lnTo>
                    <a:pt x="4" y="45"/>
                  </a:lnTo>
                  <a:lnTo>
                    <a:pt x="14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47" name="Freeform 483"/>
            <p:cNvSpPr>
              <a:spLocks/>
            </p:cNvSpPr>
            <p:nvPr/>
          </p:nvSpPr>
          <p:spPr bwMode="auto">
            <a:xfrm>
              <a:off x="3923830" y="4942439"/>
              <a:ext cx="143142" cy="97019"/>
            </a:xfrm>
            <a:custGeom>
              <a:avLst/>
              <a:gdLst>
                <a:gd name="T0" fmla="*/ 92497275 w 80"/>
                <a:gd name="T1" fmla="*/ 316202480 h 55"/>
                <a:gd name="T2" fmla="*/ 318957722 w 80"/>
                <a:gd name="T3" fmla="*/ 220102210 h 55"/>
                <a:gd name="T4" fmla="*/ 516711009 w 80"/>
                <a:gd name="T5" fmla="*/ 161201817 h 55"/>
                <a:gd name="T6" fmla="*/ 318957722 w 80"/>
                <a:gd name="T7" fmla="*/ 55799816 h 55"/>
                <a:gd name="T8" fmla="*/ 92497275 w 80"/>
                <a:gd name="T9" fmla="*/ 0 h 55"/>
                <a:gd name="T10" fmla="*/ 92497275 w 80"/>
                <a:gd name="T11" fmla="*/ 0 h 55"/>
                <a:gd name="T12" fmla="*/ 0 w 80"/>
                <a:gd name="T13" fmla="*/ 0 h 55"/>
                <a:gd name="T14" fmla="*/ 0 w 80"/>
                <a:gd name="T15" fmla="*/ 0 h 55"/>
                <a:gd name="T16" fmla="*/ 31895058 w 80"/>
                <a:gd name="T17" fmla="*/ 120901363 h 55"/>
                <a:gd name="T18" fmla="*/ 0 w 80"/>
                <a:gd name="T19" fmla="*/ 179801756 h 55"/>
                <a:gd name="T20" fmla="*/ 0 w 80"/>
                <a:gd name="T21" fmla="*/ 179801756 h 55"/>
                <a:gd name="T22" fmla="*/ 0 w 80"/>
                <a:gd name="T23" fmla="*/ 257302087 h 55"/>
                <a:gd name="T24" fmla="*/ 0 w 80"/>
                <a:gd name="T25" fmla="*/ 257302087 h 55"/>
                <a:gd name="T26" fmla="*/ 31895058 w 80"/>
                <a:gd name="T27" fmla="*/ 257302087 h 55"/>
                <a:gd name="T28" fmla="*/ 92497275 w 80"/>
                <a:gd name="T29" fmla="*/ 316202480 h 55"/>
                <a:gd name="T30" fmla="*/ 92497275 w 80"/>
                <a:gd name="T31" fmla="*/ 316202480 h 55"/>
                <a:gd name="T32" fmla="*/ 92497275 w 80"/>
                <a:gd name="T33" fmla="*/ 31620248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55">
                  <a:moveTo>
                    <a:pt x="14" y="55"/>
                  </a:moveTo>
                  <a:lnTo>
                    <a:pt x="49" y="38"/>
                  </a:lnTo>
                  <a:lnTo>
                    <a:pt x="80" y="28"/>
                  </a:lnTo>
                  <a:lnTo>
                    <a:pt x="49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4" y="21"/>
                  </a:lnTo>
                  <a:lnTo>
                    <a:pt x="0" y="31"/>
                  </a:lnTo>
                  <a:lnTo>
                    <a:pt x="0" y="45"/>
                  </a:lnTo>
                  <a:lnTo>
                    <a:pt x="4" y="45"/>
                  </a:lnTo>
                  <a:lnTo>
                    <a:pt x="14" y="55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48" name="Freeform 484"/>
            <p:cNvSpPr>
              <a:spLocks/>
            </p:cNvSpPr>
            <p:nvPr/>
          </p:nvSpPr>
          <p:spPr bwMode="auto">
            <a:xfrm>
              <a:off x="3235154" y="5026734"/>
              <a:ext cx="47714" cy="116105"/>
            </a:xfrm>
            <a:custGeom>
              <a:avLst/>
              <a:gdLst>
                <a:gd name="T0" fmla="*/ 158675917 w 27"/>
                <a:gd name="T1" fmla="*/ 0 h 66"/>
                <a:gd name="T2" fmla="*/ 143120181 w 27"/>
                <a:gd name="T3" fmla="*/ 12333293 h 66"/>
                <a:gd name="T4" fmla="*/ 143120181 w 27"/>
                <a:gd name="T5" fmla="*/ 40079689 h 66"/>
                <a:gd name="T6" fmla="*/ 143120181 w 27"/>
                <a:gd name="T7" fmla="*/ 58579628 h 66"/>
                <a:gd name="T8" fmla="*/ 143120181 w 27"/>
                <a:gd name="T9" fmla="*/ 77077811 h 66"/>
                <a:gd name="T10" fmla="*/ 158675917 w 27"/>
                <a:gd name="T11" fmla="*/ 157238945 h 66"/>
                <a:gd name="T12" fmla="*/ 143120181 w 27"/>
                <a:gd name="T13" fmla="*/ 234316757 h 66"/>
                <a:gd name="T14" fmla="*/ 99560944 w 27"/>
                <a:gd name="T15" fmla="*/ 311394568 h 66"/>
                <a:gd name="T16" fmla="*/ 56003472 w 27"/>
                <a:gd name="T17" fmla="*/ 379222409 h 66"/>
                <a:gd name="T18" fmla="*/ 56003472 w 27"/>
                <a:gd name="T19" fmla="*/ 329892751 h 66"/>
                <a:gd name="T20" fmla="*/ 40447736 w 27"/>
                <a:gd name="T21" fmla="*/ 351474257 h 66"/>
                <a:gd name="T22" fmla="*/ 0 w 27"/>
                <a:gd name="T23" fmla="*/ 351474257 h 66"/>
                <a:gd name="T24" fmla="*/ 9334500 w 27"/>
                <a:gd name="T25" fmla="*/ 252814940 h 66"/>
                <a:gd name="T26" fmla="*/ 40447736 w 27"/>
                <a:gd name="T27" fmla="*/ 117157500 h 66"/>
                <a:gd name="T28" fmla="*/ 40447736 w 27"/>
                <a:gd name="T29" fmla="*/ 0 h 66"/>
                <a:gd name="T30" fmla="*/ 84005208 w 27"/>
                <a:gd name="T31" fmla="*/ 0 h 66"/>
                <a:gd name="T32" fmla="*/ 158675917 w 27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66">
                  <a:moveTo>
                    <a:pt x="27" y="0"/>
                  </a:moveTo>
                  <a:lnTo>
                    <a:pt x="24" y="4"/>
                  </a:lnTo>
                  <a:lnTo>
                    <a:pt x="24" y="7"/>
                  </a:lnTo>
                  <a:lnTo>
                    <a:pt x="24" y="11"/>
                  </a:lnTo>
                  <a:lnTo>
                    <a:pt x="24" y="14"/>
                  </a:lnTo>
                  <a:lnTo>
                    <a:pt x="27" y="28"/>
                  </a:lnTo>
                  <a:lnTo>
                    <a:pt x="24" y="42"/>
                  </a:lnTo>
                  <a:lnTo>
                    <a:pt x="17" y="55"/>
                  </a:lnTo>
                  <a:lnTo>
                    <a:pt x="10" y="66"/>
                  </a:lnTo>
                  <a:lnTo>
                    <a:pt x="10" y="59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3" y="45"/>
                  </a:lnTo>
                  <a:lnTo>
                    <a:pt x="7" y="21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49" name="Freeform 485"/>
            <p:cNvSpPr>
              <a:spLocks/>
            </p:cNvSpPr>
            <p:nvPr/>
          </p:nvSpPr>
          <p:spPr bwMode="auto">
            <a:xfrm>
              <a:off x="3235154" y="5026734"/>
              <a:ext cx="47714" cy="116105"/>
            </a:xfrm>
            <a:custGeom>
              <a:avLst/>
              <a:gdLst>
                <a:gd name="T0" fmla="*/ 158675917 w 27"/>
                <a:gd name="T1" fmla="*/ 0 h 66"/>
                <a:gd name="T2" fmla="*/ 143120181 w 27"/>
                <a:gd name="T3" fmla="*/ 12333293 h 66"/>
                <a:gd name="T4" fmla="*/ 143120181 w 27"/>
                <a:gd name="T5" fmla="*/ 40079689 h 66"/>
                <a:gd name="T6" fmla="*/ 143120181 w 27"/>
                <a:gd name="T7" fmla="*/ 58579628 h 66"/>
                <a:gd name="T8" fmla="*/ 143120181 w 27"/>
                <a:gd name="T9" fmla="*/ 77077811 h 66"/>
                <a:gd name="T10" fmla="*/ 158675917 w 27"/>
                <a:gd name="T11" fmla="*/ 157238945 h 66"/>
                <a:gd name="T12" fmla="*/ 143120181 w 27"/>
                <a:gd name="T13" fmla="*/ 234316757 h 66"/>
                <a:gd name="T14" fmla="*/ 99560944 w 27"/>
                <a:gd name="T15" fmla="*/ 311394568 h 66"/>
                <a:gd name="T16" fmla="*/ 56003472 w 27"/>
                <a:gd name="T17" fmla="*/ 379222409 h 66"/>
                <a:gd name="T18" fmla="*/ 56003472 w 27"/>
                <a:gd name="T19" fmla="*/ 379222409 h 66"/>
                <a:gd name="T20" fmla="*/ 56003472 w 27"/>
                <a:gd name="T21" fmla="*/ 329892751 h 66"/>
                <a:gd name="T22" fmla="*/ 56003472 w 27"/>
                <a:gd name="T23" fmla="*/ 329892751 h 66"/>
                <a:gd name="T24" fmla="*/ 40447736 w 27"/>
                <a:gd name="T25" fmla="*/ 351474257 h 66"/>
                <a:gd name="T26" fmla="*/ 0 w 27"/>
                <a:gd name="T27" fmla="*/ 351474257 h 66"/>
                <a:gd name="T28" fmla="*/ 9334500 w 27"/>
                <a:gd name="T29" fmla="*/ 252814940 h 66"/>
                <a:gd name="T30" fmla="*/ 40447736 w 27"/>
                <a:gd name="T31" fmla="*/ 117157500 h 66"/>
                <a:gd name="T32" fmla="*/ 40447736 w 27"/>
                <a:gd name="T33" fmla="*/ 117157500 h 66"/>
                <a:gd name="T34" fmla="*/ 40447736 w 27"/>
                <a:gd name="T35" fmla="*/ 0 h 66"/>
                <a:gd name="T36" fmla="*/ 40447736 w 27"/>
                <a:gd name="T37" fmla="*/ 0 h 66"/>
                <a:gd name="T38" fmla="*/ 84005208 w 27"/>
                <a:gd name="T39" fmla="*/ 0 h 66"/>
                <a:gd name="T40" fmla="*/ 158675917 w 27"/>
                <a:gd name="T41" fmla="*/ 0 h 66"/>
                <a:gd name="T42" fmla="*/ 158675917 w 27"/>
                <a:gd name="T43" fmla="*/ 0 h 66"/>
                <a:gd name="T44" fmla="*/ 158675917 w 27"/>
                <a:gd name="T45" fmla="*/ 0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7" h="66">
                  <a:moveTo>
                    <a:pt x="27" y="0"/>
                  </a:moveTo>
                  <a:lnTo>
                    <a:pt x="24" y="4"/>
                  </a:lnTo>
                  <a:lnTo>
                    <a:pt x="24" y="7"/>
                  </a:lnTo>
                  <a:lnTo>
                    <a:pt x="24" y="11"/>
                  </a:lnTo>
                  <a:lnTo>
                    <a:pt x="24" y="14"/>
                  </a:lnTo>
                  <a:lnTo>
                    <a:pt x="27" y="28"/>
                  </a:lnTo>
                  <a:lnTo>
                    <a:pt x="24" y="42"/>
                  </a:lnTo>
                  <a:lnTo>
                    <a:pt x="17" y="55"/>
                  </a:lnTo>
                  <a:lnTo>
                    <a:pt x="10" y="66"/>
                  </a:lnTo>
                  <a:lnTo>
                    <a:pt x="10" y="59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3" y="45"/>
                  </a:lnTo>
                  <a:lnTo>
                    <a:pt x="7" y="21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7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50" name="Freeform 486"/>
            <p:cNvSpPr>
              <a:spLocks/>
            </p:cNvSpPr>
            <p:nvPr/>
          </p:nvSpPr>
          <p:spPr bwMode="auto">
            <a:xfrm>
              <a:off x="3103144" y="5026734"/>
              <a:ext cx="149505" cy="200400"/>
            </a:xfrm>
            <a:custGeom>
              <a:avLst/>
              <a:gdLst>
                <a:gd name="T0" fmla="*/ 32324292 w 83"/>
                <a:gd name="T1" fmla="*/ 498739528 h 114"/>
                <a:gd name="T2" fmla="*/ 45252931 w 83"/>
                <a:gd name="T3" fmla="*/ 387908132 h 114"/>
                <a:gd name="T4" fmla="*/ 93740268 w 83"/>
                <a:gd name="T5" fmla="*/ 289392310 h 114"/>
                <a:gd name="T6" fmla="*/ 213339611 w 83"/>
                <a:gd name="T7" fmla="*/ 252449096 h 114"/>
                <a:gd name="T8" fmla="*/ 355565419 w 83"/>
                <a:gd name="T9" fmla="*/ 200110976 h 114"/>
                <a:gd name="T10" fmla="*/ 310312489 w 83"/>
                <a:gd name="T11" fmla="*/ 172404004 h 114"/>
                <a:gd name="T12" fmla="*/ 242431295 w 83"/>
                <a:gd name="T13" fmla="*/ 157010852 h 114"/>
                <a:gd name="T14" fmla="*/ 213339611 w 83"/>
                <a:gd name="T15" fmla="*/ 116988306 h 114"/>
                <a:gd name="T16" fmla="*/ 190713146 w 83"/>
                <a:gd name="T17" fmla="*/ 76965760 h 114"/>
                <a:gd name="T18" fmla="*/ 310312489 w 83"/>
                <a:gd name="T19" fmla="*/ 40022546 h 114"/>
                <a:gd name="T20" fmla="*/ 416981395 w 83"/>
                <a:gd name="T21" fmla="*/ 0 h 114"/>
                <a:gd name="T22" fmla="*/ 497791227 w 83"/>
                <a:gd name="T23" fmla="*/ 0 h 114"/>
                <a:gd name="T24" fmla="*/ 552741985 w 83"/>
                <a:gd name="T25" fmla="*/ 0 h 114"/>
                <a:gd name="T26" fmla="*/ 552741985 w 83"/>
                <a:gd name="T27" fmla="*/ 116988306 h 114"/>
                <a:gd name="T28" fmla="*/ 520419491 w 83"/>
                <a:gd name="T29" fmla="*/ 252449096 h 114"/>
                <a:gd name="T30" fmla="*/ 497791227 w 83"/>
                <a:gd name="T31" fmla="*/ 350964918 h 114"/>
                <a:gd name="T32" fmla="*/ 552741985 w 83"/>
                <a:gd name="T33" fmla="*/ 350964918 h 114"/>
                <a:gd name="T34" fmla="*/ 562439812 w 83"/>
                <a:gd name="T35" fmla="*/ 369437402 h 114"/>
                <a:gd name="T36" fmla="*/ 562439812 w 83"/>
                <a:gd name="T37" fmla="*/ 387908132 h 114"/>
                <a:gd name="T38" fmla="*/ 552741985 w 83"/>
                <a:gd name="T39" fmla="*/ 409459948 h 114"/>
                <a:gd name="T40" fmla="*/ 468699544 w 83"/>
                <a:gd name="T41" fmla="*/ 498739528 h 114"/>
                <a:gd name="T42" fmla="*/ 404050959 w 83"/>
                <a:gd name="T43" fmla="*/ 563391468 h 114"/>
                <a:gd name="T44" fmla="*/ 326473736 w 83"/>
                <a:gd name="T45" fmla="*/ 621884743 h 114"/>
                <a:gd name="T46" fmla="*/ 310312489 w 83"/>
                <a:gd name="T47" fmla="*/ 640357228 h 114"/>
                <a:gd name="T48" fmla="*/ 145458417 w 83"/>
                <a:gd name="T49" fmla="*/ 581862197 h 114"/>
                <a:gd name="T50" fmla="*/ 0 w 83"/>
                <a:gd name="T51" fmla="*/ 498739528 h 114"/>
                <a:gd name="T52" fmla="*/ 32324292 w 83"/>
                <a:gd name="T53" fmla="*/ 498739528 h 11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3" h="114">
                  <a:moveTo>
                    <a:pt x="4" y="90"/>
                  </a:moveTo>
                  <a:lnTo>
                    <a:pt x="7" y="69"/>
                  </a:lnTo>
                  <a:lnTo>
                    <a:pt x="14" y="52"/>
                  </a:lnTo>
                  <a:lnTo>
                    <a:pt x="31" y="45"/>
                  </a:lnTo>
                  <a:lnTo>
                    <a:pt x="52" y="35"/>
                  </a:lnTo>
                  <a:lnTo>
                    <a:pt x="45" y="31"/>
                  </a:lnTo>
                  <a:lnTo>
                    <a:pt x="35" y="28"/>
                  </a:lnTo>
                  <a:lnTo>
                    <a:pt x="31" y="21"/>
                  </a:lnTo>
                  <a:lnTo>
                    <a:pt x="28" y="14"/>
                  </a:lnTo>
                  <a:lnTo>
                    <a:pt x="45" y="7"/>
                  </a:lnTo>
                  <a:lnTo>
                    <a:pt x="62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0" y="21"/>
                  </a:lnTo>
                  <a:lnTo>
                    <a:pt x="76" y="4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83" y="66"/>
                  </a:lnTo>
                  <a:lnTo>
                    <a:pt x="83" y="69"/>
                  </a:lnTo>
                  <a:lnTo>
                    <a:pt x="80" y="73"/>
                  </a:lnTo>
                  <a:lnTo>
                    <a:pt x="69" y="90"/>
                  </a:lnTo>
                  <a:lnTo>
                    <a:pt x="59" y="100"/>
                  </a:lnTo>
                  <a:lnTo>
                    <a:pt x="49" y="111"/>
                  </a:lnTo>
                  <a:lnTo>
                    <a:pt x="45" y="114"/>
                  </a:lnTo>
                  <a:lnTo>
                    <a:pt x="21" y="104"/>
                  </a:lnTo>
                  <a:lnTo>
                    <a:pt x="0" y="90"/>
                  </a:lnTo>
                  <a:lnTo>
                    <a:pt x="4" y="9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51" name="Freeform 487"/>
            <p:cNvSpPr>
              <a:spLocks/>
            </p:cNvSpPr>
            <p:nvPr/>
          </p:nvSpPr>
          <p:spPr bwMode="auto">
            <a:xfrm>
              <a:off x="3103144" y="5026734"/>
              <a:ext cx="149505" cy="200400"/>
            </a:xfrm>
            <a:custGeom>
              <a:avLst/>
              <a:gdLst>
                <a:gd name="T0" fmla="*/ 32324292 w 83"/>
                <a:gd name="T1" fmla="*/ 498739528 h 114"/>
                <a:gd name="T2" fmla="*/ 45252931 w 83"/>
                <a:gd name="T3" fmla="*/ 387908132 h 114"/>
                <a:gd name="T4" fmla="*/ 93740268 w 83"/>
                <a:gd name="T5" fmla="*/ 289392310 h 114"/>
                <a:gd name="T6" fmla="*/ 213339611 w 83"/>
                <a:gd name="T7" fmla="*/ 252449096 h 114"/>
                <a:gd name="T8" fmla="*/ 355565419 w 83"/>
                <a:gd name="T9" fmla="*/ 200110976 h 114"/>
                <a:gd name="T10" fmla="*/ 310312489 w 83"/>
                <a:gd name="T11" fmla="*/ 172404004 h 114"/>
                <a:gd name="T12" fmla="*/ 242431295 w 83"/>
                <a:gd name="T13" fmla="*/ 157010852 h 114"/>
                <a:gd name="T14" fmla="*/ 213339611 w 83"/>
                <a:gd name="T15" fmla="*/ 116988306 h 114"/>
                <a:gd name="T16" fmla="*/ 190713146 w 83"/>
                <a:gd name="T17" fmla="*/ 76965760 h 114"/>
                <a:gd name="T18" fmla="*/ 310312489 w 83"/>
                <a:gd name="T19" fmla="*/ 40022546 h 114"/>
                <a:gd name="T20" fmla="*/ 416981395 w 83"/>
                <a:gd name="T21" fmla="*/ 0 h 114"/>
                <a:gd name="T22" fmla="*/ 497791227 w 83"/>
                <a:gd name="T23" fmla="*/ 0 h 114"/>
                <a:gd name="T24" fmla="*/ 552741985 w 83"/>
                <a:gd name="T25" fmla="*/ 0 h 114"/>
                <a:gd name="T26" fmla="*/ 552741985 w 83"/>
                <a:gd name="T27" fmla="*/ 0 h 114"/>
                <a:gd name="T28" fmla="*/ 552741985 w 83"/>
                <a:gd name="T29" fmla="*/ 116988306 h 114"/>
                <a:gd name="T30" fmla="*/ 552741985 w 83"/>
                <a:gd name="T31" fmla="*/ 116988306 h 114"/>
                <a:gd name="T32" fmla="*/ 520419491 w 83"/>
                <a:gd name="T33" fmla="*/ 252449096 h 114"/>
                <a:gd name="T34" fmla="*/ 497791227 w 83"/>
                <a:gd name="T35" fmla="*/ 350964918 h 114"/>
                <a:gd name="T36" fmla="*/ 552741985 w 83"/>
                <a:gd name="T37" fmla="*/ 350964918 h 114"/>
                <a:gd name="T38" fmla="*/ 562439812 w 83"/>
                <a:gd name="T39" fmla="*/ 369437402 h 114"/>
                <a:gd name="T40" fmla="*/ 562439812 w 83"/>
                <a:gd name="T41" fmla="*/ 387908132 h 114"/>
                <a:gd name="T42" fmla="*/ 552741985 w 83"/>
                <a:gd name="T43" fmla="*/ 409459948 h 114"/>
                <a:gd name="T44" fmla="*/ 468699544 w 83"/>
                <a:gd name="T45" fmla="*/ 498739528 h 114"/>
                <a:gd name="T46" fmla="*/ 404050959 w 83"/>
                <a:gd name="T47" fmla="*/ 563391468 h 114"/>
                <a:gd name="T48" fmla="*/ 326473736 w 83"/>
                <a:gd name="T49" fmla="*/ 621884743 h 114"/>
                <a:gd name="T50" fmla="*/ 310312489 w 83"/>
                <a:gd name="T51" fmla="*/ 640357228 h 114"/>
                <a:gd name="T52" fmla="*/ 145458417 w 83"/>
                <a:gd name="T53" fmla="*/ 581862197 h 114"/>
                <a:gd name="T54" fmla="*/ 0 w 83"/>
                <a:gd name="T55" fmla="*/ 498739528 h 114"/>
                <a:gd name="T56" fmla="*/ 0 w 83"/>
                <a:gd name="T57" fmla="*/ 498739528 h 114"/>
                <a:gd name="T58" fmla="*/ 32324292 w 83"/>
                <a:gd name="T59" fmla="*/ 498739528 h 114"/>
                <a:gd name="T60" fmla="*/ 32324292 w 83"/>
                <a:gd name="T61" fmla="*/ 498739528 h 1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3" h="114">
                  <a:moveTo>
                    <a:pt x="4" y="90"/>
                  </a:moveTo>
                  <a:lnTo>
                    <a:pt x="7" y="69"/>
                  </a:lnTo>
                  <a:lnTo>
                    <a:pt x="14" y="52"/>
                  </a:lnTo>
                  <a:lnTo>
                    <a:pt x="31" y="45"/>
                  </a:lnTo>
                  <a:lnTo>
                    <a:pt x="52" y="35"/>
                  </a:lnTo>
                  <a:lnTo>
                    <a:pt x="45" y="31"/>
                  </a:lnTo>
                  <a:lnTo>
                    <a:pt x="35" y="28"/>
                  </a:lnTo>
                  <a:lnTo>
                    <a:pt x="31" y="21"/>
                  </a:lnTo>
                  <a:lnTo>
                    <a:pt x="28" y="14"/>
                  </a:lnTo>
                  <a:lnTo>
                    <a:pt x="45" y="7"/>
                  </a:lnTo>
                  <a:lnTo>
                    <a:pt x="62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0" y="21"/>
                  </a:lnTo>
                  <a:lnTo>
                    <a:pt x="76" y="4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83" y="66"/>
                  </a:lnTo>
                  <a:lnTo>
                    <a:pt x="83" y="69"/>
                  </a:lnTo>
                  <a:lnTo>
                    <a:pt x="80" y="73"/>
                  </a:lnTo>
                  <a:lnTo>
                    <a:pt x="69" y="90"/>
                  </a:lnTo>
                  <a:lnTo>
                    <a:pt x="59" y="100"/>
                  </a:lnTo>
                  <a:lnTo>
                    <a:pt x="49" y="111"/>
                  </a:lnTo>
                  <a:lnTo>
                    <a:pt x="45" y="114"/>
                  </a:lnTo>
                  <a:lnTo>
                    <a:pt x="21" y="104"/>
                  </a:lnTo>
                  <a:lnTo>
                    <a:pt x="0" y="90"/>
                  </a:lnTo>
                  <a:lnTo>
                    <a:pt x="4" y="9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52" name="Freeform 488"/>
            <p:cNvSpPr>
              <a:spLocks/>
            </p:cNvSpPr>
            <p:nvPr/>
          </p:nvSpPr>
          <p:spPr bwMode="auto">
            <a:xfrm>
              <a:off x="2309498" y="3593716"/>
              <a:ext cx="111334" cy="84295"/>
            </a:xfrm>
            <a:custGeom>
              <a:avLst/>
              <a:gdLst>
                <a:gd name="T0" fmla="*/ 0 w 62"/>
                <a:gd name="T1" fmla="*/ 0 h 48"/>
                <a:gd name="T2" fmla="*/ 0 w 62"/>
                <a:gd name="T3" fmla="*/ 39942763 h 48"/>
                <a:gd name="T4" fmla="*/ 44975155 w 62"/>
                <a:gd name="T5" fmla="*/ 76814488 h 48"/>
                <a:gd name="T6" fmla="*/ 73887371 w 62"/>
                <a:gd name="T7" fmla="*/ 135193990 h 48"/>
                <a:gd name="T8" fmla="*/ 138137337 w 62"/>
                <a:gd name="T9" fmla="*/ 172063963 h 48"/>
                <a:gd name="T10" fmla="*/ 253786200 w 62"/>
                <a:gd name="T11" fmla="*/ 227370675 h 48"/>
                <a:gd name="T12" fmla="*/ 353372123 w 62"/>
                <a:gd name="T13" fmla="*/ 270386227 h 48"/>
                <a:gd name="T14" fmla="*/ 398347278 w 62"/>
                <a:gd name="T15" fmla="*/ 251951241 h 48"/>
                <a:gd name="T16" fmla="*/ 411196554 w 62"/>
                <a:gd name="T17" fmla="*/ 251951241 h 48"/>
                <a:gd name="T18" fmla="*/ 363009528 w 62"/>
                <a:gd name="T19" fmla="*/ 190498949 h 48"/>
                <a:gd name="T20" fmla="*/ 353372123 w 62"/>
                <a:gd name="T21" fmla="*/ 110613424 h 48"/>
                <a:gd name="T22" fmla="*/ 253786200 w 62"/>
                <a:gd name="T23" fmla="*/ 76814488 h 48"/>
                <a:gd name="T24" fmla="*/ 189536234 w 62"/>
                <a:gd name="T25" fmla="*/ 0 h 48"/>
                <a:gd name="T26" fmla="*/ 138137337 w 62"/>
                <a:gd name="T27" fmla="*/ 0 h 48"/>
                <a:gd name="T28" fmla="*/ 93162181 w 62"/>
                <a:gd name="T29" fmla="*/ 0 h 48"/>
                <a:gd name="T30" fmla="*/ 0 w 62"/>
                <a:gd name="T31" fmla="*/ 0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2" h="48">
                  <a:moveTo>
                    <a:pt x="0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1" y="24"/>
                  </a:lnTo>
                  <a:lnTo>
                    <a:pt x="21" y="31"/>
                  </a:lnTo>
                  <a:lnTo>
                    <a:pt x="38" y="41"/>
                  </a:lnTo>
                  <a:lnTo>
                    <a:pt x="52" y="48"/>
                  </a:lnTo>
                  <a:lnTo>
                    <a:pt x="59" y="45"/>
                  </a:lnTo>
                  <a:lnTo>
                    <a:pt x="62" y="45"/>
                  </a:lnTo>
                  <a:lnTo>
                    <a:pt x="55" y="34"/>
                  </a:lnTo>
                  <a:lnTo>
                    <a:pt x="52" y="20"/>
                  </a:lnTo>
                  <a:lnTo>
                    <a:pt x="38" y="14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53" name="Freeform 489"/>
            <p:cNvSpPr>
              <a:spLocks/>
            </p:cNvSpPr>
            <p:nvPr/>
          </p:nvSpPr>
          <p:spPr bwMode="auto">
            <a:xfrm>
              <a:off x="2309498" y="3593716"/>
              <a:ext cx="111334" cy="84295"/>
            </a:xfrm>
            <a:custGeom>
              <a:avLst/>
              <a:gdLst>
                <a:gd name="T0" fmla="*/ 0 w 62"/>
                <a:gd name="T1" fmla="*/ 0 h 48"/>
                <a:gd name="T2" fmla="*/ 0 w 62"/>
                <a:gd name="T3" fmla="*/ 13 h 48"/>
                <a:gd name="T4" fmla="*/ 14 w 62"/>
                <a:gd name="T5" fmla="*/ 25 h 48"/>
                <a:gd name="T6" fmla="*/ 23 w 62"/>
                <a:gd name="T7" fmla="*/ 44 h 48"/>
                <a:gd name="T8" fmla="*/ 43 w 62"/>
                <a:gd name="T9" fmla="*/ 56 h 48"/>
                <a:gd name="T10" fmla="*/ 79 w 62"/>
                <a:gd name="T11" fmla="*/ 74 h 48"/>
                <a:gd name="T12" fmla="*/ 110 w 62"/>
                <a:gd name="T13" fmla="*/ 88 h 48"/>
                <a:gd name="T14" fmla="*/ 124 w 62"/>
                <a:gd name="T15" fmla="*/ 82 h 48"/>
                <a:gd name="T16" fmla="*/ 128 w 62"/>
                <a:gd name="T17" fmla="*/ 82 h 48"/>
                <a:gd name="T18" fmla="*/ 113 w 62"/>
                <a:gd name="T19" fmla="*/ 62 h 48"/>
                <a:gd name="T20" fmla="*/ 110 w 62"/>
                <a:gd name="T21" fmla="*/ 36 h 48"/>
                <a:gd name="T22" fmla="*/ 79 w 62"/>
                <a:gd name="T23" fmla="*/ 25 h 48"/>
                <a:gd name="T24" fmla="*/ 59 w 62"/>
                <a:gd name="T25" fmla="*/ 0 h 48"/>
                <a:gd name="T26" fmla="*/ 43 w 62"/>
                <a:gd name="T27" fmla="*/ 0 h 48"/>
                <a:gd name="T28" fmla="*/ 29 w 62"/>
                <a:gd name="T29" fmla="*/ 0 h 48"/>
                <a:gd name="T30" fmla="*/ 29 w 62"/>
                <a:gd name="T31" fmla="*/ 0 h 48"/>
                <a:gd name="T32" fmla="*/ 0 w 62"/>
                <a:gd name="T33" fmla="*/ 0 h 48"/>
                <a:gd name="T34" fmla="*/ 0 w 62"/>
                <a:gd name="T35" fmla="*/ 0 h 4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48">
                  <a:moveTo>
                    <a:pt x="0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1" y="24"/>
                  </a:lnTo>
                  <a:lnTo>
                    <a:pt x="21" y="31"/>
                  </a:lnTo>
                  <a:lnTo>
                    <a:pt x="38" y="41"/>
                  </a:lnTo>
                  <a:lnTo>
                    <a:pt x="52" y="48"/>
                  </a:lnTo>
                  <a:lnTo>
                    <a:pt x="59" y="45"/>
                  </a:lnTo>
                  <a:lnTo>
                    <a:pt x="62" y="45"/>
                  </a:lnTo>
                  <a:lnTo>
                    <a:pt x="55" y="34"/>
                  </a:lnTo>
                  <a:lnTo>
                    <a:pt x="52" y="20"/>
                  </a:lnTo>
                  <a:lnTo>
                    <a:pt x="38" y="14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54" name="Freeform 490"/>
            <p:cNvSpPr>
              <a:spLocks/>
            </p:cNvSpPr>
            <p:nvPr/>
          </p:nvSpPr>
          <p:spPr bwMode="auto">
            <a:xfrm>
              <a:off x="2260193" y="3444212"/>
              <a:ext cx="49305" cy="101790"/>
            </a:xfrm>
            <a:custGeom>
              <a:avLst/>
              <a:gdLst>
                <a:gd name="T0" fmla="*/ 106307033 w 27"/>
                <a:gd name="T1" fmla="*/ 282306110 h 58"/>
                <a:gd name="T2" fmla="*/ 205970447 w 27"/>
                <a:gd name="T3" fmla="*/ 70576966 h 58"/>
                <a:gd name="T4" fmla="*/ 205970447 w 27"/>
                <a:gd name="T5" fmla="*/ 36822993 h 58"/>
                <a:gd name="T6" fmla="*/ 129562437 w 27"/>
                <a:gd name="T7" fmla="*/ 9205310 h 58"/>
                <a:gd name="T8" fmla="*/ 106307033 w 27"/>
                <a:gd name="T9" fmla="*/ 0 h 58"/>
                <a:gd name="T10" fmla="*/ 0 w 27"/>
                <a:gd name="T11" fmla="*/ 0 h 58"/>
                <a:gd name="T12" fmla="*/ 0 w 27"/>
                <a:gd name="T13" fmla="*/ 70576966 h 58"/>
                <a:gd name="T14" fmla="*/ 0 w 27"/>
                <a:gd name="T15" fmla="*/ 131946869 h 58"/>
                <a:gd name="T16" fmla="*/ 9966341 w 27"/>
                <a:gd name="T17" fmla="*/ 227072497 h 58"/>
                <a:gd name="T18" fmla="*/ 49831707 w 27"/>
                <a:gd name="T19" fmla="*/ 322196372 h 58"/>
                <a:gd name="T20" fmla="*/ 76408009 w 27"/>
                <a:gd name="T21" fmla="*/ 282306110 h 58"/>
                <a:gd name="T22" fmla="*/ 106307033 w 27"/>
                <a:gd name="T23" fmla="*/ 282306110 h 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" h="58">
                  <a:moveTo>
                    <a:pt x="14" y="51"/>
                  </a:moveTo>
                  <a:lnTo>
                    <a:pt x="27" y="13"/>
                  </a:lnTo>
                  <a:lnTo>
                    <a:pt x="27" y="6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3" y="41"/>
                  </a:lnTo>
                  <a:lnTo>
                    <a:pt x="7" y="58"/>
                  </a:lnTo>
                  <a:lnTo>
                    <a:pt x="10" y="51"/>
                  </a:lnTo>
                  <a:lnTo>
                    <a:pt x="14" y="51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55" name="Freeform 491"/>
            <p:cNvSpPr>
              <a:spLocks/>
            </p:cNvSpPr>
            <p:nvPr/>
          </p:nvSpPr>
          <p:spPr bwMode="auto">
            <a:xfrm>
              <a:off x="2260193" y="3444212"/>
              <a:ext cx="49305" cy="101790"/>
            </a:xfrm>
            <a:custGeom>
              <a:avLst/>
              <a:gdLst>
                <a:gd name="T0" fmla="*/ 32 w 27"/>
                <a:gd name="T1" fmla="*/ 92 h 58"/>
                <a:gd name="T2" fmla="*/ 62 w 27"/>
                <a:gd name="T3" fmla="*/ 23 h 58"/>
                <a:gd name="T4" fmla="*/ 62 w 27"/>
                <a:gd name="T5" fmla="*/ 12 h 58"/>
                <a:gd name="T6" fmla="*/ 62 w 27"/>
                <a:gd name="T7" fmla="*/ 12 h 58"/>
                <a:gd name="T8" fmla="*/ 39 w 27"/>
                <a:gd name="T9" fmla="*/ 3 h 58"/>
                <a:gd name="T10" fmla="*/ 32 w 27"/>
                <a:gd name="T11" fmla="*/ 0 h 58"/>
                <a:gd name="T12" fmla="*/ 32 w 27"/>
                <a:gd name="T13" fmla="*/ 0 h 58"/>
                <a:gd name="T14" fmla="*/ 0 w 27"/>
                <a:gd name="T15" fmla="*/ 0 h 58"/>
                <a:gd name="T16" fmla="*/ 0 w 27"/>
                <a:gd name="T17" fmla="*/ 0 h 58"/>
                <a:gd name="T18" fmla="*/ 0 w 27"/>
                <a:gd name="T19" fmla="*/ 23 h 58"/>
                <a:gd name="T20" fmla="*/ 0 w 27"/>
                <a:gd name="T21" fmla="*/ 43 h 58"/>
                <a:gd name="T22" fmla="*/ 3 w 27"/>
                <a:gd name="T23" fmla="*/ 74 h 58"/>
                <a:gd name="T24" fmla="*/ 15 w 27"/>
                <a:gd name="T25" fmla="*/ 105 h 58"/>
                <a:gd name="T26" fmla="*/ 23 w 27"/>
                <a:gd name="T27" fmla="*/ 92 h 58"/>
                <a:gd name="T28" fmla="*/ 32 w 27"/>
                <a:gd name="T29" fmla="*/ 92 h 58"/>
                <a:gd name="T30" fmla="*/ 32 w 27"/>
                <a:gd name="T31" fmla="*/ 92 h 58"/>
                <a:gd name="T32" fmla="*/ 32 w 27"/>
                <a:gd name="T33" fmla="*/ 92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58">
                  <a:moveTo>
                    <a:pt x="14" y="51"/>
                  </a:moveTo>
                  <a:lnTo>
                    <a:pt x="27" y="13"/>
                  </a:lnTo>
                  <a:lnTo>
                    <a:pt x="27" y="6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3" y="41"/>
                  </a:lnTo>
                  <a:lnTo>
                    <a:pt x="7" y="58"/>
                  </a:lnTo>
                  <a:lnTo>
                    <a:pt x="10" y="51"/>
                  </a:lnTo>
                  <a:lnTo>
                    <a:pt x="14" y="51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56" name="Freeform 492"/>
            <p:cNvSpPr>
              <a:spLocks/>
            </p:cNvSpPr>
            <p:nvPr/>
          </p:nvSpPr>
          <p:spPr bwMode="auto">
            <a:xfrm>
              <a:off x="4084468" y="2976612"/>
              <a:ext cx="181314" cy="90657"/>
            </a:xfrm>
            <a:custGeom>
              <a:avLst/>
              <a:gdLst>
                <a:gd name="T0" fmla="*/ 0 w 100"/>
                <a:gd name="T1" fmla="*/ 66 h 52"/>
                <a:gd name="T2" fmla="*/ 3 w 100"/>
                <a:gd name="T3" fmla="*/ 78 h 52"/>
                <a:gd name="T4" fmla="*/ 22 w 100"/>
                <a:gd name="T5" fmla="*/ 86 h 52"/>
                <a:gd name="T6" fmla="*/ 36 w 100"/>
                <a:gd name="T7" fmla="*/ 90 h 52"/>
                <a:gd name="T8" fmla="*/ 52 w 100"/>
                <a:gd name="T9" fmla="*/ 90 h 52"/>
                <a:gd name="T10" fmla="*/ 92 w 100"/>
                <a:gd name="T11" fmla="*/ 78 h 52"/>
                <a:gd name="T12" fmla="*/ 129 w 100"/>
                <a:gd name="T13" fmla="*/ 66 h 52"/>
                <a:gd name="T14" fmla="*/ 157 w 100"/>
                <a:gd name="T15" fmla="*/ 72 h 52"/>
                <a:gd name="T16" fmla="*/ 189 w 100"/>
                <a:gd name="T17" fmla="*/ 86 h 52"/>
                <a:gd name="T18" fmla="*/ 220 w 100"/>
                <a:gd name="T19" fmla="*/ 86 h 52"/>
                <a:gd name="T20" fmla="*/ 220 w 100"/>
                <a:gd name="T21" fmla="*/ 72 h 52"/>
                <a:gd name="T22" fmla="*/ 210 w 100"/>
                <a:gd name="T23" fmla="*/ 66 h 52"/>
                <a:gd name="T24" fmla="*/ 197 w 100"/>
                <a:gd name="T25" fmla="*/ 66 h 52"/>
                <a:gd name="T26" fmla="*/ 204 w 100"/>
                <a:gd name="T27" fmla="*/ 54 h 52"/>
                <a:gd name="T28" fmla="*/ 210 w 100"/>
                <a:gd name="T29" fmla="*/ 49 h 52"/>
                <a:gd name="T30" fmla="*/ 152 w 100"/>
                <a:gd name="T31" fmla="*/ 24 h 52"/>
                <a:gd name="T32" fmla="*/ 113 w 100"/>
                <a:gd name="T33" fmla="*/ 0 h 52"/>
                <a:gd name="T34" fmla="*/ 52 w 100"/>
                <a:gd name="T35" fmla="*/ 32 h 52"/>
                <a:gd name="T36" fmla="*/ 0 w 100"/>
                <a:gd name="T37" fmla="*/ 66 h 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" h="52">
                  <a:moveTo>
                    <a:pt x="0" y="38"/>
                  </a:moveTo>
                  <a:lnTo>
                    <a:pt x="3" y="45"/>
                  </a:lnTo>
                  <a:lnTo>
                    <a:pt x="10" y="49"/>
                  </a:lnTo>
                  <a:lnTo>
                    <a:pt x="17" y="52"/>
                  </a:lnTo>
                  <a:lnTo>
                    <a:pt x="24" y="52"/>
                  </a:lnTo>
                  <a:lnTo>
                    <a:pt x="41" y="45"/>
                  </a:lnTo>
                  <a:lnTo>
                    <a:pt x="59" y="38"/>
                  </a:lnTo>
                  <a:lnTo>
                    <a:pt x="72" y="42"/>
                  </a:lnTo>
                  <a:lnTo>
                    <a:pt x="86" y="49"/>
                  </a:lnTo>
                  <a:lnTo>
                    <a:pt x="100" y="49"/>
                  </a:lnTo>
                  <a:lnTo>
                    <a:pt x="100" y="42"/>
                  </a:lnTo>
                  <a:lnTo>
                    <a:pt x="96" y="38"/>
                  </a:lnTo>
                  <a:lnTo>
                    <a:pt x="90" y="38"/>
                  </a:lnTo>
                  <a:lnTo>
                    <a:pt x="93" y="31"/>
                  </a:lnTo>
                  <a:lnTo>
                    <a:pt x="96" y="28"/>
                  </a:lnTo>
                  <a:lnTo>
                    <a:pt x="69" y="14"/>
                  </a:lnTo>
                  <a:lnTo>
                    <a:pt x="52" y="0"/>
                  </a:lnTo>
                  <a:lnTo>
                    <a:pt x="24" y="1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57" name="Freeform 493"/>
            <p:cNvSpPr>
              <a:spLocks/>
            </p:cNvSpPr>
            <p:nvPr/>
          </p:nvSpPr>
          <p:spPr bwMode="auto">
            <a:xfrm>
              <a:off x="4084468" y="2976612"/>
              <a:ext cx="181314" cy="90657"/>
            </a:xfrm>
            <a:custGeom>
              <a:avLst/>
              <a:gdLst>
                <a:gd name="T0" fmla="*/ 0 w 100"/>
                <a:gd name="T1" fmla="*/ 66 h 52"/>
                <a:gd name="T2" fmla="*/ 3 w 100"/>
                <a:gd name="T3" fmla="*/ 78 h 52"/>
                <a:gd name="T4" fmla="*/ 22 w 100"/>
                <a:gd name="T5" fmla="*/ 86 h 52"/>
                <a:gd name="T6" fmla="*/ 36 w 100"/>
                <a:gd name="T7" fmla="*/ 90 h 52"/>
                <a:gd name="T8" fmla="*/ 52 w 100"/>
                <a:gd name="T9" fmla="*/ 90 h 52"/>
                <a:gd name="T10" fmla="*/ 92 w 100"/>
                <a:gd name="T11" fmla="*/ 78 h 52"/>
                <a:gd name="T12" fmla="*/ 129 w 100"/>
                <a:gd name="T13" fmla="*/ 66 h 52"/>
                <a:gd name="T14" fmla="*/ 157 w 100"/>
                <a:gd name="T15" fmla="*/ 72 h 52"/>
                <a:gd name="T16" fmla="*/ 189 w 100"/>
                <a:gd name="T17" fmla="*/ 86 h 52"/>
                <a:gd name="T18" fmla="*/ 189 w 100"/>
                <a:gd name="T19" fmla="*/ 86 h 52"/>
                <a:gd name="T20" fmla="*/ 220 w 100"/>
                <a:gd name="T21" fmla="*/ 86 h 52"/>
                <a:gd name="T22" fmla="*/ 220 w 100"/>
                <a:gd name="T23" fmla="*/ 72 h 52"/>
                <a:gd name="T24" fmla="*/ 220 w 100"/>
                <a:gd name="T25" fmla="*/ 72 h 52"/>
                <a:gd name="T26" fmla="*/ 210 w 100"/>
                <a:gd name="T27" fmla="*/ 66 h 52"/>
                <a:gd name="T28" fmla="*/ 197 w 100"/>
                <a:gd name="T29" fmla="*/ 66 h 52"/>
                <a:gd name="T30" fmla="*/ 204 w 100"/>
                <a:gd name="T31" fmla="*/ 54 h 52"/>
                <a:gd name="T32" fmla="*/ 210 w 100"/>
                <a:gd name="T33" fmla="*/ 49 h 52"/>
                <a:gd name="T34" fmla="*/ 152 w 100"/>
                <a:gd name="T35" fmla="*/ 24 h 52"/>
                <a:gd name="T36" fmla="*/ 113 w 100"/>
                <a:gd name="T37" fmla="*/ 0 h 52"/>
                <a:gd name="T38" fmla="*/ 52 w 100"/>
                <a:gd name="T39" fmla="*/ 32 h 52"/>
                <a:gd name="T40" fmla="*/ 0 w 100"/>
                <a:gd name="T41" fmla="*/ 66 h 52"/>
                <a:gd name="T42" fmla="*/ 0 w 100"/>
                <a:gd name="T43" fmla="*/ 66 h 52"/>
                <a:gd name="T44" fmla="*/ 0 w 100"/>
                <a:gd name="T45" fmla="*/ 66 h 5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0" h="52">
                  <a:moveTo>
                    <a:pt x="0" y="38"/>
                  </a:moveTo>
                  <a:lnTo>
                    <a:pt x="3" y="45"/>
                  </a:lnTo>
                  <a:lnTo>
                    <a:pt x="10" y="49"/>
                  </a:lnTo>
                  <a:lnTo>
                    <a:pt x="17" y="52"/>
                  </a:lnTo>
                  <a:lnTo>
                    <a:pt x="24" y="52"/>
                  </a:lnTo>
                  <a:lnTo>
                    <a:pt x="41" y="45"/>
                  </a:lnTo>
                  <a:lnTo>
                    <a:pt x="59" y="38"/>
                  </a:lnTo>
                  <a:lnTo>
                    <a:pt x="72" y="42"/>
                  </a:lnTo>
                  <a:lnTo>
                    <a:pt x="86" y="49"/>
                  </a:lnTo>
                  <a:lnTo>
                    <a:pt x="100" y="49"/>
                  </a:lnTo>
                  <a:lnTo>
                    <a:pt x="100" y="42"/>
                  </a:lnTo>
                  <a:lnTo>
                    <a:pt x="96" y="38"/>
                  </a:lnTo>
                  <a:lnTo>
                    <a:pt x="90" y="38"/>
                  </a:lnTo>
                  <a:lnTo>
                    <a:pt x="93" y="31"/>
                  </a:lnTo>
                  <a:lnTo>
                    <a:pt x="96" y="28"/>
                  </a:lnTo>
                  <a:lnTo>
                    <a:pt x="69" y="14"/>
                  </a:lnTo>
                  <a:lnTo>
                    <a:pt x="52" y="0"/>
                  </a:lnTo>
                  <a:lnTo>
                    <a:pt x="24" y="18"/>
                  </a:lnTo>
                  <a:lnTo>
                    <a:pt x="0" y="38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58" name="Freeform 494"/>
            <p:cNvSpPr>
              <a:spLocks/>
            </p:cNvSpPr>
            <p:nvPr/>
          </p:nvSpPr>
          <p:spPr bwMode="auto">
            <a:xfrm>
              <a:off x="4369163" y="2989335"/>
              <a:ext cx="81115" cy="41352"/>
            </a:xfrm>
            <a:custGeom>
              <a:avLst/>
              <a:gdLst>
                <a:gd name="T0" fmla="*/ 0 w 45"/>
                <a:gd name="T1" fmla="*/ 22 h 24"/>
                <a:gd name="T2" fmla="*/ 14 w 45"/>
                <a:gd name="T3" fmla="*/ 34 h 24"/>
                <a:gd name="T4" fmla="*/ 37 w 45"/>
                <a:gd name="T5" fmla="*/ 39 h 24"/>
                <a:gd name="T6" fmla="*/ 59 w 45"/>
                <a:gd name="T7" fmla="*/ 34 h 24"/>
                <a:gd name="T8" fmla="*/ 80 w 45"/>
                <a:gd name="T9" fmla="*/ 28 h 24"/>
                <a:gd name="T10" fmla="*/ 88 w 45"/>
                <a:gd name="T11" fmla="*/ 17 h 24"/>
                <a:gd name="T12" fmla="*/ 96 w 45"/>
                <a:gd name="T13" fmla="*/ 0 h 24"/>
                <a:gd name="T14" fmla="*/ 66 w 45"/>
                <a:gd name="T15" fmla="*/ 0 h 24"/>
                <a:gd name="T16" fmla="*/ 37 w 45"/>
                <a:gd name="T17" fmla="*/ 4 h 24"/>
                <a:gd name="T18" fmla="*/ 10 w 45"/>
                <a:gd name="T19" fmla="*/ 13 h 24"/>
                <a:gd name="T20" fmla="*/ 0 w 45"/>
                <a:gd name="T21" fmla="*/ 22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" h="24">
                  <a:moveTo>
                    <a:pt x="0" y="14"/>
                  </a:moveTo>
                  <a:lnTo>
                    <a:pt x="7" y="21"/>
                  </a:lnTo>
                  <a:lnTo>
                    <a:pt x="18" y="24"/>
                  </a:lnTo>
                  <a:lnTo>
                    <a:pt x="28" y="21"/>
                  </a:lnTo>
                  <a:lnTo>
                    <a:pt x="38" y="17"/>
                  </a:lnTo>
                  <a:lnTo>
                    <a:pt x="42" y="11"/>
                  </a:lnTo>
                  <a:lnTo>
                    <a:pt x="45" y="0"/>
                  </a:lnTo>
                  <a:lnTo>
                    <a:pt x="31" y="0"/>
                  </a:lnTo>
                  <a:lnTo>
                    <a:pt x="18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59" name="Freeform 495"/>
            <p:cNvSpPr>
              <a:spLocks/>
            </p:cNvSpPr>
            <p:nvPr/>
          </p:nvSpPr>
          <p:spPr bwMode="auto">
            <a:xfrm>
              <a:off x="4369163" y="2989335"/>
              <a:ext cx="81115" cy="41352"/>
            </a:xfrm>
            <a:custGeom>
              <a:avLst/>
              <a:gdLst>
                <a:gd name="T0" fmla="*/ 0 w 45"/>
                <a:gd name="T1" fmla="*/ 22 h 24"/>
                <a:gd name="T2" fmla="*/ 14 w 45"/>
                <a:gd name="T3" fmla="*/ 34 h 24"/>
                <a:gd name="T4" fmla="*/ 37 w 45"/>
                <a:gd name="T5" fmla="*/ 39 h 24"/>
                <a:gd name="T6" fmla="*/ 59 w 45"/>
                <a:gd name="T7" fmla="*/ 34 h 24"/>
                <a:gd name="T8" fmla="*/ 80 w 45"/>
                <a:gd name="T9" fmla="*/ 28 h 24"/>
                <a:gd name="T10" fmla="*/ 88 w 45"/>
                <a:gd name="T11" fmla="*/ 17 h 24"/>
                <a:gd name="T12" fmla="*/ 96 w 45"/>
                <a:gd name="T13" fmla="*/ 0 h 24"/>
                <a:gd name="T14" fmla="*/ 66 w 45"/>
                <a:gd name="T15" fmla="*/ 0 h 24"/>
                <a:gd name="T16" fmla="*/ 37 w 45"/>
                <a:gd name="T17" fmla="*/ 4 h 24"/>
                <a:gd name="T18" fmla="*/ 10 w 45"/>
                <a:gd name="T19" fmla="*/ 13 h 24"/>
                <a:gd name="T20" fmla="*/ 0 w 45"/>
                <a:gd name="T21" fmla="*/ 22 h 24"/>
                <a:gd name="T22" fmla="*/ 0 w 45"/>
                <a:gd name="T23" fmla="*/ 22 h 24"/>
                <a:gd name="T24" fmla="*/ 0 w 45"/>
                <a:gd name="T25" fmla="*/ 22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24">
                  <a:moveTo>
                    <a:pt x="0" y="14"/>
                  </a:moveTo>
                  <a:lnTo>
                    <a:pt x="7" y="21"/>
                  </a:lnTo>
                  <a:lnTo>
                    <a:pt x="18" y="24"/>
                  </a:lnTo>
                  <a:lnTo>
                    <a:pt x="28" y="21"/>
                  </a:lnTo>
                  <a:lnTo>
                    <a:pt x="38" y="17"/>
                  </a:lnTo>
                  <a:lnTo>
                    <a:pt x="42" y="11"/>
                  </a:lnTo>
                  <a:lnTo>
                    <a:pt x="45" y="0"/>
                  </a:lnTo>
                  <a:lnTo>
                    <a:pt x="31" y="0"/>
                  </a:lnTo>
                  <a:lnTo>
                    <a:pt x="18" y="4"/>
                  </a:lnTo>
                  <a:lnTo>
                    <a:pt x="4" y="7"/>
                  </a:lnTo>
                  <a:lnTo>
                    <a:pt x="0" y="14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60" name="Freeform 496"/>
            <p:cNvSpPr>
              <a:spLocks/>
            </p:cNvSpPr>
            <p:nvPr/>
          </p:nvSpPr>
          <p:spPr bwMode="auto">
            <a:xfrm>
              <a:off x="4463001" y="2868459"/>
              <a:ext cx="76343" cy="41352"/>
            </a:xfrm>
            <a:custGeom>
              <a:avLst/>
              <a:gdLst>
                <a:gd name="T0" fmla="*/ 0 w 42"/>
                <a:gd name="T1" fmla="*/ 34 h 24"/>
                <a:gd name="T2" fmla="*/ 15 w 42"/>
                <a:gd name="T3" fmla="*/ 39 h 24"/>
                <a:gd name="T4" fmla="*/ 31 w 42"/>
                <a:gd name="T5" fmla="*/ 34 h 24"/>
                <a:gd name="T6" fmla="*/ 63 w 42"/>
                <a:gd name="T7" fmla="*/ 34 h 24"/>
                <a:gd name="T8" fmla="*/ 94 w 42"/>
                <a:gd name="T9" fmla="*/ 17 h 24"/>
                <a:gd name="T10" fmla="*/ 94 w 42"/>
                <a:gd name="T11" fmla="*/ 0 h 24"/>
                <a:gd name="T12" fmla="*/ 80 w 42"/>
                <a:gd name="T13" fmla="*/ 4 h 24"/>
                <a:gd name="T14" fmla="*/ 46 w 42"/>
                <a:gd name="T15" fmla="*/ 13 h 24"/>
                <a:gd name="T16" fmla="*/ 25 w 42"/>
                <a:gd name="T17" fmla="*/ 22 h 24"/>
                <a:gd name="T18" fmla="*/ 0 w 42"/>
                <a:gd name="T19" fmla="*/ 34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24">
                  <a:moveTo>
                    <a:pt x="0" y="21"/>
                  </a:moveTo>
                  <a:lnTo>
                    <a:pt x="7" y="24"/>
                  </a:lnTo>
                  <a:lnTo>
                    <a:pt x="14" y="21"/>
                  </a:lnTo>
                  <a:lnTo>
                    <a:pt x="28" y="21"/>
                  </a:lnTo>
                  <a:lnTo>
                    <a:pt x="42" y="11"/>
                  </a:lnTo>
                  <a:lnTo>
                    <a:pt x="42" y="0"/>
                  </a:lnTo>
                  <a:lnTo>
                    <a:pt x="35" y="4"/>
                  </a:lnTo>
                  <a:lnTo>
                    <a:pt x="21" y="7"/>
                  </a:lnTo>
                  <a:lnTo>
                    <a:pt x="11" y="1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61" name="Freeform 497"/>
            <p:cNvSpPr>
              <a:spLocks/>
            </p:cNvSpPr>
            <p:nvPr/>
          </p:nvSpPr>
          <p:spPr bwMode="auto">
            <a:xfrm>
              <a:off x="4463001" y="2868459"/>
              <a:ext cx="76343" cy="41352"/>
            </a:xfrm>
            <a:custGeom>
              <a:avLst/>
              <a:gdLst>
                <a:gd name="T0" fmla="*/ 0 w 42"/>
                <a:gd name="T1" fmla="*/ 34 h 24"/>
                <a:gd name="T2" fmla="*/ 15 w 42"/>
                <a:gd name="T3" fmla="*/ 39 h 24"/>
                <a:gd name="T4" fmla="*/ 31 w 42"/>
                <a:gd name="T5" fmla="*/ 34 h 24"/>
                <a:gd name="T6" fmla="*/ 63 w 42"/>
                <a:gd name="T7" fmla="*/ 34 h 24"/>
                <a:gd name="T8" fmla="*/ 94 w 42"/>
                <a:gd name="T9" fmla="*/ 17 h 24"/>
                <a:gd name="T10" fmla="*/ 94 w 42"/>
                <a:gd name="T11" fmla="*/ 17 h 24"/>
                <a:gd name="T12" fmla="*/ 94 w 42"/>
                <a:gd name="T13" fmla="*/ 0 h 24"/>
                <a:gd name="T14" fmla="*/ 94 w 42"/>
                <a:gd name="T15" fmla="*/ 0 h 24"/>
                <a:gd name="T16" fmla="*/ 80 w 42"/>
                <a:gd name="T17" fmla="*/ 4 h 24"/>
                <a:gd name="T18" fmla="*/ 46 w 42"/>
                <a:gd name="T19" fmla="*/ 13 h 24"/>
                <a:gd name="T20" fmla="*/ 25 w 42"/>
                <a:gd name="T21" fmla="*/ 22 h 24"/>
                <a:gd name="T22" fmla="*/ 0 w 42"/>
                <a:gd name="T23" fmla="*/ 34 h 24"/>
                <a:gd name="T24" fmla="*/ 0 w 42"/>
                <a:gd name="T25" fmla="*/ 34 h 24"/>
                <a:gd name="T26" fmla="*/ 0 w 42"/>
                <a:gd name="T27" fmla="*/ 34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2" h="24">
                  <a:moveTo>
                    <a:pt x="0" y="21"/>
                  </a:moveTo>
                  <a:lnTo>
                    <a:pt x="7" y="24"/>
                  </a:lnTo>
                  <a:lnTo>
                    <a:pt x="14" y="21"/>
                  </a:lnTo>
                  <a:lnTo>
                    <a:pt x="28" y="21"/>
                  </a:lnTo>
                  <a:lnTo>
                    <a:pt x="42" y="11"/>
                  </a:lnTo>
                  <a:lnTo>
                    <a:pt x="42" y="0"/>
                  </a:lnTo>
                  <a:lnTo>
                    <a:pt x="35" y="4"/>
                  </a:lnTo>
                  <a:lnTo>
                    <a:pt x="21" y="7"/>
                  </a:lnTo>
                  <a:lnTo>
                    <a:pt x="11" y="14"/>
                  </a:lnTo>
                  <a:lnTo>
                    <a:pt x="0" y="21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62" name="Freeform 498"/>
            <p:cNvSpPr>
              <a:spLocks/>
            </p:cNvSpPr>
            <p:nvPr/>
          </p:nvSpPr>
          <p:spPr bwMode="auto">
            <a:xfrm>
              <a:off x="4090830" y="2669649"/>
              <a:ext cx="166999" cy="65210"/>
            </a:xfrm>
            <a:custGeom>
              <a:avLst/>
              <a:gdLst>
                <a:gd name="T0" fmla="*/ 23 w 93"/>
                <a:gd name="T1" fmla="*/ 68 h 37"/>
                <a:gd name="T2" fmla="*/ 10 w 93"/>
                <a:gd name="T3" fmla="*/ 68 h 37"/>
                <a:gd name="T4" fmla="*/ 0 w 93"/>
                <a:gd name="T5" fmla="*/ 58 h 37"/>
                <a:gd name="T6" fmla="*/ 10 w 93"/>
                <a:gd name="T7" fmla="*/ 45 h 37"/>
                <a:gd name="T8" fmla="*/ 14 w 93"/>
                <a:gd name="T9" fmla="*/ 31 h 37"/>
                <a:gd name="T10" fmla="*/ 29 w 93"/>
                <a:gd name="T11" fmla="*/ 18 h 37"/>
                <a:gd name="T12" fmla="*/ 43 w 93"/>
                <a:gd name="T13" fmla="*/ 12 h 37"/>
                <a:gd name="T14" fmla="*/ 87 w 93"/>
                <a:gd name="T15" fmla="*/ 3 h 37"/>
                <a:gd name="T16" fmla="*/ 115 w 93"/>
                <a:gd name="T17" fmla="*/ 0 h 37"/>
                <a:gd name="T18" fmla="*/ 158 w 93"/>
                <a:gd name="T19" fmla="*/ 0 h 37"/>
                <a:gd name="T20" fmla="*/ 192 w 93"/>
                <a:gd name="T21" fmla="*/ 0 h 37"/>
                <a:gd name="T22" fmla="*/ 187 w 93"/>
                <a:gd name="T23" fmla="*/ 18 h 37"/>
                <a:gd name="T24" fmla="*/ 158 w 93"/>
                <a:gd name="T25" fmla="*/ 31 h 37"/>
                <a:gd name="T26" fmla="*/ 128 w 93"/>
                <a:gd name="T27" fmla="*/ 45 h 37"/>
                <a:gd name="T28" fmla="*/ 100 w 93"/>
                <a:gd name="T29" fmla="*/ 50 h 37"/>
                <a:gd name="T30" fmla="*/ 87 w 93"/>
                <a:gd name="T31" fmla="*/ 50 h 37"/>
                <a:gd name="T32" fmla="*/ 73 w 93"/>
                <a:gd name="T33" fmla="*/ 50 h 37"/>
                <a:gd name="T34" fmla="*/ 52 w 93"/>
                <a:gd name="T35" fmla="*/ 58 h 37"/>
                <a:gd name="T36" fmla="*/ 23 w 93"/>
                <a:gd name="T37" fmla="*/ 68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3" h="37">
                  <a:moveTo>
                    <a:pt x="11" y="37"/>
                  </a:moveTo>
                  <a:lnTo>
                    <a:pt x="4" y="37"/>
                  </a:lnTo>
                  <a:lnTo>
                    <a:pt x="0" y="31"/>
                  </a:lnTo>
                  <a:lnTo>
                    <a:pt x="4" y="24"/>
                  </a:lnTo>
                  <a:lnTo>
                    <a:pt x="7" y="17"/>
                  </a:lnTo>
                  <a:lnTo>
                    <a:pt x="14" y="10"/>
                  </a:lnTo>
                  <a:lnTo>
                    <a:pt x="21" y="6"/>
                  </a:lnTo>
                  <a:lnTo>
                    <a:pt x="42" y="3"/>
                  </a:lnTo>
                  <a:lnTo>
                    <a:pt x="56" y="0"/>
                  </a:lnTo>
                  <a:lnTo>
                    <a:pt x="76" y="0"/>
                  </a:lnTo>
                  <a:lnTo>
                    <a:pt x="93" y="0"/>
                  </a:lnTo>
                  <a:lnTo>
                    <a:pt x="90" y="10"/>
                  </a:lnTo>
                  <a:lnTo>
                    <a:pt x="76" y="17"/>
                  </a:lnTo>
                  <a:lnTo>
                    <a:pt x="62" y="24"/>
                  </a:lnTo>
                  <a:lnTo>
                    <a:pt x="49" y="27"/>
                  </a:lnTo>
                  <a:lnTo>
                    <a:pt x="42" y="27"/>
                  </a:lnTo>
                  <a:lnTo>
                    <a:pt x="35" y="27"/>
                  </a:lnTo>
                  <a:lnTo>
                    <a:pt x="25" y="31"/>
                  </a:lnTo>
                  <a:lnTo>
                    <a:pt x="11" y="37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63" name="Freeform 499"/>
            <p:cNvSpPr>
              <a:spLocks/>
            </p:cNvSpPr>
            <p:nvPr/>
          </p:nvSpPr>
          <p:spPr bwMode="auto">
            <a:xfrm>
              <a:off x="4090830" y="2669649"/>
              <a:ext cx="166999" cy="65210"/>
            </a:xfrm>
            <a:custGeom>
              <a:avLst/>
              <a:gdLst>
                <a:gd name="T0" fmla="*/ 23 w 93"/>
                <a:gd name="T1" fmla="*/ 68 h 37"/>
                <a:gd name="T2" fmla="*/ 10 w 93"/>
                <a:gd name="T3" fmla="*/ 68 h 37"/>
                <a:gd name="T4" fmla="*/ 0 w 93"/>
                <a:gd name="T5" fmla="*/ 58 h 37"/>
                <a:gd name="T6" fmla="*/ 10 w 93"/>
                <a:gd name="T7" fmla="*/ 45 h 37"/>
                <a:gd name="T8" fmla="*/ 14 w 93"/>
                <a:gd name="T9" fmla="*/ 31 h 37"/>
                <a:gd name="T10" fmla="*/ 29 w 93"/>
                <a:gd name="T11" fmla="*/ 18 h 37"/>
                <a:gd name="T12" fmla="*/ 43 w 93"/>
                <a:gd name="T13" fmla="*/ 12 h 37"/>
                <a:gd name="T14" fmla="*/ 87 w 93"/>
                <a:gd name="T15" fmla="*/ 3 h 37"/>
                <a:gd name="T16" fmla="*/ 115 w 93"/>
                <a:gd name="T17" fmla="*/ 0 h 37"/>
                <a:gd name="T18" fmla="*/ 158 w 93"/>
                <a:gd name="T19" fmla="*/ 0 h 37"/>
                <a:gd name="T20" fmla="*/ 192 w 93"/>
                <a:gd name="T21" fmla="*/ 0 h 37"/>
                <a:gd name="T22" fmla="*/ 187 w 93"/>
                <a:gd name="T23" fmla="*/ 18 h 37"/>
                <a:gd name="T24" fmla="*/ 158 w 93"/>
                <a:gd name="T25" fmla="*/ 31 h 37"/>
                <a:gd name="T26" fmla="*/ 128 w 93"/>
                <a:gd name="T27" fmla="*/ 45 h 37"/>
                <a:gd name="T28" fmla="*/ 100 w 93"/>
                <a:gd name="T29" fmla="*/ 50 h 37"/>
                <a:gd name="T30" fmla="*/ 87 w 93"/>
                <a:gd name="T31" fmla="*/ 50 h 37"/>
                <a:gd name="T32" fmla="*/ 73 w 93"/>
                <a:gd name="T33" fmla="*/ 50 h 37"/>
                <a:gd name="T34" fmla="*/ 52 w 93"/>
                <a:gd name="T35" fmla="*/ 58 h 37"/>
                <a:gd name="T36" fmla="*/ 23 w 93"/>
                <a:gd name="T37" fmla="*/ 68 h 37"/>
                <a:gd name="T38" fmla="*/ 23 w 93"/>
                <a:gd name="T39" fmla="*/ 68 h 37"/>
                <a:gd name="T40" fmla="*/ 23 w 93"/>
                <a:gd name="T41" fmla="*/ 68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3" h="37">
                  <a:moveTo>
                    <a:pt x="11" y="37"/>
                  </a:moveTo>
                  <a:lnTo>
                    <a:pt x="4" y="37"/>
                  </a:lnTo>
                  <a:lnTo>
                    <a:pt x="0" y="31"/>
                  </a:lnTo>
                  <a:lnTo>
                    <a:pt x="4" y="24"/>
                  </a:lnTo>
                  <a:lnTo>
                    <a:pt x="7" y="17"/>
                  </a:lnTo>
                  <a:lnTo>
                    <a:pt x="14" y="10"/>
                  </a:lnTo>
                  <a:lnTo>
                    <a:pt x="21" y="6"/>
                  </a:lnTo>
                  <a:lnTo>
                    <a:pt x="42" y="3"/>
                  </a:lnTo>
                  <a:lnTo>
                    <a:pt x="56" y="0"/>
                  </a:lnTo>
                  <a:lnTo>
                    <a:pt x="76" y="0"/>
                  </a:lnTo>
                  <a:lnTo>
                    <a:pt x="93" y="0"/>
                  </a:lnTo>
                  <a:lnTo>
                    <a:pt x="90" y="10"/>
                  </a:lnTo>
                  <a:lnTo>
                    <a:pt x="76" y="17"/>
                  </a:lnTo>
                  <a:lnTo>
                    <a:pt x="62" y="24"/>
                  </a:lnTo>
                  <a:lnTo>
                    <a:pt x="49" y="27"/>
                  </a:lnTo>
                  <a:lnTo>
                    <a:pt x="42" y="27"/>
                  </a:lnTo>
                  <a:lnTo>
                    <a:pt x="35" y="27"/>
                  </a:lnTo>
                  <a:lnTo>
                    <a:pt x="25" y="31"/>
                  </a:lnTo>
                  <a:lnTo>
                    <a:pt x="11" y="37"/>
                  </a:lnTo>
                  <a:close/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64" name="Freeform 500"/>
            <p:cNvSpPr>
              <a:spLocks/>
            </p:cNvSpPr>
            <p:nvPr/>
          </p:nvSpPr>
          <p:spPr bwMode="auto">
            <a:xfrm>
              <a:off x="3904745" y="2674421"/>
              <a:ext cx="162229" cy="92247"/>
            </a:xfrm>
            <a:custGeom>
              <a:avLst/>
              <a:gdLst>
                <a:gd name="T0" fmla="*/ 36 w 90"/>
                <a:gd name="T1" fmla="*/ 73 h 52"/>
                <a:gd name="T2" fmla="*/ 14 w 90"/>
                <a:gd name="T3" fmla="*/ 65 h 52"/>
                <a:gd name="T4" fmla="*/ 0 w 90"/>
                <a:gd name="T5" fmla="*/ 61 h 52"/>
                <a:gd name="T6" fmla="*/ 0 w 90"/>
                <a:gd name="T7" fmla="*/ 46 h 52"/>
                <a:gd name="T8" fmla="*/ 3 w 90"/>
                <a:gd name="T9" fmla="*/ 40 h 52"/>
                <a:gd name="T10" fmla="*/ 20 w 90"/>
                <a:gd name="T11" fmla="*/ 32 h 52"/>
                <a:gd name="T12" fmla="*/ 36 w 90"/>
                <a:gd name="T13" fmla="*/ 32 h 52"/>
                <a:gd name="T14" fmla="*/ 51 w 90"/>
                <a:gd name="T15" fmla="*/ 32 h 52"/>
                <a:gd name="T16" fmla="*/ 86 w 90"/>
                <a:gd name="T17" fmla="*/ 19 h 52"/>
                <a:gd name="T18" fmla="*/ 116 w 90"/>
                <a:gd name="T19" fmla="*/ 0 h 52"/>
                <a:gd name="T20" fmla="*/ 131 w 90"/>
                <a:gd name="T21" fmla="*/ 3 h 52"/>
                <a:gd name="T22" fmla="*/ 145 w 90"/>
                <a:gd name="T23" fmla="*/ 13 h 52"/>
                <a:gd name="T24" fmla="*/ 168 w 90"/>
                <a:gd name="T25" fmla="*/ 3 h 52"/>
                <a:gd name="T26" fmla="*/ 176 w 90"/>
                <a:gd name="T27" fmla="*/ 0 h 52"/>
                <a:gd name="T28" fmla="*/ 190 w 90"/>
                <a:gd name="T29" fmla="*/ 0 h 52"/>
                <a:gd name="T30" fmla="*/ 190 w 90"/>
                <a:gd name="T31" fmla="*/ 13 h 52"/>
                <a:gd name="T32" fmla="*/ 182 w 90"/>
                <a:gd name="T33" fmla="*/ 19 h 52"/>
                <a:gd name="T34" fmla="*/ 176 w 90"/>
                <a:gd name="T35" fmla="*/ 28 h 52"/>
                <a:gd name="T36" fmla="*/ 168 w 90"/>
                <a:gd name="T37" fmla="*/ 28 h 52"/>
                <a:gd name="T38" fmla="*/ 168 w 90"/>
                <a:gd name="T39" fmla="*/ 46 h 52"/>
                <a:gd name="T40" fmla="*/ 168 w 90"/>
                <a:gd name="T41" fmla="*/ 61 h 52"/>
                <a:gd name="T42" fmla="*/ 138 w 90"/>
                <a:gd name="T43" fmla="*/ 73 h 52"/>
                <a:gd name="T44" fmla="*/ 100 w 90"/>
                <a:gd name="T45" fmla="*/ 79 h 52"/>
                <a:gd name="T46" fmla="*/ 74 w 90"/>
                <a:gd name="T47" fmla="*/ 94 h 52"/>
                <a:gd name="T48" fmla="*/ 51 w 90"/>
                <a:gd name="T49" fmla="*/ 100 h 52"/>
                <a:gd name="T50" fmla="*/ 45 w 90"/>
                <a:gd name="T51" fmla="*/ 94 h 52"/>
                <a:gd name="T52" fmla="*/ 36 w 90"/>
                <a:gd name="T53" fmla="*/ 73 h 5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90" h="52">
                  <a:moveTo>
                    <a:pt x="17" y="38"/>
                  </a:moveTo>
                  <a:lnTo>
                    <a:pt x="7" y="34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3" y="21"/>
                  </a:lnTo>
                  <a:lnTo>
                    <a:pt x="10" y="17"/>
                  </a:lnTo>
                  <a:lnTo>
                    <a:pt x="17" y="17"/>
                  </a:lnTo>
                  <a:lnTo>
                    <a:pt x="24" y="17"/>
                  </a:lnTo>
                  <a:lnTo>
                    <a:pt x="41" y="10"/>
                  </a:lnTo>
                  <a:lnTo>
                    <a:pt x="55" y="0"/>
                  </a:lnTo>
                  <a:lnTo>
                    <a:pt x="62" y="3"/>
                  </a:lnTo>
                  <a:lnTo>
                    <a:pt x="69" y="7"/>
                  </a:lnTo>
                  <a:lnTo>
                    <a:pt x="79" y="3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0" y="7"/>
                  </a:lnTo>
                  <a:lnTo>
                    <a:pt x="86" y="10"/>
                  </a:lnTo>
                  <a:lnTo>
                    <a:pt x="83" y="14"/>
                  </a:lnTo>
                  <a:lnTo>
                    <a:pt x="79" y="14"/>
                  </a:lnTo>
                  <a:lnTo>
                    <a:pt x="79" y="24"/>
                  </a:lnTo>
                  <a:lnTo>
                    <a:pt x="79" y="31"/>
                  </a:lnTo>
                  <a:lnTo>
                    <a:pt x="65" y="38"/>
                  </a:lnTo>
                  <a:lnTo>
                    <a:pt x="48" y="41"/>
                  </a:lnTo>
                  <a:lnTo>
                    <a:pt x="34" y="48"/>
                  </a:lnTo>
                  <a:lnTo>
                    <a:pt x="24" y="52"/>
                  </a:lnTo>
                  <a:lnTo>
                    <a:pt x="21" y="48"/>
                  </a:lnTo>
                  <a:lnTo>
                    <a:pt x="17" y="38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65" name="Freeform 501"/>
            <p:cNvSpPr>
              <a:spLocks/>
            </p:cNvSpPr>
            <p:nvPr/>
          </p:nvSpPr>
          <p:spPr bwMode="auto">
            <a:xfrm>
              <a:off x="3904745" y="2674421"/>
              <a:ext cx="162229" cy="92247"/>
            </a:xfrm>
            <a:custGeom>
              <a:avLst/>
              <a:gdLst>
                <a:gd name="T0" fmla="*/ 36 w 90"/>
                <a:gd name="T1" fmla="*/ 73 h 52"/>
                <a:gd name="T2" fmla="*/ 14 w 90"/>
                <a:gd name="T3" fmla="*/ 65 h 52"/>
                <a:gd name="T4" fmla="*/ 0 w 90"/>
                <a:gd name="T5" fmla="*/ 61 h 52"/>
                <a:gd name="T6" fmla="*/ 0 w 90"/>
                <a:gd name="T7" fmla="*/ 61 h 52"/>
                <a:gd name="T8" fmla="*/ 0 w 90"/>
                <a:gd name="T9" fmla="*/ 46 h 52"/>
                <a:gd name="T10" fmla="*/ 0 w 90"/>
                <a:gd name="T11" fmla="*/ 46 h 52"/>
                <a:gd name="T12" fmla="*/ 3 w 90"/>
                <a:gd name="T13" fmla="*/ 40 h 52"/>
                <a:gd name="T14" fmla="*/ 20 w 90"/>
                <a:gd name="T15" fmla="*/ 32 h 52"/>
                <a:gd name="T16" fmla="*/ 36 w 90"/>
                <a:gd name="T17" fmla="*/ 32 h 52"/>
                <a:gd name="T18" fmla="*/ 51 w 90"/>
                <a:gd name="T19" fmla="*/ 32 h 52"/>
                <a:gd name="T20" fmla="*/ 86 w 90"/>
                <a:gd name="T21" fmla="*/ 19 h 52"/>
                <a:gd name="T22" fmla="*/ 116 w 90"/>
                <a:gd name="T23" fmla="*/ 0 h 52"/>
                <a:gd name="T24" fmla="*/ 131 w 90"/>
                <a:gd name="T25" fmla="*/ 3 h 52"/>
                <a:gd name="T26" fmla="*/ 145 w 90"/>
                <a:gd name="T27" fmla="*/ 13 h 52"/>
                <a:gd name="T28" fmla="*/ 168 w 90"/>
                <a:gd name="T29" fmla="*/ 3 h 52"/>
                <a:gd name="T30" fmla="*/ 176 w 90"/>
                <a:gd name="T31" fmla="*/ 0 h 52"/>
                <a:gd name="T32" fmla="*/ 176 w 90"/>
                <a:gd name="T33" fmla="*/ 0 h 52"/>
                <a:gd name="T34" fmla="*/ 190 w 90"/>
                <a:gd name="T35" fmla="*/ 0 h 52"/>
                <a:gd name="T36" fmla="*/ 190 w 90"/>
                <a:gd name="T37" fmla="*/ 0 h 52"/>
                <a:gd name="T38" fmla="*/ 190 w 90"/>
                <a:gd name="T39" fmla="*/ 13 h 52"/>
                <a:gd name="T40" fmla="*/ 182 w 90"/>
                <a:gd name="T41" fmla="*/ 19 h 52"/>
                <a:gd name="T42" fmla="*/ 176 w 90"/>
                <a:gd name="T43" fmla="*/ 28 h 52"/>
                <a:gd name="T44" fmla="*/ 168 w 90"/>
                <a:gd name="T45" fmla="*/ 28 h 52"/>
                <a:gd name="T46" fmla="*/ 168 w 90"/>
                <a:gd name="T47" fmla="*/ 46 h 52"/>
                <a:gd name="T48" fmla="*/ 168 w 90"/>
                <a:gd name="T49" fmla="*/ 61 h 52"/>
                <a:gd name="T50" fmla="*/ 138 w 90"/>
                <a:gd name="T51" fmla="*/ 73 h 52"/>
                <a:gd name="T52" fmla="*/ 100 w 90"/>
                <a:gd name="T53" fmla="*/ 79 h 52"/>
                <a:gd name="T54" fmla="*/ 74 w 90"/>
                <a:gd name="T55" fmla="*/ 94 h 52"/>
                <a:gd name="T56" fmla="*/ 51 w 90"/>
                <a:gd name="T57" fmla="*/ 100 h 52"/>
                <a:gd name="T58" fmla="*/ 45 w 90"/>
                <a:gd name="T59" fmla="*/ 94 h 52"/>
                <a:gd name="T60" fmla="*/ 36 w 90"/>
                <a:gd name="T61" fmla="*/ 73 h 52"/>
                <a:gd name="T62" fmla="*/ 36 w 90"/>
                <a:gd name="T63" fmla="*/ 73 h 52"/>
                <a:gd name="T64" fmla="*/ 36 w 90"/>
                <a:gd name="T65" fmla="*/ 73 h 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0" h="52">
                  <a:moveTo>
                    <a:pt x="17" y="38"/>
                  </a:moveTo>
                  <a:lnTo>
                    <a:pt x="7" y="34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3" y="21"/>
                  </a:lnTo>
                  <a:lnTo>
                    <a:pt x="10" y="17"/>
                  </a:lnTo>
                  <a:lnTo>
                    <a:pt x="17" y="17"/>
                  </a:lnTo>
                  <a:lnTo>
                    <a:pt x="24" y="17"/>
                  </a:lnTo>
                  <a:lnTo>
                    <a:pt x="41" y="10"/>
                  </a:lnTo>
                  <a:lnTo>
                    <a:pt x="55" y="0"/>
                  </a:lnTo>
                  <a:lnTo>
                    <a:pt x="62" y="3"/>
                  </a:lnTo>
                  <a:lnTo>
                    <a:pt x="69" y="7"/>
                  </a:lnTo>
                  <a:lnTo>
                    <a:pt x="79" y="3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0" y="7"/>
                  </a:lnTo>
                  <a:lnTo>
                    <a:pt x="86" y="10"/>
                  </a:lnTo>
                  <a:lnTo>
                    <a:pt x="83" y="14"/>
                  </a:lnTo>
                  <a:lnTo>
                    <a:pt x="79" y="14"/>
                  </a:lnTo>
                  <a:lnTo>
                    <a:pt x="79" y="24"/>
                  </a:lnTo>
                  <a:lnTo>
                    <a:pt x="79" y="31"/>
                  </a:lnTo>
                  <a:lnTo>
                    <a:pt x="65" y="38"/>
                  </a:lnTo>
                  <a:lnTo>
                    <a:pt x="48" y="41"/>
                  </a:lnTo>
                  <a:lnTo>
                    <a:pt x="34" y="48"/>
                  </a:lnTo>
                  <a:lnTo>
                    <a:pt x="24" y="52"/>
                  </a:lnTo>
                  <a:lnTo>
                    <a:pt x="21" y="48"/>
                  </a:lnTo>
                  <a:lnTo>
                    <a:pt x="17" y="38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66" name="Freeform 502"/>
            <p:cNvSpPr>
              <a:spLocks/>
            </p:cNvSpPr>
            <p:nvPr/>
          </p:nvSpPr>
          <p:spPr bwMode="auto">
            <a:xfrm>
              <a:off x="3239926" y="2650563"/>
              <a:ext cx="335591" cy="127238"/>
            </a:xfrm>
            <a:custGeom>
              <a:avLst/>
              <a:gdLst>
                <a:gd name="T0" fmla="*/ 0 w 186"/>
                <a:gd name="T1" fmla="*/ 102 h 73"/>
                <a:gd name="T2" fmla="*/ 0 w 186"/>
                <a:gd name="T3" fmla="*/ 114 h 73"/>
                <a:gd name="T4" fmla="*/ 14 w 186"/>
                <a:gd name="T5" fmla="*/ 121 h 73"/>
                <a:gd name="T6" fmla="*/ 29 w 186"/>
                <a:gd name="T7" fmla="*/ 126 h 73"/>
                <a:gd name="T8" fmla="*/ 45 w 186"/>
                <a:gd name="T9" fmla="*/ 126 h 73"/>
                <a:gd name="T10" fmla="*/ 132 w 186"/>
                <a:gd name="T11" fmla="*/ 108 h 73"/>
                <a:gd name="T12" fmla="*/ 211 w 186"/>
                <a:gd name="T13" fmla="*/ 72 h 73"/>
                <a:gd name="T14" fmla="*/ 258 w 186"/>
                <a:gd name="T15" fmla="*/ 66 h 73"/>
                <a:gd name="T16" fmla="*/ 317 w 186"/>
                <a:gd name="T17" fmla="*/ 54 h 73"/>
                <a:gd name="T18" fmla="*/ 346 w 186"/>
                <a:gd name="T19" fmla="*/ 49 h 73"/>
                <a:gd name="T20" fmla="*/ 368 w 186"/>
                <a:gd name="T21" fmla="*/ 41 h 73"/>
                <a:gd name="T22" fmla="*/ 381 w 186"/>
                <a:gd name="T23" fmla="*/ 30 h 73"/>
                <a:gd name="T24" fmla="*/ 395 w 186"/>
                <a:gd name="T25" fmla="*/ 24 h 73"/>
                <a:gd name="T26" fmla="*/ 295 w 186"/>
                <a:gd name="T27" fmla="*/ 4 h 73"/>
                <a:gd name="T28" fmla="*/ 193 w 186"/>
                <a:gd name="T29" fmla="*/ 0 h 73"/>
                <a:gd name="T30" fmla="*/ 155 w 186"/>
                <a:gd name="T31" fmla="*/ 4 h 73"/>
                <a:gd name="T32" fmla="*/ 132 w 186"/>
                <a:gd name="T33" fmla="*/ 0 h 73"/>
                <a:gd name="T34" fmla="*/ 66 w 186"/>
                <a:gd name="T35" fmla="*/ 54 h 73"/>
                <a:gd name="T36" fmla="*/ 0 w 186"/>
                <a:gd name="T37" fmla="*/ 102 h 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6" h="73">
                  <a:moveTo>
                    <a:pt x="0" y="59"/>
                  </a:moveTo>
                  <a:lnTo>
                    <a:pt x="0" y="66"/>
                  </a:lnTo>
                  <a:lnTo>
                    <a:pt x="7" y="69"/>
                  </a:lnTo>
                  <a:lnTo>
                    <a:pt x="14" y="73"/>
                  </a:lnTo>
                  <a:lnTo>
                    <a:pt x="21" y="73"/>
                  </a:lnTo>
                  <a:lnTo>
                    <a:pt x="62" y="62"/>
                  </a:lnTo>
                  <a:lnTo>
                    <a:pt x="100" y="42"/>
                  </a:lnTo>
                  <a:lnTo>
                    <a:pt x="121" y="38"/>
                  </a:lnTo>
                  <a:lnTo>
                    <a:pt x="148" y="31"/>
                  </a:lnTo>
                  <a:lnTo>
                    <a:pt x="162" y="28"/>
                  </a:lnTo>
                  <a:lnTo>
                    <a:pt x="173" y="24"/>
                  </a:lnTo>
                  <a:lnTo>
                    <a:pt x="179" y="17"/>
                  </a:lnTo>
                  <a:lnTo>
                    <a:pt x="186" y="14"/>
                  </a:lnTo>
                  <a:lnTo>
                    <a:pt x="138" y="4"/>
                  </a:lnTo>
                  <a:lnTo>
                    <a:pt x="90" y="0"/>
                  </a:lnTo>
                  <a:lnTo>
                    <a:pt x="73" y="4"/>
                  </a:lnTo>
                  <a:lnTo>
                    <a:pt x="62" y="0"/>
                  </a:lnTo>
                  <a:lnTo>
                    <a:pt x="31" y="3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67" name="Freeform 503"/>
            <p:cNvSpPr>
              <a:spLocks/>
            </p:cNvSpPr>
            <p:nvPr/>
          </p:nvSpPr>
          <p:spPr bwMode="auto">
            <a:xfrm>
              <a:off x="3239926" y="2650563"/>
              <a:ext cx="335591" cy="127238"/>
            </a:xfrm>
            <a:custGeom>
              <a:avLst/>
              <a:gdLst>
                <a:gd name="T0" fmla="*/ 0 w 186"/>
                <a:gd name="T1" fmla="*/ 102 h 73"/>
                <a:gd name="T2" fmla="*/ 0 w 186"/>
                <a:gd name="T3" fmla="*/ 114 h 73"/>
                <a:gd name="T4" fmla="*/ 14 w 186"/>
                <a:gd name="T5" fmla="*/ 121 h 73"/>
                <a:gd name="T6" fmla="*/ 29 w 186"/>
                <a:gd name="T7" fmla="*/ 126 h 73"/>
                <a:gd name="T8" fmla="*/ 45 w 186"/>
                <a:gd name="T9" fmla="*/ 126 h 73"/>
                <a:gd name="T10" fmla="*/ 132 w 186"/>
                <a:gd name="T11" fmla="*/ 108 h 73"/>
                <a:gd name="T12" fmla="*/ 211 w 186"/>
                <a:gd name="T13" fmla="*/ 72 h 73"/>
                <a:gd name="T14" fmla="*/ 258 w 186"/>
                <a:gd name="T15" fmla="*/ 66 h 73"/>
                <a:gd name="T16" fmla="*/ 317 w 186"/>
                <a:gd name="T17" fmla="*/ 54 h 73"/>
                <a:gd name="T18" fmla="*/ 346 w 186"/>
                <a:gd name="T19" fmla="*/ 49 h 73"/>
                <a:gd name="T20" fmla="*/ 368 w 186"/>
                <a:gd name="T21" fmla="*/ 41 h 73"/>
                <a:gd name="T22" fmla="*/ 381 w 186"/>
                <a:gd name="T23" fmla="*/ 30 h 73"/>
                <a:gd name="T24" fmla="*/ 395 w 186"/>
                <a:gd name="T25" fmla="*/ 24 h 73"/>
                <a:gd name="T26" fmla="*/ 295 w 186"/>
                <a:gd name="T27" fmla="*/ 4 h 73"/>
                <a:gd name="T28" fmla="*/ 193 w 186"/>
                <a:gd name="T29" fmla="*/ 0 h 73"/>
                <a:gd name="T30" fmla="*/ 155 w 186"/>
                <a:gd name="T31" fmla="*/ 4 h 73"/>
                <a:gd name="T32" fmla="*/ 132 w 186"/>
                <a:gd name="T33" fmla="*/ 0 h 73"/>
                <a:gd name="T34" fmla="*/ 66 w 186"/>
                <a:gd name="T35" fmla="*/ 54 h 73"/>
                <a:gd name="T36" fmla="*/ 0 w 186"/>
                <a:gd name="T37" fmla="*/ 102 h 73"/>
                <a:gd name="T38" fmla="*/ 0 w 186"/>
                <a:gd name="T39" fmla="*/ 102 h 73"/>
                <a:gd name="T40" fmla="*/ 0 w 186"/>
                <a:gd name="T41" fmla="*/ 102 h 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86" h="73">
                  <a:moveTo>
                    <a:pt x="0" y="59"/>
                  </a:moveTo>
                  <a:lnTo>
                    <a:pt x="0" y="66"/>
                  </a:lnTo>
                  <a:lnTo>
                    <a:pt x="7" y="69"/>
                  </a:lnTo>
                  <a:lnTo>
                    <a:pt x="14" y="73"/>
                  </a:lnTo>
                  <a:lnTo>
                    <a:pt x="21" y="73"/>
                  </a:lnTo>
                  <a:lnTo>
                    <a:pt x="62" y="62"/>
                  </a:lnTo>
                  <a:lnTo>
                    <a:pt x="100" y="42"/>
                  </a:lnTo>
                  <a:lnTo>
                    <a:pt x="121" y="38"/>
                  </a:lnTo>
                  <a:lnTo>
                    <a:pt x="148" y="31"/>
                  </a:lnTo>
                  <a:lnTo>
                    <a:pt x="162" y="28"/>
                  </a:lnTo>
                  <a:lnTo>
                    <a:pt x="173" y="24"/>
                  </a:lnTo>
                  <a:lnTo>
                    <a:pt x="179" y="17"/>
                  </a:lnTo>
                  <a:lnTo>
                    <a:pt x="186" y="14"/>
                  </a:lnTo>
                  <a:lnTo>
                    <a:pt x="138" y="4"/>
                  </a:lnTo>
                  <a:lnTo>
                    <a:pt x="90" y="0"/>
                  </a:lnTo>
                  <a:lnTo>
                    <a:pt x="73" y="4"/>
                  </a:lnTo>
                  <a:lnTo>
                    <a:pt x="62" y="0"/>
                  </a:lnTo>
                  <a:lnTo>
                    <a:pt x="31" y="3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68" name="Freeform 504"/>
            <p:cNvSpPr>
              <a:spLocks/>
            </p:cNvSpPr>
            <p:nvPr/>
          </p:nvSpPr>
          <p:spPr bwMode="auto">
            <a:xfrm>
              <a:off x="3363983" y="2691916"/>
              <a:ext cx="480323" cy="176544"/>
            </a:xfrm>
            <a:custGeom>
              <a:avLst/>
              <a:gdLst>
                <a:gd name="T0" fmla="*/ 51 w 266"/>
                <a:gd name="T1" fmla="*/ 58 h 100"/>
                <a:gd name="T2" fmla="*/ 267 w 266"/>
                <a:gd name="T3" fmla="*/ 0 h 100"/>
                <a:gd name="T4" fmla="*/ 250 w 266"/>
                <a:gd name="T5" fmla="*/ 20 h 100"/>
                <a:gd name="T6" fmla="*/ 250 w 266"/>
                <a:gd name="T7" fmla="*/ 33 h 100"/>
                <a:gd name="T8" fmla="*/ 290 w 266"/>
                <a:gd name="T9" fmla="*/ 27 h 100"/>
                <a:gd name="T10" fmla="*/ 311 w 266"/>
                <a:gd name="T11" fmla="*/ 13 h 100"/>
                <a:gd name="T12" fmla="*/ 317 w 266"/>
                <a:gd name="T13" fmla="*/ 33 h 100"/>
                <a:gd name="T14" fmla="*/ 317 w 266"/>
                <a:gd name="T15" fmla="*/ 52 h 100"/>
                <a:gd name="T16" fmla="*/ 342 w 266"/>
                <a:gd name="T17" fmla="*/ 52 h 100"/>
                <a:gd name="T18" fmla="*/ 421 w 266"/>
                <a:gd name="T19" fmla="*/ 20 h 100"/>
                <a:gd name="T20" fmla="*/ 421 w 266"/>
                <a:gd name="T21" fmla="*/ 46 h 100"/>
                <a:gd name="T22" fmla="*/ 429 w 266"/>
                <a:gd name="T23" fmla="*/ 58 h 100"/>
                <a:gd name="T24" fmla="*/ 450 w 266"/>
                <a:gd name="T25" fmla="*/ 52 h 100"/>
                <a:gd name="T26" fmla="*/ 458 w 266"/>
                <a:gd name="T27" fmla="*/ 40 h 100"/>
                <a:gd name="T28" fmla="*/ 464 w 266"/>
                <a:gd name="T29" fmla="*/ 33 h 100"/>
                <a:gd name="T30" fmla="*/ 464 w 266"/>
                <a:gd name="T31" fmla="*/ 13 h 100"/>
                <a:gd name="T32" fmla="*/ 475 w 266"/>
                <a:gd name="T33" fmla="*/ 4 h 100"/>
                <a:gd name="T34" fmla="*/ 478 w 266"/>
                <a:gd name="T35" fmla="*/ 0 h 100"/>
                <a:gd name="T36" fmla="*/ 511 w 266"/>
                <a:gd name="T37" fmla="*/ 0 h 100"/>
                <a:gd name="T38" fmla="*/ 540 w 266"/>
                <a:gd name="T39" fmla="*/ 0 h 100"/>
                <a:gd name="T40" fmla="*/ 548 w 266"/>
                <a:gd name="T41" fmla="*/ 20 h 100"/>
                <a:gd name="T42" fmla="*/ 548 w 266"/>
                <a:gd name="T43" fmla="*/ 40 h 100"/>
                <a:gd name="T44" fmla="*/ 531 w 266"/>
                <a:gd name="T45" fmla="*/ 71 h 100"/>
                <a:gd name="T46" fmla="*/ 517 w 266"/>
                <a:gd name="T47" fmla="*/ 98 h 100"/>
                <a:gd name="T48" fmla="*/ 548 w 266"/>
                <a:gd name="T49" fmla="*/ 110 h 100"/>
                <a:gd name="T50" fmla="*/ 570 w 266"/>
                <a:gd name="T51" fmla="*/ 123 h 100"/>
                <a:gd name="T52" fmla="*/ 570 w 266"/>
                <a:gd name="T53" fmla="*/ 141 h 100"/>
                <a:gd name="T54" fmla="*/ 526 w 266"/>
                <a:gd name="T55" fmla="*/ 141 h 100"/>
                <a:gd name="T56" fmla="*/ 478 w 266"/>
                <a:gd name="T57" fmla="*/ 141 h 100"/>
                <a:gd name="T58" fmla="*/ 458 w 266"/>
                <a:gd name="T59" fmla="*/ 154 h 100"/>
                <a:gd name="T60" fmla="*/ 421 w 266"/>
                <a:gd name="T61" fmla="*/ 169 h 100"/>
                <a:gd name="T62" fmla="*/ 378 w 266"/>
                <a:gd name="T63" fmla="*/ 164 h 100"/>
                <a:gd name="T64" fmla="*/ 342 w 266"/>
                <a:gd name="T65" fmla="*/ 154 h 100"/>
                <a:gd name="T66" fmla="*/ 282 w 266"/>
                <a:gd name="T67" fmla="*/ 169 h 100"/>
                <a:gd name="T68" fmla="*/ 208 w 266"/>
                <a:gd name="T69" fmla="*/ 182 h 100"/>
                <a:gd name="T70" fmla="*/ 177 w 266"/>
                <a:gd name="T71" fmla="*/ 182 h 100"/>
                <a:gd name="T72" fmla="*/ 142 w 266"/>
                <a:gd name="T73" fmla="*/ 188 h 100"/>
                <a:gd name="T74" fmla="*/ 111 w 266"/>
                <a:gd name="T75" fmla="*/ 188 h 100"/>
                <a:gd name="T76" fmla="*/ 83 w 266"/>
                <a:gd name="T77" fmla="*/ 182 h 100"/>
                <a:gd name="T78" fmla="*/ 83 w 266"/>
                <a:gd name="T79" fmla="*/ 164 h 100"/>
                <a:gd name="T80" fmla="*/ 60 w 266"/>
                <a:gd name="T81" fmla="*/ 164 h 100"/>
                <a:gd name="T82" fmla="*/ 36 w 266"/>
                <a:gd name="T83" fmla="*/ 154 h 100"/>
                <a:gd name="T84" fmla="*/ 14 w 266"/>
                <a:gd name="T85" fmla="*/ 150 h 100"/>
                <a:gd name="T86" fmla="*/ 0 w 266"/>
                <a:gd name="T87" fmla="*/ 137 h 100"/>
                <a:gd name="T88" fmla="*/ 45 w 266"/>
                <a:gd name="T89" fmla="*/ 128 h 100"/>
                <a:gd name="T90" fmla="*/ 89 w 266"/>
                <a:gd name="T91" fmla="*/ 123 h 100"/>
                <a:gd name="T92" fmla="*/ 142 w 266"/>
                <a:gd name="T93" fmla="*/ 128 h 100"/>
                <a:gd name="T94" fmla="*/ 193 w 266"/>
                <a:gd name="T95" fmla="*/ 123 h 100"/>
                <a:gd name="T96" fmla="*/ 101 w 266"/>
                <a:gd name="T97" fmla="*/ 110 h 100"/>
                <a:gd name="T98" fmla="*/ 23 w 266"/>
                <a:gd name="T99" fmla="*/ 102 h 100"/>
                <a:gd name="T100" fmla="*/ 89 w 266"/>
                <a:gd name="T101" fmla="*/ 91 h 100"/>
                <a:gd name="T102" fmla="*/ 156 w 266"/>
                <a:gd name="T103" fmla="*/ 79 h 100"/>
                <a:gd name="T104" fmla="*/ 101 w 266"/>
                <a:gd name="T105" fmla="*/ 79 h 100"/>
                <a:gd name="T106" fmla="*/ 51 w 266"/>
                <a:gd name="T107" fmla="*/ 91 h 100"/>
                <a:gd name="T108" fmla="*/ 45 w 266"/>
                <a:gd name="T109" fmla="*/ 79 h 100"/>
                <a:gd name="T110" fmla="*/ 45 w 266"/>
                <a:gd name="T111" fmla="*/ 65 h 100"/>
                <a:gd name="T112" fmla="*/ 45 w 266"/>
                <a:gd name="T113" fmla="*/ 65 h 100"/>
                <a:gd name="T114" fmla="*/ 51 w 266"/>
                <a:gd name="T115" fmla="*/ 58 h 1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6" h="100">
                  <a:moveTo>
                    <a:pt x="24" y="31"/>
                  </a:moveTo>
                  <a:lnTo>
                    <a:pt x="124" y="0"/>
                  </a:lnTo>
                  <a:lnTo>
                    <a:pt x="117" y="11"/>
                  </a:lnTo>
                  <a:lnTo>
                    <a:pt x="117" y="18"/>
                  </a:lnTo>
                  <a:lnTo>
                    <a:pt x="135" y="14"/>
                  </a:lnTo>
                  <a:lnTo>
                    <a:pt x="145" y="7"/>
                  </a:lnTo>
                  <a:lnTo>
                    <a:pt x="148" y="18"/>
                  </a:lnTo>
                  <a:lnTo>
                    <a:pt x="148" y="28"/>
                  </a:lnTo>
                  <a:lnTo>
                    <a:pt x="159" y="28"/>
                  </a:lnTo>
                  <a:lnTo>
                    <a:pt x="197" y="11"/>
                  </a:lnTo>
                  <a:lnTo>
                    <a:pt x="197" y="24"/>
                  </a:lnTo>
                  <a:lnTo>
                    <a:pt x="200" y="31"/>
                  </a:lnTo>
                  <a:lnTo>
                    <a:pt x="210" y="28"/>
                  </a:lnTo>
                  <a:lnTo>
                    <a:pt x="214" y="21"/>
                  </a:lnTo>
                  <a:lnTo>
                    <a:pt x="217" y="18"/>
                  </a:lnTo>
                  <a:lnTo>
                    <a:pt x="217" y="7"/>
                  </a:lnTo>
                  <a:lnTo>
                    <a:pt x="221" y="4"/>
                  </a:lnTo>
                  <a:lnTo>
                    <a:pt x="224" y="0"/>
                  </a:lnTo>
                  <a:lnTo>
                    <a:pt x="238" y="0"/>
                  </a:lnTo>
                  <a:lnTo>
                    <a:pt x="252" y="0"/>
                  </a:lnTo>
                  <a:lnTo>
                    <a:pt x="255" y="11"/>
                  </a:lnTo>
                  <a:lnTo>
                    <a:pt x="255" y="21"/>
                  </a:lnTo>
                  <a:lnTo>
                    <a:pt x="248" y="38"/>
                  </a:lnTo>
                  <a:lnTo>
                    <a:pt x="241" y="52"/>
                  </a:lnTo>
                  <a:lnTo>
                    <a:pt x="255" y="59"/>
                  </a:lnTo>
                  <a:lnTo>
                    <a:pt x="266" y="66"/>
                  </a:lnTo>
                  <a:lnTo>
                    <a:pt x="266" y="76"/>
                  </a:lnTo>
                  <a:lnTo>
                    <a:pt x="245" y="76"/>
                  </a:lnTo>
                  <a:lnTo>
                    <a:pt x="224" y="76"/>
                  </a:lnTo>
                  <a:lnTo>
                    <a:pt x="214" y="83"/>
                  </a:lnTo>
                  <a:lnTo>
                    <a:pt x="197" y="90"/>
                  </a:lnTo>
                  <a:lnTo>
                    <a:pt x="176" y="87"/>
                  </a:lnTo>
                  <a:lnTo>
                    <a:pt x="159" y="83"/>
                  </a:lnTo>
                  <a:lnTo>
                    <a:pt x="131" y="90"/>
                  </a:lnTo>
                  <a:lnTo>
                    <a:pt x="97" y="97"/>
                  </a:lnTo>
                  <a:lnTo>
                    <a:pt x="83" y="97"/>
                  </a:lnTo>
                  <a:lnTo>
                    <a:pt x="66" y="100"/>
                  </a:lnTo>
                  <a:lnTo>
                    <a:pt x="52" y="100"/>
                  </a:lnTo>
                  <a:lnTo>
                    <a:pt x="38" y="97"/>
                  </a:lnTo>
                  <a:lnTo>
                    <a:pt x="38" y="87"/>
                  </a:lnTo>
                  <a:lnTo>
                    <a:pt x="28" y="87"/>
                  </a:lnTo>
                  <a:lnTo>
                    <a:pt x="17" y="83"/>
                  </a:lnTo>
                  <a:lnTo>
                    <a:pt x="7" y="80"/>
                  </a:lnTo>
                  <a:lnTo>
                    <a:pt x="0" y="73"/>
                  </a:lnTo>
                  <a:lnTo>
                    <a:pt x="21" y="69"/>
                  </a:lnTo>
                  <a:lnTo>
                    <a:pt x="42" y="66"/>
                  </a:lnTo>
                  <a:lnTo>
                    <a:pt x="66" y="69"/>
                  </a:lnTo>
                  <a:lnTo>
                    <a:pt x="90" y="66"/>
                  </a:lnTo>
                  <a:lnTo>
                    <a:pt x="48" y="59"/>
                  </a:lnTo>
                  <a:lnTo>
                    <a:pt x="11" y="55"/>
                  </a:lnTo>
                  <a:lnTo>
                    <a:pt x="42" y="49"/>
                  </a:lnTo>
                  <a:lnTo>
                    <a:pt x="73" y="42"/>
                  </a:lnTo>
                  <a:lnTo>
                    <a:pt x="48" y="42"/>
                  </a:lnTo>
                  <a:lnTo>
                    <a:pt x="24" y="49"/>
                  </a:lnTo>
                  <a:lnTo>
                    <a:pt x="21" y="42"/>
                  </a:lnTo>
                  <a:lnTo>
                    <a:pt x="21" y="35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69" name="Freeform 505"/>
            <p:cNvSpPr>
              <a:spLocks/>
            </p:cNvSpPr>
            <p:nvPr/>
          </p:nvSpPr>
          <p:spPr bwMode="auto">
            <a:xfrm>
              <a:off x="3363983" y="2691916"/>
              <a:ext cx="480323" cy="176544"/>
            </a:xfrm>
            <a:custGeom>
              <a:avLst/>
              <a:gdLst>
                <a:gd name="T0" fmla="*/ 267 w 266"/>
                <a:gd name="T1" fmla="*/ 0 h 100"/>
                <a:gd name="T2" fmla="*/ 250 w 266"/>
                <a:gd name="T3" fmla="*/ 20 h 100"/>
                <a:gd name="T4" fmla="*/ 290 w 266"/>
                <a:gd name="T5" fmla="*/ 27 h 100"/>
                <a:gd name="T6" fmla="*/ 317 w 266"/>
                <a:gd name="T7" fmla="*/ 33 h 100"/>
                <a:gd name="T8" fmla="*/ 317 w 266"/>
                <a:gd name="T9" fmla="*/ 52 h 100"/>
                <a:gd name="T10" fmla="*/ 421 w 266"/>
                <a:gd name="T11" fmla="*/ 20 h 100"/>
                <a:gd name="T12" fmla="*/ 421 w 266"/>
                <a:gd name="T13" fmla="*/ 46 h 100"/>
                <a:gd name="T14" fmla="*/ 450 w 266"/>
                <a:gd name="T15" fmla="*/ 52 h 100"/>
                <a:gd name="T16" fmla="*/ 464 w 266"/>
                <a:gd name="T17" fmla="*/ 33 h 100"/>
                <a:gd name="T18" fmla="*/ 475 w 266"/>
                <a:gd name="T19" fmla="*/ 4 h 100"/>
                <a:gd name="T20" fmla="*/ 511 w 266"/>
                <a:gd name="T21" fmla="*/ 0 h 100"/>
                <a:gd name="T22" fmla="*/ 548 w 266"/>
                <a:gd name="T23" fmla="*/ 20 h 100"/>
                <a:gd name="T24" fmla="*/ 531 w 266"/>
                <a:gd name="T25" fmla="*/ 71 h 100"/>
                <a:gd name="T26" fmla="*/ 548 w 266"/>
                <a:gd name="T27" fmla="*/ 110 h 100"/>
                <a:gd name="T28" fmla="*/ 570 w 266"/>
                <a:gd name="T29" fmla="*/ 123 h 100"/>
                <a:gd name="T30" fmla="*/ 570 w 266"/>
                <a:gd name="T31" fmla="*/ 141 h 100"/>
                <a:gd name="T32" fmla="*/ 478 w 266"/>
                <a:gd name="T33" fmla="*/ 141 h 100"/>
                <a:gd name="T34" fmla="*/ 421 w 266"/>
                <a:gd name="T35" fmla="*/ 169 h 100"/>
                <a:gd name="T36" fmla="*/ 342 w 266"/>
                <a:gd name="T37" fmla="*/ 154 h 100"/>
                <a:gd name="T38" fmla="*/ 208 w 266"/>
                <a:gd name="T39" fmla="*/ 182 h 100"/>
                <a:gd name="T40" fmla="*/ 142 w 266"/>
                <a:gd name="T41" fmla="*/ 188 h 100"/>
                <a:gd name="T42" fmla="*/ 83 w 266"/>
                <a:gd name="T43" fmla="*/ 182 h 100"/>
                <a:gd name="T44" fmla="*/ 83 w 266"/>
                <a:gd name="T45" fmla="*/ 164 h 100"/>
                <a:gd name="T46" fmla="*/ 60 w 266"/>
                <a:gd name="T47" fmla="*/ 164 h 100"/>
                <a:gd name="T48" fmla="*/ 14 w 266"/>
                <a:gd name="T49" fmla="*/ 150 h 100"/>
                <a:gd name="T50" fmla="*/ 45 w 266"/>
                <a:gd name="T51" fmla="*/ 128 h 100"/>
                <a:gd name="T52" fmla="*/ 142 w 266"/>
                <a:gd name="T53" fmla="*/ 128 h 100"/>
                <a:gd name="T54" fmla="*/ 193 w 266"/>
                <a:gd name="T55" fmla="*/ 123 h 100"/>
                <a:gd name="T56" fmla="*/ 23 w 266"/>
                <a:gd name="T57" fmla="*/ 102 h 100"/>
                <a:gd name="T58" fmla="*/ 89 w 266"/>
                <a:gd name="T59" fmla="*/ 91 h 100"/>
                <a:gd name="T60" fmla="*/ 101 w 266"/>
                <a:gd name="T61" fmla="*/ 79 h 100"/>
                <a:gd name="T62" fmla="*/ 45 w 266"/>
                <a:gd name="T63" fmla="*/ 79 h 100"/>
                <a:gd name="T64" fmla="*/ 45 w 266"/>
                <a:gd name="T65" fmla="*/ 65 h 100"/>
                <a:gd name="T66" fmla="*/ 51 w 266"/>
                <a:gd name="T67" fmla="*/ 58 h 1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66" h="100">
                  <a:moveTo>
                    <a:pt x="24" y="31"/>
                  </a:moveTo>
                  <a:lnTo>
                    <a:pt x="124" y="0"/>
                  </a:lnTo>
                  <a:lnTo>
                    <a:pt x="117" y="11"/>
                  </a:lnTo>
                  <a:lnTo>
                    <a:pt x="117" y="18"/>
                  </a:lnTo>
                  <a:lnTo>
                    <a:pt x="135" y="14"/>
                  </a:lnTo>
                  <a:lnTo>
                    <a:pt x="145" y="7"/>
                  </a:lnTo>
                  <a:lnTo>
                    <a:pt x="148" y="18"/>
                  </a:lnTo>
                  <a:lnTo>
                    <a:pt x="148" y="28"/>
                  </a:lnTo>
                  <a:lnTo>
                    <a:pt x="159" y="28"/>
                  </a:lnTo>
                  <a:lnTo>
                    <a:pt x="197" y="11"/>
                  </a:lnTo>
                  <a:lnTo>
                    <a:pt x="197" y="24"/>
                  </a:lnTo>
                  <a:lnTo>
                    <a:pt x="200" y="31"/>
                  </a:lnTo>
                  <a:lnTo>
                    <a:pt x="210" y="28"/>
                  </a:lnTo>
                  <a:lnTo>
                    <a:pt x="214" y="21"/>
                  </a:lnTo>
                  <a:lnTo>
                    <a:pt x="217" y="18"/>
                  </a:lnTo>
                  <a:lnTo>
                    <a:pt x="217" y="7"/>
                  </a:lnTo>
                  <a:lnTo>
                    <a:pt x="221" y="4"/>
                  </a:lnTo>
                  <a:lnTo>
                    <a:pt x="224" y="0"/>
                  </a:lnTo>
                  <a:lnTo>
                    <a:pt x="238" y="0"/>
                  </a:lnTo>
                  <a:lnTo>
                    <a:pt x="252" y="0"/>
                  </a:lnTo>
                  <a:lnTo>
                    <a:pt x="255" y="11"/>
                  </a:lnTo>
                  <a:lnTo>
                    <a:pt x="255" y="21"/>
                  </a:lnTo>
                  <a:lnTo>
                    <a:pt x="248" y="38"/>
                  </a:lnTo>
                  <a:lnTo>
                    <a:pt x="241" y="52"/>
                  </a:lnTo>
                  <a:lnTo>
                    <a:pt x="255" y="59"/>
                  </a:lnTo>
                  <a:lnTo>
                    <a:pt x="266" y="66"/>
                  </a:lnTo>
                  <a:lnTo>
                    <a:pt x="266" y="76"/>
                  </a:lnTo>
                  <a:lnTo>
                    <a:pt x="245" y="76"/>
                  </a:lnTo>
                  <a:lnTo>
                    <a:pt x="224" y="76"/>
                  </a:lnTo>
                  <a:lnTo>
                    <a:pt x="214" y="83"/>
                  </a:lnTo>
                  <a:lnTo>
                    <a:pt x="197" y="90"/>
                  </a:lnTo>
                  <a:lnTo>
                    <a:pt x="176" y="87"/>
                  </a:lnTo>
                  <a:lnTo>
                    <a:pt x="159" y="83"/>
                  </a:lnTo>
                  <a:lnTo>
                    <a:pt x="131" y="90"/>
                  </a:lnTo>
                  <a:lnTo>
                    <a:pt x="97" y="97"/>
                  </a:lnTo>
                  <a:lnTo>
                    <a:pt x="83" y="97"/>
                  </a:lnTo>
                  <a:lnTo>
                    <a:pt x="66" y="100"/>
                  </a:lnTo>
                  <a:lnTo>
                    <a:pt x="52" y="100"/>
                  </a:lnTo>
                  <a:lnTo>
                    <a:pt x="38" y="97"/>
                  </a:lnTo>
                  <a:lnTo>
                    <a:pt x="38" y="87"/>
                  </a:lnTo>
                  <a:lnTo>
                    <a:pt x="28" y="87"/>
                  </a:lnTo>
                  <a:lnTo>
                    <a:pt x="17" y="83"/>
                  </a:lnTo>
                  <a:lnTo>
                    <a:pt x="7" y="80"/>
                  </a:lnTo>
                  <a:lnTo>
                    <a:pt x="0" y="73"/>
                  </a:lnTo>
                  <a:lnTo>
                    <a:pt x="21" y="69"/>
                  </a:lnTo>
                  <a:lnTo>
                    <a:pt x="42" y="66"/>
                  </a:lnTo>
                  <a:lnTo>
                    <a:pt x="66" y="69"/>
                  </a:lnTo>
                  <a:lnTo>
                    <a:pt x="90" y="66"/>
                  </a:lnTo>
                  <a:lnTo>
                    <a:pt x="48" y="59"/>
                  </a:lnTo>
                  <a:lnTo>
                    <a:pt x="11" y="55"/>
                  </a:lnTo>
                  <a:lnTo>
                    <a:pt x="42" y="49"/>
                  </a:lnTo>
                  <a:lnTo>
                    <a:pt x="73" y="42"/>
                  </a:lnTo>
                  <a:lnTo>
                    <a:pt x="48" y="42"/>
                  </a:lnTo>
                  <a:lnTo>
                    <a:pt x="24" y="49"/>
                  </a:lnTo>
                  <a:lnTo>
                    <a:pt x="21" y="42"/>
                  </a:lnTo>
                  <a:lnTo>
                    <a:pt x="21" y="35"/>
                  </a:lnTo>
                  <a:lnTo>
                    <a:pt x="24" y="31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70" name="Freeform 506"/>
            <p:cNvSpPr>
              <a:spLocks/>
            </p:cNvSpPr>
            <p:nvPr/>
          </p:nvSpPr>
          <p:spPr bwMode="auto">
            <a:xfrm>
              <a:off x="4661811" y="3557134"/>
              <a:ext cx="235391" cy="205172"/>
            </a:xfrm>
            <a:custGeom>
              <a:avLst/>
              <a:gdLst>
                <a:gd name="T0" fmla="*/ 143 w 131"/>
                <a:gd name="T1" fmla="*/ 25 h 117"/>
                <a:gd name="T2" fmla="*/ 174 w 131"/>
                <a:gd name="T3" fmla="*/ 4 h 117"/>
                <a:gd name="T4" fmla="*/ 202 w 131"/>
                <a:gd name="T5" fmla="*/ 0 h 117"/>
                <a:gd name="T6" fmla="*/ 193 w 131"/>
                <a:gd name="T7" fmla="*/ 13 h 117"/>
                <a:gd name="T8" fmla="*/ 180 w 131"/>
                <a:gd name="T9" fmla="*/ 31 h 117"/>
                <a:gd name="T10" fmla="*/ 166 w 131"/>
                <a:gd name="T11" fmla="*/ 43 h 117"/>
                <a:gd name="T12" fmla="*/ 151 w 131"/>
                <a:gd name="T13" fmla="*/ 50 h 117"/>
                <a:gd name="T14" fmla="*/ 166 w 131"/>
                <a:gd name="T15" fmla="*/ 55 h 117"/>
                <a:gd name="T16" fmla="*/ 188 w 131"/>
                <a:gd name="T17" fmla="*/ 50 h 117"/>
                <a:gd name="T18" fmla="*/ 180 w 131"/>
                <a:gd name="T19" fmla="*/ 63 h 117"/>
                <a:gd name="T20" fmla="*/ 174 w 131"/>
                <a:gd name="T21" fmla="*/ 74 h 117"/>
                <a:gd name="T22" fmla="*/ 215 w 131"/>
                <a:gd name="T23" fmla="*/ 86 h 117"/>
                <a:gd name="T24" fmla="*/ 267 w 131"/>
                <a:gd name="T25" fmla="*/ 93 h 117"/>
                <a:gd name="T26" fmla="*/ 253 w 131"/>
                <a:gd name="T27" fmla="*/ 106 h 117"/>
                <a:gd name="T28" fmla="*/ 237 w 131"/>
                <a:gd name="T29" fmla="*/ 111 h 117"/>
                <a:gd name="T30" fmla="*/ 253 w 131"/>
                <a:gd name="T31" fmla="*/ 129 h 117"/>
                <a:gd name="T32" fmla="*/ 273 w 131"/>
                <a:gd name="T33" fmla="*/ 142 h 117"/>
                <a:gd name="T34" fmla="*/ 237 w 131"/>
                <a:gd name="T35" fmla="*/ 155 h 117"/>
                <a:gd name="T36" fmla="*/ 209 w 131"/>
                <a:gd name="T37" fmla="*/ 169 h 117"/>
                <a:gd name="T38" fmla="*/ 180 w 131"/>
                <a:gd name="T39" fmla="*/ 186 h 117"/>
                <a:gd name="T40" fmla="*/ 151 w 131"/>
                <a:gd name="T41" fmla="*/ 211 h 117"/>
                <a:gd name="T42" fmla="*/ 138 w 131"/>
                <a:gd name="T43" fmla="*/ 179 h 117"/>
                <a:gd name="T44" fmla="*/ 151 w 131"/>
                <a:gd name="T45" fmla="*/ 179 h 117"/>
                <a:gd name="T46" fmla="*/ 158 w 131"/>
                <a:gd name="T47" fmla="*/ 174 h 117"/>
                <a:gd name="T48" fmla="*/ 79 w 131"/>
                <a:gd name="T49" fmla="*/ 174 h 117"/>
                <a:gd name="T50" fmla="*/ 23 w 131"/>
                <a:gd name="T51" fmla="*/ 174 h 117"/>
                <a:gd name="T52" fmla="*/ 10 w 131"/>
                <a:gd name="T53" fmla="*/ 169 h 117"/>
                <a:gd name="T54" fmla="*/ 0 w 131"/>
                <a:gd name="T55" fmla="*/ 161 h 117"/>
                <a:gd name="T56" fmla="*/ 37 w 131"/>
                <a:gd name="T57" fmla="*/ 129 h 117"/>
                <a:gd name="T58" fmla="*/ 79 w 131"/>
                <a:gd name="T59" fmla="*/ 106 h 117"/>
                <a:gd name="T60" fmla="*/ 96 w 131"/>
                <a:gd name="T61" fmla="*/ 82 h 117"/>
                <a:gd name="T62" fmla="*/ 110 w 131"/>
                <a:gd name="T63" fmla="*/ 55 h 117"/>
                <a:gd name="T64" fmla="*/ 115 w 131"/>
                <a:gd name="T65" fmla="*/ 43 h 117"/>
                <a:gd name="T66" fmla="*/ 124 w 131"/>
                <a:gd name="T67" fmla="*/ 37 h 117"/>
                <a:gd name="T68" fmla="*/ 129 w 131"/>
                <a:gd name="T69" fmla="*/ 31 h 117"/>
                <a:gd name="T70" fmla="*/ 143 w 131"/>
                <a:gd name="T71" fmla="*/ 25 h 1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31" h="117">
                  <a:moveTo>
                    <a:pt x="69" y="14"/>
                  </a:moveTo>
                  <a:lnTo>
                    <a:pt x="83" y="4"/>
                  </a:lnTo>
                  <a:lnTo>
                    <a:pt x="97" y="0"/>
                  </a:lnTo>
                  <a:lnTo>
                    <a:pt x="93" y="7"/>
                  </a:lnTo>
                  <a:lnTo>
                    <a:pt x="87" y="17"/>
                  </a:lnTo>
                  <a:lnTo>
                    <a:pt x="80" y="24"/>
                  </a:lnTo>
                  <a:lnTo>
                    <a:pt x="73" y="28"/>
                  </a:lnTo>
                  <a:lnTo>
                    <a:pt x="80" y="31"/>
                  </a:lnTo>
                  <a:lnTo>
                    <a:pt x="90" y="28"/>
                  </a:lnTo>
                  <a:lnTo>
                    <a:pt x="87" y="35"/>
                  </a:lnTo>
                  <a:lnTo>
                    <a:pt x="83" y="41"/>
                  </a:lnTo>
                  <a:lnTo>
                    <a:pt x="104" y="48"/>
                  </a:lnTo>
                  <a:lnTo>
                    <a:pt x="128" y="52"/>
                  </a:lnTo>
                  <a:lnTo>
                    <a:pt x="121" y="59"/>
                  </a:lnTo>
                  <a:lnTo>
                    <a:pt x="114" y="62"/>
                  </a:lnTo>
                  <a:lnTo>
                    <a:pt x="121" y="72"/>
                  </a:lnTo>
                  <a:lnTo>
                    <a:pt x="131" y="79"/>
                  </a:lnTo>
                  <a:lnTo>
                    <a:pt x="114" y="86"/>
                  </a:lnTo>
                  <a:lnTo>
                    <a:pt x="100" y="93"/>
                  </a:lnTo>
                  <a:lnTo>
                    <a:pt x="87" y="103"/>
                  </a:lnTo>
                  <a:lnTo>
                    <a:pt x="73" y="117"/>
                  </a:lnTo>
                  <a:lnTo>
                    <a:pt x="66" y="100"/>
                  </a:lnTo>
                  <a:lnTo>
                    <a:pt x="73" y="100"/>
                  </a:lnTo>
                  <a:lnTo>
                    <a:pt x="76" y="97"/>
                  </a:lnTo>
                  <a:lnTo>
                    <a:pt x="38" y="97"/>
                  </a:lnTo>
                  <a:lnTo>
                    <a:pt x="11" y="97"/>
                  </a:lnTo>
                  <a:lnTo>
                    <a:pt x="4" y="93"/>
                  </a:lnTo>
                  <a:lnTo>
                    <a:pt x="0" y="90"/>
                  </a:lnTo>
                  <a:lnTo>
                    <a:pt x="18" y="72"/>
                  </a:lnTo>
                  <a:lnTo>
                    <a:pt x="38" y="59"/>
                  </a:lnTo>
                  <a:lnTo>
                    <a:pt x="45" y="45"/>
                  </a:lnTo>
                  <a:lnTo>
                    <a:pt x="52" y="31"/>
                  </a:lnTo>
                  <a:lnTo>
                    <a:pt x="56" y="24"/>
                  </a:lnTo>
                  <a:lnTo>
                    <a:pt x="59" y="21"/>
                  </a:lnTo>
                  <a:lnTo>
                    <a:pt x="62" y="17"/>
                  </a:lnTo>
                  <a:lnTo>
                    <a:pt x="69" y="14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71" name="Freeform 507"/>
            <p:cNvSpPr>
              <a:spLocks/>
            </p:cNvSpPr>
            <p:nvPr/>
          </p:nvSpPr>
          <p:spPr bwMode="auto">
            <a:xfrm>
              <a:off x="4661811" y="3557134"/>
              <a:ext cx="235391" cy="205172"/>
            </a:xfrm>
            <a:custGeom>
              <a:avLst/>
              <a:gdLst>
                <a:gd name="T0" fmla="*/ 143 w 131"/>
                <a:gd name="T1" fmla="*/ 25 h 117"/>
                <a:gd name="T2" fmla="*/ 174 w 131"/>
                <a:gd name="T3" fmla="*/ 4 h 117"/>
                <a:gd name="T4" fmla="*/ 202 w 131"/>
                <a:gd name="T5" fmla="*/ 0 h 117"/>
                <a:gd name="T6" fmla="*/ 193 w 131"/>
                <a:gd name="T7" fmla="*/ 13 h 117"/>
                <a:gd name="T8" fmla="*/ 180 w 131"/>
                <a:gd name="T9" fmla="*/ 31 h 117"/>
                <a:gd name="T10" fmla="*/ 166 w 131"/>
                <a:gd name="T11" fmla="*/ 43 h 117"/>
                <a:gd name="T12" fmla="*/ 151 w 131"/>
                <a:gd name="T13" fmla="*/ 50 h 117"/>
                <a:gd name="T14" fmla="*/ 166 w 131"/>
                <a:gd name="T15" fmla="*/ 55 h 117"/>
                <a:gd name="T16" fmla="*/ 188 w 131"/>
                <a:gd name="T17" fmla="*/ 50 h 117"/>
                <a:gd name="T18" fmla="*/ 180 w 131"/>
                <a:gd name="T19" fmla="*/ 63 h 117"/>
                <a:gd name="T20" fmla="*/ 174 w 131"/>
                <a:gd name="T21" fmla="*/ 74 h 117"/>
                <a:gd name="T22" fmla="*/ 215 w 131"/>
                <a:gd name="T23" fmla="*/ 86 h 117"/>
                <a:gd name="T24" fmla="*/ 267 w 131"/>
                <a:gd name="T25" fmla="*/ 93 h 117"/>
                <a:gd name="T26" fmla="*/ 253 w 131"/>
                <a:gd name="T27" fmla="*/ 106 h 117"/>
                <a:gd name="T28" fmla="*/ 237 w 131"/>
                <a:gd name="T29" fmla="*/ 111 h 117"/>
                <a:gd name="T30" fmla="*/ 253 w 131"/>
                <a:gd name="T31" fmla="*/ 129 h 117"/>
                <a:gd name="T32" fmla="*/ 273 w 131"/>
                <a:gd name="T33" fmla="*/ 142 h 117"/>
                <a:gd name="T34" fmla="*/ 237 w 131"/>
                <a:gd name="T35" fmla="*/ 155 h 117"/>
                <a:gd name="T36" fmla="*/ 209 w 131"/>
                <a:gd name="T37" fmla="*/ 169 h 117"/>
                <a:gd name="T38" fmla="*/ 180 w 131"/>
                <a:gd name="T39" fmla="*/ 186 h 117"/>
                <a:gd name="T40" fmla="*/ 151 w 131"/>
                <a:gd name="T41" fmla="*/ 211 h 117"/>
                <a:gd name="T42" fmla="*/ 151 w 131"/>
                <a:gd name="T43" fmla="*/ 211 h 117"/>
                <a:gd name="T44" fmla="*/ 138 w 131"/>
                <a:gd name="T45" fmla="*/ 179 h 117"/>
                <a:gd name="T46" fmla="*/ 138 w 131"/>
                <a:gd name="T47" fmla="*/ 179 h 117"/>
                <a:gd name="T48" fmla="*/ 151 w 131"/>
                <a:gd name="T49" fmla="*/ 179 h 117"/>
                <a:gd name="T50" fmla="*/ 158 w 131"/>
                <a:gd name="T51" fmla="*/ 174 h 117"/>
                <a:gd name="T52" fmla="*/ 79 w 131"/>
                <a:gd name="T53" fmla="*/ 174 h 117"/>
                <a:gd name="T54" fmla="*/ 23 w 131"/>
                <a:gd name="T55" fmla="*/ 174 h 117"/>
                <a:gd name="T56" fmla="*/ 10 w 131"/>
                <a:gd name="T57" fmla="*/ 169 h 117"/>
                <a:gd name="T58" fmla="*/ 0 w 131"/>
                <a:gd name="T59" fmla="*/ 161 h 117"/>
                <a:gd name="T60" fmla="*/ 37 w 131"/>
                <a:gd name="T61" fmla="*/ 129 h 117"/>
                <a:gd name="T62" fmla="*/ 79 w 131"/>
                <a:gd name="T63" fmla="*/ 106 h 117"/>
                <a:gd name="T64" fmla="*/ 96 w 131"/>
                <a:gd name="T65" fmla="*/ 82 h 117"/>
                <a:gd name="T66" fmla="*/ 110 w 131"/>
                <a:gd name="T67" fmla="*/ 55 h 117"/>
                <a:gd name="T68" fmla="*/ 115 w 131"/>
                <a:gd name="T69" fmla="*/ 43 h 117"/>
                <a:gd name="T70" fmla="*/ 124 w 131"/>
                <a:gd name="T71" fmla="*/ 37 h 117"/>
                <a:gd name="T72" fmla="*/ 129 w 131"/>
                <a:gd name="T73" fmla="*/ 31 h 117"/>
                <a:gd name="T74" fmla="*/ 143 w 131"/>
                <a:gd name="T75" fmla="*/ 25 h 117"/>
                <a:gd name="T76" fmla="*/ 143 w 131"/>
                <a:gd name="T77" fmla="*/ 25 h 117"/>
                <a:gd name="T78" fmla="*/ 143 w 131"/>
                <a:gd name="T79" fmla="*/ 25 h 11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31" h="117">
                  <a:moveTo>
                    <a:pt x="69" y="14"/>
                  </a:moveTo>
                  <a:lnTo>
                    <a:pt x="83" y="4"/>
                  </a:lnTo>
                  <a:lnTo>
                    <a:pt x="97" y="0"/>
                  </a:lnTo>
                  <a:lnTo>
                    <a:pt x="93" y="7"/>
                  </a:lnTo>
                  <a:lnTo>
                    <a:pt x="87" y="17"/>
                  </a:lnTo>
                  <a:lnTo>
                    <a:pt x="80" y="24"/>
                  </a:lnTo>
                  <a:lnTo>
                    <a:pt x="73" y="28"/>
                  </a:lnTo>
                  <a:lnTo>
                    <a:pt x="80" y="31"/>
                  </a:lnTo>
                  <a:lnTo>
                    <a:pt x="90" y="28"/>
                  </a:lnTo>
                  <a:lnTo>
                    <a:pt x="87" y="35"/>
                  </a:lnTo>
                  <a:lnTo>
                    <a:pt x="83" y="41"/>
                  </a:lnTo>
                  <a:lnTo>
                    <a:pt x="104" y="48"/>
                  </a:lnTo>
                  <a:lnTo>
                    <a:pt x="128" y="52"/>
                  </a:lnTo>
                  <a:lnTo>
                    <a:pt x="121" y="59"/>
                  </a:lnTo>
                  <a:lnTo>
                    <a:pt x="114" y="62"/>
                  </a:lnTo>
                  <a:lnTo>
                    <a:pt x="121" y="72"/>
                  </a:lnTo>
                  <a:lnTo>
                    <a:pt x="131" y="79"/>
                  </a:lnTo>
                  <a:lnTo>
                    <a:pt x="114" y="86"/>
                  </a:lnTo>
                  <a:lnTo>
                    <a:pt x="100" y="93"/>
                  </a:lnTo>
                  <a:lnTo>
                    <a:pt x="87" y="103"/>
                  </a:lnTo>
                  <a:lnTo>
                    <a:pt x="73" y="117"/>
                  </a:lnTo>
                  <a:lnTo>
                    <a:pt x="66" y="100"/>
                  </a:lnTo>
                  <a:lnTo>
                    <a:pt x="73" y="100"/>
                  </a:lnTo>
                  <a:lnTo>
                    <a:pt x="76" y="97"/>
                  </a:lnTo>
                  <a:lnTo>
                    <a:pt x="38" y="97"/>
                  </a:lnTo>
                  <a:lnTo>
                    <a:pt x="11" y="97"/>
                  </a:lnTo>
                  <a:lnTo>
                    <a:pt x="4" y="93"/>
                  </a:lnTo>
                  <a:lnTo>
                    <a:pt x="0" y="90"/>
                  </a:lnTo>
                  <a:lnTo>
                    <a:pt x="18" y="72"/>
                  </a:lnTo>
                  <a:lnTo>
                    <a:pt x="38" y="59"/>
                  </a:lnTo>
                  <a:lnTo>
                    <a:pt x="45" y="45"/>
                  </a:lnTo>
                  <a:lnTo>
                    <a:pt x="52" y="31"/>
                  </a:lnTo>
                  <a:lnTo>
                    <a:pt x="56" y="24"/>
                  </a:lnTo>
                  <a:lnTo>
                    <a:pt x="59" y="21"/>
                  </a:lnTo>
                  <a:lnTo>
                    <a:pt x="62" y="17"/>
                  </a:lnTo>
                  <a:lnTo>
                    <a:pt x="69" y="14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72" name="Freeform 508"/>
            <p:cNvSpPr>
              <a:spLocks/>
            </p:cNvSpPr>
            <p:nvPr/>
          </p:nvSpPr>
          <p:spPr bwMode="auto">
            <a:xfrm>
              <a:off x="3495992" y="2540821"/>
              <a:ext cx="235391" cy="66800"/>
            </a:xfrm>
            <a:custGeom>
              <a:avLst/>
              <a:gdLst>
                <a:gd name="T0" fmla="*/ 77 w 131"/>
                <a:gd name="T1" fmla="*/ 69 h 38"/>
                <a:gd name="T2" fmla="*/ 179 w 131"/>
                <a:gd name="T3" fmla="*/ 51 h 38"/>
                <a:gd name="T4" fmla="*/ 273 w 131"/>
                <a:gd name="T5" fmla="*/ 13 h 38"/>
                <a:gd name="T6" fmla="*/ 243 w 131"/>
                <a:gd name="T7" fmla="*/ 4 h 38"/>
                <a:gd name="T8" fmla="*/ 214 w 131"/>
                <a:gd name="T9" fmla="*/ 0 h 38"/>
                <a:gd name="T10" fmla="*/ 165 w 131"/>
                <a:gd name="T11" fmla="*/ 4 h 38"/>
                <a:gd name="T12" fmla="*/ 90 w 131"/>
                <a:gd name="T13" fmla="*/ 25 h 38"/>
                <a:gd name="T14" fmla="*/ 35 w 131"/>
                <a:gd name="T15" fmla="*/ 51 h 38"/>
                <a:gd name="T16" fmla="*/ 0 w 131"/>
                <a:gd name="T17" fmla="*/ 69 h 38"/>
                <a:gd name="T18" fmla="*/ 77 w 131"/>
                <a:gd name="T19" fmla="*/ 69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38">
                  <a:moveTo>
                    <a:pt x="37" y="38"/>
                  </a:moveTo>
                  <a:lnTo>
                    <a:pt x="86" y="28"/>
                  </a:lnTo>
                  <a:lnTo>
                    <a:pt x="131" y="7"/>
                  </a:lnTo>
                  <a:lnTo>
                    <a:pt x="117" y="4"/>
                  </a:lnTo>
                  <a:lnTo>
                    <a:pt x="103" y="0"/>
                  </a:lnTo>
                  <a:lnTo>
                    <a:pt x="79" y="4"/>
                  </a:lnTo>
                  <a:lnTo>
                    <a:pt x="44" y="14"/>
                  </a:lnTo>
                  <a:lnTo>
                    <a:pt x="17" y="28"/>
                  </a:lnTo>
                  <a:lnTo>
                    <a:pt x="0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73" name="Freeform 509"/>
            <p:cNvSpPr>
              <a:spLocks/>
            </p:cNvSpPr>
            <p:nvPr/>
          </p:nvSpPr>
          <p:spPr bwMode="auto">
            <a:xfrm>
              <a:off x="3495992" y="2540821"/>
              <a:ext cx="235391" cy="66800"/>
            </a:xfrm>
            <a:custGeom>
              <a:avLst/>
              <a:gdLst>
                <a:gd name="T0" fmla="*/ 77 w 131"/>
                <a:gd name="T1" fmla="*/ 69 h 38"/>
                <a:gd name="T2" fmla="*/ 179 w 131"/>
                <a:gd name="T3" fmla="*/ 51 h 38"/>
                <a:gd name="T4" fmla="*/ 273 w 131"/>
                <a:gd name="T5" fmla="*/ 13 h 38"/>
                <a:gd name="T6" fmla="*/ 243 w 131"/>
                <a:gd name="T7" fmla="*/ 4 h 38"/>
                <a:gd name="T8" fmla="*/ 214 w 131"/>
                <a:gd name="T9" fmla="*/ 0 h 38"/>
                <a:gd name="T10" fmla="*/ 165 w 131"/>
                <a:gd name="T11" fmla="*/ 4 h 38"/>
                <a:gd name="T12" fmla="*/ 90 w 131"/>
                <a:gd name="T13" fmla="*/ 25 h 38"/>
                <a:gd name="T14" fmla="*/ 35 w 131"/>
                <a:gd name="T15" fmla="*/ 51 h 38"/>
                <a:gd name="T16" fmla="*/ 0 w 131"/>
                <a:gd name="T17" fmla="*/ 69 h 38"/>
                <a:gd name="T18" fmla="*/ 0 w 131"/>
                <a:gd name="T19" fmla="*/ 69 h 38"/>
                <a:gd name="T20" fmla="*/ 77 w 131"/>
                <a:gd name="T21" fmla="*/ 69 h 38"/>
                <a:gd name="T22" fmla="*/ 77 w 131"/>
                <a:gd name="T23" fmla="*/ 69 h 3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1" h="38">
                  <a:moveTo>
                    <a:pt x="37" y="38"/>
                  </a:moveTo>
                  <a:lnTo>
                    <a:pt x="86" y="28"/>
                  </a:lnTo>
                  <a:lnTo>
                    <a:pt x="131" y="7"/>
                  </a:lnTo>
                  <a:lnTo>
                    <a:pt x="117" y="4"/>
                  </a:lnTo>
                  <a:lnTo>
                    <a:pt x="103" y="0"/>
                  </a:lnTo>
                  <a:lnTo>
                    <a:pt x="79" y="4"/>
                  </a:lnTo>
                  <a:lnTo>
                    <a:pt x="44" y="14"/>
                  </a:lnTo>
                  <a:lnTo>
                    <a:pt x="17" y="28"/>
                  </a:lnTo>
                  <a:lnTo>
                    <a:pt x="0" y="38"/>
                  </a:lnTo>
                  <a:lnTo>
                    <a:pt x="37" y="38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74" name="Freeform 510"/>
            <p:cNvSpPr>
              <a:spLocks/>
            </p:cNvSpPr>
            <p:nvPr/>
          </p:nvSpPr>
          <p:spPr bwMode="auto">
            <a:xfrm>
              <a:off x="3607325" y="2571039"/>
              <a:ext cx="327638" cy="90658"/>
            </a:xfrm>
            <a:custGeom>
              <a:avLst/>
              <a:gdLst>
                <a:gd name="T0" fmla="*/ 0 w 182"/>
                <a:gd name="T1" fmla="*/ 60 h 52"/>
                <a:gd name="T2" fmla="*/ 42 w 182"/>
                <a:gd name="T3" fmla="*/ 60 h 52"/>
                <a:gd name="T4" fmla="*/ 95 w 182"/>
                <a:gd name="T5" fmla="*/ 54 h 52"/>
                <a:gd name="T6" fmla="*/ 78 w 182"/>
                <a:gd name="T7" fmla="*/ 66 h 52"/>
                <a:gd name="T8" fmla="*/ 66 w 182"/>
                <a:gd name="T9" fmla="*/ 78 h 52"/>
                <a:gd name="T10" fmla="*/ 70 w 182"/>
                <a:gd name="T11" fmla="*/ 86 h 52"/>
                <a:gd name="T12" fmla="*/ 86 w 182"/>
                <a:gd name="T13" fmla="*/ 90 h 52"/>
                <a:gd name="T14" fmla="*/ 152 w 182"/>
                <a:gd name="T15" fmla="*/ 78 h 52"/>
                <a:gd name="T16" fmla="*/ 216 w 182"/>
                <a:gd name="T17" fmla="*/ 66 h 52"/>
                <a:gd name="T18" fmla="*/ 239 w 182"/>
                <a:gd name="T19" fmla="*/ 66 h 52"/>
                <a:gd name="T20" fmla="*/ 260 w 182"/>
                <a:gd name="T21" fmla="*/ 66 h 52"/>
                <a:gd name="T22" fmla="*/ 287 w 182"/>
                <a:gd name="T23" fmla="*/ 66 h 52"/>
                <a:gd name="T24" fmla="*/ 325 w 182"/>
                <a:gd name="T25" fmla="*/ 60 h 52"/>
                <a:gd name="T26" fmla="*/ 352 w 182"/>
                <a:gd name="T27" fmla="*/ 49 h 52"/>
                <a:gd name="T28" fmla="*/ 383 w 182"/>
                <a:gd name="T29" fmla="*/ 36 h 52"/>
                <a:gd name="T30" fmla="*/ 352 w 182"/>
                <a:gd name="T31" fmla="*/ 32 h 52"/>
                <a:gd name="T32" fmla="*/ 325 w 182"/>
                <a:gd name="T33" fmla="*/ 32 h 52"/>
                <a:gd name="T34" fmla="*/ 340 w 182"/>
                <a:gd name="T35" fmla="*/ 18 h 52"/>
                <a:gd name="T36" fmla="*/ 349 w 182"/>
                <a:gd name="T37" fmla="*/ 0 h 52"/>
                <a:gd name="T38" fmla="*/ 311 w 182"/>
                <a:gd name="T39" fmla="*/ 0 h 52"/>
                <a:gd name="T40" fmla="*/ 283 w 182"/>
                <a:gd name="T41" fmla="*/ 24 h 52"/>
                <a:gd name="T42" fmla="*/ 244 w 182"/>
                <a:gd name="T43" fmla="*/ 43 h 52"/>
                <a:gd name="T44" fmla="*/ 201 w 182"/>
                <a:gd name="T45" fmla="*/ 36 h 52"/>
                <a:gd name="T46" fmla="*/ 173 w 182"/>
                <a:gd name="T47" fmla="*/ 18 h 52"/>
                <a:gd name="T48" fmla="*/ 123 w 182"/>
                <a:gd name="T49" fmla="*/ 18 h 52"/>
                <a:gd name="T50" fmla="*/ 70 w 182"/>
                <a:gd name="T51" fmla="*/ 32 h 52"/>
                <a:gd name="T52" fmla="*/ 28 w 182"/>
                <a:gd name="T53" fmla="*/ 43 h 52"/>
                <a:gd name="T54" fmla="*/ 0 w 182"/>
                <a:gd name="T55" fmla="*/ 60 h 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82" h="52">
                  <a:moveTo>
                    <a:pt x="0" y="35"/>
                  </a:moveTo>
                  <a:lnTo>
                    <a:pt x="20" y="35"/>
                  </a:lnTo>
                  <a:lnTo>
                    <a:pt x="44" y="31"/>
                  </a:lnTo>
                  <a:lnTo>
                    <a:pt x="37" y="38"/>
                  </a:lnTo>
                  <a:lnTo>
                    <a:pt x="31" y="45"/>
                  </a:lnTo>
                  <a:lnTo>
                    <a:pt x="34" y="49"/>
                  </a:lnTo>
                  <a:lnTo>
                    <a:pt x="41" y="52"/>
                  </a:lnTo>
                  <a:lnTo>
                    <a:pt x="72" y="45"/>
                  </a:lnTo>
                  <a:lnTo>
                    <a:pt x="103" y="38"/>
                  </a:lnTo>
                  <a:lnTo>
                    <a:pt x="113" y="38"/>
                  </a:lnTo>
                  <a:lnTo>
                    <a:pt x="124" y="38"/>
                  </a:lnTo>
                  <a:lnTo>
                    <a:pt x="137" y="38"/>
                  </a:lnTo>
                  <a:lnTo>
                    <a:pt x="155" y="35"/>
                  </a:lnTo>
                  <a:lnTo>
                    <a:pt x="168" y="28"/>
                  </a:lnTo>
                  <a:lnTo>
                    <a:pt x="182" y="21"/>
                  </a:lnTo>
                  <a:lnTo>
                    <a:pt x="168" y="18"/>
                  </a:lnTo>
                  <a:lnTo>
                    <a:pt x="155" y="18"/>
                  </a:lnTo>
                  <a:lnTo>
                    <a:pt x="162" y="11"/>
                  </a:lnTo>
                  <a:lnTo>
                    <a:pt x="165" y="0"/>
                  </a:lnTo>
                  <a:lnTo>
                    <a:pt x="148" y="0"/>
                  </a:lnTo>
                  <a:lnTo>
                    <a:pt x="134" y="14"/>
                  </a:lnTo>
                  <a:lnTo>
                    <a:pt x="117" y="25"/>
                  </a:lnTo>
                  <a:lnTo>
                    <a:pt x="96" y="21"/>
                  </a:lnTo>
                  <a:lnTo>
                    <a:pt x="82" y="11"/>
                  </a:lnTo>
                  <a:lnTo>
                    <a:pt x="58" y="11"/>
                  </a:lnTo>
                  <a:lnTo>
                    <a:pt x="34" y="18"/>
                  </a:lnTo>
                  <a:lnTo>
                    <a:pt x="13" y="2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75" name="Freeform 511"/>
            <p:cNvSpPr>
              <a:spLocks/>
            </p:cNvSpPr>
            <p:nvPr/>
          </p:nvSpPr>
          <p:spPr bwMode="auto">
            <a:xfrm>
              <a:off x="3607325" y="2571039"/>
              <a:ext cx="327638" cy="90658"/>
            </a:xfrm>
            <a:custGeom>
              <a:avLst/>
              <a:gdLst>
                <a:gd name="T0" fmla="*/ 0 w 182"/>
                <a:gd name="T1" fmla="*/ 60 h 52"/>
                <a:gd name="T2" fmla="*/ 42 w 182"/>
                <a:gd name="T3" fmla="*/ 60 h 52"/>
                <a:gd name="T4" fmla="*/ 95 w 182"/>
                <a:gd name="T5" fmla="*/ 54 h 52"/>
                <a:gd name="T6" fmla="*/ 78 w 182"/>
                <a:gd name="T7" fmla="*/ 66 h 52"/>
                <a:gd name="T8" fmla="*/ 66 w 182"/>
                <a:gd name="T9" fmla="*/ 78 h 52"/>
                <a:gd name="T10" fmla="*/ 70 w 182"/>
                <a:gd name="T11" fmla="*/ 86 h 52"/>
                <a:gd name="T12" fmla="*/ 86 w 182"/>
                <a:gd name="T13" fmla="*/ 90 h 52"/>
                <a:gd name="T14" fmla="*/ 152 w 182"/>
                <a:gd name="T15" fmla="*/ 78 h 52"/>
                <a:gd name="T16" fmla="*/ 216 w 182"/>
                <a:gd name="T17" fmla="*/ 66 h 52"/>
                <a:gd name="T18" fmla="*/ 239 w 182"/>
                <a:gd name="T19" fmla="*/ 66 h 52"/>
                <a:gd name="T20" fmla="*/ 260 w 182"/>
                <a:gd name="T21" fmla="*/ 66 h 52"/>
                <a:gd name="T22" fmla="*/ 287 w 182"/>
                <a:gd name="T23" fmla="*/ 66 h 52"/>
                <a:gd name="T24" fmla="*/ 325 w 182"/>
                <a:gd name="T25" fmla="*/ 60 h 52"/>
                <a:gd name="T26" fmla="*/ 352 w 182"/>
                <a:gd name="T27" fmla="*/ 49 h 52"/>
                <a:gd name="T28" fmla="*/ 383 w 182"/>
                <a:gd name="T29" fmla="*/ 36 h 52"/>
                <a:gd name="T30" fmla="*/ 352 w 182"/>
                <a:gd name="T31" fmla="*/ 32 h 52"/>
                <a:gd name="T32" fmla="*/ 325 w 182"/>
                <a:gd name="T33" fmla="*/ 32 h 52"/>
                <a:gd name="T34" fmla="*/ 340 w 182"/>
                <a:gd name="T35" fmla="*/ 18 h 52"/>
                <a:gd name="T36" fmla="*/ 349 w 182"/>
                <a:gd name="T37" fmla="*/ 0 h 52"/>
                <a:gd name="T38" fmla="*/ 349 w 182"/>
                <a:gd name="T39" fmla="*/ 0 h 52"/>
                <a:gd name="T40" fmla="*/ 311 w 182"/>
                <a:gd name="T41" fmla="*/ 0 h 52"/>
                <a:gd name="T42" fmla="*/ 311 w 182"/>
                <a:gd name="T43" fmla="*/ 0 h 52"/>
                <a:gd name="T44" fmla="*/ 283 w 182"/>
                <a:gd name="T45" fmla="*/ 24 h 52"/>
                <a:gd name="T46" fmla="*/ 244 w 182"/>
                <a:gd name="T47" fmla="*/ 43 h 52"/>
                <a:gd name="T48" fmla="*/ 201 w 182"/>
                <a:gd name="T49" fmla="*/ 36 h 52"/>
                <a:gd name="T50" fmla="*/ 173 w 182"/>
                <a:gd name="T51" fmla="*/ 18 h 52"/>
                <a:gd name="T52" fmla="*/ 123 w 182"/>
                <a:gd name="T53" fmla="*/ 18 h 52"/>
                <a:gd name="T54" fmla="*/ 70 w 182"/>
                <a:gd name="T55" fmla="*/ 32 h 52"/>
                <a:gd name="T56" fmla="*/ 28 w 182"/>
                <a:gd name="T57" fmla="*/ 43 h 52"/>
                <a:gd name="T58" fmla="*/ 0 w 182"/>
                <a:gd name="T59" fmla="*/ 60 h 52"/>
                <a:gd name="T60" fmla="*/ 0 w 182"/>
                <a:gd name="T61" fmla="*/ 60 h 52"/>
                <a:gd name="T62" fmla="*/ 0 w 182"/>
                <a:gd name="T63" fmla="*/ 60 h 5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2" h="52">
                  <a:moveTo>
                    <a:pt x="0" y="35"/>
                  </a:moveTo>
                  <a:lnTo>
                    <a:pt x="20" y="35"/>
                  </a:lnTo>
                  <a:lnTo>
                    <a:pt x="44" y="31"/>
                  </a:lnTo>
                  <a:lnTo>
                    <a:pt x="37" y="38"/>
                  </a:lnTo>
                  <a:lnTo>
                    <a:pt x="31" y="45"/>
                  </a:lnTo>
                  <a:lnTo>
                    <a:pt x="34" y="49"/>
                  </a:lnTo>
                  <a:lnTo>
                    <a:pt x="41" y="52"/>
                  </a:lnTo>
                  <a:lnTo>
                    <a:pt x="72" y="45"/>
                  </a:lnTo>
                  <a:lnTo>
                    <a:pt x="103" y="38"/>
                  </a:lnTo>
                  <a:lnTo>
                    <a:pt x="113" y="38"/>
                  </a:lnTo>
                  <a:lnTo>
                    <a:pt x="124" y="38"/>
                  </a:lnTo>
                  <a:lnTo>
                    <a:pt x="137" y="38"/>
                  </a:lnTo>
                  <a:lnTo>
                    <a:pt x="155" y="35"/>
                  </a:lnTo>
                  <a:lnTo>
                    <a:pt x="168" y="28"/>
                  </a:lnTo>
                  <a:lnTo>
                    <a:pt x="182" y="21"/>
                  </a:lnTo>
                  <a:lnTo>
                    <a:pt x="168" y="18"/>
                  </a:lnTo>
                  <a:lnTo>
                    <a:pt x="155" y="18"/>
                  </a:lnTo>
                  <a:lnTo>
                    <a:pt x="162" y="11"/>
                  </a:lnTo>
                  <a:lnTo>
                    <a:pt x="165" y="0"/>
                  </a:lnTo>
                  <a:lnTo>
                    <a:pt x="148" y="0"/>
                  </a:lnTo>
                  <a:lnTo>
                    <a:pt x="134" y="14"/>
                  </a:lnTo>
                  <a:lnTo>
                    <a:pt x="117" y="25"/>
                  </a:lnTo>
                  <a:lnTo>
                    <a:pt x="96" y="21"/>
                  </a:lnTo>
                  <a:lnTo>
                    <a:pt x="82" y="11"/>
                  </a:lnTo>
                  <a:lnTo>
                    <a:pt x="58" y="11"/>
                  </a:lnTo>
                  <a:lnTo>
                    <a:pt x="34" y="18"/>
                  </a:lnTo>
                  <a:lnTo>
                    <a:pt x="13" y="25"/>
                  </a:lnTo>
                  <a:lnTo>
                    <a:pt x="0" y="35"/>
                  </a:lnTo>
                </a:path>
              </a:pathLst>
            </a:custGeom>
            <a:solidFill>
              <a:srgbClr val="FFC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76" name="Freeform 512"/>
            <p:cNvSpPr>
              <a:spLocks/>
            </p:cNvSpPr>
            <p:nvPr/>
          </p:nvSpPr>
          <p:spPr bwMode="auto">
            <a:xfrm>
              <a:off x="3874526" y="3878410"/>
              <a:ext cx="128828" cy="42943"/>
            </a:xfrm>
            <a:custGeom>
              <a:avLst/>
              <a:gdLst>
                <a:gd name="T0" fmla="*/ 102 w 72"/>
                <a:gd name="T1" fmla="*/ 3 h 24"/>
                <a:gd name="T2" fmla="*/ 78 w 72"/>
                <a:gd name="T3" fmla="*/ 3 h 24"/>
                <a:gd name="T4" fmla="*/ 42 w 72"/>
                <a:gd name="T5" fmla="*/ 14 h 24"/>
                <a:gd name="T6" fmla="*/ 29 w 72"/>
                <a:gd name="T7" fmla="*/ 14 h 24"/>
                <a:gd name="T8" fmla="*/ 14 w 72"/>
                <a:gd name="T9" fmla="*/ 20 h 24"/>
                <a:gd name="T10" fmla="*/ 3 w 72"/>
                <a:gd name="T11" fmla="*/ 27 h 24"/>
                <a:gd name="T12" fmla="*/ 0 w 72"/>
                <a:gd name="T13" fmla="*/ 34 h 24"/>
                <a:gd name="T14" fmla="*/ 3 w 72"/>
                <a:gd name="T15" fmla="*/ 48 h 24"/>
                <a:gd name="T16" fmla="*/ 14 w 72"/>
                <a:gd name="T17" fmla="*/ 48 h 24"/>
                <a:gd name="T18" fmla="*/ 29 w 72"/>
                <a:gd name="T19" fmla="*/ 48 h 24"/>
                <a:gd name="T20" fmla="*/ 42 w 72"/>
                <a:gd name="T21" fmla="*/ 48 h 24"/>
                <a:gd name="T22" fmla="*/ 78 w 72"/>
                <a:gd name="T23" fmla="*/ 42 h 24"/>
                <a:gd name="T24" fmla="*/ 113 w 72"/>
                <a:gd name="T25" fmla="*/ 34 h 24"/>
                <a:gd name="T26" fmla="*/ 141 w 72"/>
                <a:gd name="T27" fmla="*/ 20 h 24"/>
                <a:gd name="T28" fmla="*/ 145 w 72"/>
                <a:gd name="T29" fmla="*/ 0 h 24"/>
                <a:gd name="T30" fmla="*/ 132 w 72"/>
                <a:gd name="T31" fmla="*/ 0 h 24"/>
                <a:gd name="T32" fmla="*/ 102 w 72"/>
                <a:gd name="T33" fmla="*/ 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24">
                  <a:moveTo>
                    <a:pt x="51" y="3"/>
                  </a:moveTo>
                  <a:lnTo>
                    <a:pt x="38" y="3"/>
                  </a:lnTo>
                  <a:lnTo>
                    <a:pt x="20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3" y="24"/>
                  </a:lnTo>
                  <a:lnTo>
                    <a:pt x="7" y="24"/>
                  </a:lnTo>
                  <a:lnTo>
                    <a:pt x="14" y="24"/>
                  </a:lnTo>
                  <a:lnTo>
                    <a:pt x="20" y="24"/>
                  </a:lnTo>
                  <a:lnTo>
                    <a:pt x="38" y="20"/>
                  </a:lnTo>
                  <a:lnTo>
                    <a:pt x="55" y="17"/>
                  </a:lnTo>
                  <a:lnTo>
                    <a:pt x="69" y="1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1" y="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77" name="Freeform 513"/>
            <p:cNvSpPr>
              <a:spLocks/>
            </p:cNvSpPr>
            <p:nvPr/>
          </p:nvSpPr>
          <p:spPr bwMode="auto">
            <a:xfrm>
              <a:off x="3874525" y="3878410"/>
              <a:ext cx="128829" cy="42943"/>
            </a:xfrm>
            <a:custGeom>
              <a:avLst/>
              <a:gdLst>
                <a:gd name="T0" fmla="*/ 2147483647 w 72"/>
                <a:gd name="T1" fmla="*/ 2147483647 h 24"/>
                <a:gd name="T2" fmla="*/ 2147483647 w 72"/>
                <a:gd name="T3" fmla="*/ 2147483647 h 24"/>
                <a:gd name="T4" fmla="*/ 2147483647 w 72"/>
                <a:gd name="T5" fmla="*/ 2147483647 h 24"/>
                <a:gd name="T6" fmla="*/ 2147483647 w 72"/>
                <a:gd name="T7" fmla="*/ 2147483647 h 24"/>
                <a:gd name="T8" fmla="*/ 2147483647 w 72"/>
                <a:gd name="T9" fmla="*/ 2147483647 h 24"/>
                <a:gd name="T10" fmla="*/ 2147483647 w 72"/>
                <a:gd name="T11" fmla="*/ 2147483647 h 24"/>
                <a:gd name="T12" fmla="*/ 0 w 72"/>
                <a:gd name="T13" fmla="*/ 2147483647 h 24"/>
                <a:gd name="T14" fmla="*/ 2147483647 w 72"/>
                <a:gd name="T15" fmla="*/ 2147483647 h 24"/>
                <a:gd name="T16" fmla="*/ 2147483647 w 72"/>
                <a:gd name="T17" fmla="*/ 2147483647 h 24"/>
                <a:gd name="T18" fmla="*/ 2147483647 w 72"/>
                <a:gd name="T19" fmla="*/ 2147483647 h 24"/>
                <a:gd name="T20" fmla="*/ 2147483647 w 72"/>
                <a:gd name="T21" fmla="*/ 2147483647 h 24"/>
                <a:gd name="T22" fmla="*/ 2147483647 w 72"/>
                <a:gd name="T23" fmla="*/ 2147483647 h 24"/>
                <a:gd name="T24" fmla="*/ 2147483647 w 72"/>
                <a:gd name="T25" fmla="*/ 2147483647 h 24"/>
                <a:gd name="T26" fmla="*/ 2147483647 w 72"/>
                <a:gd name="T27" fmla="*/ 2147483647 h 24"/>
                <a:gd name="T28" fmla="*/ 2147483647 w 72"/>
                <a:gd name="T29" fmla="*/ 0 h 24"/>
                <a:gd name="T30" fmla="*/ 2147483647 w 72"/>
                <a:gd name="T31" fmla="*/ 0 h 24"/>
                <a:gd name="T32" fmla="*/ 2147483647 w 72"/>
                <a:gd name="T33" fmla="*/ 0 h 24"/>
                <a:gd name="T34" fmla="*/ 2147483647 w 72"/>
                <a:gd name="T35" fmla="*/ 2147483647 h 24"/>
                <a:gd name="T36" fmla="*/ 2147483647 w 72"/>
                <a:gd name="T37" fmla="*/ 2147483647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2" h="24">
                  <a:moveTo>
                    <a:pt x="51" y="3"/>
                  </a:moveTo>
                  <a:lnTo>
                    <a:pt x="38" y="3"/>
                  </a:lnTo>
                  <a:lnTo>
                    <a:pt x="20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3" y="24"/>
                  </a:lnTo>
                  <a:lnTo>
                    <a:pt x="7" y="24"/>
                  </a:lnTo>
                  <a:lnTo>
                    <a:pt x="14" y="24"/>
                  </a:lnTo>
                  <a:lnTo>
                    <a:pt x="20" y="24"/>
                  </a:lnTo>
                  <a:lnTo>
                    <a:pt x="38" y="20"/>
                  </a:lnTo>
                  <a:lnTo>
                    <a:pt x="55" y="17"/>
                  </a:lnTo>
                  <a:lnTo>
                    <a:pt x="69" y="1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1" y="3"/>
                  </a:lnTo>
                </a:path>
              </a:pathLst>
            </a:custGeom>
            <a:solidFill>
              <a:schemeClr val="bg1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78" name="Freeform 514"/>
            <p:cNvSpPr>
              <a:spLocks/>
            </p:cNvSpPr>
            <p:nvPr/>
          </p:nvSpPr>
          <p:spPr bwMode="auto">
            <a:xfrm>
              <a:off x="3707526" y="3926125"/>
              <a:ext cx="159047" cy="66800"/>
            </a:xfrm>
            <a:custGeom>
              <a:avLst/>
              <a:gdLst>
                <a:gd name="T0" fmla="*/ 260892247 w 89"/>
                <a:gd name="T1" fmla="*/ 40022546 h 38"/>
                <a:gd name="T2" fmla="*/ 108174747 w 89"/>
                <a:gd name="T3" fmla="*/ 76965760 h 38"/>
                <a:gd name="T4" fmla="*/ 0 w 89"/>
                <a:gd name="T5" fmla="*/ 135460790 h 38"/>
                <a:gd name="T6" fmla="*/ 41360618 w 89"/>
                <a:gd name="T7" fmla="*/ 172404004 h 38"/>
                <a:gd name="T8" fmla="*/ 124083638 w 89"/>
                <a:gd name="T9" fmla="*/ 212426550 h 38"/>
                <a:gd name="T10" fmla="*/ 356340239 w 89"/>
                <a:gd name="T11" fmla="*/ 135460790 h 38"/>
                <a:gd name="T12" fmla="*/ 572689733 w 89"/>
                <a:gd name="T13" fmla="*/ 40022546 h 38"/>
                <a:gd name="T14" fmla="*/ 521784494 w 89"/>
                <a:gd name="T15" fmla="*/ 12313820 h 38"/>
                <a:gd name="T16" fmla="*/ 486786362 w 89"/>
                <a:gd name="T17" fmla="*/ 0 h 38"/>
                <a:gd name="T18" fmla="*/ 413609747 w 89"/>
                <a:gd name="T19" fmla="*/ 0 h 38"/>
                <a:gd name="T20" fmla="*/ 369066994 w 89"/>
                <a:gd name="T21" fmla="*/ 0 h 38"/>
                <a:gd name="T22" fmla="*/ 314979621 w 89"/>
                <a:gd name="T23" fmla="*/ 12313820 h 38"/>
                <a:gd name="T24" fmla="*/ 260892247 w 89"/>
                <a:gd name="T25" fmla="*/ 40022546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38">
                  <a:moveTo>
                    <a:pt x="41" y="7"/>
                  </a:moveTo>
                  <a:lnTo>
                    <a:pt x="17" y="14"/>
                  </a:lnTo>
                  <a:lnTo>
                    <a:pt x="0" y="24"/>
                  </a:lnTo>
                  <a:lnTo>
                    <a:pt x="7" y="31"/>
                  </a:lnTo>
                  <a:lnTo>
                    <a:pt x="20" y="38"/>
                  </a:lnTo>
                  <a:lnTo>
                    <a:pt x="55" y="24"/>
                  </a:lnTo>
                  <a:lnTo>
                    <a:pt x="89" y="7"/>
                  </a:lnTo>
                  <a:lnTo>
                    <a:pt x="82" y="4"/>
                  </a:lnTo>
                  <a:lnTo>
                    <a:pt x="76" y="0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48" y="4"/>
                  </a:lnTo>
                  <a:lnTo>
                    <a:pt x="41" y="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79" name="Freeform 515"/>
            <p:cNvSpPr>
              <a:spLocks/>
            </p:cNvSpPr>
            <p:nvPr/>
          </p:nvSpPr>
          <p:spPr bwMode="auto">
            <a:xfrm>
              <a:off x="3707526" y="3926125"/>
              <a:ext cx="159047" cy="66800"/>
            </a:xfrm>
            <a:custGeom>
              <a:avLst/>
              <a:gdLst>
                <a:gd name="T0" fmla="*/ 2147483647 w 89"/>
                <a:gd name="T1" fmla="*/ 2147483647 h 38"/>
                <a:gd name="T2" fmla="*/ 2147483647 w 89"/>
                <a:gd name="T3" fmla="*/ 2147483647 h 38"/>
                <a:gd name="T4" fmla="*/ 0 w 89"/>
                <a:gd name="T5" fmla="*/ 2147483647 h 38"/>
                <a:gd name="T6" fmla="*/ 2147483647 w 89"/>
                <a:gd name="T7" fmla="*/ 2147483647 h 38"/>
                <a:gd name="T8" fmla="*/ 2147483647 w 89"/>
                <a:gd name="T9" fmla="*/ 2147483647 h 38"/>
                <a:gd name="T10" fmla="*/ 2147483647 w 89"/>
                <a:gd name="T11" fmla="*/ 2147483647 h 38"/>
                <a:gd name="T12" fmla="*/ 2147483647 w 89"/>
                <a:gd name="T13" fmla="*/ 2147483647 h 38"/>
                <a:gd name="T14" fmla="*/ 2147483647 w 89"/>
                <a:gd name="T15" fmla="*/ 2147483647 h 38"/>
                <a:gd name="T16" fmla="*/ 2147483647 w 89"/>
                <a:gd name="T17" fmla="*/ 0 h 38"/>
                <a:gd name="T18" fmla="*/ 2147483647 w 89"/>
                <a:gd name="T19" fmla="*/ 0 h 38"/>
                <a:gd name="T20" fmla="*/ 2147483647 w 89"/>
                <a:gd name="T21" fmla="*/ 0 h 38"/>
                <a:gd name="T22" fmla="*/ 2147483647 w 89"/>
                <a:gd name="T23" fmla="*/ 2147483647 h 38"/>
                <a:gd name="T24" fmla="*/ 2147483647 w 89"/>
                <a:gd name="T25" fmla="*/ 2147483647 h 38"/>
                <a:gd name="T26" fmla="*/ 2147483647 w 89"/>
                <a:gd name="T27" fmla="*/ 2147483647 h 38"/>
                <a:gd name="T28" fmla="*/ 2147483647 w 89"/>
                <a:gd name="T29" fmla="*/ 2147483647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9" h="38">
                  <a:moveTo>
                    <a:pt x="41" y="7"/>
                  </a:moveTo>
                  <a:lnTo>
                    <a:pt x="17" y="14"/>
                  </a:lnTo>
                  <a:lnTo>
                    <a:pt x="0" y="24"/>
                  </a:lnTo>
                  <a:lnTo>
                    <a:pt x="7" y="31"/>
                  </a:lnTo>
                  <a:lnTo>
                    <a:pt x="20" y="38"/>
                  </a:lnTo>
                  <a:lnTo>
                    <a:pt x="55" y="24"/>
                  </a:lnTo>
                  <a:lnTo>
                    <a:pt x="89" y="7"/>
                  </a:lnTo>
                  <a:lnTo>
                    <a:pt x="82" y="4"/>
                  </a:lnTo>
                  <a:lnTo>
                    <a:pt x="76" y="0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48" y="4"/>
                  </a:lnTo>
                  <a:lnTo>
                    <a:pt x="41" y="7"/>
                  </a:lnTo>
                  <a:close/>
                </a:path>
              </a:pathLst>
            </a:custGeom>
            <a:solidFill>
              <a:schemeClr val="bg1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80" name="Freeform 516"/>
            <p:cNvSpPr>
              <a:spLocks/>
            </p:cNvSpPr>
            <p:nvPr/>
          </p:nvSpPr>
          <p:spPr bwMode="auto">
            <a:xfrm>
              <a:off x="3502354" y="3666878"/>
              <a:ext cx="397619" cy="308552"/>
            </a:xfrm>
            <a:custGeom>
              <a:avLst/>
              <a:gdLst>
                <a:gd name="T0" fmla="*/ 2147483647 w 221"/>
                <a:gd name="T1" fmla="*/ 2147483647 h 176"/>
                <a:gd name="T2" fmla="*/ 2147483647 w 221"/>
                <a:gd name="T3" fmla="*/ 2147483647 h 176"/>
                <a:gd name="T4" fmla="*/ 2147483647 w 221"/>
                <a:gd name="T5" fmla="*/ 2147483647 h 176"/>
                <a:gd name="T6" fmla="*/ 2147483647 w 221"/>
                <a:gd name="T7" fmla="*/ 2147483647 h 176"/>
                <a:gd name="T8" fmla="*/ 2147483647 w 221"/>
                <a:gd name="T9" fmla="*/ 2147483647 h 176"/>
                <a:gd name="T10" fmla="*/ 2147483647 w 221"/>
                <a:gd name="T11" fmla="*/ 2147483647 h 176"/>
                <a:gd name="T12" fmla="*/ 2147483647 w 221"/>
                <a:gd name="T13" fmla="*/ 2147483647 h 176"/>
                <a:gd name="T14" fmla="*/ 2147483647 w 221"/>
                <a:gd name="T15" fmla="*/ 2147483647 h 176"/>
                <a:gd name="T16" fmla="*/ 2147483647 w 221"/>
                <a:gd name="T17" fmla="*/ 2147483647 h 176"/>
                <a:gd name="T18" fmla="*/ 2147483647 w 221"/>
                <a:gd name="T19" fmla="*/ 2147483647 h 176"/>
                <a:gd name="T20" fmla="*/ 2147483647 w 221"/>
                <a:gd name="T21" fmla="*/ 2147483647 h 176"/>
                <a:gd name="T22" fmla="*/ 2147483647 w 221"/>
                <a:gd name="T23" fmla="*/ 0 h 176"/>
                <a:gd name="T24" fmla="*/ 2147483647 w 221"/>
                <a:gd name="T25" fmla="*/ 2147483647 h 176"/>
                <a:gd name="T26" fmla="*/ 2147483647 w 221"/>
                <a:gd name="T27" fmla="*/ 2147483647 h 176"/>
                <a:gd name="T28" fmla="*/ 2147483647 w 221"/>
                <a:gd name="T29" fmla="*/ 2147483647 h 176"/>
                <a:gd name="T30" fmla="*/ 2147483647 w 221"/>
                <a:gd name="T31" fmla="*/ 2147483647 h 176"/>
                <a:gd name="T32" fmla="*/ 2147483647 w 221"/>
                <a:gd name="T33" fmla="*/ 2147483647 h 176"/>
                <a:gd name="T34" fmla="*/ 2147483647 w 221"/>
                <a:gd name="T35" fmla="*/ 2147483647 h 176"/>
                <a:gd name="T36" fmla="*/ 0 w 221"/>
                <a:gd name="T37" fmla="*/ 2147483647 h 176"/>
                <a:gd name="T38" fmla="*/ 2147483647 w 221"/>
                <a:gd name="T39" fmla="*/ 2147483647 h 176"/>
                <a:gd name="T40" fmla="*/ 2147483647 w 221"/>
                <a:gd name="T41" fmla="*/ 2147483647 h 176"/>
                <a:gd name="T42" fmla="*/ 2147483647 w 221"/>
                <a:gd name="T43" fmla="*/ 2147483647 h 176"/>
                <a:gd name="T44" fmla="*/ 2147483647 w 221"/>
                <a:gd name="T45" fmla="*/ 2147483647 h 176"/>
                <a:gd name="T46" fmla="*/ 2147483647 w 221"/>
                <a:gd name="T47" fmla="*/ 2147483647 h 176"/>
                <a:gd name="T48" fmla="*/ 2147483647 w 221"/>
                <a:gd name="T49" fmla="*/ 2147483647 h 176"/>
                <a:gd name="T50" fmla="*/ 2147483647 w 221"/>
                <a:gd name="T51" fmla="*/ 2147483647 h 176"/>
                <a:gd name="T52" fmla="*/ 2147483647 w 221"/>
                <a:gd name="T53" fmla="*/ 2147483647 h 176"/>
                <a:gd name="T54" fmla="*/ 2147483647 w 221"/>
                <a:gd name="T55" fmla="*/ 2147483647 h 176"/>
                <a:gd name="T56" fmla="*/ 2147483647 w 221"/>
                <a:gd name="T57" fmla="*/ 2147483647 h 176"/>
                <a:gd name="T58" fmla="*/ 2147483647 w 221"/>
                <a:gd name="T59" fmla="*/ 2147483647 h 176"/>
                <a:gd name="T60" fmla="*/ 2147483647 w 221"/>
                <a:gd name="T61" fmla="*/ 2147483647 h 176"/>
                <a:gd name="T62" fmla="*/ 2147483647 w 221"/>
                <a:gd name="T63" fmla="*/ 2147483647 h 176"/>
                <a:gd name="T64" fmla="*/ 2147483647 w 221"/>
                <a:gd name="T65" fmla="*/ 2147483647 h 176"/>
                <a:gd name="T66" fmla="*/ 2147483647 w 221"/>
                <a:gd name="T67" fmla="*/ 2147483647 h 176"/>
                <a:gd name="T68" fmla="*/ 2147483647 w 221"/>
                <a:gd name="T69" fmla="*/ 2147483647 h 176"/>
                <a:gd name="T70" fmla="*/ 2147483647 w 221"/>
                <a:gd name="T71" fmla="*/ 2147483647 h 176"/>
                <a:gd name="T72" fmla="*/ 2147483647 w 221"/>
                <a:gd name="T73" fmla="*/ 2147483647 h 176"/>
                <a:gd name="T74" fmla="*/ 2147483647 w 221"/>
                <a:gd name="T75" fmla="*/ 2147483647 h 176"/>
                <a:gd name="T76" fmla="*/ 2147483647 w 221"/>
                <a:gd name="T77" fmla="*/ 2147483647 h 1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1" h="176">
                  <a:moveTo>
                    <a:pt x="148" y="152"/>
                  </a:moveTo>
                  <a:lnTo>
                    <a:pt x="159" y="141"/>
                  </a:lnTo>
                  <a:lnTo>
                    <a:pt x="169" y="131"/>
                  </a:lnTo>
                  <a:lnTo>
                    <a:pt x="172" y="110"/>
                  </a:lnTo>
                  <a:lnTo>
                    <a:pt x="183" y="93"/>
                  </a:lnTo>
                  <a:lnTo>
                    <a:pt x="190" y="93"/>
                  </a:lnTo>
                  <a:lnTo>
                    <a:pt x="193" y="100"/>
                  </a:lnTo>
                  <a:lnTo>
                    <a:pt x="196" y="110"/>
                  </a:lnTo>
                  <a:lnTo>
                    <a:pt x="207" y="107"/>
                  </a:lnTo>
                  <a:lnTo>
                    <a:pt x="221" y="103"/>
                  </a:lnTo>
                  <a:lnTo>
                    <a:pt x="221" y="90"/>
                  </a:lnTo>
                  <a:lnTo>
                    <a:pt x="214" y="83"/>
                  </a:lnTo>
                  <a:lnTo>
                    <a:pt x="210" y="76"/>
                  </a:lnTo>
                  <a:lnTo>
                    <a:pt x="203" y="72"/>
                  </a:lnTo>
                  <a:lnTo>
                    <a:pt x="193" y="69"/>
                  </a:lnTo>
                  <a:lnTo>
                    <a:pt x="169" y="69"/>
                  </a:lnTo>
                  <a:lnTo>
                    <a:pt x="152" y="66"/>
                  </a:lnTo>
                  <a:lnTo>
                    <a:pt x="148" y="52"/>
                  </a:lnTo>
                  <a:lnTo>
                    <a:pt x="145" y="35"/>
                  </a:lnTo>
                  <a:lnTo>
                    <a:pt x="138" y="28"/>
                  </a:lnTo>
                  <a:lnTo>
                    <a:pt x="131" y="24"/>
                  </a:lnTo>
                  <a:lnTo>
                    <a:pt x="124" y="14"/>
                  </a:lnTo>
                  <a:lnTo>
                    <a:pt x="121" y="0"/>
                  </a:lnTo>
                  <a:lnTo>
                    <a:pt x="110" y="0"/>
                  </a:lnTo>
                  <a:lnTo>
                    <a:pt x="96" y="0"/>
                  </a:lnTo>
                  <a:lnTo>
                    <a:pt x="83" y="7"/>
                  </a:lnTo>
                  <a:lnTo>
                    <a:pt x="79" y="10"/>
                  </a:lnTo>
                  <a:lnTo>
                    <a:pt x="76" y="17"/>
                  </a:lnTo>
                  <a:lnTo>
                    <a:pt x="72" y="21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2" y="21"/>
                  </a:lnTo>
                  <a:lnTo>
                    <a:pt x="38" y="31"/>
                  </a:lnTo>
                  <a:lnTo>
                    <a:pt x="21" y="35"/>
                  </a:lnTo>
                  <a:lnTo>
                    <a:pt x="14" y="38"/>
                  </a:lnTo>
                  <a:lnTo>
                    <a:pt x="7" y="41"/>
                  </a:lnTo>
                  <a:lnTo>
                    <a:pt x="3" y="45"/>
                  </a:lnTo>
                  <a:lnTo>
                    <a:pt x="0" y="52"/>
                  </a:lnTo>
                  <a:lnTo>
                    <a:pt x="14" y="55"/>
                  </a:lnTo>
                  <a:lnTo>
                    <a:pt x="28" y="55"/>
                  </a:lnTo>
                  <a:lnTo>
                    <a:pt x="52" y="48"/>
                  </a:lnTo>
                  <a:lnTo>
                    <a:pt x="79" y="41"/>
                  </a:lnTo>
                  <a:lnTo>
                    <a:pt x="72" y="48"/>
                  </a:lnTo>
                  <a:lnTo>
                    <a:pt x="69" y="55"/>
                  </a:lnTo>
                  <a:lnTo>
                    <a:pt x="72" y="55"/>
                  </a:lnTo>
                  <a:lnTo>
                    <a:pt x="76" y="55"/>
                  </a:lnTo>
                  <a:lnTo>
                    <a:pt x="107" y="59"/>
                  </a:lnTo>
                  <a:lnTo>
                    <a:pt x="141" y="62"/>
                  </a:lnTo>
                  <a:lnTo>
                    <a:pt x="141" y="69"/>
                  </a:lnTo>
                  <a:lnTo>
                    <a:pt x="138" y="72"/>
                  </a:lnTo>
                  <a:lnTo>
                    <a:pt x="134" y="76"/>
                  </a:lnTo>
                  <a:lnTo>
                    <a:pt x="128" y="76"/>
                  </a:lnTo>
                  <a:lnTo>
                    <a:pt x="121" y="76"/>
                  </a:lnTo>
                  <a:lnTo>
                    <a:pt x="114" y="72"/>
                  </a:lnTo>
                  <a:lnTo>
                    <a:pt x="86" y="83"/>
                  </a:lnTo>
                  <a:lnTo>
                    <a:pt x="65" y="97"/>
                  </a:lnTo>
                  <a:lnTo>
                    <a:pt x="59" y="100"/>
                  </a:lnTo>
                  <a:lnTo>
                    <a:pt x="55" y="110"/>
                  </a:lnTo>
                  <a:lnTo>
                    <a:pt x="41" y="134"/>
                  </a:lnTo>
                  <a:lnTo>
                    <a:pt x="31" y="162"/>
                  </a:lnTo>
                  <a:lnTo>
                    <a:pt x="38" y="172"/>
                  </a:lnTo>
                  <a:lnTo>
                    <a:pt x="45" y="176"/>
                  </a:lnTo>
                  <a:lnTo>
                    <a:pt x="52" y="176"/>
                  </a:lnTo>
                  <a:lnTo>
                    <a:pt x="59" y="169"/>
                  </a:lnTo>
                  <a:lnTo>
                    <a:pt x="62" y="162"/>
                  </a:lnTo>
                  <a:lnTo>
                    <a:pt x="65" y="152"/>
                  </a:lnTo>
                  <a:lnTo>
                    <a:pt x="72" y="131"/>
                  </a:lnTo>
                  <a:lnTo>
                    <a:pt x="79" y="114"/>
                  </a:lnTo>
                  <a:lnTo>
                    <a:pt x="103" y="97"/>
                  </a:lnTo>
                  <a:lnTo>
                    <a:pt x="131" y="79"/>
                  </a:lnTo>
                  <a:lnTo>
                    <a:pt x="141" y="90"/>
                  </a:lnTo>
                  <a:lnTo>
                    <a:pt x="148" y="100"/>
                  </a:lnTo>
                  <a:lnTo>
                    <a:pt x="138" y="114"/>
                  </a:lnTo>
                  <a:lnTo>
                    <a:pt x="128" y="128"/>
                  </a:lnTo>
                  <a:lnTo>
                    <a:pt x="138" y="124"/>
                  </a:lnTo>
                  <a:lnTo>
                    <a:pt x="148" y="124"/>
                  </a:lnTo>
                  <a:lnTo>
                    <a:pt x="148" y="138"/>
                  </a:lnTo>
                  <a:lnTo>
                    <a:pt x="148" y="1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81" name="Freeform 517"/>
            <p:cNvSpPr>
              <a:spLocks/>
            </p:cNvSpPr>
            <p:nvPr/>
          </p:nvSpPr>
          <p:spPr bwMode="auto">
            <a:xfrm>
              <a:off x="3502354" y="3666878"/>
              <a:ext cx="397619" cy="308552"/>
            </a:xfrm>
            <a:custGeom>
              <a:avLst/>
              <a:gdLst>
                <a:gd name="T0" fmla="*/ 2147483647 w 221"/>
                <a:gd name="T1" fmla="*/ 2147483647 h 176"/>
                <a:gd name="T2" fmla="*/ 2147483647 w 221"/>
                <a:gd name="T3" fmla="*/ 2147483647 h 176"/>
                <a:gd name="T4" fmla="*/ 2147483647 w 221"/>
                <a:gd name="T5" fmla="*/ 2147483647 h 176"/>
                <a:gd name="T6" fmla="*/ 2147483647 w 221"/>
                <a:gd name="T7" fmla="*/ 2147483647 h 176"/>
                <a:gd name="T8" fmla="*/ 2147483647 w 221"/>
                <a:gd name="T9" fmla="*/ 2147483647 h 176"/>
                <a:gd name="T10" fmla="*/ 2147483647 w 221"/>
                <a:gd name="T11" fmla="*/ 2147483647 h 176"/>
                <a:gd name="T12" fmla="*/ 2147483647 w 221"/>
                <a:gd name="T13" fmla="*/ 2147483647 h 176"/>
                <a:gd name="T14" fmla="*/ 2147483647 w 221"/>
                <a:gd name="T15" fmla="*/ 2147483647 h 176"/>
                <a:gd name="T16" fmla="*/ 2147483647 w 221"/>
                <a:gd name="T17" fmla="*/ 2147483647 h 176"/>
                <a:gd name="T18" fmla="*/ 2147483647 w 221"/>
                <a:gd name="T19" fmla="*/ 2147483647 h 176"/>
                <a:gd name="T20" fmla="*/ 2147483647 w 221"/>
                <a:gd name="T21" fmla="*/ 2147483647 h 176"/>
                <a:gd name="T22" fmla="*/ 2147483647 w 221"/>
                <a:gd name="T23" fmla="*/ 2147483647 h 176"/>
                <a:gd name="T24" fmla="*/ 2147483647 w 221"/>
                <a:gd name="T25" fmla="*/ 2147483647 h 176"/>
                <a:gd name="T26" fmla="*/ 2147483647 w 221"/>
                <a:gd name="T27" fmla="*/ 0 h 176"/>
                <a:gd name="T28" fmla="*/ 2147483647 w 221"/>
                <a:gd name="T29" fmla="*/ 0 h 176"/>
                <a:gd name="T30" fmla="*/ 2147483647 w 221"/>
                <a:gd name="T31" fmla="*/ 2147483647 h 176"/>
                <a:gd name="T32" fmla="*/ 2147483647 w 221"/>
                <a:gd name="T33" fmla="*/ 2147483647 h 176"/>
                <a:gd name="T34" fmla="*/ 2147483647 w 221"/>
                <a:gd name="T35" fmla="*/ 2147483647 h 176"/>
                <a:gd name="T36" fmla="*/ 2147483647 w 221"/>
                <a:gd name="T37" fmla="*/ 2147483647 h 176"/>
                <a:gd name="T38" fmla="*/ 2147483647 w 221"/>
                <a:gd name="T39" fmla="*/ 2147483647 h 176"/>
                <a:gd name="T40" fmla="*/ 2147483647 w 221"/>
                <a:gd name="T41" fmla="*/ 2147483647 h 176"/>
                <a:gd name="T42" fmla="*/ 0 w 221"/>
                <a:gd name="T43" fmla="*/ 2147483647 h 176"/>
                <a:gd name="T44" fmla="*/ 2147483647 w 221"/>
                <a:gd name="T45" fmla="*/ 2147483647 h 176"/>
                <a:gd name="T46" fmla="*/ 2147483647 w 221"/>
                <a:gd name="T47" fmla="*/ 2147483647 h 176"/>
                <a:gd name="T48" fmla="*/ 2147483647 w 221"/>
                <a:gd name="T49" fmla="*/ 2147483647 h 176"/>
                <a:gd name="T50" fmla="*/ 2147483647 w 221"/>
                <a:gd name="T51" fmla="*/ 2147483647 h 176"/>
                <a:gd name="T52" fmla="*/ 2147483647 w 221"/>
                <a:gd name="T53" fmla="*/ 2147483647 h 176"/>
                <a:gd name="T54" fmla="*/ 2147483647 w 221"/>
                <a:gd name="T55" fmla="*/ 2147483647 h 176"/>
                <a:gd name="T56" fmla="*/ 2147483647 w 221"/>
                <a:gd name="T57" fmla="*/ 2147483647 h 176"/>
                <a:gd name="T58" fmla="*/ 2147483647 w 221"/>
                <a:gd name="T59" fmla="*/ 2147483647 h 176"/>
                <a:gd name="T60" fmla="*/ 2147483647 w 221"/>
                <a:gd name="T61" fmla="*/ 2147483647 h 176"/>
                <a:gd name="T62" fmla="*/ 2147483647 w 221"/>
                <a:gd name="T63" fmla="*/ 2147483647 h 176"/>
                <a:gd name="T64" fmla="*/ 2147483647 w 221"/>
                <a:gd name="T65" fmla="*/ 2147483647 h 176"/>
                <a:gd name="T66" fmla="*/ 2147483647 w 221"/>
                <a:gd name="T67" fmla="*/ 2147483647 h 176"/>
                <a:gd name="T68" fmla="*/ 2147483647 w 221"/>
                <a:gd name="T69" fmla="*/ 2147483647 h 176"/>
                <a:gd name="T70" fmla="*/ 2147483647 w 221"/>
                <a:gd name="T71" fmla="*/ 2147483647 h 176"/>
                <a:gd name="T72" fmla="*/ 2147483647 w 221"/>
                <a:gd name="T73" fmla="*/ 2147483647 h 176"/>
                <a:gd name="T74" fmla="*/ 2147483647 w 221"/>
                <a:gd name="T75" fmla="*/ 2147483647 h 176"/>
                <a:gd name="T76" fmla="*/ 2147483647 w 221"/>
                <a:gd name="T77" fmla="*/ 2147483647 h 176"/>
                <a:gd name="T78" fmla="*/ 2147483647 w 221"/>
                <a:gd name="T79" fmla="*/ 2147483647 h 176"/>
                <a:gd name="T80" fmla="*/ 2147483647 w 221"/>
                <a:gd name="T81" fmla="*/ 2147483647 h 176"/>
                <a:gd name="T82" fmla="*/ 2147483647 w 221"/>
                <a:gd name="T83" fmla="*/ 2147483647 h 176"/>
                <a:gd name="T84" fmla="*/ 2147483647 w 221"/>
                <a:gd name="T85" fmla="*/ 2147483647 h 17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1" h="176">
                  <a:moveTo>
                    <a:pt x="148" y="152"/>
                  </a:moveTo>
                  <a:lnTo>
                    <a:pt x="159" y="141"/>
                  </a:lnTo>
                  <a:lnTo>
                    <a:pt x="169" y="131"/>
                  </a:lnTo>
                  <a:lnTo>
                    <a:pt x="172" y="110"/>
                  </a:lnTo>
                  <a:lnTo>
                    <a:pt x="183" y="93"/>
                  </a:lnTo>
                  <a:lnTo>
                    <a:pt x="190" y="93"/>
                  </a:lnTo>
                  <a:lnTo>
                    <a:pt x="193" y="100"/>
                  </a:lnTo>
                  <a:lnTo>
                    <a:pt x="196" y="110"/>
                  </a:lnTo>
                  <a:lnTo>
                    <a:pt x="207" y="107"/>
                  </a:lnTo>
                  <a:lnTo>
                    <a:pt x="221" y="103"/>
                  </a:lnTo>
                  <a:lnTo>
                    <a:pt x="221" y="90"/>
                  </a:lnTo>
                  <a:lnTo>
                    <a:pt x="214" y="83"/>
                  </a:lnTo>
                  <a:lnTo>
                    <a:pt x="210" y="76"/>
                  </a:lnTo>
                  <a:lnTo>
                    <a:pt x="203" y="72"/>
                  </a:lnTo>
                  <a:lnTo>
                    <a:pt x="193" y="69"/>
                  </a:lnTo>
                  <a:lnTo>
                    <a:pt x="169" y="69"/>
                  </a:lnTo>
                  <a:lnTo>
                    <a:pt x="152" y="66"/>
                  </a:lnTo>
                  <a:lnTo>
                    <a:pt x="148" y="52"/>
                  </a:lnTo>
                  <a:lnTo>
                    <a:pt x="145" y="35"/>
                  </a:lnTo>
                  <a:lnTo>
                    <a:pt x="138" y="28"/>
                  </a:lnTo>
                  <a:lnTo>
                    <a:pt x="131" y="24"/>
                  </a:lnTo>
                  <a:lnTo>
                    <a:pt x="124" y="14"/>
                  </a:lnTo>
                  <a:lnTo>
                    <a:pt x="121" y="0"/>
                  </a:lnTo>
                  <a:lnTo>
                    <a:pt x="110" y="0"/>
                  </a:lnTo>
                  <a:lnTo>
                    <a:pt x="96" y="0"/>
                  </a:lnTo>
                  <a:lnTo>
                    <a:pt x="83" y="7"/>
                  </a:lnTo>
                  <a:lnTo>
                    <a:pt x="79" y="10"/>
                  </a:lnTo>
                  <a:lnTo>
                    <a:pt x="76" y="17"/>
                  </a:lnTo>
                  <a:lnTo>
                    <a:pt x="72" y="21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2" y="21"/>
                  </a:lnTo>
                  <a:lnTo>
                    <a:pt x="38" y="31"/>
                  </a:lnTo>
                  <a:lnTo>
                    <a:pt x="21" y="35"/>
                  </a:lnTo>
                  <a:lnTo>
                    <a:pt x="14" y="38"/>
                  </a:lnTo>
                  <a:lnTo>
                    <a:pt x="7" y="41"/>
                  </a:lnTo>
                  <a:lnTo>
                    <a:pt x="3" y="45"/>
                  </a:lnTo>
                  <a:lnTo>
                    <a:pt x="0" y="52"/>
                  </a:lnTo>
                  <a:lnTo>
                    <a:pt x="14" y="55"/>
                  </a:lnTo>
                  <a:lnTo>
                    <a:pt x="28" y="55"/>
                  </a:lnTo>
                  <a:lnTo>
                    <a:pt x="52" y="48"/>
                  </a:lnTo>
                  <a:lnTo>
                    <a:pt x="79" y="41"/>
                  </a:lnTo>
                  <a:lnTo>
                    <a:pt x="72" y="48"/>
                  </a:lnTo>
                  <a:lnTo>
                    <a:pt x="69" y="55"/>
                  </a:lnTo>
                  <a:lnTo>
                    <a:pt x="72" y="55"/>
                  </a:lnTo>
                  <a:lnTo>
                    <a:pt x="76" y="55"/>
                  </a:lnTo>
                  <a:lnTo>
                    <a:pt x="107" y="59"/>
                  </a:lnTo>
                  <a:lnTo>
                    <a:pt x="141" y="62"/>
                  </a:lnTo>
                  <a:lnTo>
                    <a:pt x="141" y="69"/>
                  </a:lnTo>
                  <a:lnTo>
                    <a:pt x="138" y="72"/>
                  </a:lnTo>
                  <a:lnTo>
                    <a:pt x="134" y="76"/>
                  </a:lnTo>
                  <a:lnTo>
                    <a:pt x="128" y="76"/>
                  </a:lnTo>
                  <a:lnTo>
                    <a:pt x="121" y="76"/>
                  </a:lnTo>
                  <a:lnTo>
                    <a:pt x="114" y="72"/>
                  </a:lnTo>
                  <a:lnTo>
                    <a:pt x="86" y="83"/>
                  </a:lnTo>
                  <a:lnTo>
                    <a:pt x="65" y="97"/>
                  </a:lnTo>
                  <a:lnTo>
                    <a:pt x="59" y="100"/>
                  </a:lnTo>
                  <a:lnTo>
                    <a:pt x="55" y="110"/>
                  </a:lnTo>
                  <a:lnTo>
                    <a:pt x="41" y="134"/>
                  </a:lnTo>
                  <a:lnTo>
                    <a:pt x="31" y="162"/>
                  </a:lnTo>
                  <a:lnTo>
                    <a:pt x="38" y="172"/>
                  </a:lnTo>
                  <a:lnTo>
                    <a:pt x="45" y="176"/>
                  </a:lnTo>
                  <a:lnTo>
                    <a:pt x="52" y="176"/>
                  </a:lnTo>
                  <a:lnTo>
                    <a:pt x="59" y="169"/>
                  </a:lnTo>
                  <a:lnTo>
                    <a:pt x="62" y="162"/>
                  </a:lnTo>
                  <a:lnTo>
                    <a:pt x="65" y="152"/>
                  </a:lnTo>
                  <a:lnTo>
                    <a:pt x="72" y="131"/>
                  </a:lnTo>
                  <a:lnTo>
                    <a:pt x="79" y="114"/>
                  </a:lnTo>
                  <a:lnTo>
                    <a:pt x="103" y="97"/>
                  </a:lnTo>
                  <a:lnTo>
                    <a:pt x="131" y="79"/>
                  </a:lnTo>
                  <a:lnTo>
                    <a:pt x="141" y="90"/>
                  </a:lnTo>
                  <a:lnTo>
                    <a:pt x="148" y="100"/>
                  </a:lnTo>
                  <a:lnTo>
                    <a:pt x="138" y="114"/>
                  </a:lnTo>
                  <a:lnTo>
                    <a:pt x="128" y="128"/>
                  </a:lnTo>
                  <a:lnTo>
                    <a:pt x="138" y="124"/>
                  </a:lnTo>
                  <a:lnTo>
                    <a:pt x="148" y="124"/>
                  </a:lnTo>
                  <a:lnTo>
                    <a:pt x="148" y="138"/>
                  </a:lnTo>
                  <a:lnTo>
                    <a:pt x="148" y="152"/>
                  </a:lnTo>
                </a:path>
              </a:pathLst>
            </a:custGeom>
            <a:solidFill>
              <a:schemeClr val="bg1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82" name="Freeform 519"/>
            <p:cNvSpPr>
              <a:spLocks/>
            </p:cNvSpPr>
            <p:nvPr/>
          </p:nvSpPr>
          <p:spPr bwMode="auto">
            <a:xfrm>
              <a:off x="7260648" y="1583354"/>
              <a:ext cx="494638" cy="356266"/>
            </a:xfrm>
            <a:custGeom>
              <a:avLst/>
              <a:gdLst>
                <a:gd name="T0" fmla="*/ 655239961 w 311"/>
                <a:gd name="T1" fmla="*/ 90725625 h 224"/>
                <a:gd name="T2" fmla="*/ 599796580 w 311"/>
                <a:gd name="T3" fmla="*/ 57964388 h 224"/>
                <a:gd name="T4" fmla="*/ 584675658 w 311"/>
                <a:gd name="T5" fmla="*/ 50403125 h 224"/>
                <a:gd name="T6" fmla="*/ 559474121 w 311"/>
                <a:gd name="T7" fmla="*/ 105846563 h 224"/>
                <a:gd name="T8" fmla="*/ 531751636 w 311"/>
                <a:gd name="T9" fmla="*/ 70564375 h 224"/>
                <a:gd name="T10" fmla="*/ 496469485 w 311"/>
                <a:gd name="T11" fmla="*/ 108367513 h 224"/>
                <a:gd name="T12" fmla="*/ 488909817 w 311"/>
                <a:gd name="T13" fmla="*/ 143649700 h 224"/>
                <a:gd name="T14" fmla="*/ 458667973 w 311"/>
                <a:gd name="T15" fmla="*/ 151209375 h 224"/>
                <a:gd name="T16" fmla="*/ 463708280 w 311"/>
                <a:gd name="T17" fmla="*/ 60483750 h 224"/>
                <a:gd name="T18" fmla="*/ 428426129 w 311"/>
                <a:gd name="T19" fmla="*/ 93246575 h 224"/>
                <a:gd name="T20" fmla="*/ 375502107 w 311"/>
                <a:gd name="T21" fmla="*/ 131048125 h 224"/>
                <a:gd name="T22" fmla="*/ 365421492 w 311"/>
                <a:gd name="T23" fmla="*/ 199093138 h 224"/>
                <a:gd name="T24" fmla="*/ 345260263 w 311"/>
                <a:gd name="T25" fmla="*/ 211693125 h 224"/>
                <a:gd name="T26" fmla="*/ 302418444 w 311"/>
                <a:gd name="T27" fmla="*/ 211693125 h 224"/>
                <a:gd name="T28" fmla="*/ 304937804 w 311"/>
                <a:gd name="T29" fmla="*/ 246975313 h 224"/>
                <a:gd name="T30" fmla="*/ 229333193 w 311"/>
                <a:gd name="T31" fmla="*/ 244455950 h 224"/>
                <a:gd name="T32" fmla="*/ 224292885 w 311"/>
                <a:gd name="T33" fmla="*/ 259576888 h 224"/>
                <a:gd name="T34" fmla="*/ 224292885 w 311"/>
                <a:gd name="T35" fmla="*/ 297378438 h 224"/>
                <a:gd name="T36" fmla="*/ 211692911 w 311"/>
                <a:gd name="T37" fmla="*/ 322580000 h 224"/>
                <a:gd name="T38" fmla="*/ 181451066 w 311"/>
                <a:gd name="T39" fmla="*/ 335181575 h 224"/>
                <a:gd name="T40" fmla="*/ 173889811 w 311"/>
                <a:gd name="T41" fmla="*/ 342741250 h 224"/>
                <a:gd name="T42" fmla="*/ 138607660 w 311"/>
                <a:gd name="T43" fmla="*/ 335181575 h 224"/>
                <a:gd name="T44" fmla="*/ 123486737 w 311"/>
                <a:gd name="T45" fmla="*/ 342741250 h 224"/>
                <a:gd name="T46" fmla="*/ 68043356 w 311"/>
                <a:gd name="T47" fmla="*/ 360383138 h 224"/>
                <a:gd name="T48" fmla="*/ 68043356 w 311"/>
                <a:gd name="T49" fmla="*/ 441028138 h 224"/>
                <a:gd name="T50" fmla="*/ 17640282 w 311"/>
                <a:gd name="T51" fmla="*/ 443547500 h 224"/>
                <a:gd name="T52" fmla="*/ 78123971 w 311"/>
                <a:gd name="T53" fmla="*/ 456149075 h 224"/>
                <a:gd name="T54" fmla="*/ 20161230 w 311"/>
                <a:gd name="T55" fmla="*/ 526713450 h 224"/>
                <a:gd name="T56" fmla="*/ 15120922 w 311"/>
                <a:gd name="T57" fmla="*/ 564515000 h 224"/>
                <a:gd name="T58" fmla="*/ 22680590 w 311"/>
                <a:gd name="T59" fmla="*/ 536794075 h 224"/>
                <a:gd name="T60" fmla="*/ 47882127 w 311"/>
                <a:gd name="T61" fmla="*/ 519152188 h 224"/>
                <a:gd name="T62" fmla="*/ 80644918 w 311"/>
                <a:gd name="T63" fmla="*/ 516632825 h 224"/>
                <a:gd name="T64" fmla="*/ 90725533 w 311"/>
                <a:gd name="T65" fmla="*/ 491431263 h 224"/>
                <a:gd name="T66" fmla="*/ 123486737 w 311"/>
                <a:gd name="T67" fmla="*/ 435987825 h 224"/>
                <a:gd name="T68" fmla="*/ 219252578 w 311"/>
                <a:gd name="T69" fmla="*/ 456149075 h 224"/>
                <a:gd name="T70" fmla="*/ 214212271 w 311"/>
                <a:gd name="T71" fmla="*/ 420866888 h 224"/>
                <a:gd name="T72" fmla="*/ 216733218 w 311"/>
                <a:gd name="T73" fmla="*/ 405745950 h 224"/>
                <a:gd name="T74" fmla="*/ 209171963 w 311"/>
                <a:gd name="T75" fmla="*/ 367942813 h 224"/>
                <a:gd name="T76" fmla="*/ 236894448 w 311"/>
                <a:gd name="T77" fmla="*/ 335181575 h 224"/>
                <a:gd name="T78" fmla="*/ 259575037 w 311"/>
                <a:gd name="T79" fmla="*/ 315020325 h 224"/>
                <a:gd name="T80" fmla="*/ 267136292 w 311"/>
                <a:gd name="T81" fmla="*/ 307459063 h 224"/>
                <a:gd name="T82" fmla="*/ 315018418 w 311"/>
                <a:gd name="T83" fmla="*/ 320060638 h 224"/>
                <a:gd name="T84" fmla="*/ 332660288 w 311"/>
                <a:gd name="T85" fmla="*/ 345262200 h 224"/>
                <a:gd name="T86" fmla="*/ 413305206 w 311"/>
                <a:gd name="T87" fmla="*/ 385584700 h 224"/>
                <a:gd name="T88" fmla="*/ 514111354 w 311"/>
                <a:gd name="T89" fmla="*/ 372983125 h 224"/>
                <a:gd name="T90" fmla="*/ 536791944 w 311"/>
                <a:gd name="T91" fmla="*/ 239415638 h 224"/>
                <a:gd name="T92" fmla="*/ 554433814 w 311"/>
                <a:gd name="T93" fmla="*/ 153730325 h 224"/>
                <a:gd name="T94" fmla="*/ 602315940 w 311"/>
                <a:gd name="T95" fmla="*/ 143649700 h 224"/>
                <a:gd name="T96" fmla="*/ 619957810 w 311"/>
                <a:gd name="T97" fmla="*/ 123488450 h 224"/>
                <a:gd name="T98" fmla="*/ 647678707 w 311"/>
                <a:gd name="T99" fmla="*/ 118448138 h 224"/>
                <a:gd name="T100" fmla="*/ 660280269 w 311"/>
                <a:gd name="T101" fmla="*/ 138609388 h 224"/>
                <a:gd name="T102" fmla="*/ 783767006 w 311"/>
                <a:gd name="T103" fmla="*/ 163810950 h 224"/>
                <a:gd name="T104" fmla="*/ 723283318 w 311"/>
                <a:gd name="T105" fmla="*/ 151209375 h 224"/>
                <a:gd name="T106" fmla="*/ 672880244 w 311"/>
                <a:gd name="T107" fmla="*/ 98286888 h 224"/>
                <a:gd name="T108" fmla="*/ 753525162 w 311"/>
                <a:gd name="T109" fmla="*/ 93246575 h 224"/>
                <a:gd name="T110" fmla="*/ 763605777 w 311"/>
                <a:gd name="T111" fmla="*/ 37803138 h 224"/>
                <a:gd name="T112" fmla="*/ 703122088 w 311"/>
                <a:gd name="T113" fmla="*/ 25201563 h 224"/>
                <a:gd name="T114" fmla="*/ 685481806 w 311"/>
                <a:gd name="T115" fmla="*/ 22682200 h 224"/>
                <a:gd name="T116" fmla="*/ 675401191 w 311"/>
                <a:gd name="T117" fmla="*/ 10080625 h 2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11" h="224">
                  <a:moveTo>
                    <a:pt x="258" y="2"/>
                  </a:moveTo>
                  <a:lnTo>
                    <a:pt x="260" y="21"/>
                  </a:lnTo>
                  <a:lnTo>
                    <a:pt x="260" y="36"/>
                  </a:lnTo>
                  <a:lnTo>
                    <a:pt x="245" y="31"/>
                  </a:lnTo>
                  <a:lnTo>
                    <a:pt x="245" y="23"/>
                  </a:lnTo>
                  <a:lnTo>
                    <a:pt x="238" y="23"/>
                  </a:lnTo>
                  <a:lnTo>
                    <a:pt x="238" y="14"/>
                  </a:lnTo>
                  <a:lnTo>
                    <a:pt x="231" y="14"/>
                  </a:lnTo>
                  <a:lnTo>
                    <a:pt x="232" y="20"/>
                  </a:lnTo>
                  <a:lnTo>
                    <a:pt x="233" y="23"/>
                  </a:lnTo>
                  <a:lnTo>
                    <a:pt x="228" y="31"/>
                  </a:lnTo>
                  <a:lnTo>
                    <a:pt x="222" y="42"/>
                  </a:lnTo>
                  <a:lnTo>
                    <a:pt x="213" y="42"/>
                  </a:lnTo>
                  <a:lnTo>
                    <a:pt x="213" y="28"/>
                  </a:lnTo>
                  <a:lnTo>
                    <a:pt x="211" y="28"/>
                  </a:lnTo>
                  <a:lnTo>
                    <a:pt x="204" y="33"/>
                  </a:lnTo>
                  <a:lnTo>
                    <a:pt x="200" y="38"/>
                  </a:lnTo>
                  <a:lnTo>
                    <a:pt x="197" y="43"/>
                  </a:lnTo>
                  <a:lnTo>
                    <a:pt x="196" y="49"/>
                  </a:lnTo>
                  <a:lnTo>
                    <a:pt x="195" y="53"/>
                  </a:lnTo>
                  <a:lnTo>
                    <a:pt x="194" y="57"/>
                  </a:lnTo>
                  <a:lnTo>
                    <a:pt x="193" y="59"/>
                  </a:lnTo>
                  <a:lnTo>
                    <a:pt x="189" y="60"/>
                  </a:lnTo>
                  <a:lnTo>
                    <a:pt x="182" y="60"/>
                  </a:lnTo>
                  <a:lnTo>
                    <a:pt x="179" y="36"/>
                  </a:lnTo>
                  <a:lnTo>
                    <a:pt x="180" y="31"/>
                  </a:lnTo>
                  <a:lnTo>
                    <a:pt x="184" y="24"/>
                  </a:lnTo>
                  <a:lnTo>
                    <a:pt x="172" y="21"/>
                  </a:lnTo>
                  <a:lnTo>
                    <a:pt x="174" y="37"/>
                  </a:lnTo>
                  <a:lnTo>
                    <a:pt x="170" y="37"/>
                  </a:lnTo>
                  <a:lnTo>
                    <a:pt x="170" y="47"/>
                  </a:lnTo>
                  <a:lnTo>
                    <a:pt x="150" y="47"/>
                  </a:lnTo>
                  <a:lnTo>
                    <a:pt x="149" y="52"/>
                  </a:lnTo>
                  <a:lnTo>
                    <a:pt x="148" y="56"/>
                  </a:lnTo>
                  <a:lnTo>
                    <a:pt x="150" y="79"/>
                  </a:lnTo>
                  <a:lnTo>
                    <a:pt x="145" y="79"/>
                  </a:lnTo>
                  <a:lnTo>
                    <a:pt x="140" y="78"/>
                  </a:lnTo>
                  <a:lnTo>
                    <a:pt x="137" y="77"/>
                  </a:lnTo>
                  <a:lnTo>
                    <a:pt x="137" y="84"/>
                  </a:lnTo>
                  <a:lnTo>
                    <a:pt x="130" y="84"/>
                  </a:lnTo>
                  <a:lnTo>
                    <a:pt x="121" y="83"/>
                  </a:lnTo>
                  <a:lnTo>
                    <a:pt x="120" y="84"/>
                  </a:lnTo>
                  <a:lnTo>
                    <a:pt x="121" y="88"/>
                  </a:lnTo>
                  <a:lnTo>
                    <a:pt x="123" y="97"/>
                  </a:lnTo>
                  <a:lnTo>
                    <a:pt x="121" y="98"/>
                  </a:lnTo>
                  <a:lnTo>
                    <a:pt x="106" y="88"/>
                  </a:lnTo>
                  <a:lnTo>
                    <a:pt x="105" y="103"/>
                  </a:lnTo>
                  <a:lnTo>
                    <a:pt x="91" y="97"/>
                  </a:lnTo>
                  <a:lnTo>
                    <a:pt x="92" y="95"/>
                  </a:lnTo>
                  <a:lnTo>
                    <a:pt x="87" y="95"/>
                  </a:lnTo>
                  <a:lnTo>
                    <a:pt x="89" y="103"/>
                  </a:lnTo>
                  <a:lnTo>
                    <a:pt x="91" y="109"/>
                  </a:lnTo>
                  <a:lnTo>
                    <a:pt x="90" y="114"/>
                  </a:lnTo>
                  <a:lnTo>
                    <a:pt x="89" y="118"/>
                  </a:lnTo>
                  <a:lnTo>
                    <a:pt x="88" y="122"/>
                  </a:lnTo>
                  <a:lnTo>
                    <a:pt x="86" y="125"/>
                  </a:lnTo>
                  <a:lnTo>
                    <a:pt x="84" y="128"/>
                  </a:lnTo>
                  <a:lnTo>
                    <a:pt x="80" y="131"/>
                  </a:lnTo>
                  <a:lnTo>
                    <a:pt x="76" y="133"/>
                  </a:lnTo>
                  <a:lnTo>
                    <a:pt x="72" y="133"/>
                  </a:lnTo>
                  <a:lnTo>
                    <a:pt x="72" y="124"/>
                  </a:lnTo>
                  <a:lnTo>
                    <a:pt x="67" y="124"/>
                  </a:lnTo>
                  <a:lnTo>
                    <a:pt x="69" y="136"/>
                  </a:lnTo>
                  <a:lnTo>
                    <a:pt x="62" y="136"/>
                  </a:lnTo>
                  <a:lnTo>
                    <a:pt x="62" y="133"/>
                  </a:lnTo>
                  <a:lnTo>
                    <a:pt x="55" y="133"/>
                  </a:lnTo>
                  <a:lnTo>
                    <a:pt x="54" y="135"/>
                  </a:lnTo>
                  <a:lnTo>
                    <a:pt x="53" y="136"/>
                  </a:lnTo>
                  <a:lnTo>
                    <a:pt x="49" y="136"/>
                  </a:lnTo>
                  <a:lnTo>
                    <a:pt x="33" y="136"/>
                  </a:lnTo>
                  <a:lnTo>
                    <a:pt x="33" y="143"/>
                  </a:lnTo>
                  <a:lnTo>
                    <a:pt x="27" y="143"/>
                  </a:lnTo>
                  <a:lnTo>
                    <a:pt x="23" y="153"/>
                  </a:lnTo>
                  <a:lnTo>
                    <a:pt x="29" y="160"/>
                  </a:lnTo>
                  <a:lnTo>
                    <a:pt x="27" y="175"/>
                  </a:lnTo>
                  <a:lnTo>
                    <a:pt x="13" y="175"/>
                  </a:lnTo>
                  <a:lnTo>
                    <a:pt x="9" y="175"/>
                  </a:lnTo>
                  <a:lnTo>
                    <a:pt x="7" y="176"/>
                  </a:lnTo>
                  <a:lnTo>
                    <a:pt x="7" y="178"/>
                  </a:lnTo>
                  <a:lnTo>
                    <a:pt x="6" y="181"/>
                  </a:lnTo>
                  <a:lnTo>
                    <a:pt x="31" y="181"/>
                  </a:lnTo>
                  <a:lnTo>
                    <a:pt x="22" y="197"/>
                  </a:lnTo>
                  <a:lnTo>
                    <a:pt x="8" y="200"/>
                  </a:lnTo>
                  <a:lnTo>
                    <a:pt x="8" y="209"/>
                  </a:lnTo>
                  <a:lnTo>
                    <a:pt x="0" y="209"/>
                  </a:lnTo>
                  <a:lnTo>
                    <a:pt x="0" y="224"/>
                  </a:lnTo>
                  <a:lnTo>
                    <a:pt x="6" y="224"/>
                  </a:lnTo>
                  <a:lnTo>
                    <a:pt x="6" y="220"/>
                  </a:lnTo>
                  <a:lnTo>
                    <a:pt x="7" y="216"/>
                  </a:lnTo>
                  <a:lnTo>
                    <a:pt x="9" y="213"/>
                  </a:lnTo>
                  <a:lnTo>
                    <a:pt x="11" y="209"/>
                  </a:lnTo>
                  <a:lnTo>
                    <a:pt x="14" y="207"/>
                  </a:lnTo>
                  <a:lnTo>
                    <a:pt x="19" y="206"/>
                  </a:lnTo>
                  <a:lnTo>
                    <a:pt x="24" y="205"/>
                  </a:lnTo>
                  <a:lnTo>
                    <a:pt x="29" y="205"/>
                  </a:lnTo>
                  <a:lnTo>
                    <a:pt x="32" y="205"/>
                  </a:lnTo>
                  <a:lnTo>
                    <a:pt x="35" y="202"/>
                  </a:lnTo>
                  <a:lnTo>
                    <a:pt x="36" y="199"/>
                  </a:lnTo>
                  <a:lnTo>
                    <a:pt x="36" y="195"/>
                  </a:lnTo>
                  <a:lnTo>
                    <a:pt x="37" y="185"/>
                  </a:lnTo>
                  <a:lnTo>
                    <a:pt x="38" y="173"/>
                  </a:lnTo>
                  <a:lnTo>
                    <a:pt x="49" y="173"/>
                  </a:lnTo>
                  <a:lnTo>
                    <a:pt x="53" y="174"/>
                  </a:lnTo>
                  <a:lnTo>
                    <a:pt x="58" y="176"/>
                  </a:lnTo>
                  <a:lnTo>
                    <a:pt x="87" y="181"/>
                  </a:lnTo>
                  <a:lnTo>
                    <a:pt x="86" y="176"/>
                  </a:lnTo>
                  <a:lnTo>
                    <a:pt x="85" y="172"/>
                  </a:lnTo>
                  <a:lnTo>
                    <a:pt x="85" y="167"/>
                  </a:lnTo>
                  <a:lnTo>
                    <a:pt x="85" y="164"/>
                  </a:lnTo>
                  <a:lnTo>
                    <a:pt x="85" y="162"/>
                  </a:lnTo>
                  <a:lnTo>
                    <a:pt x="86" y="161"/>
                  </a:lnTo>
                  <a:lnTo>
                    <a:pt x="87" y="160"/>
                  </a:lnTo>
                  <a:lnTo>
                    <a:pt x="84" y="153"/>
                  </a:lnTo>
                  <a:lnTo>
                    <a:pt x="83" y="146"/>
                  </a:lnTo>
                  <a:lnTo>
                    <a:pt x="83" y="141"/>
                  </a:lnTo>
                  <a:lnTo>
                    <a:pt x="94" y="138"/>
                  </a:lnTo>
                  <a:lnTo>
                    <a:pt x="94" y="133"/>
                  </a:lnTo>
                  <a:lnTo>
                    <a:pt x="103" y="133"/>
                  </a:lnTo>
                  <a:lnTo>
                    <a:pt x="103" y="128"/>
                  </a:lnTo>
                  <a:lnTo>
                    <a:pt x="103" y="125"/>
                  </a:lnTo>
                  <a:lnTo>
                    <a:pt x="103" y="124"/>
                  </a:lnTo>
                  <a:lnTo>
                    <a:pt x="104" y="123"/>
                  </a:lnTo>
                  <a:lnTo>
                    <a:pt x="106" y="122"/>
                  </a:lnTo>
                  <a:lnTo>
                    <a:pt x="108" y="122"/>
                  </a:lnTo>
                  <a:lnTo>
                    <a:pt x="123" y="122"/>
                  </a:lnTo>
                  <a:lnTo>
                    <a:pt x="125" y="127"/>
                  </a:lnTo>
                  <a:lnTo>
                    <a:pt x="128" y="132"/>
                  </a:lnTo>
                  <a:lnTo>
                    <a:pt x="130" y="135"/>
                  </a:lnTo>
                  <a:lnTo>
                    <a:pt x="132" y="137"/>
                  </a:lnTo>
                  <a:lnTo>
                    <a:pt x="138" y="142"/>
                  </a:lnTo>
                  <a:lnTo>
                    <a:pt x="145" y="149"/>
                  </a:lnTo>
                  <a:lnTo>
                    <a:pt x="164" y="153"/>
                  </a:lnTo>
                  <a:lnTo>
                    <a:pt x="172" y="143"/>
                  </a:lnTo>
                  <a:lnTo>
                    <a:pt x="199" y="144"/>
                  </a:lnTo>
                  <a:lnTo>
                    <a:pt x="204" y="148"/>
                  </a:lnTo>
                  <a:lnTo>
                    <a:pt x="213" y="130"/>
                  </a:lnTo>
                  <a:lnTo>
                    <a:pt x="215" y="130"/>
                  </a:lnTo>
                  <a:lnTo>
                    <a:pt x="213" y="95"/>
                  </a:lnTo>
                  <a:lnTo>
                    <a:pt x="213" y="80"/>
                  </a:lnTo>
                  <a:lnTo>
                    <a:pt x="216" y="73"/>
                  </a:lnTo>
                  <a:lnTo>
                    <a:pt x="220" y="61"/>
                  </a:lnTo>
                  <a:lnTo>
                    <a:pt x="228" y="61"/>
                  </a:lnTo>
                  <a:lnTo>
                    <a:pt x="234" y="59"/>
                  </a:lnTo>
                  <a:lnTo>
                    <a:pt x="239" y="57"/>
                  </a:lnTo>
                  <a:lnTo>
                    <a:pt x="242" y="54"/>
                  </a:lnTo>
                  <a:lnTo>
                    <a:pt x="244" y="51"/>
                  </a:lnTo>
                  <a:lnTo>
                    <a:pt x="246" y="49"/>
                  </a:lnTo>
                  <a:lnTo>
                    <a:pt x="249" y="47"/>
                  </a:lnTo>
                  <a:lnTo>
                    <a:pt x="253" y="47"/>
                  </a:lnTo>
                  <a:lnTo>
                    <a:pt x="257" y="47"/>
                  </a:lnTo>
                  <a:lnTo>
                    <a:pt x="260" y="49"/>
                  </a:lnTo>
                  <a:lnTo>
                    <a:pt x="261" y="51"/>
                  </a:lnTo>
                  <a:lnTo>
                    <a:pt x="262" y="55"/>
                  </a:lnTo>
                  <a:lnTo>
                    <a:pt x="296" y="66"/>
                  </a:lnTo>
                  <a:lnTo>
                    <a:pt x="298" y="90"/>
                  </a:lnTo>
                  <a:lnTo>
                    <a:pt x="311" y="65"/>
                  </a:lnTo>
                  <a:lnTo>
                    <a:pt x="298" y="65"/>
                  </a:lnTo>
                  <a:lnTo>
                    <a:pt x="298" y="60"/>
                  </a:lnTo>
                  <a:lnTo>
                    <a:pt x="287" y="60"/>
                  </a:lnTo>
                  <a:lnTo>
                    <a:pt x="287" y="53"/>
                  </a:lnTo>
                  <a:lnTo>
                    <a:pt x="267" y="48"/>
                  </a:lnTo>
                  <a:lnTo>
                    <a:pt x="267" y="39"/>
                  </a:lnTo>
                  <a:lnTo>
                    <a:pt x="274" y="38"/>
                  </a:lnTo>
                  <a:lnTo>
                    <a:pt x="282" y="37"/>
                  </a:lnTo>
                  <a:lnTo>
                    <a:pt x="299" y="37"/>
                  </a:lnTo>
                  <a:lnTo>
                    <a:pt x="309" y="21"/>
                  </a:lnTo>
                  <a:lnTo>
                    <a:pt x="311" y="21"/>
                  </a:lnTo>
                  <a:lnTo>
                    <a:pt x="303" y="15"/>
                  </a:lnTo>
                  <a:lnTo>
                    <a:pt x="289" y="15"/>
                  </a:lnTo>
                  <a:lnTo>
                    <a:pt x="285" y="9"/>
                  </a:lnTo>
                  <a:lnTo>
                    <a:pt x="279" y="10"/>
                  </a:lnTo>
                  <a:lnTo>
                    <a:pt x="276" y="10"/>
                  </a:lnTo>
                  <a:lnTo>
                    <a:pt x="274" y="10"/>
                  </a:lnTo>
                  <a:lnTo>
                    <a:pt x="272" y="9"/>
                  </a:lnTo>
                  <a:lnTo>
                    <a:pt x="270" y="8"/>
                  </a:lnTo>
                  <a:lnTo>
                    <a:pt x="269" y="7"/>
                  </a:lnTo>
                  <a:lnTo>
                    <a:pt x="268" y="4"/>
                  </a:lnTo>
                  <a:lnTo>
                    <a:pt x="267" y="0"/>
                  </a:lnTo>
                  <a:lnTo>
                    <a:pt x="258" y="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83" name="Freeform 520"/>
            <p:cNvSpPr>
              <a:spLocks/>
            </p:cNvSpPr>
            <p:nvPr/>
          </p:nvSpPr>
          <p:spPr bwMode="auto">
            <a:xfrm>
              <a:off x="5550887" y="1828288"/>
              <a:ext cx="405571" cy="316504"/>
            </a:xfrm>
            <a:custGeom>
              <a:avLst/>
              <a:gdLst>
                <a:gd name="T0" fmla="*/ 141128576 w 255"/>
                <a:gd name="T1" fmla="*/ 68045120 h 199"/>
                <a:gd name="T2" fmla="*/ 103325485 w 255"/>
                <a:gd name="T3" fmla="*/ 73085441 h 199"/>
                <a:gd name="T4" fmla="*/ 83164260 w 255"/>
                <a:gd name="T5" fmla="*/ 35282243 h 199"/>
                <a:gd name="T6" fmla="*/ 63003035 w 255"/>
                <a:gd name="T7" fmla="*/ 17641915 h 199"/>
                <a:gd name="T8" fmla="*/ 20161225 w 255"/>
                <a:gd name="T9" fmla="*/ 73085441 h 199"/>
                <a:gd name="T10" fmla="*/ 65523982 w 255"/>
                <a:gd name="T11" fmla="*/ 93246723 h 199"/>
                <a:gd name="T12" fmla="*/ 90725513 w 255"/>
                <a:gd name="T13" fmla="*/ 108367684 h 199"/>
                <a:gd name="T14" fmla="*/ 118446404 w 255"/>
                <a:gd name="T15" fmla="*/ 120967691 h 199"/>
                <a:gd name="T16" fmla="*/ 78123954 w 255"/>
                <a:gd name="T17" fmla="*/ 168851530 h 199"/>
                <a:gd name="T18" fmla="*/ 93244872 w 255"/>
                <a:gd name="T19" fmla="*/ 173891850 h 199"/>
                <a:gd name="T20" fmla="*/ 103325485 w 255"/>
                <a:gd name="T21" fmla="*/ 199093453 h 199"/>
                <a:gd name="T22" fmla="*/ 37801503 w 255"/>
                <a:gd name="T23" fmla="*/ 219254735 h 199"/>
                <a:gd name="T24" fmla="*/ 42841810 w 255"/>
                <a:gd name="T25" fmla="*/ 257056344 h 199"/>
                <a:gd name="T26" fmla="*/ 37801503 w 255"/>
                <a:gd name="T27" fmla="*/ 274698260 h 199"/>
                <a:gd name="T28" fmla="*/ 37801503 w 255"/>
                <a:gd name="T29" fmla="*/ 309980503 h 199"/>
                <a:gd name="T30" fmla="*/ 22680584 w 255"/>
                <a:gd name="T31" fmla="*/ 365424028 h 199"/>
                <a:gd name="T32" fmla="*/ 80644900 w 255"/>
                <a:gd name="T33" fmla="*/ 380544990 h 199"/>
                <a:gd name="T34" fmla="*/ 100806125 w 255"/>
                <a:gd name="T35" fmla="*/ 398185318 h 199"/>
                <a:gd name="T36" fmla="*/ 95765819 w 255"/>
                <a:gd name="T37" fmla="*/ 423386920 h 199"/>
                <a:gd name="T38" fmla="*/ 252015314 w 255"/>
                <a:gd name="T39" fmla="*/ 501512681 h 199"/>
                <a:gd name="T40" fmla="*/ 259574979 w 255"/>
                <a:gd name="T41" fmla="*/ 471270758 h 199"/>
                <a:gd name="T42" fmla="*/ 279736204 w 255"/>
                <a:gd name="T43" fmla="*/ 466230438 h 199"/>
                <a:gd name="T44" fmla="*/ 350300492 w 255"/>
                <a:gd name="T45" fmla="*/ 476311079 h 199"/>
                <a:gd name="T46" fmla="*/ 385582636 w 255"/>
                <a:gd name="T47" fmla="*/ 473790125 h 199"/>
                <a:gd name="T48" fmla="*/ 418345421 w 255"/>
                <a:gd name="T49" fmla="*/ 458669163 h 199"/>
                <a:gd name="T50" fmla="*/ 486388762 w 255"/>
                <a:gd name="T51" fmla="*/ 451109476 h 199"/>
                <a:gd name="T52" fmla="*/ 516630599 w 255"/>
                <a:gd name="T53" fmla="*/ 448588522 h 199"/>
                <a:gd name="T54" fmla="*/ 549393384 w 255"/>
                <a:gd name="T55" fmla="*/ 415827233 h 199"/>
                <a:gd name="T56" fmla="*/ 569554609 w 255"/>
                <a:gd name="T57" fmla="*/ 413306279 h 199"/>
                <a:gd name="T58" fmla="*/ 627517337 w 255"/>
                <a:gd name="T59" fmla="*/ 385585310 h 199"/>
                <a:gd name="T60" fmla="*/ 630038284 w 255"/>
                <a:gd name="T61" fmla="*/ 345262746 h 199"/>
                <a:gd name="T62" fmla="*/ 624997978 w 255"/>
                <a:gd name="T63" fmla="*/ 312499870 h 199"/>
                <a:gd name="T64" fmla="*/ 609877059 w 255"/>
                <a:gd name="T65" fmla="*/ 307459549 h 199"/>
                <a:gd name="T66" fmla="*/ 609877059 w 255"/>
                <a:gd name="T67" fmla="*/ 274698260 h 199"/>
                <a:gd name="T68" fmla="*/ 589715834 w 255"/>
                <a:gd name="T69" fmla="*/ 252016024 h 199"/>
                <a:gd name="T70" fmla="*/ 597275500 w 255"/>
                <a:gd name="T71" fmla="*/ 231854742 h 199"/>
                <a:gd name="T72" fmla="*/ 597275500 w 255"/>
                <a:gd name="T73" fmla="*/ 194053132 h 199"/>
                <a:gd name="T74" fmla="*/ 536791824 w 255"/>
                <a:gd name="T75" fmla="*/ 138609607 h 199"/>
                <a:gd name="T76" fmla="*/ 526711212 w 255"/>
                <a:gd name="T77" fmla="*/ 166330576 h 199"/>
                <a:gd name="T78" fmla="*/ 514111240 w 255"/>
                <a:gd name="T79" fmla="*/ 176411217 h 199"/>
                <a:gd name="T80" fmla="*/ 451106618 w 255"/>
                <a:gd name="T81" fmla="*/ 178932171 h 199"/>
                <a:gd name="T82" fmla="*/ 405743861 w 255"/>
                <a:gd name="T83" fmla="*/ 151209614 h 199"/>
                <a:gd name="T84" fmla="*/ 405743861 w 255"/>
                <a:gd name="T85" fmla="*/ 181451537 h 199"/>
                <a:gd name="T86" fmla="*/ 398184196 w 255"/>
                <a:gd name="T87" fmla="*/ 196572499 h 199"/>
                <a:gd name="T88" fmla="*/ 365421411 w 255"/>
                <a:gd name="T89" fmla="*/ 151209614 h 199"/>
                <a:gd name="T90" fmla="*/ 315018348 w 255"/>
                <a:gd name="T91" fmla="*/ 148690248 h 199"/>
                <a:gd name="T92" fmla="*/ 287297458 w 255"/>
                <a:gd name="T93" fmla="*/ 173891850 h 199"/>
                <a:gd name="T94" fmla="*/ 269655592 w 255"/>
                <a:gd name="T95" fmla="*/ 163811209 h 199"/>
                <a:gd name="T96" fmla="*/ 277216845 w 255"/>
                <a:gd name="T97" fmla="*/ 128528966 h 199"/>
                <a:gd name="T98" fmla="*/ 246975007 w 255"/>
                <a:gd name="T99" fmla="*/ 153730568 h 199"/>
                <a:gd name="T100" fmla="*/ 231854089 w 255"/>
                <a:gd name="T101" fmla="*/ 171370896 h 199"/>
                <a:gd name="T102" fmla="*/ 191531638 w 255"/>
                <a:gd name="T103" fmla="*/ 168851530 h 199"/>
                <a:gd name="T104" fmla="*/ 141128576 w 255"/>
                <a:gd name="T105" fmla="*/ 141128973 h 199"/>
                <a:gd name="T106" fmla="*/ 166330107 w 255"/>
                <a:gd name="T107" fmla="*/ 103327364 h 199"/>
                <a:gd name="T108" fmla="*/ 141128576 w 255"/>
                <a:gd name="T109" fmla="*/ 0 h 19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55" h="199">
                  <a:moveTo>
                    <a:pt x="56" y="11"/>
                  </a:moveTo>
                  <a:lnTo>
                    <a:pt x="51" y="11"/>
                  </a:lnTo>
                  <a:lnTo>
                    <a:pt x="56" y="27"/>
                  </a:lnTo>
                  <a:lnTo>
                    <a:pt x="50" y="29"/>
                  </a:lnTo>
                  <a:lnTo>
                    <a:pt x="47" y="29"/>
                  </a:lnTo>
                  <a:lnTo>
                    <a:pt x="41" y="29"/>
                  </a:lnTo>
                  <a:lnTo>
                    <a:pt x="37" y="27"/>
                  </a:lnTo>
                  <a:lnTo>
                    <a:pt x="35" y="21"/>
                  </a:lnTo>
                  <a:lnTo>
                    <a:pt x="33" y="14"/>
                  </a:lnTo>
                  <a:lnTo>
                    <a:pt x="30" y="11"/>
                  </a:lnTo>
                  <a:lnTo>
                    <a:pt x="28" y="9"/>
                  </a:lnTo>
                  <a:lnTo>
                    <a:pt x="25" y="7"/>
                  </a:lnTo>
                  <a:lnTo>
                    <a:pt x="22" y="6"/>
                  </a:lnTo>
                  <a:lnTo>
                    <a:pt x="22" y="29"/>
                  </a:lnTo>
                  <a:lnTo>
                    <a:pt x="8" y="29"/>
                  </a:lnTo>
                  <a:lnTo>
                    <a:pt x="8" y="37"/>
                  </a:lnTo>
                  <a:lnTo>
                    <a:pt x="20" y="37"/>
                  </a:lnTo>
                  <a:lnTo>
                    <a:pt x="26" y="37"/>
                  </a:lnTo>
                  <a:lnTo>
                    <a:pt x="32" y="39"/>
                  </a:lnTo>
                  <a:lnTo>
                    <a:pt x="34" y="41"/>
                  </a:lnTo>
                  <a:lnTo>
                    <a:pt x="36" y="43"/>
                  </a:lnTo>
                  <a:lnTo>
                    <a:pt x="37" y="45"/>
                  </a:lnTo>
                  <a:lnTo>
                    <a:pt x="38" y="48"/>
                  </a:lnTo>
                  <a:lnTo>
                    <a:pt x="47" y="48"/>
                  </a:lnTo>
                  <a:lnTo>
                    <a:pt x="47" y="64"/>
                  </a:lnTo>
                  <a:lnTo>
                    <a:pt x="29" y="65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3" y="69"/>
                  </a:lnTo>
                  <a:lnTo>
                    <a:pt x="37" y="69"/>
                  </a:lnTo>
                  <a:lnTo>
                    <a:pt x="42" y="69"/>
                  </a:lnTo>
                  <a:lnTo>
                    <a:pt x="42" y="75"/>
                  </a:lnTo>
                  <a:lnTo>
                    <a:pt x="41" y="79"/>
                  </a:lnTo>
                  <a:lnTo>
                    <a:pt x="38" y="83"/>
                  </a:lnTo>
                  <a:lnTo>
                    <a:pt x="9" y="78"/>
                  </a:lnTo>
                  <a:lnTo>
                    <a:pt x="15" y="87"/>
                  </a:lnTo>
                  <a:lnTo>
                    <a:pt x="20" y="94"/>
                  </a:lnTo>
                  <a:lnTo>
                    <a:pt x="20" y="98"/>
                  </a:lnTo>
                  <a:lnTo>
                    <a:pt x="17" y="102"/>
                  </a:lnTo>
                  <a:lnTo>
                    <a:pt x="35" y="102"/>
                  </a:lnTo>
                  <a:lnTo>
                    <a:pt x="35" y="109"/>
                  </a:lnTo>
                  <a:lnTo>
                    <a:pt x="15" y="109"/>
                  </a:lnTo>
                  <a:lnTo>
                    <a:pt x="31" y="120"/>
                  </a:lnTo>
                  <a:lnTo>
                    <a:pt x="29" y="123"/>
                  </a:lnTo>
                  <a:lnTo>
                    <a:pt x="15" y="123"/>
                  </a:lnTo>
                  <a:lnTo>
                    <a:pt x="15" y="134"/>
                  </a:lnTo>
                  <a:lnTo>
                    <a:pt x="0" y="138"/>
                  </a:lnTo>
                  <a:lnTo>
                    <a:pt x="9" y="145"/>
                  </a:lnTo>
                  <a:lnTo>
                    <a:pt x="22" y="145"/>
                  </a:lnTo>
                  <a:lnTo>
                    <a:pt x="26" y="147"/>
                  </a:lnTo>
                  <a:lnTo>
                    <a:pt x="32" y="151"/>
                  </a:lnTo>
                  <a:lnTo>
                    <a:pt x="35" y="153"/>
                  </a:lnTo>
                  <a:lnTo>
                    <a:pt x="38" y="156"/>
                  </a:lnTo>
                  <a:lnTo>
                    <a:pt x="40" y="158"/>
                  </a:lnTo>
                  <a:lnTo>
                    <a:pt x="40" y="160"/>
                  </a:lnTo>
                  <a:lnTo>
                    <a:pt x="40" y="165"/>
                  </a:lnTo>
                  <a:lnTo>
                    <a:pt x="38" y="168"/>
                  </a:lnTo>
                  <a:lnTo>
                    <a:pt x="64" y="187"/>
                  </a:lnTo>
                  <a:lnTo>
                    <a:pt x="69" y="195"/>
                  </a:lnTo>
                  <a:lnTo>
                    <a:pt x="100" y="199"/>
                  </a:lnTo>
                  <a:lnTo>
                    <a:pt x="100" y="192"/>
                  </a:lnTo>
                  <a:lnTo>
                    <a:pt x="102" y="189"/>
                  </a:lnTo>
                  <a:lnTo>
                    <a:pt x="103" y="187"/>
                  </a:lnTo>
                  <a:lnTo>
                    <a:pt x="105" y="185"/>
                  </a:lnTo>
                  <a:lnTo>
                    <a:pt x="106" y="184"/>
                  </a:lnTo>
                  <a:lnTo>
                    <a:pt x="111" y="185"/>
                  </a:lnTo>
                  <a:lnTo>
                    <a:pt x="121" y="186"/>
                  </a:lnTo>
                  <a:lnTo>
                    <a:pt x="132" y="188"/>
                  </a:lnTo>
                  <a:lnTo>
                    <a:pt x="139" y="189"/>
                  </a:lnTo>
                  <a:lnTo>
                    <a:pt x="145" y="189"/>
                  </a:lnTo>
                  <a:lnTo>
                    <a:pt x="150" y="189"/>
                  </a:lnTo>
                  <a:lnTo>
                    <a:pt x="153" y="188"/>
                  </a:lnTo>
                  <a:lnTo>
                    <a:pt x="157" y="187"/>
                  </a:lnTo>
                  <a:lnTo>
                    <a:pt x="161" y="184"/>
                  </a:lnTo>
                  <a:lnTo>
                    <a:pt x="166" y="182"/>
                  </a:lnTo>
                  <a:lnTo>
                    <a:pt x="184" y="182"/>
                  </a:lnTo>
                  <a:lnTo>
                    <a:pt x="184" y="179"/>
                  </a:lnTo>
                  <a:lnTo>
                    <a:pt x="193" y="179"/>
                  </a:lnTo>
                  <a:lnTo>
                    <a:pt x="193" y="182"/>
                  </a:lnTo>
                  <a:lnTo>
                    <a:pt x="200" y="180"/>
                  </a:lnTo>
                  <a:lnTo>
                    <a:pt x="205" y="178"/>
                  </a:lnTo>
                  <a:lnTo>
                    <a:pt x="209" y="175"/>
                  </a:lnTo>
                  <a:lnTo>
                    <a:pt x="213" y="172"/>
                  </a:lnTo>
                  <a:lnTo>
                    <a:pt x="218" y="165"/>
                  </a:lnTo>
                  <a:lnTo>
                    <a:pt x="220" y="163"/>
                  </a:lnTo>
                  <a:lnTo>
                    <a:pt x="223" y="163"/>
                  </a:lnTo>
                  <a:lnTo>
                    <a:pt x="226" y="164"/>
                  </a:lnTo>
                  <a:lnTo>
                    <a:pt x="227" y="165"/>
                  </a:lnTo>
                  <a:lnTo>
                    <a:pt x="230" y="166"/>
                  </a:lnTo>
                  <a:lnTo>
                    <a:pt x="249" y="153"/>
                  </a:lnTo>
                  <a:lnTo>
                    <a:pt x="248" y="148"/>
                  </a:lnTo>
                  <a:lnTo>
                    <a:pt x="247" y="144"/>
                  </a:lnTo>
                  <a:lnTo>
                    <a:pt x="250" y="137"/>
                  </a:lnTo>
                  <a:lnTo>
                    <a:pt x="255" y="131"/>
                  </a:lnTo>
                  <a:lnTo>
                    <a:pt x="253" y="125"/>
                  </a:lnTo>
                  <a:lnTo>
                    <a:pt x="248" y="124"/>
                  </a:lnTo>
                  <a:lnTo>
                    <a:pt x="244" y="124"/>
                  </a:lnTo>
                  <a:lnTo>
                    <a:pt x="243" y="123"/>
                  </a:lnTo>
                  <a:lnTo>
                    <a:pt x="242" y="122"/>
                  </a:lnTo>
                  <a:lnTo>
                    <a:pt x="242" y="120"/>
                  </a:lnTo>
                  <a:lnTo>
                    <a:pt x="242" y="118"/>
                  </a:lnTo>
                  <a:lnTo>
                    <a:pt x="242" y="109"/>
                  </a:lnTo>
                  <a:lnTo>
                    <a:pt x="233" y="109"/>
                  </a:lnTo>
                  <a:lnTo>
                    <a:pt x="233" y="104"/>
                  </a:lnTo>
                  <a:lnTo>
                    <a:pt x="234" y="100"/>
                  </a:lnTo>
                  <a:lnTo>
                    <a:pt x="234" y="97"/>
                  </a:lnTo>
                  <a:lnTo>
                    <a:pt x="236" y="95"/>
                  </a:lnTo>
                  <a:lnTo>
                    <a:pt x="237" y="92"/>
                  </a:lnTo>
                  <a:lnTo>
                    <a:pt x="235" y="92"/>
                  </a:lnTo>
                  <a:lnTo>
                    <a:pt x="231" y="82"/>
                  </a:lnTo>
                  <a:lnTo>
                    <a:pt x="237" y="77"/>
                  </a:lnTo>
                  <a:lnTo>
                    <a:pt x="226" y="77"/>
                  </a:lnTo>
                  <a:lnTo>
                    <a:pt x="220" y="55"/>
                  </a:lnTo>
                  <a:lnTo>
                    <a:pt x="213" y="55"/>
                  </a:lnTo>
                  <a:lnTo>
                    <a:pt x="212" y="59"/>
                  </a:lnTo>
                  <a:lnTo>
                    <a:pt x="209" y="64"/>
                  </a:lnTo>
                  <a:lnTo>
                    <a:pt x="209" y="66"/>
                  </a:lnTo>
                  <a:lnTo>
                    <a:pt x="208" y="68"/>
                  </a:lnTo>
                  <a:lnTo>
                    <a:pt x="206" y="70"/>
                  </a:lnTo>
                  <a:lnTo>
                    <a:pt x="204" y="70"/>
                  </a:lnTo>
                  <a:lnTo>
                    <a:pt x="195" y="69"/>
                  </a:lnTo>
                  <a:lnTo>
                    <a:pt x="188" y="67"/>
                  </a:lnTo>
                  <a:lnTo>
                    <a:pt x="179" y="71"/>
                  </a:lnTo>
                  <a:lnTo>
                    <a:pt x="172" y="74"/>
                  </a:lnTo>
                  <a:lnTo>
                    <a:pt x="168" y="72"/>
                  </a:lnTo>
                  <a:lnTo>
                    <a:pt x="161" y="60"/>
                  </a:lnTo>
                  <a:lnTo>
                    <a:pt x="159" y="60"/>
                  </a:lnTo>
                  <a:lnTo>
                    <a:pt x="160" y="67"/>
                  </a:lnTo>
                  <a:lnTo>
                    <a:pt x="161" y="72"/>
                  </a:lnTo>
                  <a:lnTo>
                    <a:pt x="161" y="75"/>
                  </a:lnTo>
                  <a:lnTo>
                    <a:pt x="160" y="77"/>
                  </a:lnTo>
                  <a:lnTo>
                    <a:pt x="158" y="78"/>
                  </a:lnTo>
                  <a:lnTo>
                    <a:pt x="154" y="78"/>
                  </a:lnTo>
                  <a:lnTo>
                    <a:pt x="147" y="78"/>
                  </a:lnTo>
                  <a:lnTo>
                    <a:pt x="145" y="60"/>
                  </a:lnTo>
                  <a:lnTo>
                    <a:pt x="145" y="51"/>
                  </a:lnTo>
                  <a:lnTo>
                    <a:pt x="125" y="51"/>
                  </a:lnTo>
                  <a:lnTo>
                    <a:pt x="125" y="59"/>
                  </a:lnTo>
                  <a:lnTo>
                    <a:pt x="124" y="64"/>
                  </a:lnTo>
                  <a:lnTo>
                    <a:pt x="123" y="69"/>
                  </a:lnTo>
                  <a:lnTo>
                    <a:pt x="114" y="69"/>
                  </a:lnTo>
                  <a:lnTo>
                    <a:pt x="110" y="68"/>
                  </a:lnTo>
                  <a:lnTo>
                    <a:pt x="108" y="67"/>
                  </a:lnTo>
                  <a:lnTo>
                    <a:pt x="107" y="65"/>
                  </a:lnTo>
                  <a:lnTo>
                    <a:pt x="107" y="63"/>
                  </a:lnTo>
                  <a:lnTo>
                    <a:pt x="108" y="57"/>
                  </a:lnTo>
                  <a:lnTo>
                    <a:pt x="110" y="51"/>
                  </a:lnTo>
                  <a:lnTo>
                    <a:pt x="103" y="46"/>
                  </a:lnTo>
                  <a:lnTo>
                    <a:pt x="100" y="53"/>
                  </a:lnTo>
                  <a:lnTo>
                    <a:pt x="98" y="61"/>
                  </a:lnTo>
                  <a:lnTo>
                    <a:pt x="96" y="64"/>
                  </a:lnTo>
                  <a:lnTo>
                    <a:pt x="94" y="66"/>
                  </a:lnTo>
                  <a:lnTo>
                    <a:pt x="92" y="68"/>
                  </a:lnTo>
                  <a:lnTo>
                    <a:pt x="89" y="69"/>
                  </a:lnTo>
                  <a:lnTo>
                    <a:pt x="82" y="68"/>
                  </a:lnTo>
                  <a:lnTo>
                    <a:pt x="76" y="67"/>
                  </a:lnTo>
                  <a:lnTo>
                    <a:pt x="69" y="75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58" y="52"/>
                  </a:lnTo>
                  <a:lnTo>
                    <a:pt x="61" y="47"/>
                  </a:lnTo>
                  <a:lnTo>
                    <a:pt x="66" y="41"/>
                  </a:lnTo>
                  <a:lnTo>
                    <a:pt x="69" y="38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6" y="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84" name="Freeform 521"/>
            <p:cNvSpPr>
              <a:spLocks/>
            </p:cNvSpPr>
            <p:nvPr/>
          </p:nvSpPr>
          <p:spPr bwMode="auto">
            <a:xfrm>
              <a:off x="8151315" y="2237040"/>
              <a:ext cx="168590" cy="165409"/>
            </a:xfrm>
            <a:custGeom>
              <a:avLst/>
              <a:gdLst>
                <a:gd name="T0" fmla="*/ 68045013 w 106"/>
                <a:gd name="T1" fmla="*/ 45362813 h 104"/>
                <a:gd name="T2" fmla="*/ 100806250 w 106"/>
                <a:gd name="T3" fmla="*/ 50403125 h 104"/>
                <a:gd name="T4" fmla="*/ 108367513 w 106"/>
                <a:gd name="T5" fmla="*/ 68045013 h 104"/>
                <a:gd name="T6" fmla="*/ 93246575 w 106"/>
                <a:gd name="T7" fmla="*/ 98286888 h 104"/>
                <a:gd name="T8" fmla="*/ 78125638 w 106"/>
                <a:gd name="T9" fmla="*/ 85685313 h 104"/>
                <a:gd name="T10" fmla="*/ 75604688 w 106"/>
                <a:gd name="T11" fmla="*/ 73085325 h 104"/>
                <a:gd name="T12" fmla="*/ 70564375 w 106"/>
                <a:gd name="T13" fmla="*/ 65524063 h 104"/>
                <a:gd name="T14" fmla="*/ 47883763 w 106"/>
                <a:gd name="T15" fmla="*/ 60483750 h 104"/>
                <a:gd name="T16" fmla="*/ 47883763 w 106"/>
                <a:gd name="T17" fmla="*/ 90725625 h 104"/>
                <a:gd name="T18" fmla="*/ 7561263 w 106"/>
                <a:gd name="T19" fmla="*/ 68045013 h 104"/>
                <a:gd name="T20" fmla="*/ 0 w 106"/>
                <a:gd name="T21" fmla="*/ 80645000 h 104"/>
                <a:gd name="T22" fmla="*/ 12601575 w 106"/>
                <a:gd name="T23" fmla="*/ 100806250 h 104"/>
                <a:gd name="T24" fmla="*/ 45362813 w 106"/>
                <a:gd name="T25" fmla="*/ 128528763 h 104"/>
                <a:gd name="T26" fmla="*/ 57964388 w 106"/>
                <a:gd name="T27" fmla="*/ 168851263 h 104"/>
                <a:gd name="T28" fmla="*/ 123488450 w 106"/>
                <a:gd name="T29" fmla="*/ 191531875 h 104"/>
                <a:gd name="T30" fmla="*/ 151209375 w 106"/>
                <a:gd name="T31" fmla="*/ 201612500 h 104"/>
                <a:gd name="T32" fmla="*/ 168851263 w 106"/>
                <a:gd name="T33" fmla="*/ 216733438 h 104"/>
                <a:gd name="T34" fmla="*/ 181451250 w 106"/>
                <a:gd name="T35" fmla="*/ 229335013 h 104"/>
                <a:gd name="T36" fmla="*/ 183972200 w 106"/>
                <a:gd name="T37" fmla="*/ 239415638 h 104"/>
                <a:gd name="T38" fmla="*/ 194052825 w 106"/>
                <a:gd name="T39" fmla="*/ 246975313 h 104"/>
                <a:gd name="T40" fmla="*/ 199093138 w 106"/>
                <a:gd name="T41" fmla="*/ 262096250 h 104"/>
                <a:gd name="T42" fmla="*/ 267136563 w 106"/>
                <a:gd name="T43" fmla="*/ 216733438 h 104"/>
                <a:gd name="T44" fmla="*/ 252015625 w 106"/>
                <a:gd name="T45" fmla="*/ 206652813 h 104"/>
                <a:gd name="T46" fmla="*/ 249496263 w 106"/>
                <a:gd name="T47" fmla="*/ 183972200 h 104"/>
                <a:gd name="T48" fmla="*/ 229335013 w 106"/>
                <a:gd name="T49" fmla="*/ 156249688 h 104"/>
                <a:gd name="T50" fmla="*/ 194052825 w 106"/>
                <a:gd name="T51" fmla="*/ 123488450 h 104"/>
                <a:gd name="T52" fmla="*/ 163810950 w 106"/>
                <a:gd name="T53" fmla="*/ 103327200 h 104"/>
                <a:gd name="T54" fmla="*/ 143649700 w 106"/>
                <a:gd name="T55" fmla="*/ 75604688 h 104"/>
                <a:gd name="T56" fmla="*/ 138609388 w 106"/>
                <a:gd name="T57" fmla="*/ 32762825 h 104"/>
                <a:gd name="T58" fmla="*/ 108367513 w 106"/>
                <a:gd name="T59" fmla="*/ 27722513 h 104"/>
                <a:gd name="T60" fmla="*/ 40322500 w 106"/>
                <a:gd name="T61" fmla="*/ 5040313 h 104"/>
                <a:gd name="T62" fmla="*/ 2520950 w 106"/>
                <a:gd name="T63" fmla="*/ 0 h 1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6" h="104">
                  <a:moveTo>
                    <a:pt x="14" y="18"/>
                  </a:moveTo>
                  <a:lnTo>
                    <a:pt x="27" y="18"/>
                  </a:lnTo>
                  <a:lnTo>
                    <a:pt x="37" y="19"/>
                  </a:lnTo>
                  <a:lnTo>
                    <a:pt x="40" y="20"/>
                  </a:lnTo>
                  <a:lnTo>
                    <a:pt x="42" y="24"/>
                  </a:lnTo>
                  <a:lnTo>
                    <a:pt x="43" y="27"/>
                  </a:lnTo>
                  <a:lnTo>
                    <a:pt x="42" y="32"/>
                  </a:lnTo>
                  <a:lnTo>
                    <a:pt x="37" y="39"/>
                  </a:lnTo>
                  <a:lnTo>
                    <a:pt x="34" y="36"/>
                  </a:lnTo>
                  <a:lnTo>
                    <a:pt x="31" y="34"/>
                  </a:lnTo>
                  <a:lnTo>
                    <a:pt x="31" y="32"/>
                  </a:lnTo>
                  <a:lnTo>
                    <a:pt x="30" y="29"/>
                  </a:lnTo>
                  <a:lnTo>
                    <a:pt x="30" y="28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9" y="24"/>
                  </a:lnTo>
                  <a:lnTo>
                    <a:pt x="19" y="30"/>
                  </a:lnTo>
                  <a:lnTo>
                    <a:pt x="19" y="36"/>
                  </a:lnTo>
                  <a:lnTo>
                    <a:pt x="19" y="42"/>
                  </a:lnTo>
                  <a:lnTo>
                    <a:pt x="3" y="27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10" y="44"/>
                  </a:lnTo>
                  <a:lnTo>
                    <a:pt x="18" y="51"/>
                  </a:lnTo>
                  <a:lnTo>
                    <a:pt x="25" y="58"/>
                  </a:lnTo>
                  <a:lnTo>
                    <a:pt x="23" y="67"/>
                  </a:lnTo>
                  <a:lnTo>
                    <a:pt x="39" y="76"/>
                  </a:lnTo>
                  <a:lnTo>
                    <a:pt x="49" y="76"/>
                  </a:lnTo>
                  <a:lnTo>
                    <a:pt x="56" y="78"/>
                  </a:lnTo>
                  <a:lnTo>
                    <a:pt x="60" y="80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69" y="88"/>
                  </a:lnTo>
                  <a:lnTo>
                    <a:pt x="72" y="91"/>
                  </a:lnTo>
                  <a:lnTo>
                    <a:pt x="77" y="93"/>
                  </a:lnTo>
                  <a:lnTo>
                    <a:pt x="73" y="95"/>
                  </a:lnTo>
                  <a:lnTo>
                    <a:pt x="73" y="98"/>
                  </a:lnTo>
                  <a:lnTo>
                    <a:pt x="77" y="98"/>
                  </a:lnTo>
                  <a:lnTo>
                    <a:pt x="77" y="103"/>
                  </a:lnTo>
                  <a:lnTo>
                    <a:pt x="79" y="104"/>
                  </a:lnTo>
                  <a:lnTo>
                    <a:pt x="106" y="90"/>
                  </a:lnTo>
                  <a:lnTo>
                    <a:pt x="106" y="86"/>
                  </a:lnTo>
                  <a:lnTo>
                    <a:pt x="98" y="86"/>
                  </a:lnTo>
                  <a:lnTo>
                    <a:pt x="100" y="82"/>
                  </a:lnTo>
                  <a:lnTo>
                    <a:pt x="100" y="78"/>
                  </a:lnTo>
                  <a:lnTo>
                    <a:pt x="99" y="73"/>
                  </a:lnTo>
                  <a:lnTo>
                    <a:pt x="96" y="67"/>
                  </a:lnTo>
                  <a:lnTo>
                    <a:pt x="91" y="62"/>
                  </a:lnTo>
                  <a:lnTo>
                    <a:pt x="84" y="56"/>
                  </a:lnTo>
                  <a:lnTo>
                    <a:pt x="77" y="49"/>
                  </a:lnTo>
                  <a:lnTo>
                    <a:pt x="71" y="44"/>
                  </a:lnTo>
                  <a:lnTo>
                    <a:pt x="65" y="41"/>
                  </a:lnTo>
                  <a:lnTo>
                    <a:pt x="59" y="40"/>
                  </a:lnTo>
                  <a:lnTo>
                    <a:pt x="57" y="30"/>
                  </a:lnTo>
                  <a:lnTo>
                    <a:pt x="55" y="20"/>
                  </a:lnTo>
                  <a:lnTo>
                    <a:pt x="55" y="13"/>
                  </a:lnTo>
                  <a:lnTo>
                    <a:pt x="48" y="13"/>
                  </a:lnTo>
                  <a:lnTo>
                    <a:pt x="43" y="11"/>
                  </a:lnTo>
                  <a:lnTo>
                    <a:pt x="30" y="7"/>
                  </a:lnTo>
                  <a:lnTo>
                    <a:pt x="16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85" name="Freeform 522"/>
            <p:cNvSpPr>
              <a:spLocks/>
            </p:cNvSpPr>
            <p:nvPr/>
          </p:nvSpPr>
          <p:spPr bwMode="auto">
            <a:xfrm>
              <a:off x="7071381" y="1815564"/>
              <a:ext cx="539170" cy="1280334"/>
            </a:xfrm>
            <a:custGeom>
              <a:avLst/>
              <a:gdLst>
                <a:gd name="T0" fmla="*/ 2147483647 w 339"/>
                <a:gd name="T1" fmla="*/ 2147483647 h 805"/>
                <a:gd name="T2" fmla="*/ 2147483647 w 339"/>
                <a:gd name="T3" fmla="*/ 2147483647 h 805"/>
                <a:gd name="T4" fmla="*/ 2147483647 w 339"/>
                <a:gd name="T5" fmla="*/ 2147483647 h 805"/>
                <a:gd name="T6" fmla="*/ 2147483647 w 339"/>
                <a:gd name="T7" fmla="*/ 2147483647 h 805"/>
                <a:gd name="T8" fmla="*/ 2147483647 w 339"/>
                <a:gd name="T9" fmla="*/ 2147483647 h 805"/>
                <a:gd name="T10" fmla="*/ 2147483647 w 339"/>
                <a:gd name="T11" fmla="*/ 2147483647 h 805"/>
                <a:gd name="T12" fmla="*/ 2147483647 w 339"/>
                <a:gd name="T13" fmla="*/ 2147483647 h 805"/>
                <a:gd name="T14" fmla="*/ 2147483647 w 339"/>
                <a:gd name="T15" fmla="*/ 2147483647 h 805"/>
                <a:gd name="T16" fmla="*/ 2147483647 w 339"/>
                <a:gd name="T17" fmla="*/ 2147483647 h 805"/>
                <a:gd name="T18" fmla="*/ 2147483647 w 339"/>
                <a:gd name="T19" fmla="*/ 2147483647 h 805"/>
                <a:gd name="T20" fmla="*/ 2147483647 w 339"/>
                <a:gd name="T21" fmla="*/ 2147483647 h 805"/>
                <a:gd name="T22" fmla="*/ 2147483647 w 339"/>
                <a:gd name="T23" fmla="*/ 2147483647 h 805"/>
                <a:gd name="T24" fmla="*/ 2147483647 w 339"/>
                <a:gd name="T25" fmla="*/ 2147483647 h 805"/>
                <a:gd name="T26" fmla="*/ 2147483647 w 339"/>
                <a:gd name="T27" fmla="*/ 2147483647 h 805"/>
                <a:gd name="T28" fmla="*/ 2147483647 w 339"/>
                <a:gd name="T29" fmla="*/ 2147483647 h 805"/>
                <a:gd name="T30" fmla="*/ 2147483647 w 339"/>
                <a:gd name="T31" fmla="*/ 2147483647 h 805"/>
                <a:gd name="T32" fmla="*/ 2147483647 w 339"/>
                <a:gd name="T33" fmla="*/ 2147483647 h 805"/>
                <a:gd name="T34" fmla="*/ 2147483647 w 339"/>
                <a:gd name="T35" fmla="*/ 2147483647 h 805"/>
                <a:gd name="T36" fmla="*/ 2147483647 w 339"/>
                <a:gd name="T37" fmla="*/ 2147483647 h 805"/>
                <a:gd name="T38" fmla="*/ 2147483647 w 339"/>
                <a:gd name="T39" fmla="*/ 2147483647 h 805"/>
                <a:gd name="T40" fmla="*/ 2147483647 w 339"/>
                <a:gd name="T41" fmla="*/ 2147483647 h 805"/>
                <a:gd name="T42" fmla="*/ 2147483647 w 339"/>
                <a:gd name="T43" fmla="*/ 2147483647 h 805"/>
                <a:gd name="T44" fmla="*/ 2147483647 w 339"/>
                <a:gd name="T45" fmla="*/ 2147483647 h 805"/>
                <a:gd name="T46" fmla="*/ 2147483647 w 339"/>
                <a:gd name="T47" fmla="*/ 2147483647 h 805"/>
                <a:gd name="T48" fmla="*/ 2147483647 w 339"/>
                <a:gd name="T49" fmla="*/ 2147483647 h 805"/>
                <a:gd name="T50" fmla="*/ 2147483647 w 339"/>
                <a:gd name="T51" fmla="*/ 2147483647 h 805"/>
                <a:gd name="T52" fmla="*/ 2147483647 w 339"/>
                <a:gd name="T53" fmla="*/ 2147483647 h 805"/>
                <a:gd name="T54" fmla="*/ 2147483647 w 339"/>
                <a:gd name="T55" fmla="*/ 2147483647 h 805"/>
                <a:gd name="T56" fmla="*/ 2147483647 w 339"/>
                <a:gd name="T57" fmla="*/ 2147483647 h 805"/>
                <a:gd name="T58" fmla="*/ 2147483647 w 339"/>
                <a:gd name="T59" fmla="*/ 2147483647 h 805"/>
                <a:gd name="T60" fmla="*/ 2147483647 w 339"/>
                <a:gd name="T61" fmla="*/ 2147483647 h 805"/>
                <a:gd name="T62" fmla="*/ 2147483647 w 339"/>
                <a:gd name="T63" fmla="*/ 2147483647 h 805"/>
                <a:gd name="T64" fmla="*/ 2147483647 w 339"/>
                <a:gd name="T65" fmla="*/ 2147483647 h 805"/>
                <a:gd name="T66" fmla="*/ 2147483647 w 339"/>
                <a:gd name="T67" fmla="*/ 2147483647 h 805"/>
                <a:gd name="T68" fmla="*/ 2147483647 w 339"/>
                <a:gd name="T69" fmla="*/ 2147483647 h 805"/>
                <a:gd name="T70" fmla="*/ 2147483647 w 339"/>
                <a:gd name="T71" fmla="*/ 2147483647 h 805"/>
                <a:gd name="T72" fmla="*/ 2147483647 w 339"/>
                <a:gd name="T73" fmla="*/ 2147483647 h 805"/>
                <a:gd name="T74" fmla="*/ 2147483647 w 339"/>
                <a:gd name="T75" fmla="*/ 2147483647 h 805"/>
                <a:gd name="T76" fmla="*/ 2147483647 w 339"/>
                <a:gd name="T77" fmla="*/ 2147483647 h 805"/>
                <a:gd name="T78" fmla="*/ 2147483647 w 339"/>
                <a:gd name="T79" fmla="*/ 2147483647 h 805"/>
                <a:gd name="T80" fmla="*/ 2147483647 w 339"/>
                <a:gd name="T81" fmla="*/ 2147483647 h 805"/>
                <a:gd name="T82" fmla="*/ 2147483647 w 339"/>
                <a:gd name="T83" fmla="*/ 2147483647 h 805"/>
                <a:gd name="T84" fmla="*/ 2147483647 w 339"/>
                <a:gd name="T85" fmla="*/ 2147483647 h 805"/>
                <a:gd name="T86" fmla="*/ 2147483647 w 339"/>
                <a:gd name="T87" fmla="*/ 2147483647 h 805"/>
                <a:gd name="T88" fmla="*/ 2147483647 w 339"/>
                <a:gd name="T89" fmla="*/ 2147483647 h 805"/>
                <a:gd name="T90" fmla="*/ 2147483647 w 339"/>
                <a:gd name="T91" fmla="*/ 2147483647 h 805"/>
                <a:gd name="T92" fmla="*/ 2147483647 w 339"/>
                <a:gd name="T93" fmla="*/ 2147483647 h 805"/>
                <a:gd name="T94" fmla="*/ 2147483647 w 339"/>
                <a:gd name="T95" fmla="*/ 2147483647 h 805"/>
                <a:gd name="T96" fmla="*/ 2147483647 w 339"/>
                <a:gd name="T97" fmla="*/ 2147483647 h 805"/>
                <a:gd name="T98" fmla="*/ 2147483647 w 339"/>
                <a:gd name="T99" fmla="*/ 2147483647 h 805"/>
                <a:gd name="T100" fmla="*/ 2147483647 w 339"/>
                <a:gd name="T101" fmla="*/ 2147483647 h 805"/>
                <a:gd name="T102" fmla="*/ 2147483647 w 339"/>
                <a:gd name="T103" fmla="*/ 2147483647 h 805"/>
                <a:gd name="T104" fmla="*/ 2147483647 w 339"/>
                <a:gd name="T105" fmla="*/ 2147483647 h 805"/>
                <a:gd name="T106" fmla="*/ 2147483647 w 339"/>
                <a:gd name="T107" fmla="*/ 2147483647 h 805"/>
                <a:gd name="T108" fmla="*/ 2147483647 w 339"/>
                <a:gd name="T109" fmla="*/ 2147483647 h 805"/>
                <a:gd name="T110" fmla="*/ 2147483647 w 339"/>
                <a:gd name="T111" fmla="*/ 2147483647 h 805"/>
                <a:gd name="T112" fmla="*/ 2147483647 w 339"/>
                <a:gd name="T113" fmla="*/ 0 h 80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39" h="805">
                  <a:moveTo>
                    <a:pt x="215" y="8"/>
                  </a:moveTo>
                  <a:lnTo>
                    <a:pt x="213" y="26"/>
                  </a:lnTo>
                  <a:lnTo>
                    <a:pt x="218" y="26"/>
                  </a:lnTo>
                  <a:lnTo>
                    <a:pt x="218" y="30"/>
                  </a:lnTo>
                  <a:lnTo>
                    <a:pt x="218" y="35"/>
                  </a:lnTo>
                  <a:lnTo>
                    <a:pt x="215" y="40"/>
                  </a:lnTo>
                  <a:lnTo>
                    <a:pt x="214" y="42"/>
                  </a:lnTo>
                  <a:lnTo>
                    <a:pt x="213" y="43"/>
                  </a:lnTo>
                  <a:lnTo>
                    <a:pt x="211" y="44"/>
                  </a:lnTo>
                  <a:lnTo>
                    <a:pt x="210" y="45"/>
                  </a:lnTo>
                  <a:lnTo>
                    <a:pt x="200" y="44"/>
                  </a:lnTo>
                  <a:lnTo>
                    <a:pt x="192" y="41"/>
                  </a:lnTo>
                  <a:lnTo>
                    <a:pt x="182" y="39"/>
                  </a:lnTo>
                  <a:lnTo>
                    <a:pt x="171" y="37"/>
                  </a:lnTo>
                  <a:lnTo>
                    <a:pt x="161" y="37"/>
                  </a:lnTo>
                  <a:lnTo>
                    <a:pt x="161" y="58"/>
                  </a:lnTo>
                  <a:lnTo>
                    <a:pt x="161" y="62"/>
                  </a:lnTo>
                  <a:lnTo>
                    <a:pt x="159" y="68"/>
                  </a:lnTo>
                  <a:lnTo>
                    <a:pt x="158" y="69"/>
                  </a:lnTo>
                  <a:lnTo>
                    <a:pt x="156" y="71"/>
                  </a:lnTo>
                  <a:lnTo>
                    <a:pt x="154" y="71"/>
                  </a:lnTo>
                  <a:lnTo>
                    <a:pt x="152" y="72"/>
                  </a:lnTo>
                  <a:lnTo>
                    <a:pt x="148" y="70"/>
                  </a:lnTo>
                  <a:lnTo>
                    <a:pt x="142" y="67"/>
                  </a:lnTo>
                  <a:lnTo>
                    <a:pt x="127" y="85"/>
                  </a:lnTo>
                  <a:lnTo>
                    <a:pt x="127" y="91"/>
                  </a:lnTo>
                  <a:lnTo>
                    <a:pt x="125" y="100"/>
                  </a:lnTo>
                  <a:lnTo>
                    <a:pt x="123" y="105"/>
                  </a:lnTo>
                  <a:lnTo>
                    <a:pt x="125" y="112"/>
                  </a:lnTo>
                  <a:lnTo>
                    <a:pt x="128" y="117"/>
                  </a:lnTo>
                  <a:lnTo>
                    <a:pt x="126" y="127"/>
                  </a:lnTo>
                  <a:lnTo>
                    <a:pt x="123" y="134"/>
                  </a:lnTo>
                  <a:lnTo>
                    <a:pt x="120" y="139"/>
                  </a:lnTo>
                  <a:lnTo>
                    <a:pt x="116" y="145"/>
                  </a:lnTo>
                  <a:lnTo>
                    <a:pt x="113" y="151"/>
                  </a:lnTo>
                  <a:lnTo>
                    <a:pt x="110" y="157"/>
                  </a:lnTo>
                  <a:lnTo>
                    <a:pt x="109" y="164"/>
                  </a:lnTo>
                  <a:lnTo>
                    <a:pt x="108" y="173"/>
                  </a:lnTo>
                  <a:lnTo>
                    <a:pt x="102" y="179"/>
                  </a:lnTo>
                  <a:lnTo>
                    <a:pt x="97" y="184"/>
                  </a:lnTo>
                  <a:lnTo>
                    <a:pt x="94" y="185"/>
                  </a:lnTo>
                  <a:lnTo>
                    <a:pt x="91" y="186"/>
                  </a:lnTo>
                  <a:lnTo>
                    <a:pt x="87" y="186"/>
                  </a:lnTo>
                  <a:lnTo>
                    <a:pt x="83" y="185"/>
                  </a:lnTo>
                  <a:lnTo>
                    <a:pt x="87" y="197"/>
                  </a:lnTo>
                  <a:lnTo>
                    <a:pt x="83" y="219"/>
                  </a:lnTo>
                  <a:lnTo>
                    <a:pt x="81" y="235"/>
                  </a:lnTo>
                  <a:lnTo>
                    <a:pt x="79" y="242"/>
                  </a:lnTo>
                  <a:lnTo>
                    <a:pt x="77" y="250"/>
                  </a:lnTo>
                  <a:lnTo>
                    <a:pt x="73" y="259"/>
                  </a:lnTo>
                  <a:lnTo>
                    <a:pt x="67" y="272"/>
                  </a:lnTo>
                  <a:lnTo>
                    <a:pt x="78" y="278"/>
                  </a:lnTo>
                  <a:lnTo>
                    <a:pt x="78" y="305"/>
                  </a:lnTo>
                  <a:lnTo>
                    <a:pt x="73" y="305"/>
                  </a:lnTo>
                  <a:lnTo>
                    <a:pt x="73" y="309"/>
                  </a:lnTo>
                  <a:lnTo>
                    <a:pt x="49" y="309"/>
                  </a:lnTo>
                  <a:lnTo>
                    <a:pt x="44" y="309"/>
                  </a:lnTo>
                  <a:lnTo>
                    <a:pt x="40" y="312"/>
                  </a:lnTo>
                  <a:lnTo>
                    <a:pt x="36" y="316"/>
                  </a:lnTo>
                  <a:lnTo>
                    <a:pt x="32" y="321"/>
                  </a:lnTo>
                  <a:lnTo>
                    <a:pt x="30" y="326"/>
                  </a:lnTo>
                  <a:lnTo>
                    <a:pt x="27" y="332"/>
                  </a:lnTo>
                  <a:lnTo>
                    <a:pt x="24" y="339"/>
                  </a:lnTo>
                  <a:lnTo>
                    <a:pt x="23" y="347"/>
                  </a:lnTo>
                  <a:lnTo>
                    <a:pt x="22" y="362"/>
                  </a:lnTo>
                  <a:lnTo>
                    <a:pt x="22" y="378"/>
                  </a:lnTo>
                  <a:lnTo>
                    <a:pt x="23" y="384"/>
                  </a:lnTo>
                  <a:lnTo>
                    <a:pt x="26" y="390"/>
                  </a:lnTo>
                  <a:lnTo>
                    <a:pt x="28" y="396"/>
                  </a:lnTo>
                  <a:lnTo>
                    <a:pt x="31" y="401"/>
                  </a:lnTo>
                  <a:lnTo>
                    <a:pt x="30" y="409"/>
                  </a:lnTo>
                  <a:lnTo>
                    <a:pt x="28" y="421"/>
                  </a:lnTo>
                  <a:lnTo>
                    <a:pt x="27" y="433"/>
                  </a:lnTo>
                  <a:lnTo>
                    <a:pt x="27" y="441"/>
                  </a:lnTo>
                  <a:lnTo>
                    <a:pt x="31" y="446"/>
                  </a:lnTo>
                  <a:lnTo>
                    <a:pt x="39" y="452"/>
                  </a:lnTo>
                  <a:lnTo>
                    <a:pt x="43" y="456"/>
                  </a:lnTo>
                  <a:lnTo>
                    <a:pt x="46" y="460"/>
                  </a:lnTo>
                  <a:lnTo>
                    <a:pt x="48" y="463"/>
                  </a:lnTo>
                  <a:lnTo>
                    <a:pt x="49" y="467"/>
                  </a:lnTo>
                  <a:lnTo>
                    <a:pt x="49" y="470"/>
                  </a:lnTo>
                  <a:lnTo>
                    <a:pt x="49" y="475"/>
                  </a:lnTo>
                  <a:lnTo>
                    <a:pt x="47" y="479"/>
                  </a:lnTo>
                  <a:lnTo>
                    <a:pt x="44" y="483"/>
                  </a:lnTo>
                  <a:lnTo>
                    <a:pt x="42" y="487"/>
                  </a:lnTo>
                  <a:lnTo>
                    <a:pt x="31" y="489"/>
                  </a:lnTo>
                  <a:lnTo>
                    <a:pt x="33" y="496"/>
                  </a:lnTo>
                  <a:lnTo>
                    <a:pt x="35" y="503"/>
                  </a:lnTo>
                  <a:lnTo>
                    <a:pt x="37" y="506"/>
                  </a:lnTo>
                  <a:lnTo>
                    <a:pt x="39" y="509"/>
                  </a:lnTo>
                  <a:lnTo>
                    <a:pt x="42" y="511"/>
                  </a:lnTo>
                  <a:lnTo>
                    <a:pt x="45" y="513"/>
                  </a:lnTo>
                  <a:lnTo>
                    <a:pt x="44" y="521"/>
                  </a:lnTo>
                  <a:lnTo>
                    <a:pt x="42" y="530"/>
                  </a:lnTo>
                  <a:lnTo>
                    <a:pt x="40" y="541"/>
                  </a:lnTo>
                  <a:lnTo>
                    <a:pt x="36" y="548"/>
                  </a:lnTo>
                  <a:lnTo>
                    <a:pt x="29" y="553"/>
                  </a:lnTo>
                  <a:lnTo>
                    <a:pt x="22" y="556"/>
                  </a:lnTo>
                  <a:lnTo>
                    <a:pt x="18" y="562"/>
                  </a:lnTo>
                  <a:lnTo>
                    <a:pt x="15" y="572"/>
                  </a:lnTo>
                  <a:lnTo>
                    <a:pt x="16" y="573"/>
                  </a:lnTo>
                  <a:lnTo>
                    <a:pt x="18" y="576"/>
                  </a:lnTo>
                  <a:lnTo>
                    <a:pt x="20" y="578"/>
                  </a:lnTo>
                  <a:lnTo>
                    <a:pt x="20" y="582"/>
                  </a:lnTo>
                  <a:lnTo>
                    <a:pt x="20" y="583"/>
                  </a:lnTo>
                  <a:lnTo>
                    <a:pt x="20" y="589"/>
                  </a:lnTo>
                  <a:lnTo>
                    <a:pt x="18" y="599"/>
                  </a:lnTo>
                  <a:lnTo>
                    <a:pt x="17" y="603"/>
                  </a:lnTo>
                  <a:lnTo>
                    <a:pt x="16" y="607"/>
                  </a:lnTo>
                  <a:lnTo>
                    <a:pt x="14" y="610"/>
                  </a:lnTo>
                  <a:lnTo>
                    <a:pt x="13" y="610"/>
                  </a:lnTo>
                  <a:lnTo>
                    <a:pt x="6" y="610"/>
                  </a:lnTo>
                  <a:lnTo>
                    <a:pt x="0" y="609"/>
                  </a:lnTo>
                  <a:lnTo>
                    <a:pt x="0" y="620"/>
                  </a:lnTo>
                  <a:lnTo>
                    <a:pt x="2" y="626"/>
                  </a:lnTo>
                  <a:lnTo>
                    <a:pt x="5" y="633"/>
                  </a:lnTo>
                  <a:lnTo>
                    <a:pt x="11" y="634"/>
                  </a:lnTo>
                  <a:lnTo>
                    <a:pt x="17" y="636"/>
                  </a:lnTo>
                  <a:lnTo>
                    <a:pt x="20" y="637"/>
                  </a:lnTo>
                  <a:lnTo>
                    <a:pt x="22" y="639"/>
                  </a:lnTo>
                  <a:lnTo>
                    <a:pt x="24" y="641"/>
                  </a:lnTo>
                  <a:lnTo>
                    <a:pt x="24" y="643"/>
                  </a:lnTo>
                  <a:lnTo>
                    <a:pt x="24" y="657"/>
                  </a:lnTo>
                  <a:lnTo>
                    <a:pt x="17" y="657"/>
                  </a:lnTo>
                  <a:lnTo>
                    <a:pt x="27" y="676"/>
                  </a:lnTo>
                  <a:lnTo>
                    <a:pt x="29" y="676"/>
                  </a:lnTo>
                  <a:lnTo>
                    <a:pt x="29" y="682"/>
                  </a:lnTo>
                  <a:lnTo>
                    <a:pt x="30" y="688"/>
                  </a:lnTo>
                  <a:lnTo>
                    <a:pt x="31" y="693"/>
                  </a:lnTo>
                  <a:lnTo>
                    <a:pt x="33" y="698"/>
                  </a:lnTo>
                  <a:lnTo>
                    <a:pt x="38" y="707"/>
                  </a:lnTo>
                  <a:lnTo>
                    <a:pt x="44" y="714"/>
                  </a:lnTo>
                  <a:lnTo>
                    <a:pt x="58" y="726"/>
                  </a:lnTo>
                  <a:lnTo>
                    <a:pt x="71" y="740"/>
                  </a:lnTo>
                  <a:lnTo>
                    <a:pt x="69" y="751"/>
                  </a:lnTo>
                  <a:lnTo>
                    <a:pt x="61" y="751"/>
                  </a:lnTo>
                  <a:lnTo>
                    <a:pt x="63" y="753"/>
                  </a:lnTo>
                  <a:lnTo>
                    <a:pt x="63" y="756"/>
                  </a:lnTo>
                  <a:lnTo>
                    <a:pt x="63" y="764"/>
                  </a:lnTo>
                  <a:lnTo>
                    <a:pt x="54" y="764"/>
                  </a:lnTo>
                  <a:lnTo>
                    <a:pt x="61" y="772"/>
                  </a:lnTo>
                  <a:lnTo>
                    <a:pt x="68" y="780"/>
                  </a:lnTo>
                  <a:lnTo>
                    <a:pt x="70" y="784"/>
                  </a:lnTo>
                  <a:lnTo>
                    <a:pt x="72" y="789"/>
                  </a:lnTo>
                  <a:lnTo>
                    <a:pt x="74" y="794"/>
                  </a:lnTo>
                  <a:lnTo>
                    <a:pt x="74" y="801"/>
                  </a:lnTo>
                  <a:lnTo>
                    <a:pt x="71" y="801"/>
                  </a:lnTo>
                  <a:lnTo>
                    <a:pt x="71" y="805"/>
                  </a:lnTo>
                  <a:lnTo>
                    <a:pt x="85" y="805"/>
                  </a:lnTo>
                  <a:lnTo>
                    <a:pt x="93" y="803"/>
                  </a:lnTo>
                  <a:lnTo>
                    <a:pt x="112" y="801"/>
                  </a:lnTo>
                  <a:lnTo>
                    <a:pt x="109" y="796"/>
                  </a:lnTo>
                  <a:lnTo>
                    <a:pt x="108" y="791"/>
                  </a:lnTo>
                  <a:lnTo>
                    <a:pt x="108" y="782"/>
                  </a:lnTo>
                  <a:lnTo>
                    <a:pt x="109" y="779"/>
                  </a:lnTo>
                  <a:lnTo>
                    <a:pt x="111" y="776"/>
                  </a:lnTo>
                  <a:lnTo>
                    <a:pt x="115" y="772"/>
                  </a:lnTo>
                  <a:lnTo>
                    <a:pt x="119" y="769"/>
                  </a:lnTo>
                  <a:lnTo>
                    <a:pt x="128" y="762"/>
                  </a:lnTo>
                  <a:lnTo>
                    <a:pt x="134" y="756"/>
                  </a:lnTo>
                  <a:lnTo>
                    <a:pt x="169" y="754"/>
                  </a:lnTo>
                  <a:lnTo>
                    <a:pt x="175" y="745"/>
                  </a:lnTo>
                  <a:lnTo>
                    <a:pt x="180" y="735"/>
                  </a:lnTo>
                  <a:lnTo>
                    <a:pt x="182" y="725"/>
                  </a:lnTo>
                  <a:lnTo>
                    <a:pt x="184" y="715"/>
                  </a:lnTo>
                  <a:lnTo>
                    <a:pt x="185" y="693"/>
                  </a:lnTo>
                  <a:lnTo>
                    <a:pt x="184" y="668"/>
                  </a:lnTo>
                  <a:lnTo>
                    <a:pt x="181" y="657"/>
                  </a:lnTo>
                  <a:lnTo>
                    <a:pt x="188" y="657"/>
                  </a:lnTo>
                  <a:lnTo>
                    <a:pt x="186" y="629"/>
                  </a:lnTo>
                  <a:lnTo>
                    <a:pt x="179" y="628"/>
                  </a:lnTo>
                  <a:lnTo>
                    <a:pt x="179" y="620"/>
                  </a:lnTo>
                  <a:lnTo>
                    <a:pt x="169" y="617"/>
                  </a:lnTo>
                  <a:lnTo>
                    <a:pt x="169" y="607"/>
                  </a:lnTo>
                  <a:lnTo>
                    <a:pt x="193" y="610"/>
                  </a:lnTo>
                  <a:lnTo>
                    <a:pt x="194" y="607"/>
                  </a:lnTo>
                  <a:lnTo>
                    <a:pt x="196" y="604"/>
                  </a:lnTo>
                  <a:lnTo>
                    <a:pt x="199" y="602"/>
                  </a:lnTo>
                  <a:lnTo>
                    <a:pt x="202" y="600"/>
                  </a:lnTo>
                  <a:lnTo>
                    <a:pt x="205" y="597"/>
                  </a:lnTo>
                  <a:lnTo>
                    <a:pt x="209" y="594"/>
                  </a:lnTo>
                  <a:lnTo>
                    <a:pt x="212" y="587"/>
                  </a:lnTo>
                  <a:lnTo>
                    <a:pt x="215" y="580"/>
                  </a:lnTo>
                  <a:lnTo>
                    <a:pt x="224" y="587"/>
                  </a:lnTo>
                  <a:lnTo>
                    <a:pt x="231" y="585"/>
                  </a:lnTo>
                  <a:lnTo>
                    <a:pt x="231" y="580"/>
                  </a:lnTo>
                  <a:lnTo>
                    <a:pt x="231" y="574"/>
                  </a:lnTo>
                  <a:lnTo>
                    <a:pt x="232" y="569"/>
                  </a:lnTo>
                  <a:lnTo>
                    <a:pt x="233" y="563"/>
                  </a:lnTo>
                  <a:lnTo>
                    <a:pt x="235" y="559"/>
                  </a:lnTo>
                  <a:lnTo>
                    <a:pt x="238" y="552"/>
                  </a:lnTo>
                  <a:lnTo>
                    <a:pt x="242" y="545"/>
                  </a:lnTo>
                  <a:lnTo>
                    <a:pt x="244" y="541"/>
                  </a:lnTo>
                  <a:lnTo>
                    <a:pt x="244" y="538"/>
                  </a:lnTo>
                  <a:lnTo>
                    <a:pt x="244" y="535"/>
                  </a:lnTo>
                  <a:lnTo>
                    <a:pt x="243" y="533"/>
                  </a:lnTo>
                  <a:lnTo>
                    <a:pt x="241" y="531"/>
                  </a:lnTo>
                  <a:lnTo>
                    <a:pt x="237" y="529"/>
                  </a:lnTo>
                  <a:lnTo>
                    <a:pt x="233" y="528"/>
                  </a:lnTo>
                  <a:lnTo>
                    <a:pt x="229" y="526"/>
                  </a:lnTo>
                  <a:lnTo>
                    <a:pt x="227" y="525"/>
                  </a:lnTo>
                  <a:lnTo>
                    <a:pt x="225" y="523"/>
                  </a:lnTo>
                  <a:lnTo>
                    <a:pt x="224" y="521"/>
                  </a:lnTo>
                  <a:lnTo>
                    <a:pt x="224" y="518"/>
                  </a:lnTo>
                  <a:lnTo>
                    <a:pt x="213" y="507"/>
                  </a:lnTo>
                  <a:lnTo>
                    <a:pt x="184" y="497"/>
                  </a:lnTo>
                  <a:lnTo>
                    <a:pt x="184" y="488"/>
                  </a:lnTo>
                  <a:lnTo>
                    <a:pt x="182" y="476"/>
                  </a:lnTo>
                  <a:lnTo>
                    <a:pt x="180" y="464"/>
                  </a:lnTo>
                  <a:lnTo>
                    <a:pt x="179" y="452"/>
                  </a:lnTo>
                  <a:lnTo>
                    <a:pt x="179" y="447"/>
                  </a:lnTo>
                  <a:lnTo>
                    <a:pt x="179" y="441"/>
                  </a:lnTo>
                  <a:lnTo>
                    <a:pt x="181" y="435"/>
                  </a:lnTo>
                  <a:lnTo>
                    <a:pt x="183" y="430"/>
                  </a:lnTo>
                  <a:lnTo>
                    <a:pt x="186" y="418"/>
                  </a:lnTo>
                  <a:lnTo>
                    <a:pt x="188" y="411"/>
                  </a:lnTo>
                  <a:lnTo>
                    <a:pt x="183" y="404"/>
                  </a:lnTo>
                  <a:lnTo>
                    <a:pt x="179" y="393"/>
                  </a:lnTo>
                  <a:lnTo>
                    <a:pt x="179" y="387"/>
                  </a:lnTo>
                  <a:lnTo>
                    <a:pt x="197" y="382"/>
                  </a:lnTo>
                  <a:lnTo>
                    <a:pt x="188" y="356"/>
                  </a:lnTo>
                  <a:lnTo>
                    <a:pt x="197" y="356"/>
                  </a:lnTo>
                  <a:lnTo>
                    <a:pt x="200" y="364"/>
                  </a:lnTo>
                  <a:lnTo>
                    <a:pt x="206" y="357"/>
                  </a:lnTo>
                  <a:lnTo>
                    <a:pt x="211" y="348"/>
                  </a:lnTo>
                  <a:lnTo>
                    <a:pt x="219" y="339"/>
                  </a:lnTo>
                  <a:lnTo>
                    <a:pt x="227" y="331"/>
                  </a:lnTo>
                  <a:lnTo>
                    <a:pt x="235" y="323"/>
                  </a:lnTo>
                  <a:lnTo>
                    <a:pt x="244" y="314"/>
                  </a:lnTo>
                  <a:lnTo>
                    <a:pt x="255" y="307"/>
                  </a:lnTo>
                  <a:lnTo>
                    <a:pt x="265" y="302"/>
                  </a:lnTo>
                  <a:lnTo>
                    <a:pt x="266" y="296"/>
                  </a:lnTo>
                  <a:lnTo>
                    <a:pt x="266" y="290"/>
                  </a:lnTo>
                  <a:lnTo>
                    <a:pt x="268" y="285"/>
                  </a:lnTo>
                  <a:lnTo>
                    <a:pt x="269" y="281"/>
                  </a:lnTo>
                  <a:lnTo>
                    <a:pt x="274" y="273"/>
                  </a:lnTo>
                  <a:lnTo>
                    <a:pt x="280" y="265"/>
                  </a:lnTo>
                  <a:lnTo>
                    <a:pt x="271" y="254"/>
                  </a:lnTo>
                  <a:lnTo>
                    <a:pt x="265" y="244"/>
                  </a:lnTo>
                  <a:lnTo>
                    <a:pt x="265" y="238"/>
                  </a:lnTo>
                  <a:lnTo>
                    <a:pt x="266" y="234"/>
                  </a:lnTo>
                  <a:lnTo>
                    <a:pt x="267" y="230"/>
                  </a:lnTo>
                  <a:lnTo>
                    <a:pt x="268" y="228"/>
                  </a:lnTo>
                  <a:lnTo>
                    <a:pt x="270" y="226"/>
                  </a:lnTo>
                  <a:lnTo>
                    <a:pt x="273" y="224"/>
                  </a:lnTo>
                  <a:lnTo>
                    <a:pt x="274" y="221"/>
                  </a:lnTo>
                  <a:lnTo>
                    <a:pt x="275" y="216"/>
                  </a:lnTo>
                  <a:lnTo>
                    <a:pt x="276" y="209"/>
                  </a:lnTo>
                  <a:lnTo>
                    <a:pt x="282" y="202"/>
                  </a:lnTo>
                  <a:lnTo>
                    <a:pt x="287" y="198"/>
                  </a:lnTo>
                  <a:lnTo>
                    <a:pt x="289" y="196"/>
                  </a:lnTo>
                  <a:lnTo>
                    <a:pt x="291" y="194"/>
                  </a:lnTo>
                  <a:lnTo>
                    <a:pt x="292" y="191"/>
                  </a:lnTo>
                  <a:lnTo>
                    <a:pt x="293" y="187"/>
                  </a:lnTo>
                  <a:lnTo>
                    <a:pt x="293" y="179"/>
                  </a:lnTo>
                  <a:lnTo>
                    <a:pt x="308" y="179"/>
                  </a:lnTo>
                  <a:lnTo>
                    <a:pt x="321" y="174"/>
                  </a:lnTo>
                  <a:lnTo>
                    <a:pt x="339" y="169"/>
                  </a:lnTo>
                  <a:lnTo>
                    <a:pt x="337" y="166"/>
                  </a:lnTo>
                  <a:lnTo>
                    <a:pt x="320" y="150"/>
                  </a:lnTo>
                  <a:lnTo>
                    <a:pt x="320" y="141"/>
                  </a:lnTo>
                  <a:lnTo>
                    <a:pt x="319" y="133"/>
                  </a:lnTo>
                  <a:lnTo>
                    <a:pt x="319" y="125"/>
                  </a:lnTo>
                  <a:lnTo>
                    <a:pt x="318" y="117"/>
                  </a:lnTo>
                  <a:lnTo>
                    <a:pt x="311" y="104"/>
                  </a:lnTo>
                  <a:lnTo>
                    <a:pt x="305" y="96"/>
                  </a:lnTo>
                  <a:lnTo>
                    <a:pt x="305" y="82"/>
                  </a:lnTo>
                  <a:lnTo>
                    <a:pt x="302" y="80"/>
                  </a:lnTo>
                  <a:lnTo>
                    <a:pt x="299" y="77"/>
                  </a:lnTo>
                  <a:lnTo>
                    <a:pt x="298" y="73"/>
                  </a:lnTo>
                  <a:lnTo>
                    <a:pt x="297" y="68"/>
                  </a:lnTo>
                  <a:lnTo>
                    <a:pt x="296" y="58"/>
                  </a:lnTo>
                  <a:lnTo>
                    <a:pt x="296" y="49"/>
                  </a:lnTo>
                  <a:lnTo>
                    <a:pt x="289" y="49"/>
                  </a:lnTo>
                  <a:lnTo>
                    <a:pt x="291" y="49"/>
                  </a:lnTo>
                  <a:lnTo>
                    <a:pt x="276" y="29"/>
                  </a:lnTo>
                  <a:lnTo>
                    <a:pt x="260" y="28"/>
                  </a:lnTo>
                  <a:lnTo>
                    <a:pt x="251" y="26"/>
                  </a:lnTo>
                  <a:lnTo>
                    <a:pt x="244" y="24"/>
                  </a:lnTo>
                  <a:lnTo>
                    <a:pt x="241" y="21"/>
                  </a:lnTo>
                  <a:lnTo>
                    <a:pt x="239" y="18"/>
                  </a:lnTo>
                  <a:lnTo>
                    <a:pt x="236" y="15"/>
                  </a:lnTo>
                  <a:lnTo>
                    <a:pt x="230" y="13"/>
                  </a:lnTo>
                  <a:lnTo>
                    <a:pt x="220" y="10"/>
                  </a:lnTo>
                  <a:lnTo>
                    <a:pt x="213" y="0"/>
                  </a:lnTo>
                  <a:lnTo>
                    <a:pt x="210" y="0"/>
                  </a:lnTo>
                  <a:lnTo>
                    <a:pt x="215" y="8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586" name="Freeform 523"/>
            <p:cNvSpPr>
              <a:spLocks/>
            </p:cNvSpPr>
            <p:nvPr/>
          </p:nvSpPr>
          <p:spPr bwMode="auto">
            <a:xfrm>
              <a:off x="7734610" y="1554726"/>
              <a:ext cx="1358266" cy="2199627"/>
            </a:xfrm>
            <a:custGeom>
              <a:avLst/>
              <a:gdLst>
                <a:gd name="T0" fmla="*/ 1272679700 w 854"/>
                <a:gd name="T1" fmla="*/ 0 h 1383"/>
                <a:gd name="T2" fmla="*/ 1234876563 w 854"/>
                <a:gd name="T3" fmla="*/ 156249723 h 1383"/>
                <a:gd name="T4" fmla="*/ 1118949375 w 854"/>
                <a:gd name="T5" fmla="*/ 262096310 h 1383"/>
                <a:gd name="T6" fmla="*/ 1038304375 w 854"/>
                <a:gd name="T7" fmla="*/ 186491605 h 1383"/>
                <a:gd name="T8" fmla="*/ 1083667188 w 854"/>
                <a:gd name="T9" fmla="*/ 115927214 h 1383"/>
                <a:gd name="T10" fmla="*/ 924898138 w 854"/>
                <a:gd name="T11" fmla="*/ 85685332 h 1383"/>
                <a:gd name="T12" fmla="*/ 975301263 w 854"/>
                <a:gd name="T13" fmla="*/ 171370664 h 1383"/>
                <a:gd name="T14" fmla="*/ 1093747813 w 854"/>
                <a:gd name="T15" fmla="*/ 367942896 h 1383"/>
                <a:gd name="T16" fmla="*/ 972780313 w 854"/>
                <a:gd name="T17" fmla="*/ 418346033 h 1383"/>
                <a:gd name="T18" fmla="*/ 987901250 w 854"/>
                <a:gd name="T19" fmla="*/ 703124548 h 1383"/>
                <a:gd name="T20" fmla="*/ 836691875 w 854"/>
                <a:gd name="T21" fmla="*/ 748487370 h 1383"/>
                <a:gd name="T22" fmla="*/ 763608138 w 854"/>
                <a:gd name="T23" fmla="*/ 806450184 h 1383"/>
                <a:gd name="T24" fmla="*/ 844253138 w 854"/>
                <a:gd name="T25" fmla="*/ 829132389 h 1383"/>
                <a:gd name="T26" fmla="*/ 685482500 w 854"/>
                <a:gd name="T27" fmla="*/ 871974261 h 1383"/>
                <a:gd name="T28" fmla="*/ 529232813 w 854"/>
                <a:gd name="T29" fmla="*/ 763608311 h 1383"/>
                <a:gd name="T30" fmla="*/ 362902500 w 854"/>
                <a:gd name="T31" fmla="*/ 609877951 h 1383"/>
                <a:gd name="T32" fmla="*/ 272176875 w 854"/>
                <a:gd name="T33" fmla="*/ 526713570 h 1383"/>
                <a:gd name="T34" fmla="*/ 509071563 w 854"/>
                <a:gd name="T35" fmla="*/ 556955452 h 1383"/>
                <a:gd name="T36" fmla="*/ 642640638 w 854"/>
                <a:gd name="T37" fmla="*/ 556955452 h 1383"/>
                <a:gd name="T38" fmla="*/ 803930638 w 854"/>
                <a:gd name="T39" fmla="*/ 496471688 h 1383"/>
                <a:gd name="T40" fmla="*/ 839212825 w 854"/>
                <a:gd name="T41" fmla="*/ 345262279 h 1383"/>
                <a:gd name="T42" fmla="*/ 572076263 w 854"/>
                <a:gd name="T43" fmla="*/ 244456006 h 1383"/>
                <a:gd name="T44" fmla="*/ 219254388 w 854"/>
                <a:gd name="T45" fmla="*/ 209173810 h 1383"/>
                <a:gd name="T46" fmla="*/ 136088438 w 854"/>
                <a:gd name="T47" fmla="*/ 171370664 h 1383"/>
                <a:gd name="T48" fmla="*/ 30241875 w 854"/>
                <a:gd name="T49" fmla="*/ 264617260 h 1383"/>
                <a:gd name="T50" fmla="*/ 105846563 w 854"/>
                <a:gd name="T51" fmla="*/ 468749169 h 1383"/>
                <a:gd name="T52" fmla="*/ 141128750 w 854"/>
                <a:gd name="T53" fmla="*/ 642640784 h 1383"/>
                <a:gd name="T54" fmla="*/ 226814063 w 854"/>
                <a:gd name="T55" fmla="*/ 771167988 h 1383"/>
                <a:gd name="T56" fmla="*/ 231854375 w 854"/>
                <a:gd name="T57" fmla="*/ 894656466 h 1383"/>
                <a:gd name="T58" fmla="*/ 332660625 w 854"/>
                <a:gd name="T59" fmla="*/ 975301485 h 1383"/>
                <a:gd name="T60" fmla="*/ 413305625 w 854"/>
                <a:gd name="T61" fmla="*/ 1098788375 h 1383"/>
                <a:gd name="T62" fmla="*/ 441028138 w 854"/>
                <a:gd name="T63" fmla="*/ 1262599363 h 1383"/>
                <a:gd name="T64" fmla="*/ 317539688 w 854"/>
                <a:gd name="T65" fmla="*/ 1494453790 h 1383"/>
                <a:gd name="T66" fmla="*/ 330141263 w 854"/>
                <a:gd name="T67" fmla="*/ 1504534418 h 1383"/>
                <a:gd name="T68" fmla="*/ 506552200 w 854"/>
                <a:gd name="T69" fmla="*/ 1587698799 h 1383"/>
                <a:gd name="T70" fmla="*/ 393144375 w 854"/>
                <a:gd name="T71" fmla="*/ 1643142249 h 1383"/>
                <a:gd name="T72" fmla="*/ 335181575 w 854"/>
                <a:gd name="T73" fmla="*/ 1819553227 h 1383"/>
                <a:gd name="T74" fmla="*/ 383063750 w 854"/>
                <a:gd name="T75" fmla="*/ 1945561068 h 1383"/>
                <a:gd name="T76" fmla="*/ 453628125 w 854"/>
                <a:gd name="T77" fmla="*/ 2076609223 h 1383"/>
                <a:gd name="T78" fmla="*/ 549394063 w 854"/>
                <a:gd name="T79" fmla="*/ 2147483647 h 1383"/>
                <a:gd name="T80" fmla="*/ 617439075 w 854"/>
                <a:gd name="T81" fmla="*/ 2147483647 h 1383"/>
                <a:gd name="T82" fmla="*/ 768648450 w 854"/>
                <a:gd name="T83" fmla="*/ 2147483647 h 1383"/>
                <a:gd name="T84" fmla="*/ 796369375 w 854"/>
                <a:gd name="T85" fmla="*/ 2147483647 h 1383"/>
                <a:gd name="T86" fmla="*/ 889615950 w 854"/>
                <a:gd name="T87" fmla="*/ 2147483647 h 1383"/>
                <a:gd name="T88" fmla="*/ 1005543138 w 854"/>
                <a:gd name="T89" fmla="*/ 2147483647 h 1383"/>
                <a:gd name="T90" fmla="*/ 1010583450 w 854"/>
                <a:gd name="T91" fmla="*/ 2147483647 h 1383"/>
                <a:gd name="T92" fmla="*/ 937498125 w 854"/>
                <a:gd name="T93" fmla="*/ 2147483647 h 1383"/>
                <a:gd name="T94" fmla="*/ 997981875 w 854"/>
                <a:gd name="T95" fmla="*/ 2147483647 h 1383"/>
                <a:gd name="T96" fmla="*/ 1043344688 w 854"/>
                <a:gd name="T97" fmla="*/ 2147483647 h 1383"/>
                <a:gd name="T98" fmla="*/ 1227316888 w 854"/>
                <a:gd name="T99" fmla="*/ 2147483647 h 1383"/>
                <a:gd name="T100" fmla="*/ 1295360313 w 854"/>
                <a:gd name="T101" fmla="*/ 2147483647 h 1383"/>
                <a:gd name="T102" fmla="*/ 1461690625 w 854"/>
                <a:gd name="T103" fmla="*/ 2147483647 h 1383"/>
                <a:gd name="T104" fmla="*/ 1630541888 w 854"/>
                <a:gd name="T105" fmla="*/ 2147483647 h 1383"/>
                <a:gd name="T106" fmla="*/ 1738907813 w 854"/>
                <a:gd name="T107" fmla="*/ 2147483647 h 1383"/>
                <a:gd name="T108" fmla="*/ 1877517200 w 854"/>
                <a:gd name="T109" fmla="*/ 2147483647 h 1383"/>
                <a:gd name="T110" fmla="*/ 2008565325 w 854"/>
                <a:gd name="T111" fmla="*/ 2147483647 h 1383"/>
                <a:gd name="T112" fmla="*/ 2041326563 w 854"/>
                <a:gd name="T113" fmla="*/ 2147483647 h 1383"/>
                <a:gd name="T114" fmla="*/ 2008565325 w 854"/>
                <a:gd name="T115" fmla="*/ 2147483647 h 1383"/>
                <a:gd name="T116" fmla="*/ 1985883125 w 854"/>
                <a:gd name="T117" fmla="*/ 2147483647 h 1383"/>
                <a:gd name="T118" fmla="*/ 2066528125 w 854"/>
                <a:gd name="T119" fmla="*/ 2147483647 h 1383"/>
                <a:gd name="T120" fmla="*/ 1955641250 w 854"/>
                <a:gd name="T121" fmla="*/ 2147483647 h 1383"/>
                <a:gd name="T122" fmla="*/ 2008565325 w 854"/>
                <a:gd name="T123" fmla="*/ 2147483647 h 1383"/>
                <a:gd name="T124" fmla="*/ 2026205625 w 854"/>
                <a:gd name="T125" fmla="*/ 2147483647 h 13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854" h="1383">
                  <a:moveTo>
                    <a:pt x="851" y="1382"/>
                  </a:moveTo>
                  <a:lnTo>
                    <a:pt x="851" y="1048"/>
                  </a:lnTo>
                  <a:lnTo>
                    <a:pt x="824" y="929"/>
                  </a:lnTo>
                  <a:lnTo>
                    <a:pt x="854" y="790"/>
                  </a:lnTo>
                  <a:lnTo>
                    <a:pt x="826" y="642"/>
                  </a:lnTo>
                  <a:lnTo>
                    <a:pt x="842" y="510"/>
                  </a:lnTo>
                  <a:lnTo>
                    <a:pt x="817" y="375"/>
                  </a:lnTo>
                  <a:lnTo>
                    <a:pt x="797" y="71"/>
                  </a:lnTo>
                  <a:lnTo>
                    <a:pt x="505" y="0"/>
                  </a:lnTo>
                  <a:lnTo>
                    <a:pt x="499" y="30"/>
                  </a:lnTo>
                  <a:lnTo>
                    <a:pt x="495" y="31"/>
                  </a:lnTo>
                  <a:lnTo>
                    <a:pt x="492" y="32"/>
                  </a:lnTo>
                  <a:lnTo>
                    <a:pt x="490" y="33"/>
                  </a:lnTo>
                  <a:lnTo>
                    <a:pt x="489" y="34"/>
                  </a:lnTo>
                  <a:lnTo>
                    <a:pt x="485" y="39"/>
                  </a:lnTo>
                  <a:lnTo>
                    <a:pt x="482" y="44"/>
                  </a:lnTo>
                  <a:lnTo>
                    <a:pt x="484" y="50"/>
                  </a:lnTo>
                  <a:lnTo>
                    <a:pt x="490" y="62"/>
                  </a:lnTo>
                  <a:lnTo>
                    <a:pt x="494" y="75"/>
                  </a:lnTo>
                  <a:lnTo>
                    <a:pt x="496" y="83"/>
                  </a:lnTo>
                  <a:lnTo>
                    <a:pt x="491" y="88"/>
                  </a:lnTo>
                  <a:lnTo>
                    <a:pt x="478" y="96"/>
                  </a:lnTo>
                  <a:lnTo>
                    <a:pt x="466" y="103"/>
                  </a:lnTo>
                  <a:lnTo>
                    <a:pt x="456" y="106"/>
                  </a:lnTo>
                  <a:lnTo>
                    <a:pt x="454" y="106"/>
                  </a:lnTo>
                  <a:lnTo>
                    <a:pt x="448" y="106"/>
                  </a:lnTo>
                  <a:lnTo>
                    <a:pt x="444" y="104"/>
                  </a:lnTo>
                  <a:lnTo>
                    <a:pt x="441" y="101"/>
                  </a:lnTo>
                  <a:lnTo>
                    <a:pt x="439" y="98"/>
                  </a:lnTo>
                  <a:lnTo>
                    <a:pt x="437" y="95"/>
                  </a:lnTo>
                  <a:lnTo>
                    <a:pt x="435" y="93"/>
                  </a:lnTo>
                  <a:lnTo>
                    <a:pt x="431" y="90"/>
                  </a:lnTo>
                  <a:lnTo>
                    <a:pt x="427" y="89"/>
                  </a:lnTo>
                  <a:lnTo>
                    <a:pt x="409" y="89"/>
                  </a:lnTo>
                  <a:lnTo>
                    <a:pt x="410" y="80"/>
                  </a:lnTo>
                  <a:lnTo>
                    <a:pt x="412" y="74"/>
                  </a:lnTo>
                  <a:lnTo>
                    <a:pt x="414" y="69"/>
                  </a:lnTo>
                  <a:lnTo>
                    <a:pt x="414" y="60"/>
                  </a:lnTo>
                  <a:lnTo>
                    <a:pt x="415" y="56"/>
                  </a:lnTo>
                  <a:lnTo>
                    <a:pt x="417" y="54"/>
                  </a:lnTo>
                  <a:lnTo>
                    <a:pt x="420" y="53"/>
                  </a:lnTo>
                  <a:lnTo>
                    <a:pt x="423" y="52"/>
                  </a:lnTo>
                  <a:lnTo>
                    <a:pt x="426" y="51"/>
                  </a:lnTo>
                  <a:lnTo>
                    <a:pt x="429" y="49"/>
                  </a:lnTo>
                  <a:lnTo>
                    <a:pt x="430" y="46"/>
                  </a:lnTo>
                  <a:lnTo>
                    <a:pt x="431" y="39"/>
                  </a:lnTo>
                  <a:lnTo>
                    <a:pt x="402" y="22"/>
                  </a:lnTo>
                  <a:lnTo>
                    <a:pt x="398" y="24"/>
                  </a:lnTo>
                  <a:lnTo>
                    <a:pt x="393" y="25"/>
                  </a:lnTo>
                  <a:lnTo>
                    <a:pt x="375" y="25"/>
                  </a:lnTo>
                  <a:lnTo>
                    <a:pt x="374" y="28"/>
                  </a:lnTo>
                  <a:lnTo>
                    <a:pt x="373" y="30"/>
                  </a:lnTo>
                  <a:lnTo>
                    <a:pt x="370" y="32"/>
                  </a:lnTo>
                  <a:lnTo>
                    <a:pt x="367" y="34"/>
                  </a:lnTo>
                  <a:lnTo>
                    <a:pt x="360" y="37"/>
                  </a:lnTo>
                  <a:lnTo>
                    <a:pt x="351" y="37"/>
                  </a:lnTo>
                  <a:lnTo>
                    <a:pt x="361" y="41"/>
                  </a:lnTo>
                  <a:lnTo>
                    <a:pt x="370" y="44"/>
                  </a:lnTo>
                  <a:lnTo>
                    <a:pt x="373" y="45"/>
                  </a:lnTo>
                  <a:lnTo>
                    <a:pt x="377" y="48"/>
                  </a:lnTo>
                  <a:lnTo>
                    <a:pt x="381" y="51"/>
                  </a:lnTo>
                  <a:lnTo>
                    <a:pt x="384" y="57"/>
                  </a:lnTo>
                  <a:lnTo>
                    <a:pt x="387" y="68"/>
                  </a:lnTo>
                  <a:lnTo>
                    <a:pt x="390" y="77"/>
                  </a:lnTo>
                  <a:lnTo>
                    <a:pt x="392" y="88"/>
                  </a:lnTo>
                  <a:lnTo>
                    <a:pt x="393" y="102"/>
                  </a:lnTo>
                  <a:lnTo>
                    <a:pt x="416" y="105"/>
                  </a:lnTo>
                  <a:lnTo>
                    <a:pt x="423" y="114"/>
                  </a:lnTo>
                  <a:lnTo>
                    <a:pt x="426" y="117"/>
                  </a:lnTo>
                  <a:lnTo>
                    <a:pt x="428" y="123"/>
                  </a:lnTo>
                  <a:lnTo>
                    <a:pt x="431" y="137"/>
                  </a:lnTo>
                  <a:lnTo>
                    <a:pt x="434" y="146"/>
                  </a:lnTo>
                  <a:lnTo>
                    <a:pt x="438" y="153"/>
                  </a:lnTo>
                  <a:lnTo>
                    <a:pt x="439" y="157"/>
                  </a:lnTo>
                  <a:lnTo>
                    <a:pt x="440" y="161"/>
                  </a:lnTo>
                  <a:lnTo>
                    <a:pt x="441" y="166"/>
                  </a:lnTo>
                  <a:lnTo>
                    <a:pt x="441" y="172"/>
                  </a:lnTo>
                  <a:lnTo>
                    <a:pt x="427" y="171"/>
                  </a:lnTo>
                  <a:lnTo>
                    <a:pt x="414" y="178"/>
                  </a:lnTo>
                  <a:lnTo>
                    <a:pt x="414" y="161"/>
                  </a:lnTo>
                  <a:lnTo>
                    <a:pt x="386" y="166"/>
                  </a:lnTo>
                  <a:lnTo>
                    <a:pt x="346" y="244"/>
                  </a:lnTo>
                  <a:lnTo>
                    <a:pt x="348" y="244"/>
                  </a:lnTo>
                  <a:lnTo>
                    <a:pt x="386" y="266"/>
                  </a:lnTo>
                  <a:lnTo>
                    <a:pt x="386" y="274"/>
                  </a:lnTo>
                  <a:lnTo>
                    <a:pt x="386" y="276"/>
                  </a:lnTo>
                  <a:lnTo>
                    <a:pt x="386" y="278"/>
                  </a:lnTo>
                  <a:lnTo>
                    <a:pt x="387" y="279"/>
                  </a:lnTo>
                  <a:lnTo>
                    <a:pt x="388" y="279"/>
                  </a:lnTo>
                  <a:lnTo>
                    <a:pt x="392" y="279"/>
                  </a:lnTo>
                  <a:lnTo>
                    <a:pt x="397" y="279"/>
                  </a:lnTo>
                  <a:lnTo>
                    <a:pt x="397" y="288"/>
                  </a:lnTo>
                  <a:lnTo>
                    <a:pt x="373" y="292"/>
                  </a:lnTo>
                  <a:lnTo>
                    <a:pt x="364" y="298"/>
                  </a:lnTo>
                  <a:lnTo>
                    <a:pt x="355" y="296"/>
                  </a:lnTo>
                  <a:lnTo>
                    <a:pt x="344" y="295"/>
                  </a:lnTo>
                  <a:lnTo>
                    <a:pt x="339" y="295"/>
                  </a:lnTo>
                  <a:lnTo>
                    <a:pt x="335" y="295"/>
                  </a:lnTo>
                  <a:lnTo>
                    <a:pt x="332" y="297"/>
                  </a:lnTo>
                  <a:lnTo>
                    <a:pt x="330" y="300"/>
                  </a:lnTo>
                  <a:lnTo>
                    <a:pt x="317" y="300"/>
                  </a:lnTo>
                  <a:lnTo>
                    <a:pt x="317" y="293"/>
                  </a:lnTo>
                  <a:lnTo>
                    <a:pt x="283" y="287"/>
                  </a:lnTo>
                  <a:lnTo>
                    <a:pt x="284" y="292"/>
                  </a:lnTo>
                  <a:lnTo>
                    <a:pt x="285" y="297"/>
                  </a:lnTo>
                  <a:lnTo>
                    <a:pt x="284" y="301"/>
                  </a:lnTo>
                  <a:lnTo>
                    <a:pt x="281" y="305"/>
                  </a:lnTo>
                  <a:lnTo>
                    <a:pt x="303" y="320"/>
                  </a:lnTo>
                  <a:lnTo>
                    <a:pt x="303" y="322"/>
                  </a:lnTo>
                  <a:lnTo>
                    <a:pt x="314" y="317"/>
                  </a:lnTo>
                  <a:lnTo>
                    <a:pt x="314" y="316"/>
                  </a:lnTo>
                  <a:lnTo>
                    <a:pt x="324" y="316"/>
                  </a:lnTo>
                  <a:lnTo>
                    <a:pt x="329" y="318"/>
                  </a:lnTo>
                  <a:lnTo>
                    <a:pt x="332" y="320"/>
                  </a:lnTo>
                  <a:lnTo>
                    <a:pt x="333" y="323"/>
                  </a:lnTo>
                  <a:lnTo>
                    <a:pt x="333" y="326"/>
                  </a:lnTo>
                  <a:lnTo>
                    <a:pt x="335" y="329"/>
                  </a:lnTo>
                  <a:lnTo>
                    <a:pt x="337" y="331"/>
                  </a:lnTo>
                  <a:lnTo>
                    <a:pt x="343" y="333"/>
                  </a:lnTo>
                  <a:lnTo>
                    <a:pt x="343" y="346"/>
                  </a:lnTo>
                  <a:lnTo>
                    <a:pt x="333" y="348"/>
                  </a:lnTo>
                  <a:lnTo>
                    <a:pt x="330" y="357"/>
                  </a:lnTo>
                  <a:lnTo>
                    <a:pt x="301" y="357"/>
                  </a:lnTo>
                  <a:lnTo>
                    <a:pt x="292" y="356"/>
                  </a:lnTo>
                  <a:lnTo>
                    <a:pt x="281" y="354"/>
                  </a:lnTo>
                  <a:lnTo>
                    <a:pt x="272" y="346"/>
                  </a:lnTo>
                  <a:lnTo>
                    <a:pt x="252" y="348"/>
                  </a:lnTo>
                  <a:lnTo>
                    <a:pt x="248" y="348"/>
                  </a:lnTo>
                  <a:lnTo>
                    <a:pt x="244" y="346"/>
                  </a:lnTo>
                  <a:lnTo>
                    <a:pt x="239" y="343"/>
                  </a:lnTo>
                  <a:lnTo>
                    <a:pt x="235" y="338"/>
                  </a:lnTo>
                  <a:lnTo>
                    <a:pt x="232" y="333"/>
                  </a:lnTo>
                  <a:lnTo>
                    <a:pt x="226" y="322"/>
                  </a:lnTo>
                  <a:lnTo>
                    <a:pt x="221" y="314"/>
                  </a:lnTo>
                  <a:lnTo>
                    <a:pt x="210" y="303"/>
                  </a:lnTo>
                  <a:lnTo>
                    <a:pt x="206" y="296"/>
                  </a:lnTo>
                  <a:lnTo>
                    <a:pt x="205" y="287"/>
                  </a:lnTo>
                  <a:lnTo>
                    <a:pt x="206" y="268"/>
                  </a:lnTo>
                  <a:lnTo>
                    <a:pt x="191" y="255"/>
                  </a:lnTo>
                  <a:lnTo>
                    <a:pt x="155" y="250"/>
                  </a:lnTo>
                  <a:lnTo>
                    <a:pt x="155" y="246"/>
                  </a:lnTo>
                  <a:lnTo>
                    <a:pt x="153" y="244"/>
                  </a:lnTo>
                  <a:lnTo>
                    <a:pt x="150" y="243"/>
                  </a:lnTo>
                  <a:lnTo>
                    <a:pt x="144" y="242"/>
                  </a:lnTo>
                  <a:lnTo>
                    <a:pt x="144" y="236"/>
                  </a:lnTo>
                  <a:lnTo>
                    <a:pt x="133" y="236"/>
                  </a:lnTo>
                  <a:lnTo>
                    <a:pt x="133" y="232"/>
                  </a:lnTo>
                  <a:lnTo>
                    <a:pt x="119" y="228"/>
                  </a:lnTo>
                  <a:lnTo>
                    <a:pt x="119" y="222"/>
                  </a:lnTo>
                  <a:lnTo>
                    <a:pt x="117" y="220"/>
                  </a:lnTo>
                  <a:lnTo>
                    <a:pt x="114" y="219"/>
                  </a:lnTo>
                  <a:lnTo>
                    <a:pt x="108" y="218"/>
                  </a:lnTo>
                  <a:lnTo>
                    <a:pt x="108" y="209"/>
                  </a:lnTo>
                  <a:lnTo>
                    <a:pt x="128" y="207"/>
                  </a:lnTo>
                  <a:lnTo>
                    <a:pt x="137" y="207"/>
                  </a:lnTo>
                  <a:lnTo>
                    <a:pt x="142" y="220"/>
                  </a:lnTo>
                  <a:lnTo>
                    <a:pt x="166" y="218"/>
                  </a:lnTo>
                  <a:lnTo>
                    <a:pt x="175" y="219"/>
                  </a:lnTo>
                  <a:lnTo>
                    <a:pt x="191" y="220"/>
                  </a:lnTo>
                  <a:lnTo>
                    <a:pt x="194" y="220"/>
                  </a:lnTo>
                  <a:lnTo>
                    <a:pt x="199" y="220"/>
                  </a:lnTo>
                  <a:lnTo>
                    <a:pt x="202" y="221"/>
                  </a:lnTo>
                  <a:lnTo>
                    <a:pt x="204" y="223"/>
                  </a:lnTo>
                  <a:lnTo>
                    <a:pt x="205" y="224"/>
                  </a:lnTo>
                  <a:lnTo>
                    <a:pt x="207" y="226"/>
                  </a:lnTo>
                  <a:lnTo>
                    <a:pt x="211" y="227"/>
                  </a:lnTo>
                  <a:lnTo>
                    <a:pt x="218" y="227"/>
                  </a:lnTo>
                  <a:lnTo>
                    <a:pt x="227" y="227"/>
                  </a:lnTo>
                  <a:lnTo>
                    <a:pt x="238" y="225"/>
                  </a:lnTo>
                  <a:lnTo>
                    <a:pt x="248" y="223"/>
                  </a:lnTo>
                  <a:lnTo>
                    <a:pt x="255" y="221"/>
                  </a:lnTo>
                  <a:lnTo>
                    <a:pt x="263" y="220"/>
                  </a:lnTo>
                  <a:lnTo>
                    <a:pt x="274" y="220"/>
                  </a:lnTo>
                  <a:lnTo>
                    <a:pt x="274" y="223"/>
                  </a:lnTo>
                  <a:lnTo>
                    <a:pt x="304" y="215"/>
                  </a:lnTo>
                  <a:lnTo>
                    <a:pt x="303" y="215"/>
                  </a:lnTo>
                  <a:lnTo>
                    <a:pt x="314" y="204"/>
                  </a:lnTo>
                  <a:lnTo>
                    <a:pt x="316" y="207"/>
                  </a:lnTo>
                  <a:lnTo>
                    <a:pt x="317" y="203"/>
                  </a:lnTo>
                  <a:lnTo>
                    <a:pt x="319" y="197"/>
                  </a:lnTo>
                  <a:lnTo>
                    <a:pt x="324" y="191"/>
                  </a:lnTo>
                  <a:lnTo>
                    <a:pt x="328" y="185"/>
                  </a:lnTo>
                  <a:lnTo>
                    <a:pt x="332" y="178"/>
                  </a:lnTo>
                  <a:lnTo>
                    <a:pt x="335" y="170"/>
                  </a:lnTo>
                  <a:lnTo>
                    <a:pt x="338" y="163"/>
                  </a:lnTo>
                  <a:lnTo>
                    <a:pt x="339" y="156"/>
                  </a:lnTo>
                  <a:lnTo>
                    <a:pt x="339" y="153"/>
                  </a:lnTo>
                  <a:lnTo>
                    <a:pt x="337" y="148"/>
                  </a:lnTo>
                  <a:lnTo>
                    <a:pt x="333" y="137"/>
                  </a:lnTo>
                  <a:lnTo>
                    <a:pt x="308" y="113"/>
                  </a:lnTo>
                  <a:lnTo>
                    <a:pt x="310" y="110"/>
                  </a:lnTo>
                  <a:lnTo>
                    <a:pt x="294" y="113"/>
                  </a:lnTo>
                  <a:lnTo>
                    <a:pt x="288" y="110"/>
                  </a:lnTo>
                  <a:lnTo>
                    <a:pt x="281" y="107"/>
                  </a:lnTo>
                  <a:lnTo>
                    <a:pt x="272" y="105"/>
                  </a:lnTo>
                  <a:lnTo>
                    <a:pt x="262" y="103"/>
                  </a:lnTo>
                  <a:lnTo>
                    <a:pt x="243" y="99"/>
                  </a:lnTo>
                  <a:lnTo>
                    <a:pt x="227" y="97"/>
                  </a:lnTo>
                  <a:lnTo>
                    <a:pt x="227" y="89"/>
                  </a:lnTo>
                  <a:lnTo>
                    <a:pt x="212" y="86"/>
                  </a:lnTo>
                  <a:lnTo>
                    <a:pt x="191" y="82"/>
                  </a:lnTo>
                  <a:lnTo>
                    <a:pt x="170" y="78"/>
                  </a:lnTo>
                  <a:lnTo>
                    <a:pt x="162" y="76"/>
                  </a:lnTo>
                  <a:lnTo>
                    <a:pt x="110" y="79"/>
                  </a:lnTo>
                  <a:lnTo>
                    <a:pt x="96" y="98"/>
                  </a:lnTo>
                  <a:lnTo>
                    <a:pt x="92" y="83"/>
                  </a:lnTo>
                  <a:lnTo>
                    <a:pt x="87" y="83"/>
                  </a:lnTo>
                  <a:lnTo>
                    <a:pt x="83" y="84"/>
                  </a:lnTo>
                  <a:lnTo>
                    <a:pt x="80" y="83"/>
                  </a:lnTo>
                  <a:lnTo>
                    <a:pt x="77" y="81"/>
                  </a:lnTo>
                  <a:lnTo>
                    <a:pt x="61" y="83"/>
                  </a:lnTo>
                  <a:lnTo>
                    <a:pt x="61" y="78"/>
                  </a:lnTo>
                  <a:lnTo>
                    <a:pt x="56" y="78"/>
                  </a:lnTo>
                  <a:lnTo>
                    <a:pt x="56" y="66"/>
                  </a:lnTo>
                  <a:lnTo>
                    <a:pt x="50" y="66"/>
                  </a:lnTo>
                  <a:lnTo>
                    <a:pt x="54" y="68"/>
                  </a:lnTo>
                  <a:lnTo>
                    <a:pt x="38" y="79"/>
                  </a:lnTo>
                  <a:lnTo>
                    <a:pt x="36" y="78"/>
                  </a:lnTo>
                  <a:lnTo>
                    <a:pt x="36" y="87"/>
                  </a:lnTo>
                  <a:lnTo>
                    <a:pt x="21" y="87"/>
                  </a:lnTo>
                  <a:lnTo>
                    <a:pt x="19" y="94"/>
                  </a:lnTo>
                  <a:lnTo>
                    <a:pt x="18" y="97"/>
                  </a:lnTo>
                  <a:lnTo>
                    <a:pt x="17" y="100"/>
                  </a:lnTo>
                  <a:lnTo>
                    <a:pt x="15" y="102"/>
                  </a:lnTo>
                  <a:lnTo>
                    <a:pt x="12" y="105"/>
                  </a:lnTo>
                  <a:lnTo>
                    <a:pt x="9" y="110"/>
                  </a:lnTo>
                  <a:lnTo>
                    <a:pt x="5" y="122"/>
                  </a:lnTo>
                  <a:lnTo>
                    <a:pt x="1" y="134"/>
                  </a:lnTo>
                  <a:lnTo>
                    <a:pt x="0" y="159"/>
                  </a:lnTo>
                  <a:lnTo>
                    <a:pt x="3" y="165"/>
                  </a:lnTo>
                  <a:lnTo>
                    <a:pt x="7" y="172"/>
                  </a:lnTo>
                  <a:lnTo>
                    <a:pt x="9" y="171"/>
                  </a:lnTo>
                  <a:lnTo>
                    <a:pt x="41" y="183"/>
                  </a:lnTo>
                  <a:lnTo>
                    <a:pt x="42" y="186"/>
                  </a:lnTo>
                  <a:lnTo>
                    <a:pt x="42" y="188"/>
                  </a:lnTo>
                  <a:lnTo>
                    <a:pt x="43" y="190"/>
                  </a:lnTo>
                  <a:lnTo>
                    <a:pt x="44" y="191"/>
                  </a:lnTo>
                  <a:lnTo>
                    <a:pt x="49" y="192"/>
                  </a:lnTo>
                  <a:lnTo>
                    <a:pt x="56" y="193"/>
                  </a:lnTo>
                  <a:lnTo>
                    <a:pt x="54" y="201"/>
                  </a:lnTo>
                  <a:lnTo>
                    <a:pt x="41" y="252"/>
                  </a:lnTo>
                  <a:lnTo>
                    <a:pt x="45" y="252"/>
                  </a:lnTo>
                  <a:lnTo>
                    <a:pt x="56" y="255"/>
                  </a:lnTo>
                  <a:lnTo>
                    <a:pt x="57" y="262"/>
                  </a:lnTo>
                  <a:lnTo>
                    <a:pt x="62" y="268"/>
                  </a:lnTo>
                  <a:lnTo>
                    <a:pt x="67" y="274"/>
                  </a:lnTo>
                  <a:lnTo>
                    <a:pt x="73" y="281"/>
                  </a:lnTo>
                  <a:lnTo>
                    <a:pt x="80" y="288"/>
                  </a:lnTo>
                  <a:lnTo>
                    <a:pt x="85" y="294"/>
                  </a:lnTo>
                  <a:lnTo>
                    <a:pt x="89" y="300"/>
                  </a:lnTo>
                  <a:lnTo>
                    <a:pt x="90" y="305"/>
                  </a:lnTo>
                  <a:lnTo>
                    <a:pt x="90" y="306"/>
                  </a:lnTo>
                  <a:lnTo>
                    <a:pt x="87" y="312"/>
                  </a:lnTo>
                  <a:lnTo>
                    <a:pt x="84" y="317"/>
                  </a:lnTo>
                  <a:lnTo>
                    <a:pt x="88" y="335"/>
                  </a:lnTo>
                  <a:lnTo>
                    <a:pt x="91" y="336"/>
                  </a:lnTo>
                  <a:lnTo>
                    <a:pt x="93" y="337"/>
                  </a:lnTo>
                  <a:lnTo>
                    <a:pt x="94" y="338"/>
                  </a:lnTo>
                  <a:lnTo>
                    <a:pt x="94" y="343"/>
                  </a:lnTo>
                  <a:lnTo>
                    <a:pt x="93" y="352"/>
                  </a:lnTo>
                  <a:lnTo>
                    <a:pt x="92" y="355"/>
                  </a:lnTo>
                  <a:lnTo>
                    <a:pt x="95" y="356"/>
                  </a:lnTo>
                  <a:lnTo>
                    <a:pt x="108" y="356"/>
                  </a:lnTo>
                  <a:lnTo>
                    <a:pt x="111" y="362"/>
                  </a:lnTo>
                  <a:lnTo>
                    <a:pt x="113" y="371"/>
                  </a:lnTo>
                  <a:lnTo>
                    <a:pt x="113" y="375"/>
                  </a:lnTo>
                  <a:lnTo>
                    <a:pt x="111" y="380"/>
                  </a:lnTo>
                  <a:lnTo>
                    <a:pt x="122" y="382"/>
                  </a:lnTo>
                  <a:lnTo>
                    <a:pt x="129" y="385"/>
                  </a:lnTo>
                  <a:lnTo>
                    <a:pt x="132" y="387"/>
                  </a:lnTo>
                  <a:lnTo>
                    <a:pt x="134" y="388"/>
                  </a:lnTo>
                  <a:lnTo>
                    <a:pt x="135" y="390"/>
                  </a:lnTo>
                  <a:lnTo>
                    <a:pt x="135" y="392"/>
                  </a:lnTo>
                  <a:lnTo>
                    <a:pt x="134" y="404"/>
                  </a:lnTo>
                  <a:lnTo>
                    <a:pt x="131" y="420"/>
                  </a:lnTo>
                  <a:lnTo>
                    <a:pt x="138" y="422"/>
                  </a:lnTo>
                  <a:lnTo>
                    <a:pt x="145" y="426"/>
                  </a:lnTo>
                  <a:lnTo>
                    <a:pt x="154" y="430"/>
                  </a:lnTo>
                  <a:lnTo>
                    <a:pt x="164" y="436"/>
                  </a:lnTo>
                  <a:lnTo>
                    <a:pt x="172" y="441"/>
                  </a:lnTo>
                  <a:lnTo>
                    <a:pt x="178" y="448"/>
                  </a:lnTo>
                  <a:lnTo>
                    <a:pt x="181" y="452"/>
                  </a:lnTo>
                  <a:lnTo>
                    <a:pt x="182" y="455"/>
                  </a:lnTo>
                  <a:lnTo>
                    <a:pt x="184" y="458"/>
                  </a:lnTo>
                  <a:lnTo>
                    <a:pt x="184" y="461"/>
                  </a:lnTo>
                  <a:lnTo>
                    <a:pt x="184" y="471"/>
                  </a:lnTo>
                  <a:lnTo>
                    <a:pt x="181" y="484"/>
                  </a:lnTo>
                  <a:lnTo>
                    <a:pt x="175" y="501"/>
                  </a:lnTo>
                  <a:lnTo>
                    <a:pt x="168" y="519"/>
                  </a:lnTo>
                  <a:lnTo>
                    <a:pt x="164" y="530"/>
                  </a:lnTo>
                  <a:lnTo>
                    <a:pt x="156" y="541"/>
                  </a:lnTo>
                  <a:lnTo>
                    <a:pt x="148" y="557"/>
                  </a:lnTo>
                  <a:lnTo>
                    <a:pt x="141" y="573"/>
                  </a:lnTo>
                  <a:lnTo>
                    <a:pt x="137" y="584"/>
                  </a:lnTo>
                  <a:lnTo>
                    <a:pt x="133" y="586"/>
                  </a:lnTo>
                  <a:lnTo>
                    <a:pt x="128" y="588"/>
                  </a:lnTo>
                  <a:lnTo>
                    <a:pt x="126" y="593"/>
                  </a:lnTo>
                  <a:lnTo>
                    <a:pt x="123" y="596"/>
                  </a:lnTo>
                  <a:lnTo>
                    <a:pt x="119" y="604"/>
                  </a:lnTo>
                  <a:lnTo>
                    <a:pt x="115" y="612"/>
                  </a:lnTo>
                  <a:lnTo>
                    <a:pt x="123" y="612"/>
                  </a:lnTo>
                  <a:lnTo>
                    <a:pt x="123" y="607"/>
                  </a:lnTo>
                  <a:lnTo>
                    <a:pt x="125" y="602"/>
                  </a:lnTo>
                  <a:lnTo>
                    <a:pt x="126" y="600"/>
                  </a:lnTo>
                  <a:lnTo>
                    <a:pt x="128" y="598"/>
                  </a:lnTo>
                  <a:lnTo>
                    <a:pt x="131" y="597"/>
                  </a:lnTo>
                  <a:lnTo>
                    <a:pt x="133" y="597"/>
                  </a:lnTo>
                  <a:lnTo>
                    <a:pt x="142" y="607"/>
                  </a:lnTo>
                  <a:lnTo>
                    <a:pt x="155" y="622"/>
                  </a:lnTo>
                  <a:lnTo>
                    <a:pt x="179" y="621"/>
                  </a:lnTo>
                  <a:lnTo>
                    <a:pt x="187" y="621"/>
                  </a:lnTo>
                  <a:lnTo>
                    <a:pt x="187" y="626"/>
                  </a:lnTo>
                  <a:lnTo>
                    <a:pt x="195" y="627"/>
                  </a:lnTo>
                  <a:lnTo>
                    <a:pt x="199" y="628"/>
                  </a:lnTo>
                  <a:lnTo>
                    <a:pt x="201" y="630"/>
                  </a:lnTo>
                  <a:lnTo>
                    <a:pt x="201" y="632"/>
                  </a:lnTo>
                  <a:lnTo>
                    <a:pt x="202" y="635"/>
                  </a:lnTo>
                  <a:lnTo>
                    <a:pt x="202" y="639"/>
                  </a:lnTo>
                  <a:lnTo>
                    <a:pt x="191" y="639"/>
                  </a:lnTo>
                  <a:lnTo>
                    <a:pt x="181" y="639"/>
                  </a:lnTo>
                  <a:lnTo>
                    <a:pt x="174" y="641"/>
                  </a:lnTo>
                  <a:lnTo>
                    <a:pt x="168" y="643"/>
                  </a:lnTo>
                  <a:lnTo>
                    <a:pt x="163" y="647"/>
                  </a:lnTo>
                  <a:lnTo>
                    <a:pt x="156" y="652"/>
                  </a:lnTo>
                  <a:lnTo>
                    <a:pt x="151" y="654"/>
                  </a:lnTo>
                  <a:lnTo>
                    <a:pt x="144" y="654"/>
                  </a:lnTo>
                  <a:lnTo>
                    <a:pt x="140" y="673"/>
                  </a:lnTo>
                  <a:lnTo>
                    <a:pt x="144" y="673"/>
                  </a:lnTo>
                  <a:lnTo>
                    <a:pt x="144" y="680"/>
                  </a:lnTo>
                  <a:lnTo>
                    <a:pt x="142" y="685"/>
                  </a:lnTo>
                  <a:lnTo>
                    <a:pt x="138" y="696"/>
                  </a:lnTo>
                  <a:lnTo>
                    <a:pt x="135" y="710"/>
                  </a:lnTo>
                  <a:lnTo>
                    <a:pt x="133" y="722"/>
                  </a:lnTo>
                  <a:lnTo>
                    <a:pt x="140" y="725"/>
                  </a:lnTo>
                  <a:lnTo>
                    <a:pt x="140" y="747"/>
                  </a:lnTo>
                  <a:lnTo>
                    <a:pt x="145" y="751"/>
                  </a:lnTo>
                  <a:lnTo>
                    <a:pt x="151" y="756"/>
                  </a:lnTo>
                  <a:lnTo>
                    <a:pt x="153" y="759"/>
                  </a:lnTo>
                  <a:lnTo>
                    <a:pt x="155" y="761"/>
                  </a:lnTo>
                  <a:lnTo>
                    <a:pt x="157" y="764"/>
                  </a:lnTo>
                  <a:lnTo>
                    <a:pt x="157" y="766"/>
                  </a:lnTo>
                  <a:lnTo>
                    <a:pt x="152" y="772"/>
                  </a:lnTo>
                  <a:lnTo>
                    <a:pt x="148" y="781"/>
                  </a:lnTo>
                  <a:lnTo>
                    <a:pt x="151" y="785"/>
                  </a:lnTo>
                  <a:lnTo>
                    <a:pt x="159" y="789"/>
                  </a:lnTo>
                  <a:lnTo>
                    <a:pt x="166" y="793"/>
                  </a:lnTo>
                  <a:lnTo>
                    <a:pt x="171" y="795"/>
                  </a:lnTo>
                  <a:lnTo>
                    <a:pt x="167" y="814"/>
                  </a:lnTo>
                  <a:lnTo>
                    <a:pt x="169" y="821"/>
                  </a:lnTo>
                  <a:lnTo>
                    <a:pt x="175" y="821"/>
                  </a:lnTo>
                  <a:lnTo>
                    <a:pt x="180" y="824"/>
                  </a:lnTo>
                  <a:lnTo>
                    <a:pt x="186" y="827"/>
                  </a:lnTo>
                  <a:lnTo>
                    <a:pt x="190" y="832"/>
                  </a:lnTo>
                  <a:lnTo>
                    <a:pt x="193" y="837"/>
                  </a:lnTo>
                  <a:lnTo>
                    <a:pt x="196" y="844"/>
                  </a:lnTo>
                  <a:lnTo>
                    <a:pt x="198" y="849"/>
                  </a:lnTo>
                  <a:lnTo>
                    <a:pt x="198" y="854"/>
                  </a:lnTo>
                  <a:lnTo>
                    <a:pt x="200" y="853"/>
                  </a:lnTo>
                  <a:lnTo>
                    <a:pt x="206" y="853"/>
                  </a:lnTo>
                  <a:lnTo>
                    <a:pt x="218" y="853"/>
                  </a:lnTo>
                  <a:lnTo>
                    <a:pt x="218" y="856"/>
                  </a:lnTo>
                  <a:lnTo>
                    <a:pt x="224" y="854"/>
                  </a:lnTo>
                  <a:lnTo>
                    <a:pt x="229" y="853"/>
                  </a:lnTo>
                  <a:lnTo>
                    <a:pt x="238" y="853"/>
                  </a:lnTo>
                  <a:lnTo>
                    <a:pt x="243" y="853"/>
                  </a:lnTo>
                  <a:lnTo>
                    <a:pt x="245" y="855"/>
                  </a:lnTo>
                  <a:lnTo>
                    <a:pt x="246" y="857"/>
                  </a:lnTo>
                  <a:lnTo>
                    <a:pt x="246" y="859"/>
                  </a:lnTo>
                  <a:lnTo>
                    <a:pt x="245" y="862"/>
                  </a:lnTo>
                  <a:lnTo>
                    <a:pt x="246" y="863"/>
                  </a:lnTo>
                  <a:lnTo>
                    <a:pt x="248" y="863"/>
                  </a:lnTo>
                  <a:lnTo>
                    <a:pt x="252" y="862"/>
                  </a:lnTo>
                  <a:lnTo>
                    <a:pt x="263" y="858"/>
                  </a:lnTo>
                  <a:lnTo>
                    <a:pt x="276" y="854"/>
                  </a:lnTo>
                  <a:lnTo>
                    <a:pt x="285" y="855"/>
                  </a:lnTo>
                  <a:lnTo>
                    <a:pt x="297" y="858"/>
                  </a:lnTo>
                  <a:lnTo>
                    <a:pt x="301" y="860"/>
                  </a:lnTo>
                  <a:lnTo>
                    <a:pt x="305" y="862"/>
                  </a:lnTo>
                  <a:lnTo>
                    <a:pt x="307" y="864"/>
                  </a:lnTo>
                  <a:lnTo>
                    <a:pt x="308" y="868"/>
                  </a:lnTo>
                  <a:lnTo>
                    <a:pt x="308" y="873"/>
                  </a:lnTo>
                  <a:lnTo>
                    <a:pt x="306" y="878"/>
                  </a:lnTo>
                  <a:lnTo>
                    <a:pt x="311" y="881"/>
                  </a:lnTo>
                  <a:lnTo>
                    <a:pt x="315" y="883"/>
                  </a:lnTo>
                  <a:lnTo>
                    <a:pt x="317" y="886"/>
                  </a:lnTo>
                  <a:lnTo>
                    <a:pt x="317" y="888"/>
                  </a:lnTo>
                  <a:lnTo>
                    <a:pt x="316" y="895"/>
                  </a:lnTo>
                  <a:lnTo>
                    <a:pt x="316" y="904"/>
                  </a:lnTo>
                  <a:lnTo>
                    <a:pt x="331" y="909"/>
                  </a:lnTo>
                  <a:lnTo>
                    <a:pt x="335" y="926"/>
                  </a:lnTo>
                  <a:lnTo>
                    <a:pt x="340" y="927"/>
                  </a:lnTo>
                  <a:lnTo>
                    <a:pt x="344" y="929"/>
                  </a:lnTo>
                  <a:lnTo>
                    <a:pt x="347" y="930"/>
                  </a:lnTo>
                  <a:lnTo>
                    <a:pt x="349" y="932"/>
                  </a:lnTo>
                  <a:lnTo>
                    <a:pt x="351" y="933"/>
                  </a:lnTo>
                  <a:lnTo>
                    <a:pt x="353" y="935"/>
                  </a:lnTo>
                  <a:lnTo>
                    <a:pt x="356" y="935"/>
                  </a:lnTo>
                  <a:lnTo>
                    <a:pt x="360" y="936"/>
                  </a:lnTo>
                  <a:lnTo>
                    <a:pt x="368" y="936"/>
                  </a:lnTo>
                  <a:lnTo>
                    <a:pt x="368" y="946"/>
                  </a:lnTo>
                  <a:lnTo>
                    <a:pt x="382" y="946"/>
                  </a:lnTo>
                  <a:lnTo>
                    <a:pt x="385" y="946"/>
                  </a:lnTo>
                  <a:lnTo>
                    <a:pt x="390" y="948"/>
                  </a:lnTo>
                  <a:lnTo>
                    <a:pt x="395" y="951"/>
                  </a:lnTo>
                  <a:lnTo>
                    <a:pt x="399" y="954"/>
                  </a:lnTo>
                  <a:lnTo>
                    <a:pt x="404" y="957"/>
                  </a:lnTo>
                  <a:lnTo>
                    <a:pt x="409" y="960"/>
                  </a:lnTo>
                  <a:lnTo>
                    <a:pt x="412" y="963"/>
                  </a:lnTo>
                  <a:lnTo>
                    <a:pt x="413" y="966"/>
                  </a:lnTo>
                  <a:lnTo>
                    <a:pt x="413" y="969"/>
                  </a:lnTo>
                  <a:lnTo>
                    <a:pt x="412" y="972"/>
                  </a:lnTo>
                  <a:lnTo>
                    <a:pt x="410" y="975"/>
                  </a:lnTo>
                  <a:lnTo>
                    <a:pt x="406" y="980"/>
                  </a:lnTo>
                  <a:lnTo>
                    <a:pt x="401" y="985"/>
                  </a:lnTo>
                  <a:lnTo>
                    <a:pt x="397" y="988"/>
                  </a:lnTo>
                  <a:lnTo>
                    <a:pt x="393" y="992"/>
                  </a:lnTo>
                  <a:lnTo>
                    <a:pt x="389" y="994"/>
                  </a:lnTo>
                  <a:lnTo>
                    <a:pt x="386" y="995"/>
                  </a:lnTo>
                  <a:lnTo>
                    <a:pt x="368" y="993"/>
                  </a:lnTo>
                  <a:lnTo>
                    <a:pt x="368" y="997"/>
                  </a:lnTo>
                  <a:lnTo>
                    <a:pt x="369" y="999"/>
                  </a:lnTo>
                  <a:lnTo>
                    <a:pt x="370" y="1001"/>
                  </a:lnTo>
                  <a:lnTo>
                    <a:pt x="372" y="1002"/>
                  </a:lnTo>
                  <a:lnTo>
                    <a:pt x="376" y="1005"/>
                  </a:lnTo>
                  <a:lnTo>
                    <a:pt x="384" y="1007"/>
                  </a:lnTo>
                  <a:lnTo>
                    <a:pt x="384" y="1013"/>
                  </a:lnTo>
                  <a:lnTo>
                    <a:pt x="384" y="1017"/>
                  </a:lnTo>
                  <a:lnTo>
                    <a:pt x="386" y="1021"/>
                  </a:lnTo>
                  <a:lnTo>
                    <a:pt x="387" y="1025"/>
                  </a:lnTo>
                  <a:lnTo>
                    <a:pt x="389" y="1028"/>
                  </a:lnTo>
                  <a:lnTo>
                    <a:pt x="392" y="1030"/>
                  </a:lnTo>
                  <a:lnTo>
                    <a:pt x="396" y="1033"/>
                  </a:lnTo>
                  <a:lnTo>
                    <a:pt x="400" y="1035"/>
                  </a:lnTo>
                  <a:lnTo>
                    <a:pt x="401" y="1038"/>
                  </a:lnTo>
                  <a:lnTo>
                    <a:pt x="402" y="1041"/>
                  </a:lnTo>
                  <a:lnTo>
                    <a:pt x="404" y="1043"/>
                  </a:lnTo>
                  <a:lnTo>
                    <a:pt x="407" y="1044"/>
                  </a:lnTo>
                  <a:lnTo>
                    <a:pt x="410" y="1044"/>
                  </a:lnTo>
                  <a:lnTo>
                    <a:pt x="412" y="1043"/>
                  </a:lnTo>
                  <a:lnTo>
                    <a:pt x="413" y="1040"/>
                  </a:lnTo>
                  <a:lnTo>
                    <a:pt x="414" y="1036"/>
                  </a:lnTo>
                  <a:lnTo>
                    <a:pt x="414" y="1027"/>
                  </a:lnTo>
                  <a:lnTo>
                    <a:pt x="416" y="1022"/>
                  </a:lnTo>
                  <a:lnTo>
                    <a:pt x="417" y="1021"/>
                  </a:lnTo>
                  <a:lnTo>
                    <a:pt x="420" y="1020"/>
                  </a:lnTo>
                  <a:lnTo>
                    <a:pt x="424" y="1021"/>
                  </a:lnTo>
                  <a:lnTo>
                    <a:pt x="429" y="1024"/>
                  </a:lnTo>
                  <a:lnTo>
                    <a:pt x="449" y="1012"/>
                  </a:lnTo>
                  <a:lnTo>
                    <a:pt x="478" y="1009"/>
                  </a:lnTo>
                  <a:lnTo>
                    <a:pt x="487" y="1016"/>
                  </a:lnTo>
                  <a:lnTo>
                    <a:pt x="492" y="1020"/>
                  </a:lnTo>
                  <a:lnTo>
                    <a:pt x="494" y="1023"/>
                  </a:lnTo>
                  <a:lnTo>
                    <a:pt x="498" y="1025"/>
                  </a:lnTo>
                  <a:lnTo>
                    <a:pt x="504" y="1028"/>
                  </a:lnTo>
                  <a:lnTo>
                    <a:pt x="512" y="1033"/>
                  </a:lnTo>
                  <a:lnTo>
                    <a:pt x="512" y="1039"/>
                  </a:lnTo>
                  <a:lnTo>
                    <a:pt x="507" y="1043"/>
                  </a:lnTo>
                  <a:lnTo>
                    <a:pt x="509" y="1056"/>
                  </a:lnTo>
                  <a:lnTo>
                    <a:pt x="514" y="1063"/>
                  </a:lnTo>
                  <a:lnTo>
                    <a:pt x="523" y="1063"/>
                  </a:lnTo>
                  <a:lnTo>
                    <a:pt x="530" y="1060"/>
                  </a:lnTo>
                  <a:lnTo>
                    <a:pt x="544" y="1056"/>
                  </a:lnTo>
                  <a:lnTo>
                    <a:pt x="561" y="1060"/>
                  </a:lnTo>
                  <a:lnTo>
                    <a:pt x="566" y="1069"/>
                  </a:lnTo>
                  <a:lnTo>
                    <a:pt x="571" y="1075"/>
                  </a:lnTo>
                  <a:lnTo>
                    <a:pt x="571" y="1085"/>
                  </a:lnTo>
                  <a:lnTo>
                    <a:pt x="577" y="1088"/>
                  </a:lnTo>
                  <a:lnTo>
                    <a:pt x="580" y="1089"/>
                  </a:lnTo>
                  <a:lnTo>
                    <a:pt x="588" y="1085"/>
                  </a:lnTo>
                  <a:lnTo>
                    <a:pt x="593" y="1081"/>
                  </a:lnTo>
                  <a:lnTo>
                    <a:pt x="615" y="1081"/>
                  </a:lnTo>
                  <a:lnTo>
                    <a:pt x="615" y="1085"/>
                  </a:lnTo>
                  <a:lnTo>
                    <a:pt x="624" y="1085"/>
                  </a:lnTo>
                  <a:lnTo>
                    <a:pt x="624" y="1080"/>
                  </a:lnTo>
                  <a:lnTo>
                    <a:pt x="627" y="1081"/>
                  </a:lnTo>
                  <a:lnTo>
                    <a:pt x="649" y="1065"/>
                  </a:lnTo>
                  <a:lnTo>
                    <a:pt x="647" y="1063"/>
                  </a:lnTo>
                  <a:lnTo>
                    <a:pt x="656" y="1063"/>
                  </a:lnTo>
                  <a:lnTo>
                    <a:pt x="662" y="1065"/>
                  </a:lnTo>
                  <a:lnTo>
                    <a:pt x="669" y="1070"/>
                  </a:lnTo>
                  <a:lnTo>
                    <a:pt x="669" y="1078"/>
                  </a:lnTo>
                  <a:lnTo>
                    <a:pt x="681" y="1078"/>
                  </a:lnTo>
                  <a:lnTo>
                    <a:pt x="684" y="1078"/>
                  </a:lnTo>
                  <a:lnTo>
                    <a:pt x="686" y="1078"/>
                  </a:lnTo>
                  <a:lnTo>
                    <a:pt x="688" y="1079"/>
                  </a:lnTo>
                  <a:lnTo>
                    <a:pt x="690" y="1081"/>
                  </a:lnTo>
                  <a:lnTo>
                    <a:pt x="690" y="1071"/>
                  </a:lnTo>
                  <a:lnTo>
                    <a:pt x="719" y="1071"/>
                  </a:lnTo>
                  <a:lnTo>
                    <a:pt x="725" y="1073"/>
                  </a:lnTo>
                  <a:lnTo>
                    <a:pt x="729" y="1075"/>
                  </a:lnTo>
                  <a:lnTo>
                    <a:pt x="729" y="1072"/>
                  </a:lnTo>
                  <a:lnTo>
                    <a:pt x="730" y="1069"/>
                  </a:lnTo>
                  <a:lnTo>
                    <a:pt x="732" y="1067"/>
                  </a:lnTo>
                  <a:lnTo>
                    <a:pt x="734" y="1067"/>
                  </a:lnTo>
                  <a:lnTo>
                    <a:pt x="745" y="1067"/>
                  </a:lnTo>
                  <a:lnTo>
                    <a:pt x="753" y="1069"/>
                  </a:lnTo>
                  <a:lnTo>
                    <a:pt x="760" y="1072"/>
                  </a:lnTo>
                  <a:lnTo>
                    <a:pt x="768" y="1075"/>
                  </a:lnTo>
                  <a:lnTo>
                    <a:pt x="774" y="1072"/>
                  </a:lnTo>
                  <a:lnTo>
                    <a:pt x="781" y="1070"/>
                  </a:lnTo>
                  <a:lnTo>
                    <a:pt x="791" y="1070"/>
                  </a:lnTo>
                  <a:lnTo>
                    <a:pt x="786" y="1080"/>
                  </a:lnTo>
                  <a:lnTo>
                    <a:pt x="797" y="1080"/>
                  </a:lnTo>
                  <a:lnTo>
                    <a:pt x="797" y="1094"/>
                  </a:lnTo>
                  <a:lnTo>
                    <a:pt x="796" y="1099"/>
                  </a:lnTo>
                  <a:lnTo>
                    <a:pt x="794" y="1102"/>
                  </a:lnTo>
                  <a:lnTo>
                    <a:pt x="792" y="1105"/>
                  </a:lnTo>
                  <a:lnTo>
                    <a:pt x="788" y="1108"/>
                  </a:lnTo>
                  <a:lnTo>
                    <a:pt x="800" y="1108"/>
                  </a:lnTo>
                  <a:lnTo>
                    <a:pt x="800" y="1119"/>
                  </a:lnTo>
                  <a:lnTo>
                    <a:pt x="791" y="1127"/>
                  </a:lnTo>
                  <a:lnTo>
                    <a:pt x="808" y="1132"/>
                  </a:lnTo>
                  <a:lnTo>
                    <a:pt x="810" y="1143"/>
                  </a:lnTo>
                  <a:lnTo>
                    <a:pt x="822" y="1145"/>
                  </a:lnTo>
                  <a:lnTo>
                    <a:pt x="815" y="1156"/>
                  </a:lnTo>
                  <a:lnTo>
                    <a:pt x="817" y="1159"/>
                  </a:lnTo>
                  <a:lnTo>
                    <a:pt x="817" y="1164"/>
                  </a:lnTo>
                  <a:lnTo>
                    <a:pt x="817" y="1172"/>
                  </a:lnTo>
                  <a:lnTo>
                    <a:pt x="816" y="1177"/>
                  </a:lnTo>
                  <a:lnTo>
                    <a:pt x="813" y="1180"/>
                  </a:lnTo>
                  <a:lnTo>
                    <a:pt x="799" y="1180"/>
                  </a:lnTo>
                  <a:lnTo>
                    <a:pt x="797" y="1182"/>
                  </a:lnTo>
                  <a:lnTo>
                    <a:pt x="796" y="1185"/>
                  </a:lnTo>
                  <a:lnTo>
                    <a:pt x="794" y="1186"/>
                  </a:lnTo>
                  <a:lnTo>
                    <a:pt x="788" y="1187"/>
                  </a:lnTo>
                  <a:lnTo>
                    <a:pt x="781" y="1187"/>
                  </a:lnTo>
                  <a:lnTo>
                    <a:pt x="781" y="1195"/>
                  </a:lnTo>
                  <a:lnTo>
                    <a:pt x="773" y="1205"/>
                  </a:lnTo>
                  <a:lnTo>
                    <a:pt x="766" y="1215"/>
                  </a:lnTo>
                  <a:lnTo>
                    <a:pt x="766" y="1222"/>
                  </a:lnTo>
                  <a:lnTo>
                    <a:pt x="788" y="1222"/>
                  </a:lnTo>
                  <a:lnTo>
                    <a:pt x="791" y="1219"/>
                  </a:lnTo>
                  <a:lnTo>
                    <a:pt x="793" y="1215"/>
                  </a:lnTo>
                  <a:lnTo>
                    <a:pt x="796" y="1212"/>
                  </a:lnTo>
                  <a:lnTo>
                    <a:pt x="799" y="1211"/>
                  </a:lnTo>
                  <a:lnTo>
                    <a:pt x="806" y="1211"/>
                  </a:lnTo>
                  <a:lnTo>
                    <a:pt x="813" y="1214"/>
                  </a:lnTo>
                  <a:lnTo>
                    <a:pt x="815" y="1216"/>
                  </a:lnTo>
                  <a:lnTo>
                    <a:pt x="817" y="1218"/>
                  </a:lnTo>
                  <a:lnTo>
                    <a:pt x="820" y="1221"/>
                  </a:lnTo>
                  <a:lnTo>
                    <a:pt x="820" y="1224"/>
                  </a:lnTo>
                  <a:lnTo>
                    <a:pt x="820" y="1229"/>
                  </a:lnTo>
                  <a:lnTo>
                    <a:pt x="797" y="1246"/>
                  </a:lnTo>
                  <a:lnTo>
                    <a:pt x="795" y="1244"/>
                  </a:lnTo>
                  <a:lnTo>
                    <a:pt x="797" y="1258"/>
                  </a:lnTo>
                  <a:lnTo>
                    <a:pt x="768" y="1270"/>
                  </a:lnTo>
                  <a:lnTo>
                    <a:pt x="770" y="1273"/>
                  </a:lnTo>
                  <a:lnTo>
                    <a:pt x="772" y="1276"/>
                  </a:lnTo>
                  <a:lnTo>
                    <a:pt x="776" y="1278"/>
                  </a:lnTo>
                  <a:lnTo>
                    <a:pt x="780" y="1280"/>
                  </a:lnTo>
                  <a:lnTo>
                    <a:pt x="792" y="1280"/>
                  </a:lnTo>
                  <a:lnTo>
                    <a:pt x="806" y="1280"/>
                  </a:lnTo>
                  <a:lnTo>
                    <a:pt x="813" y="1295"/>
                  </a:lnTo>
                  <a:lnTo>
                    <a:pt x="804" y="1295"/>
                  </a:lnTo>
                  <a:lnTo>
                    <a:pt x="800" y="1295"/>
                  </a:lnTo>
                  <a:lnTo>
                    <a:pt x="799" y="1296"/>
                  </a:lnTo>
                  <a:lnTo>
                    <a:pt x="799" y="1295"/>
                  </a:lnTo>
                  <a:lnTo>
                    <a:pt x="797" y="1294"/>
                  </a:lnTo>
                  <a:lnTo>
                    <a:pt x="799" y="1303"/>
                  </a:lnTo>
                  <a:lnTo>
                    <a:pt x="781" y="1331"/>
                  </a:lnTo>
                  <a:lnTo>
                    <a:pt x="785" y="1331"/>
                  </a:lnTo>
                  <a:lnTo>
                    <a:pt x="788" y="1346"/>
                  </a:lnTo>
                  <a:lnTo>
                    <a:pt x="758" y="1361"/>
                  </a:lnTo>
                  <a:lnTo>
                    <a:pt x="758" y="1359"/>
                  </a:lnTo>
                  <a:lnTo>
                    <a:pt x="752" y="1369"/>
                  </a:lnTo>
                  <a:lnTo>
                    <a:pt x="752" y="1365"/>
                  </a:lnTo>
                  <a:lnTo>
                    <a:pt x="804" y="1378"/>
                  </a:lnTo>
                  <a:lnTo>
                    <a:pt x="806" y="1376"/>
                  </a:lnTo>
                  <a:lnTo>
                    <a:pt x="808" y="1375"/>
                  </a:lnTo>
                  <a:lnTo>
                    <a:pt x="810" y="1374"/>
                  </a:lnTo>
                  <a:lnTo>
                    <a:pt x="813" y="1373"/>
                  </a:lnTo>
                  <a:lnTo>
                    <a:pt x="817" y="1373"/>
                  </a:lnTo>
                  <a:lnTo>
                    <a:pt x="825" y="1377"/>
                  </a:lnTo>
                  <a:lnTo>
                    <a:pt x="833" y="1383"/>
                  </a:lnTo>
                  <a:lnTo>
                    <a:pt x="851" y="138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87" name="Freeform 524"/>
            <p:cNvSpPr>
              <a:spLocks/>
            </p:cNvSpPr>
            <p:nvPr/>
          </p:nvSpPr>
          <p:spPr bwMode="auto">
            <a:xfrm>
              <a:off x="6756468" y="1922126"/>
              <a:ext cx="504180" cy="930429"/>
            </a:xfrm>
            <a:custGeom>
              <a:avLst/>
              <a:gdLst>
                <a:gd name="T0" fmla="*/ 713202716 w 317"/>
                <a:gd name="T1" fmla="*/ 45362837 h 585"/>
                <a:gd name="T2" fmla="*/ 753525176 w 317"/>
                <a:gd name="T3" fmla="*/ 52924103 h 585"/>
                <a:gd name="T4" fmla="*/ 713202716 w 317"/>
                <a:gd name="T5" fmla="*/ 113407886 h 585"/>
                <a:gd name="T6" fmla="*/ 753525176 w 317"/>
                <a:gd name="T7" fmla="*/ 153730408 h 585"/>
                <a:gd name="T8" fmla="*/ 657759334 w 317"/>
                <a:gd name="T9" fmla="*/ 181451348 h 585"/>
                <a:gd name="T10" fmla="*/ 604836899 w 317"/>
                <a:gd name="T11" fmla="*/ 246975445 h 585"/>
                <a:gd name="T12" fmla="*/ 652719026 w 317"/>
                <a:gd name="T13" fmla="*/ 292338282 h 585"/>
                <a:gd name="T14" fmla="*/ 604836899 w 317"/>
                <a:gd name="T15" fmla="*/ 327620489 h 585"/>
                <a:gd name="T16" fmla="*/ 584675669 w 317"/>
                <a:gd name="T17" fmla="*/ 350302701 h 585"/>
                <a:gd name="T18" fmla="*/ 599796592 w 317"/>
                <a:gd name="T19" fmla="*/ 418346163 h 585"/>
                <a:gd name="T20" fmla="*/ 448587367 w 317"/>
                <a:gd name="T21" fmla="*/ 551915310 h 585"/>
                <a:gd name="T22" fmla="*/ 395663344 w 317"/>
                <a:gd name="T23" fmla="*/ 652721614 h 585"/>
                <a:gd name="T24" fmla="*/ 413305214 w 317"/>
                <a:gd name="T25" fmla="*/ 667842560 h 585"/>
                <a:gd name="T26" fmla="*/ 463708289 w 317"/>
                <a:gd name="T27" fmla="*/ 607358777 h 585"/>
                <a:gd name="T28" fmla="*/ 493950134 w 317"/>
                <a:gd name="T29" fmla="*/ 637600668 h 585"/>
                <a:gd name="T30" fmla="*/ 403224599 w 317"/>
                <a:gd name="T31" fmla="*/ 728326342 h 585"/>
                <a:gd name="T32" fmla="*/ 325099039 w 317"/>
                <a:gd name="T33" fmla="*/ 735886021 h 585"/>
                <a:gd name="T34" fmla="*/ 302418450 w 317"/>
                <a:gd name="T35" fmla="*/ 708165081 h 585"/>
                <a:gd name="T36" fmla="*/ 289816887 w 317"/>
                <a:gd name="T37" fmla="*/ 786289173 h 585"/>
                <a:gd name="T38" fmla="*/ 196571992 w 317"/>
                <a:gd name="T39" fmla="*/ 831652010 h 585"/>
                <a:gd name="T40" fmla="*/ 191531685 w 317"/>
                <a:gd name="T41" fmla="*/ 856853586 h 585"/>
                <a:gd name="T42" fmla="*/ 153728585 w 317"/>
                <a:gd name="T43" fmla="*/ 907256738 h 585"/>
                <a:gd name="T44" fmla="*/ 136088302 w 317"/>
                <a:gd name="T45" fmla="*/ 871974532 h 585"/>
                <a:gd name="T46" fmla="*/ 93244895 w 317"/>
                <a:gd name="T47" fmla="*/ 877014847 h 585"/>
                <a:gd name="T48" fmla="*/ 30241845 w 317"/>
                <a:gd name="T49" fmla="*/ 909777690 h 585"/>
                <a:gd name="T50" fmla="*/ 12599975 w 317"/>
                <a:gd name="T51" fmla="*/ 947579260 h 585"/>
                <a:gd name="T52" fmla="*/ 17640282 w 317"/>
                <a:gd name="T53" fmla="*/ 1028224304 h 585"/>
                <a:gd name="T54" fmla="*/ 123486740 w 317"/>
                <a:gd name="T55" fmla="*/ 1008063043 h 585"/>
                <a:gd name="T56" fmla="*/ 191531685 w 317"/>
                <a:gd name="T57" fmla="*/ 1008063043 h 585"/>
                <a:gd name="T58" fmla="*/ 138607662 w 317"/>
                <a:gd name="T59" fmla="*/ 1060987146 h 585"/>
                <a:gd name="T60" fmla="*/ 73083665 w 317"/>
                <a:gd name="T61" fmla="*/ 1048385564 h 585"/>
                <a:gd name="T62" fmla="*/ 22680590 w 317"/>
                <a:gd name="T63" fmla="*/ 1066027461 h 585"/>
                <a:gd name="T64" fmla="*/ 45362767 w 317"/>
                <a:gd name="T65" fmla="*/ 1096269353 h 585"/>
                <a:gd name="T66" fmla="*/ 15120922 w 317"/>
                <a:gd name="T67" fmla="*/ 1141632190 h 585"/>
                <a:gd name="T68" fmla="*/ 47882127 w 317"/>
                <a:gd name="T69" fmla="*/ 1154232184 h 585"/>
                <a:gd name="T70" fmla="*/ 131047995 w 317"/>
                <a:gd name="T71" fmla="*/ 1123990293 h 585"/>
                <a:gd name="T72" fmla="*/ 85685227 w 317"/>
                <a:gd name="T73" fmla="*/ 1219756282 h 585"/>
                <a:gd name="T74" fmla="*/ 35282152 w 317"/>
                <a:gd name="T75" fmla="*/ 1275199749 h 585"/>
                <a:gd name="T76" fmla="*/ 95765842 w 317"/>
                <a:gd name="T77" fmla="*/ 1262599755 h 585"/>
                <a:gd name="T78" fmla="*/ 80644920 w 317"/>
                <a:gd name="T79" fmla="*/ 1318043222 h 585"/>
                <a:gd name="T80" fmla="*/ 17640282 w 317"/>
                <a:gd name="T81" fmla="*/ 1368446374 h 585"/>
                <a:gd name="T82" fmla="*/ 42841820 w 317"/>
                <a:gd name="T83" fmla="*/ 1408768896 h 585"/>
                <a:gd name="T84" fmla="*/ 110886765 w 317"/>
                <a:gd name="T85" fmla="*/ 1446570466 h 585"/>
                <a:gd name="T86" fmla="*/ 136088302 w 317"/>
                <a:gd name="T87" fmla="*/ 1474292994 h 585"/>
                <a:gd name="T88" fmla="*/ 239413812 w 317"/>
                <a:gd name="T89" fmla="*/ 1451610782 h 585"/>
                <a:gd name="T90" fmla="*/ 340219962 w 317"/>
                <a:gd name="T91" fmla="*/ 1353325429 h 585"/>
                <a:gd name="T92" fmla="*/ 400703652 w 317"/>
                <a:gd name="T93" fmla="*/ 1267640070 h 585"/>
                <a:gd name="T94" fmla="*/ 458667982 w 317"/>
                <a:gd name="T95" fmla="*/ 1295361010 h 585"/>
                <a:gd name="T96" fmla="*/ 516630724 w 317"/>
                <a:gd name="T97" fmla="*/ 1260078803 h 585"/>
                <a:gd name="T98" fmla="*/ 544353209 w 317"/>
                <a:gd name="T99" fmla="*/ 1209675651 h 585"/>
                <a:gd name="T100" fmla="*/ 592235337 w 317"/>
                <a:gd name="T101" fmla="*/ 1164312814 h 585"/>
                <a:gd name="T102" fmla="*/ 567033799 w 317"/>
                <a:gd name="T103" fmla="*/ 1106349983 h 585"/>
                <a:gd name="T104" fmla="*/ 577114414 w 317"/>
                <a:gd name="T105" fmla="*/ 977821151 h 585"/>
                <a:gd name="T106" fmla="*/ 549393517 w 317"/>
                <a:gd name="T107" fmla="*/ 887095478 h 585"/>
                <a:gd name="T108" fmla="*/ 534272594 w 317"/>
                <a:gd name="T109" fmla="*/ 776208543 h 585"/>
                <a:gd name="T110" fmla="*/ 549393517 w 317"/>
                <a:gd name="T111" fmla="*/ 647681299 h 585"/>
                <a:gd name="T112" fmla="*/ 647678719 w 317"/>
                <a:gd name="T113" fmla="*/ 531754049 h 585"/>
                <a:gd name="T114" fmla="*/ 690522126 w 317"/>
                <a:gd name="T115" fmla="*/ 418346163 h 585"/>
                <a:gd name="T116" fmla="*/ 730844586 w 317"/>
                <a:gd name="T117" fmla="*/ 274697973 h 585"/>
                <a:gd name="T118" fmla="*/ 781247661 w 317"/>
                <a:gd name="T119" fmla="*/ 93246625 h 585"/>
                <a:gd name="T120" fmla="*/ 751005816 w 317"/>
                <a:gd name="T121" fmla="*/ 7561267 h 5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7" h="585">
                  <a:moveTo>
                    <a:pt x="298" y="3"/>
                  </a:moveTo>
                  <a:lnTo>
                    <a:pt x="296" y="6"/>
                  </a:lnTo>
                  <a:lnTo>
                    <a:pt x="301" y="6"/>
                  </a:lnTo>
                  <a:lnTo>
                    <a:pt x="301" y="11"/>
                  </a:lnTo>
                  <a:lnTo>
                    <a:pt x="283" y="15"/>
                  </a:lnTo>
                  <a:lnTo>
                    <a:pt x="283" y="18"/>
                  </a:lnTo>
                  <a:lnTo>
                    <a:pt x="287" y="16"/>
                  </a:lnTo>
                  <a:lnTo>
                    <a:pt x="292" y="16"/>
                  </a:lnTo>
                  <a:lnTo>
                    <a:pt x="295" y="16"/>
                  </a:lnTo>
                  <a:lnTo>
                    <a:pt x="298" y="17"/>
                  </a:lnTo>
                  <a:lnTo>
                    <a:pt x="299" y="19"/>
                  </a:lnTo>
                  <a:lnTo>
                    <a:pt x="299" y="21"/>
                  </a:lnTo>
                  <a:lnTo>
                    <a:pt x="299" y="29"/>
                  </a:lnTo>
                  <a:lnTo>
                    <a:pt x="294" y="30"/>
                  </a:lnTo>
                  <a:lnTo>
                    <a:pt x="301" y="30"/>
                  </a:lnTo>
                  <a:lnTo>
                    <a:pt x="303" y="43"/>
                  </a:lnTo>
                  <a:lnTo>
                    <a:pt x="283" y="40"/>
                  </a:lnTo>
                  <a:lnTo>
                    <a:pt x="283" y="45"/>
                  </a:lnTo>
                  <a:lnTo>
                    <a:pt x="288" y="45"/>
                  </a:lnTo>
                  <a:lnTo>
                    <a:pt x="295" y="46"/>
                  </a:lnTo>
                  <a:lnTo>
                    <a:pt x="301" y="48"/>
                  </a:lnTo>
                  <a:lnTo>
                    <a:pt x="303" y="50"/>
                  </a:lnTo>
                  <a:lnTo>
                    <a:pt x="302" y="56"/>
                  </a:lnTo>
                  <a:lnTo>
                    <a:pt x="299" y="61"/>
                  </a:lnTo>
                  <a:lnTo>
                    <a:pt x="279" y="57"/>
                  </a:lnTo>
                  <a:lnTo>
                    <a:pt x="279" y="66"/>
                  </a:lnTo>
                  <a:lnTo>
                    <a:pt x="271" y="66"/>
                  </a:lnTo>
                  <a:lnTo>
                    <a:pt x="265" y="69"/>
                  </a:lnTo>
                  <a:lnTo>
                    <a:pt x="263" y="70"/>
                  </a:lnTo>
                  <a:lnTo>
                    <a:pt x="261" y="72"/>
                  </a:lnTo>
                  <a:lnTo>
                    <a:pt x="260" y="75"/>
                  </a:lnTo>
                  <a:lnTo>
                    <a:pt x="259" y="77"/>
                  </a:lnTo>
                  <a:lnTo>
                    <a:pt x="259" y="86"/>
                  </a:lnTo>
                  <a:lnTo>
                    <a:pt x="249" y="86"/>
                  </a:lnTo>
                  <a:lnTo>
                    <a:pt x="249" y="98"/>
                  </a:lnTo>
                  <a:lnTo>
                    <a:pt x="240" y="98"/>
                  </a:lnTo>
                  <a:lnTo>
                    <a:pt x="240" y="106"/>
                  </a:lnTo>
                  <a:lnTo>
                    <a:pt x="256" y="107"/>
                  </a:lnTo>
                  <a:lnTo>
                    <a:pt x="256" y="104"/>
                  </a:lnTo>
                  <a:lnTo>
                    <a:pt x="263" y="104"/>
                  </a:lnTo>
                  <a:lnTo>
                    <a:pt x="263" y="115"/>
                  </a:lnTo>
                  <a:lnTo>
                    <a:pt x="259" y="116"/>
                  </a:lnTo>
                  <a:lnTo>
                    <a:pt x="256" y="117"/>
                  </a:lnTo>
                  <a:lnTo>
                    <a:pt x="236" y="117"/>
                  </a:lnTo>
                  <a:lnTo>
                    <a:pt x="236" y="124"/>
                  </a:lnTo>
                  <a:lnTo>
                    <a:pt x="237" y="128"/>
                  </a:lnTo>
                  <a:lnTo>
                    <a:pt x="238" y="130"/>
                  </a:lnTo>
                  <a:lnTo>
                    <a:pt x="240" y="130"/>
                  </a:lnTo>
                  <a:lnTo>
                    <a:pt x="242" y="130"/>
                  </a:lnTo>
                  <a:lnTo>
                    <a:pt x="244" y="130"/>
                  </a:lnTo>
                  <a:lnTo>
                    <a:pt x="245" y="131"/>
                  </a:lnTo>
                  <a:lnTo>
                    <a:pt x="245" y="135"/>
                  </a:lnTo>
                  <a:lnTo>
                    <a:pt x="245" y="142"/>
                  </a:lnTo>
                  <a:lnTo>
                    <a:pt x="232" y="139"/>
                  </a:lnTo>
                  <a:lnTo>
                    <a:pt x="227" y="149"/>
                  </a:lnTo>
                  <a:lnTo>
                    <a:pt x="228" y="151"/>
                  </a:lnTo>
                  <a:lnTo>
                    <a:pt x="229" y="155"/>
                  </a:lnTo>
                  <a:lnTo>
                    <a:pt x="229" y="162"/>
                  </a:lnTo>
                  <a:lnTo>
                    <a:pt x="218" y="163"/>
                  </a:lnTo>
                  <a:lnTo>
                    <a:pt x="238" y="166"/>
                  </a:lnTo>
                  <a:lnTo>
                    <a:pt x="229" y="182"/>
                  </a:lnTo>
                  <a:lnTo>
                    <a:pt x="207" y="184"/>
                  </a:lnTo>
                  <a:lnTo>
                    <a:pt x="207" y="190"/>
                  </a:lnTo>
                  <a:lnTo>
                    <a:pt x="203" y="190"/>
                  </a:lnTo>
                  <a:lnTo>
                    <a:pt x="202" y="224"/>
                  </a:lnTo>
                  <a:lnTo>
                    <a:pt x="178" y="219"/>
                  </a:lnTo>
                  <a:lnTo>
                    <a:pt x="159" y="245"/>
                  </a:lnTo>
                  <a:lnTo>
                    <a:pt x="160" y="251"/>
                  </a:lnTo>
                  <a:lnTo>
                    <a:pt x="158" y="253"/>
                  </a:lnTo>
                  <a:lnTo>
                    <a:pt x="157" y="255"/>
                  </a:lnTo>
                  <a:lnTo>
                    <a:pt x="157" y="256"/>
                  </a:lnTo>
                  <a:lnTo>
                    <a:pt x="157" y="259"/>
                  </a:lnTo>
                  <a:lnTo>
                    <a:pt x="157" y="265"/>
                  </a:lnTo>
                  <a:lnTo>
                    <a:pt x="151" y="265"/>
                  </a:lnTo>
                  <a:lnTo>
                    <a:pt x="151" y="269"/>
                  </a:lnTo>
                  <a:lnTo>
                    <a:pt x="156" y="268"/>
                  </a:lnTo>
                  <a:lnTo>
                    <a:pt x="160" y="267"/>
                  </a:lnTo>
                  <a:lnTo>
                    <a:pt x="164" y="265"/>
                  </a:lnTo>
                  <a:lnTo>
                    <a:pt x="167" y="263"/>
                  </a:lnTo>
                  <a:lnTo>
                    <a:pt x="172" y="259"/>
                  </a:lnTo>
                  <a:lnTo>
                    <a:pt x="176" y="253"/>
                  </a:lnTo>
                  <a:lnTo>
                    <a:pt x="179" y="247"/>
                  </a:lnTo>
                  <a:lnTo>
                    <a:pt x="182" y="243"/>
                  </a:lnTo>
                  <a:lnTo>
                    <a:pt x="184" y="241"/>
                  </a:lnTo>
                  <a:lnTo>
                    <a:pt x="186" y="239"/>
                  </a:lnTo>
                  <a:lnTo>
                    <a:pt x="188" y="239"/>
                  </a:lnTo>
                  <a:lnTo>
                    <a:pt x="191" y="238"/>
                  </a:lnTo>
                  <a:lnTo>
                    <a:pt x="198" y="238"/>
                  </a:lnTo>
                  <a:lnTo>
                    <a:pt x="197" y="246"/>
                  </a:lnTo>
                  <a:lnTo>
                    <a:pt x="196" y="253"/>
                  </a:lnTo>
                  <a:lnTo>
                    <a:pt x="192" y="258"/>
                  </a:lnTo>
                  <a:lnTo>
                    <a:pt x="189" y="262"/>
                  </a:lnTo>
                  <a:lnTo>
                    <a:pt x="183" y="271"/>
                  </a:lnTo>
                  <a:lnTo>
                    <a:pt x="176" y="283"/>
                  </a:lnTo>
                  <a:lnTo>
                    <a:pt x="166" y="283"/>
                  </a:lnTo>
                  <a:lnTo>
                    <a:pt x="160" y="289"/>
                  </a:lnTo>
                  <a:lnTo>
                    <a:pt x="149" y="289"/>
                  </a:lnTo>
                  <a:lnTo>
                    <a:pt x="147" y="278"/>
                  </a:lnTo>
                  <a:lnTo>
                    <a:pt x="142" y="283"/>
                  </a:lnTo>
                  <a:lnTo>
                    <a:pt x="133" y="290"/>
                  </a:lnTo>
                  <a:lnTo>
                    <a:pt x="131" y="291"/>
                  </a:lnTo>
                  <a:lnTo>
                    <a:pt x="129" y="292"/>
                  </a:lnTo>
                  <a:lnTo>
                    <a:pt x="127" y="292"/>
                  </a:lnTo>
                  <a:lnTo>
                    <a:pt x="125" y="291"/>
                  </a:lnTo>
                  <a:lnTo>
                    <a:pt x="124" y="290"/>
                  </a:lnTo>
                  <a:lnTo>
                    <a:pt x="122" y="288"/>
                  </a:lnTo>
                  <a:lnTo>
                    <a:pt x="121" y="285"/>
                  </a:lnTo>
                  <a:lnTo>
                    <a:pt x="120" y="281"/>
                  </a:lnTo>
                  <a:lnTo>
                    <a:pt x="120" y="294"/>
                  </a:lnTo>
                  <a:lnTo>
                    <a:pt x="120" y="296"/>
                  </a:lnTo>
                  <a:lnTo>
                    <a:pt x="118" y="298"/>
                  </a:lnTo>
                  <a:lnTo>
                    <a:pt x="116" y="299"/>
                  </a:lnTo>
                  <a:lnTo>
                    <a:pt x="112" y="299"/>
                  </a:lnTo>
                  <a:lnTo>
                    <a:pt x="115" y="312"/>
                  </a:lnTo>
                  <a:lnTo>
                    <a:pt x="106" y="310"/>
                  </a:lnTo>
                  <a:lnTo>
                    <a:pt x="110" y="323"/>
                  </a:lnTo>
                  <a:lnTo>
                    <a:pt x="103" y="323"/>
                  </a:lnTo>
                  <a:lnTo>
                    <a:pt x="103" y="318"/>
                  </a:lnTo>
                  <a:lnTo>
                    <a:pt x="99" y="320"/>
                  </a:lnTo>
                  <a:lnTo>
                    <a:pt x="78" y="330"/>
                  </a:lnTo>
                  <a:lnTo>
                    <a:pt x="78" y="332"/>
                  </a:lnTo>
                  <a:lnTo>
                    <a:pt x="50" y="328"/>
                  </a:lnTo>
                  <a:lnTo>
                    <a:pt x="64" y="340"/>
                  </a:lnTo>
                  <a:lnTo>
                    <a:pt x="71" y="340"/>
                  </a:lnTo>
                  <a:lnTo>
                    <a:pt x="75" y="340"/>
                  </a:lnTo>
                  <a:lnTo>
                    <a:pt x="76" y="340"/>
                  </a:lnTo>
                  <a:lnTo>
                    <a:pt x="77" y="342"/>
                  </a:lnTo>
                  <a:lnTo>
                    <a:pt x="77" y="344"/>
                  </a:lnTo>
                  <a:lnTo>
                    <a:pt x="78" y="347"/>
                  </a:lnTo>
                  <a:lnTo>
                    <a:pt x="66" y="350"/>
                  </a:lnTo>
                  <a:lnTo>
                    <a:pt x="66" y="361"/>
                  </a:lnTo>
                  <a:lnTo>
                    <a:pt x="61" y="360"/>
                  </a:lnTo>
                  <a:lnTo>
                    <a:pt x="59" y="357"/>
                  </a:lnTo>
                  <a:lnTo>
                    <a:pt x="57" y="355"/>
                  </a:lnTo>
                  <a:lnTo>
                    <a:pt x="57" y="353"/>
                  </a:lnTo>
                  <a:lnTo>
                    <a:pt x="57" y="350"/>
                  </a:lnTo>
                  <a:lnTo>
                    <a:pt x="56" y="348"/>
                  </a:lnTo>
                  <a:lnTo>
                    <a:pt x="54" y="346"/>
                  </a:lnTo>
                  <a:lnTo>
                    <a:pt x="49" y="345"/>
                  </a:lnTo>
                  <a:lnTo>
                    <a:pt x="50" y="348"/>
                  </a:lnTo>
                  <a:lnTo>
                    <a:pt x="50" y="352"/>
                  </a:lnTo>
                  <a:lnTo>
                    <a:pt x="50" y="359"/>
                  </a:lnTo>
                  <a:lnTo>
                    <a:pt x="49" y="361"/>
                  </a:lnTo>
                  <a:lnTo>
                    <a:pt x="37" y="348"/>
                  </a:lnTo>
                  <a:lnTo>
                    <a:pt x="34" y="361"/>
                  </a:lnTo>
                  <a:lnTo>
                    <a:pt x="23" y="361"/>
                  </a:lnTo>
                  <a:lnTo>
                    <a:pt x="23" y="355"/>
                  </a:lnTo>
                  <a:lnTo>
                    <a:pt x="18" y="355"/>
                  </a:lnTo>
                  <a:lnTo>
                    <a:pt x="18" y="361"/>
                  </a:lnTo>
                  <a:lnTo>
                    <a:pt x="12" y="361"/>
                  </a:lnTo>
                  <a:lnTo>
                    <a:pt x="12" y="363"/>
                  </a:lnTo>
                  <a:lnTo>
                    <a:pt x="47" y="366"/>
                  </a:lnTo>
                  <a:lnTo>
                    <a:pt x="54" y="377"/>
                  </a:lnTo>
                  <a:lnTo>
                    <a:pt x="27" y="372"/>
                  </a:lnTo>
                  <a:lnTo>
                    <a:pt x="14" y="369"/>
                  </a:lnTo>
                  <a:lnTo>
                    <a:pt x="5" y="376"/>
                  </a:lnTo>
                  <a:lnTo>
                    <a:pt x="11" y="385"/>
                  </a:lnTo>
                  <a:lnTo>
                    <a:pt x="16" y="393"/>
                  </a:lnTo>
                  <a:lnTo>
                    <a:pt x="15" y="397"/>
                  </a:lnTo>
                  <a:lnTo>
                    <a:pt x="12" y="401"/>
                  </a:lnTo>
                  <a:lnTo>
                    <a:pt x="7" y="401"/>
                  </a:lnTo>
                  <a:lnTo>
                    <a:pt x="7" y="408"/>
                  </a:lnTo>
                  <a:lnTo>
                    <a:pt x="41" y="408"/>
                  </a:lnTo>
                  <a:lnTo>
                    <a:pt x="41" y="404"/>
                  </a:lnTo>
                  <a:lnTo>
                    <a:pt x="42" y="402"/>
                  </a:lnTo>
                  <a:lnTo>
                    <a:pt x="43" y="400"/>
                  </a:lnTo>
                  <a:lnTo>
                    <a:pt x="45" y="400"/>
                  </a:lnTo>
                  <a:lnTo>
                    <a:pt x="49" y="400"/>
                  </a:lnTo>
                  <a:lnTo>
                    <a:pt x="51" y="401"/>
                  </a:lnTo>
                  <a:lnTo>
                    <a:pt x="52" y="404"/>
                  </a:lnTo>
                  <a:lnTo>
                    <a:pt x="52" y="408"/>
                  </a:lnTo>
                  <a:lnTo>
                    <a:pt x="66" y="404"/>
                  </a:lnTo>
                  <a:lnTo>
                    <a:pt x="66" y="400"/>
                  </a:lnTo>
                  <a:lnTo>
                    <a:pt x="76" y="400"/>
                  </a:lnTo>
                  <a:lnTo>
                    <a:pt x="78" y="400"/>
                  </a:lnTo>
                  <a:lnTo>
                    <a:pt x="64" y="428"/>
                  </a:lnTo>
                  <a:lnTo>
                    <a:pt x="59" y="427"/>
                  </a:lnTo>
                  <a:lnTo>
                    <a:pt x="55" y="426"/>
                  </a:lnTo>
                  <a:lnTo>
                    <a:pt x="55" y="424"/>
                  </a:lnTo>
                  <a:lnTo>
                    <a:pt x="55" y="421"/>
                  </a:lnTo>
                  <a:lnTo>
                    <a:pt x="55" y="419"/>
                  </a:lnTo>
                  <a:lnTo>
                    <a:pt x="54" y="418"/>
                  </a:lnTo>
                  <a:lnTo>
                    <a:pt x="51" y="417"/>
                  </a:lnTo>
                  <a:lnTo>
                    <a:pt x="45" y="417"/>
                  </a:lnTo>
                  <a:lnTo>
                    <a:pt x="38" y="417"/>
                  </a:lnTo>
                  <a:lnTo>
                    <a:pt x="29" y="416"/>
                  </a:lnTo>
                  <a:lnTo>
                    <a:pt x="21" y="415"/>
                  </a:lnTo>
                  <a:lnTo>
                    <a:pt x="12" y="413"/>
                  </a:lnTo>
                  <a:lnTo>
                    <a:pt x="12" y="419"/>
                  </a:lnTo>
                  <a:lnTo>
                    <a:pt x="5" y="419"/>
                  </a:lnTo>
                  <a:lnTo>
                    <a:pt x="5" y="423"/>
                  </a:lnTo>
                  <a:lnTo>
                    <a:pt x="9" y="423"/>
                  </a:lnTo>
                  <a:lnTo>
                    <a:pt x="9" y="430"/>
                  </a:lnTo>
                  <a:lnTo>
                    <a:pt x="5" y="430"/>
                  </a:lnTo>
                  <a:lnTo>
                    <a:pt x="5" y="433"/>
                  </a:lnTo>
                  <a:lnTo>
                    <a:pt x="12" y="433"/>
                  </a:lnTo>
                  <a:lnTo>
                    <a:pt x="16" y="434"/>
                  </a:lnTo>
                  <a:lnTo>
                    <a:pt x="18" y="435"/>
                  </a:lnTo>
                  <a:lnTo>
                    <a:pt x="19" y="437"/>
                  </a:lnTo>
                  <a:lnTo>
                    <a:pt x="20" y="440"/>
                  </a:lnTo>
                  <a:lnTo>
                    <a:pt x="20" y="451"/>
                  </a:lnTo>
                  <a:lnTo>
                    <a:pt x="12" y="451"/>
                  </a:lnTo>
                  <a:lnTo>
                    <a:pt x="9" y="451"/>
                  </a:lnTo>
                  <a:lnTo>
                    <a:pt x="6" y="453"/>
                  </a:lnTo>
                  <a:lnTo>
                    <a:pt x="4" y="456"/>
                  </a:lnTo>
                  <a:lnTo>
                    <a:pt x="0" y="459"/>
                  </a:lnTo>
                  <a:lnTo>
                    <a:pt x="12" y="459"/>
                  </a:lnTo>
                  <a:lnTo>
                    <a:pt x="12" y="462"/>
                  </a:lnTo>
                  <a:lnTo>
                    <a:pt x="18" y="462"/>
                  </a:lnTo>
                  <a:lnTo>
                    <a:pt x="19" y="458"/>
                  </a:lnTo>
                  <a:lnTo>
                    <a:pt x="22" y="455"/>
                  </a:lnTo>
                  <a:lnTo>
                    <a:pt x="27" y="452"/>
                  </a:lnTo>
                  <a:lnTo>
                    <a:pt x="33" y="450"/>
                  </a:lnTo>
                  <a:lnTo>
                    <a:pt x="39" y="448"/>
                  </a:lnTo>
                  <a:lnTo>
                    <a:pt x="45" y="447"/>
                  </a:lnTo>
                  <a:lnTo>
                    <a:pt x="52" y="446"/>
                  </a:lnTo>
                  <a:lnTo>
                    <a:pt x="59" y="446"/>
                  </a:lnTo>
                  <a:lnTo>
                    <a:pt x="47" y="464"/>
                  </a:lnTo>
                  <a:lnTo>
                    <a:pt x="39" y="459"/>
                  </a:lnTo>
                  <a:lnTo>
                    <a:pt x="32" y="471"/>
                  </a:lnTo>
                  <a:lnTo>
                    <a:pt x="22" y="484"/>
                  </a:lnTo>
                  <a:lnTo>
                    <a:pt x="34" y="484"/>
                  </a:lnTo>
                  <a:lnTo>
                    <a:pt x="34" y="491"/>
                  </a:lnTo>
                  <a:lnTo>
                    <a:pt x="20" y="494"/>
                  </a:lnTo>
                  <a:lnTo>
                    <a:pt x="20" y="500"/>
                  </a:lnTo>
                  <a:lnTo>
                    <a:pt x="10" y="500"/>
                  </a:lnTo>
                  <a:lnTo>
                    <a:pt x="12" y="504"/>
                  </a:lnTo>
                  <a:lnTo>
                    <a:pt x="14" y="506"/>
                  </a:lnTo>
                  <a:lnTo>
                    <a:pt x="17" y="506"/>
                  </a:lnTo>
                  <a:lnTo>
                    <a:pt x="19" y="505"/>
                  </a:lnTo>
                  <a:lnTo>
                    <a:pt x="25" y="501"/>
                  </a:lnTo>
                  <a:lnTo>
                    <a:pt x="32" y="498"/>
                  </a:lnTo>
                  <a:lnTo>
                    <a:pt x="36" y="499"/>
                  </a:lnTo>
                  <a:lnTo>
                    <a:pt x="38" y="501"/>
                  </a:lnTo>
                  <a:lnTo>
                    <a:pt x="39" y="504"/>
                  </a:lnTo>
                  <a:lnTo>
                    <a:pt x="39" y="508"/>
                  </a:lnTo>
                  <a:lnTo>
                    <a:pt x="29" y="510"/>
                  </a:lnTo>
                  <a:lnTo>
                    <a:pt x="32" y="515"/>
                  </a:lnTo>
                  <a:lnTo>
                    <a:pt x="32" y="521"/>
                  </a:lnTo>
                  <a:lnTo>
                    <a:pt x="32" y="523"/>
                  </a:lnTo>
                  <a:lnTo>
                    <a:pt x="29" y="529"/>
                  </a:lnTo>
                  <a:lnTo>
                    <a:pt x="27" y="534"/>
                  </a:lnTo>
                  <a:lnTo>
                    <a:pt x="25" y="545"/>
                  </a:lnTo>
                  <a:lnTo>
                    <a:pt x="9" y="537"/>
                  </a:lnTo>
                  <a:lnTo>
                    <a:pt x="7" y="540"/>
                  </a:lnTo>
                  <a:lnTo>
                    <a:pt x="7" y="543"/>
                  </a:lnTo>
                  <a:lnTo>
                    <a:pt x="7" y="547"/>
                  </a:lnTo>
                  <a:lnTo>
                    <a:pt x="8" y="550"/>
                  </a:lnTo>
                  <a:lnTo>
                    <a:pt x="9" y="553"/>
                  </a:lnTo>
                  <a:lnTo>
                    <a:pt x="10" y="555"/>
                  </a:lnTo>
                  <a:lnTo>
                    <a:pt x="13" y="557"/>
                  </a:lnTo>
                  <a:lnTo>
                    <a:pt x="17" y="559"/>
                  </a:lnTo>
                  <a:lnTo>
                    <a:pt x="21" y="561"/>
                  </a:lnTo>
                  <a:lnTo>
                    <a:pt x="25" y="563"/>
                  </a:lnTo>
                  <a:lnTo>
                    <a:pt x="28" y="567"/>
                  </a:lnTo>
                  <a:lnTo>
                    <a:pt x="29" y="572"/>
                  </a:lnTo>
                  <a:lnTo>
                    <a:pt x="39" y="573"/>
                  </a:lnTo>
                  <a:lnTo>
                    <a:pt x="44" y="574"/>
                  </a:lnTo>
                  <a:lnTo>
                    <a:pt x="46" y="576"/>
                  </a:lnTo>
                  <a:lnTo>
                    <a:pt x="48" y="578"/>
                  </a:lnTo>
                  <a:lnTo>
                    <a:pt x="48" y="581"/>
                  </a:lnTo>
                  <a:lnTo>
                    <a:pt x="49" y="583"/>
                  </a:lnTo>
                  <a:lnTo>
                    <a:pt x="51" y="584"/>
                  </a:lnTo>
                  <a:lnTo>
                    <a:pt x="54" y="585"/>
                  </a:lnTo>
                  <a:lnTo>
                    <a:pt x="61" y="585"/>
                  </a:lnTo>
                  <a:lnTo>
                    <a:pt x="69" y="584"/>
                  </a:lnTo>
                  <a:lnTo>
                    <a:pt x="76" y="583"/>
                  </a:lnTo>
                  <a:lnTo>
                    <a:pt x="82" y="582"/>
                  </a:lnTo>
                  <a:lnTo>
                    <a:pt x="89" y="579"/>
                  </a:lnTo>
                  <a:lnTo>
                    <a:pt x="95" y="576"/>
                  </a:lnTo>
                  <a:lnTo>
                    <a:pt x="99" y="573"/>
                  </a:lnTo>
                  <a:lnTo>
                    <a:pt x="104" y="570"/>
                  </a:lnTo>
                  <a:lnTo>
                    <a:pt x="108" y="566"/>
                  </a:lnTo>
                  <a:lnTo>
                    <a:pt x="116" y="559"/>
                  </a:lnTo>
                  <a:lnTo>
                    <a:pt x="126" y="548"/>
                  </a:lnTo>
                  <a:lnTo>
                    <a:pt x="135" y="537"/>
                  </a:lnTo>
                  <a:lnTo>
                    <a:pt x="139" y="530"/>
                  </a:lnTo>
                  <a:lnTo>
                    <a:pt x="151" y="532"/>
                  </a:lnTo>
                  <a:lnTo>
                    <a:pt x="169" y="521"/>
                  </a:lnTo>
                  <a:lnTo>
                    <a:pt x="162" y="514"/>
                  </a:lnTo>
                  <a:lnTo>
                    <a:pt x="159" y="508"/>
                  </a:lnTo>
                  <a:lnTo>
                    <a:pt x="159" y="503"/>
                  </a:lnTo>
                  <a:lnTo>
                    <a:pt x="169" y="503"/>
                  </a:lnTo>
                  <a:lnTo>
                    <a:pt x="171" y="488"/>
                  </a:lnTo>
                  <a:lnTo>
                    <a:pt x="176" y="488"/>
                  </a:lnTo>
                  <a:lnTo>
                    <a:pt x="178" y="500"/>
                  </a:lnTo>
                  <a:lnTo>
                    <a:pt x="180" y="510"/>
                  </a:lnTo>
                  <a:lnTo>
                    <a:pt x="182" y="514"/>
                  </a:lnTo>
                  <a:lnTo>
                    <a:pt x="185" y="517"/>
                  </a:lnTo>
                  <a:lnTo>
                    <a:pt x="189" y="520"/>
                  </a:lnTo>
                  <a:lnTo>
                    <a:pt x="196" y="521"/>
                  </a:lnTo>
                  <a:lnTo>
                    <a:pt x="209" y="534"/>
                  </a:lnTo>
                  <a:lnTo>
                    <a:pt x="205" y="503"/>
                  </a:lnTo>
                  <a:lnTo>
                    <a:pt x="205" y="500"/>
                  </a:lnTo>
                  <a:lnTo>
                    <a:pt x="206" y="496"/>
                  </a:lnTo>
                  <a:lnTo>
                    <a:pt x="207" y="495"/>
                  </a:lnTo>
                  <a:lnTo>
                    <a:pt x="209" y="494"/>
                  </a:lnTo>
                  <a:lnTo>
                    <a:pt x="213" y="494"/>
                  </a:lnTo>
                  <a:lnTo>
                    <a:pt x="213" y="481"/>
                  </a:lnTo>
                  <a:lnTo>
                    <a:pt x="216" y="480"/>
                  </a:lnTo>
                  <a:lnTo>
                    <a:pt x="219" y="479"/>
                  </a:lnTo>
                  <a:lnTo>
                    <a:pt x="224" y="477"/>
                  </a:lnTo>
                  <a:lnTo>
                    <a:pt x="228" y="474"/>
                  </a:lnTo>
                  <a:lnTo>
                    <a:pt x="231" y="471"/>
                  </a:lnTo>
                  <a:lnTo>
                    <a:pt x="234" y="466"/>
                  </a:lnTo>
                  <a:lnTo>
                    <a:pt x="235" y="462"/>
                  </a:lnTo>
                  <a:lnTo>
                    <a:pt x="236" y="459"/>
                  </a:lnTo>
                  <a:lnTo>
                    <a:pt x="236" y="449"/>
                  </a:lnTo>
                  <a:lnTo>
                    <a:pt x="232" y="448"/>
                  </a:lnTo>
                  <a:lnTo>
                    <a:pt x="229" y="446"/>
                  </a:lnTo>
                  <a:lnTo>
                    <a:pt x="227" y="443"/>
                  </a:lnTo>
                  <a:lnTo>
                    <a:pt x="225" y="439"/>
                  </a:lnTo>
                  <a:lnTo>
                    <a:pt x="222" y="430"/>
                  </a:lnTo>
                  <a:lnTo>
                    <a:pt x="222" y="422"/>
                  </a:lnTo>
                  <a:lnTo>
                    <a:pt x="222" y="413"/>
                  </a:lnTo>
                  <a:lnTo>
                    <a:pt x="232" y="413"/>
                  </a:lnTo>
                  <a:lnTo>
                    <a:pt x="240" y="403"/>
                  </a:lnTo>
                  <a:lnTo>
                    <a:pt x="229" y="388"/>
                  </a:lnTo>
                  <a:lnTo>
                    <a:pt x="224" y="387"/>
                  </a:lnTo>
                  <a:lnTo>
                    <a:pt x="219" y="384"/>
                  </a:lnTo>
                  <a:lnTo>
                    <a:pt x="217" y="381"/>
                  </a:lnTo>
                  <a:lnTo>
                    <a:pt x="216" y="376"/>
                  </a:lnTo>
                  <a:lnTo>
                    <a:pt x="217" y="363"/>
                  </a:lnTo>
                  <a:lnTo>
                    <a:pt x="218" y="352"/>
                  </a:lnTo>
                  <a:lnTo>
                    <a:pt x="218" y="347"/>
                  </a:lnTo>
                  <a:lnTo>
                    <a:pt x="218" y="342"/>
                  </a:lnTo>
                  <a:lnTo>
                    <a:pt x="217" y="337"/>
                  </a:lnTo>
                  <a:lnTo>
                    <a:pt x="215" y="330"/>
                  </a:lnTo>
                  <a:lnTo>
                    <a:pt x="213" y="321"/>
                  </a:lnTo>
                  <a:lnTo>
                    <a:pt x="212" y="308"/>
                  </a:lnTo>
                  <a:lnTo>
                    <a:pt x="210" y="294"/>
                  </a:lnTo>
                  <a:lnTo>
                    <a:pt x="209" y="284"/>
                  </a:lnTo>
                  <a:lnTo>
                    <a:pt x="215" y="278"/>
                  </a:lnTo>
                  <a:lnTo>
                    <a:pt x="215" y="269"/>
                  </a:lnTo>
                  <a:lnTo>
                    <a:pt x="216" y="262"/>
                  </a:lnTo>
                  <a:lnTo>
                    <a:pt x="218" y="257"/>
                  </a:lnTo>
                  <a:lnTo>
                    <a:pt x="221" y="253"/>
                  </a:lnTo>
                  <a:lnTo>
                    <a:pt x="228" y="244"/>
                  </a:lnTo>
                  <a:lnTo>
                    <a:pt x="236" y="235"/>
                  </a:lnTo>
                  <a:lnTo>
                    <a:pt x="265" y="235"/>
                  </a:lnTo>
                  <a:lnTo>
                    <a:pt x="271" y="224"/>
                  </a:lnTo>
                  <a:lnTo>
                    <a:pt x="257" y="211"/>
                  </a:lnTo>
                  <a:lnTo>
                    <a:pt x="256" y="213"/>
                  </a:lnTo>
                  <a:lnTo>
                    <a:pt x="256" y="203"/>
                  </a:lnTo>
                  <a:lnTo>
                    <a:pt x="259" y="197"/>
                  </a:lnTo>
                  <a:lnTo>
                    <a:pt x="267" y="183"/>
                  </a:lnTo>
                  <a:lnTo>
                    <a:pt x="270" y="175"/>
                  </a:lnTo>
                  <a:lnTo>
                    <a:pt x="274" y="166"/>
                  </a:lnTo>
                  <a:lnTo>
                    <a:pt x="276" y="155"/>
                  </a:lnTo>
                  <a:lnTo>
                    <a:pt x="276" y="145"/>
                  </a:lnTo>
                  <a:lnTo>
                    <a:pt x="272" y="112"/>
                  </a:lnTo>
                  <a:lnTo>
                    <a:pt x="281" y="112"/>
                  </a:lnTo>
                  <a:lnTo>
                    <a:pt x="286" y="111"/>
                  </a:lnTo>
                  <a:lnTo>
                    <a:pt x="290" y="109"/>
                  </a:lnTo>
                  <a:lnTo>
                    <a:pt x="293" y="107"/>
                  </a:lnTo>
                  <a:lnTo>
                    <a:pt x="296" y="104"/>
                  </a:lnTo>
                  <a:lnTo>
                    <a:pt x="298" y="85"/>
                  </a:lnTo>
                  <a:lnTo>
                    <a:pt x="317" y="53"/>
                  </a:lnTo>
                  <a:lnTo>
                    <a:pt x="313" y="45"/>
                  </a:lnTo>
                  <a:lnTo>
                    <a:pt x="310" y="37"/>
                  </a:lnTo>
                  <a:lnTo>
                    <a:pt x="310" y="29"/>
                  </a:lnTo>
                  <a:lnTo>
                    <a:pt x="315" y="29"/>
                  </a:lnTo>
                  <a:lnTo>
                    <a:pt x="317" y="15"/>
                  </a:lnTo>
                  <a:lnTo>
                    <a:pt x="312" y="13"/>
                  </a:lnTo>
                  <a:lnTo>
                    <a:pt x="303" y="0"/>
                  </a:lnTo>
                  <a:lnTo>
                    <a:pt x="298" y="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88" name="Freeform 525"/>
            <p:cNvSpPr>
              <a:spLocks/>
            </p:cNvSpPr>
            <p:nvPr/>
          </p:nvSpPr>
          <p:spPr bwMode="auto">
            <a:xfrm>
              <a:off x="7427649" y="1672421"/>
              <a:ext cx="588476" cy="959056"/>
            </a:xfrm>
            <a:custGeom>
              <a:avLst/>
              <a:gdLst>
                <a:gd name="T0" fmla="*/ 297378438 w 370"/>
                <a:gd name="T1" fmla="*/ 63004733 h 603"/>
                <a:gd name="T2" fmla="*/ 292338125 w 370"/>
                <a:gd name="T3" fmla="*/ 118448199 h 603"/>
                <a:gd name="T4" fmla="*/ 299899388 w 370"/>
                <a:gd name="T5" fmla="*/ 186491660 h 603"/>
                <a:gd name="T6" fmla="*/ 274697825 w 370"/>
                <a:gd name="T7" fmla="*/ 231854496 h 603"/>
                <a:gd name="T8" fmla="*/ 249496263 w 370"/>
                <a:gd name="T9" fmla="*/ 252015757 h 603"/>
                <a:gd name="T10" fmla="*/ 211693125 w 370"/>
                <a:gd name="T11" fmla="*/ 239415763 h 603"/>
                <a:gd name="T12" fmla="*/ 153730325 w 370"/>
                <a:gd name="T13" fmla="*/ 267136702 h 603"/>
                <a:gd name="T14" fmla="*/ 80645000 w 370"/>
                <a:gd name="T15" fmla="*/ 252015757 h 603"/>
                <a:gd name="T16" fmla="*/ 17641888 w 370"/>
                <a:gd name="T17" fmla="*/ 214214187 h 603"/>
                <a:gd name="T18" fmla="*/ 27722513 w 370"/>
                <a:gd name="T19" fmla="*/ 239415763 h 603"/>
                <a:gd name="T20" fmla="*/ 47883763 w 370"/>
                <a:gd name="T21" fmla="*/ 249496393 h 603"/>
                <a:gd name="T22" fmla="*/ 75604688 w 370"/>
                <a:gd name="T23" fmla="*/ 279738284 h 603"/>
                <a:gd name="T24" fmla="*/ 176410938 w 370"/>
                <a:gd name="T25" fmla="*/ 317539853 h 603"/>
                <a:gd name="T26" fmla="*/ 209173763 w 370"/>
                <a:gd name="T27" fmla="*/ 370463956 h 603"/>
                <a:gd name="T28" fmla="*/ 236894688 w 370"/>
                <a:gd name="T29" fmla="*/ 420867107 h 603"/>
                <a:gd name="T30" fmla="*/ 249496263 w 370"/>
                <a:gd name="T31" fmla="*/ 488910568 h 603"/>
                <a:gd name="T32" fmla="*/ 264617200 w 370"/>
                <a:gd name="T33" fmla="*/ 519152459 h 603"/>
                <a:gd name="T34" fmla="*/ 249496263 w 370"/>
                <a:gd name="T35" fmla="*/ 577116876 h 603"/>
                <a:gd name="T36" fmla="*/ 289818763 w 370"/>
                <a:gd name="T37" fmla="*/ 622479713 h 603"/>
                <a:gd name="T38" fmla="*/ 317539688 w 370"/>
                <a:gd name="T39" fmla="*/ 650200652 h 603"/>
                <a:gd name="T40" fmla="*/ 342741250 w 370"/>
                <a:gd name="T41" fmla="*/ 657761919 h 603"/>
                <a:gd name="T42" fmla="*/ 388104063 w 370"/>
                <a:gd name="T43" fmla="*/ 685482858 h 603"/>
                <a:gd name="T44" fmla="*/ 403225000 w 370"/>
                <a:gd name="T45" fmla="*/ 735886009 h 603"/>
                <a:gd name="T46" fmla="*/ 430947513 w 370"/>
                <a:gd name="T47" fmla="*/ 768648851 h 603"/>
                <a:gd name="T48" fmla="*/ 279738138 w 370"/>
                <a:gd name="T49" fmla="*/ 1005543663 h 603"/>
                <a:gd name="T50" fmla="*/ 249496263 w 370"/>
                <a:gd name="T51" fmla="*/ 1066027444 h 603"/>
                <a:gd name="T52" fmla="*/ 236894688 w 370"/>
                <a:gd name="T53" fmla="*/ 1076108075 h 603"/>
                <a:gd name="T54" fmla="*/ 186491563 w 370"/>
                <a:gd name="T55" fmla="*/ 1123990275 h 603"/>
                <a:gd name="T56" fmla="*/ 224294700 w 370"/>
                <a:gd name="T57" fmla="*/ 1239917523 h 603"/>
                <a:gd name="T58" fmla="*/ 254536575 w 370"/>
                <a:gd name="T59" fmla="*/ 1300401304 h 603"/>
                <a:gd name="T60" fmla="*/ 246975313 w 370"/>
                <a:gd name="T61" fmla="*/ 1433970449 h 603"/>
                <a:gd name="T62" fmla="*/ 274697825 w 370"/>
                <a:gd name="T63" fmla="*/ 1449091394 h 603"/>
                <a:gd name="T64" fmla="*/ 302418750 w 370"/>
                <a:gd name="T65" fmla="*/ 1459172025 h 603"/>
                <a:gd name="T66" fmla="*/ 385584700 w 370"/>
                <a:gd name="T67" fmla="*/ 1504534861 h 603"/>
                <a:gd name="T68" fmla="*/ 435987825 w 370"/>
                <a:gd name="T69" fmla="*/ 1514615491 h 603"/>
                <a:gd name="T70" fmla="*/ 509071563 w 370"/>
                <a:gd name="T71" fmla="*/ 1479333285 h 603"/>
                <a:gd name="T72" fmla="*/ 559474688 w 370"/>
                <a:gd name="T73" fmla="*/ 1446570443 h 603"/>
                <a:gd name="T74" fmla="*/ 667842200 w 370"/>
                <a:gd name="T75" fmla="*/ 1388607613 h 603"/>
                <a:gd name="T76" fmla="*/ 796369375 w 370"/>
                <a:gd name="T77" fmla="*/ 1270159413 h 603"/>
                <a:gd name="T78" fmla="*/ 889615950 w 370"/>
                <a:gd name="T79" fmla="*/ 1091229020 h 603"/>
                <a:gd name="T80" fmla="*/ 927417500 w 370"/>
                <a:gd name="T81" fmla="*/ 1005543663 h 603"/>
                <a:gd name="T82" fmla="*/ 929938450 w 370"/>
                <a:gd name="T83" fmla="*/ 972780821 h 603"/>
                <a:gd name="T84" fmla="*/ 909777200 w 370"/>
                <a:gd name="T85" fmla="*/ 947579245 h 603"/>
                <a:gd name="T86" fmla="*/ 811490313 w 370"/>
                <a:gd name="T87" fmla="*/ 892135778 h 603"/>
                <a:gd name="T88" fmla="*/ 798890325 w 370"/>
                <a:gd name="T89" fmla="*/ 826611682 h 603"/>
                <a:gd name="T90" fmla="*/ 793850013 w 370"/>
                <a:gd name="T91" fmla="*/ 803931057 h 603"/>
                <a:gd name="T92" fmla="*/ 771167813 w 370"/>
                <a:gd name="T93" fmla="*/ 788810112 h 603"/>
                <a:gd name="T94" fmla="*/ 748487200 w 370"/>
                <a:gd name="T95" fmla="*/ 776208530 h 603"/>
                <a:gd name="T96" fmla="*/ 740925938 w 370"/>
                <a:gd name="T97" fmla="*/ 761087585 h 603"/>
                <a:gd name="T98" fmla="*/ 695563125 w 370"/>
                <a:gd name="T99" fmla="*/ 680442543 h 603"/>
                <a:gd name="T100" fmla="*/ 685482500 w 370"/>
                <a:gd name="T101" fmla="*/ 637600658 h 603"/>
                <a:gd name="T102" fmla="*/ 665321250 w 370"/>
                <a:gd name="T103" fmla="*/ 556955616 h 603"/>
                <a:gd name="T104" fmla="*/ 572076263 w 370"/>
                <a:gd name="T105" fmla="*/ 441028368 h 603"/>
                <a:gd name="T106" fmla="*/ 587197200 w 370"/>
                <a:gd name="T107" fmla="*/ 355343011 h 603"/>
                <a:gd name="T108" fmla="*/ 599797188 w 370"/>
                <a:gd name="T109" fmla="*/ 315020490 h 603"/>
                <a:gd name="T110" fmla="*/ 577116575 w 370"/>
                <a:gd name="T111" fmla="*/ 307459223 h 603"/>
                <a:gd name="T112" fmla="*/ 504031250 w 370"/>
                <a:gd name="T113" fmla="*/ 269657653 h 603"/>
                <a:gd name="T114" fmla="*/ 481350638 w 370"/>
                <a:gd name="T115" fmla="*/ 249496393 h 603"/>
                <a:gd name="T116" fmla="*/ 446068450 w 370"/>
                <a:gd name="T117" fmla="*/ 173891666 h 603"/>
                <a:gd name="T118" fmla="*/ 461189388 w 370"/>
                <a:gd name="T119" fmla="*/ 131048193 h 603"/>
                <a:gd name="T120" fmla="*/ 408265313 w 370"/>
                <a:gd name="T121" fmla="*/ 25201576 h 603"/>
                <a:gd name="T122" fmla="*/ 350302513 w 370"/>
                <a:gd name="T123" fmla="*/ 20161261 h 6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70" h="603">
                  <a:moveTo>
                    <a:pt x="128" y="13"/>
                  </a:moveTo>
                  <a:lnTo>
                    <a:pt x="121" y="13"/>
                  </a:lnTo>
                  <a:lnTo>
                    <a:pt x="118" y="25"/>
                  </a:lnTo>
                  <a:lnTo>
                    <a:pt x="115" y="31"/>
                  </a:lnTo>
                  <a:lnTo>
                    <a:pt x="115" y="37"/>
                  </a:lnTo>
                  <a:lnTo>
                    <a:pt x="116" y="47"/>
                  </a:lnTo>
                  <a:lnTo>
                    <a:pt x="117" y="57"/>
                  </a:lnTo>
                  <a:lnTo>
                    <a:pt x="118" y="67"/>
                  </a:lnTo>
                  <a:lnTo>
                    <a:pt x="119" y="74"/>
                  </a:lnTo>
                  <a:lnTo>
                    <a:pt x="117" y="78"/>
                  </a:lnTo>
                  <a:lnTo>
                    <a:pt x="112" y="87"/>
                  </a:lnTo>
                  <a:lnTo>
                    <a:pt x="109" y="92"/>
                  </a:lnTo>
                  <a:lnTo>
                    <a:pt x="106" y="96"/>
                  </a:lnTo>
                  <a:lnTo>
                    <a:pt x="102" y="99"/>
                  </a:lnTo>
                  <a:lnTo>
                    <a:pt x="99" y="100"/>
                  </a:lnTo>
                  <a:lnTo>
                    <a:pt x="97" y="100"/>
                  </a:lnTo>
                  <a:lnTo>
                    <a:pt x="91" y="97"/>
                  </a:lnTo>
                  <a:lnTo>
                    <a:pt x="84" y="95"/>
                  </a:lnTo>
                  <a:lnTo>
                    <a:pt x="77" y="95"/>
                  </a:lnTo>
                  <a:lnTo>
                    <a:pt x="69" y="100"/>
                  </a:lnTo>
                  <a:lnTo>
                    <a:pt x="61" y="106"/>
                  </a:lnTo>
                  <a:lnTo>
                    <a:pt x="57" y="106"/>
                  </a:lnTo>
                  <a:lnTo>
                    <a:pt x="47" y="103"/>
                  </a:lnTo>
                  <a:lnTo>
                    <a:pt x="32" y="100"/>
                  </a:lnTo>
                  <a:lnTo>
                    <a:pt x="11" y="71"/>
                  </a:lnTo>
                  <a:lnTo>
                    <a:pt x="7" y="71"/>
                  </a:lnTo>
                  <a:lnTo>
                    <a:pt x="7" y="85"/>
                  </a:lnTo>
                  <a:lnTo>
                    <a:pt x="0" y="85"/>
                  </a:lnTo>
                  <a:lnTo>
                    <a:pt x="1" y="95"/>
                  </a:lnTo>
                  <a:lnTo>
                    <a:pt x="11" y="95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19" y="99"/>
                  </a:lnTo>
                  <a:lnTo>
                    <a:pt x="22" y="102"/>
                  </a:lnTo>
                  <a:lnTo>
                    <a:pt x="26" y="107"/>
                  </a:lnTo>
                  <a:lnTo>
                    <a:pt x="30" y="111"/>
                  </a:lnTo>
                  <a:lnTo>
                    <a:pt x="46" y="113"/>
                  </a:lnTo>
                  <a:lnTo>
                    <a:pt x="61" y="117"/>
                  </a:lnTo>
                  <a:lnTo>
                    <a:pt x="70" y="126"/>
                  </a:lnTo>
                  <a:lnTo>
                    <a:pt x="78" y="136"/>
                  </a:lnTo>
                  <a:lnTo>
                    <a:pt x="81" y="141"/>
                  </a:lnTo>
                  <a:lnTo>
                    <a:pt x="83" y="147"/>
                  </a:lnTo>
                  <a:lnTo>
                    <a:pt x="84" y="154"/>
                  </a:lnTo>
                  <a:lnTo>
                    <a:pt x="84" y="163"/>
                  </a:lnTo>
                  <a:lnTo>
                    <a:pt x="94" y="167"/>
                  </a:lnTo>
                  <a:lnTo>
                    <a:pt x="88" y="181"/>
                  </a:lnTo>
                  <a:lnTo>
                    <a:pt x="93" y="187"/>
                  </a:lnTo>
                  <a:lnTo>
                    <a:pt x="99" y="194"/>
                  </a:lnTo>
                  <a:lnTo>
                    <a:pt x="101" y="198"/>
                  </a:lnTo>
                  <a:lnTo>
                    <a:pt x="104" y="202"/>
                  </a:lnTo>
                  <a:lnTo>
                    <a:pt x="105" y="206"/>
                  </a:lnTo>
                  <a:lnTo>
                    <a:pt x="106" y="210"/>
                  </a:lnTo>
                  <a:lnTo>
                    <a:pt x="102" y="220"/>
                  </a:lnTo>
                  <a:lnTo>
                    <a:pt x="99" y="229"/>
                  </a:lnTo>
                  <a:lnTo>
                    <a:pt x="102" y="234"/>
                  </a:lnTo>
                  <a:lnTo>
                    <a:pt x="108" y="241"/>
                  </a:lnTo>
                  <a:lnTo>
                    <a:pt x="115" y="247"/>
                  </a:lnTo>
                  <a:lnTo>
                    <a:pt x="121" y="250"/>
                  </a:lnTo>
                  <a:lnTo>
                    <a:pt x="121" y="258"/>
                  </a:lnTo>
                  <a:lnTo>
                    <a:pt x="126" y="258"/>
                  </a:lnTo>
                  <a:lnTo>
                    <a:pt x="129" y="259"/>
                  </a:lnTo>
                  <a:lnTo>
                    <a:pt x="133" y="260"/>
                  </a:lnTo>
                  <a:lnTo>
                    <a:pt x="136" y="261"/>
                  </a:lnTo>
                  <a:lnTo>
                    <a:pt x="140" y="264"/>
                  </a:lnTo>
                  <a:lnTo>
                    <a:pt x="146" y="269"/>
                  </a:lnTo>
                  <a:lnTo>
                    <a:pt x="154" y="272"/>
                  </a:lnTo>
                  <a:lnTo>
                    <a:pt x="159" y="276"/>
                  </a:lnTo>
                  <a:lnTo>
                    <a:pt x="160" y="281"/>
                  </a:lnTo>
                  <a:lnTo>
                    <a:pt x="160" y="292"/>
                  </a:lnTo>
                  <a:lnTo>
                    <a:pt x="166" y="297"/>
                  </a:lnTo>
                  <a:lnTo>
                    <a:pt x="169" y="300"/>
                  </a:lnTo>
                  <a:lnTo>
                    <a:pt x="171" y="305"/>
                  </a:lnTo>
                  <a:lnTo>
                    <a:pt x="171" y="312"/>
                  </a:lnTo>
                  <a:lnTo>
                    <a:pt x="157" y="314"/>
                  </a:lnTo>
                  <a:lnTo>
                    <a:pt x="111" y="399"/>
                  </a:lnTo>
                  <a:lnTo>
                    <a:pt x="99" y="402"/>
                  </a:lnTo>
                  <a:lnTo>
                    <a:pt x="99" y="421"/>
                  </a:lnTo>
                  <a:lnTo>
                    <a:pt x="99" y="423"/>
                  </a:lnTo>
                  <a:lnTo>
                    <a:pt x="97" y="425"/>
                  </a:lnTo>
                  <a:lnTo>
                    <a:pt x="95" y="427"/>
                  </a:lnTo>
                  <a:lnTo>
                    <a:pt x="94" y="427"/>
                  </a:lnTo>
                  <a:lnTo>
                    <a:pt x="89" y="427"/>
                  </a:lnTo>
                  <a:lnTo>
                    <a:pt x="86" y="426"/>
                  </a:lnTo>
                  <a:lnTo>
                    <a:pt x="74" y="446"/>
                  </a:lnTo>
                  <a:lnTo>
                    <a:pt x="79" y="478"/>
                  </a:lnTo>
                  <a:lnTo>
                    <a:pt x="86" y="478"/>
                  </a:lnTo>
                  <a:lnTo>
                    <a:pt x="89" y="492"/>
                  </a:lnTo>
                  <a:lnTo>
                    <a:pt x="90" y="499"/>
                  </a:lnTo>
                  <a:lnTo>
                    <a:pt x="93" y="504"/>
                  </a:lnTo>
                  <a:lnTo>
                    <a:pt x="101" y="516"/>
                  </a:lnTo>
                  <a:lnTo>
                    <a:pt x="97" y="561"/>
                  </a:lnTo>
                  <a:lnTo>
                    <a:pt x="97" y="566"/>
                  </a:lnTo>
                  <a:lnTo>
                    <a:pt x="98" y="569"/>
                  </a:lnTo>
                  <a:lnTo>
                    <a:pt x="101" y="573"/>
                  </a:lnTo>
                  <a:lnTo>
                    <a:pt x="105" y="574"/>
                  </a:lnTo>
                  <a:lnTo>
                    <a:pt x="109" y="575"/>
                  </a:lnTo>
                  <a:lnTo>
                    <a:pt x="113" y="576"/>
                  </a:lnTo>
                  <a:lnTo>
                    <a:pt x="117" y="578"/>
                  </a:lnTo>
                  <a:lnTo>
                    <a:pt x="120" y="579"/>
                  </a:lnTo>
                  <a:lnTo>
                    <a:pt x="123" y="582"/>
                  </a:lnTo>
                  <a:lnTo>
                    <a:pt x="153" y="585"/>
                  </a:lnTo>
                  <a:lnTo>
                    <a:pt x="153" y="597"/>
                  </a:lnTo>
                  <a:lnTo>
                    <a:pt x="162" y="601"/>
                  </a:lnTo>
                  <a:lnTo>
                    <a:pt x="167" y="603"/>
                  </a:lnTo>
                  <a:lnTo>
                    <a:pt x="173" y="601"/>
                  </a:lnTo>
                  <a:lnTo>
                    <a:pt x="184" y="595"/>
                  </a:lnTo>
                  <a:lnTo>
                    <a:pt x="196" y="590"/>
                  </a:lnTo>
                  <a:lnTo>
                    <a:pt x="202" y="587"/>
                  </a:lnTo>
                  <a:lnTo>
                    <a:pt x="210" y="581"/>
                  </a:lnTo>
                  <a:lnTo>
                    <a:pt x="216" y="577"/>
                  </a:lnTo>
                  <a:lnTo>
                    <a:pt x="222" y="574"/>
                  </a:lnTo>
                  <a:lnTo>
                    <a:pt x="233" y="568"/>
                  </a:lnTo>
                  <a:lnTo>
                    <a:pt x="249" y="559"/>
                  </a:lnTo>
                  <a:lnTo>
                    <a:pt x="265" y="551"/>
                  </a:lnTo>
                  <a:lnTo>
                    <a:pt x="282" y="542"/>
                  </a:lnTo>
                  <a:lnTo>
                    <a:pt x="301" y="536"/>
                  </a:lnTo>
                  <a:lnTo>
                    <a:pt x="316" y="504"/>
                  </a:lnTo>
                  <a:lnTo>
                    <a:pt x="321" y="504"/>
                  </a:lnTo>
                  <a:lnTo>
                    <a:pt x="357" y="433"/>
                  </a:lnTo>
                  <a:lnTo>
                    <a:pt x="353" y="433"/>
                  </a:lnTo>
                  <a:lnTo>
                    <a:pt x="366" y="421"/>
                  </a:lnTo>
                  <a:lnTo>
                    <a:pt x="366" y="408"/>
                  </a:lnTo>
                  <a:lnTo>
                    <a:pt x="368" y="399"/>
                  </a:lnTo>
                  <a:lnTo>
                    <a:pt x="370" y="392"/>
                  </a:lnTo>
                  <a:lnTo>
                    <a:pt x="370" y="389"/>
                  </a:lnTo>
                  <a:lnTo>
                    <a:pt x="369" y="386"/>
                  </a:lnTo>
                  <a:lnTo>
                    <a:pt x="367" y="383"/>
                  </a:lnTo>
                  <a:lnTo>
                    <a:pt x="365" y="380"/>
                  </a:lnTo>
                  <a:lnTo>
                    <a:pt x="361" y="376"/>
                  </a:lnTo>
                  <a:lnTo>
                    <a:pt x="353" y="370"/>
                  </a:lnTo>
                  <a:lnTo>
                    <a:pt x="342" y="364"/>
                  </a:lnTo>
                  <a:lnTo>
                    <a:pt x="322" y="354"/>
                  </a:lnTo>
                  <a:lnTo>
                    <a:pt x="314" y="347"/>
                  </a:lnTo>
                  <a:lnTo>
                    <a:pt x="316" y="337"/>
                  </a:lnTo>
                  <a:lnTo>
                    <a:pt x="317" y="328"/>
                  </a:lnTo>
                  <a:lnTo>
                    <a:pt x="317" y="325"/>
                  </a:lnTo>
                  <a:lnTo>
                    <a:pt x="316" y="321"/>
                  </a:lnTo>
                  <a:lnTo>
                    <a:pt x="315" y="319"/>
                  </a:lnTo>
                  <a:lnTo>
                    <a:pt x="314" y="317"/>
                  </a:lnTo>
                  <a:lnTo>
                    <a:pt x="310" y="315"/>
                  </a:lnTo>
                  <a:lnTo>
                    <a:pt x="306" y="313"/>
                  </a:lnTo>
                  <a:lnTo>
                    <a:pt x="302" y="311"/>
                  </a:lnTo>
                  <a:lnTo>
                    <a:pt x="299" y="309"/>
                  </a:lnTo>
                  <a:lnTo>
                    <a:pt x="297" y="308"/>
                  </a:lnTo>
                  <a:lnTo>
                    <a:pt x="295" y="306"/>
                  </a:lnTo>
                  <a:lnTo>
                    <a:pt x="294" y="305"/>
                  </a:lnTo>
                  <a:lnTo>
                    <a:pt x="294" y="302"/>
                  </a:lnTo>
                  <a:lnTo>
                    <a:pt x="294" y="293"/>
                  </a:lnTo>
                  <a:lnTo>
                    <a:pt x="279" y="290"/>
                  </a:lnTo>
                  <a:lnTo>
                    <a:pt x="276" y="270"/>
                  </a:lnTo>
                  <a:lnTo>
                    <a:pt x="270" y="269"/>
                  </a:lnTo>
                  <a:lnTo>
                    <a:pt x="271" y="258"/>
                  </a:lnTo>
                  <a:lnTo>
                    <a:pt x="272" y="253"/>
                  </a:lnTo>
                  <a:lnTo>
                    <a:pt x="270" y="236"/>
                  </a:lnTo>
                  <a:lnTo>
                    <a:pt x="274" y="229"/>
                  </a:lnTo>
                  <a:lnTo>
                    <a:pt x="264" y="221"/>
                  </a:lnTo>
                  <a:lnTo>
                    <a:pt x="249" y="203"/>
                  </a:lnTo>
                  <a:lnTo>
                    <a:pt x="233" y="185"/>
                  </a:lnTo>
                  <a:lnTo>
                    <a:pt x="227" y="175"/>
                  </a:lnTo>
                  <a:lnTo>
                    <a:pt x="227" y="168"/>
                  </a:lnTo>
                  <a:lnTo>
                    <a:pt x="229" y="155"/>
                  </a:lnTo>
                  <a:lnTo>
                    <a:pt x="233" y="141"/>
                  </a:lnTo>
                  <a:lnTo>
                    <a:pt x="236" y="133"/>
                  </a:lnTo>
                  <a:lnTo>
                    <a:pt x="238" y="127"/>
                  </a:lnTo>
                  <a:lnTo>
                    <a:pt x="238" y="125"/>
                  </a:lnTo>
                  <a:lnTo>
                    <a:pt x="236" y="124"/>
                  </a:lnTo>
                  <a:lnTo>
                    <a:pt x="233" y="123"/>
                  </a:lnTo>
                  <a:lnTo>
                    <a:pt x="229" y="122"/>
                  </a:lnTo>
                  <a:lnTo>
                    <a:pt x="214" y="107"/>
                  </a:lnTo>
                  <a:lnTo>
                    <a:pt x="205" y="107"/>
                  </a:lnTo>
                  <a:lnTo>
                    <a:pt x="200" y="107"/>
                  </a:lnTo>
                  <a:lnTo>
                    <a:pt x="197" y="105"/>
                  </a:lnTo>
                  <a:lnTo>
                    <a:pt x="194" y="104"/>
                  </a:lnTo>
                  <a:lnTo>
                    <a:pt x="191" y="99"/>
                  </a:lnTo>
                  <a:lnTo>
                    <a:pt x="184" y="95"/>
                  </a:lnTo>
                  <a:lnTo>
                    <a:pt x="182" y="69"/>
                  </a:lnTo>
                  <a:lnTo>
                    <a:pt x="177" y="69"/>
                  </a:lnTo>
                  <a:lnTo>
                    <a:pt x="178" y="62"/>
                  </a:lnTo>
                  <a:lnTo>
                    <a:pt x="180" y="56"/>
                  </a:lnTo>
                  <a:lnTo>
                    <a:pt x="183" y="52"/>
                  </a:lnTo>
                  <a:lnTo>
                    <a:pt x="184" y="50"/>
                  </a:lnTo>
                  <a:lnTo>
                    <a:pt x="180" y="17"/>
                  </a:lnTo>
                  <a:lnTo>
                    <a:pt x="162" y="10"/>
                  </a:lnTo>
                  <a:lnTo>
                    <a:pt x="148" y="2"/>
                  </a:lnTo>
                  <a:lnTo>
                    <a:pt x="150" y="0"/>
                  </a:lnTo>
                  <a:lnTo>
                    <a:pt x="139" y="8"/>
                  </a:lnTo>
                  <a:lnTo>
                    <a:pt x="128" y="1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589" name="Freeform 526"/>
            <p:cNvSpPr>
              <a:spLocks/>
            </p:cNvSpPr>
            <p:nvPr/>
          </p:nvSpPr>
          <p:spPr bwMode="auto">
            <a:xfrm>
              <a:off x="7717115" y="2633069"/>
              <a:ext cx="249704" cy="176542"/>
            </a:xfrm>
            <a:custGeom>
              <a:avLst/>
              <a:gdLst>
                <a:gd name="T0" fmla="*/ 221773305 w 157"/>
                <a:gd name="T1" fmla="*/ 10080654 h 111"/>
                <a:gd name="T2" fmla="*/ 204131453 w 157"/>
                <a:gd name="T3" fmla="*/ 10080654 h 111"/>
                <a:gd name="T4" fmla="*/ 186491188 w 157"/>
                <a:gd name="T5" fmla="*/ 10080654 h 111"/>
                <a:gd name="T6" fmla="*/ 171370281 w 157"/>
                <a:gd name="T7" fmla="*/ 15120980 h 111"/>
                <a:gd name="T8" fmla="*/ 153728429 w 157"/>
                <a:gd name="T9" fmla="*/ 20161307 h 111"/>
                <a:gd name="T10" fmla="*/ 120967257 w 157"/>
                <a:gd name="T11" fmla="*/ 32762918 h 111"/>
                <a:gd name="T12" fmla="*/ 90725443 w 157"/>
                <a:gd name="T13" fmla="*/ 42843572 h 111"/>
                <a:gd name="T14" fmla="*/ 73083591 w 157"/>
                <a:gd name="T15" fmla="*/ 47883898 h 111"/>
                <a:gd name="T16" fmla="*/ 60483629 w 157"/>
                <a:gd name="T17" fmla="*/ 57964552 h 111"/>
                <a:gd name="T18" fmla="*/ 50403024 w 157"/>
                <a:gd name="T19" fmla="*/ 68045206 h 111"/>
                <a:gd name="T20" fmla="*/ 37801474 w 157"/>
                <a:gd name="T21" fmla="*/ 78125859 h 111"/>
                <a:gd name="T22" fmla="*/ 20161210 w 157"/>
                <a:gd name="T23" fmla="*/ 100806536 h 111"/>
                <a:gd name="T24" fmla="*/ 0 w 157"/>
                <a:gd name="T25" fmla="*/ 123488800 h 111"/>
                <a:gd name="T26" fmla="*/ 17640265 w 157"/>
                <a:gd name="T27" fmla="*/ 123488800 h 111"/>
                <a:gd name="T28" fmla="*/ 12599962 w 157"/>
                <a:gd name="T29" fmla="*/ 128529127 h 111"/>
                <a:gd name="T30" fmla="*/ 40322419 w 157"/>
                <a:gd name="T31" fmla="*/ 161290458 h 111"/>
                <a:gd name="T32" fmla="*/ 30241814 w 157"/>
                <a:gd name="T33" fmla="*/ 173892068 h 111"/>
                <a:gd name="T34" fmla="*/ 40322419 w 157"/>
                <a:gd name="T35" fmla="*/ 189013049 h 111"/>
                <a:gd name="T36" fmla="*/ 47882079 w 157"/>
                <a:gd name="T37" fmla="*/ 201613072 h 111"/>
                <a:gd name="T38" fmla="*/ 52922381 w 157"/>
                <a:gd name="T39" fmla="*/ 206653399 h 111"/>
                <a:gd name="T40" fmla="*/ 60483629 w 157"/>
                <a:gd name="T41" fmla="*/ 206653399 h 111"/>
                <a:gd name="T42" fmla="*/ 65523931 w 157"/>
                <a:gd name="T43" fmla="*/ 209174356 h 111"/>
                <a:gd name="T44" fmla="*/ 70564233 w 157"/>
                <a:gd name="T45" fmla="*/ 209174356 h 111"/>
                <a:gd name="T46" fmla="*/ 75604536 w 157"/>
                <a:gd name="T47" fmla="*/ 214214683 h 111"/>
                <a:gd name="T48" fmla="*/ 80644838 w 157"/>
                <a:gd name="T49" fmla="*/ 221774379 h 111"/>
                <a:gd name="T50" fmla="*/ 95765745 w 157"/>
                <a:gd name="T51" fmla="*/ 196572745 h 111"/>
                <a:gd name="T52" fmla="*/ 108365708 w 157"/>
                <a:gd name="T53" fmla="*/ 199093702 h 111"/>
                <a:gd name="T54" fmla="*/ 115926955 w 157"/>
                <a:gd name="T55" fmla="*/ 201613072 h 111"/>
                <a:gd name="T56" fmla="*/ 120967257 w 157"/>
                <a:gd name="T57" fmla="*/ 204134029 h 111"/>
                <a:gd name="T58" fmla="*/ 123486615 w 157"/>
                <a:gd name="T59" fmla="*/ 211693726 h 111"/>
                <a:gd name="T60" fmla="*/ 123486615 w 157"/>
                <a:gd name="T61" fmla="*/ 226814706 h 111"/>
                <a:gd name="T62" fmla="*/ 123486615 w 157"/>
                <a:gd name="T63" fmla="*/ 252016340 h 111"/>
                <a:gd name="T64" fmla="*/ 156249374 w 157"/>
                <a:gd name="T65" fmla="*/ 241935686 h 111"/>
                <a:gd name="T66" fmla="*/ 181450886 w 157"/>
                <a:gd name="T67" fmla="*/ 231855033 h 111"/>
                <a:gd name="T68" fmla="*/ 221773305 w 157"/>
                <a:gd name="T69" fmla="*/ 231855033 h 111"/>
                <a:gd name="T70" fmla="*/ 231853910 w 157"/>
                <a:gd name="T71" fmla="*/ 231855033 h 111"/>
                <a:gd name="T72" fmla="*/ 244453872 w 157"/>
                <a:gd name="T73" fmla="*/ 236895360 h 111"/>
                <a:gd name="T74" fmla="*/ 257055422 w 157"/>
                <a:gd name="T75" fmla="*/ 241935686 h 111"/>
                <a:gd name="T76" fmla="*/ 269655384 w 157"/>
                <a:gd name="T77" fmla="*/ 249496970 h 111"/>
                <a:gd name="T78" fmla="*/ 292337539 w 157"/>
                <a:gd name="T79" fmla="*/ 267137320 h 111"/>
                <a:gd name="T80" fmla="*/ 307458446 w 157"/>
                <a:gd name="T81" fmla="*/ 279738931 h 111"/>
                <a:gd name="T82" fmla="*/ 375501734 w 157"/>
                <a:gd name="T83" fmla="*/ 254537297 h 111"/>
                <a:gd name="T84" fmla="*/ 395662944 w 157"/>
                <a:gd name="T85" fmla="*/ 219255010 h 111"/>
                <a:gd name="T86" fmla="*/ 385582339 w 157"/>
                <a:gd name="T87" fmla="*/ 209174356 h 111"/>
                <a:gd name="T88" fmla="*/ 372982377 w 157"/>
                <a:gd name="T89" fmla="*/ 199093702 h 111"/>
                <a:gd name="T90" fmla="*/ 370461432 w 157"/>
                <a:gd name="T91" fmla="*/ 196572745 h 111"/>
                <a:gd name="T92" fmla="*/ 365421129 w 157"/>
                <a:gd name="T93" fmla="*/ 189013049 h 111"/>
                <a:gd name="T94" fmla="*/ 362901772 w 157"/>
                <a:gd name="T95" fmla="*/ 183972722 h 111"/>
                <a:gd name="T96" fmla="*/ 362901772 w 157"/>
                <a:gd name="T97" fmla="*/ 178932395 h 111"/>
                <a:gd name="T98" fmla="*/ 357861470 w 157"/>
                <a:gd name="T99" fmla="*/ 138609781 h 111"/>
                <a:gd name="T100" fmla="*/ 337700260 w 157"/>
                <a:gd name="T101" fmla="*/ 113408147 h 111"/>
                <a:gd name="T102" fmla="*/ 357861470 w 157"/>
                <a:gd name="T103" fmla="*/ 0 h 111"/>
                <a:gd name="T104" fmla="*/ 362901772 w 157"/>
                <a:gd name="T105" fmla="*/ 5040327 h 111"/>
                <a:gd name="T106" fmla="*/ 221773305 w 157"/>
                <a:gd name="T107" fmla="*/ 10080654 h 11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57" h="111">
                  <a:moveTo>
                    <a:pt x="88" y="4"/>
                  </a:moveTo>
                  <a:lnTo>
                    <a:pt x="81" y="4"/>
                  </a:lnTo>
                  <a:lnTo>
                    <a:pt x="74" y="4"/>
                  </a:lnTo>
                  <a:lnTo>
                    <a:pt x="68" y="6"/>
                  </a:lnTo>
                  <a:lnTo>
                    <a:pt x="61" y="8"/>
                  </a:lnTo>
                  <a:lnTo>
                    <a:pt x="48" y="13"/>
                  </a:lnTo>
                  <a:lnTo>
                    <a:pt x="36" y="17"/>
                  </a:lnTo>
                  <a:lnTo>
                    <a:pt x="29" y="19"/>
                  </a:lnTo>
                  <a:lnTo>
                    <a:pt x="24" y="23"/>
                  </a:lnTo>
                  <a:lnTo>
                    <a:pt x="20" y="27"/>
                  </a:lnTo>
                  <a:lnTo>
                    <a:pt x="15" y="31"/>
                  </a:lnTo>
                  <a:lnTo>
                    <a:pt x="8" y="40"/>
                  </a:lnTo>
                  <a:lnTo>
                    <a:pt x="0" y="49"/>
                  </a:lnTo>
                  <a:lnTo>
                    <a:pt x="7" y="49"/>
                  </a:lnTo>
                  <a:lnTo>
                    <a:pt x="5" y="51"/>
                  </a:lnTo>
                  <a:lnTo>
                    <a:pt x="16" y="64"/>
                  </a:lnTo>
                  <a:lnTo>
                    <a:pt x="12" y="69"/>
                  </a:lnTo>
                  <a:lnTo>
                    <a:pt x="16" y="75"/>
                  </a:lnTo>
                  <a:lnTo>
                    <a:pt x="19" y="80"/>
                  </a:lnTo>
                  <a:lnTo>
                    <a:pt x="21" y="82"/>
                  </a:lnTo>
                  <a:lnTo>
                    <a:pt x="24" y="82"/>
                  </a:lnTo>
                  <a:lnTo>
                    <a:pt x="26" y="83"/>
                  </a:lnTo>
                  <a:lnTo>
                    <a:pt x="28" y="83"/>
                  </a:lnTo>
                  <a:lnTo>
                    <a:pt x="30" y="85"/>
                  </a:lnTo>
                  <a:lnTo>
                    <a:pt x="32" y="88"/>
                  </a:lnTo>
                  <a:lnTo>
                    <a:pt x="38" y="78"/>
                  </a:lnTo>
                  <a:lnTo>
                    <a:pt x="43" y="79"/>
                  </a:lnTo>
                  <a:lnTo>
                    <a:pt x="46" y="80"/>
                  </a:lnTo>
                  <a:lnTo>
                    <a:pt x="48" y="81"/>
                  </a:lnTo>
                  <a:lnTo>
                    <a:pt x="49" y="84"/>
                  </a:lnTo>
                  <a:lnTo>
                    <a:pt x="49" y="90"/>
                  </a:lnTo>
                  <a:lnTo>
                    <a:pt x="49" y="100"/>
                  </a:lnTo>
                  <a:lnTo>
                    <a:pt x="62" y="96"/>
                  </a:lnTo>
                  <a:lnTo>
                    <a:pt x="72" y="92"/>
                  </a:lnTo>
                  <a:lnTo>
                    <a:pt x="88" y="92"/>
                  </a:lnTo>
                  <a:lnTo>
                    <a:pt x="92" y="92"/>
                  </a:lnTo>
                  <a:lnTo>
                    <a:pt x="97" y="94"/>
                  </a:lnTo>
                  <a:lnTo>
                    <a:pt x="102" y="96"/>
                  </a:lnTo>
                  <a:lnTo>
                    <a:pt x="107" y="99"/>
                  </a:lnTo>
                  <a:lnTo>
                    <a:pt x="116" y="106"/>
                  </a:lnTo>
                  <a:lnTo>
                    <a:pt x="122" y="111"/>
                  </a:lnTo>
                  <a:lnTo>
                    <a:pt x="149" y="101"/>
                  </a:lnTo>
                  <a:lnTo>
                    <a:pt x="157" y="87"/>
                  </a:lnTo>
                  <a:lnTo>
                    <a:pt x="153" y="83"/>
                  </a:lnTo>
                  <a:lnTo>
                    <a:pt x="148" y="79"/>
                  </a:lnTo>
                  <a:lnTo>
                    <a:pt x="147" y="78"/>
                  </a:lnTo>
                  <a:lnTo>
                    <a:pt x="145" y="75"/>
                  </a:lnTo>
                  <a:lnTo>
                    <a:pt x="144" y="73"/>
                  </a:lnTo>
                  <a:lnTo>
                    <a:pt x="144" y="71"/>
                  </a:lnTo>
                  <a:lnTo>
                    <a:pt x="142" y="55"/>
                  </a:lnTo>
                  <a:lnTo>
                    <a:pt x="134" y="45"/>
                  </a:lnTo>
                  <a:lnTo>
                    <a:pt x="142" y="0"/>
                  </a:lnTo>
                  <a:lnTo>
                    <a:pt x="144" y="2"/>
                  </a:lnTo>
                  <a:lnTo>
                    <a:pt x="88" y="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90" name="Freeform 527"/>
            <p:cNvSpPr>
              <a:spLocks/>
            </p:cNvSpPr>
            <p:nvPr/>
          </p:nvSpPr>
          <p:spPr bwMode="auto">
            <a:xfrm>
              <a:off x="7631229" y="2792116"/>
              <a:ext cx="403981" cy="205171"/>
            </a:xfrm>
            <a:custGeom>
              <a:avLst/>
              <a:gdLst>
                <a:gd name="T0" fmla="*/ 254536575 w 254"/>
                <a:gd name="T1" fmla="*/ 40322598 h 129"/>
                <a:gd name="T2" fmla="*/ 262096250 w 254"/>
                <a:gd name="T3" fmla="*/ 65524222 h 129"/>
                <a:gd name="T4" fmla="*/ 277217188 w 254"/>
                <a:gd name="T5" fmla="*/ 98287127 h 129"/>
                <a:gd name="T6" fmla="*/ 274697825 w 254"/>
                <a:gd name="T7" fmla="*/ 123488752 h 129"/>
                <a:gd name="T8" fmla="*/ 241935000 w 254"/>
                <a:gd name="T9" fmla="*/ 156250069 h 129"/>
                <a:gd name="T10" fmla="*/ 216733438 w 254"/>
                <a:gd name="T11" fmla="*/ 163811350 h 129"/>
                <a:gd name="T12" fmla="*/ 191531875 w 254"/>
                <a:gd name="T13" fmla="*/ 161290394 h 129"/>
                <a:gd name="T14" fmla="*/ 176410938 w 254"/>
                <a:gd name="T15" fmla="*/ 153730700 h 129"/>
                <a:gd name="T16" fmla="*/ 158770638 w 254"/>
                <a:gd name="T17" fmla="*/ 123488752 h 129"/>
                <a:gd name="T18" fmla="*/ 103327200 w 254"/>
                <a:gd name="T19" fmla="*/ 80645197 h 129"/>
                <a:gd name="T20" fmla="*/ 27722513 w 254"/>
                <a:gd name="T21" fmla="*/ 156250069 h 129"/>
                <a:gd name="T22" fmla="*/ 12601575 w 254"/>
                <a:gd name="T23" fmla="*/ 219254923 h 129"/>
                <a:gd name="T24" fmla="*/ 0 w 254"/>
                <a:gd name="T25" fmla="*/ 284779145 h 129"/>
                <a:gd name="T26" fmla="*/ 5040313 w 254"/>
                <a:gd name="T27" fmla="*/ 325101744 h 129"/>
                <a:gd name="T28" fmla="*/ 20161250 w 254"/>
                <a:gd name="T29" fmla="*/ 309980769 h 129"/>
                <a:gd name="T30" fmla="*/ 25201563 w 254"/>
                <a:gd name="T31" fmla="*/ 294859795 h 129"/>
                <a:gd name="T32" fmla="*/ 42843450 w 254"/>
                <a:gd name="T33" fmla="*/ 282258189 h 129"/>
                <a:gd name="T34" fmla="*/ 65524063 w 254"/>
                <a:gd name="T35" fmla="*/ 264617846 h 129"/>
                <a:gd name="T36" fmla="*/ 80645000 w 254"/>
                <a:gd name="T37" fmla="*/ 254537196 h 129"/>
                <a:gd name="T38" fmla="*/ 108367513 w 254"/>
                <a:gd name="T39" fmla="*/ 252016240 h 129"/>
                <a:gd name="T40" fmla="*/ 183972200 w 254"/>
                <a:gd name="T41" fmla="*/ 249496872 h 129"/>
                <a:gd name="T42" fmla="*/ 269657513 w 254"/>
                <a:gd name="T43" fmla="*/ 241935591 h 129"/>
                <a:gd name="T44" fmla="*/ 317539688 w 254"/>
                <a:gd name="T45" fmla="*/ 234375897 h 129"/>
                <a:gd name="T46" fmla="*/ 327620313 w 254"/>
                <a:gd name="T47" fmla="*/ 219254923 h 129"/>
                <a:gd name="T48" fmla="*/ 365423450 w 254"/>
                <a:gd name="T49" fmla="*/ 229335572 h 129"/>
                <a:gd name="T50" fmla="*/ 435987825 w 254"/>
                <a:gd name="T51" fmla="*/ 236895266 h 129"/>
                <a:gd name="T52" fmla="*/ 473789375 w 254"/>
                <a:gd name="T53" fmla="*/ 262096890 h 129"/>
                <a:gd name="T54" fmla="*/ 521673138 w 254"/>
                <a:gd name="T55" fmla="*/ 284779145 h 129"/>
                <a:gd name="T56" fmla="*/ 546874700 w 254"/>
                <a:gd name="T57" fmla="*/ 274698496 h 129"/>
                <a:gd name="T58" fmla="*/ 559474688 w 254"/>
                <a:gd name="T59" fmla="*/ 257056565 h 129"/>
                <a:gd name="T60" fmla="*/ 614918125 w 254"/>
                <a:gd name="T61" fmla="*/ 226814616 h 129"/>
                <a:gd name="T62" fmla="*/ 640119688 w 254"/>
                <a:gd name="T63" fmla="*/ 189012974 h 129"/>
                <a:gd name="T64" fmla="*/ 617439075 w 254"/>
                <a:gd name="T65" fmla="*/ 143650051 h 129"/>
                <a:gd name="T66" fmla="*/ 599797188 w 254"/>
                <a:gd name="T67" fmla="*/ 128529076 h 129"/>
                <a:gd name="T68" fmla="*/ 577116575 w 254"/>
                <a:gd name="T69" fmla="*/ 118448427 h 129"/>
                <a:gd name="T70" fmla="*/ 572076263 w 254"/>
                <a:gd name="T71" fmla="*/ 95766171 h 129"/>
                <a:gd name="T72" fmla="*/ 521673138 w 254"/>
                <a:gd name="T73" fmla="*/ 27722580 h 129"/>
                <a:gd name="T74" fmla="*/ 448587813 w 254"/>
                <a:gd name="T75" fmla="*/ 47883879 h 129"/>
                <a:gd name="T76" fmla="*/ 418345938 w 254"/>
                <a:gd name="T77" fmla="*/ 37803230 h 129"/>
                <a:gd name="T78" fmla="*/ 405745950 w 254"/>
                <a:gd name="T79" fmla="*/ 30241949 h 129"/>
                <a:gd name="T80" fmla="*/ 400705638 w 254"/>
                <a:gd name="T81" fmla="*/ 17641931 h 129"/>
                <a:gd name="T82" fmla="*/ 340221888 w 254"/>
                <a:gd name="T83" fmla="*/ 0 h 129"/>
                <a:gd name="T84" fmla="*/ 309980013 w 254"/>
                <a:gd name="T85" fmla="*/ 2520956 h 129"/>
                <a:gd name="T86" fmla="*/ 294859075 w 254"/>
                <a:gd name="T87" fmla="*/ 15120974 h 129"/>
                <a:gd name="T88" fmla="*/ 277217188 w 254"/>
                <a:gd name="T89" fmla="*/ 22682255 h 129"/>
                <a:gd name="T90" fmla="*/ 254536575 w 254"/>
                <a:gd name="T91" fmla="*/ 27722580 h 1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54" h="129">
                  <a:moveTo>
                    <a:pt x="101" y="11"/>
                  </a:moveTo>
                  <a:lnTo>
                    <a:pt x="101" y="16"/>
                  </a:lnTo>
                  <a:lnTo>
                    <a:pt x="103" y="22"/>
                  </a:lnTo>
                  <a:lnTo>
                    <a:pt x="104" y="26"/>
                  </a:lnTo>
                  <a:lnTo>
                    <a:pt x="106" y="31"/>
                  </a:lnTo>
                  <a:lnTo>
                    <a:pt x="110" y="39"/>
                  </a:lnTo>
                  <a:lnTo>
                    <a:pt x="112" y="44"/>
                  </a:lnTo>
                  <a:lnTo>
                    <a:pt x="109" y="49"/>
                  </a:lnTo>
                  <a:lnTo>
                    <a:pt x="103" y="55"/>
                  </a:lnTo>
                  <a:lnTo>
                    <a:pt x="96" y="62"/>
                  </a:lnTo>
                  <a:lnTo>
                    <a:pt x="90" y="65"/>
                  </a:lnTo>
                  <a:lnTo>
                    <a:pt x="86" y="65"/>
                  </a:lnTo>
                  <a:lnTo>
                    <a:pt x="80" y="65"/>
                  </a:lnTo>
                  <a:lnTo>
                    <a:pt x="76" y="64"/>
                  </a:lnTo>
                  <a:lnTo>
                    <a:pt x="73" y="62"/>
                  </a:lnTo>
                  <a:lnTo>
                    <a:pt x="70" y="61"/>
                  </a:lnTo>
                  <a:lnTo>
                    <a:pt x="66" y="55"/>
                  </a:lnTo>
                  <a:lnTo>
                    <a:pt x="63" y="49"/>
                  </a:lnTo>
                  <a:lnTo>
                    <a:pt x="51" y="40"/>
                  </a:lnTo>
                  <a:lnTo>
                    <a:pt x="41" y="32"/>
                  </a:lnTo>
                  <a:lnTo>
                    <a:pt x="12" y="47"/>
                  </a:lnTo>
                  <a:lnTo>
                    <a:pt x="11" y="62"/>
                  </a:lnTo>
                  <a:lnTo>
                    <a:pt x="10" y="75"/>
                  </a:lnTo>
                  <a:lnTo>
                    <a:pt x="5" y="87"/>
                  </a:lnTo>
                  <a:lnTo>
                    <a:pt x="0" y="95"/>
                  </a:lnTo>
                  <a:lnTo>
                    <a:pt x="0" y="113"/>
                  </a:lnTo>
                  <a:lnTo>
                    <a:pt x="1" y="122"/>
                  </a:lnTo>
                  <a:lnTo>
                    <a:pt x="2" y="129"/>
                  </a:lnTo>
                  <a:lnTo>
                    <a:pt x="7" y="129"/>
                  </a:lnTo>
                  <a:lnTo>
                    <a:pt x="8" y="123"/>
                  </a:lnTo>
                  <a:lnTo>
                    <a:pt x="9" y="119"/>
                  </a:lnTo>
                  <a:lnTo>
                    <a:pt x="10" y="117"/>
                  </a:lnTo>
                  <a:lnTo>
                    <a:pt x="12" y="114"/>
                  </a:lnTo>
                  <a:lnTo>
                    <a:pt x="17" y="112"/>
                  </a:lnTo>
                  <a:lnTo>
                    <a:pt x="24" y="108"/>
                  </a:lnTo>
                  <a:lnTo>
                    <a:pt x="26" y="105"/>
                  </a:lnTo>
                  <a:lnTo>
                    <a:pt x="29" y="103"/>
                  </a:lnTo>
                  <a:lnTo>
                    <a:pt x="32" y="101"/>
                  </a:lnTo>
                  <a:lnTo>
                    <a:pt x="35" y="101"/>
                  </a:lnTo>
                  <a:lnTo>
                    <a:pt x="43" y="100"/>
                  </a:lnTo>
                  <a:lnTo>
                    <a:pt x="54" y="100"/>
                  </a:lnTo>
                  <a:lnTo>
                    <a:pt x="73" y="99"/>
                  </a:lnTo>
                  <a:lnTo>
                    <a:pt x="90" y="98"/>
                  </a:lnTo>
                  <a:lnTo>
                    <a:pt x="107" y="96"/>
                  </a:lnTo>
                  <a:lnTo>
                    <a:pt x="124" y="95"/>
                  </a:lnTo>
                  <a:lnTo>
                    <a:pt x="126" y="93"/>
                  </a:lnTo>
                  <a:lnTo>
                    <a:pt x="127" y="90"/>
                  </a:lnTo>
                  <a:lnTo>
                    <a:pt x="130" y="87"/>
                  </a:lnTo>
                  <a:lnTo>
                    <a:pt x="134" y="86"/>
                  </a:lnTo>
                  <a:lnTo>
                    <a:pt x="145" y="91"/>
                  </a:lnTo>
                  <a:lnTo>
                    <a:pt x="153" y="95"/>
                  </a:lnTo>
                  <a:lnTo>
                    <a:pt x="173" y="94"/>
                  </a:lnTo>
                  <a:lnTo>
                    <a:pt x="177" y="97"/>
                  </a:lnTo>
                  <a:lnTo>
                    <a:pt x="188" y="104"/>
                  </a:lnTo>
                  <a:lnTo>
                    <a:pt x="200" y="110"/>
                  </a:lnTo>
                  <a:lnTo>
                    <a:pt x="207" y="113"/>
                  </a:lnTo>
                  <a:lnTo>
                    <a:pt x="212" y="112"/>
                  </a:lnTo>
                  <a:lnTo>
                    <a:pt x="217" y="109"/>
                  </a:lnTo>
                  <a:lnTo>
                    <a:pt x="220" y="106"/>
                  </a:lnTo>
                  <a:lnTo>
                    <a:pt x="222" y="102"/>
                  </a:lnTo>
                  <a:lnTo>
                    <a:pt x="244" y="97"/>
                  </a:lnTo>
                  <a:lnTo>
                    <a:pt x="244" y="90"/>
                  </a:lnTo>
                  <a:lnTo>
                    <a:pt x="247" y="83"/>
                  </a:lnTo>
                  <a:lnTo>
                    <a:pt x="254" y="75"/>
                  </a:lnTo>
                  <a:lnTo>
                    <a:pt x="251" y="66"/>
                  </a:lnTo>
                  <a:lnTo>
                    <a:pt x="245" y="57"/>
                  </a:lnTo>
                  <a:lnTo>
                    <a:pt x="242" y="53"/>
                  </a:lnTo>
                  <a:lnTo>
                    <a:pt x="238" y="51"/>
                  </a:lnTo>
                  <a:lnTo>
                    <a:pt x="234" y="49"/>
                  </a:lnTo>
                  <a:lnTo>
                    <a:pt x="229" y="47"/>
                  </a:lnTo>
                  <a:lnTo>
                    <a:pt x="227" y="43"/>
                  </a:lnTo>
                  <a:lnTo>
                    <a:pt x="227" y="38"/>
                  </a:lnTo>
                  <a:lnTo>
                    <a:pt x="225" y="22"/>
                  </a:lnTo>
                  <a:lnTo>
                    <a:pt x="207" y="11"/>
                  </a:lnTo>
                  <a:lnTo>
                    <a:pt x="189" y="15"/>
                  </a:lnTo>
                  <a:lnTo>
                    <a:pt x="178" y="19"/>
                  </a:lnTo>
                  <a:lnTo>
                    <a:pt x="173" y="18"/>
                  </a:lnTo>
                  <a:lnTo>
                    <a:pt x="166" y="15"/>
                  </a:lnTo>
                  <a:lnTo>
                    <a:pt x="163" y="14"/>
                  </a:lnTo>
                  <a:lnTo>
                    <a:pt x="161" y="12"/>
                  </a:lnTo>
                  <a:lnTo>
                    <a:pt x="160" y="10"/>
                  </a:lnTo>
                  <a:lnTo>
                    <a:pt x="159" y="7"/>
                  </a:lnTo>
                  <a:lnTo>
                    <a:pt x="147" y="3"/>
                  </a:lnTo>
                  <a:lnTo>
                    <a:pt x="135" y="0"/>
                  </a:lnTo>
                  <a:lnTo>
                    <a:pt x="128" y="0"/>
                  </a:lnTo>
                  <a:lnTo>
                    <a:pt x="123" y="1"/>
                  </a:lnTo>
                  <a:lnTo>
                    <a:pt x="119" y="3"/>
                  </a:lnTo>
                  <a:lnTo>
                    <a:pt x="117" y="6"/>
                  </a:lnTo>
                  <a:lnTo>
                    <a:pt x="114" y="7"/>
                  </a:lnTo>
                  <a:lnTo>
                    <a:pt x="110" y="9"/>
                  </a:lnTo>
                  <a:lnTo>
                    <a:pt x="106" y="10"/>
                  </a:lnTo>
                  <a:lnTo>
                    <a:pt x="101" y="1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91" name="Freeform 528"/>
            <p:cNvSpPr>
              <a:spLocks/>
            </p:cNvSpPr>
            <p:nvPr/>
          </p:nvSpPr>
          <p:spPr bwMode="auto">
            <a:xfrm>
              <a:off x="5938963" y="3030687"/>
              <a:ext cx="136781" cy="98610"/>
            </a:xfrm>
            <a:custGeom>
              <a:avLst/>
              <a:gdLst>
                <a:gd name="T0" fmla="*/ 27 w 86"/>
                <a:gd name="T1" fmla="*/ 16 h 62"/>
                <a:gd name="T2" fmla="*/ 0 w 86"/>
                <a:gd name="T3" fmla="*/ 30 h 62"/>
                <a:gd name="T4" fmla="*/ 1 w 86"/>
                <a:gd name="T5" fmla="*/ 45 h 62"/>
                <a:gd name="T6" fmla="*/ 5 w 86"/>
                <a:gd name="T7" fmla="*/ 47 h 62"/>
                <a:gd name="T8" fmla="*/ 11 w 86"/>
                <a:gd name="T9" fmla="*/ 48 h 62"/>
                <a:gd name="T10" fmla="*/ 17 w 86"/>
                <a:gd name="T11" fmla="*/ 43 h 62"/>
                <a:gd name="T12" fmla="*/ 27 w 86"/>
                <a:gd name="T13" fmla="*/ 38 h 62"/>
                <a:gd name="T14" fmla="*/ 36 w 86"/>
                <a:gd name="T15" fmla="*/ 38 h 62"/>
                <a:gd name="T16" fmla="*/ 41 w 86"/>
                <a:gd name="T17" fmla="*/ 52 h 62"/>
                <a:gd name="T18" fmla="*/ 43 w 86"/>
                <a:gd name="T19" fmla="*/ 51 h 62"/>
                <a:gd name="T20" fmla="*/ 43 w 86"/>
                <a:gd name="T21" fmla="*/ 60 h 62"/>
                <a:gd name="T22" fmla="*/ 50 w 86"/>
                <a:gd name="T23" fmla="*/ 62 h 62"/>
                <a:gd name="T24" fmla="*/ 55 w 86"/>
                <a:gd name="T25" fmla="*/ 62 h 62"/>
                <a:gd name="T26" fmla="*/ 57 w 86"/>
                <a:gd name="T27" fmla="*/ 62 h 62"/>
                <a:gd name="T28" fmla="*/ 66 w 86"/>
                <a:gd name="T29" fmla="*/ 59 h 62"/>
                <a:gd name="T30" fmla="*/ 79 w 86"/>
                <a:gd name="T31" fmla="*/ 55 h 62"/>
                <a:gd name="T32" fmla="*/ 79 w 86"/>
                <a:gd name="T33" fmla="*/ 45 h 62"/>
                <a:gd name="T34" fmla="*/ 86 w 86"/>
                <a:gd name="T35" fmla="*/ 45 h 62"/>
                <a:gd name="T36" fmla="*/ 86 w 86"/>
                <a:gd name="T37" fmla="*/ 41 h 62"/>
                <a:gd name="T38" fmla="*/ 74 w 86"/>
                <a:gd name="T39" fmla="*/ 37 h 62"/>
                <a:gd name="T40" fmla="*/ 70 w 86"/>
                <a:gd name="T41" fmla="*/ 6 h 62"/>
                <a:gd name="T42" fmla="*/ 59 w 86"/>
                <a:gd name="T43" fmla="*/ 0 h 62"/>
                <a:gd name="T44" fmla="*/ 50 w 86"/>
                <a:gd name="T45" fmla="*/ 1 h 62"/>
                <a:gd name="T46" fmla="*/ 39 w 86"/>
                <a:gd name="T47" fmla="*/ 3 h 62"/>
                <a:gd name="T48" fmla="*/ 34 w 86"/>
                <a:gd name="T49" fmla="*/ 5 h 62"/>
                <a:gd name="T50" fmla="*/ 31 w 86"/>
                <a:gd name="T51" fmla="*/ 8 h 62"/>
                <a:gd name="T52" fmla="*/ 28 w 86"/>
                <a:gd name="T53" fmla="*/ 12 h 62"/>
                <a:gd name="T54" fmla="*/ 27 w 86"/>
                <a:gd name="T55" fmla="*/ 16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6" h="62">
                  <a:moveTo>
                    <a:pt x="27" y="16"/>
                  </a:moveTo>
                  <a:lnTo>
                    <a:pt x="0" y="30"/>
                  </a:lnTo>
                  <a:lnTo>
                    <a:pt x="1" y="45"/>
                  </a:lnTo>
                  <a:lnTo>
                    <a:pt x="5" y="47"/>
                  </a:lnTo>
                  <a:lnTo>
                    <a:pt x="11" y="48"/>
                  </a:lnTo>
                  <a:lnTo>
                    <a:pt x="17" y="43"/>
                  </a:lnTo>
                  <a:lnTo>
                    <a:pt x="27" y="38"/>
                  </a:lnTo>
                  <a:lnTo>
                    <a:pt x="36" y="38"/>
                  </a:lnTo>
                  <a:lnTo>
                    <a:pt x="41" y="52"/>
                  </a:lnTo>
                  <a:lnTo>
                    <a:pt x="43" y="51"/>
                  </a:lnTo>
                  <a:lnTo>
                    <a:pt x="43" y="60"/>
                  </a:lnTo>
                  <a:lnTo>
                    <a:pt x="50" y="62"/>
                  </a:lnTo>
                  <a:lnTo>
                    <a:pt x="55" y="62"/>
                  </a:lnTo>
                  <a:lnTo>
                    <a:pt x="57" y="62"/>
                  </a:lnTo>
                  <a:lnTo>
                    <a:pt x="66" y="59"/>
                  </a:lnTo>
                  <a:lnTo>
                    <a:pt x="79" y="55"/>
                  </a:lnTo>
                  <a:lnTo>
                    <a:pt x="79" y="45"/>
                  </a:lnTo>
                  <a:lnTo>
                    <a:pt x="86" y="45"/>
                  </a:lnTo>
                  <a:lnTo>
                    <a:pt x="86" y="41"/>
                  </a:lnTo>
                  <a:lnTo>
                    <a:pt x="74" y="37"/>
                  </a:lnTo>
                  <a:lnTo>
                    <a:pt x="70" y="6"/>
                  </a:lnTo>
                  <a:lnTo>
                    <a:pt x="59" y="0"/>
                  </a:lnTo>
                  <a:lnTo>
                    <a:pt x="50" y="1"/>
                  </a:lnTo>
                  <a:lnTo>
                    <a:pt x="39" y="3"/>
                  </a:lnTo>
                  <a:lnTo>
                    <a:pt x="34" y="5"/>
                  </a:lnTo>
                  <a:lnTo>
                    <a:pt x="31" y="8"/>
                  </a:lnTo>
                  <a:lnTo>
                    <a:pt x="28" y="12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92" name="Freeform 529"/>
            <p:cNvSpPr>
              <a:spLocks/>
            </p:cNvSpPr>
            <p:nvPr/>
          </p:nvSpPr>
          <p:spPr bwMode="auto">
            <a:xfrm>
              <a:off x="7071381" y="3045001"/>
              <a:ext cx="77932" cy="95429"/>
            </a:xfrm>
            <a:custGeom>
              <a:avLst/>
              <a:gdLst>
                <a:gd name="T0" fmla="*/ 32 w 49"/>
                <a:gd name="T1" fmla="*/ 7 h 60"/>
                <a:gd name="T2" fmla="*/ 36 w 49"/>
                <a:gd name="T3" fmla="*/ 24 h 60"/>
                <a:gd name="T4" fmla="*/ 29 w 49"/>
                <a:gd name="T5" fmla="*/ 24 h 60"/>
                <a:gd name="T6" fmla="*/ 26 w 49"/>
                <a:gd name="T7" fmla="*/ 24 h 60"/>
                <a:gd name="T8" fmla="*/ 23 w 49"/>
                <a:gd name="T9" fmla="*/ 23 h 60"/>
                <a:gd name="T10" fmla="*/ 22 w 49"/>
                <a:gd name="T11" fmla="*/ 22 h 60"/>
                <a:gd name="T12" fmla="*/ 21 w 49"/>
                <a:gd name="T13" fmla="*/ 20 h 60"/>
                <a:gd name="T14" fmla="*/ 20 w 49"/>
                <a:gd name="T15" fmla="*/ 16 h 60"/>
                <a:gd name="T16" fmla="*/ 18 w 49"/>
                <a:gd name="T17" fmla="*/ 10 h 60"/>
                <a:gd name="T18" fmla="*/ 2 w 49"/>
                <a:gd name="T19" fmla="*/ 23 h 60"/>
                <a:gd name="T20" fmla="*/ 0 w 49"/>
                <a:gd name="T21" fmla="*/ 21 h 60"/>
                <a:gd name="T22" fmla="*/ 2 w 49"/>
                <a:gd name="T23" fmla="*/ 24 h 60"/>
                <a:gd name="T24" fmla="*/ 4 w 49"/>
                <a:gd name="T25" fmla="*/ 28 h 60"/>
                <a:gd name="T26" fmla="*/ 4 w 49"/>
                <a:gd name="T27" fmla="*/ 42 h 60"/>
                <a:gd name="T28" fmla="*/ 24 w 49"/>
                <a:gd name="T29" fmla="*/ 46 h 60"/>
                <a:gd name="T30" fmla="*/ 24 w 49"/>
                <a:gd name="T31" fmla="*/ 53 h 60"/>
                <a:gd name="T32" fmla="*/ 26 w 49"/>
                <a:gd name="T33" fmla="*/ 57 h 60"/>
                <a:gd name="T34" fmla="*/ 27 w 49"/>
                <a:gd name="T35" fmla="*/ 58 h 60"/>
                <a:gd name="T36" fmla="*/ 29 w 49"/>
                <a:gd name="T37" fmla="*/ 59 h 60"/>
                <a:gd name="T38" fmla="*/ 31 w 49"/>
                <a:gd name="T39" fmla="*/ 59 h 60"/>
                <a:gd name="T40" fmla="*/ 34 w 49"/>
                <a:gd name="T41" fmla="*/ 60 h 60"/>
                <a:gd name="T42" fmla="*/ 38 w 49"/>
                <a:gd name="T43" fmla="*/ 55 h 60"/>
                <a:gd name="T44" fmla="*/ 32 w 49"/>
                <a:gd name="T45" fmla="*/ 45 h 60"/>
                <a:gd name="T46" fmla="*/ 45 w 49"/>
                <a:gd name="T47" fmla="*/ 43 h 60"/>
                <a:gd name="T48" fmla="*/ 45 w 49"/>
                <a:gd name="T49" fmla="*/ 42 h 60"/>
                <a:gd name="T50" fmla="*/ 36 w 49"/>
                <a:gd name="T51" fmla="*/ 36 h 60"/>
                <a:gd name="T52" fmla="*/ 38 w 49"/>
                <a:gd name="T53" fmla="*/ 23 h 60"/>
                <a:gd name="T54" fmla="*/ 41 w 49"/>
                <a:gd name="T55" fmla="*/ 22 h 60"/>
                <a:gd name="T56" fmla="*/ 45 w 49"/>
                <a:gd name="T57" fmla="*/ 21 h 60"/>
                <a:gd name="T58" fmla="*/ 48 w 49"/>
                <a:gd name="T59" fmla="*/ 20 h 60"/>
                <a:gd name="T60" fmla="*/ 49 w 49"/>
                <a:gd name="T61" fmla="*/ 18 h 60"/>
                <a:gd name="T62" fmla="*/ 49 w 49"/>
                <a:gd name="T63" fmla="*/ 11 h 60"/>
                <a:gd name="T64" fmla="*/ 48 w 49"/>
                <a:gd name="T65" fmla="*/ 6 h 60"/>
                <a:gd name="T66" fmla="*/ 47 w 49"/>
                <a:gd name="T67" fmla="*/ 4 h 60"/>
                <a:gd name="T68" fmla="*/ 45 w 49"/>
                <a:gd name="T69" fmla="*/ 2 h 60"/>
                <a:gd name="T70" fmla="*/ 44 w 49"/>
                <a:gd name="T71" fmla="*/ 1 h 60"/>
                <a:gd name="T72" fmla="*/ 42 w 49"/>
                <a:gd name="T73" fmla="*/ 0 h 60"/>
                <a:gd name="T74" fmla="*/ 39 w 49"/>
                <a:gd name="T75" fmla="*/ 1 h 60"/>
                <a:gd name="T76" fmla="*/ 36 w 49"/>
                <a:gd name="T77" fmla="*/ 2 h 60"/>
                <a:gd name="T78" fmla="*/ 33 w 49"/>
                <a:gd name="T79" fmla="*/ 5 h 60"/>
                <a:gd name="T80" fmla="*/ 32 w 49"/>
                <a:gd name="T81" fmla="*/ 7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9" h="60">
                  <a:moveTo>
                    <a:pt x="32" y="7"/>
                  </a:moveTo>
                  <a:lnTo>
                    <a:pt x="36" y="24"/>
                  </a:lnTo>
                  <a:lnTo>
                    <a:pt x="29" y="24"/>
                  </a:lnTo>
                  <a:lnTo>
                    <a:pt x="26" y="24"/>
                  </a:lnTo>
                  <a:lnTo>
                    <a:pt x="23" y="23"/>
                  </a:lnTo>
                  <a:lnTo>
                    <a:pt x="22" y="22"/>
                  </a:lnTo>
                  <a:lnTo>
                    <a:pt x="21" y="20"/>
                  </a:lnTo>
                  <a:lnTo>
                    <a:pt x="20" y="16"/>
                  </a:lnTo>
                  <a:lnTo>
                    <a:pt x="18" y="10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4" y="42"/>
                  </a:lnTo>
                  <a:lnTo>
                    <a:pt x="24" y="46"/>
                  </a:lnTo>
                  <a:lnTo>
                    <a:pt x="24" y="53"/>
                  </a:lnTo>
                  <a:lnTo>
                    <a:pt x="26" y="57"/>
                  </a:lnTo>
                  <a:lnTo>
                    <a:pt x="27" y="58"/>
                  </a:lnTo>
                  <a:lnTo>
                    <a:pt x="29" y="59"/>
                  </a:lnTo>
                  <a:lnTo>
                    <a:pt x="31" y="59"/>
                  </a:lnTo>
                  <a:lnTo>
                    <a:pt x="34" y="60"/>
                  </a:lnTo>
                  <a:lnTo>
                    <a:pt x="38" y="55"/>
                  </a:lnTo>
                  <a:lnTo>
                    <a:pt x="32" y="45"/>
                  </a:lnTo>
                  <a:lnTo>
                    <a:pt x="45" y="43"/>
                  </a:lnTo>
                  <a:lnTo>
                    <a:pt x="45" y="42"/>
                  </a:lnTo>
                  <a:lnTo>
                    <a:pt x="36" y="36"/>
                  </a:lnTo>
                  <a:lnTo>
                    <a:pt x="38" y="23"/>
                  </a:lnTo>
                  <a:lnTo>
                    <a:pt x="41" y="22"/>
                  </a:lnTo>
                  <a:lnTo>
                    <a:pt x="45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1"/>
                  </a:lnTo>
                  <a:lnTo>
                    <a:pt x="48" y="6"/>
                  </a:lnTo>
                  <a:lnTo>
                    <a:pt x="47" y="4"/>
                  </a:lnTo>
                  <a:lnTo>
                    <a:pt x="45" y="2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6" y="2"/>
                  </a:lnTo>
                  <a:lnTo>
                    <a:pt x="33" y="5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93" name="Freeform 530"/>
            <p:cNvSpPr>
              <a:spLocks/>
            </p:cNvSpPr>
            <p:nvPr/>
          </p:nvSpPr>
          <p:spPr bwMode="auto">
            <a:xfrm>
              <a:off x="6896429" y="2905039"/>
              <a:ext cx="146324" cy="241752"/>
            </a:xfrm>
            <a:custGeom>
              <a:avLst/>
              <a:gdLst>
                <a:gd name="T0" fmla="*/ 64 w 92"/>
                <a:gd name="T1" fmla="*/ 9 h 152"/>
                <a:gd name="T2" fmla="*/ 50 w 92"/>
                <a:gd name="T3" fmla="*/ 22 h 152"/>
                <a:gd name="T4" fmla="*/ 41 w 92"/>
                <a:gd name="T5" fmla="*/ 28 h 152"/>
                <a:gd name="T6" fmla="*/ 45 w 92"/>
                <a:gd name="T7" fmla="*/ 32 h 152"/>
                <a:gd name="T8" fmla="*/ 49 w 92"/>
                <a:gd name="T9" fmla="*/ 61 h 152"/>
                <a:gd name="T10" fmla="*/ 36 w 92"/>
                <a:gd name="T11" fmla="*/ 61 h 152"/>
                <a:gd name="T12" fmla="*/ 31 w 92"/>
                <a:gd name="T13" fmla="*/ 53 h 152"/>
                <a:gd name="T14" fmla="*/ 22 w 92"/>
                <a:gd name="T15" fmla="*/ 61 h 152"/>
                <a:gd name="T16" fmla="*/ 5 w 92"/>
                <a:gd name="T17" fmla="*/ 61 h 152"/>
                <a:gd name="T18" fmla="*/ 0 w 92"/>
                <a:gd name="T19" fmla="*/ 64 h 152"/>
                <a:gd name="T20" fmla="*/ 0 w 92"/>
                <a:gd name="T21" fmla="*/ 79 h 152"/>
                <a:gd name="T22" fmla="*/ 11 w 92"/>
                <a:gd name="T23" fmla="*/ 92 h 152"/>
                <a:gd name="T24" fmla="*/ 11 w 92"/>
                <a:gd name="T25" fmla="*/ 97 h 152"/>
                <a:gd name="T26" fmla="*/ 9 w 92"/>
                <a:gd name="T27" fmla="*/ 99 h 152"/>
                <a:gd name="T28" fmla="*/ 5 w 92"/>
                <a:gd name="T29" fmla="*/ 101 h 152"/>
                <a:gd name="T30" fmla="*/ 0 w 92"/>
                <a:gd name="T31" fmla="*/ 112 h 152"/>
                <a:gd name="T32" fmla="*/ 9 w 92"/>
                <a:gd name="T33" fmla="*/ 115 h 152"/>
                <a:gd name="T34" fmla="*/ 16 w 92"/>
                <a:gd name="T35" fmla="*/ 120 h 152"/>
                <a:gd name="T36" fmla="*/ 20 w 92"/>
                <a:gd name="T37" fmla="*/ 127 h 152"/>
                <a:gd name="T38" fmla="*/ 22 w 92"/>
                <a:gd name="T39" fmla="*/ 136 h 152"/>
                <a:gd name="T40" fmla="*/ 20 w 92"/>
                <a:gd name="T41" fmla="*/ 149 h 152"/>
                <a:gd name="T42" fmla="*/ 45 w 92"/>
                <a:gd name="T43" fmla="*/ 146 h 152"/>
                <a:gd name="T44" fmla="*/ 44 w 92"/>
                <a:gd name="T45" fmla="*/ 139 h 152"/>
                <a:gd name="T46" fmla="*/ 49 w 92"/>
                <a:gd name="T47" fmla="*/ 130 h 152"/>
                <a:gd name="T48" fmla="*/ 63 w 92"/>
                <a:gd name="T49" fmla="*/ 106 h 152"/>
                <a:gd name="T50" fmla="*/ 71 w 92"/>
                <a:gd name="T51" fmla="*/ 97 h 152"/>
                <a:gd name="T52" fmla="*/ 92 w 92"/>
                <a:gd name="T53" fmla="*/ 74 h 152"/>
                <a:gd name="T54" fmla="*/ 85 w 92"/>
                <a:gd name="T55" fmla="*/ 67 h 152"/>
                <a:gd name="T56" fmla="*/ 76 w 92"/>
                <a:gd name="T57" fmla="*/ 62 h 152"/>
                <a:gd name="T58" fmla="*/ 72 w 92"/>
                <a:gd name="T59" fmla="*/ 54 h 152"/>
                <a:gd name="T60" fmla="*/ 71 w 92"/>
                <a:gd name="T61" fmla="*/ 43 h 152"/>
                <a:gd name="T62" fmla="*/ 71 w 92"/>
                <a:gd name="T63" fmla="*/ 33 h 152"/>
                <a:gd name="T64" fmla="*/ 73 w 92"/>
                <a:gd name="T65" fmla="*/ 30 h 152"/>
                <a:gd name="T66" fmla="*/ 75 w 92"/>
                <a:gd name="T67" fmla="*/ 28 h 152"/>
                <a:gd name="T68" fmla="*/ 78 w 92"/>
                <a:gd name="T69" fmla="*/ 26 h 152"/>
                <a:gd name="T70" fmla="*/ 82 w 92"/>
                <a:gd name="T71" fmla="*/ 18 h 152"/>
                <a:gd name="T72" fmla="*/ 81 w 92"/>
                <a:gd name="T73" fmla="*/ 6 h 152"/>
                <a:gd name="T74" fmla="*/ 69 w 92"/>
                <a:gd name="T75" fmla="*/ 2 h 1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2" h="152">
                  <a:moveTo>
                    <a:pt x="69" y="2"/>
                  </a:moveTo>
                  <a:lnTo>
                    <a:pt x="64" y="9"/>
                  </a:lnTo>
                  <a:lnTo>
                    <a:pt x="56" y="19"/>
                  </a:lnTo>
                  <a:lnTo>
                    <a:pt x="50" y="22"/>
                  </a:lnTo>
                  <a:lnTo>
                    <a:pt x="45" y="26"/>
                  </a:lnTo>
                  <a:lnTo>
                    <a:pt x="41" y="28"/>
                  </a:lnTo>
                  <a:lnTo>
                    <a:pt x="36" y="29"/>
                  </a:lnTo>
                  <a:lnTo>
                    <a:pt x="45" y="32"/>
                  </a:lnTo>
                  <a:lnTo>
                    <a:pt x="42" y="44"/>
                  </a:lnTo>
                  <a:lnTo>
                    <a:pt x="49" y="61"/>
                  </a:lnTo>
                  <a:lnTo>
                    <a:pt x="42" y="61"/>
                  </a:lnTo>
                  <a:lnTo>
                    <a:pt x="36" y="61"/>
                  </a:lnTo>
                  <a:lnTo>
                    <a:pt x="31" y="60"/>
                  </a:lnTo>
                  <a:lnTo>
                    <a:pt x="31" y="53"/>
                  </a:lnTo>
                  <a:lnTo>
                    <a:pt x="22" y="53"/>
                  </a:lnTo>
                  <a:lnTo>
                    <a:pt x="22" y="61"/>
                  </a:lnTo>
                  <a:lnTo>
                    <a:pt x="7" y="60"/>
                  </a:lnTo>
                  <a:lnTo>
                    <a:pt x="5" y="61"/>
                  </a:lnTo>
                  <a:lnTo>
                    <a:pt x="2" y="62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0" y="79"/>
                  </a:lnTo>
                  <a:lnTo>
                    <a:pt x="5" y="84"/>
                  </a:lnTo>
                  <a:lnTo>
                    <a:pt x="11" y="92"/>
                  </a:lnTo>
                  <a:lnTo>
                    <a:pt x="11" y="95"/>
                  </a:lnTo>
                  <a:lnTo>
                    <a:pt x="11" y="97"/>
                  </a:lnTo>
                  <a:lnTo>
                    <a:pt x="10" y="98"/>
                  </a:lnTo>
                  <a:lnTo>
                    <a:pt x="9" y="99"/>
                  </a:lnTo>
                  <a:lnTo>
                    <a:pt x="8" y="101"/>
                  </a:lnTo>
                  <a:lnTo>
                    <a:pt x="5" y="101"/>
                  </a:lnTo>
                  <a:lnTo>
                    <a:pt x="0" y="101"/>
                  </a:lnTo>
                  <a:lnTo>
                    <a:pt x="0" y="112"/>
                  </a:lnTo>
                  <a:lnTo>
                    <a:pt x="5" y="113"/>
                  </a:lnTo>
                  <a:lnTo>
                    <a:pt x="9" y="115"/>
                  </a:lnTo>
                  <a:lnTo>
                    <a:pt x="13" y="117"/>
                  </a:lnTo>
                  <a:lnTo>
                    <a:pt x="16" y="120"/>
                  </a:lnTo>
                  <a:lnTo>
                    <a:pt x="19" y="123"/>
                  </a:lnTo>
                  <a:lnTo>
                    <a:pt x="20" y="127"/>
                  </a:lnTo>
                  <a:lnTo>
                    <a:pt x="22" y="132"/>
                  </a:lnTo>
                  <a:lnTo>
                    <a:pt x="22" y="136"/>
                  </a:lnTo>
                  <a:lnTo>
                    <a:pt x="22" y="141"/>
                  </a:lnTo>
                  <a:lnTo>
                    <a:pt x="20" y="149"/>
                  </a:lnTo>
                  <a:lnTo>
                    <a:pt x="49" y="152"/>
                  </a:lnTo>
                  <a:lnTo>
                    <a:pt x="45" y="146"/>
                  </a:lnTo>
                  <a:lnTo>
                    <a:pt x="44" y="141"/>
                  </a:lnTo>
                  <a:lnTo>
                    <a:pt x="44" y="139"/>
                  </a:lnTo>
                  <a:lnTo>
                    <a:pt x="46" y="134"/>
                  </a:lnTo>
                  <a:lnTo>
                    <a:pt x="49" y="130"/>
                  </a:lnTo>
                  <a:lnTo>
                    <a:pt x="49" y="106"/>
                  </a:lnTo>
                  <a:lnTo>
                    <a:pt x="63" y="106"/>
                  </a:lnTo>
                  <a:lnTo>
                    <a:pt x="63" y="97"/>
                  </a:lnTo>
                  <a:lnTo>
                    <a:pt x="71" y="97"/>
                  </a:lnTo>
                  <a:lnTo>
                    <a:pt x="74" y="74"/>
                  </a:lnTo>
                  <a:lnTo>
                    <a:pt x="92" y="74"/>
                  </a:lnTo>
                  <a:lnTo>
                    <a:pt x="92" y="68"/>
                  </a:lnTo>
                  <a:lnTo>
                    <a:pt x="85" y="67"/>
                  </a:lnTo>
                  <a:lnTo>
                    <a:pt x="79" y="65"/>
                  </a:lnTo>
                  <a:lnTo>
                    <a:pt x="76" y="62"/>
                  </a:lnTo>
                  <a:lnTo>
                    <a:pt x="73" y="58"/>
                  </a:lnTo>
                  <a:lnTo>
                    <a:pt x="72" y="54"/>
                  </a:lnTo>
                  <a:lnTo>
                    <a:pt x="71" y="49"/>
                  </a:lnTo>
                  <a:lnTo>
                    <a:pt x="71" y="43"/>
                  </a:lnTo>
                  <a:lnTo>
                    <a:pt x="71" y="37"/>
                  </a:lnTo>
                  <a:lnTo>
                    <a:pt x="71" y="33"/>
                  </a:lnTo>
                  <a:lnTo>
                    <a:pt x="72" y="31"/>
                  </a:lnTo>
                  <a:lnTo>
                    <a:pt x="73" y="30"/>
                  </a:lnTo>
                  <a:lnTo>
                    <a:pt x="74" y="29"/>
                  </a:lnTo>
                  <a:lnTo>
                    <a:pt x="75" y="28"/>
                  </a:lnTo>
                  <a:lnTo>
                    <a:pt x="77" y="27"/>
                  </a:lnTo>
                  <a:lnTo>
                    <a:pt x="78" y="26"/>
                  </a:lnTo>
                  <a:lnTo>
                    <a:pt x="81" y="23"/>
                  </a:lnTo>
                  <a:lnTo>
                    <a:pt x="82" y="18"/>
                  </a:lnTo>
                  <a:lnTo>
                    <a:pt x="82" y="12"/>
                  </a:lnTo>
                  <a:lnTo>
                    <a:pt x="81" y="6"/>
                  </a:lnTo>
                  <a:lnTo>
                    <a:pt x="81" y="0"/>
                  </a:lnTo>
                  <a:lnTo>
                    <a:pt x="69" y="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94" name="Freeform 531"/>
            <p:cNvSpPr>
              <a:spLocks/>
            </p:cNvSpPr>
            <p:nvPr/>
          </p:nvSpPr>
          <p:spPr bwMode="auto">
            <a:xfrm>
              <a:off x="7599420" y="3073629"/>
              <a:ext cx="157457" cy="76343"/>
            </a:xfrm>
            <a:custGeom>
              <a:avLst/>
              <a:gdLst>
                <a:gd name="T0" fmla="*/ 110886522 w 99"/>
                <a:gd name="T1" fmla="*/ 47883763 h 48"/>
                <a:gd name="T2" fmla="*/ 100805929 w 99"/>
                <a:gd name="T3" fmla="*/ 60483750 h 48"/>
                <a:gd name="T4" fmla="*/ 7559651 w 99"/>
                <a:gd name="T5" fmla="*/ 63004700 h 48"/>
                <a:gd name="T6" fmla="*/ 7559651 w 99"/>
                <a:gd name="T7" fmla="*/ 88206263 h 48"/>
                <a:gd name="T8" fmla="*/ 5040296 w 99"/>
                <a:gd name="T9" fmla="*/ 100806250 h 48"/>
                <a:gd name="T10" fmla="*/ 0 w 99"/>
                <a:gd name="T11" fmla="*/ 120967500 h 48"/>
                <a:gd name="T12" fmla="*/ 118446173 w 99"/>
                <a:gd name="T13" fmla="*/ 120967500 h 48"/>
                <a:gd name="T14" fmla="*/ 151208894 w 99"/>
                <a:gd name="T15" fmla="*/ 115927188 h 48"/>
                <a:gd name="T16" fmla="*/ 186490969 w 99"/>
                <a:gd name="T17" fmla="*/ 105846563 h 48"/>
                <a:gd name="T18" fmla="*/ 224292399 w 99"/>
                <a:gd name="T19" fmla="*/ 95765938 h 48"/>
                <a:gd name="T20" fmla="*/ 249493881 w 99"/>
                <a:gd name="T21" fmla="*/ 93246575 h 48"/>
                <a:gd name="T22" fmla="*/ 246974527 w 99"/>
                <a:gd name="T23" fmla="*/ 35282188 h 48"/>
                <a:gd name="T24" fmla="*/ 231853637 w 99"/>
                <a:gd name="T25" fmla="*/ 15120938 h 48"/>
                <a:gd name="T26" fmla="*/ 168849138 w 99"/>
                <a:gd name="T27" fmla="*/ 15120938 h 48"/>
                <a:gd name="T28" fmla="*/ 141128301 w 99"/>
                <a:gd name="T29" fmla="*/ 10080625 h 48"/>
                <a:gd name="T30" fmla="*/ 113405877 w 99"/>
                <a:gd name="T31" fmla="*/ 0 h 48"/>
                <a:gd name="T32" fmla="*/ 110886522 w 99"/>
                <a:gd name="T33" fmla="*/ 47883763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9" h="48">
                  <a:moveTo>
                    <a:pt x="44" y="19"/>
                  </a:moveTo>
                  <a:lnTo>
                    <a:pt x="40" y="24"/>
                  </a:lnTo>
                  <a:lnTo>
                    <a:pt x="3" y="25"/>
                  </a:lnTo>
                  <a:lnTo>
                    <a:pt x="3" y="35"/>
                  </a:lnTo>
                  <a:lnTo>
                    <a:pt x="2" y="40"/>
                  </a:lnTo>
                  <a:lnTo>
                    <a:pt x="0" y="48"/>
                  </a:lnTo>
                  <a:lnTo>
                    <a:pt x="47" y="48"/>
                  </a:lnTo>
                  <a:lnTo>
                    <a:pt x="60" y="46"/>
                  </a:lnTo>
                  <a:lnTo>
                    <a:pt x="74" y="42"/>
                  </a:lnTo>
                  <a:lnTo>
                    <a:pt x="89" y="38"/>
                  </a:lnTo>
                  <a:lnTo>
                    <a:pt x="99" y="37"/>
                  </a:lnTo>
                  <a:lnTo>
                    <a:pt x="98" y="14"/>
                  </a:lnTo>
                  <a:lnTo>
                    <a:pt x="92" y="6"/>
                  </a:lnTo>
                  <a:lnTo>
                    <a:pt x="67" y="6"/>
                  </a:lnTo>
                  <a:lnTo>
                    <a:pt x="56" y="4"/>
                  </a:lnTo>
                  <a:lnTo>
                    <a:pt x="45" y="0"/>
                  </a:lnTo>
                  <a:lnTo>
                    <a:pt x="44" y="1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95" name="Freeform 532"/>
            <p:cNvSpPr>
              <a:spLocks/>
            </p:cNvSpPr>
            <p:nvPr/>
          </p:nvSpPr>
          <p:spPr bwMode="auto">
            <a:xfrm>
              <a:off x="7647133" y="2943211"/>
              <a:ext cx="330819" cy="216304"/>
            </a:xfrm>
            <a:custGeom>
              <a:avLst/>
              <a:gdLst>
                <a:gd name="T0" fmla="*/ 2147483647 w 208"/>
                <a:gd name="T1" fmla="*/ 2147483647 h 136"/>
                <a:gd name="T2" fmla="*/ 2147483647 w 208"/>
                <a:gd name="T3" fmla="*/ 2147483647 h 136"/>
                <a:gd name="T4" fmla="*/ 2147483647 w 208"/>
                <a:gd name="T5" fmla="*/ 2147483647 h 136"/>
                <a:gd name="T6" fmla="*/ 2147483647 w 208"/>
                <a:gd name="T7" fmla="*/ 2147483647 h 136"/>
                <a:gd name="T8" fmla="*/ 2147483647 w 208"/>
                <a:gd name="T9" fmla="*/ 2147483647 h 136"/>
                <a:gd name="T10" fmla="*/ 2147483647 w 208"/>
                <a:gd name="T11" fmla="*/ 2147483647 h 136"/>
                <a:gd name="T12" fmla="*/ 2147483647 w 208"/>
                <a:gd name="T13" fmla="*/ 2147483647 h 136"/>
                <a:gd name="T14" fmla="*/ 2147483647 w 208"/>
                <a:gd name="T15" fmla="*/ 2147483647 h 136"/>
                <a:gd name="T16" fmla="*/ 2147483647 w 208"/>
                <a:gd name="T17" fmla="*/ 2147483647 h 136"/>
                <a:gd name="T18" fmla="*/ 2147483647 w 208"/>
                <a:gd name="T19" fmla="*/ 2147483647 h 136"/>
                <a:gd name="T20" fmla="*/ 2147483647 w 208"/>
                <a:gd name="T21" fmla="*/ 2147483647 h 136"/>
                <a:gd name="T22" fmla="*/ 2147483647 w 208"/>
                <a:gd name="T23" fmla="*/ 2147483647 h 136"/>
                <a:gd name="T24" fmla="*/ 2147483647 w 208"/>
                <a:gd name="T25" fmla="*/ 2147483647 h 136"/>
                <a:gd name="T26" fmla="*/ 2147483647 w 208"/>
                <a:gd name="T27" fmla="*/ 2147483647 h 136"/>
                <a:gd name="T28" fmla="*/ 2147483647 w 208"/>
                <a:gd name="T29" fmla="*/ 2147483647 h 136"/>
                <a:gd name="T30" fmla="*/ 2147483647 w 208"/>
                <a:gd name="T31" fmla="*/ 2147483647 h 136"/>
                <a:gd name="T32" fmla="*/ 2147483647 w 208"/>
                <a:gd name="T33" fmla="*/ 2147483647 h 136"/>
                <a:gd name="T34" fmla="*/ 2147483647 w 208"/>
                <a:gd name="T35" fmla="*/ 2147483647 h 136"/>
                <a:gd name="T36" fmla="*/ 2147483647 w 208"/>
                <a:gd name="T37" fmla="*/ 2147483647 h 136"/>
                <a:gd name="T38" fmla="*/ 2147483647 w 208"/>
                <a:gd name="T39" fmla="*/ 2147483647 h 136"/>
                <a:gd name="T40" fmla="*/ 2147483647 w 208"/>
                <a:gd name="T41" fmla="*/ 2147483647 h 136"/>
                <a:gd name="T42" fmla="*/ 2147483647 w 208"/>
                <a:gd name="T43" fmla="*/ 2147483647 h 136"/>
                <a:gd name="T44" fmla="*/ 2147483647 w 208"/>
                <a:gd name="T45" fmla="*/ 2147483647 h 136"/>
                <a:gd name="T46" fmla="*/ 2147483647 w 208"/>
                <a:gd name="T47" fmla="*/ 2147483647 h 136"/>
                <a:gd name="T48" fmla="*/ 2147483647 w 208"/>
                <a:gd name="T49" fmla="*/ 2147483647 h 136"/>
                <a:gd name="T50" fmla="*/ 2147483647 w 208"/>
                <a:gd name="T51" fmla="*/ 2147483647 h 136"/>
                <a:gd name="T52" fmla="*/ 2147483647 w 208"/>
                <a:gd name="T53" fmla="*/ 2147483647 h 136"/>
                <a:gd name="T54" fmla="*/ 2147483647 w 208"/>
                <a:gd name="T55" fmla="*/ 2147483647 h 136"/>
                <a:gd name="T56" fmla="*/ 2147483647 w 208"/>
                <a:gd name="T57" fmla="*/ 2147483647 h 136"/>
                <a:gd name="T58" fmla="*/ 2147483647 w 208"/>
                <a:gd name="T59" fmla="*/ 2147483647 h 136"/>
                <a:gd name="T60" fmla="*/ 2147483647 w 208"/>
                <a:gd name="T61" fmla="*/ 2147483647 h 136"/>
                <a:gd name="T62" fmla="*/ 2147483647 w 208"/>
                <a:gd name="T63" fmla="*/ 2147483647 h 136"/>
                <a:gd name="T64" fmla="*/ 2147483647 w 208"/>
                <a:gd name="T65" fmla="*/ 2147483647 h 136"/>
                <a:gd name="T66" fmla="*/ 2147483647 w 208"/>
                <a:gd name="T67" fmla="*/ 2147483647 h 136"/>
                <a:gd name="T68" fmla="*/ 2147483647 w 208"/>
                <a:gd name="T69" fmla="*/ 2147483647 h 136"/>
                <a:gd name="T70" fmla="*/ 2147483647 w 208"/>
                <a:gd name="T71" fmla="*/ 2147483647 h 136"/>
                <a:gd name="T72" fmla="*/ 2147483647 w 208"/>
                <a:gd name="T73" fmla="*/ 2147483647 h 136"/>
                <a:gd name="T74" fmla="*/ 2147483647 w 208"/>
                <a:gd name="T75" fmla="*/ 2147483647 h 136"/>
                <a:gd name="T76" fmla="*/ 2147483647 w 208"/>
                <a:gd name="T77" fmla="*/ 2147483647 h 136"/>
                <a:gd name="T78" fmla="*/ 2147483647 w 208"/>
                <a:gd name="T79" fmla="*/ 2147483647 h 136"/>
                <a:gd name="T80" fmla="*/ 2147483647 w 208"/>
                <a:gd name="T81" fmla="*/ 2147483647 h 136"/>
                <a:gd name="T82" fmla="*/ 2147483647 w 208"/>
                <a:gd name="T83" fmla="*/ 2147483647 h 136"/>
                <a:gd name="T84" fmla="*/ 2147483647 w 208"/>
                <a:gd name="T85" fmla="*/ 2147483647 h 1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8" h="136">
                  <a:moveTo>
                    <a:pt x="122" y="7"/>
                  </a:moveTo>
                  <a:lnTo>
                    <a:pt x="112" y="8"/>
                  </a:lnTo>
                  <a:lnTo>
                    <a:pt x="109" y="10"/>
                  </a:lnTo>
                  <a:lnTo>
                    <a:pt x="83" y="10"/>
                  </a:lnTo>
                  <a:lnTo>
                    <a:pt x="78" y="9"/>
                  </a:lnTo>
                  <a:lnTo>
                    <a:pt x="69" y="8"/>
                  </a:lnTo>
                  <a:lnTo>
                    <a:pt x="69" y="15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49" y="13"/>
                  </a:lnTo>
                  <a:lnTo>
                    <a:pt x="40" y="12"/>
                  </a:lnTo>
                  <a:lnTo>
                    <a:pt x="34" y="11"/>
                  </a:lnTo>
                  <a:lnTo>
                    <a:pt x="31" y="12"/>
                  </a:lnTo>
                  <a:lnTo>
                    <a:pt x="28" y="13"/>
                  </a:lnTo>
                  <a:lnTo>
                    <a:pt x="25" y="15"/>
                  </a:lnTo>
                  <a:lnTo>
                    <a:pt x="22" y="18"/>
                  </a:lnTo>
                  <a:lnTo>
                    <a:pt x="18" y="23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7" y="28"/>
                  </a:lnTo>
                  <a:lnTo>
                    <a:pt x="6" y="31"/>
                  </a:lnTo>
                  <a:lnTo>
                    <a:pt x="6" y="37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4" y="50"/>
                  </a:lnTo>
                  <a:lnTo>
                    <a:pt x="4" y="55"/>
                  </a:lnTo>
                  <a:lnTo>
                    <a:pt x="6" y="63"/>
                  </a:lnTo>
                  <a:lnTo>
                    <a:pt x="12" y="74"/>
                  </a:lnTo>
                  <a:lnTo>
                    <a:pt x="30" y="80"/>
                  </a:lnTo>
                  <a:lnTo>
                    <a:pt x="42" y="83"/>
                  </a:lnTo>
                  <a:lnTo>
                    <a:pt x="66" y="82"/>
                  </a:lnTo>
                  <a:lnTo>
                    <a:pt x="69" y="84"/>
                  </a:lnTo>
                  <a:lnTo>
                    <a:pt x="74" y="87"/>
                  </a:lnTo>
                  <a:lnTo>
                    <a:pt x="78" y="91"/>
                  </a:lnTo>
                  <a:lnTo>
                    <a:pt x="80" y="95"/>
                  </a:lnTo>
                  <a:lnTo>
                    <a:pt x="78" y="100"/>
                  </a:lnTo>
                  <a:lnTo>
                    <a:pt x="76" y="103"/>
                  </a:lnTo>
                  <a:lnTo>
                    <a:pt x="77" y="108"/>
                  </a:lnTo>
                  <a:lnTo>
                    <a:pt x="80" y="115"/>
                  </a:lnTo>
                  <a:lnTo>
                    <a:pt x="91" y="120"/>
                  </a:lnTo>
                  <a:lnTo>
                    <a:pt x="105" y="120"/>
                  </a:lnTo>
                  <a:lnTo>
                    <a:pt x="114" y="136"/>
                  </a:lnTo>
                  <a:lnTo>
                    <a:pt x="124" y="136"/>
                  </a:lnTo>
                  <a:lnTo>
                    <a:pt x="134" y="135"/>
                  </a:lnTo>
                  <a:lnTo>
                    <a:pt x="138" y="134"/>
                  </a:lnTo>
                  <a:lnTo>
                    <a:pt x="141" y="132"/>
                  </a:lnTo>
                  <a:lnTo>
                    <a:pt x="144" y="128"/>
                  </a:lnTo>
                  <a:lnTo>
                    <a:pt x="145" y="125"/>
                  </a:lnTo>
                  <a:lnTo>
                    <a:pt x="154" y="125"/>
                  </a:lnTo>
                  <a:lnTo>
                    <a:pt x="155" y="121"/>
                  </a:lnTo>
                  <a:lnTo>
                    <a:pt x="157" y="118"/>
                  </a:lnTo>
                  <a:lnTo>
                    <a:pt x="160" y="114"/>
                  </a:lnTo>
                  <a:lnTo>
                    <a:pt x="164" y="111"/>
                  </a:lnTo>
                  <a:lnTo>
                    <a:pt x="168" y="108"/>
                  </a:lnTo>
                  <a:lnTo>
                    <a:pt x="172" y="106"/>
                  </a:lnTo>
                  <a:lnTo>
                    <a:pt x="176" y="103"/>
                  </a:lnTo>
                  <a:lnTo>
                    <a:pt x="179" y="103"/>
                  </a:lnTo>
                  <a:lnTo>
                    <a:pt x="179" y="73"/>
                  </a:lnTo>
                  <a:lnTo>
                    <a:pt x="187" y="63"/>
                  </a:lnTo>
                  <a:lnTo>
                    <a:pt x="195" y="50"/>
                  </a:lnTo>
                  <a:lnTo>
                    <a:pt x="195" y="51"/>
                  </a:lnTo>
                  <a:lnTo>
                    <a:pt x="208" y="42"/>
                  </a:lnTo>
                  <a:lnTo>
                    <a:pt x="197" y="42"/>
                  </a:lnTo>
                  <a:lnTo>
                    <a:pt x="197" y="31"/>
                  </a:lnTo>
                  <a:lnTo>
                    <a:pt x="196" y="28"/>
                  </a:lnTo>
                  <a:lnTo>
                    <a:pt x="192" y="25"/>
                  </a:lnTo>
                  <a:lnTo>
                    <a:pt x="186" y="22"/>
                  </a:lnTo>
                  <a:lnTo>
                    <a:pt x="178" y="18"/>
                  </a:lnTo>
                  <a:lnTo>
                    <a:pt x="163" y="11"/>
                  </a:lnTo>
                  <a:lnTo>
                    <a:pt x="152" y="7"/>
                  </a:lnTo>
                  <a:lnTo>
                    <a:pt x="148" y="9"/>
                  </a:lnTo>
                  <a:lnTo>
                    <a:pt x="143" y="10"/>
                  </a:lnTo>
                  <a:lnTo>
                    <a:pt x="140" y="10"/>
                  </a:lnTo>
                  <a:lnTo>
                    <a:pt x="137" y="9"/>
                  </a:lnTo>
                  <a:lnTo>
                    <a:pt x="136" y="7"/>
                  </a:lnTo>
                  <a:lnTo>
                    <a:pt x="135" y="5"/>
                  </a:lnTo>
                  <a:lnTo>
                    <a:pt x="134" y="3"/>
                  </a:lnTo>
                  <a:lnTo>
                    <a:pt x="133" y="2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6" y="1"/>
                  </a:lnTo>
                  <a:lnTo>
                    <a:pt x="123" y="2"/>
                  </a:lnTo>
                  <a:lnTo>
                    <a:pt x="122" y="4"/>
                  </a:lnTo>
                  <a:lnTo>
                    <a:pt x="122" y="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596" name="Freeform 533"/>
            <p:cNvSpPr>
              <a:spLocks/>
            </p:cNvSpPr>
            <p:nvPr/>
          </p:nvSpPr>
          <p:spPr bwMode="auto">
            <a:xfrm>
              <a:off x="5732202" y="3075221"/>
              <a:ext cx="286286" cy="244933"/>
            </a:xfrm>
            <a:custGeom>
              <a:avLst/>
              <a:gdLst>
                <a:gd name="T0" fmla="*/ 136088438 w 180"/>
                <a:gd name="T1" fmla="*/ 32762825 h 154"/>
                <a:gd name="T2" fmla="*/ 153730325 w 180"/>
                <a:gd name="T3" fmla="*/ 57964388 h 154"/>
                <a:gd name="T4" fmla="*/ 151209375 w 180"/>
                <a:gd name="T5" fmla="*/ 65524063 h 154"/>
                <a:gd name="T6" fmla="*/ 146169063 w 180"/>
                <a:gd name="T7" fmla="*/ 70564375 h 154"/>
                <a:gd name="T8" fmla="*/ 120967500 w 180"/>
                <a:gd name="T9" fmla="*/ 73085325 h 154"/>
                <a:gd name="T10" fmla="*/ 100806250 w 180"/>
                <a:gd name="T11" fmla="*/ 93246575 h 154"/>
                <a:gd name="T12" fmla="*/ 123488450 w 180"/>
                <a:gd name="T13" fmla="*/ 126007813 h 154"/>
                <a:gd name="T14" fmla="*/ 136088438 w 180"/>
                <a:gd name="T15" fmla="*/ 136088438 h 154"/>
                <a:gd name="T16" fmla="*/ 176410938 w 180"/>
                <a:gd name="T17" fmla="*/ 146169063 h 154"/>
                <a:gd name="T18" fmla="*/ 136088438 w 180"/>
                <a:gd name="T19" fmla="*/ 173891575 h 154"/>
                <a:gd name="T20" fmla="*/ 158770638 w 180"/>
                <a:gd name="T21" fmla="*/ 219254388 h 154"/>
                <a:gd name="T22" fmla="*/ 63004700 w 180"/>
                <a:gd name="T23" fmla="*/ 252015625 h 154"/>
                <a:gd name="T24" fmla="*/ 60483750 w 180"/>
                <a:gd name="T25" fmla="*/ 269657513 h 154"/>
                <a:gd name="T26" fmla="*/ 50403125 w 180"/>
                <a:gd name="T27" fmla="*/ 274697825 h 154"/>
                <a:gd name="T28" fmla="*/ 27722513 w 180"/>
                <a:gd name="T29" fmla="*/ 282257500 h 154"/>
                <a:gd name="T30" fmla="*/ 0 w 180"/>
                <a:gd name="T31" fmla="*/ 312499375 h 154"/>
                <a:gd name="T32" fmla="*/ 25201563 w 180"/>
                <a:gd name="T33" fmla="*/ 322580000 h 154"/>
                <a:gd name="T34" fmla="*/ 57964388 w 180"/>
                <a:gd name="T35" fmla="*/ 327620313 h 154"/>
                <a:gd name="T36" fmla="*/ 65524063 w 180"/>
                <a:gd name="T37" fmla="*/ 350302513 h 154"/>
                <a:gd name="T38" fmla="*/ 52924075 w 180"/>
                <a:gd name="T39" fmla="*/ 372983125 h 154"/>
                <a:gd name="T40" fmla="*/ 83165950 w 180"/>
                <a:gd name="T41" fmla="*/ 388104063 h 154"/>
                <a:gd name="T42" fmla="*/ 153730325 w 180"/>
                <a:gd name="T43" fmla="*/ 380544388 h 154"/>
                <a:gd name="T44" fmla="*/ 163810950 w 180"/>
                <a:gd name="T45" fmla="*/ 362902500 h 154"/>
                <a:gd name="T46" fmla="*/ 176410938 w 180"/>
                <a:gd name="T47" fmla="*/ 355342825 h 154"/>
                <a:gd name="T48" fmla="*/ 214214075 w 180"/>
                <a:gd name="T49" fmla="*/ 360383138 h 154"/>
                <a:gd name="T50" fmla="*/ 246975313 w 180"/>
                <a:gd name="T51" fmla="*/ 345262200 h 154"/>
                <a:gd name="T52" fmla="*/ 289818763 w 180"/>
                <a:gd name="T53" fmla="*/ 337700938 h 154"/>
                <a:gd name="T54" fmla="*/ 372983125 w 180"/>
                <a:gd name="T55" fmla="*/ 335181575 h 154"/>
                <a:gd name="T56" fmla="*/ 403225000 w 180"/>
                <a:gd name="T57" fmla="*/ 294859075 h 154"/>
                <a:gd name="T58" fmla="*/ 410786263 w 180"/>
                <a:gd name="T59" fmla="*/ 272176875 h 154"/>
                <a:gd name="T60" fmla="*/ 423386250 w 180"/>
                <a:gd name="T61" fmla="*/ 264617200 h 154"/>
                <a:gd name="T62" fmla="*/ 453628125 w 180"/>
                <a:gd name="T63" fmla="*/ 118448138 h 154"/>
                <a:gd name="T64" fmla="*/ 413305625 w 180"/>
                <a:gd name="T65" fmla="*/ 98286888 h 154"/>
                <a:gd name="T66" fmla="*/ 403225000 w 180"/>
                <a:gd name="T67" fmla="*/ 68045013 h 154"/>
                <a:gd name="T68" fmla="*/ 393144375 w 180"/>
                <a:gd name="T69" fmla="*/ 55443438 h 154"/>
                <a:gd name="T70" fmla="*/ 385584700 w 180"/>
                <a:gd name="T71" fmla="*/ 63004700 h 154"/>
                <a:gd name="T72" fmla="*/ 378023438 w 180"/>
                <a:gd name="T73" fmla="*/ 68045013 h 154"/>
                <a:gd name="T74" fmla="*/ 365423450 w 180"/>
                <a:gd name="T75" fmla="*/ 73085325 h 154"/>
                <a:gd name="T76" fmla="*/ 332660625 w 180"/>
                <a:gd name="T77" fmla="*/ 68045013 h 154"/>
                <a:gd name="T78" fmla="*/ 309980013 w 180"/>
                <a:gd name="T79" fmla="*/ 32762825 h 154"/>
                <a:gd name="T80" fmla="*/ 307459063 w 180"/>
                <a:gd name="T81" fmla="*/ 22682200 h 154"/>
                <a:gd name="T82" fmla="*/ 304939700 w 180"/>
                <a:gd name="T83" fmla="*/ 22682200 h 154"/>
                <a:gd name="T84" fmla="*/ 299899388 w 180"/>
                <a:gd name="T85" fmla="*/ 20161250 h 154"/>
                <a:gd name="T86" fmla="*/ 294859075 w 180"/>
                <a:gd name="T87" fmla="*/ 5040313 h 154"/>
                <a:gd name="T88" fmla="*/ 267136563 w 180"/>
                <a:gd name="T89" fmla="*/ 15120938 h 154"/>
                <a:gd name="T90" fmla="*/ 259576888 w 180"/>
                <a:gd name="T91" fmla="*/ 27722513 h 154"/>
                <a:gd name="T92" fmla="*/ 241935000 w 180"/>
                <a:gd name="T93" fmla="*/ 30241875 h 154"/>
                <a:gd name="T94" fmla="*/ 226814063 w 180"/>
                <a:gd name="T95" fmla="*/ 25201563 h 154"/>
                <a:gd name="T96" fmla="*/ 219254388 w 180"/>
                <a:gd name="T97" fmla="*/ 12601575 h 154"/>
                <a:gd name="T98" fmla="*/ 209173763 w 180"/>
                <a:gd name="T99" fmla="*/ 22682200 h 154"/>
                <a:gd name="T100" fmla="*/ 194052825 w 180"/>
                <a:gd name="T101" fmla="*/ 25201563 h 154"/>
                <a:gd name="T102" fmla="*/ 158770638 w 180"/>
                <a:gd name="T103" fmla="*/ 7561263 h 154"/>
                <a:gd name="T104" fmla="*/ 143649700 w 180"/>
                <a:gd name="T105" fmla="*/ 0 h 154"/>
                <a:gd name="T106" fmla="*/ 138609388 w 180"/>
                <a:gd name="T107" fmla="*/ 5040313 h 154"/>
                <a:gd name="T108" fmla="*/ 136088438 w 180"/>
                <a:gd name="T109" fmla="*/ 12601575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0" h="154">
                  <a:moveTo>
                    <a:pt x="54" y="5"/>
                  </a:moveTo>
                  <a:lnTo>
                    <a:pt x="54" y="13"/>
                  </a:lnTo>
                  <a:lnTo>
                    <a:pt x="61" y="13"/>
                  </a:lnTo>
                  <a:lnTo>
                    <a:pt x="61" y="23"/>
                  </a:lnTo>
                  <a:lnTo>
                    <a:pt x="61" y="25"/>
                  </a:lnTo>
                  <a:lnTo>
                    <a:pt x="60" y="26"/>
                  </a:lnTo>
                  <a:lnTo>
                    <a:pt x="59" y="28"/>
                  </a:lnTo>
                  <a:lnTo>
                    <a:pt x="58" y="28"/>
                  </a:lnTo>
                  <a:lnTo>
                    <a:pt x="54" y="29"/>
                  </a:lnTo>
                  <a:lnTo>
                    <a:pt x="48" y="29"/>
                  </a:lnTo>
                  <a:lnTo>
                    <a:pt x="48" y="37"/>
                  </a:lnTo>
                  <a:lnTo>
                    <a:pt x="40" y="37"/>
                  </a:lnTo>
                  <a:lnTo>
                    <a:pt x="47" y="44"/>
                  </a:lnTo>
                  <a:lnTo>
                    <a:pt x="49" y="50"/>
                  </a:lnTo>
                  <a:lnTo>
                    <a:pt x="50" y="52"/>
                  </a:lnTo>
                  <a:lnTo>
                    <a:pt x="54" y="54"/>
                  </a:lnTo>
                  <a:lnTo>
                    <a:pt x="60" y="56"/>
                  </a:lnTo>
                  <a:lnTo>
                    <a:pt x="70" y="58"/>
                  </a:lnTo>
                  <a:lnTo>
                    <a:pt x="70" y="68"/>
                  </a:lnTo>
                  <a:lnTo>
                    <a:pt x="54" y="69"/>
                  </a:lnTo>
                  <a:lnTo>
                    <a:pt x="45" y="88"/>
                  </a:lnTo>
                  <a:lnTo>
                    <a:pt x="63" y="87"/>
                  </a:lnTo>
                  <a:lnTo>
                    <a:pt x="63" y="93"/>
                  </a:lnTo>
                  <a:lnTo>
                    <a:pt x="25" y="100"/>
                  </a:lnTo>
                  <a:lnTo>
                    <a:pt x="25" y="105"/>
                  </a:lnTo>
                  <a:lnTo>
                    <a:pt x="24" y="107"/>
                  </a:lnTo>
                  <a:lnTo>
                    <a:pt x="23" y="109"/>
                  </a:lnTo>
                  <a:lnTo>
                    <a:pt x="20" y="109"/>
                  </a:lnTo>
                  <a:lnTo>
                    <a:pt x="11" y="109"/>
                  </a:lnTo>
                  <a:lnTo>
                    <a:pt x="11" y="112"/>
                  </a:lnTo>
                  <a:lnTo>
                    <a:pt x="23" y="117"/>
                  </a:lnTo>
                  <a:lnTo>
                    <a:pt x="0" y="124"/>
                  </a:lnTo>
                  <a:lnTo>
                    <a:pt x="0" y="125"/>
                  </a:lnTo>
                  <a:lnTo>
                    <a:pt x="10" y="128"/>
                  </a:lnTo>
                  <a:lnTo>
                    <a:pt x="20" y="129"/>
                  </a:lnTo>
                  <a:lnTo>
                    <a:pt x="23" y="130"/>
                  </a:lnTo>
                  <a:lnTo>
                    <a:pt x="25" y="134"/>
                  </a:lnTo>
                  <a:lnTo>
                    <a:pt x="26" y="139"/>
                  </a:lnTo>
                  <a:lnTo>
                    <a:pt x="27" y="146"/>
                  </a:lnTo>
                  <a:lnTo>
                    <a:pt x="21" y="148"/>
                  </a:lnTo>
                  <a:lnTo>
                    <a:pt x="31" y="148"/>
                  </a:lnTo>
                  <a:lnTo>
                    <a:pt x="33" y="154"/>
                  </a:lnTo>
                  <a:lnTo>
                    <a:pt x="45" y="151"/>
                  </a:lnTo>
                  <a:lnTo>
                    <a:pt x="61" y="151"/>
                  </a:lnTo>
                  <a:lnTo>
                    <a:pt x="63" y="147"/>
                  </a:lnTo>
                  <a:lnTo>
                    <a:pt x="65" y="144"/>
                  </a:lnTo>
                  <a:lnTo>
                    <a:pt x="67" y="142"/>
                  </a:lnTo>
                  <a:lnTo>
                    <a:pt x="70" y="141"/>
                  </a:lnTo>
                  <a:lnTo>
                    <a:pt x="76" y="141"/>
                  </a:lnTo>
                  <a:lnTo>
                    <a:pt x="85" y="143"/>
                  </a:lnTo>
                  <a:lnTo>
                    <a:pt x="90" y="140"/>
                  </a:lnTo>
                  <a:lnTo>
                    <a:pt x="98" y="137"/>
                  </a:lnTo>
                  <a:lnTo>
                    <a:pt x="106" y="136"/>
                  </a:lnTo>
                  <a:lnTo>
                    <a:pt x="115" y="134"/>
                  </a:lnTo>
                  <a:lnTo>
                    <a:pt x="133" y="133"/>
                  </a:lnTo>
                  <a:lnTo>
                    <a:pt x="148" y="133"/>
                  </a:lnTo>
                  <a:lnTo>
                    <a:pt x="160" y="125"/>
                  </a:lnTo>
                  <a:lnTo>
                    <a:pt x="160" y="117"/>
                  </a:lnTo>
                  <a:lnTo>
                    <a:pt x="162" y="111"/>
                  </a:lnTo>
                  <a:lnTo>
                    <a:pt x="163" y="108"/>
                  </a:lnTo>
                  <a:lnTo>
                    <a:pt x="165" y="106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80" y="47"/>
                  </a:lnTo>
                  <a:lnTo>
                    <a:pt x="166" y="37"/>
                  </a:lnTo>
                  <a:lnTo>
                    <a:pt x="164" y="39"/>
                  </a:lnTo>
                  <a:lnTo>
                    <a:pt x="164" y="27"/>
                  </a:lnTo>
                  <a:lnTo>
                    <a:pt x="160" y="27"/>
                  </a:lnTo>
                  <a:lnTo>
                    <a:pt x="160" y="20"/>
                  </a:lnTo>
                  <a:lnTo>
                    <a:pt x="156" y="22"/>
                  </a:lnTo>
                  <a:lnTo>
                    <a:pt x="154" y="24"/>
                  </a:lnTo>
                  <a:lnTo>
                    <a:pt x="153" y="25"/>
                  </a:lnTo>
                  <a:lnTo>
                    <a:pt x="151" y="26"/>
                  </a:lnTo>
                  <a:lnTo>
                    <a:pt x="150" y="27"/>
                  </a:lnTo>
                  <a:lnTo>
                    <a:pt x="148" y="28"/>
                  </a:lnTo>
                  <a:lnTo>
                    <a:pt x="145" y="29"/>
                  </a:lnTo>
                  <a:lnTo>
                    <a:pt x="141" y="29"/>
                  </a:lnTo>
                  <a:lnTo>
                    <a:pt x="132" y="27"/>
                  </a:lnTo>
                  <a:lnTo>
                    <a:pt x="123" y="24"/>
                  </a:lnTo>
                  <a:lnTo>
                    <a:pt x="123" y="13"/>
                  </a:lnTo>
                  <a:lnTo>
                    <a:pt x="123" y="11"/>
                  </a:lnTo>
                  <a:lnTo>
                    <a:pt x="122" y="9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8"/>
                  </a:lnTo>
                  <a:lnTo>
                    <a:pt x="118" y="6"/>
                  </a:lnTo>
                  <a:lnTo>
                    <a:pt x="117" y="2"/>
                  </a:lnTo>
                  <a:lnTo>
                    <a:pt x="106" y="2"/>
                  </a:lnTo>
                  <a:lnTo>
                    <a:pt x="106" y="6"/>
                  </a:lnTo>
                  <a:lnTo>
                    <a:pt x="105" y="9"/>
                  </a:lnTo>
                  <a:lnTo>
                    <a:pt x="103" y="11"/>
                  </a:lnTo>
                  <a:lnTo>
                    <a:pt x="99" y="12"/>
                  </a:lnTo>
                  <a:lnTo>
                    <a:pt x="96" y="12"/>
                  </a:lnTo>
                  <a:lnTo>
                    <a:pt x="92" y="11"/>
                  </a:lnTo>
                  <a:lnTo>
                    <a:pt x="90" y="10"/>
                  </a:lnTo>
                  <a:lnTo>
                    <a:pt x="88" y="8"/>
                  </a:lnTo>
                  <a:lnTo>
                    <a:pt x="87" y="5"/>
                  </a:lnTo>
                  <a:lnTo>
                    <a:pt x="84" y="7"/>
                  </a:lnTo>
                  <a:lnTo>
                    <a:pt x="83" y="9"/>
                  </a:lnTo>
                  <a:lnTo>
                    <a:pt x="81" y="10"/>
                  </a:lnTo>
                  <a:lnTo>
                    <a:pt x="77" y="10"/>
                  </a:lnTo>
                  <a:lnTo>
                    <a:pt x="71" y="8"/>
                  </a:lnTo>
                  <a:lnTo>
                    <a:pt x="63" y="3"/>
                  </a:lnTo>
                  <a:lnTo>
                    <a:pt x="60" y="1"/>
                  </a:lnTo>
                  <a:lnTo>
                    <a:pt x="57" y="0"/>
                  </a:lnTo>
                  <a:lnTo>
                    <a:pt x="56" y="1"/>
                  </a:lnTo>
                  <a:lnTo>
                    <a:pt x="55" y="2"/>
                  </a:lnTo>
                  <a:lnTo>
                    <a:pt x="54" y="3"/>
                  </a:lnTo>
                  <a:lnTo>
                    <a:pt x="54" y="5"/>
                  </a:lnTo>
                  <a:close/>
                </a:path>
              </a:pathLst>
            </a:custGeom>
            <a:solidFill>
              <a:srgbClr val="FFC000"/>
            </a:solidFill>
            <a:ln w="3175"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97" name="Freeform 534"/>
            <p:cNvSpPr>
              <a:spLocks/>
            </p:cNvSpPr>
            <p:nvPr/>
          </p:nvSpPr>
          <p:spPr bwMode="auto">
            <a:xfrm>
              <a:off x="7837992" y="2920944"/>
              <a:ext cx="535990" cy="445333"/>
            </a:xfrm>
            <a:custGeom>
              <a:avLst/>
              <a:gdLst>
                <a:gd name="T0" fmla="*/ 307458775 w 337"/>
                <a:gd name="T1" fmla="*/ 50403125 h 280"/>
                <a:gd name="T2" fmla="*/ 289816904 w 337"/>
                <a:gd name="T3" fmla="*/ 60483750 h 280"/>
                <a:gd name="T4" fmla="*/ 216733235 w 337"/>
                <a:gd name="T5" fmla="*/ 95765938 h 280"/>
                <a:gd name="T6" fmla="*/ 236894466 w 337"/>
                <a:gd name="T7" fmla="*/ 126007813 h 280"/>
                <a:gd name="T8" fmla="*/ 249494442 w 337"/>
                <a:gd name="T9" fmla="*/ 133569075 h 280"/>
                <a:gd name="T10" fmla="*/ 241934774 w 337"/>
                <a:gd name="T11" fmla="*/ 161290000 h 280"/>
                <a:gd name="T12" fmla="*/ 219252595 w 337"/>
                <a:gd name="T13" fmla="*/ 176410938 h 280"/>
                <a:gd name="T14" fmla="*/ 199091364 w 337"/>
                <a:gd name="T15" fmla="*/ 201612500 h 280"/>
                <a:gd name="T16" fmla="*/ 194051056 w 337"/>
                <a:gd name="T17" fmla="*/ 330141263 h 280"/>
                <a:gd name="T18" fmla="*/ 136088310 w 337"/>
                <a:gd name="T19" fmla="*/ 325100950 h 280"/>
                <a:gd name="T20" fmla="*/ 113406132 w 337"/>
                <a:gd name="T21" fmla="*/ 355342825 h 280"/>
                <a:gd name="T22" fmla="*/ 68043361 w 337"/>
                <a:gd name="T23" fmla="*/ 395665325 h 280"/>
                <a:gd name="T24" fmla="*/ 10080616 w 337"/>
                <a:gd name="T25" fmla="*/ 423386250 h 280"/>
                <a:gd name="T26" fmla="*/ 42841822 w 337"/>
                <a:gd name="T27" fmla="*/ 491431263 h 280"/>
                <a:gd name="T28" fmla="*/ 63003054 w 337"/>
                <a:gd name="T29" fmla="*/ 551915013 h 280"/>
                <a:gd name="T30" fmla="*/ 50403078 w 337"/>
                <a:gd name="T31" fmla="*/ 582156888 h 280"/>
                <a:gd name="T32" fmla="*/ 32761207 w 337"/>
                <a:gd name="T33" fmla="*/ 594756875 h 280"/>
                <a:gd name="T34" fmla="*/ 12599976 w 337"/>
                <a:gd name="T35" fmla="*/ 622479388 h 280"/>
                <a:gd name="T36" fmla="*/ 20161231 w 337"/>
                <a:gd name="T37" fmla="*/ 632560013 h 280"/>
                <a:gd name="T38" fmla="*/ 63003054 w 337"/>
                <a:gd name="T39" fmla="*/ 652721263 h 280"/>
                <a:gd name="T40" fmla="*/ 78123977 w 337"/>
                <a:gd name="T41" fmla="*/ 700603438 h 280"/>
                <a:gd name="T42" fmla="*/ 113406132 w 337"/>
                <a:gd name="T43" fmla="*/ 665321250 h 280"/>
                <a:gd name="T44" fmla="*/ 267136313 w 337"/>
                <a:gd name="T45" fmla="*/ 627519700 h 280"/>
                <a:gd name="T46" fmla="*/ 330139366 w 337"/>
                <a:gd name="T47" fmla="*/ 624998750 h 280"/>
                <a:gd name="T48" fmla="*/ 360381213 w 337"/>
                <a:gd name="T49" fmla="*/ 627519700 h 280"/>
                <a:gd name="T50" fmla="*/ 385582752 w 337"/>
                <a:gd name="T51" fmla="*/ 624998750 h 280"/>
                <a:gd name="T52" fmla="*/ 420864907 w 337"/>
                <a:gd name="T53" fmla="*/ 635079375 h 280"/>
                <a:gd name="T54" fmla="*/ 481348600 w 337"/>
                <a:gd name="T55" fmla="*/ 632560013 h 280"/>
                <a:gd name="T56" fmla="*/ 521671062 w 337"/>
                <a:gd name="T57" fmla="*/ 614918125 h 280"/>
                <a:gd name="T58" fmla="*/ 577114448 w 337"/>
                <a:gd name="T59" fmla="*/ 624998750 h 280"/>
                <a:gd name="T60" fmla="*/ 584675704 w 337"/>
                <a:gd name="T61" fmla="*/ 604837500 h 280"/>
                <a:gd name="T62" fmla="*/ 614917550 w 337"/>
                <a:gd name="T63" fmla="*/ 604837500 h 280"/>
                <a:gd name="T64" fmla="*/ 640119089 w 337"/>
                <a:gd name="T65" fmla="*/ 617439075 h 280"/>
                <a:gd name="T66" fmla="*/ 680441552 w 337"/>
                <a:gd name="T67" fmla="*/ 602318138 h 280"/>
                <a:gd name="T68" fmla="*/ 705643091 w 337"/>
                <a:gd name="T69" fmla="*/ 589716563 h 280"/>
                <a:gd name="T70" fmla="*/ 743444605 w 337"/>
                <a:gd name="T71" fmla="*/ 594756875 h 280"/>
                <a:gd name="T72" fmla="*/ 738404297 w 337"/>
                <a:gd name="T73" fmla="*/ 572076263 h 280"/>
                <a:gd name="T74" fmla="*/ 753525221 w 337"/>
                <a:gd name="T75" fmla="*/ 488910313 h 280"/>
                <a:gd name="T76" fmla="*/ 821570170 w 337"/>
                <a:gd name="T77" fmla="*/ 463708750 h 280"/>
                <a:gd name="T78" fmla="*/ 803928299 w 337"/>
                <a:gd name="T79" fmla="*/ 448587813 h 280"/>
                <a:gd name="T80" fmla="*/ 781247707 w 337"/>
                <a:gd name="T81" fmla="*/ 395665325 h 280"/>
                <a:gd name="T82" fmla="*/ 763605836 w 337"/>
                <a:gd name="T83" fmla="*/ 383063750 h 280"/>
                <a:gd name="T84" fmla="*/ 745965553 w 337"/>
                <a:gd name="T85" fmla="*/ 370463763 h 280"/>
                <a:gd name="T86" fmla="*/ 740925245 w 337"/>
                <a:gd name="T87" fmla="*/ 330141263 h 280"/>
                <a:gd name="T88" fmla="*/ 761086476 w 337"/>
                <a:gd name="T89" fmla="*/ 322580000 h 280"/>
                <a:gd name="T90" fmla="*/ 849291069 w 337"/>
                <a:gd name="T91" fmla="*/ 274697825 h 280"/>
                <a:gd name="T92" fmla="*/ 801408939 w 337"/>
                <a:gd name="T93" fmla="*/ 246975313 h 280"/>
                <a:gd name="T94" fmla="*/ 740925245 w 337"/>
                <a:gd name="T95" fmla="*/ 214214075 h 280"/>
                <a:gd name="T96" fmla="*/ 645159397 w 337"/>
                <a:gd name="T97" fmla="*/ 148690013 h 280"/>
                <a:gd name="T98" fmla="*/ 612396603 w 337"/>
                <a:gd name="T99" fmla="*/ 103327200 h 280"/>
                <a:gd name="T100" fmla="*/ 599796627 w 337"/>
                <a:gd name="T101" fmla="*/ 68045013 h 280"/>
                <a:gd name="T102" fmla="*/ 589716011 w 337"/>
                <a:gd name="T103" fmla="*/ 27722513 h 280"/>
                <a:gd name="T104" fmla="*/ 544353241 w 337"/>
                <a:gd name="T105" fmla="*/ 7561263 h 280"/>
                <a:gd name="T106" fmla="*/ 491429216 w 337"/>
                <a:gd name="T107" fmla="*/ 20161250 h 280"/>
                <a:gd name="T108" fmla="*/ 461187369 w 337"/>
                <a:gd name="T109" fmla="*/ 40322500 h 280"/>
                <a:gd name="T110" fmla="*/ 435985830 w 337"/>
                <a:gd name="T111" fmla="*/ 12601575 h 280"/>
                <a:gd name="T112" fmla="*/ 423385854 w 337"/>
                <a:gd name="T113" fmla="*/ 0 h 280"/>
                <a:gd name="T114" fmla="*/ 362902161 w 337"/>
                <a:gd name="T115" fmla="*/ 0 h 28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37" h="280">
                  <a:moveTo>
                    <a:pt x="122" y="11"/>
                  </a:moveTo>
                  <a:lnTo>
                    <a:pt x="122" y="16"/>
                  </a:lnTo>
                  <a:lnTo>
                    <a:pt x="122" y="20"/>
                  </a:lnTo>
                  <a:lnTo>
                    <a:pt x="121" y="22"/>
                  </a:lnTo>
                  <a:lnTo>
                    <a:pt x="119" y="23"/>
                  </a:lnTo>
                  <a:lnTo>
                    <a:pt x="115" y="24"/>
                  </a:lnTo>
                  <a:lnTo>
                    <a:pt x="106" y="26"/>
                  </a:lnTo>
                  <a:lnTo>
                    <a:pt x="97" y="31"/>
                  </a:lnTo>
                  <a:lnTo>
                    <a:pt x="86" y="38"/>
                  </a:lnTo>
                  <a:lnTo>
                    <a:pt x="83" y="50"/>
                  </a:lnTo>
                  <a:lnTo>
                    <a:pt x="90" y="50"/>
                  </a:lnTo>
                  <a:lnTo>
                    <a:pt x="94" y="50"/>
                  </a:lnTo>
                  <a:lnTo>
                    <a:pt x="96" y="51"/>
                  </a:lnTo>
                  <a:lnTo>
                    <a:pt x="98" y="52"/>
                  </a:lnTo>
                  <a:lnTo>
                    <a:pt x="99" y="53"/>
                  </a:lnTo>
                  <a:lnTo>
                    <a:pt x="98" y="56"/>
                  </a:lnTo>
                  <a:lnTo>
                    <a:pt x="97" y="60"/>
                  </a:lnTo>
                  <a:lnTo>
                    <a:pt x="96" y="64"/>
                  </a:lnTo>
                  <a:lnTo>
                    <a:pt x="94" y="67"/>
                  </a:lnTo>
                  <a:lnTo>
                    <a:pt x="90" y="69"/>
                  </a:lnTo>
                  <a:lnTo>
                    <a:pt x="87" y="70"/>
                  </a:lnTo>
                  <a:lnTo>
                    <a:pt x="83" y="71"/>
                  </a:lnTo>
                  <a:lnTo>
                    <a:pt x="79" y="72"/>
                  </a:lnTo>
                  <a:lnTo>
                    <a:pt x="79" y="80"/>
                  </a:lnTo>
                  <a:lnTo>
                    <a:pt x="68" y="88"/>
                  </a:lnTo>
                  <a:lnTo>
                    <a:pt x="72" y="112"/>
                  </a:lnTo>
                  <a:lnTo>
                    <a:pt x="77" y="131"/>
                  </a:lnTo>
                  <a:lnTo>
                    <a:pt x="58" y="131"/>
                  </a:lnTo>
                  <a:lnTo>
                    <a:pt x="56" y="129"/>
                  </a:lnTo>
                  <a:lnTo>
                    <a:pt x="54" y="129"/>
                  </a:lnTo>
                  <a:lnTo>
                    <a:pt x="52" y="131"/>
                  </a:lnTo>
                  <a:lnTo>
                    <a:pt x="49" y="134"/>
                  </a:lnTo>
                  <a:lnTo>
                    <a:pt x="45" y="141"/>
                  </a:lnTo>
                  <a:lnTo>
                    <a:pt x="43" y="148"/>
                  </a:lnTo>
                  <a:lnTo>
                    <a:pt x="32" y="148"/>
                  </a:lnTo>
                  <a:lnTo>
                    <a:pt x="27" y="157"/>
                  </a:lnTo>
                  <a:lnTo>
                    <a:pt x="0" y="157"/>
                  </a:lnTo>
                  <a:lnTo>
                    <a:pt x="1" y="161"/>
                  </a:lnTo>
                  <a:lnTo>
                    <a:pt x="4" y="168"/>
                  </a:lnTo>
                  <a:lnTo>
                    <a:pt x="7" y="177"/>
                  </a:lnTo>
                  <a:lnTo>
                    <a:pt x="13" y="186"/>
                  </a:lnTo>
                  <a:lnTo>
                    <a:pt x="17" y="195"/>
                  </a:lnTo>
                  <a:lnTo>
                    <a:pt x="21" y="205"/>
                  </a:lnTo>
                  <a:lnTo>
                    <a:pt x="24" y="213"/>
                  </a:lnTo>
                  <a:lnTo>
                    <a:pt x="25" y="219"/>
                  </a:lnTo>
                  <a:lnTo>
                    <a:pt x="25" y="221"/>
                  </a:lnTo>
                  <a:lnTo>
                    <a:pt x="24" y="225"/>
                  </a:lnTo>
                  <a:lnTo>
                    <a:pt x="20" y="231"/>
                  </a:lnTo>
                  <a:lnTo>
                    <a:pt x="18" y="233"/>
                  </a:lnTo>
                  <a:lnTo>
                    <a:pt x="16" y="235"/>
                  </a:lnTo>
                  <a:lnTo>
                    <a:pt x="13" y="236"/>
                  </a:lnTo>
                  <a:lnTo>
                    <a:pt x="9" y="236"/>
                  </a:lnTo>
                  <a:lnTo>
                    <a:pt x="7" y="243"/>
                  </a:lnTo>
                  <a:lnTo>
                    <a:pt x="5" y="247"/>
                  </a:lnTo>
                  <a:lnTo>
                    <a:pt x="5" y="249"/>
                  </a:lnTo>
                  <a:lnTo>
                    <a:pt x="6" y="250"/>
                  </a:lnTo>
                  <a:lnTo>
                    <a:pt x="8" y="251"/>
                  </a:lnTo>
                  <a:lnTo>
                    <a:pt x="12" y="251"/>
                  </a:lnTo>
                  <a:lnTo>
                    <a:pt x="18" y="253"/>
                  </a:lnTo>
                  <a:lnTo>
                    <a:pt x="25" y="259"/>
                  </a:lnTo>
                  <a:lnTo>
                    <a:pt x="23" y="272"/>
                  </a:lnTo>
                  <a:lnTo>
                    <a:pt x="27" y="280"/>
                  </a:lnTo>
                  <a:lnTo>
                    <a:pt x="31" y="278"/>
                  </a:lnTo>
                  <a:lnTo>
                    <a:pt x="34" y="278"/>
                  </a:lnTo>
                  <a:lnTo>
                    <a:pt x="41" y="278"/>
                  </a:lnTo>
                  <a:lnTo>
                    <a:pt x="45" y="264"/>
                  </a:lnTo>
                  <a:lnTo>
                    <a:pt x="63" y="258"/>
                  </a:lnTo>
                  <a:lnTo>
                    <a:pt x="91" y="251"/>
                  </a:lnTo>
                  <a:lnTo>
                    <a:pt x="106" y="249"/>
                  </a:lnTo>
                  <a:lnTo>
                    <a:pt x="119" y="248"/>
                  </a:lnTo>
                  <a:lnTo>
                    <a:pt x="126" y="248"/>
                  </a:lnTo>
                  <a:lnTo>
                    <a:pt x="131" y="248"/>
                  </a:lnTo>
                  <a:lnTo>
                    <a:pt x="136" y="250"/>
                  </a:lnTo>
                  <a:lnTo>
                    <a:pt x="141" y="251"/>
                  </a:lnTo>
                  <a:lnTo>
                    <a:pt x="143" y="249"/>
                  </a:lnTo>
                  <a:lnTo>
                    <a:pt x="145" y="248"/>
                  </a:lnTo>
                  <a:lnTo>
                    <a:pt x="147" y="248"/>
                  </a:lnTo>
                  <a:lnTo>
                    <a:pt x="153" y="248"/>
                  </a:lnTo>
                  <a:lnTo>
                    <a:pt x="158" y="248"/>
                  </a:lnTo>
                  <a:lnTo>
                    <a:pt x="158" y="251"/>
                  </a:lnTo>
                  <a:lnTo>
                    <a:pt x="167" y="252"/>
                  </a:lnTo>
                  <a:lnTo>
                    <a:pt x="177" y="252"/>
                  </a:lnTo>
                  <a:lnTo>
                    <a:pt x="184" y="252"/>
                  </a:lnTo>
                  <a:lnTo>
                    <a:pt x="191" y="251"/>
                  </a:lnTo>
                  <a:lnTo>
                    <a:pt x="197" y="248"/>
                  </a:lnTo>
                  <a:lnTo>
                    <a:pt x="201" y="246"/>
                  </a:lnTo>
                  <a:lnTo>
                    <a:pt x="207" y="244"/>
                  </a:lnTo>
                  <a:lnTo>
                    <a:pt x="216" y="243"/>
                  </a:lnTo>
                  <a:lnTo>
                    <a:pt x="216" y="248"/>
                  </a:lnTo>
                  <a:lnTo>
                    <a:pt x="229" y="248"/>
                  </a:lnTo>
                  <a:lnTo>
                    <a:pt x="229" y="244"/>
                  </a:lnTo>
                  <a:lnTo>
                    <a:pt x="231" y="241"/>
                  </a:lnTo>
                  <a:lnTo>
                    <a:pt x="232" y="240"/>
                  </a:lnTo>
                  <a:lnTo>
                    <a:pt x="236" y="240"/>
                  </a:lnTo>
                  <a:lnTo>
                    <a:pt x="239" y="240"/>
                  </a:lnTo>
                  <a:lnTo>
                    <a:pt x="244" y="240"/>
                  </a:lnTo>
                  <a:lnTo>
                    <a:pt x="248" y="241"/>
                  </a:lnTo>
                  <a:lnTo>
                    <a:pt x="251" y="243"/>
                  </a:lnTo>
                  <a:lnTo>
                    <a:pt x="254" y="245"/>
                  </a:lnTo>
                  <a:lnTo>
                    <a:pt x="261" y="240"/>
                  </a:lnTo>
                  <a:lnTo>
                    <a:pt x="266" y="239"/>
                  </a:lnTo>
                  <a:lnTo>
                    <a:pt x="270" y="239"/>
                  </a:lnTo>
                  <a:lnTo>
                    <a:pt x="273" y="238"/>
                  </a:lnTo>
                  <a:lnTo>
                    <a:pt x="275" y="236"/>
                  </a:lnTo>
                  <a:lnTo>
                    <a:pt x="280" y="234"/>
                  </a:lnTo>
                  <a:lnTo>
                    <a:pt x="288" y="233"/>
                  </a:lnTo>
                  <a:lnTo>
                    <a:pt x="292" y="235"/>
                  </a:lnTo>
                  <a:lnTo>
                    <a:pt x="295" y="236"/>
                  </a:lnTo>
                  <a:lnTo>
                    <a:pt x="294" y="233"/>
                  </a:lnTo>
                  <a:lnTo>
                    <a:pt x="293" y="230"/>
                  </a:lnTo>
                  <a:lnTo>
                    <a:pt x="293" y="227"/>
                  </a:lnTo>
                  <a:lnTo>
                    <a:pt x="294" y="222"/>
                  </a:lnTo>
                  <a:lnTo>
                    <a:pt x="292" y="204"/>
                  </a:lnTo>
                  <a:lnTo>
                    <a:pt x="299" y="194"/>
                  </a:lnTo>
                  <a:lnTo>
                    <a:pt x="307" y="194"/>
                  </a:lnTo>
                  <a:lnTo>
                    <a:pt x="318" y="189"/>
                  </a:lnTo>
                  <a:lnTo>
                    <a:pt x="326" y="184"/>
                  </a:lnTo>
                  <a:lnTo>
                    <a:pt x="322" y="180"/>
                  </a:lnTo>
                  <a:lnTo>
                    <a:pt x="320" y="179"/>
                  </a:lnTo>
                  <a:lnTo>
                    <a:pt x="319" y="178"/>
                  </a:lnTo>
                  <a:lnTo>
                    <a:pt x="317" y="174"/>
                  </a:lnTo>
                  <a:lnTo>
                    <a:pt x="312" y="164"/>
                  </a:lnTo>
                  <a:lnTo>
                    <a:pt x="310" y="157"/>
                  </a:lnTo>
                  <a:lnTo>
                    <a:pt x="308" y="154"/>
                  </a:lnTo>
                  <a:lnTo>
                    <a:pt x="306" y="153"/>
                  </a:lnTo>
                  <a:lnTo>
                    <a:pt x="303" y="152"/>
                  </a:lnTo>
                  <a:lnTo>
                    <a:pt x="300" y="151"/>
                  </a:lnTo>
                  <a:lnTo>
                    <a:pt x="298" y="150"/>
                  </a:lnTo>
                  <a:lnTo>
                    <a:pt x="296" y="147"/>
                  </a:lnTo>
                  <a:lnTo>
                    <a:pt x="294" y="141"/>
                  </a:lnTo>
                  <a:lnTo>
                    <a:pt x="294" y="134"/>
                  </a:lnTo>
                  <a:lnTo>
                    <a:pt x="294" y="131"/>
                  </a:lnTo>
                  <a:lnTo>
                    <a:pt x="296" y="129"/>
                  </a:lnTo>
                  <a:lnTo>
                    <a:pt x="298" y="128"/>
                  </a:lnTo>
                  <a:lnTo>
                    <a:pt x="302" y="128"/>
                  </a:lnTo>
                  <a:lnTo>
                    <a:pt x="310" y="128"/>
                  </a:lnTo>
                  <a:lnTo>
                    <a:pt x="321" y="129"/>
                  </a:lnTo>
                  <a:lnTo>
                    <a:pt x="337" y="109"/>
                  </a:lnTo>
                  <a:lnTo>
                    <a:pt x="330" y="102"/>
                  </a:lnTo>
                  <a:lnTo>
                    <a:pt x="324" y="99"/>
                  </a:lnTo>
                  <a:lnTo>
                    <a:pt x="318" y="98"/>
                  </a:lnTo>
                  <a:lnTo>
                    <a:pt x="307" y="97"/>
                  </a:lnTo>
                  <a:lnTo>
                    <a:pt x="295" y="97"/>
                  </a:lnTo>
                  <a:lnTo>
                    <a:pt x="294" y="85"/>
                  </a:lnTo>
                  <a:lnTo>
                    <a:pt x="263" y="73"/>
                  </a:lnTo>
                  <a:lnTo>
                    <a:pt x="260" y="65"/>
                  </a:lnTo>
                  <a:lnTo>
                    <a:pt x="256" y="59"/>
                  </a:lnTo>
                  <a:lnTo>
                    <a:pt x="251" y="54"/>
                  </a:lnTo>
                  <a:lnTo>
                    <a:pt x="243" y="50"/>
                  </a:lnTo>
                  <a:lnTo>
                    <a:pt x="243" y="41"/>
                  </a:lnTo>
                  <a:lnTo>
                    <a:pt x="242" y="34"/>
                  </a:lnTo>
                  <a:lnTo>
                    <a:pt x="240" y="30"/>
                  </a:lnTo>
                  <a:lnTo>
                    <a:pt x="238" y="27"/>
                  </a:lnTo>
                  <a:lnTo>
                    <a:pt x="235" y="24"/>
                  </a:lnTo>
                  <a:lnTo>
                    <a:pt x="234" y="21"/>
                  </a:lnTo>
                  <a:lnTo>
                    <a:pt x="234" y="11"/>
                  </a:lnTo>
                  <a:lnTo>
                    <a:pt x="227" y="11"/>
                  </a:lnTo>
                  <a:lnTo>
                    <a:pt x="227" y="3"/>
                  </a:lnTo>
                  <a:lnTo>
                    <a:pt x="216" y="3"/>
                  </a:lnTo>
                  <a:lnTo>
                    <a:pt x="205" y="4"/>
                  </a:lnTo>
                  <a:lnTo>
                    <a:pt x="199" y="5"/>
                  </a:lnTo>
                  <a:lnTo>
                    <a:pt x="195" y="8"/>
                  </a:lnTo>
                  <a:lnTo>
                    <a:pt x="192" y="11"/>
                  </a:lnTo>
                  <a:lnTo>
                    <a:pt x="191" y="16"/>
                  </a:lnTo>
                  <a:lnTo>
                    <a:pt x="183" y="16"/>
                  </a:lnTo>
                  <a:lnTo>
                    <a:pt x="178" y="15"/>
                  </a:lnTo>
                  <a:lnTo>
                    <a:pt x="173" y="13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70" y="0"/>
                  </a:lnTo>
                  <a:lnTo>
                    <a:pt x="168" y="0"/>
                  </a:lnTo>
                  <a:lnTo>
                    <a:pt x="159" y="3"/>
                  </a:lnTo>
                  <a:lnTo>
                    <a:pt x="144" y="5"/>
                  </a:lnTo>
                  <a:lnTo>
                    <a:pt x="144" y="0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98" name="Freeform 535"/>
            <p:cNvSpPr>
              <a:spLocks/>
            </p:cNvSpPr>
            <p:nvPr/>
          </p:nvSpPr>
          <p:spPr bwMode="auto">
            <a:xfrm>
              <a:off x="5999401" y="2750764"/>
              <a:ext cx="478733" cy="750704"/>
            </a:xfrm>
            <a:custGeom>
              <a:avLst/>
              <a:gdLst>
                <a:gd name="T0" fmla="*/ 108 w 301"/>
                <a:gd name="T1" fmla="*/ 29 h 472"/>
                <a:gd name="T2" fmla="*/ 92 w 301"/>
                <a:gd name="T3" fmla="*/ 40 h 472"/>
                <a:gd name="T4" fmla="*/ 86 w 301"/>
                <a:gd name="T5" fmla="*/ 64 h 472"/>
                <a:gd name="T6" fmla="*/ 95 w 301"/>
                <a:gd name="T7" fmla="*/ 97 h 472"/>
                <a:gd name="T8" fmla="*/ 78 w 301"/>
                <a:gd name="T9" fmla="*/ 121 h 472"/>
                <a:gd name="T10" fmla="*/ 77 w 301"/>
                <a:gd name="T11" fmla="*/ 132 h 472"/>
                <a:gd name="T12" fmla="*/ 92 w 301"/>
                <a:gd name="T13" fmla="*/ 133 h 472"/>
                <a:gd name="T14" fmla="*/ 102 w 301"/>
                <a:gd name="T15" fmla="*/ 145 h 472"/>
                <a:gd name="T16" fmla="*/ 92 w 301"/>
                <a:gd name="T17" fmla="*/ 179 h 472"/>
                <a:gd name="T18" fmla="*/ 92 w 301"/>
                <a:gd name="T19" fmla="*/ 208 h 472"/>
                <a:gd name="T20" fmla="*/ 115 w 301"/>
                <a:gd name="T21" fmla="*/ 213 h 472"/>
                <a:gd name="T22" fmla="*/ 142 w 301"/>
                <a:gd name="T23" fmla="*/ 209 h 472"/>
                <a:gd name="T24" fmla="*/ 126 w 301"/>
                <a:gd name="T25" fmla="*/ 228 h 472"/>
                <a:gd name="T26" fmla="*/ 133 w 301"/>
                <a:gd name="T27" fmla="*/ 250 h 472"/>
                <a:gd name="T28" fmla="*/ 140 w 301"/>
                <a:gd name="T29" fmla="*/ 284 h 472"/>
                <a:gd name="T30" fmla="*/ 140 w 301"/>
                <a:gd name="T31" fmla="*/ 310 h 472"/>
                <a:gd name="T32" fmla="*/ 86 w 301"/>
                <a:gd name="T33" fmla="*/ 305 h 472"/>
                <a:gd name="T34" fmla="*/ 83 w 301"/>
                <a:gd name="T35" fmla="*/ 318 h 472"/>
                <a:gd name="T36" fmla="*/ 55 w 301"/>
                <a:gd name="T37" fmla="*/ 362 h 472"/>
                <a:gd name="T38" fmla="*/ 59 w 301"/>
                <a:gd name="T39" fmla="*/ 379 h 472"/>
                <a:gd name="T40" fmla="*/ 79 w 301"/>
                <a:gd name="T41" fmla="*/ 396 h 472"/>
                <a:gd name="T42" fmla="*/ 115 w 301"/>
                <a:gd name="T43" fmla="*/ 404 h 472"/>
                <a:gd name="T44" fmla="*/ 136 w 301"/>
                <a:gd name="T45" fmla="*/ 399 h 472"/>
                <a:gd name="T46" fmla="*/ 102 w 301"/>
                <a:gd name="T47" fmla="*/ 425 h 472"/>
                <a:gd name="T48" fmla="*/ 59 w 301"/>
                <a:gd name="T49" fmla="*/ 422 h 472"/>
                <a:gd name="T50" fmla="*/ 38 w 301"/>
                <a:gd name="T51" fmla="*/ 440 h 472"/>
                <a:gd name="T52" fmla="*/ 2 w 301"/>
                <a:gd name="T53" fmla="*/ 467 h 472"/>
                <a:gd name="T54" fmla="*/ 9 w 301"/>
                <a:gd name="T55" fmla="*/ 466 h 472"/>
                <a:gd name="T56" fmla="*/ 50 w 301"/>
                <a:gd name="T57" fmla="*/ 460 h 472"/>
                <a:gd name="T58" fmla="*/ 117 w 301"/>
                <a:gd name="T59" fmla="*/ 452 h 472"/>
                <a:gd name="T60" fmla="*/ 136 w 301"/>
                <a:gd name="T61" fmla="*/ 456 h 472"/>
                <a:gd name="T62" fmla="*/ 158 w 301"/>
                <a:gd name="T63" fmla="*/ 455 h 472"/>
                <a:gd name="T64" fmla="*/ 236 w 301"/>
                <a:gd name="T65" fmla="*/ 461 h 472"/>
                <a:gd name="T66" fmla="*/ 265 w 301"/>
                <a:gd name="T67" fmla="*/ 454 h 472"/>
                <a:gd name="T68" fmla="*/ 248 w 301"/>
                <a:gd name="T69" fmla="*/ 432 h 472"/>
                <a:gd name="T70" fmla="*/ 274 w 301"/>
                <a:gd name="T71" fmla="*/ 405 h 472"/>
                <a:gd name="T72" fmla="*/ 291 w 301"/>
                <a:gd name="T73" fmla="*/ 391 h 472"/>
                <a:gd name="T74" fmla="*/ 301 w 301"/>
                <a:gd name="T75" fmla="*/ 367 h 472"/>
                <a:gd name="T76" fmla="*/ 277 w 301"/>
                <a:gd name="T77" fmla="*/ 349 h 472"/>
                <a:gd name="T78" fmla="*/ 237 w 301"/>
                <a:gd name="T79" fmla="*/ 350 h 472"/>
                <a:gd name="T80" fmla="*/ 252 w 301"/>
                <a:gd name="T81" fmla="*/ 318 h 472"/>
                <a:gd name="T82" fmla="*/ 239 w 301"/>
                <a:gd name="T83" fmla="*/ 303 h 472"/>
                <a:gd name="T84" fmla="*/ 235 w 301"/>
                <a:gd name="T85" fmla="*/ 267 h 472"/>
                <a:gd name="T86" fmla="*/ 214 w 301"/>
                <a:gd name="T87" fmla="*/ 247 h 472"/>
                <a:gd name="T88" fmla="*/ 201 w 301"/>
                <a:gd name="T89" fmla="*/ 211 h 472"/>
                <a:gd name="T90" fmla="*/ 188 w 301"/>
                <a:gd name="T91" fmla="*/ 173 h 472"/>
                <a:gd name="T92" fmla="*/ 164 w 301"/>
                <a:gd name="T93" fmla="*/ 158 h 472"/>
                <a:gd name="T94" fmla="*/ 137 w 301"/>
                <a:gd name="T95" fmla="*/ 145 h 472"/>
                <a:gd name="T96" fmla="*/ 156 w 301"/>
                <a:gd name="T97" fmla="*/ 134 h 472"/>
                <a:gd name="T98" fmla="*/ 185 w 301"/>
                <a:gd name="T99" fmla="*/ 113 h 472"/>
                <a:gd name="T100" fmla="*/ 207 w 301"/>
                <a:gd name="T101" fmla="*/ 70 h 472"/>
                <a:gd name="T102" fmla="*/ 131 w 301"/>
                <a:gd name="T103" fmla="*/ 65 h 472"/>
                <a:gd name="T104" fmla="*/ 170 w 301"/>
                <a:gd name="T105" fmla="*/ 21 h 472"/>
                <a:gd name="T106" fmla="*/ 136 w 301"/>
                <a:gd name="T107" fmla="*/ 6 h 4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472">
                  <a:moveTo>
                    <a:pt x="124" y="4"/>
                  </a:moveTo>
                  <a:lnTo>
                    <a:pt x="117" y="4"/>
                  </a:lnTo>
                  <a:lnTo>
                    <a:pt x="119" y="16"/>
                  </a:lnTo>
                  <a:lnTo>
                    <a:pt x="106" y="16"/>
                  </a:lnTo>
                  <a:lnTo>
                    <a:pt x="107" y="23"/>
                  </a:lnTo>
                  <a:lnTo>
                    <a:pt x="108" y="29"/>
                  </a:lnTo>
                  <a:lnTo>
                    <a:pt x="108" y="32"/>
                  </a:lnTo>
                  <a:lnTo>
                    <a:pt x="108" y="33"/>
                  </a:lnTo>
                  <a:lnTo>
                    <a:pt x="106" y="35"/>
                  </a:lnTo>
                  <a:lnTo>
                    <a:pt x="102" y="35"/>
                  </a:lnTo>
                  <a:lnTo>
                    <a:pt x="92" y="35"/>
                  </a:lnTo>
                  <a:lnTo>
                    <a:pt x="92" y="40"/>
                  </a:lnTo>
                  <a:lnTo>
                    <a:pt x="86" y="40"/>
                  </a:lnTo>
                  <a:lnTo>
                    <a:pt x="86" y="53"/>
                  </a:lnTo>
                  <a:lnTo>
                    <a:pt x="81" y="53"/>
                  </a:lnTo>
                  <a:lnTo>
                    <a:pt x="83" y="56"/>
                  </a:lnTo>
                  <a:lnTo>
                    <a:pt x="85" y="60"/>
                  </a:lnTo>
                  <a:lnTo>
                    <a:pt x="86" y="64"/>
                  </a:lnTo>
                  <a:lnTo>
                    <a:pt x="86" y="69"/>
                  </a:lnTo>
                  <a:lnTo>
                    <a:pt x="86" y="70"/>
                  </a:lnTo>
                  <a:lnTo>
                    <a:pt x="81" y="81"/>
                  </a:lnTo>
                  <a:lnTo>
                    <a:pt x="73" y="94"/>
                  </a:lnTo>
                  <a:lnTo>
                    <a:pt x="75" y="102"/>
                  </a:lnTo>
                  <a:lnTo>
                    <a:pt x="95" y="97"/>
                  </a:lnTo>
                  <a:lnTo>
                    <a:pt x="95" y="104"/>
                  </a:lnTo>
                  <a:lnTo>
                    <a:pt x="90" y="106"/>
                  </a:lnTo>
                  <a:lnTo>
                    <a:pt x="92" y="116"/>
                  </a:lnTo>
                  <a:lnTo>
                    <a:pt x="87" y="117"/>
                  </a:lnTo>
                  <a:lnTo>
                    <a:pt x="82" y="119"/>
                  </a:lnTo>
                  <a:lnTo>
                    <a:pt x="78" y="121"/>
                  </a:lnTo>
                  <a:lnTo>
                    <a:pt x="75" y="124"/>
                  </a:lnTo>
                  <a:lnTo>
                    <a:pt x="73" y="127"/>
                  </a:lnTo>
                  <a:lnTo>
                    <a:pt x="71" y="130"/>
                  </a:lnTo>
                  <a:lnTo>
                    <a:pt x="70" y="135"/>
                  </a:lnTo>
                  <a:lnTo>
                    <a:pt x="70" y="139"/>
                  </a:lnTo>
                  <a:lnTo>
                    <a:pt x="77" y="132"/>
                  </a:lnTo>
                  <a:lnTo>
                    <a:pt x="86" y="126"/>
                  </a:lnTo>
                  <a:lnTo>
                    <a:pt x="91" y="127"/>
                  </a:lnTo>
                  <a:lnTo>
                    <a:pt x="93" y="128"/>
                  </a:lnTo>
                  <a:lnTo>
                    <a:pt x="95" y="130"/>
                  </a:lnTo>
                  <a:lnTo>
                    <a:pt x="95" y="134"/>
                  </a:lnTo>
                  <a:lnTo>
                    <a:pt x="92" y="133"/>
                  </a:lnTo>
                  <a:lnTo>
                    <a:pt x="83" y="141"/>
                  </a:lnTo>
                  <a:lnTo>
                    <a:pt x="86" y="141"/>
                  </a:lnTo>
                  <a:lnTo>
                    <a:pt x="86" y="138"/>
                  </a:lnTo>
                  <a:lnTo>
                    <a:pt x="97" y="138"/>
                  </a:lnTo>
                  <a:lnTo>
                    <a:pt x="97" y="145"/>
                  </a:lnTo>
                  <a:lnTo>
                    <a:pt x="102" y="145"/>
                  </a:lnTo>
                  <a:lnTo>
                    <a:pt x="102" y="152"/>
                  </a:lnTo>
                  <a:lnTo>
                    <a:pt x="92" y="152"/>
                  </a:lnTo>
                  <a:lnTo>
                    <a:pt x="95" y="157"/>
                  </a:lnTo>
                  <a:lnTo>
                    <a:pt x="95" y="163"/>
                  </a:lnTo>
                  <a:lnTo>
                    <a:pt x="95" y="174"/>
                  </a:lnTo>
                  <a:lnTo>
                    <a:pt x="92" y="179"/>
                  </a:lnTo>
                  <a:lnTo>
                    <a:pt x="86" y="185"/>
                  </a:lnTo>
                  <a:lnTo>
                    <a:pt x="84" y="189"/>
                  </a:lnTo>
                  <a:lnTo>
                    <a:pt x="81" y="193"/>
                  </a:lnTo>
                  <a:lnTo>
                    <a:pt x="80" y="198"/>
                  </a:lnTo>
                  <a:lnTo>
                    <a:pt x="79" y="203"/>
                  </a:lnTo>
                  <a:lnTo>
                    <a:pt x="92" y="208"/>
                  </a:lnTo>
                  <a:lnTo>
                    <a:pt x="92" y="204"/>
                  </a:lnTo>
                  <a:lnTo>
                    <a:pt x="102" y="204"/>
                  </a:lnTo>
                  <a:lnTo>
                    <a:pt x="102" y="213"/>
                  </a:lnTo>
                  <a:lnTo>
                    <a:pt x="107" y="213"/>
                  </a:lnTo>
                  <a:lnTo>
                    <a:pt x="112" y="214"/>
                  </a:lnTo>
                  <a:lnTo>
                    <a:pt x="115" y="213"/>
                  </a:lnTo>
                  <a:lnTo>
                    <a:pt x="119" y="213"/>
                  </a:lnTo>
                  <a:lnTo>
                    <a:pt x="119" y="206"/>
                  </a:lnTo>
                  <a:lnTo>
                    <a:pt x="135" y="206"/>
                  </a:lnTo>
                  <a:lnTo>
                    <a:pt x="139" y="206"/>
                  </a:lnTo>
                  <a:lnTo>
                    <a:pt x="140" y="208"/>
                  </a:lnTo>
                  <a:lnTo>
                    <a:pt x="142" y="209"/>
                  </a:lnTo>
                  <a:lnTo>
                    <a:pt x="148" y="209"/>
                  </a:lnTo>
                  <a:lnTo>
                    <a:pt x="148" y="214"/>
                  </a:lnTo>
                  <a:lnTo>
                    <a:pt x="142" y="216"/>
                  </a:lnTo>
                  <a:lnTo>
                    <a:pt x="135" y="220"/>
                  </a:lnTo>
                  <a:lnTo>
                    <a:pt x="128" y="224"/>
                  </a:lnTo>
                  <a:lnTo>
                    <a:pt x="126" y="228"/>
                  </a:lnTo>
                  <a:lnTo>
                    <a:pt x="126" y="235"/>
                  </a:lnTo>
                  <a:lnTo>
                    <a:pt x="126" y="240"/>
                  </a:lnTo>
                  <a:lnTo>
                    <a:pt x="127" y="244"/>
                  </a:lnTo>
                  <a:lnTo>
                    <a:pt x="128" y="247"/>
                  </a:lnTo>
                  <a:lnTo>
                    <a:pt x="130" y="249"/>
                  </a:lnTo>
                  <a:lnTo>
                    <a:pt x="133" y="250"/>
                  </a:lnTo>
                  <a:lnTo>
                    <a:pt x="138" y="251"/>
                  </a:lnTo>
                  <a:lnTo>
                    <a:pt x="144" y="251"/>
                  </a:lnTo>
                  <a:lnTo>
                    <a:pt x="147" y="256"/>
                  </a:lnTo>
                  <a:lnTo>
                    <a:pt x="148" y="260"/>
                  </a:lnTo>
                  <a:lnTo>
                    <a:pt x="144" y="270"/>
                  </a:lnTo>
                  <a:lnTo>
                    <a:pt x="140" y="284"/>
                  </a:lnTo>
                  <a:lnTo>
                    <a:pt x="136" y="287"/>
                  </a:lnTo>
                  <a:lnTo>
                    <a:pt x="133" y="291"/>
                  </a:lnTo>
                  <a:lnTo>
                    <a:pt x="137" y="297"/>
                  </a:lnTo>
                  <a:lnTo>
                    <a:pt x="140" y="304"/>
                  </a:lnTo>
                  <a:lnTo>
                    <a:pt x="140" y="308"/>
                  </a:lnTo>
                  <a:lnTo>
                    <a:pt x="140" y="310"/>
                  </a:lnTo>
                  <a:lnTo>
                    <a:pt x="138" y="311"/>
                  </a:lnTo>
                  <a:lnTo>
                    <a:pt x="135" y="311"/>
                  </a:lnTo>
                  <a:lnTo>
                    <a:pt x="120" y="308"/>
                  </a:lnTo>
                  <a:lnTo>
                    <a:pt x="106" y="304"/>
                  </a:lnTo>
                  <a:lnTo>
                    <a:pt x="85" y="308"/>
                  </a:lnTo>
                  <a:lnTo>
                    <a:pt x="86" y="305"/>
                  </a:lnTo>
                  <a:lnTo>
                    <a:pt x="73" y="292"/>
                  </a:lnTo>
                  <a:lnTo>
                    <a:pt x="77" y="300"/>
                  </a:lnTo>
                  <a:lnTo>
                    <a:pt x="79" y="302"/>
                  </a:lnTo>
                  <a:lnTo>
                    <a:pt x="78" y="310"/>
                  </a:lnTo>
                  <a:lnTo>
                    <a:pt x="75" y="318"/>
                  </a:lnTo>
                  <a:lnTo>
                    <a:pt x="83" y="318"/>
                  </a:lnTo>
                  <a:lnTo>
                    <a:pt x="83" y="323"/>
                  </a:lnTo>
                  <a:lnTo>
                    <a:pt x="77" y="355"/>
                  </a:lnTo>
                  <a:lnTo>
                    <a:pt x="73" y="360"/>
                  </a:lnTo>
                  <a:lnTo>
                    <a:pt x="65" y="360"/>
                  </a:lnTo>
                  <a:lnTo>
                    <a:pt x="59" y="361"/>
                  </a:lnTo>
                  <a:lnTo>
                    <a:pt x="55" y="362"/>
                  </a:lnTo>
                  <a:lnTo>
                    <a:pt x="51" y="364"/>
                  </a:lnTo>
                  <a:lnTo>
                    <a:pt x="43" y="368"/>
                  </a:lnTo>
                  <a:lnTo>
                    <a:pt x="30" y="371"/>
                  </a:lnTo>
                  <a:lnTo>
                    <a:pt x="30" y="380"/>
                  </a:lnTo>
                  <a:lnTo>
                    <a:pt x="52" y="379"/>
                  </a:lnTo>
                  <a:lnTo>
                    <a:pt x="59" y="379"/>
                  </a:lnTo>
                  <a:lnTo>
                    <a:pt x="59" y="385"/>
                  </a:lnTo>
                  <a:lnTo>
                    <a:pt x="68" y="385"/>
                  </a:lnTo>
                  <a:lnTo>
                    <a:pt x="68" y="394"/>
                  </a:lnTo>
                  <a:lnTo>
                    <a:pt x="73" y="394"/>
                  </a:lnTo>
                  <a:lnTo>
                    <a:pt x="76" y="395"/>
                  </a:lnTo>
                  <a:lnTo>
                    <a:pt x="79" y="396"/>
                  </a:lnTo>
                  <a:lnTo>
                    <a:pt x="81" y="398"/>
                  </a:lnTo>
                  <a:lnTo>
                    <a:pt x="83" y="400"/>
                  </a:lnTo>
                  <a:lnTo>
                    <a:pt x="87" y="405"/>
                  </a:lnTo>
                  <a:lnTo>
                    <a:pt x="90" y="411"/>
                  </a:lnTo>
                  <a:lnTo>
                    <a:pt x="100" y="404"/>
                  </a:lnTo>
                  <a:lnTo>
                    <a:pt x="115" y="404"/>
                  </a:lnTo>
                  <a:lnTo>
                    <a:pt x="119" y="402"/>
                  </a:lnTo>
                  <a:lnTo>
                    <a:pt x="123" y="399"/>
                  </a:lnTo>
                  <a:lnTo>
                    <a:pt x="126" y="397"/>
                  </a:lnTo>
                  <a:lnTo>
                    <a:pt x="129" y="396"/>
                  </a:lnTo>
                  <a:lnTo>
                    <a:pt x="137" y="396"/>
                  </a:lnTo>
                  <a:lnTo>
                    <a:pt x="136" y="399"/>
                  </a:lnTo>
                  <a:lnTo>
                    <a:pt x="132" y="403"/>
                  </a:lnTo>
                  <a:lnTo>
                    <a:pt x="127" y="408"/>
                  </a:lnTo>
                  <a:lnTo>
                    <a:pt x="120" y="413"/>
                  </a:lnTo>
                  <a:lnTo>
                    <a:pt x="114" y="419"/>
                  </a:lnTo>
                  <a:lnTo>
                    <a:pt x="108" y="423"/>
                  </a:lnTo>
                  <a:lnTo>
                    <a:pt x="102" y="425"/>
                  </a:lnTo>
                  <a:lnTo>
                    <a:pt x="97" y="426"/>
                  </a:lnTo>
                  <a:lnTo>
                    <a:pt x="92" y="426"/>
                  </a:lnTo>
                  <a:lnTo>
                    <a:pt x="88" y="424"/>
                  </a:lnTo>
                  <a:lnTo>
                    <a:pt x="84" y="421"/>
                  </a:lnTo>
                  <a:lnTo>
                    <a:pt x="81" y="417"/>
                  </a:lnTo>
                  <a:lnTo>
                    <a:pt x="59" y="422"/>
                  </a:lnTo>
                  <a:lnTo>
                    <a:pt x="61" y="423"/>
                  </a:lnTo>
                  <a:lnTo>
                    <a:pt x="46" y="428"/>
                  </a:lnTo>
                  <a:lnTo>
                    <a:pt x="46" y="431"/>
                  </a:lnTo>
                  <a:lnTo>
                    <a:pt x="44" y="435"/>
                  </a:lnTo>
                  <a:lnTo>
                    <a:pt x="42" y="438"/>
                  </a:lnTo>
                  <a:lnTo>
                    <a:pt x="38" y="440"/>
                  </a:lnTo>
                  <a:lnTo>
                    <a:pt x="31" y="447"/>
                  </a:lnTo>
                  <a:lnTo>
                    <a:pt x="23" y="452"/>
                  </a:lnTo>
                  <a:lnTo>
                    <a:pt x="15" y="457"/>
                  </a:lnTo>
                  <a:lnTo>
                    <a:pt x="7" y="462"/>
                  </a:lnTo>
                  <a:lnTo>
                    <a:pt x="4" y="464"/>
                  </a:lnTo>
                  <a:lnTo>
                    <a:pt x="2" y="467"/>
                  </a:lnTo>
                  <a:lnTo>
                    <a:pt x="1" y="469"/>
                  </a:lnTo>
                  <a:lnTo>
                    <a:pt x="0" y="472"/>
                  </a:lnTo>
                  <a:lnTo>
                    <a:pt x="5" y="471"/>
                  </a:lnTo>
                  <a:lnTo>
                    <a:pt x="7" y="469"/>
                  </a:lnTo>
                  <a:lnTo>
                    <a:pt x="9" y="468"/>
                  </a:lnTo>
                  <a:lnTo>
                    <a:pt x="9" y="466"/>
                  </a:lnTo>
                  <a:lnTo>
                    <a:pt x="10" y="464"/>
                  </a:lnTo>
                  <a:lnTo>
                    <a:pt x="12" y="463"/>
                  </a:lnTo>
                  <a:lnTo>
                    <a:pt x="16" y="462"/>
                  </a:lnTo>
                  <a:lnTo>
                    <a:pt x="21" y="462"/>
                  </a:lnTo>
                  <a:lnTo>
                    <a:pt x="37" y="460"/>
                  </a:lnTo>
                  <a:lnTo>
                    <a:pt x="50" y="460"/>
                  </a:lnTo>
                  <a:lnTo>
                    <a:pt x="63" y="468"/>
                  </a:lnTo>
                  <a:lnTo>
                    <a:pt x="75" y="452"/>
                  </a:lnTo>
                  <a:lnTo>
                    <a:pt x="106" y="449"/>
                  </a:lnTo>
                  <a:lnTo>
                    <a:pt x="112" y="449"/>
                  </a:lnTo>
                  <a:lnTo>
                    <a:pt x="115" y="450"/>
                  </a:lnTo>
                  <a:lnTo>
                    <a:pt x="117" y="452"/>
                  </a:lnTo>
                  <a:lnTo>
                    <a:pt x="119" y="455"/>
                  </a:lnTo>
                  <a:lnTo>
                    <a:pt x="119" y="459"/>
                  </a:lnTo>
                  <a:lnTo>
                    <a:pt x="129" y="459"/>
                  </a:lnTo>
                  <a:lnTo>
                    <a:pt x="133" y="458"/>
                  </a:lnTo>
                  <a:lnTo>
                    <a:pt x="135" y="458"/>
                  </a:lnTo>
                  <a:lnTo>
                    <a:pt x="136" y="456"/>
                  </a:lnTo>
                  <a:lnTo>
                    <a:pt x="137" y="454"/>
                  </a:lnTo>
                  <a:lnTo>
                    <a:pt x="151" y="454"/>
                  </a:lnTo>
                  <a:lnTo>
                    <a:pt x="155" y="453"/>
                  </a:lnTo>
                  <a:lnTo>
                    <a:pt x="156" y="453"/>
                  </a:lnTo>
                  <a:lnTo>
                    <a:pt x="156" y="454"/>
                  </a:lnTo>
                  <a:lnTo>
                    <a:pt x="158" y="455"/>
                  </a:lnTo>
                  <a:lnTo>
                    <a:pt x="168" y="449"/>
                  </a:lnTo>
                  <a:lnTo>
                    <a:pt x="198" y="457"/>
                  </a:lnTo>
                  <a:lnTo>
                    <a:pt x="223" y="457"/>
                  </a:lnTo>
                  <a:lnTo>
                    <a:pt x="225" y="463"/>
                  </a:lnTo>
                  <a:lnTo>
                    <a:pt x="232" y="462"/>
                  </a:lnTo>
                  <a:lnTo>
                    <a:pt x="236" y="461"/>
                  </a:lnTo>
                  <a:lnTo>
                    <a:pt x="238" y="459"/>
                  </a:lnTo>
                  <a:lnTo>
                    <a:pt x="240" y="457"/>
                  </a:lnTo>
                  <a:lnTo>
                    <a:pt x="243" y="456"/>
                  </a:lnTo>
                  <a:lnTo>
                    <a:pt x="247" y="455"/>
                  </a:lnTo>
                  <a:lnTo>
                    <a:pt x="254" y="454"/>
                  </a:lnTo>
                  <a:lnTo>
                    <a:pt x="265" y="454"/>
                  </a:lnTo>
                  <a:lnTo>
                    <a:pt x="279" y="440"/>
                  </a:lnTo>
                  <a:lnTo>
                    <a:pt x="278" y="438"/>
                  </a:lnTo>
                  <a:lnTo>
                    <a:pt x="266" y="437"/>
                  </a:lnTo>
                  <a:lnTo>
                    <a:pt x="254" y="435"/>
                  </a:lnTo>
                  <a:lnTo>
                    <a:pt x="251" y="434"/>
                  </a:lnTo>
                  <a:lnTo>
                    <a:pt x="248" y="432"/>
                  </a:lnTo>
                  <a:lnTo>
                    <a:pt x="246" y="428"/>
                  </a:lnTo>
                  <a:lnTo>
                    <a:pt x="245" y="423"/>
                  </a:lnTo>
                  <a:lnTo>
                    <a:pt x="258" y="420"/>
                  </a:lnTo>
                  <a:lnTo>
                    <a:pt x="261" y="406"/>
                  </a:lnTo>
                  <a:lnTo>
                    <a:pt x="270" y="406"/>
                  </a:lnTo>
                  <a:lnTo>
                    <a:pt x="274" y="405"/>
                  </a:lnTo>
                  <a:lnTo>
                    <a:pt x="277" y="404"/>
                  </a:lnTo>
                  <a:lnTo>
                    <a:pt x="277" y="401"/>
                  </a:lnTo>
                  <a:lnTo>
                    <a:pt x="278" y="398"/>
                  </a:lnTo>
                  <a:lnTo>
                    <a:pt x="282" y="397"/>
                  </a:lnTo>
                  <a:lnTo>
                    <a:pt x="288" y="395"/>
                  </a:lnTo>
                  <a:lnTo>
                    <a:pt x="291" y="391"/>
                  </a:lnTo>
                  <a:lnTo>
                    <a:pt x="295" y="386"/>
                  </a:lnTo>
                  <a:lnTo>
                    <a:pt x="297" y="382"/>
                  </a:lnTo>
                  <a:lnTo>
                    <a:pt x="299" y="377"/>
                  </a:lnTo>
                  <a:lnTo>
                    <a:pt x="300" y="373"/>
                  </a:lnTo>
                  <a:lnTo>
                    <a:pt x="301" y="369"/>
                  </a:lnTo>
                  <a:lnTo>
                    <a:pt x="301" y="367"/>
                  </a:lnTo>
                  <a:lnTo>
                    <a:pt x="300" y="364"/>
                  </a:lnTo>
                  <a:lnTo>
                    <a:pt x="297" y="360"/>
                  </a:lnTo>
                  <a:lnTo>
                    <a:pt x="293" y="356"/>
                  </a:lnTo>
                  <a:lnTo>
                    <a:pt x="289" y="353"/>
                  </a:lnTo>
                  <a:lnTo>
                    <a:pt x="282" y="351"/>
                  </a:lnTo>
                  <a:lnTo>
                    <a:pt x="277" y="349"/>
                  </a:lnTo>
                  <a:lnTo>
                    <a:pt x="272" y="347"/>
                  </a:lnTo>
                  <a:lnTo>
                    <a:pt x="268" y="347"/>
                  </a:lnTo>
                  <a:lnTo>
                    <a:pt x="261" y="349"/>
                  </a:lnTo>
                  <a:lnTo>
                    <a:pt x="252" y="352"/>
                  </a:lnTo>
                  <a:lnTo>
                    <a:pt x="245" y="351"/>
                  </a:lnTo>
                  <a:lnTo>
                    <a:pt x="237" y="350"/>
                  </a:lnTo>
                  <a:lnTo>
                    <a:pt x="237" y="338"/>
                  </a:lnTo>
                  <a:lnTo>
                    <a:pt x="249" y="338"/>
                  </a:lnTo>
                  <a:lnTo>
                    <a:pt x="251" y="330"/>
                  </a:lnTo>
                  <a:lnTo>
                    <a:pt x="252" y="323"/>
                  </a:lnTo>
                  <a:lnTo>
                    <a:pt x="252" y="321"/>
                  </a:lnTo>
                  <a:lnTo>
                    <a:pt x="252" y="318"/>
                  </a:lnTo>
                  <a:lnTo>
                    <a:pt x="250" y="316"/>
                  </a:lnTo>
                  <a:lnTo>
                    <a:pt x="248" y="314"/>
                  </a:lnTo>
                  <a:lnTo>
                    <a:pt x="246" y="313"/>
                  </a:lnTo>
                  <a:lnTo>
                    <a:pt x="243" y="311"/>
                  </a:lnTo>
                  <a:lnTo>
                    <a:pt x="241" y="308"/>
                  </a:lnTo>
                  <a:lnTo>
                    <a:pt x="239" y="303"/>
                  </a:lnTo>
                  <a:lnTo>
                    <a:pt x="237" y="297"/>
                  </a:lnTo>
                  <a:lnTo>
                    <a:pt x="243" y="296"/>
                  </a:lnTo>
                  <a:lnTo>
                    <a:pt x="237" y="289"/>
                  </a:lnTo>
                  <a:lnTo>
                    <a:pt x="237" y="279"/>
                  </a:lnTo>
                  <a:lnTo>
                    <a:pt x="236" y="272"/>
                  </a:lnTo>
                  <a:lnTo>
                    <a:pt x="235" y="267"/>
                  </a:lnTo>
                  <a:lnTo>
                    <a:pt x="233" y="262"/>
                  </a:lnTo>
                  <a:lnTo>
                    <a:pt x="229" y="258"/>
                  </a:lnTo>
                  <a:lnTo>
                    <a:pt x="226" y="256"/>
                  </a:lnTo>
                  <a:lnTo>
                    <a:pt x="223" y="253"/>
                  </a:lnTo>
                  <a:lnTo>
                    <a:pt x="220" y="250"/>
                  </a:lnTo>
                  <a:lnTo>
                    <a:pt x="214" y="247"/>
                  </a:lnTo>
                  <a:lnTo>
                    <a:pt x="209" y="242"/>
                  </a:lnTo>
                  <a:lnTo>
                    <a:pt x="207" y="239"/>
                  </a:lnTo>
                  <a:lnTo>
                    <a:pt x="205" y="235"/>
                  </a:lnTo>
                  <a:lnTo>
                    <a:pt x="203" y="230"/>
                  </a:lnTo>
                  <a:lnTo>
                    <a:pt x="202" y="222"/>
                  </a:lnTo>
                  <a:lnTo>
                    <a:pt x="201" y="211"/>
                  </a:lnTo>
                  <a:lnTo>
                    <a:pt x="200" y="200"/>
                  </a:lnTo>
                  <a:lnTo>
                    <a:pt x="200" y="194"/>
                  </a:lnTo>
                  <a:lnTo>
                    <a:pt x="199" y="190"/>
                  </a:lnTo>
                  <a:lnTo>
                    <a:pt x="197" y="186"/>
                  </a:lnTo>
                  <a:lnTo>
                    <a:pt x="195" y="182"/>
                  </a:lnTo>
                  <a:lnTo>
                    <a:pt x="188" y="173"/>
                  </a:lnTo>
                  <a:lnTo>
                    <a:pt x="184" y="165"/>
                  </a:lnTo>
                  <a:lnTo>
                    <a:pt x="182" y="161"/>
                  </a:lnTo>
                  <a:lnTo>
                    <a:pt x="179" y="159"/>
                  </a:lnTo>
                  <a:lnTo>
                    <a:pt x="174" y="157"/>
                  </a:lnTo>
                  <a:lnTo>
                    <a:pt x="168" y="157"/>
                  </a:lnTo>
                  <a:lnTo>
                    <a:pt x="164" y="158"/>
                  </a:lnTo>
                  <a:lnTo>
                    <a:pt x="158" y="160"/>
                  </a:lnTo>
                  <a:lnTo>
                    <a:pt x="151" y="160"/>
                  </a:lnTo>
                  <a:lnTo>
                    <a:pt x="145" y="158"/>
                  </a:lnTo>
                  <a:lnTo>
                    <a:pt x="141" y="155"/>
                  </a:lnTo>
                  <a:lnTo>
                    <a:pt x="138" y="150"/>
                  </a:lnTo>
                  <a:lnTo>
                    <a:pt x="137" y="145"/>
                  </a:lnTo>
                  <a:lnTo>
                    <a:pt x="144" y="145"/>
                  </a:lnTo>
                  <a:lnTo>
                    <a:pt x="151" y="144"/>
                  </a:lnTo>
                  <a:lnTo>
                    <a:pt x="157" y="140"/>
                  </a:lnTo>
                  <a:lnTo>
                    <a:pt x="163" y="136"/>
                  </a:lnTo>
                  <a:lnTo>
                    <a:pt x="168" y="131"/>
                  </a:lnTo>
                  <a:lnTo>
                    <a:pt x="156" y="134"/>
                  </a:lnTo>
                  <a:lnTo>
                    <a:pt x="156" y="128"/>
                  </a:lnTo>
                  <a:lnTo>
                    <a:pt x="163" y="127"/>
                  </a:lnTo>
                  <a:lnTo>
                    <a:pt x="169" y="125"/>
                  </a:lnTo>
                  <a:lnTo>
                    <a:pt x="174" y="123"/>
                  </a:lnTo>
                  <a:lnTo>
                    <a:pt x="178" y="121"/>
                  </a:lnTo>
                  <a:lnTo>
                    <a:pt x="185" y="113"/>
                  </a:lnTo>
                  <a:lnTo>
                    <a:pt x="191" y="104"/>
                  </a:lnTo>
                  <a:lnTo>
                    <a:pt x="196" y="98"/>
                  </a:lnTo>
                  <a:lnTo>
                    <a:pt x="202" y="88"/>
                  </a:lnTo>
                  <a:lnTo>
                    <a:pt x="210" y="77"/>
                  </a:lnTo>
                  <a:lnTo>
                    <a:pt x="212" y="70"/>
                  </a:lnTo>
                  <a:lnTo>
                    <a:pt x="207" y="70"/>
                  </a:lnTo>
                  <a:lnTo>
                    <a:pt x="207" y="65"/>
                  </a:lnTo>
                  <a:lnTo>
                    <a:pt x="187" y="65"/>
                  </a:lnTo>
                  <a:lnTo>
                    <a:pt x="173" y="63"/>
                  </a:lnTo>
                  <a:lnTo>
                    <a:pt x="162" y="58"/>
                  </a:lnTo>
                  <a:lnTo>
                    <a:pt x="133" y="67"/>
                  </a:lnTo>
                  <a:lnTo>
                    <a:pt x="131" y="65"/>
                  </a:lnTo>
                  <a:lnTo>
                    <a:pt x="140" y="35"/>
                  </a:lnTo>
                  <a:lnTo>
                    <a:pt x="146" y="34"/>
                  </a:lnTo>
                  <a:lnTo>
                    <a:pt x="153" y="32"/>
                  </a:lnTo>
                  <a:lnTo>
                    <a:pt x="159" y="29"/>
                  </a:lnTo>
                  <a:lnTo>
                    <a:pt x="165" y="25"/>
                  </a:lnTo>
                  <a:lnTo>
                    <a:pt x="170" y="21"/>
                  </a:lnTo>
                  <a:lnTo>
                    <a:pt x="175" y="17"/>
                  </a:lnTo>
                  <a:lnTo>
                    <a:pt x="179" y="12"/>
                  </a:lnTo>
                  <a:lnTo>
                    <a:pt x="180" y="8"/>
                  </a:lnTo>
                  <a:lnTo>
                    <a:pt x="148" y="8"/>
                  </a:lnTo>
                  <a:lnTo>
                    <a:pt x="141" y="7"/>
                  </a:lnTo>
                  <a:lnTo>
                    <a:pt x="136" y="6"/>
                  </a:lnTo>
                  <a:lnTo>
                    <a:pt x="131" y="4"/>
                  </a:lnTo>
                  <a:lnTo>
                    <a:pt x="127" y="0"/>
                  </a:lnTo>
                  <a:lnTo>
                    <a:pt x="124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599" name="Freeform 536"/>
            <p:cNvSpPr>
              <a:spLocks/>
            </p:cNvSpPr>
            <p:nvPr/>
          </p:nvSpPr>
          <p:spPr bwMode="auto">
            <a:xfrm>
              <a:off x="6635591" y="3281983"/>
              <a:ext cx="192447" cy="205171"/>
            </a:xfrm>
            <a:custGeom>
              <a:avLst/>
              <a:gdLst>
                <a:gd name="T0" fmla="*/ 171370179 w 121"/>
                <a:gd name="T1" fmla="*/ 15120974 h 129"/>
                <a:gd name="T2" fmla="*/ 151208981 w 121"/>
                <a:gd name="T3" fmla="*/ 32762905 h 129"/>
                <a:gd name="T4" fmla="*/ 141128383 w 121"/>
                <a:gd name="T5" fmla="*/ 45362923 h 129"/>
                <a:gd name="T6" fmla="*/ 148688038 w 121"/>
                <a:gd name="T7" fmla="*/ 65524222 h 129"/>
                <a:gd name="T8" fmla="*/ 158768637 w 121"/>
                <a:gd name="T9" fmla="*/ 95766171 h 129"/>
                <a:gd name="T10" fmla="*/ 151208981 w 121"/>
                <a:gd name="T11" fmla="*/ 113408102 h 129"/>
                <a:gd name="T12" fmla="*/ 126007485 w 121"/>
                <a:gd name="T13" fmla="*/ 126008120 h 129"/>
                <a:gd name="T14" fmla="*/ 98285044 w 121"/>
                <a:gd name="T15" fmla="*/ 133569401 h 129"/>
                <a:gd name="T16" fmla="*/ 73083547 w 121"/>
                <a:gd name="T17" fmla="*/ 136088770 h 129"/>
                <a:gd name="T18" fmla="*/ 75604491 w 121"/>
                <a:gd name="T19" fmla="*/ 75604872 h 129"/>
                <a:gd name="T20" fmla="*/ 17640254 w 121"/>
                <a:gd name="T21" fmla="*/ 189012974 h 129"/>
                <a:gd name="T22" fmla="*/ 57962649 w 121"/>
                <a:gd name="T23" fmla="*/ 196572667 h 129"/>
                <a:gd name="T24" fmla="*/ 75604491 w 121"/>
                <a:gd name="T25" fmla="*/ 204133948 h 129"/>
                <a:gd name="T26" fmla="*/ 80644790 w 121"/>
                <a:gd name="T27" fmla="*/ 216733967 h 129"/>
                <a:gd name="T28" fmla="*/ 80644790 w 121"/>
                <a:gd name="T29" fmla="*/ 229335572 h 129"/>
                <a:gd name="T30" fmla="*/ 73083547 w 121"/>
                <a:gd name="T31" fmla="*/ 236895266 h 129"/>
                <a:gd name="T32" fmla="*/ 50402994 w 121"/>
                <a:gd name="T33" fmla="*/ 241935591 h 129"/>
                <a:gd name="T34" fmla="*/ 12599955 w 121"/>
                <a:gd name="T35" fmla="*/ 244456547 h 129"/>
                <a:gd name="T36" fmla="*/ 12599955 w 121"/>
                <a:gd name="T37" fmla="*/ 269658171 h 129"/>
                <a:gd name="T38" fmla="*/ 85685089 w 121"/>
                <a:gd name="T39" fmla="*/ 269658171 h 129"/>
                <a:gd name="T40" fmla="*/ 113405942 w 121"/>
                <a:gd name="T41" fmla="*/ 297379164 h 129"/>
                <a:gd name="T42" fmla="*/ 151208981 w 121"/>
                <a:gd name="T43" fmla="*/ 304940445 h 129"/>
                <a:gd name="T44" fmla="*/ 161289580 w 121"/>
                <a:gd name="T45" fmla="*/ 312500138 h 129"/>
                <a:gd name="T46" fmla="*/ 168849235 w 121"/>
                <a:gd name="T47" fmla="*/ 325101744 h 129"/>
                <a:gd name="T48" fmla="*/ 181450778 w 121"/>
                <a:gd name="T49" fmla="*/ 267137215 h 129"/>
                <a:gd name="T50" fmla="*/ 168849235 w 121"/>
                <a:gd name="T51" fmla="*/ 254537196 h 129"/>
                <a:gd name="T52" fmla="*/ 166329880 w 121"/>
                <a:gd name="T53" fmla="*/ 239416222 h 129"/>
                <a:gd name="T54" fmla="*/ 171370179 w 121"/>
                <a:gd name="T55" fmla="*/ 229335572 h 129"/>
                <a:gd name="T56" fmla="*/ 214211930 w 121"/>
                <a:gd name="T57" fmla="*/ 216733967 h 129"/>
                <a:gd name="T58" fmla="*/ 254534325 w 121"/>
                <a:gd name="T59" fmla="*/ 168851675 h 129"/>
                <a:gd name="T60" fmla="*/ 264614924 w 121"/>
                <a:gd name="T61" fmla="*/ 143650051 h 129"/>
                <a:gd name="T62" fmla="*/ 249494026 w 121"/>
                <a:gd name="T63" fmla="*/ 143650051 h 129"/>
                <a:gd name="T64" fmla="*/ 246974670 w 121"/>
                <a:gd name="T65" fmla="*/ 128529076 h 129"/>
                <a:gd name="T66" fmla="*/ 246974670 w 121"/>
                <a:gd name="T67" fmla="*/ 110887146 h 129"/>
                <a:gd name="T68" fmla="*/ 252014969 w 121"/>
                <a:gd name="T69" fmla="*/ 103327452 h 129"/>
                <a:gd name="T70" fmla="*/ 264614924 w 121"/>
                <a:gd name="T71" fmla="*/ 98287127 h 129"/>
                <a:gd name="T72" fmla="*/ 304937319 w 121"/>
                <a:gd name="T73" fmla="*/ 27722580 h 129"/>
                <a:gd name="T74" fmla="*/ 181450778 w 121"/>
                <a:gd name="T75" fmla="*/ 0 h 1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1" h="129">
                  <a:moveTo>
                    <a:pt x="72" y="0"/>
                  </a:moveTo>
                  <a:lnTo>
                    <a:pt x="68" y="6"/>
                  </a:lnTo>
                  <a:lnTo>
                    <a:pt x="63" y="11"/>
                  </a:lnTo>
                  <a:lnTo>
                    <a:pt x="60" y="13"/>
                  </a:lnTo>
                  <a:lnTo>
                    <a:pt x="58" y="16"/>
                  </a:lnTo>
                  <a:lnTo>
                    <a:pt x="56" y="18"/>
                  </a:lnTo>
                  <a:lnTo>
                    <a:pt x="56" y="21"/>
                  </a:lnTo>
                  <a:lnTo>
                    <a:pt x="59" y="26"/>
                  </a:lnTo>
                  <a:lnTo>
                    <a:pt x="63" y="37"/>
                  </a:lnTo>
                  <a:lnTo>
                    <a:pt x="63" y="38"/>
                  </a:lnTo>
                  <a:lnTo>
                    <a:pt x="62" y="42"/>
                  </a:lnTo>
                  <a:lnTo>
                    <a:pt x="60" y="45"/>
                  </a:lnTo>
                  <a:lnTo>
                    <a:pt x="56" y="48"/>
                  </a:lnTo>
                  <a:lnTo>
                    <a:pt x="50" y="50"/>
                  </a:lnTo>
                  <a:lnTo>
                    <a:pt x="45" y="52"/>
                  </a:lnTo>
                  <a:lnTo>
                    <a:pt x="39" y="53"/>
                  </a:lnTo>
                  <a:lnTo>
                    <a:pt x="34" y="54"/>
                  </a:lnTo>
                  <a:lnTo>
                    <a:pt x="29" y="54"/>
                  </a:lnTo>
                  <a:lnTo>
                    <a:pt x="38" y="27"/>
                  </a:lnTo>
                  <a:lnTo>
                    <a:pt x="30" y="30"/>
                  </a:lnTo>
                  <a:lnTo>
                    <a:pt x="22" y="46"/>
                  </a:lnTo>
                  <a:lnTo>
                    <a:pt x="7" y="75"/>
                  </a:lnTo>
                  <a:lnTo>
                    <a:pt x="15" y="76"/>
                  </a:lnTo>
                  <a:lnTo>
                    <a:pt x="23" y="78"/>
                  </a:lnTo>
                  <a:lnTo>
                    <a:pt x="27" y="79"/>
                  </a:lnTo>
                  <a:lnTo>
                    <a:pt x="30" y="81"/>
                  </a:lnTo>
                  <a:lnTo>
                    <a:pt x="32" y="83"/>
                  </a:lnTo>
                  <a:lnTo>
                    <a:pt x="32" y="86"/>
                  </a:lnTo>
                  <a:lnTo>
                    <a:pt x="32" y="89"/>
                  </a:lnTo>
                  <a:lnTo>
                    <a:pt x="32" y="91"/>
                  </a:lnTo>
                  <a:lnTo>
                    <a:pt x="31" y="93"/>
                  </a:lnTo>
                  <a:lnTo>
                    <a:pt x="29" y="94"/>
                  </a:lnTo>
                  <a:lnTo>
                    <a:pt x="27" y="95"/>
                  </a:lnTo>
                  <a:lnTo>
                    <a:pt x="20" y="96"/>
                  </a:lnTo>
                  <a:lnTo>
                    <a:pt x="13" y="96"/>
                  </a:lnTo>
                  <a:lnTo>
                    <a:pt x="5" y="97"/>
                  </a:lnTo>
                  <a:lnTo>
                    <a:pt x="0" y="107"/>
                  </a:lnTo>
                  <a:lnTo>
                    <a:pt x="5" y="107"/>
                  </a:lnTo>
                  <a:lnTo>
                    <a:pt x="5" y="102"/>
                  </a:lnTo>
                  <a:lnTo>
                    <a:pt x="34" y="107"/>
                  </a:lnTo>
                  <a:lnTo>
                    <a:pt x="40" y="118"/>
                  </a:lnTo>
                  <a:lnTo>
                    <a:pt x="45" y="118"/>
                  </a:lnTo>
                  <a:lnTo>
                    <a:pt x="54" y="119"/>
                  </a:lnTo>
                  <a:lnTo>
                    <a:pt x="60" y="121"/>
                  </a:lnTo>
                  <a:lnTo>
                    <a:pt x="62" y="122"/>
                  </a:lnTo>
                  <a:lnTo>
                    <a:pt x="64" y="124"/>
                  </a:lnTo>
                  <a:lnTo>
                    <a:pt x="66" y="127"/>
                  </a:lnTo>
                  <a:lnTo>
                    <a:pt x="67" y="129"/>
                  </a:lnTo>
                  <a:lnTo>
                    <a:pt x="74" y="107"/>
                  </a:lnTo>
                  <a:lnTo>
                    <a:pt x="72" y="106"/>
                  </a:lnTo>
                  <a:lnTo>
                    <a:pt x="69" y="103"/>
                  </a:lnTo>
                  <a:lnTo>
                    <a:pt x="67" y="101"/>
                  </a:lnTo>
                  <a:lnTo>
                    <a:pt x="66" y="98"/>
                  </a:lnTo>
                  <a:lnTo>
                    <a:pt x="66" y="95"/>
                  </a:lnTo>
                  <a:lnTo>
                    <a:pt x="66" y="93"/>
                  </a:lnTo>
                  <a:lnTo>
                    <a:pt x="68" y="91"/>
                  </a:lnTo>
                  <a:lnTo>
                    <a:pt x="71" y="89"/>
                  </a:lnTo>
                  <a:lnTo>
                    <a:pt x="85" y="86"/>
                  </a:lnTo>
                  <a:lnTo>
                    <a:pt x="98" y="82"/>
                  </a:lnTo>
                  <a:lnTo>
                    <a:pt x="101" y="67"/>
                  </a:lnTo>
                  <a:lnTo>
                    <a:pt x="105" y="67"/>
                  </a:lnTo>
                  <a:lnTo>
                    <a:pt x="105" y="57"/>
                  </a:lnTo>
                  <a:lnTo>
                    <a:pt x="101" y="57"/>
                  </a:lnTo>
                  <a:lnTo>
                    <a:pt x="99" y="57"/>
                  </a:lnTo>
                  <a:lnTo>
                    <a:pt x="98" y="54"/>
                  </a:lnTo>
                  <a:lnTo>
                    <a:pt x="98" y="51"/>
                  </a:lnTo>
                  <a:lnTo>
                    <a:pt x="98" y="46"/>
                  </a:lnTo>
                  <a:lnTo>
                    <a:pt x="98" y="44"/>
                  </a:lnTo>
                  <a:lnTo>
                    <a:pt x="99" y="43"/>
                  </a:lnTo>
                  <a:lnTo>
                    <a:pt x="100" y="41"/>
                  </a:lnTo>
                  <a:lnTo>
                    <a:pt x="101" y="40"/>
                  </a:lnTo>
                  <a:lnTo>
                    <a:pt x="105" y="39"/>
                  </a:lnTo>
                  <a:lnTo>
                    <a:pt x="112" y="38"/>
                  </a:lnTo>
                  <a:lnTo>
                    <a:pt x="121" y="11"/>
                  </a:lnTo>
                  <a:lnTo>
                    <a:pt x="105" y="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00" name="Freeform 537"/>
            <p:cNvSpPr>
              <a:spLocks/>
            </p:cNvSpPr>
            <p:nvPr/>
          </p:nvSpPr>
          <p:spPr bwMode="auto">
            <a:xfrm>
              <a:off x="6529029" y="3456935"/>
              <a:ext cx="224257" cy="165409"/>
            </a:xfrm>
            <a:custGeom>
              <a:avLst/>
              <a:gdLst>
                <a:gd name="T0" fmla="*/ 141128435 w 141"/>
                <a:gd name="T1" fmla="*/ 32762825 h 104"/>
                <a:gd name="T2" fmla="*/ 73083574 w 141"/>
                <a:gd name="T3" fmla="*/ 27722513 h 104"/>
                <a:gd name="T4" fmla="*/ 65523916 w 141"/>
                <a:gd name="T5" fmla="*/ 12601575 h 104"/>
                <a:gd name="T6" fmla="*/ 0 w 141"/>
                <a:gd name="T7" fmla="*/ 32762825 h 104"/>
                <a:gd name="T8" fmla="*/ 7559658 w 141"/>
                <a:gd name="T9" fmla="*/ 42843450 h 104"/>
                <a:gd name="T10" fmla="*/ 17640261 w 141"/>
                <a:gd name="T11" fmla="*/ 55443438 h 104"/>
                <a:gd name="T12" fmla="*/ 32761164 w 141"/>
                <a:gd name="T13" fmla="*/ 68045013 h 104"/>
                <a:gd name="T14" fmla="*/ 45362711 w 141"/>
                <a:gd name="T15" fmla="*/ 83165950 h 104"/>
                <a:gd name="T16" fmla="*/ 60483615 w 141"/>
                <a:gd name="T17" fmla="*/ 93246575 h 104"/>
                <a:gd name="T18" fmla="*/ 75604519 w 141"/>
                <a:gd name="T19" fmla="*/ 103327200 h 104"/>
                <a:gd name="T20" fmla="*/ 93244779 w 141"/>
                <a:gd name="T21" fmla="*/ 113407825 h 104"/>
                <a:gd name="T22" fmla="*/ 105846326 w 141"/>
                <a:gd name="T23" fmla="*/ 118448138 h 104"/>
                <a:gd name="T24" fmla="*/ 105846326 w 141"/>
                <a:gd name="T25" fmla="*/ 138609388 h 104"/>
                <a:gd name="T26" fmla="*/ 128526888 w 141"/>
                <a:gd name="T27" fmla="*/ 141128750 h 104"/>
                <a:gd name="T28" fmla="*/ 138607490 w 141"/>
                <a:gd name="T29" fmla="*/ 148690013 h 104"/>
                <a:gd name="T30" fmla="*/ 143647792 w 141"/>
                <a:gd name="T31" fmla="*/ 161290000 h 104"/>
                <a:gd name="T32" fmla="*/ 146168736 w 141"/>
                <a:gd name="T33" fmla="*/ 186491563 h 104"/>
                <a:gd name="T34" fmla="*/ 151209037 w 141"/>
                <a:gd name="T35" fmla="*/ 199093138 h 104"/>
                <a:gd name="T36" fmla="*/ 156249338 w 141"/>
                <a:gd name="T37" fmla="*/ 204133450 h 104"/>
                <a:gd name="T38" fmla="*/ 163808997 w 141"/>
                <a:gd name="T39" fmla="*/ 204133450 h 104"/>
                <a:gd name="T40" fmla="*/ 171370242 w 141"/>
                <a:gd name="T41" fmla="*/ 199093138 h 104"/>
                <a:gd name="T42" fmla="*/ 186491146 w 141"/>
                <a:gd name="T43" fmla="*/ 183972200 h 104"/>
                <a:gd name="T44" fmla="*/ 201612050 w 141"/>
                <a:gd name="T45" fmla="*/ 176410938 h 104"/>
                <a:gd name="T46" fmla="*/ 219252310 w 141"/>
                <a:gd name="T47" fmla="*/ 176410938 h 104"/>
                <a:gd name="T48" fmla="*/ 219252310 w 141"/>
                <a:gd name="T49" fmla="*/ 196572188 h 104"/>
                <a:gd name="T50" fmla="*/ 219252310 w 141"/>
                <a:gd name="T51" fmla="*/ 209173763 h 104"/>
                <a:gd name="T52" fmla="*/ 221773255 w 141"/>
                <a:gd name="T53" fmla="*/ 216733438 h 104"/>
                <a:gd name="T54" fmla="*/ 226813556 w 141"/>
                <a:gd name="T55" fmla="*/ 221773750 h 104"/>
                <a:gd name="T56" fmla="*/ 234373214 w 141"/>
                <a:gd name="T57" fmla="*/ 226814063 h 104"/>
                <a:gd name="T58" fmla="*/ 241934460 w 141"/>
                <a:gd name="T59" fmla="*/ 234375325 h 104"/>
                <a:gd name="T60" fmla="*/ 267135966 w 141"/>
                <a:gd name="T61" fmla="*/ 249496263 h 104"/>
                <a:gd name="T62" fmla="*/ 299897130 w 141"/>
                <a:gd name="T63" fmla="*/ 262096250 h 104"/>
                <a:gd name="T64" fmla="*/ 299897130 w 141"/>
                <a:gd name="T65" fmla="*/ 236894688 h 104"/>
                <a:gd name="T66" fmla="*/ 309977733 w 141"/>
                <a:gd name="T67" fmla="*/ 189012513 h 104"/>
                <a:gd name="T68" fmla="*/ 355340444 w 141"/>
                <a:gd name="T69" fmla="*/ 156249688 h 104"/>
                <a:gd name="T70" fmla="*/ 352821087 w 141"/>
                <a:gd name="T71" fmla="*/ 146169063 h 104"/>
                <a:gd name="T72" fmla="*/ 350300143 w 141"/>
                <a:gd name="T73" fmla="*/ 126007813 h 104"/>
                <a:gd name="T74" fmla="*/ 350300143 w 141"/>
                <a:gd name="T75" fmla="*/ 113407825 h 104"/>
                <a:gd name="T76" fmla="*/ 332659882 w 141"/>
                <a:gd name="T77" fmla="*/ 113407825 h 104"/>
                <a:gd name="T78" fmla="*/ 312498677 w 141"/>
                <a:gd name="T79" fmla="*/ 110886875 h 104"/>
                <a:gd name="T80" fmla="*/ 292337472 w 141"/>
                <a:gd name="T81" fmla="*/ 105846563 h 104"/>
                <a:gd name="T82" fmla="*/ 292337472 w 141"/>
                <a:gd name="T83" fmla="*/ 80645000 h 104"/>
                <a:gd name="T84" fmla="*/ 299897130 w 141"/>
                <a:gd name="T85" fmla="*/ 63004700 h 104"/>
                <a:gd name="T86" fmla="*/ 309977733 w 141"/>
                <a:gd name="T87" fmla="*/ 47883763 h 104"/>
                <a:gd name="T88" fmla="*/ 299897130 w 141"/>
                <a:gd name="T89" fmla="*/ 37803138 h 104"/>
                <a:gd name="T90" fmla="*/ 269655323 w 141"/>
                <a:gd name="T91" fmla="*/ 40322500 h 104"/>
                <a:gd name="T92" fmla="*/ 241934460 w 141"/>
                <a:gd name="T93" fmla="*/ 12601575 h 104"/>
                <a:gd name="T94" fmla="*/ 214212009 w 141"/>
                <a:gd name="T95" fmla="*/ 12601575 h 104"/>
                <a:gd name="T96" fmla="*/ 214212009 w 141"/>
                <a:gd name="T97" fmla="*/ 0 h 104"/>
                <a:gd name="T98" fmla="*/ 189010503 w 141"/>
                <a:gd name="T99" fmla="*/ 10080625 h 104"/>
                <a:gd name="T100" fmla="*/ 166329941 w 141"/>
                <a:gd name="T101" fmla="*/ 20161250 h 104"/>
                <a:gd name="T102" fmla="*/ 148688093 w 141"/>
                <a:gd name="T103" fmla="*/ 27722513 h 104"/>
                <a:gd name="T104" fmla="*/ 141128435 w 141"/>
                <a:gd name="T105" fmla="*/ 32762825 h 1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1" h="104">
                  <a:moveTo>
                    <a:pt x="56" y="13"/>
                  </a:moveTo>
                  <a:lnTo>
                    <a:pt x="29" y="11"/>
                  </a:lnTo>
                  <a:lnTo>
                    <a:pt x="26" y="5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7" y="22"/>
                  </a:lnTo>
                  <a:lnTo>
                    <a:pt x="13" y="27"/>
                  </a:lnTo>
                  <a:lnTo>
                    <a:pt x="18" y="33"/>
                  </a:lnTo>
                  <a:lnTo>
                    <a:pt x="24" y="37"/>
                  </a:lnTo>
                  <a:lnTo>
                    <a:pt x="30" y="41"/>
                  </a:lnTo>
                  <a:lnTo>
                    <a:pt x="37" y="45"/>
                  </a:lnTo>
                  <a:lnTo>
                    <a:pt x="42" y="47"/>
                  </a:lnTo>
                  <a:lnTo>
                    <a:pt x="42" y="55"/>
                  </a:lnTo>
                  <a:lnTo>
                    <a:pt x="51" y="56"/>
                  </a:lnTo>
                  <a:lnTo>
                    <a:pt x="55" y="59"/>
                  </a:lnTo>
                  <a:lnTo>
                    <a:pt x="57" y="64"/>
                  </a:lnTo>
                  <a:lnTo>
                    <a:pt x="58" y="74"/>
                  </a:lnTo>
                  <a:lnTo>
                    <a:pt x="60" y="79"/>
                  </a:lnTo>
                  <a:lnTo>
                    <a:pt x="62" y="81"/>
                  </a:lnTo>
                  <a:lnTo>
                    <a:pt x="65" y="81"/>
                  </a:lnTo>
                  <a:lnTo>
                    <a:pt x="68" y="79"/>
                  </a:lnTo>
                  <a:lnTo>
                    <a:pt x="74" y="73"/>
                  </a:lnTo>
                  <a:lnTo>
                    <a:pt x="80" y="70"/>
                  </a:lnTo>
                  <a:lnTo>
                    <a:pt x="87" y="70"/>
                  </a:lnTo>
                  <a:lnTo>
                    <a:pt x="87" y="78"/>
                  </a:lnTo>
                  <a:lnTo>
                    <a:pt x="87" y="83"/>
                  </a:lnTo>
                  <a:lnTo>
                    <a:pt x="88" y="86"/>
                  </a:lnTo>
                  <a:lnTo>
                    <a:pt x="90" y="88"/>
                  </a:lnTo>
                  <a:lnTo>
                    <a:pt x="93" y="90"/>
                  </a:lnTo>
                  <a:lnTo>
                    <a:pt x="96" y="93"/>
                  </a:lnTo>
                  <a:lnTo>
                    <a:pt x="106" y="99"/>
                  </a:lnTo>
                  <a:lnTo>
                    <a:pt x="119" y="104"/>
                  </a:lnTo>
                  <a:lnTo>
                    <a:pt x="119" y="94"/>
                  </a:lnTo>
                  <a:lnTo>
                    <a:pt x="123" y="75"/>
                  </a:lnTo>
                  <a:lnTo>
                    <a:pt x="141" y="62"/>
                  </a:lnTo>
                  <a:lnTo>
                    <a:pt x="140" y="58"/>
                  </a:lnTo>
                  <a:lnTo>
                    <a:pt x="139" y="50"/>
                  </a:lnTo>
                  <a:lnTo>
                    <a:pt x="139" y="45"/>
                  </a:lnTo>
                  <a:lnTo>
                    <a:pt x="132" y="45"/>
                  </a:lnTo>
                  <a:lnTo>
                    <a:pt x="124" y="44"/>
                  </a:lnTo>
                  <a:lnTo>
                    <a:pt x="116" y="42"/>
                  </a:lnTo>
                  <a:lnTo>
                    <a:pt x="116" y="32"/>
                  </a:lnTo>
                  <a:lnTo>
                    <a:pt x="119" y="25"/>
                  </a:lnTo>
                  <a:lnTo>
                    <a:pt x="123" y="19"/>
                  </a:lnTo>
                  <a:lnTo>
                    <a:pt x="119" y="15"/>
                  </a:lnTo>
                  <a:lnTo>
                    <a:pt x="107" y="16"/>
                  </a:lnTo>
                  <a:lnTo>
                    <a:pt x="96" y="5"/>
                  </a:lnTo>
                  <a:lnTo>
                    <a:pt x="85" y="5"/>
                  </a:lnTo>
                  <a:lnTo>
                    <a:pt x="85" y="0"/>
                  </a:lnTo>
                  <a:lnTo>
                    <a:pt x="75" y="4"/>
                  </a:lnTo>
                  <a:lnTo>
                    <a:pt x="66" y="8"/>
                  </a:lnTo>
                  <a:lnTo>
                    <a:pt x="59" y="11"/>
                  </a:lnTo>
                  <a:lnTo>
                    <a:pt x="56" y="1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01" name="Freeform 538"/>
            <p:cNvSpPr>
              <a:spLocks/>
            </p:cNvSpPr>
            <p:nvPr/>
          </p:nvSpPr>
          <p:spPr bwMode="auto">
            <a:xfrm>
              <a:off x="7270191" y="3129297"/>
              <a:ext cx="645733" cy="491458"/>
            </a:xfrm>
            <a:custGeom>
              <a:avLst/>
              <a:gdLst>
                <a:gd name="T0" fmla="*/ 2147483647 w 406"/>
                <a:gd name="T1" fmla="*/ 2147483647 h 309"/>
                <a:gd name="T2" fmla="*/ 2147483647 w 406"/>
                <a:gd name="T3" fmla="*/ 2147483647 h 309"/>
                <a:gd name="T4" fmla="*/ 2147483647 w 406"/>
                <a:gd name="T5" fmla="*/ 2147483647 h 309"/>
                <a:gd name="T6" fmla="*/ 2147483647 w 406"/>
                <a:gd name="T7" fmla="*/ 2147483647 h 309"/>
                <a:gd name="T8" fmla="*/ 2147483647 w 406"/>
                <a:gd name="T9" fmla="*/ 2147483647 h 309"/>
                <a:gd name="T10" fmla="*/ 2147483647 w 406"/>
                <a:gd name="T11" fmla="*/ 2147483647 h 309"/>
                <a:gd name="T12" fmla="*/ 2147483647 w 406"/>
                <a:gd name="T13" fmla="*/ 2147483647 h 309"/>
                <a:gd name="T14" fmla="*/ 2147483647 w 406"/>
                <a:gd name="T15" fmla="*/ 2147483647 h 309"/>
                <a:gd name="T16" fmla="*/ 2147483647 w 406"/>
                <a:gd name="T17" fmla="*/ 2147483647 h 309"/>
                <a:gd name="T18" fmla="*/ 2147483647 w 406"/>
                <a:gd name="T19" fmla="*/ 2147483647 h 309"/>
                <a:gd name="T20" fmla="*/ 2147483647 w 406"/>
                <a:gd name="T21" fmla="*/ 2147483647 h 309"/>
                <a:gd name="T22" fmla="*/ 2147483647 w 406"/>
                <a:gd name="T23" fmla="*/ 2147483647 h 309"/>
                <a:gd name="T24" fmla="*/ 2147483647 w 406"/>
                <a:gd name="T25" fmla="*/ 2147483647 h 309"/>
                <a:gd name="T26" fmla="*/ 2147483647 w 406"/>
                <a:gd name="T27" fmla="*/ 2147483647 h 309"/>
                <a:gd name="T28" fmla="*/ 2147483647 w 406"/>
                <a:gd name="T29" fmla="*/ 2147483647 h 309"/>
                <a:gd name="T30" fmla="*/ 2147483647 w 406"/>
                <a:gd name="T31" fmla="*/ 2147483647 h 309"/>
                <a:gd name="T32" fmla="*/ 2147483647 w 406"/>
                <a:gd name="T33" fmla="*/ 2147483647 h 309"/>
                <a:gd name="T34" fmla="*/ 2147483647 w 406"/>
                <a:gd name="T35" fmla="*/ 2147483647 h 309"/>
                <a:gd name="T36" fmla="*/ 2147483647 w 406"/>
                <a:gd name="T37" fmla="*/ 2147483647 h 309"/>
                <a:gd name="T38" fmla="*/ 2147483647 w 406"/>
                <a:gd name="T39" fmla="*/ 2147483647 h 309"/>
                <a:gd name="T40" fmla="*/ 2147483647 w 406"/>
                <a:gd name="T41" fmla="*/ 2147483647 h 309"/>
                <a:gd name="T42" fmla="*/ 2147483647 w 406"/>
                <a:gd name="T43" fmla="*/ 2147483647 h 309"/>
                <a:gd name="T44" fmla="*/ 2147483647 w 406"/>
                <a:gd name="T45" fmla="*/ 2147483647 h 309"/>
                <a:gd name="T46" fmla="*/ 2147483647 w 406"/>
                <a:gd name="T47" fmla="*/ 2147483647 h 309"/>
                <a:gd name="T48" fmla="*/ 2147483647 w 406"/>
                <a:gd name="T49" fmla="*/ 2147483647 h 309"/>
                <a:gd name="T50" fmla="*/ 2147483647 w 406"/>
                <a:gd name="T51" fmla="*/ 2147483647 h 309"/>
                <a:gd name="T52" fmla="*/ 2147483647 w 406"/>
                <a:gd name="T53" fmla="*/ 2147483647 h 309"/>
                <a:gd name="T54" fmla="*/ 2147483647 w 406"/>
                <a:gd name="T55" fmla="*/ 2147483647 h 309"/>
                <a:gd name="T56" fmla="*/ 2147483647 w 406"/>
                <a:gd name="T57" fmla="*/ 2147483647 h 309"/>
                <a:gd name="T58" fmla="*/ 2147483647 w 406"/>
                <a:gd name="T59" fmla="*/ 2147483647 h 309"/>
                <a:gd name="T60" fmla="*/ 2147483647 w 406"/>
                <a:gd name="T61" fmla="*/ 2147483647 h 309"/>
                <a:gd name="T62" fmla="*/ 2147483647 w 406"/>
                <a:gd name="T63" fmla="*/ 2147483647 h 309"/>
                <a:gd name="T64" fmla="*/ 2147483647 w 406"/>
                <a:gd name="T65" fmla="*/ 2147483647 h 309"/>
                <a:gd name="T66" fmla="*/ 2147483647 w 406"/>
                <a:gd name="T67" fmla="*/ 2147483647 h 309"/>
                <a:gd name="T68" fmla="*/ 2147483647 w 406"/>
                <a:gd name="T69" fmla="*/ 2147483647 h 309"/>
                <a:gd name="T70" fmla="*/ 2147483647 w 406"/>
                <a:gd name="T71" fmla="*/ 2147483647 h 309"/>
                <a:gd name="T72" fmla="*/ 2147483647 w 406"/>
                <a:gd name="T73" fmla="*/ 2147483647 h 309"/>
                <a:gd name="T74" fmla="*/ 2147483647 w 406"/>
                <a:gd name="T75" fmla="*/ 2147483647 h 309"/>
                <a:gd name="T76" fmla="*/ 2147483647 w 406"/>
                <a:gd name="T77" fmla="*/ 2147483647 h 309"/>
                <a:gd name="T78" fmla="*/ 2147483647 w 406"/>
                <a:gd name="T79" fmla="*/ 2147483647 h 309"/>
                <a:gd name="T80" fmla="*/ 2147483647 w 406"/>
                <a:gd name="T81" fmla="*/ 2147483647 h 309"/>
                <a:gd name="T82" fmla="*/ 2147483647 w 406"/>
                <a:gd name="T83" fmla="*/ 2147483647 h 309"/>
                <a:gd name="T84" fmla="*/ 2147483647 w 406"/>
                <a:gd name="T85" fmla="*/ 2147483647 h 309"/>
                <a:gd name="T86" fmla="*/ 2147483647 w 406"/>
                <a:gd name="T87" fmla="*/ 2147483647 h 309"/>
                <a:gd name="T88" fmla="*/ 2147483647 w 406"/>
                <a:gd name="T89" fmla="*/ 2147483647 h 309"/>
                <a:gd name="T90" fmla="*/ 2147483647 w 406"/>
                <a:gd name="T91" fmla="*/ 2147483647 h 309"/>
                <a:gd name="T92" fmla="*/ 2147483647 w 406"/>
                <a:gd name="T93" fmla="*/ 2147483647 h 309"/>
                <a:gd name="T94" fmla="*/ 2147483647 w 406"/>
                <a:gd name="T95" fmla="*/ 2147483647 h 309"/>
                <a:gd name="T96" fmla="*/ 2147483647 w 406"/>
                <a:gd name="T97" fmla="*/ 2147483647 h 309"/>
                <a:gd name="T98" fmla="*/ 2147483647 w 406"/>
                <a:gd name="T99" fmla="*/ 2147483647 h 309"/>
                <a:gd name="T100" fmla="*/ 2147483647 w 406"/>
                <a:gd name="T101" fmla="*/ 2147483647 h 309"/>
                <a:gd name="T102" fmla="*/ 2147483647 w 406"/>
                <a:gd name="T103" fmla="*/ 2147483647 h 309"/>
                <a:gd name="T104" fmla="*/ 2147483647 w 406"/>
                <a:gd name="T105" fmla="*/ 2147483647 h 309"/>
                <a:gd name="T106" fmla="*/ 2147483647 w 406"/>
                <a:gd name="T107" fmla="*/ 2147483647 h 309"/>
                <a:gd name="T108" fmla="*/ 2147483647 w 406"/>
                <a:gd name="T109" fmla="*/ 2147483647 h 309"/>
                <a:gd name="T110" fmla="*/ 2147483647 w 406"/>
                <a:gd name="T111" fmla="*/ 2147483647 h 309"/>
                <a:gd name="T112" fmla="*/ 2147483647 w 406"/>
                <a:gd name="T113" fmla="*/ 2147483647 h 309"/>
                <a:gd name="T114" fmla="*/ 2147483647 w 406"/>
                <a:gd name="T115" fmla="*/ 2147483647 h 309"/>
                <a:gd name="T116" fmla="*/ 2147483647 w 406"/>
                <a:gd name="T117" fmla="*/ 2147483647 h 309"/>
                <a:gd name="T118" fmla="*/ 2147483647 w 406"/>
                <a:gd name="T119" fmla="*/ 2147483647 h 30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06" h="309">
                  <a:moveTo>
                    <a:pt x="3" y="61"/>
                  </a:moveTo>
                  <a:lnTo>
                    <a:pt x="2" y="72"/>
                  </a:lnTo>
                  <a:lnTo>
                    <a:pt x="9" y="72"/>
                  </a:lnTo>
                  <a:lnTo>
                    <a:pt x="12" y="88"/>
                  </a:lnTo>
                  <a:lnTo>
                    <a:pt x="11" y="92"/>
                  </a:lnTo>
                  <a:lnTo>
                    <a:pt x="7" y="96"/>
                  </a:lnTo>
                  <a:lnTo>
                    <a:pt x="0" y="123"/>
                  </a:lnTo>
                  <a:lnTo>
                    <a:pt x="11" y="131"/>
                  </a:lnTo>
                  <a:lnTo>
                    <a:pt x="19" y="137"/>
                  </a:lnTo>
                  <a:lnTo>
                    <a:pt x="18" y="143"/>
                  </a:lnTo>
                  <a:lnTo>
                    <a:pt x="16" y="149"/>
                  </a:lnTo>
                  <a:lnTo>
                    <a:pt x="19" y="154"/>
                  </a:lnTo>
                  <a:lnTo>
                    <a:pt x="23" y="159"/>
                  </a:lnTo>
                  <a:lnTo>
                    <a:pt x="26" y="164"/>
                  </a:lnTo>
                  <a:lnTo>
                    <a:pt x="27" y="168"/>
                  </a:lnTo>
                  <a:lnTo>
                    <a:pt x="27" y="197"/>
                  </a:lnTo>
                  <a:lnTo>
                    <a:pt x="31" y="198"/>
                  </a:lnTo>
                  <a:lnTo>
                    <a:pt x="34" y="200"/>
                  </a:lnTo>
                  <a:lnTo>
                    <a:pt x="36" y="203"/>
                  </a:lnTo>
                  <a:lnTo>
                    <a:pt x="39" y="205"/>
                  </a:lnTo>
                  <a:lnTo>
                    <a:pt x="41" y="210"/>
                  </a:lnTo>
                  <a:lnTo>
                    <a:pt x="42" y="213"/>
                  </a:lnTo>
                  <a:lnTo>
                    <a:pt x="42" y="218"/>
                  </a:lnTo>
                  <a:lnTo>
                    <a:pt x="43" y="224"/>
                  </a:lnTo>
                  <a:lnTo>
                    <a:pt x="52" y="229"/>
                  </a:lnTo>
                  <a:lnTo>
                    <a:pt x="59" y="234"/>
                  </a:lnTo>
                  <a:lnTo>
                    <a:pt x="73" y="234"/>
                  </a:lnTo>
                  <a:lnTo>
                    <a:pt x="74" y="237"/>
                  </a:lnTo>
                  <a:lnTo>
                    <a:pt x="75" y="239"/>
                  </a:lnTo>
                  <a:lnTo>
                    <a:pt x="77" y="240"/>
                  </a:lnTo>
                  <a:lnTo>
                    <a:pt x="79" y="241"/>
                  </a:lnTo>
                  <a:lnTo>
                    <a:pt x="84" y="242"/>
                  </a:lnTo>
                  <a:lnTo>
                    <a:pt x="90" y="243"/>
                  </a:lnTo>
                  <a:lnTo>
                    <a:pt x="102" y="243"/>
                  </a:lnTo>
                  <a:lnTo>
                    <a:pt x="102" y="251"/>
                  </a:lnTo>
                  <a:lnTo>
                    <a:pt x="101" y="254"/>
                  </a:lnTo>
                  <a:lnTo>
                    <a:pt x="99" y="257"/>
                  </a:lnTo>
                  <a:lnTo>
                    <a:pt x="117" y="267"/>
                  </a:lnTo>
                  <a:lnTo>
                    <a:pt x="117" y="251"/>
                  </a:lnTo>
                  <a:lnTo>
                    <a:pt x="127" y="251"/>
                  </a:lnTo>
                  <a:lnTo>
                    <a:pt x="131" y="252"/>
                  </a:lnTo>
                  <a:lnTo>
                    <a:pt x="134" y="254"/>
                  </a:lnTo>
                  <a:lnTo>
                    <a:pt x="137" y="257"/>
                  </a:lnTo>
                  <a:lnTo>
                    <a:pt x="139" y="261"/>
                  </a:lnTo>
                  <a:lnTo>
                    <a:pt x="145" y="259"/>
                  </a:lnTo>
                  <a:lnTo>
                    <a:pt x="148" y="258"/>
                  </a:lnTo>
                  <a:lnTo>
                    <a:pt x="149" y="256"/>
                  </a:lnTo>
                  <a:lnTo>
                    <a:pt x="153" y="256"/>
                  </a:lnTo>
                  <a:lnTo>
                    <a:pt x="155" y="256"/>
                  </a:lnTo>
                  <a:lnTo>
                    <a:pt x="157" y="256"/>
                  </a:lnTo>
                  <a:lnTo>
                    <a:pt x="160" y="257"/>
                  </a:lnTo>
                  <a:lnTo>
                    <a:pt x="161" y="259"/>
                  </a:lnTo>
                  <a:lnTo>
                    <a:pt x="162" y="261"/>
                  </a:lnTo>
                  <a:lnTo>
                    <a:pt x="161" y="267"/>
                  </a:lnTo>
                  <a:lnTo>
                    <a:pt x="160" y="272"/>
                  </a:lnTo>
                  <a:lnTo>
                    <a:pt x="169" y="272"/>
                  </a:lnTo>
                  <a:lnTo>
                    <a:pt x="177" y="273"/>
                  </a:lnTo>
                  <a:lnTo>
                    <a:pt x="183" y="274"/>
                  </a:lnTo>
                  <a:lnTo>
                    <a:pt x="188" y="275"/>
                  </a:lnTo>
                  <a:lnTo>
                    <a:pt x="196" y="279"/>
                  </a:lnTo>
                  <a:lnTo>
                    <a:pt x="200" y="283"/>
                  </a:lnTo>
                  <a:lnTo>
                    <a:pt x="204" y="287"/>
                  </a:lnTo>
                  <a:lnTo>
                    <a:pt x="207" y="292"/>
                  </a:lnTo>
                  <a:lnTo>
                    <a:pt x="208" y="293"/>
                  </a:lnTo>
                  <a:lnTo>
                    <a:pt x="210" y="294"/>
                  </a:lnTo>
                  <a:lnTo>
                    <a:pt x="212" y="295"/>
                  </a:lnTo>
                  <a:lnTo>
                    <a:pt x="214" y="295"/>
                  </a:lnTo>
                  <a:lnTo>
                    <a:pt x="216" y="295"/>
                  </a:lnTo>
                  <a:lnTo>
                    <a:pt x="223" y="293"/>
                  </a:lnTo>
                  <a:lnTo>
                    <a:pt x="229" y="290"/>
                  </a:lnTo>
                  <a:lnTo>
                    <a:pt x="241" y="290"/>
                  </a:lnTo>
                  <a:lnTo>
                    <a:pt x="243" y="294"/>
                  </a:lnTo>
                  <a:lnTo>
                    <a:pt x="245" y="296"/>
                  </a:lnTo>
                  <a:lnTo>
                    <a:pt x="246" y="297"/>
                  </a:lnTo>
                  <a:lnTo>
                    <a:pt x="248" y="298"/>
                  </a:lnTo>
                  <a:lnTo>
                    <a:pt x="250" y="298"/>
                  </a:lnTo>
                  <a:lnTo>
                    <a:pt x="252" y="300"/>
                  </a:lnTo>
                  <a:lnTo>
                    <a:pt x="253" y="303"/>
                  </a:lnTo>
                  <a:lnTo>
                    <a:pt x="254" y="309"/>
                  </a:lnTo>
                  <a:lnTo>
                    <a:pt x="261" y="309"/>
                  </a:lnTo>
                  <a:lnTo>
                    <a:pt x="261" y="305"/>
                  </a:lnTo>
                  <a:lnTo>
                    <a:pt x="262" y="303"/>
                  </a:lnTo>
                  <a:lnTo>
                    <a:pt x="264" y="301"/>
                  </a:lnTo>
                  <a:lnTo>
                    <a:pt x="266" y="300"/>
                  </a:lnTo>
                  <a:lnTo>
                    <a:pt x="272" y="297"/>
                  </a:lnTo>
                  <a:lnTo>
                    <a:pt x="279" y="294"/>
                  </a:lnTo>
                  <a:lnTo>
                    <a:pt x="295" y="293"/>
                  </a:lnTo>
                  <a:lnTo>
                    <a:pt x="305" y="290"/>
                  </a:lnTo>
                  <a:lnTo>
                    <a:pt x="315" y="287"/>
                  </a:lnTo>
                  <a:lnTo>
                    <a:pt x="328" y="286"/>
                  </a:lnTo>
                  <a:lnTo>
                    <a:pt x="336" y="289"/>
                  </a:lnTo>
                  <a:lnTo>
                    <a:pt x="351" y="292"/>
                  </a:lnTo>
                  <a:lnTo>
                    <a:pt x="373" y="302"/>
                  </a:lnTo>
                  <a:lnTo>
                    <a:pt x="366" y="286"/>
                  </a:lnTo>
                  <a:lnTo>
                    <a:pt x="362" y="286"/>
                  </a:lnTo>
                  <a:lnTo>
                    <a:pt x="362" y="281"/>
                  </a:lnTo>
                  <a:lnTo>
                    <a:pt x="363" y="276"/>
                  </a:lnTo>
                  <a:lnTo>
                    <a:pt x="364" y="271"/>
                  </a:lnTo>
                  <a:lnTo>
                    <a:pt x="366" y="266"/>
                  </a:lnTo>
                  <a:lnTo>
                    <a:pt x="369" y="260"/>
                  </a:lnTo>
                  <a:lnTo>
                    <a:pt x="374" y="251"/>
                  </a:lnTo>
                  <a:lnTo>
                    <a:pt x="378" y="243"/>
                  </a:lnTo>
                  <a:lnTo>
                    <a:pt x="393" y="226"/>
                  </a:lnTo>
                  <a:lnTo>
                    <a:pt x="405" y="214"/>
                  </a:lnTo>
                  <a:lnTo>
                    <a:pt x="406" y="211"/>
                  </a:lnTo>
                  <a:lnTo>
                    <a:pt x="406" y="207"/>
                  </a:lnTo>
                  <a:lnTo>
                    <a:pt x="406" y="205"/>
                  </a:lnTo>
                  <a:lnTo>
                    <a:pt x="405" y="203"/>
                  </a:lnTo>
                  <a:lnTo>
                    <a:pt x="403" y="199"/>
                  </a:lnTo>
                  <a:lnTo>
                    <a:pt x="402" y="195"/>
                  </a:lnTo>
                  <a:lnTo>
                    <a:pt x="402" y="188"/>
                  </a:lnTo>
                  <a:lnTo>
                    <a:pt x="394" y="186"/>
                  </a:lnTo>
                  <a:lnTo>
                    <a:pt x="389" y="182"/>
                  </a:lnTo>
                  <a:lnTo>
                    <a:pt x="386" y="176"/>
                  </a:lnTo>
                  <a:lnTo>
                    <a:pt x="383" y="171"/>
                  </a:lnTo>
                  <a:lnTo>
                    <a:pt x="381" y="165"/>
                  </a:lnTo>
                  <a:lnTo>
                    <a:pt x="379" y="159"/>
                  </a:lnTo>
                  <a:lnTo>
                    <a:pt x="376" y="153"/>
                  </a:lnTo>
                  <a:lnTo>
                    <a:pt x="373" y="147"/>
                  </a:lnTo>
                  <a:lnTo>
                    <a:pt x="375" y="133"/>
                  </a:lnTo>
                  <a:lnTo>
                    <a:pt x="353" y="122"/>
                  </a:lnTo>
                  <a:lnTo>
                    <a:pt x="349" y="123"/>
                  </a:lnTo>
                  <a:lnTo>
                    <a:pt x="359" y="100"/>
                  </a:lnTo>
                  <a:lnTo>
                    <a:pt x="362" y="99"/>
                  </a:lnTo>
                  <a:lnTo>
                    <a:pt x="368" y="95"/>
                  </a:lnTo>
                  <a:lnTo>
                    <a:pt x="371" y="92"/>
                  </a:lnTo>
                  <a:lnTo>
                    <a:pt x="373" y="88"/>
                  </a:lnTo>
                  <a:lnTo>
                    <a:pt x="371" y="79"/>
                  </a:lnTo>
                  <a:lnTo>
                    <a:pt x="368" y="70"/>
                  </a:lnTo>
                  <a:lnTo>
                    <a:pt x="365" y="64"/>
                  </a:lnTo>
                  <a:lnTo>
                    <a:pt x="362" y="60"/>
                  </a:lnTo>
                  <a:lnTo>
                    <a:pt x="360" y="57"/>
                  </a:lnTo>
                  <a:lnTo>
                    <a:pt x="357" y="54"/>
                  </a:lnTo>
                  <a:lnTo>
                    <a:pt x="356" y="48"/>
                  </a:lnTo>
                  <a:lnTo>
                    <a:pt x="354" y="44"/>
                  </a:lnTo>
                  <a:lnTo>
                    <a:pt x="352" y="39"/>
                  </a:lnTo>
                  <a:lnTo>
                    <a:pt x="349" y="37"/>
                  </a:lnTo>
                  <a:lnTo>
                    <a:pt x="347" y="35"/>
                  </a:lnTo>
                  <a:lnTo>
                    <a:pt x="344" y="32"/>
                  </a:lnTo>
                  <a:lnTo>
                    <a:pt x="343" y="29"/>
                  </a:lnTo>
                  <a:lnTo>
                    <a:pt x="342" y="24"/>
                  </a:lnTo>
                  <a:lnTo>
                    <a:pt x="342" y="19"/>
                  </a:lnTo>
                  <a:lnTo>
                    <a:pt x="335" y="11"/>
                  </a:lnTo>
                  <a:lnTo>
                    <a:pt x="319" y="11"/>
                  </a:lnTo>
                  <a:lnTo>
                    <a:pt x="319" y="7"/>
                  </a:lnTo>
                  <a:lnTo>
                    <a:pt x="293" y="12"/>
                  </a:lnTo>
                  <a:lnTo>
                    <a:pt x="271" y="16"/>
                  </a:lnTo>
                  <a:lnTo>
                    <a:pt x="249" y="17"/>
                  </a:lnTo>
                  <a:lnTo>
                    <a:pt x="220" y="17"/>
                  </a:lnTo>
                  <a:lnTo>
                    <a:pt x="218" y="17"/>
                  </a:lnTo>
                  <a:lnTo>
                    <a:pt x="196" y="17"/>
                  </a:lnTo>
                  <a:lnTo>
                    <a:pt x="194" y="20"/>
                  </a:lnTo>
                  <a:lnTo>
                    <a:pt x="191" y="23"/>
                  </a:lnTo>
                  <a:lnTo>
                    <a:pt x="187" y="25"/>
                  </a:lnTo>
                  <a:lnTo>
                    <a:pt x="183" y="26"/>
                  </a:lnTo>
                  <a:lnTo>
                    <a:pt x="174" y="25"/>
                  </a:lnTo>
                  <a:lnTo>
                    <a:pt x="168" y="24"/>
                  </a:lnTo>
                  <a:lnTo>
                    <a:pt x="162" y="23"/>
                  </a:lnTo>
                  <a:lnTo>
                    <a:pt x="158" y="21"/>
                  </a:lnTo>
                  <a:lnTo>
                    <a:pt x="155" y="17"/>
                  </a:lnTo>
                  <a:lnTo>
                    <a:pt x="153" y="12"/>
                  </a:lnTo>
                  <a:lnTo>
                    <a:pt x="152" y="7"/>
                  </a:lnTo>
                  <a:lnTo>
                    <a:pt x="151" y="0"/>
                  </a:lnTo>
                  <a:lnTo>
                    <a:pt x="135" y="0"/>
                  </a:lnTo>
                  <a:lnTo>
                    <a:pt x="129" y="1"/>
                  </a:lnTo>
                  <a:lnTo>
                    <a:pt x="121" y="4"/>
                  </a:lnTo>
                  <a:lnTo>
                    <a:pt x="111" y="8"/>
                  </a:lnTo>
                  <a:lnTo>
                    <a:pt x="101" y="12"/>
                  </a:lnTo>
                  <a:lnTo>
                    <a:pt x="91" y="19"/>
                  </a:lnTo>
                  <a:lnTo>
                    <a:pt x="83" y="24"/>
                  </a:lnTo>
                  <a:lnTo>
                    <a:pt x="77" y="28"/>
                  </a:lnTo>
                  <a:lnTo>
                    <a:pt x="73" y="32"/>
                  </a:lnTo>
                  <a:lnTo>
                    <a:pt x="70" y="37"/>
                  </a:lnTo>
                  <a:lnTo>
                    <a:pt x="67" y="40"/>
                  </a:lnTo>
                  <a:lnTo>
                    <a:pt x="63" y="41"/>
                  </a:lnTo>
                  <a:lnTo>
                    <a:pt x="59" y="43"/>
                  </a:lnTo>
                  <a:lnTo>
                    <a:pt x="51" y="44"/>
                  </a:lnTo>
                  <a:lnTo>
                    <a:pt x="41" y="46"/>
                  </a:lnTo>
                  <a:lnTo>
                    <a:pt x="31" y="49"/>
                  </a:lnTo>
                  <a:lnTo>
                    <a:pt x="23" y="54"/>
                  </a:lnTo>
                  <a:lnTo>
                    <a:pt x="14" y="58"/>
                  </a:lnTo>
                  <a:lnTo>
                    <a:pt x="3" y="61"/>
                  </a:lnTo>
                  <a:close/>
                </a:path>
              </a:pathLst>
            </a:custGeom>
            <a:solidFill>
              <a:srgbClr val="FFC000"/>
            </a:solidFill>
            <a:ln w="4763">
              <a:noFill/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AT">
                <a:latin typeface="Arial" charset="0"/>
                <a:cs typeface="Arial" charset="0"/>
              </a:endParaRPr>
            </a:p>
          </p:txBody>
        </p:sp>
        <p:sp>
          <p:nvSpPr>
            <p:cNvPr id="602" name="Freeform 539"/>
            <p:cNvSpPr>
              <a:spLocks/>
            </p:cNvSpPr>
            <p:nvPr/>
          </p:nvSpPr>
          <p:spPr bwMode="auto">
            <a:xfrm>
              <a:off x="8159268" y="3609621"/>
              <a:ext cx="249704" cy="232209"/>
            </a:xfrm>
            <a:custGeom>
              <a:avLst/>
              <a:gdLst>
                <a:gd name="T0" fmla="*/ 0 w 157"/>
                <a:gd name="T1" fmla="*/ 25201563 h 146"/>
                <a:gd name="T2" fmla="*/ 30241814 w 157"/>
                <a:gd name="T3" fmla="*/ 42843450 h 146"/>
                <a:gd name="T4" fmla="*/ 55443326 w 157"/>
                <a:gd name="T5" fmla="*/ 60483750 h 146"/>
                <a:gd name="T6" fmla="*/ 65523931 w 157"/>
                <a:gd name="T7" fmla="*/ 70564375 h 146"/>
                <a:gd name="T8" fmla="*/ 78123893 w 157"/>
                <a:gd name="T9" fmla="*/ 83165950 h 146"/>
                <a:gd name="T10" fmla="*/ 83164196 w 157"/>
                <a:gd name="T11" fmla="*/ 98286888 h 146"/>
                <a:gd name="T12" fmla="*/ 85685141 w 157"/>
                <a:gd name="T13" fmla="*/ 115927188 h 146"/>
                <a:gd name="T14" fmla="*/ 118446312 w 157"/>
                <a:gd name="T15" fmla="*/ 120967500 h 146"/>
                <a:gd name="T16" fmla="*/ 120967257 w 157"/>
                <a:gd name="T17" fmla="*/ 128528763 h 146"/>
                <a:gd name="T18" fmla="*/ 131047862 w 157"/>
                <a:gd name="T19" fmla="*/ 138609388 h 146"/>
                <a:gd name="T20" fmla="*/ 146168769 w 157"/>
                <a:gd name="T21" fmla="*/ 148690013 h 146"/>
                <a:gd name="T22" fmla="*/ 161289676 w 157"/>
                <a:gd name="T23" fmla="*/ 161290000 h 146"/>
                <a:gd name="T24" fmla="*/ 178929941 w 157"/>
                <a:gd name="T25" fmla="*/ 176410938 h 146"/>
                <a:gd name="T26" fmla="*/ 196571793 w 157"/>
                <a:gd name="T27" fmla="*/ 191531875 h 146"/>
                <a:gd name="T28" fmla="*/ 211692700 w 157"/>
                <a:gd name="T29" fmla="*/ 206652813 h 146"/>
                <a:gd name="T30" fmla="*/ 221773305 w 157"/>
                <a:gd name="T31" fmla="*/ 221773750 h 146"/>
                <a:gd name="T32" fmla="*/ 229332965 w 157"/>
                <a:gd name="T33" fmla="*/ 257055938 h 146"/>
                <a:gd name="T34" fmla="*/ 234373267 w 157"/>
                <a:gd name="T35" fmla="*/ 302418750 h 146"/>
                <a:gd name="T36" fmla="*/ 239413570 w 157"/>
                <a:gd name="T37" fmla="*/ 327620313 h 146"/>
                <a:gd name="T38" fmla="*/ 244453872 w 157"/>
                <a:gd name="T39" fmla="*/ 345262200 h 146"/>
                <a:gd name="T40" fmla="*/ 249494174 w 157"/>
                <a:gd name="T41" fmla="*/ 352821875 h 146"/>
                <a:gd name="T42" fmla="*/ 254534477 w 157"/>
                <a:gd name="T43" fmla="*/ 360383138 h 146"/>
                <a:gd name="T44" fmla="*/ 259574779 w 157"/>
                <a:gd name="T45" fmla="*/ 362902500 h 146"/>
                <a:gd name="T46" fmla="*/ 267136027 w 157"/>
                <a:gd name="T47" fmla="*/ 367942813 h 146"/>
                <a:gd name="T48" fmla="*/ 287297236 w 157"/>
                <a:gd name="T49" fmla="*/ 330141263 h 146"/>
                <a:gd name="T50" fmla="*/ 299897198 w 157"/>
                <a:gd name="T51" fmla="*/ 289818763 h 146"/>
                <a:gd name="T52" fmla="*/ 294856896 w 157"/>
                <a:gd name="T53" fmla="*/ 262096250 h 146"/>
                <a:gd name="T54" fmla="*/ 289816594 w 157"/>
                <a:gd name="T55" fmla="*/ 234375325 h 146"/>
                <a:gd name="T56" fmla="*/ 289816594 w 157"/>
                <a:gd name="T57" fmla="*/ 229335013 h 146"/>
                <a:gd name="T58" fmla="*/ 292337539 w 157"/>
                <a:gd name="T59" fmla="*/ 226814063 h 146"/>
                <a:gd name="T60" fmla="*/ 294856896 w 157"/>
                <a:gd name="T61" fmla="*/ 221773750 h 146"/>
                <a:gd name="T62" fmla="*/ 299897198 w 157"/>
                <a:gd name="T63" fmla="*/ 219254388 h 146"/>
                <a:gd name="T64" fmla="*/ 312498748 w 157"/>
                <a:gd name="T65" fmla="*/ 216733438 h 146"/>
                <a:gd name="T66" fmla="*/ 327619655 w 157"/>
                <a:gd name="T67" fmla="*/ 214214075 h 146"/>
                <a:gd name="T68" fmla="*/ 365421129 w 157"/>
                <a:gd name="T69" fmla="*/ 214214075 h 146"/>
                <a:gd name="T70" fmla="*/ 395662944 w 157"/>
                <a:gd name="T71" fmla="*/ 214214075 h 146"/>
                <a:gd name="T72" fmla="*/ 393143586 w 157"/>
                <a:gd name="T73" fmla="*/ 199093138 h 146"/>
                <a:gd name="T74" fmla="*/ 388103284 w 157"/>
                <a:gd name="T75" fmla="*/ 189012513 h 146"/>
                <a:gd name="T76" fmla="*/ 385582339 w 157"/>
                <a:gd name="T77" fmla="*/ 176410938 h 146"/>
                <a:gd name="T78" fmla="*/ 375501734 w 157"/>
                <a:gd name="T79" fmla="*/ 168851263 h 146"/>
                <a:gd name="T80" fmla="*/ 350300222 w 157"/>
                <a:gd name="T81" fmla="*/ 158770638 h 146"/>
                <a:gd name="T82" fmla="*/ 327619655 w 157"/>
                <a:gd name="T83" fmla="*/ 148690013 h 146"/>
                <a:gd name="T84" fmla="*/ 312498748 w 157"/>
                <a:gd name="T85" fmla="*/ 148690013 h 146"/>
                <a:gd name="T86" fmla="*/ 302418143 w 157"/>
                <a:gd name="T87" fmla="*/ 133569075 h 146"/>
                <a:gd name="T88" fmla="*/ 284776291 w 157"/>
                <a:gd name="T89" fmla="*/ 120967500 h 146"/>
                <a:gd name="T90" fmla="*/ 274695686 w 157"/>
                <a:gd name="T91" fmla="*/ 108367513 h 146"/>
                <a:gd name="T92" fmla="*/ 269655384 w 157"/>
                <a:gd name="T93" fmla="*/ 100806250 h 146"/>
                <a:gd name="T94" fmla="*/ 264615082 w 157"/>
                <a:gd name="T95" fmla="*/ 88206263 h 146"/>
                <a:gd name="T96" fmla="*/ 264615082 w 157"/>
                <a:gd name="T97" fmla="*/ 75604688 h 146"/>
                <a:gd name="T98" fmla="*/ 264615082 w 157"/>
                <a:gd name="T99" fmla="*/ 42843450 h 146"/>
                <a:gd name="T100" fmla="*/ 239413570 w 157"/>
                <a:gd name="T101" fmla="*/ 42843450 h 146"/>
                <a:gd name="T102" fmla="*/ 211692700 w 157"/>
                <a:gd name="T103" fmla="*/ 35282188 h 146"/>
                <a:gd name="T104" fmla="*/ 161289676 w 157"/>
                <a:gd name="T105" fmla="*/ 20161250 h 146"/>
                <a:gd name="T106" fmla="*/ 113406010 w 157"/>
                <a:gd name="T107" fmla="*/ 7561263 h 146"/>
                <a:gd name="T108" fmla="*/ 93244800 w 157"/>
                <a:gd name="T109" fmla="*/ 0 h 146"/>
                <a:gd name="T110" fmla="*/ 68043288 w 157"/>
                <a:gd name="T111" fmla="*/ 2520950 h 146"/>
                <a:gd name="T112" fmla="*/ 47882079 w 157"/>
                <a:gd name="T113" fmla="*/ 10080625 h 146"/>
                <a:gd name="T114" fmla="*/ 27720869 w 157"/>
                <a:gd name="T115" fmla="*/ 17641888 h 146"/>
                <a:gd name="T116" fmla="*/ 0 w 157"/>
                <a:gd name="T117" fmla="*/ 25201563 h 14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57" h="146">
                  <a:moveTo>
                    <a:pt x="0" y="10"/>
                  </a:moveTo>
                  <a:lnTo>
                    <a:pt x="12" y="17"/>
                  </a:lnTo>
                  <a:lnTo>
                    <a:pt x="22" y="24"/>
                  </a:lnTo>
                  <a:lnTo>
                    <a:pt x="26" y="28"/>
                  </a:lnTo>
                  <a:lnTo>
                    <a:pt x="31" y="33"/>
                  </a:lnTo>
                  <a:lnTo>
                    <a:pt x="33" y="39"/>
                  </a:lnTo>
                  <a:lnTo>
                    <a:pt x="34" y="46"/>
                  </a:lnTo>
                  <a:lnTo>
                    <a:pt x="47" y="48"/>
                  </a:lnTo>
                  <a:lnTo>
                    <a:pt x="48" y="51"/>
                  </a:lnTo>
                  <a:lnTo>
                    <a:pt x="52" y="55"/>
                  </a:lnTo>
                  <a:lnTo>
                    <a:pt x="58" y="59"/>
                  </a:lnTo>
                  <a:lnTo>
                    <a:pt x="64" y="64"/>
                  </a:lnTo>
                  <a:lnTo>
                    <a:pt x="71" y="70"/>
                  </a:lnTo>
                  <a:lnTo>
                    <a:pt x="78" y="76"/>
                  </a:lnTo>
                  <a:lnTo>
                    <a:pt x="84" y="82"/>
                  </a:lnTo>
                  <a:lnTo>
                    <a:pt x="88" y="88"/>
                  </a:lnTo>
                  <a:lnTo>
                    <a:pt x="91" y="102"/>
                  </a:lnTo>
                  <a:lnTo>
                    <a:pt x="93" y="120"/>
                  </a:lnTo>
                  <a:lnTo>
                    <a:pt x="95" y="130"/>
                  </a:lnTo>
                  <a:lnTo>
                    <a:pt x="97" y="137"/>
                  </a:lnTo>
                  <a:lnTo>
                    <a:pt x="99" y="140"/>
                  </a:lnTo>
                  <a:lnTo>
                    <a:pt x="101" y="143"/>
                  </a:lnTo>
                  <a:lnTo>
                    <a:pt x="103" y="144"/>
                  </a:lnTo>
                  <a:lnTo>
                    <a:pt x="106" y="146"/>
                  </a:lnTo>
                  <a:lnTo>
                    <a:pt x="114" y="131"/>
                  </a:lnTo>
                  <a:lnTo>
                    <a:pt x="119" y="115"/>
                  </a:lnTo>
                  <a:lnTo>
                    <a:pt x="117" y="104"/>
                  </a:lnTo>
                  <a:lnTo>
                    <a:pt x="115" y="93"/>
                  </a:lnTo>
                  <a:lnTo>
                    <a:pt x="115" y="91"/>
                  </a:lnTo>
                  <a:lnTo>
                    <a:pt x="116" y="90"/>
                  </a:lnTo>
                  <a:lnTo>
                    <a:pt x="117" y="88"/>
                  </a:lnTo>
                  <a:lnTo>
                    <a:pt x="119" y="87"/>
                  </a:lnTo>
                  <a:lnTo>
                    <a:pt x="124" y="86"/>
                  </a:lnTo>
                  <a:lnTo>
                    <a:pt x="130" y="85"/>
                  </a:lnTo>
                  <a:lnTo>
                    <a:pt x="145" y="85"/>
                  </a:lnTo>
                  <a:lnTo>
                    <a:pt x="157" y="85"/>
                  </a:lnTo>
                  <a:lnTo>
                    <a:pt x="156" y="79"/>
                  </a:lnTo>
                  <a:lnTo>
                    <a:pt x="154" y="75"/>
                  </a:lnTo>
                  <a:lnTo>
                    <a:pt x="153" y="70"/>
                  </a:lnTo>
                  <a:lnTo>
                    <a:pt x="149" y="67"/>
                  </a:lnTo>
                  <a:lnTo>
                    <a:pt x="139" y="63"/>
                  </a:lnTo>
                  <a:lnTo>
                    <a:pt x="130" y="59"/>
                  </a:lnTo>
                  <a:lnTo>
                    <a:pt x="124" y="59"/>
                  </a:lnTo>
                  <a:lnTo>
                    <a:pt x="120" y="53"/>
                  </a:lnTo>
                  <a:lnTo>
                    <a:pt x="113" y="48"/>
                  </a:lnTo>
                  <a:lnTo>
                    <a:pt x="109" y="43"/>
                  </a:lnTo>
                  <a:lnTo>
                    <a:pt x="107" y="40"/>
                  </a:lnTo>
                  <a:lnTo>
                    <a:pt x="105" y="35"/>
                  </a:lnTo>
                  <a:lnTo>
                    <a:pt x="105" y="30"/>
                  </a:lnTo>
                  <a:lnTo>
                    <a:pt x="105" y="17"/>
                  </a:lnTo>
                  <a:lnTo>
                    <a:pt x="95" y="17"/>
                  </a:lnTo>
                  <a:lnTo>
                    <a:pt x="84" y="14"/>
                  </a:lnTo>
                  <a:lnTo>
                    <a:pt x="64" y="8"/>
                  </a:lnTo>
                  <a:lnTo>
                    <a:pt x="45" y="3"/>
                  </a:lnTo>
                  <a:lnTo>
                    <a:pt x="37" y="0"/>
                  </a:lnTo>
                  <a:lnTo>
                    <a:pt x="27" y="1"/>
                  </a:lnTo>
                  <a:lnTo>
                    <a:pt x="19" y="4"/>
                  </a:lnTo>
                  <a:lnTo>
                    <a:pt x="11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03" name="Freeform 540"/>
            <p:cNvSpPr>
              <a:spLocks/>
            </p:cNvSpPr>
            <p:nvPr/>
          </p:nvSpPr>
          <p:spPr bwMode="auto">
            <a:xfrm>
              <a:off x="7168400" y="3498287"/>
              <a:ext cx="419886" cy="208352"/>
            </a:xfrm>
            <a:custGeom>
              <a:avLst/>
              <a:gdLst>
                <a:gd name="T0" fmla="*/ 2147483647 w 264"/>
                <a:gd name="T1" fmla="*/ 2147483647 h 131"/>
                <a:gd name="T2" fmla="*/ 2147483647 w 264"/>
                <a:gd name="T3" fmla="*/ 2147483647 h 131"/>
                <a:gd name="T4" fmla="*/ 2147483647 w 264"/>
                <a:gd name="T5" fmla="*/ 2147483647 h 131"/>
                <a:gd name="T6" fmla="*/ 2147483647 w 264"/>
                <a:gd name="T7" fmla="*/ 2147483647 h 131"/>
                <a:gd name="T8" fmla="*/ 2147483647 w 264"/>
                <a:gd name="T9" fmla="*/ 2147483647 h 131"/>
                <a:gd name="T10" fmla="*/ 2147483647 w 264"/>
                <a:gd name="T11" fmla="*/ 2147483647 h 131"/>
                <a:gd name="T12" fmla="*/ 2147483647 w 264"/>
                <a:gd name="T13" fmla="*/ 2147483647 h 131"/>
                <a:gd name="T14" fmla="*/ 2147483647 w 264"/>
                <a:gd name="T15" fmla="*/ 2147483647 h 131"/>
                <a:gd name="T16" fmla="*/ 2147483647 w 264"/>
                <a:gd name="T17" fmla="*/ 2147483647 h 131"/>
                <a:gd name="T18" fmla="*/ 2147483647 w 264"/>
                <a:gd name="T19" fmla="*/ 2147483647 h 131"/>
                <a:gd name="T20" fmla="*/ 2147483647 w 264"/>
                <a:gd name="T21" fmla="*/ 2147483647 h 131"/>
                <a:gd name="T22" fmla="*/ 2147483647 w 264"/>
                <a:gd name="T23" fmla="*/ 2147483647 h 131"/>
                <a:gd name="T24" fmla="*/ 2147483647 w 264"/>
                <a:gd name="T25" fmla="*/ 2147483647 h 131"/>
                <a:gd name="T26" fmla="*/ 2147483647 w 264"/>
                <a:gd name="T27" fmla="*/ 2147483647 h 131"/>
                <a:gd name="T28" fmla="*/ 2147483647 w 264"/>
                <a:gd name="T29" fmla="*/ 2147483647 h 131"/>
                <a:gd name="T30" fmla="*/ 2147483647 w 264"/>
                <a:gd name="T31" fmla="*/ 2147483647 h 131"/>
                <a:gd name="T32" fmla="*/ 2147483647 w 264"/>
                <a:gd name="T33" fmla="*/ 2147483647 h 131"/>
                <a:gd name="T34" fmla="*/ 2147483647 w 264"/>
                <a:gd name="T35" fmla="*/ 2147483647 h 131"/>
                <a:gd name="T36" fmla="*/ 2147483647 w 264"/>
                <a:gd name="T37" fmla="*/ 2147483647 h 131"/>
                <a:gd name="T38" fmla="*/ 2147483647 w 264"/>
                <a:gd name="T39" fmla="*/ 2147483647 h 131"/>
                <a:gd name="T40" fmla="*/ 2147483647 w 264"/>
                <a:gd name="T41" fmla="*/ 2147483647 h 131"/>
                <a:gd name="T42" fmla="*/ 2147483647 w 264"/>
                <a:gd name="T43" fmla="*/ 2147483647 h 131"/>
                <a:gd name="T44" fmla="*/ 2147483647 w 264"/>
                <a:gd name="T45" fmla="*/ 2147483647 h 131"/>
                <a:gd name="T46" fmla="*/ 2147483647 w 264"/>
                <a:gd name="T47" fmla="*/ 2147483647 h 131"/>
                <a:gd name="T48" fmla="*/ 2147483647 w 264"/>
                <a:gd name="T49" fmla="*/ 2147483647 h 131"/>
                <a:gd name="T50" fmla="*/ 2147483647 w 264"/>
                <a:gd name="T51" fmla="*/ 2147483647 h 131"/>
                <a:gd name="T52" fmla="*/ 2147483647 w 264"/>
                <a:gd name="T53" fmla="*/ 2147483647 h 131"/>
                <a:gd name="T54" fmla="*/ 2147483647 w 264"/>
                <a:gd name="T55" fmla="*/ 2147483647 h 131"/>
                <a:gd name="T56" fmla="*/ 2147483647 w 264"/>
                <a:gd name="T57" fmla="*/ 2147483647 h 131"/>
                <a:gd name="T58" fmla="*/ 2147483647 w 264"/>
                <a:gd name="T59" fmla="*/ 2147483647 h 131"/>
                <a:gd name="T60" fmla="*/ 2147483647 w 264"/>
                <a:gd name="T61" fmla="*/ 2147483647 h 131"/>
                <a:gd name="T62" fmla="*/ 2147483647 w 264"/>
                <a:gd name="T63" fmla="*/ 2147483647 h 131"/>
                <a:gd name="T64" fmla="*/ 2147483647 w 264"/>
                <a:gd name="T65" fmla="*/ 2147483647 h 131"/>
                <a:gd name="T66" fmla="*/ 2147483647 w 264"/>
                <a:gd name="T67" fmla="*/ 2147483647 h 131"/>
                <a:gd name="T68" fmla="*/ 2147483647 w 264"/>
                <a:gd name="T69" fmla="*/ 2147483647 h 131"/>
                <a:gd name="T70" fmla="*/ 2147483647 w 264"/>
                <a:gd name="T71" fmla="*/ 2147483647 h 131"/>
                <a:gd name="T72" fmla="*/ 2147483647 w 264"/>
                <a:gd name="T73" fmla="*/ 2147483647 h 131"/>
                <a:gd name="T74" fmla="*/ 2147483647 w 264"/>
                <a:gd name="T75" fmla="*/ 2147483647 h 131"/>
                <a:gd name="T76" fmla="*/ 2147483647 w 264"/>
                <a:gd name="T77" fmla="*/ 2147483647 h 131"/>
                <a:gd name="T78" fmla="*/ 2147483647 w 264"/>
                <a:gd name="T79" fmla="*/ 2147483647 h 131"/>
                <a:gd name="T80" fmla="*/ 2147483647 w 264"/>
                <a:gd name="T81" fmla="*/ 2147483647 h 131"/>
                <a:gd name="T82" fmla="*/ 2147483647 w 264"/>
                <a:gd name="T83" fmla="*/ 2147483647 h 131"/>
                <a:gd name="T84" fmla="*/ 2147483647 w 264"/>
                <a:gd name="T85" fmla="*/ 2147483647 h 131"/>
                <a:gd name="T86" fmla="*/ 2147483647 w 264"/>
                <a:gd name="T87" fmla="*/ 2147483647 h 131"/>
                <a:gd name="T88" fmla="*/ 2147483647 w 264"/>
                <a:gd name="T89" fmla="*/ 2147483647 h 131"/>
                <a:gd name="T90" fmla="*/ 2147483647 w 264"/>
                <a:gd name="T91" fmla="*/ 2147483647 h 131"/>
                <a:gd name="T92" fmla="*/ 2147483647 w 264"/>
                <a:gd name="T93" fmla="*/ 2147483647 h 131"/>
                <a:gd name="T94" fmla="*/ 2147483647 w 264"/>
                <a:gd name="T95" fmla="*/ 2147483647 h 131"/>
                <a:gd name="T96" fmla="*/ 2147483647 w 264"/>
                <a:gd name="T97" fmla="*/ 2147483647 h 131"/>
                <a:gd name="T98" fmla="*/ 2147483647 w 264"/>
                <a:gd name="T99" fmla="*/ 0 h 131"/>
                <a:gd name="T100" fmla="*/ 2147483647 w 264"/>
                <a:gd name="T101" fmla="*/ 2147483647 h 131"/>
                <a:gd name="T102" fmla="*/ 2147483647 w 264"/>
                <a:gd name="T103" fmla="*/ 2147483647 h 131"/>
                <a:gd name="T104" fmla="*/ 2147483647 w 264"/>
                <a:gd name="T105" fmla="*/ 2147483647 h 1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64" h="131">
                  <a:moveTo>
                    <a:pt x="94" y="11"/>
                  </a:moveTo>
                  <a:lnTo>
                    <a:pt x="91" y="11"/>
                  </a:lnTo>
                  <a:lnTo>
                    <a:pt x="87" y="10"/>
                  </a:lnTo>
                  <a:lnTo>
                    <a:pt x="85" y="9"/>
                  </a:lnTo>
                  <a:lnTo>
                    <a:pt x="84" y="6"/>
                  </a:lnTo>
                  <a:lnTo>
                    <a:pt x="83" y="2"/>
                  </a:lnTo>
                  <a:lnTo>
                    <a:pt x="78" y="2"/>
                  </a:lnTo>
                  <a:lnTo>
                    <a:pt x="76" y="8"/>
                  </a:lnTo>
                  <a:lnTo>
                    <a:pt x="73" y="11"/>
                  </a:lnTo>
                  <a:lnTo>
                    <a:pt x="69" y="14"/>
                  </a:lnTo>
                  <a:lnTo>
                    <a:pt x="64" y="16"/>
                  </a:lnTo>
                  <a:lnTo>
                    <a:pt x="53" y="19"/>
                  </a:lnTo>
                  <a:lnTo>
                    <a:pt x="40" y="24"/>
                  </a:lnTo>
                  <a:lnTo>
                    <a:pt x="31" y="29"/>
                  </a:lnTo>
                  <a:lnTo>
                    <a:pt x="18" y="37"/>
                  </a:lnTo>
                  <a:lnTo>
                    <a:pt x="6" y="43"/>
                  </a:lnTo>
                  <a:lnTo>
                    <a:pt x="0" y="48"/>
                  </a:lnTo>
                  <a:lnTo>
                    <a:pt x="5" y="53"/>
                  </a:lnTo>
                  <a:lnTo>
                    <a:pt x="8" y="60"/>
                  </a:lnTo>
                  <a:lnTo>
                    <a:pt x="5" y="65"/>
                  </a:lnTo>
                  <a:lnTo>
                    <a:pt x="2" y="68"/>
                  </a:lnTo>
                  <a:lnTo>
                    <a:pt x="3" y="71"/>
                  </a:lnTo>
                  <a:lnTo>
                    <a:pt x="4" y="74"/>
                  </a:lnTo>
                  <a:lnTo>
                    <a:pt x="6" y="77"/>
                  </a:lnTo>
                  <a:lnTo>
                    <a:pt x="9" y="80"/>
                  </a:lnTo>
                  <a:lnTo>
                    <a:pt x="16" y="87"/>
                  </a:lnTo>
                  <a:lnTo>
                    <a:pt x="26" y="93"/>
                  </a:lnTo>
                  <a:lnTo>
                    <a:pt x="34" y="98"/>
                  </a:lnTo>
                  <a:lnTo>
                    <a:pt x="42" y="104"/>
                  </a:lnTo>
                  <a:lnTo>
                    <a:pt x="45" y="107"/>
                  </a:lnTo>
                  <a:lnTo>
                    <a:pt x="48" y="110"/>
                  </a:lnTo>
                  <a:lnTo>
                    <a:pt x="50" y="112"/>
                  </a:lnTo>
                  <a:lnTo>
                    <a:pt x="51" y="116"/>
                  </a:lnTo>
                  <a:lnTo>
                    <a:pt x="67" y="123"/>
                  </a:lnTo>
                  <a:lnTo>
                    <a:pt x="66" y="126"/>
                  </a:lnTo>
                  <a:lnTo>
                    <a:pt x="76" y="126"/>
                  </a:lnTo>
                  <a:lnTo>
                    <a:pt x="78" y="131"/>
                  </a:lnTo>
                  <a:lnTo>
                    <a:pt x="89" y="131"/>
                  </a:lnTo>
                  <a:lnTo>
                    <a:pt x="93" y="130"/>
                  </a:lnTo>
                  <a:lnTo>
                    <a:pt x="95" y="129"/>
                  </a:lnTo>
                  <a:lnTo>
                    <a:pt x="96" y="127"/>
                  </a:lnTo>
                  <a:lnTo>
                    <a:pt x="96" y="123"/>
                  </a:lnTo>
                  <a:lnTo>
                    <a:pt x="103" y="121"/>
                  </a:lnTo>
                  <a:lnTo>
                    <a:pt x="106" y="119"/>
                  </a:lnTo>
                  <a:lnTo>
                    <a:pt x="107" y="117"/>
                  </a:lnTo>
                  <a:lnTo>
                    <a:pt x="108" y="113"/>
                  </a:lnTo>
                  <a:lnTo>
                    <a:pt x="108" y="110"/>
                  </a:lnTo>
                  <a:lnTo>
                    <a:pt x="109" y="108"/>
                  </a:lnTo>
                  <a:lnTo>
                    <a:pt x="112" y="106"/>
                  </a:lnTo>
                  <a:lnTo>
                    <a:pt x="116" y="105"/>
                  </a:lnTo>
                  <a:lnTo>
                    <a:pt x="122" y="105"/>
                  </a:lnTo>
                  <a:lnTo>
                    <a:pt x="122" y="109"/>
                  </a:lnTo>
                  <a:lnTo>
                    <a:pt x="134" y="109"/>
                  </a:lnTo>
                  <a:lnTo>
                    <a:pt x="140" y="110"/>
                  </a:lnTo>
                  <a:lnTo>
                    <a:pt x="145" y="112"/>
                  </a:lnTo>
                  <a:lnTo>
                    <a:pt x="157" y="112"/>
                  </a:lnTo>
                  <a:lnTo>
                    <a:pt x="157" y="118"/>
                  </a:lnTo>
                  <a:lnTo>
                    <a:pt x="169" y="115"/>
                  </a:lnTo>
                  <a:lnTo>
                    <a:pt x="177" y="112"/>
                  </a:lnTo>
                  <a:lnTo>
                    <a:pt x="182" y="113"/>
                  </a:lnTo>
                  <a:lnTo>
                    <a:pt x="185" y="115"/>
                  </a:lnTo>
                  <a:lnTo>
                    <a:pt x="188" y="117"/>
                  </a:lnTo>
                  <a:lnTo>
                    <a:pt x="195" y="118"/>
                  </a:lnTo>
                  <a:lnTo>
                    <a:pt x="197" y="113"/>
                  </a:lnTo>
                  <a:lnTo>
                    <a:pt x="198" y="111"/>
                  </a:lnTo>
                  <a:lnTo>
                    <a:pt x="200" y="109"/>
                  </a:lnTo>
                  <a:lnTo>
                    <a:pt x="203" y="108"/>
                  </a:lnTo>
                  <a:lnTo>
                    <a:pt x="209" y="107"/>
                  </a:lnTo>
                  <a:lnTo>
                    <a:pt x="219" y="107"/>
                  </a:lnTo>
                  <a:lnTo>
                    <a:pt x="223" y="106"/>
                  </a:lnTo>
                  <a:lnTo>
                    <a:pt x="226" y="105"/>
                  </a:lnTo>
                  <a:lnTo>
                    <a:pt x="229" y="104"/>
                  </a:lnTo>
                  <a:lnTo>
                    <a:pt x="230" y="102"/>
                  </a:lnTo>
                  <a:lnTo>
                    <a:pt x="233" y="98"/>
                  </a:lnTo>
                  <a:lnTo>
                    <a:pt x="240" y="94"/>
                  </a:lnTo>
                  <a:lnTo>
                    <a:pt x="240" y="81"/>
                  </a:lnTo>
                  <a:lnTo>
                    <a:pt x="246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3" y="69"/>
                  </a:lnTo>
                  <a:lnTo>
                    <a:pt x="257" y="67"/>
                  </a:lnTo>
                  <a:lnTo>
                    <a:pt x="264" y="67"/>
                  </a:lnTo>
                  <a:lnTo>
                    <a:pt x="251" y="49"/>
                  </a:lnTo>
                  <a:lnTo>
                    <a:pt x="210" y="43"/>
                  </a:lnTo>
                  <a:lnTo>
                    <a:pt x="210" y="38"/>
                  </a:lnTo>
                  <a:lnTo>
                    <a:pt x="193" y="33"/>
                  </a:lnTo>
                  <a:lnTo>
                    <a:pt x="192" y="36"/>
                  </a:lnTo>
                  <a:lnTo>
                    <a:pt x="190" y="39"/>
                  </a:lnTo>
                  <a:lnTo>
                    <a:pt x="188" y="41"/>
                  </a:lnTo>
                  <a:lnTo>
                    <a:pt x="185" y="42"/>
                  </a:lnTo>
                  <a:lnTo>
                    <a:pt x="177" y="44"/>
                  </a:lnTo>
                  <a:lnTo>
                    <a:pt x="170" y="44"/>
                  </a:lnTo>
                  <a:lnTo>
                    <a:pt x="159" y="33"/>
                  </a:lnTo>
                  <a:lnTo>
                    <a:pt x="150" y="24"/>
                  </a:lnTo>
                  <a:lnTo>
                    <a:pt x="150" y="19"/>
                  </a:lnTo>
                  <a:lnTo>
                    <a:pt x="141" y="19"/>
                  </a:lnTo>
                  <a:lnTo>
                    <a:pt x="134" y="15"/>
                  </a:lnTo>
                  <a:lnTo>
                    <a:pt x="127" y="11"/>
                  </a:lnTo>
                  <a:lnTo>
                    <a:pt x="114" y="9"/>
                  </a:lnTo>
                  <a:lnTo>
                    <a:pt x="105" y="0"/>
                  </a:lnTo>
                  <a:lnTo>
                    <a:pt x="104" y="5"/>
                  </a:lnTo>
                  <a:lnTo>
                    <a:pt x="102" y="8"/>
                  </a:lnTo>
                  <a:lnTo>
                    <a:pt x="100" y="9"/>
                  </a:lnTo>
                  <a:lnTo>
                    <a:pt x="99" y="10"/>
                  </a:lnTo>
                  <a:lnTo>
                    <a:pt x="97" y="11"/>
                  </a:lnTo>
                  <a:lnTo>
                    <a:pt x="94" y="1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604" name="Freeform 541"/>
            <p:cNvSpPr>
              <a:spLocks/>
            </p:cNvSpPr>
            <p:nvPr/>
          </p:nvSpPr>
          <p:spPr bwMode="auto">
            <a:xfrm>
              <a:off x="7841172" y="3172239"/>
              <a:ext cx="1181723" cy="586886"/>
            </a:xfrm>
            <a:custGeom>
              <a:avLst/>
              <a:gdLst>
                <a:gd name="T0" fmla="*/ 1756547368 w 743"/>
                <a:gd name="T1" fmla="*/ 466230098 h 369"/>
                <a:gd name="T2" fmla="*/ 1779229558 w 743"/>
                <a:gd name="T3" fmla="*/ 423386611 h 369"/>
                <a:gd name="T4" fmla="*/ 1824592352 w 743"/>
                <a:gd name="T5" fmla="*/ 403225344 h 369"/>
                <a:gd name="T6" fmla="*/ 1867434196 w 743"/>
                <a:gd name="T7" fmla="*/ 335181861 h 369"/>
                <a:gd name="T8" fmla="*/ 1814511731 w 743"/>
                <a:gd name="T9" fmla="*/ 299899643 h 369"/>
                <a:gd name="T10" fmla="*/ 1799390800 w 743"/>
                <a:gd name="T11" fmla="*/ 241935207 h 369"/>
                <a:gd name="T12" fmla="*/ 1814511731 w 743"/>
                <a:gd name="T13" fmla="*/ 196572355 h 369"/>
                <a:gd name="T14" fmla="*/ 1784269869 w 743"/>
                <a:gd name="T15" fmla="*/ 166330454 h 369"/>
                <a:gd name="T16" fmla="*/ 1680942712 w 743"/>
                <a:gd name="T17" fmla="*/ 153730456 h 369"/>
                <a:gd name="T18" fmla="*/ 1645660540 w 743"/>
                <a:gd name="T19" fmla="*/ 163811090 h 369"/>
                <a:gd name="T20" fmla="*/ 1577617144 w 743"/>
                <a:gd name="T21" fmla="*/ 186491722 h 369"/>
                <a:gd name="T22" fmla="*/ 1549894643 w 743"/>
                <a:gd name="T23" fmla="*/ 178932040 h 369"/>
                <a:gd name="T24" fmla="*/ 1484370608 w 743"/>
                <a:gd name="T25" fmla="*/ 133569189 h 369"/>
                <a:gd name="T26" fmla="*/ 1391125660 w 743"/>
                <a:gd name="T27" fmla="*/ 196572355 h 369"/>
                <a:gd name="T28" fmla="*/ 1325601626 w 743"/>
                <a:gd name="T29" fmla="*/ 191532038 h 369"/>
                <a:gd name="T30" fmla="*/ 1255037280 w 743"/>
                <a:gd name="T31" fmla="*/ 158770773 h 369"/>
                <a:gd name="T32" fmla="*/ 1088707038 w 743"/>
                <a:gd name="T33" fmla="*/ 88206338 h 369"/>
                <a:gd name="T34" fmla="*/ 1025702365 w 743"/>
                <a:gd name="T35" fmla="*/ 0 h 369"/>
                <a:gd name="T36" fmla="*/ 889613985 w 743"/>
                <a:gd name="T37" fmla="*/ 85685386 h 369"/>
                <a:gd name="T38" fmla="*/ 763606226 w 743"/>
                <a:gd name="T39" fmla="*/ 138609506 h 369"/>
                <a:gd name="T40" fmla="*/ 776207796 w 743"/>
                <a:gd name="T41" fmla="*/ 234375525 h 369"/>
                <a:gd name="T42" fmla="*/ 771167486 w 743"/>
                <a:gd name="T43" fmla="*/ 254536792 h 369"/>
                <a:gd name="T44" fmla="*/ 745965934 w 743"/>
                <a:gd name="T45" fmla="*/ 284778693 h 369"/>
                <a:gd name="T46" fmla="*/ 738404674 w 743"/>
                <a:gd name="T47" fmla="*/ 239415842 h 369"/>
                <a:gd name="T48" fmla="*/ 667840329 w 743"/>
                <a:gd name="T49" fmla="*/ 219254575 h 369"/>
                <a:gd name="T50" fmla="*/ 584676002 w 743"/>
                <a:gd name="T51" fmla="*/ 257056157 h 369"/>
                <a:gd name="T52" fmla="*/ 551913191 w 743"/>
                <a:gd name="T53" fmla="*/ 241935207 h 369"/>
                <a:gd name="T54" fmla="*/ 491429467 w 743"/>
                <a:gd name="T55" fmla="*/ 254536792 h 369"/>
                <a:gd name="T56" fmla="*/ 380542639 w 743"/>
                <a:gd name="T57" fmla="*/ 249496475 h 369"/>
                <a:gd name="T58" fmla="*/ 199091466 w 743"/>
                <a:gd name="T59" fmla="*/ 241935207 h 369"/>
                <a:gd name="T60" fmla="*/ 136088380 w 743"/>
                <a:gd name="T61" fmla="*/ 405746296 h 369"/>
                <a:gd name="T62" fmla="*/ 123486810 w 743"/>
                <a:gd name="T63" fmla="*/ 498991363 h 369"/>
                <a:gd name="T64" fmla="*/ 63003086 w 743"/>
                <a:gd name="T65" fmla="*/ 710684669 h 369"/>
                <a:gd name="T66" fmla="*/ 25201552 w 743"/>
                <a:gd name="T67" fmla="*/ 814011957 h 369"/>
                <a:gd name="T68" fmla="*/ 103325569 w 743"/>
                <a:gd name="T69" fmla="*/ 821571639 h 369"/>
                <a:gd name="T70" fmla="*/ 282257380 w 743"/>
                <a:gd name="T71" fmla="*/ 816531322 h 369"/>
                <a:gd name="T72" fmla="*/ 335179845 w 743"/>
                <a:gd name="T73" fmla="*/ 826611956 h 369"/>
                <a:gd name="T74" fmla="*/ 362902346 w 743"/>
                <a:gd name="T75" fmla="*/ 798891007 h 369"/>
                <a:gd name="T76" fmla="*/ 441026363 w 743"/>
                <a:gd name="T77" fmla="*/ 756047520 h 369"/>
                <a:gd name="T78" fmla="*/ 466227915 w 743"/>
                <a:gd name="T79" fmla="*/ 728326572 h 369"/>
                <a:gd name="T80" fmla="*/ 498990726 w 743"/>
                <a:gd name="T81" fmla="*/ 700604036 h 369"/>
                <a:gd name="T82" fmla="*/ 630038795 w 743"/>
                <a:gd name="T83" fmla="*/ 685483085 h 369"/>
                <a:gd name="T84" fmla="*/ 710683761 w 743"/>
                <a:gd name="T85" fmla="*/ 695563719 h 369"/>
                <a:gd name="T86" fmla="*/ 791328727 w 743"/>
                <a:gd name="T87" fmla="*/ 776208788 h 369"/>
                <a:gd name="T88" fmla="*/ 836691520 w 743"/>
                <a:gd name="T89" fmla="*/ 819052274 h 369"/>
                <a:gd name="T90" fmla="*/ 912296176 w 743"/>
                <a:gd name="T91" fmla="*/ 887095757 h 369"/>
                <a:gd name="T92" fmla="*/ 982860521 w 743"/>
                <a:gd name="T93" fmla="*/ 899697343 h 369"/>
                <a:gd name="T94" fmla="*/ 1030742676 w 743"/>
                <a:gd name="T95" fmla="*/ 844253858 h 369"/>
                <a:gd name="T96" fmla="*/ 1098787659 w 743"/>
                <a:gd name="T97" fmla="*/ 801410372 h 369"/>
                <a:gd name="T98" fmla="*/ 1194553556 w 743"/>
                <a:gd name="T99" fmla="*/ 814011957 h 369"/>
                <a:gd name="T100" fmla="*/ 1285279143 w 743"/>
                <a:gd name="T101" fmla="*/ 846773223 h 369"/>
                <a:gd name="T102" fmla="*/ 1370964419 w 743"/>
                <a:gd name="T103" fmla="*/ 814011957 h 369"/>
                <a:gd name="T104" fmla="*/ 1454128746 w 743"/>
                <a:gd name="T105" fmla="*/ 781249104 h 369"/>
                <a:gd name="T106" fmla="*/ 1499491539 w 743"/>
                <a:gd name="T107" fmla="*/ 725805620 h 369"/>
                <a:gd name="T108" fmla="*/ 1549894643 w 743"/>
                <a:gd name="T109" fmla="*/ 688004037 h 369"/>
                <a:gd name="T110" fmla="*/ 1585176816 w 743"/>
                <a:gd name="T111" fmla="*/ 662802453 h 369"/>
                <a:gd name="T112" fmla="*/ 1625499298 w 743"/>
                <a:gd name="T113" fmla="*/ 650200867 h 369"/>
                <a:gd name="T114" fmla="*/ 1675902402 w 743"/>
                <a:gd name="T115" fmla="*/ 617439602 h 369"/>
                <a:gd name="T116" fmla="*/ 1718745834 w 743"/>
                <a:gd name="T117" fmla="*/ 559475165 h 3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743" h="369">
                  <a:moveTo>
                    <a:pt x="694" y="217"/>
                  </a:moveTo>
                  <a:lnTo>
                    <a:pt x="691" y="203"/>
                  </a:lnTo>
                  <a:lnTo>
                    <a:pt x="691" y="195"/>
                  </a:lnTo>
                  <a:lnTo>
                    <a:pt x="693" y="189"/>
                  </a:lnTo>
                  <a:lnTo>
                    <a:pt x="697" y="185"/>
                  </a:lnTo>
                  <a:lnTo>
                    <a:pt x="700" y="180"/>
                  </a:lnTo>
                  <a:lnTo>
                    <a:pt x="703" y="177"/>
                  </a:lnTo>
                  <a:lnTo>
                    <a:pt x="704" y="174"/>
                  </a:lnTo>
                  <a:lnTo>
                    <a:pt x="705" y="171"/>
                  </a:lnTo>
                  <a:lnTo>
                    <a:pt x="706" y="168"/>
                  </a:lnTo>
                  <a:lnTo>
                    <a:pt x="706" y="163"/>
                  </a:lnTo>
                  <a:lnTo>
                    <a:pt x="716" y="163"/>
                  </a:lnTo>
                  <a:lnTo>
                    <a:pt x="719" y="163"/>
                  </a:lnTo>
                  <a:lnTo>
                    <a:pt x="721" y="162"/>
                  </a:lnTo>
                  <a:lnTo>
                    <a:pt x="724" y="160"/>
                  </a:lnTo>
                  <a:lnTo>
                    <a:pt x="726" y="158"/>
                  </a:lnTo>
                  <a:lnTo>
                    <a:pt x="743" y="155"/>
                  </a:lnTo>
                  <a:lnTo>
                    <a:pt x="742" y="146"/>
                  </a:lnTo>
                  <a:lnTo>
                    <a:pt x="741" y="139"/>
                  </a:lnTo>
                  <a:lnTo>
                    <a:pt x="741" y="133"/>
                  </a:lnTo>
                  <a:lnTo>
                    <a:pt x="733" y="131"/>
                  </a:lnTo>
                  <a:lnTo>
                    <a:pt x="733" y="122"/>
                  </a:lnTo>
                  <a:lnTo>
                    <a:pt x="728" y="121"/>
                  </a:lnTo>
                  <a:lnTo>
                    <a:pt x="722" y="120"/>
                  </a:lnTo>
                  <a:lnTo>
                    <a:pt x="720" y="119"/>
                  </a:lnTo>
                  <a:lnTo>
                    <a:pt x="719" y="118"/>
                  </a:lnTo>
                  <a:lnTo>
                    <a:pt x="718" y="116"/>
                  </a:lnTo>
                  <a:lnTo>
                    <a:pt x="718" y="114"/>
                  </a:lnTo>
                  <a:lnTo>
                    <a:pt x="718" y="96"/>
                  </a:lnTo>
                  <a:lnTo>
                    <a:pt x="714" y="96"/>
                  </a:lnTo>
                  <a:lnTo>
                    <a:pt x="714" y="90"/>
                  </a:lnTo>
                  <a:lnTo>
                    <a:pt x="715" y="85"/>
                  </a:lnTo>
                  <a:lnTo>
                    <a:pt x="718" y="82"/>
                  </a:lnTo>
                  <a:lnTo>
                    <a:pt x="719" y="80"/>
                  </a:lnTo>
                  <a:lnTo>
                    <a:pt x="720" y="78"/>
                  </a:lnTo>
                  <a:lnTo>
                    <a:pt x="721" y="74"/>
                  </a:lnTo>
                  <a:lnTo>
                    <a:pt x="721" y="68"/>
                  </a:lnTo>
                  <a:lnTo>
                    <a:pt x="714" y="68"/>
                  </a:lnTo>
                  <a:lnTo>
                    <a:pt x="714" y="64"/>
                  </a:lnTo>
                  <a:lnTo>
                    <a:pt x="708" y="66"/>
                  </a:lnTo>
                  <a:lnTo>
                    <a:pt x="705" y="66"/>
                  </a:lnTo>
                  <a:lnTo>
                    <a:pt x="700" y="65"/>
                  </a:lnTo>
                  <a:lnTo>
                    <a:pt x="687" y="63"/>
                  </a:lnTo>
                  <a:lnTo>
                    <a:pt x="675" y="62"/>
                  </a:lnTo>
                  <a:lnTo>
                    <a:pt x="667" y="61"/>
                  </a:lnTo>
                  <a:lnTo>
                    <a:pt x="666" y="64"/>
                  </a:lnTo>
                  <a:lnTo>
                    <a:pt x="664" y="65"/>
                  </a:lnTo>
                  <a:lnTo>
                    <a:pt x="661" y="66"/>
                  </a:lnTo>
                  <a:lnTo>
                    <a:pt x="659" y="66"/>
                  </a:lnTo>
                  <a:lnTo>
                    <a:pt x="653" y="65"/>
                  </a:lnTo>
                  <a:lnTo>
                    <a:pt x="645" y="64"/>
                  </a:lnTo>
                  <a:lnTo>
                    <a:pt x="631" y="64"/>
                  </a:lnTo>
                  <a:lnTo>
                    <a:pt x="630" y="69"/>
                  </a:lnTo>
                  <a:lnTo>
                    <a:pt x="629" y="73"/>
                  </a:lnTo>
                  <a:lnTo>
                    <a:pt x="626" y="74"/>
                  </a:lnTo>
                  <a:lnTo>
                    <a:pt x="622" y="75"/>
                  </a:lnTo>
                  <a:lnTo>
                    <a:pt x="618" y="75"/>
                  </a:lnTo>
                  <a:lnTo>
                    <a:pt x="617" y="74"/>
                  </a:lnTo>
                  <a:lnTo>
                    <a:pt x="616" y="73"/>
                  </a:lnTo>
                  <a:lnTo>
                    <a:pt x="615" y="71"/>
                  </a:lnTo>
                  <a:lnTo>
                    <a:pt x="614" y="69"/>
                  </a:lnTo>
                  <a:lnTo>
                    <a:pt x="610" y="67"/>
                  </a:lnTo>
                  <a:lnTo>
                    <a:pt x="604" y="66"/>
                  </a:lnTo>
                  <a:lnTo>
                    <a:pt x="596" y="66"/>
                  </a:lnTo>
                  <a:lnTo>
                    <a:pt x="589" y="53"/>
                  </a:lnTo>
                  <a:lnTo>
                    <a:pt x="589" y="56"/>
                  </a:lnTo>
                  <a:lnTo>
                    <a:pt x="566" y="72"/>
                  </a:lnTo>
                  <a:lnTo>
                    <a:pt x="566" y="78"/>
                  </a:lnTo>
                  <a:lnTo>
                    <a:pt x="552" y="77"/>
                  </a:lnTo>
                  <a:lnTo>
                    <a:pt x="552" y="78"/>
                  </a:lnTo>
                  <a:lnTo>
                    <a:pt x="542" y="78"/>
                  </a:lnTo>
                  <a:lnTo>
                    <a:pt x="542" y="72"/>
                  </a:lnTo>
                  <a:lnTo>
                    <a:pt x="535" y="72"/>
                  </a:lnTo>
                  <a:lnTo>
                    <a:pt x="530" y="73"/>
                  </a:lnTo>
                  <a:lnTo>
                    <a:pt x="526" y="76"/>
                  </a:lnTo>
                  <a:lnTo>
                    <a:pt x="523" y="79"/>
                  </a:lnTo>
                  <a:lnTo>
                    <a:pt x="519" y="82"/>
                  </a:lnTo>
                  <a:lnTo>
                    <a:pt x="501" y="78"/>
                  </a:lnTo>
                  <a:lnTo>
                    <a:pt x="498" y="75"/>
                  </a:lnTo>
                  <a:lnTo>
                    <a:pt x="498" y="63"/>
                  </a:lnTo>
                  <a:lnTo>
                    <a:pt x="486" y="51"/>
                  </a:lnTo>
                  <a:lnTo>
                    <a:pt x="488" y="48"/>
                  </a:lnTo>
                  <a:lnTo>
                    <a:pt x="440" y="56"/>
                  </a:lnTo>
                  <a:lnTo>
                    <a:pt x="436" y="46"/>
                  </a:lnTo>
                  <a:lnTo>
                    <a:pt x="432" y="35"/>
                  </a:lnTo>
                  <a:lnTo>
                    <a:pt x="429" y="29"/>
                  </a:lnTo>
                  <a:lnTo>
                    <a:pt x="429" y="18"/>
                  </a:lnTo>
                  <a:lnTo>
                    <a:pt x="416" y="16"/>
                  </a:lnTo>
                  <a:lnTo>
                    <a:pt x="418" y="13"/>
                  </a:lnTo>
                  <a:lnTo>
                    <a:pt x="407" y="0"/>
                  </a:lnTo>
                  <a:lnTo>
                    <a:pt x="387" y="3"/>
                  </a:lnTo>
                  <a:lnTo>
                    <a:pt x="375" y="10"/>
                  </a:lnTo>
                  <a:lnTo>
                    <a:pt x="362" y="16"/>
                  </a:lnTo>
                  <a:lnTo>
                    <a:pt x="353" y="16"/>
                  </a:lnTo>
                  <a:lnTo>
                    <a:pt x="353" y="34"/>
                  </a:lnTo>
                  <a:lnTo>
                    <a:pt x="324" y="36"/>
                  </a:lnTo>
                  <a:lnTo>
                    <a:pt x="316" y="41"/>
                  </a:lnTo>
                  <a:lnTo>
                    <a:pt x="308" y="47"/>
                  </a:lnTo>
                  <a:lnTo>
                    <a:pt x="305" y="51"/>
                  </a:lnTo>
                  <a:lnTo>
                    <a:pt x="303" y="55"/>
                  </a:lnTo>
                  <a:lnTo>
                    <a:pt x="301" y="59"/>
                  </a:lnTo>
                  <a:lnTo>
                    <a:pt x="301" y="64"/>
                  </a:lnTo>
                  <a:lnTo>
                    <a:pt x="301" y="66"/>
                  </a:lnTo>
                  <a:lnTo>
                    <a:pt x="305" y="78"/>
                  </a:lnTo>
                  <a:lnTo>
                    <a:pt x="308" y="93"/>
                  </a:lnTo>
                  <a:lnTo>
                    <a:pt x="305" y="93"/>
                  </a:lnTo>
                  <a:lnTo>
                    <a:pt x="306" y="95"/>
                  </a:lnTo>
                  <a:lnTo>
                    <a:pt x="307" y="95"/>
                  </a:lnTo>
                  <a:lnTo>
                    <a:pt x="307" y="96"/>
                  </a:lnTo>
                  <a:lnTo>
                    <a:pt x="306" y="101"/>
                  </a:lnTo>
                  <a:lnTo>
                    <a:pt x="306" y="115"/>
                  </a:lnTo>
                  <a:lnTo>
                    <a:pt x="313" y="115"/>
                  </a:lnTo>
                  <a:lnTo>
                    <a:pt x="313" y="129"/>
                  </a:lnTo>
                  <a:lnTo>
                    <a:pt x="297" y="122"/>
                  </a:lnTo>
                  <a:lnTo>
                    <a:pt x="296" y="113"/>
                  </a:lnTo>
                  <a:lnTo>
                    <a:pt x="294" y="108"/>
                  </a:lnTo>
                  <a:lnTo>
                    <a:pt x="292" y="106"/>
                  </a:lnTo>
                  <a:lnTo>
                    <a:pt x="292" y="102"/>
                  </a:lnTo>
                  <a:lnTo>
                    <a:pt x="292" y="101"/>
                  </a:lnTo>
                  <a:lnTo>
                    <a:pt x="293" y="95"/>
                  </a:lnTo>
                  <a:lnTo>
                    <a:pt x="295" y="91"/>
                  </a:lnTo>
                  <a:lnTo>
                    <a:pt x="279" y="82"/>
                  </a:lnTo>
                  <a:lnTo>
                    <a:pt x="279" y="87"/>
                  </a:lnTo>
                  <a:lnTo>
                    <a:pt x="270" y="87"/>
                  </a:lnTo>
                  <a:lnTo>
                    <a:pt x="265" y="87"/>
                  </a:lnTo>
                  <a:lnTo>
                    <a:pt x="262" y="90"/>
                  </a:lnTo>
                  <a:lnTo>
                    <a:pt x="260" y="93"/>
                  </a:lnTo>
                  <a:lnTo>
                    <a:pt x="259" y="96"/>
                  </a:lnTo>
                  <a:lnTo>
                    <a:pt x="236" y="88"/>
                  </a:lnTo>
                  <a:lnTo>
                    <a:pt x="232" y="102"/>
                  </a:lnTo>
                  <a:lnTo>
                    <a:pt x="226" y="102"/>
                  </a:lnTo>
                  <a:lnTo>
                    <a:pt x="223" y="101"/>
                  </a:lnTo>
                  <a:lnTo>
                    <a:pt x="221" y="100"/>
                  </a:lnTo>
                  <a:lnTo>
                    <a:pt x="220" y="99"/>
                  </a:lnTo>
                  <a:lnTo>
                    <a:pt x="219" y="96"/>
                  </a:lnTo>
                  <a:lnTo>
                    <a:pt x="216" y="95"/>
                  </a:lnTo>
                  <a:lnTo>
                    <a:pt x="208" y="95"/>
                  </a:lnTo>
                  <a:lnTo>
                    <a:pt x="200" y="97"/>
                  </a:lnTo>
                  <a:lnTo>
                    <a:pt x="198" y="99"/>
                  </a:lnTo>
                  <a:lnTo>
                    <a:pt x="195" y="101"/>
                  </a:lnTo>
                  <a:lnTo>
                    <a:pt x="194" y="103"/>
                  </a:lnTo>
                  <a:lnTo>
                    <a:pt x="193" y="106"/>
                  </a:lnTo>
                  <a:lnTo>
                    <a:pt x="183" y="106"/>
                  </a:lnTo>
                  <a:lnTo>
                    <a:pt x="183" y="102"/>
                  </a:lnTo>
                  <a:lnTo>
                    <a:pt x="151" y="99"/>
                  </a:lnTo>
                  <a:lnTo>
                    <a:pt x="151" y="95"/>
                  </a:lnTo>
                  <a:lnTo>
                    <a:pt x="135" y="99"/>
                  </a:lnTo>
                  <a:lnTo>
                    <a:pt x="135" y="95"/>
                  </a:lnTo>
                  <a:lnTo>
                    <a:pt x="99" y="96"/>
                  </a:lnTo>
                  <a:lnTo>
                    <a:pt x="79" y="96"/>
                  </a:lnTo>
                  <a:lnTo>
                    <a:pt x="48" y="112"/>
                  </a:lnTo>
                  <a:lnTo>
                    <a:pt x="46" y="126"/>
                  </a:lnTo>
                  <a:lnTo>
                    <a:pt x="25" y="129"/>
                  </a:lnTo>
                  <a:lnTo>
                    <a:pt x="52" y="163"/>
                  </a:lnTo>
                  <a:lnTo>
                    <a:pt x="54" y="161"/>
                  </a:lnTo>
                  <a:lnTo>
                    <a:pt x="56" y="177"/>
                  </a:lnTo>
                  <a:lnTo>
                    <a:pt x="57" y="190"/>
                  </a:lnTo>
                  <a:lnTo>
                    <a:pt x="56" y="194"/>
                  </a:lnTo>
                  <a:lnTo>
                    <a:pt x="53" y="196"/>
                  </a:lnTo>
                  <a:lnTo>
                    <a:pt x="49" y="198"/>
                  </a:lnTo>
                  <a:lnTo>
                    <a:pt x="44" y="198"/>
                  </a:lnTo>
                  <a:lnTo>
                    <a:pt x="16" y="235"/>
                  </a:lnTo>
                  <a:lnTo>
                    <a:pt x="17" y="268"/>
                  </a:lnTo>
                  <a:lnTo>
                    <a:pt x="25" y="272"/>
                  </a:lnTo>
                  <a:lnTo>
                    <a:pt x="25" y="282"/>
                  </a:lnTo>
                  <a:lnTo>
                    <a:pt x="12" y="282"/>
                  </a:lnTo>
                  <a:lnTo>
                    <a:pt x="3" y="294"/>
                  </a:lnTo>
                  <a:lnTo>
                    <a:pt x="3" y="302"/>
                  </a:lnTo>
                  <a:lnTo>
                    <a:pt x="0" y="307"/>
                  </a:lnTo>
                  <a:lnTo>
                    <a:pt x="10" y="323"/>
                  </a:lnTo>
                  <a:lnTo>
                    <a:pt x="23" y="323"/>
                  </a:lnTo>
                  <a:lnTo>
                    <a:pt x="23" y="324"/>
                  </a:lnTo>
                  <a:lnTo>
                    <a:pt x="41" y="331"/>
                  </a:lnTo>
                  <a:lnTo>
                    <a:pt x="41" y="328"/>
                  </a:lnTo>
                  <a:lnTo>
                    <a:pt x="41" y="326"/>
                  </a:lnTo>
                  <a:lnTo>
                    <a:pt x="43" y="325"/>
                  </a:lnTo>
                  <a:lnTo>
                    <a:pt x="46" y="324"/>
                  </a:lnTo>
                  <a:lnTo>
                    <a:pt x="73" y="326"/>
                  </a:lnTo>
                  <a:lnTo>
                    <a:pt x="106" y="324"/>
                  </a:lnTo>
                  <a:lnTo>
                    <a:pt x="112" y="324"/>
                  </a:lnTo>
                  <a:lnTo>
                    <a:pt x="120" y="328"/>
                  </a:lnTo>
                  <a:lnTo>
                    <a:pt x="129" y="331"/>
                  </a:lnTo>
                  <a:lnTo>
                    <a:pt x="131" y="331"/>
                  </a:lnTo>
                  <a:lnTo>
                    <a:pt x="132" y="330"/>
                  </a:lnTo>
                  <a:lnTo>
                    <a:pt x="133" y="328"/>
                  </a:lnTo>
                  <a:lnTo>
                    <a:pt x="133" y="326"/>
                  </a:lnTo>
                  <a:lnTo>
                    <a:pt x="134" y="324"/>
                  </a:lnTo>
                  <a:lnTo>
                    <a:pt x="136" y="322"/>
                  </a:lnTo>
                  <a:lnTo>
                    <a:pt x="139" y="320"/>
                  </a:lnTo>
                  <a:lnTo>
                    <a:pt x="144" y="317"/>
                  </a:lnTo>
                  <a:lnTo>
                    <a:pt x="154" y="314"/>
                  </a:lnTo>
                  <a:lnTo>
                    <a:pt x="164" y="310"/>
                  </a:lnTo>
                  <a:lnTo>
                    <a:pt x="170" y="307"/>
                  </a:lnTo>
                  <a:lnTo>
                    <a:pt x="172" y="304"/>
                  </a:lnTo>
                  <a:lnTo>
                    <a:pt x="175" y="300"/>
                  </a:lnTo>
                  <a:lnTo>
                    <a:pt x="178" y="296"/>
                  </a:lnTo>
                  <a:lnTo>
                    <a:pt x="180" y="293"/>
                  </a:lnTo>
                  <a:lnTo>
                    <a:pt x="182" y="290"/>
                  </a:lnTo>
                  <a:lnTo>
                    <a:pt x="184" y="290"/>
                  </a:lnTo>
                  <a:lnTo>
                    <a:pt x="185" y="289"/>
                  </a:lnTo>
                  <a:lnTo>
                    <a:pt x="187" y="289"/>
                  </a:lnTo>
                  <a:lnTo>
                    <a:pt x="188" y="288"/>
                  </a:lnTo>
                  <a:lnTo>
                    <a:pt x="189" y="285"/>
                  </a:lnTo>
                  <a:lnTo>
                    <a:pt x="189" y="282"/>
                  </a:lnTo>
                  <a:lnTo>
                    <a:pt x="198" y="278"/>
                  </a:lnTo>
                  <a:lnTo>
                    <a:pt x="209" y="274"/>
                  </a:lnTo>
                  <a:lnTo>
                    <a:pt x="219" y="270"/>
                  </a:lnTo>
                  <a:lnTo>
                    <a:pt x="227" y="268"/>
                  </a:lnTo>
                  <a:lnTo>
                    <a:pt x="241" y="268"/>
                  </a:lnTo>
                  <a:lnTo>
                    <a:pt x="250" y="272"/>
                  </a:lnTo>
                  <a:lnTo>
                    <a:pt x="264" y="275"/>
                  </a:lnTo>
                  <a:lnTo>
                    <a:pt x="273" y="275"/>
                  </a:lnTo>
                  <a:lnTo>
                    <a:pt x="278" y="275"/>
                  </a:lnTo>
                  <a:lnTo>
                    <a:pt x="280" y="275"/>
                  </a:lnTo>
                  <a:lnTo>
                    <a:pt x="282" y="276"/>
                  </a:lnTo>
                  <a:lnTo>
                    <a:pt x="285" y="278"/>
                  </a:lnTo>
                  <a:lnTo>
                    <a:pt x="286" y="282"/>
                  </a:lnTo>
                  <a:lnTo>
                    <a:pt x="308" y="282"/>
                  </a:lnTo>
                  <a:lnTo>
                    <a:pt x="313" y="305"/>
                  </a:lnTo>
                  <a:lnTo>
                    <a:pt x="314" y="308"/>
                  </a:lnTo>
                  <a:lnTo>
                    <a:pt x="316" y="311"/>
                  </a:lnTo>
                  <a:lnTo>
                    <a:pt x="319" y="315"/>
                  </a:lnTo>
                  <a:lnTo>
                    <a:pt x="323" y="318"/>
                  </a:lnTo>
                  <a:lnTo>
                    <a:pt x="327" y="323"/>
                  </a:lnTo>
                  <a:lnTo>
                    <a:pt x="332" y="325"/>
                  </a:lnTo>
                  <a:lnTo>
                    <a:pt x="336" y="327"/>
                  </a:lnTo>
                  <a:lnTo>
                    <a:pt x="342" y="328"/>
                  </a:lnTo>
                  <a:lnTo>
                    <a:pt x="360" y="341"/>
                  </a:lnTo>
                  <a:lnTo>
                    <a:pt x="360" y="353"/>
                  </a:lnTo>
                  <a:lnTo>
                    <a:pt x="362" y="352"/>
                  </a:lnTo>
                  <a:lnTo>
                    <a:pt x="373" y="365"/>
                  </a:lnTo>
                  <a:lnTo>
                    <a:pt x="380" y="363"/>
                  </a:lnTo>
                  <a:lnTo>
                    <a:pt x="387" y="369"/>
                  </a:lnTo>
                  <a:lnTo>
                    <a:pt x="389" y="363"/>
                  </a:lnTo>
                  <a:lnTo>
                    <a:pt x="390" y="357"/>
                  </a:lnTo>
                  <a:lnTo>
                    <a:pt x="392" y="353"/>
                  </a:lnTo>
                  <a:lnTo>
                    <a:pt x="395" y="349"/>
                  </a:lnTo>
                  <a:lnTo>
                    <a:pt x="399" y="342"/>
                  </a:lnTo>
                  <a:lnTo>
                    <a:pt x="404" y="338"/>
                  </a:lnTo>
                  <a:lnTo>
                    <a:pt x="409" y="335"/>
                  </a:lnTo>
                  <a:lnTo>
                    <a:pt x="414" y="332"/>
                  </a:lnTo>
                  <a:lnTo>
                    <a:pt x="417" y="328"/>
                  </a:lnTo>
                  <a:lnTo>
                    <a:pt x="420" y="323"/>
                  </a:lnTo>
                  <a:lnTo>
                    <a:pt x="436" y="324"/>
                  </a:lnTo>
                  <a:lnTo>
                    <a:pt x="436" y="318"/>
                  </a:lnTo>
                  <a:lnTo>
                    <a:pt x="437" y="315"/>
                  </a:lnTo>
                  <a:lnTo>
                    <a:pt x="441" y="314"/>
                  </a:lnTo>
                  <a:lnTo>
                    <a:pt x="447" y="314"/>
                  </a:lnTo>
                  <a:lnTo>
                    <a:pt x="450" y="323"/>
                  </a:lnTo>
                  <a:lnTo>
                    <a:pt x="474" y="323"/>
                  </a:lnTo>
                  <a:lnTo>
                    <a:pt x="474" y="331"/>
                  </a:lnTo>
                  <a:lnTo>
                    <a:pt x="454" y="341"/>
                  </a:lnTo>
                  <a:lnTo>
                    <a:pt x="474" y="344"/>
                  </a:lnTo>
                  <a:lnTo>
                    <a:pt x="474" y="352"/>
                  </a:lnTo>
                  <a:lnTo>
                    <a:pt x="510" y="336"/>
                  </a:lnTo>
                  <a:lnTo>
                    <a:pt x="512" y="341"/>
                  </a:lnTo>
                  <a:lnTo>
                    <a:pt x="519" y="341"/>
                  </a:lnTo>
                  <a:lnTo>
                    <a:pt x="521" y="329"/>
                  </a:lnTo>
                  <a:lnTo>
                    <a:pt x="544" y="328"/>
                  </a:lnTo>
                  <a:lnTo>
                    <a:pt x="544" y="323"/>
                  </a:lnTo>
                  <a:lnTo>
                    <a:pt x="569" y="318"/>
                  </a:lnTo>
                  <a:lnTo>
                    <a:pt x="571" y="314"/>
                  </a:lnTo>
                  <a:lnTo>
                    <a:pt x="573" y="312"/>
                  </a:lnTo>
                  <a:lnTo>
                    <a:pt x="575" y="311"/>
                  </a:lnTo>
                  <a:lnTo>
                    <a:pt x="577" y="310"/>
                  </a:lnTo>
                  <a:lnTo>
                    <a:pt x="578" y="308"/>
                  </a:lnTo>
                  <a:lnTo>
                    <a:pt x="580" y="304"/>
                  </a:lnTo>
                  <a:lnTo>
                    <a:pt x="580" y="297"/>
                  </a:lnTo>
                  <a:lnTo>
                    <a:pt x="580" y="285"/>
                  </a:lnTo>
                  <a:lnTo>
                    <a:pt x="595" y="288"/>
                  </a:lnTo>
                  <a:lnTo>
                    <a:pt x="595" y="292"/>
                  </a:lnTo>
                  <a:lnTo>
                    <a:pt x="600" y="285"/>
                  </a:lnTo>
                  <a:lnTo>
                    <a:pt x="606" y="279"/>
                  </a:lnTo>
                  <a:lnTo>
                    <a:pt x="610" y="276"/>
                  </a:lnTo>
                  <a:lnTo>
                    <a:pt x="615" y="273"/>
                  </a:lnTo>
                  <a:lnTo>
                    <a:pt x="620" y="271"/>
                  </a:lnTo>
                  <a:lnTo>
                    <a:pt x="627" y="270"/>
                  </a:lnTo>
                  <a:lnTo>
                    <a:pt x="627" y="267"/>
                  </a:lnTo>
                  <a:lnTo>
                    <a:pt x="628" y="265"/>
                  </a:lnTo>
                  <a:lnTo>
                    <a:pt x="629" y="263"/>
                  </a:lnTo>
                  <a:lnTo>
                    <a:pt x="630" y="262"/>
                  </a:lnTo>
                  <a:lnTo>
                    <a:pt x="633" y="261"/>
                  </a:lnTo>
                  <a:lnTo>
                    <a:pt x="636" y="260"/>
                  </a:lnTo>
                  <a:lnTo>
                    <a:pt x="640" y="260"/>
                  </a:lnTo>
                  <a:lnTo>
                    <a:pt x="645" y="258"/>
                  </a:lnTo>
                  <a:lnTo>
                    <a:pt x="647" y="256"/>
                  </a:lnTo>
                  <a:lnTo>
                    <a:pt x="649" y="253"/>
                  </a:lnTo>
                  <a:lnTo>
                    <a:pt x="651" y="249"/>
                  </a:lnTo>
                  <a:lnTo>
                    <a:pt x="652" y="245"/>
                  </a:lnTo>
                  <a:lnTo>
                    <a:pt x="665" y="245"/>
                  </a:lnTo>
                  <a:lnTo>
                    <a:pt x="666" y="238"/>
                  </a:lnTo>
                  <a:lnTo>
                    <a:pt x="667" y="232"/>
                  </a:lnTo>
                  <a:lnTo>
                    <a:pt x="670" y="228"/>
                  </a:lnTo>
                  <a:lnTo>
                    <a:pt x="673" y="226"/>
                  </a:lnTo>
                  <a:lnTo>
                    <a:pt x="682" y="222"/>
                  </a:lnTo>
                  <a:lnTo>
                    <a:pt x="694" y="2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05" name="Freeform 542"/>
            <p:cNvSpPr>
              <a:spLocks/>
            </p:cNvSpPr>
            <p:nvPr/>
          </p:nvSpPr>
          <p:spPr bwMode="auto">
            <a:xfrm>
              <a:off x="7484906" y="3596897"/>
              <a:ext cx="359448" cy="171771"/>
            </a:xfrm>
            <a:custGeom>
              <a:avLst/>
              <a:gdLst>
                <a:gd name="T0" fmla="*/ 551915013 w 226"/>
                <a:gd name="T1" fmla="*/ 25201563 h 108"/>
                <a:gd name="T2" fmla="*/ 534273125 w 226"/>
                <a:gd name="T3" fmla="*/ 12601575 h 108"/>
                <a:gd name="T4" fmla="*/ 486390950 w 226"/>
                <a:gd name="T5" fmla="*/ 2520950 h 108"/>
                <a:gd name="T6" fmla="*/ 468749063 w 226"/>
                <a:gd name="T7" fmla="*/ 2520950 h 108"/>
                <a:gd name="T8" fmla="*/ 428426563 w 226"/>
                <a:gd name="T9" fmla="*/ 2520950 h 108"/>
                <a:gd name="T10" fmla="*/ 420866888 w 226"/>
                <a:gd name="T11" fmla="*/ 17641888 h 108"/>
                <a:gd name="T12" fmla="*/ 403225000 w 226"/>
                <a:gd name="T13" fmla="*/ 25201563 h 108"/>
                <a:gd name="T14" fmla="*/ 380544388 w 226"/>
                <a:gd name="T15" fmla="*/ 15120938 h 108"/>
                <a:gd name="T16" fmla="*/ 342741250 w 226"/>
                <a:gd name="T17" fmla="*/ 30241875 h 108"/>
                <a:gd name="T18" fmla="*/ 335181575 w 226"/>
                <a:gd name="T19" fmla="*/ 37803138 h 108"/>
                <a:gd name="T20" fmla="*/ 330141263 w 226"/>
                <a:gd name="T21" fmla="*/ 52924075 h 108"/>
                <a:gd name="T22" fmla="*/ 292338125 w 226"/>
                <a:gd name="T23" fmla="*/ 52924075 h 108"/>
                <a:gd name="T24" fmla="*/ 282257500 w 226"/>
                <a:gd name="T25" fmla="*/ 25201563 h 108"/>
                <a:gd name="T26" fmla="*/ 221773750 w 226"/>
                <a:gd name="T27" fmla="*/ 32762825 h 108"/>
                <a:gd name="T28" fmla="*/ 201612500 w 226"/>
                <a:gd name="T29" fmla="*/ 35282188 h 108"/>
                <a:gd name="T30" fmla="*/ 191531875 w 226"/>
                <a:gd name="T31" fmla="*/ 30241875 h 108"/>
                <a:gd name="T32" fmla="*/ 161290000 w 226"/>
                <a:gd name="T33" fmla="*/ 30241875 h 108"/>
                <a:gd name="T34" fmla="*/ 136088438 w 226"/>
                <a:gd name="T35" fmla="*/ 50403125 h 108"/>
                <a:gd name="T36" fmla="*/ 120967500 w 226"/>
                <a:gd name="T37" fmla="*/ 95765938 h 108"/>
                <a:gd name="T38" fmla="*/ 93246575 w 226"/>
                <a:gd name="T39" fmla="*/ 120967500 h 108"/>
                <a:gd name="T40" fmla="*/ 85685313 w 226"/>
                <a:gd name="T41" fmla="*/ 128528763 h 108"/>
                <a:gd name="T42" fmla="*/ 73085325 w 226"/>
                <a:gd name="T43" fmla="*/ 136088438 h 108"/>
                <a:gd name="T44" fmla="*/ 20161250 w 226"/>
                <a:gd name="T45" fmla="*/ 138609388 h 108"/>
                <a:gd name="T46" fmla="*/ 5040313 w 226"/>
                <a:gd name="T47" fmla="*/ 151209375 h 108"/>
                <a:gd name="T48" fmla="*/ 0 w 226"/>
                <a:gd name="T49" fmla="*/ 181451250 h 108"/>
                <a:gd name="T50" fmla="*/ 5040313 w 226"/>
                <a:gd name="T51" fmla="*/ 206652813 h 108"/>
                <a:gd name="T52" fmla="*/ 32762825 w 226"/>
                <a:gd name="T53" fmla="*/ 229335013 h 108"/>
                <a:gd name="T54" fmla="*/ 63004700 w 226"/>
                <a:gd name="T55" fmla="*/ 234375325 h 108"/>
                <a:gd name="T56" fmla="*/ 204133450 w 226"/>
                <a:gd name="T57" fmla="*/ 249496263 h 108"/>
                <a:gd name="T58" fmla="*/ 206652813 w 226"/>
                <a:gd name="T59" fmla="*/ 214214075 h 108"/>
                <a:gd name="T60" fmla="*/ 231854375 w 226"/>
                <a:gd name="T61" fmla="*/ 199093138 h 108"/>
                <a:gd name="T62" fmla="*/ 282257500 w 226"/>
                <a:gd name="T63" fmla="*/ 183972200 h 108"/>
                <a:gd name="T64" fmla="*/ 345262200 w 226"/>
                <a:gd name="T65" fmla="*/ 181451250 h 108"/>
                <a:gd name="T66" fmla="*/ 362902500 w 226"/>
                <a:gd name="T67" fmla="*/ 143649700 h 108"/>
                <a:gd name="T68" fmla="*/ 390625013 w 226"/>
                <a:gd name="T69" fmla="*/ 120967500 h 108"/>
                <a:gd name="T70" fmla="*/ 428426563 w 226"/>
                <a:gd name="T71" fmla="*/ 110886875 h 108"/>
                <a:gd name="T72" fmla="*/ 486390950 w 226"/>
                <a:gd name="T73" fmla="*/ 108367513 h 108"/>
                <a:gd name="T74" fmla="*/ 509071563 w 226"/>
                <a:gd name="T75" fmla="*/ 113407825 h 108"/>
                <a:gd name="T76" fmla="*/ 514111875 w 226"/>
                <a:gd name="T77" fmla="*/ 120967500 h 108"/>
                <a:gd name="T78" fmla="*/ 534273125 w 226"/>
                <a:gd name="T79" fmla="*/ 120967500 h 108"/>
                <a:gd name="T80" fmla="*/ 541834388 w 226"/>
                <a:gd name="T81" fmla="*/ 113407825 h 108"/>
                <a:gd name="T82" fmla="*/ 539313438 w 226"/>
                <a:gd name="T83" fmla="*/ 110886875 h 108"/>
                <a:gd name="T84" fmla="*/ 539313438 w 226"/>
                <a:gd name="T85" fmla="*/ 80645000 h 108"/>
                <a:gd name="T86" fmla="*/ 569555313 w 226"/>
                <a:gd name="T87" fmla="*/ 27722513 h 10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26" h="108">
                  <a:moveTo>
                    <a:pt x="226" y="11"/>
                  </a:moveTo>
                  <a:lnTo>
                    <a:pt x="219" y="10"/>
                  </a:lnTo>
                  <a:lnTo>
                    <a:pt x="216" y="8"/>
                  </a:lnTo>
                  <a:lnTo>
                    <a:pt x="212" y="5"/>
                  </a:lnTo>
                  <a:lnTo>
                    <a:pt x="202" y="3"/>
                  </a:lnTo>
                  <a:lnTo>
                    <a:pt x="193" y="1"/>
                  </a:lnTo>
                  <a:lnTo>
                    <a:pt x="189" y="0"/>
                  </a:lnTo>
                  <a:lnTo>
                    <a:pt x="186" y="1"/>
                  </a:lnTo>
                  <a:lnTo>
                    <a:pt x="178" y="1"/>
                  </a:lnTo>
                  <a:lnTo>
                    <a:pt x="170" y="1"/>
                  </a:lnTo>
                  <a:lnTo>
                    <a:pt x="168" y="5"/>
                  </a:lnTo>
                  <a:lnTo>
                    <a:pt x="167" y="7"/>
                  </a:lnTo>
                  <a:lnTo>
                    <a:pt x="165" y="9"/>
                  </a:lnTo>
                  <a:lnTo>
                    <a:pt x="160" y="10"/>
                  </a:lnTo>
                  <a:lnTo>
                    <a:pt x="155" y="9"/>
                  </a:lnTo>
                  <a:lnTo>
                    <a:pt x="151" y="6"/>
                  </a:lnTo>
                  <a:lnTo>
                    <a:pt x="142" y="10"/>
                  </a:lnTo>
                  <a:lnTo>
                    <a:pt x="136" y="12"/>
                  </a:lnTo>
                  <a:lnTo>
                    <a:pt x="135" y="13"/>
                  </a:lnTo>
                  <a:lnTo>
                    <a:pt x="133" y="15"/>
                  </a:lnTo>
                  <a:lnTo>
                    <a:pt x="132" y="17"/>
                  </a:lnTo>
                  <a:lnTo>
                    <a:pt x="131" y="21"/>
                  </a:lnTo>
                  <a:lnTo>
                    <a:pt x="124" y="21"/>
                  </a:lnTo>
                  <a:lnTo>
                    <a:pt x="116" y="21"/>
                  </a:lnTo>
                  <a:lnTo>
                    <a:pt x="112" y="19"/>
                  </a:lnTo>
                  <a:lnTo>
                    <a:pt x="112" y="10"/>
                  </a:lnTo>
                  <a:lnTo>
                    <a:pt x="97" y="5"/>
                  </a:lnTo>
                  <a:lnTo>
                    <a:pt x="88" y="13"/>
                  </a:lnTo>
                  <a:lnTo>
                    <a:pt x="83" y="15"/>
                  </a:lnTo>
                  <a:lnTo>
                    <a:pt x="80" y="14"/>
                  </a:lnTo>
                  <a:lnTo>
                    <a:pt x="78" y="13"/>
                  </a:lnTo>
                  <a:lnTo>
                    <a:pt x="76" y="12"/>
                  </a:lnTo>
                  <a:lnTo>
                    <a:pt x="74" y="10"/>
                  </a:lnTo>
                  <a:lnTo>
                    <a:pt x="64" y="12"/>
                  </a:lnTo>
                  <a:lnTo>
                    <a:pt x="58" y="16"/>
                  </a:lnTo>
                  <a:lnTo>
                    <a:pt x="54" y="20"/>
                  </a:lnTo>
                  <a:lnTo>
                    <a:pt x="48" y="27"/>
                  </a:lnTo>
                  <a:lnTo>
                    <a:pt x="48" y="38"/>
                  </a:lnTo>
                  <a:lnTo>
                    <a:pt x="43" y="43"/>
                  </a:lnTo>
                  <a:lnTo>
                    <a:pt x="37" y="48"/>
                  </a:lnTo>
                  <a:lnTo>
                    <a:pt x="36" y="50"/>
                  </a:lnTo>
                  <a:lnTo>
                    <a:pt x="34" y="51"/>
                  </a:lnTo>
                  <a:lnTo>
                    <a:pt x="31" y="54"/>
                  </a:lnTo>
                  <a:lnTo>
                    <a:pt x="29" y="54"/>
                  </a:lnTo>
                  <a:lnTo>
                    <a:pt x="18" y="54"/>
                  </a:lnTo>
                  <a:lnTo>
                    <a:pt x="8" y="55"/>
                  </a:lnTo>
                  <a:lnTo>
                    <a:pt x="5" y="57"/>
                  </a:lnTo>
                  <a:lnTo>
                    <a:pt x="2" y="60"/>
                  </a:lnTo>
                  <a:lnTo>
                    <a:pt x="0" y="65"/>
                  </a:lnTo>
                  <a:lnTo>
                    <a:pt x="0" y="72"/>
                  </a:lnTo>
                  <a:lnTo>
                    <a:pt x="0" y="77"/>
                  </a:lnTo>
                  <a:lnTo>
                    <a:pt x="2" y="82"/>
                  </a:lnTo>
                  <a:lnTo>
                    <a:pt x="6" y="87"/>
                  </a:lnTo>
                  <a:lnTo>
                    <a:pt x="13" y="91"/>
                  </a:lnTo>
                  <a:lnTo>
                    <a:pt x="18" y="93"/>
                  </a:lnTo>
                  <a:lnTo>
                    <a:pt x="25" y="93"/>
                  </a:lnTo>
                  <a:lnTo>
                    <a:pt x="34" y="108"/>
                  </a:lnTo>
                  <a:lnTo>
                    <a:pt x="81" y="99"/>
                  </a:lnTo>
                  <a:lnTo>
                    <a:pt x="81" y="88"/>
                  </a:lnTo>
                  <a:lnTo>
                    <a:pt x="82" y="85"/>
                  </a:lnTo>
                  <a:lnTo>
                    <a:pt x="86" y="83"/>
                  </a:lnTo>
                  <a:lnTo>
                    <a:pt x="92" y="79"/>
                  </a:lnTo>
                  <a:lnTo>
                    <a:pt x="99" y="77"/>
                  </a:lnTo>
                  <a:lnTo>
                    <a:pt x="112" y="73"/>
                  </a:lnTo>
                  <a:lnTo>
                    <a:pt x="119" y="72"/>
                  </a:lnTo>
                  <a:lnTo>
                    <a:pt x="137" y="72"/>
                  </a:lnTo>
                  <a:lnTo>
                    <a:pt x="140" y="64"/>
                  </a:lnTo>
                  <a:lnTo>
                    <a:pt x="144" y="57"/>
                  </a:lnTo>
                  <a:lnTo>
                    <a:pt x="148" y="53"/>
                  </a:lnTo>
                  <a:lnTo>
                    <a:pt x="155" y="48"/>
                  </a:lnTo>
                  <a:lnTo>
                    <a:pt x="162" y="46"/>
                  </a:lnTo>
                  <a:lnTo>
                    <a:pt x="170" y="44"/>
                  </a:lnTo>
                  <a:lnTo>
                    <a:pt x="181" y="43"/>
                  </a:lnTo>
                  <a:lnTo>
                    <a:pt x="193" y="43"/>
                  </a:lnTo>
                  <a:lnTo>
                    <a:pt x="202" y="43"/>
                  </a:lnTo>
                  <a:lnTo>
                    <a:pt x="202" y="45"/>
                  </a:lnTo>
                  <a:lnTo>
                    <a:pt x="203" y="46"/>
                  </a:lnTo>
                  <a:lnTo>
                    <a:pt x="204" y="48"/>
                  </a:lnTo>
                  <a:lnTo>
                    <a:pt x="207" y="48"/>
                  </a:lnTo>
                  <a:lnTo>
                    <a:pt x="212" y="48"/>
                  </a:lnTo>
                  <a:lnTo>
                    <a:pt x="216" y="47"/>
                  </a:lnTo>
                  <a:lnTo>
                    <a:pt x="215" y="45"/>
                  </a:lnTo>
                  <a:lnTo>
                    <a:pt x="214" y="44"/>
                  </a:lnTo>
                  <a:lnTo>
                    <a:pt x="214" y="40"/>
                  </a:lnTo>
                  <a:lnTo>
                    <a:pt x="214" y="32"/>
                  </a:lnTo>
                  <a:lnTo>
                    <a:pt x="220" y="30"/>
                  </a:lnTo>
                  <a:lnTo>
                    <a:pt x="226" y="1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06" name="Freeform 543"/>
            <p:cNvSpPr>
              <a:spLocks/>
            </p:cNvSpPr>
            <p:nvPr/>
          </p:nvSpPr>
          <p:spPr bwMode="auto">
            <a:xfrm>
              <a:off x="8634819" y="3685964"/>
              <a:ext cx="264019" cy="139962"/>
            </a:xfrm>
            <a:custGeom>
              <a:avLst/>
              <a:gdLst>
                <a:gd name="T0" fmla="*/ 171370625 w 166"/>
                <a:gd name="T1" fmla="*/ 22682200 h 88"/>
                <a:gd name="T2" fmla="*/ 171370625 w 166"/>
                <a:gd name="T3" fmla="*/ 2520950 h 88"/>
                <a:gd name="T4" fmla="*/ 113407825 w 166"/>
                <a:gd name="T5" fmla="*/ 7561263 h 88"/>
                <a:gd name="T6" fmla="*/ 113407825 w 166"/>
                <a:gd name="T7" fmla="*/ 0 h 88"/>
                <a:gd name="T8" fmla="*/ 85685313 w 166"/>
                <a:gd name="T9" fmla="*/ 7561263 h 88"/>
                <a:gd name="T10" fmla="*/ 95765938 w 166"/>
                <a:gd name="T11" fmla="*/ 7561263 h 88"/>
                <a:gd name="T12" fmla="*/ 95765938 w 166"/>
                <a:gd name="T13" fmla="*/ 27722513 h 88"/>
                <a:gd name="T14" fmla="*/ 70564375 w 166"/>
                <a:gd name="T15" fmla="*/ 47883763 h 88"/>
                <a:gd name="T16" fmla="*/ 45362813 w 166"/>
                <a:gd name="T17" fmla="*/ 70564375 h 88"/>
                <a:gd name="T18" fmla="*/ 22682200 w 166"/>
                <a:gd name="T19" fmla="*/ 98286888 h 88"/>
                <a:gd name="T20" fmla="*/ 0 w 166"/>
                <a:gd name="T21" fmla="*/ 123488450 h 88"/>
                <a:gd name="T22" fmla="*/ 27722513 w 166"/>
                <a:gd name="T23" fmla="*/ 123488450 h 88"/>
                <a:gd name="T24" fmla="*/ 47883763 w 166"/>
                <a:gd name="T25" fmla="*/ 123488450 h 88"/>
                <a:gd name="T26" fmla="*/ 65524063 w 166"/>
                <a:gd name="T27" fmla="*/ 126007813 h 88"/>
                <a:gd name="T28" fmla="*/ 90725625 w 166"/>
                <a:gd name="T29" fmla="*/ 128528763 h 88"/>
                <a:gd name="T30" fmla="*/ 110886875 w 166"/>
                <a:gd name="T31" fmla="*/ 133569075 h 88"/>
                <a:gd name="T32" fmla="*/ 123488450 w 166"/>
                <a:gd name="T33" fmla="*/ 138609388 h 88"/>
                <a:gd name="T34" fmla="*/ 133569075 w 166"/>
                <a:gd name="T35" fmla="*/ 146169063 h 88"/>
                <a:gd name="T36" fmla="*/ 146169063 w 166"/>
                <a:gd name="T37" fmla="*/ 156249688 h 88"/>
                <a:gd name="T38" fmla="*/ 146169063 w 166"/>
                <a:gd name="T39" fmla="*/ 216733438 h 88"/>
                <a:gd name="T40" fmla="*/ 163810950 w 166"/>
                <a:gd name="T41" fmla="*/ 219254388 h 88"/>
                <a:gd name="T42" fmla="*/ 176410938 w 166"/>
                <a:gd name="T43" fmla="*/ 221773750 h 88"/>
                <a:gd name="T44" fmla="*/ 186491563 w 166"/>
                <a:gd name="T45" fmla="*/ 219254388 h 88"/>
                <a:gd name="T46" fmla="*/ 196572188 w 166"/>
                <a:gd name="T47" fmla="*/ 214214075 h 88"/>
                <a:gd name="T48" fmla="*/ 204133450 w 166"/>
                <a:gd name="T49" fmla="*/ 204133450 h 88"/>
                <a:gd name="T50" fmla="*/ 211693125 w 166"/>
                <a:gd name="T51" fmla="*/ 194052825 h 88"/>
                <a:gd name="T52" fmla="*/ 216733438 w 166"/>
                <a:gd name="T53" fmla="*/ 183972200 h 88"/>
                <a:gd name="T54" fmla="*/ 224294700 w 166"/>
                <a:gd name="T55" fmla="*/ 171370625 h 88"/>
                <a:gd name="T56" fmla="*/ 226814063 w 166"/>
                <a:gd name="T57" fmla="*/ 158770638 h 88"/>
                <a:gd name="T58" fmla="*/ 226814063 w 166"/>
                <a:gd name="T59" fmla="*/ 143649700 h 88"/>
                <a:gd name="T60" fmla="*/ 254536575 w 166"/>
                <a:gd name="T61" fmla="*/ 138609388 h 88"/>
                <a:gd name="T62" fmla="*/ 277217188 w 166"/>
                <a:gd name="T63" fmla="*/ 128528763 h 88"/>
                <a:gd name="T64" fmla="*/ 289818763 w 166"/>
                <a:gd name="T65" fmla="*/ 123488450 h 88"/>
                <a:gd name="T66" fmla="*/ 297378438 w 166"/>
                <a:gd name="T67" fmla="*/ 113407825 h 88"/>
                <a:gd name="T68" fmla="*/ 302418750 w 166"/>
                <a:gd name="T69" fmla="*/ 100806250 h 88"/>
                <a:gd name="T70" fmla="*/ 304939700 w 166"/>
                <a:gd name="T71" fmla="*/ 85685313 h 88"/>
                <a:gd name="T72" fmla="*/ 342741250 w 166"/>
                <a:gd name="T73" fmla="*/ 63004700 h 88"/>
                <a:gd name="T74" fmla="*/ 385584700 w 166"/>
                <a:gd name="T75" fmla="*/ 60483750 h 88"/>
                <a:gd name="T76" fmla="*/ 385584700 w 166"/>
                <a:gd name="T77" fmla="*/ 50403125 h 88"/>
                <a:gd name="T78" fmla="*/ 418345938 w 166"/>
                <a:gd name="T79" fmla="*/ 50403125 h 88"/>
                <a:gd name="T80" fmla="*/ 418345938 w 166"/>
                <a:gd name="T81" fmla="*/ 12601575 h 88"/>
                <a:gd name="T82" fmla="*/ 390625013 w 166"/>
                <a:gd name="T83" fmla="*/ 7561263 h 88"/>
                <a:gd name="T84" fmla="*/ 385584700 w 166"/>
                <a:gd name="T85" fmla="*/ 17641888 h 88"/>
                <a:gd name="T86" fmla="*/ 372983125 w 166"/>
                <a:gd name="T87" fmla="*/ 27722513 h 88"/>
                <a:gd name="T88" fmla="*/ 360383138 w 166"/>
                <a:gd name="T89" fmla="*/ 35282188 h 88"/>
                <a:gd name="T90" fmla="*/ 340221888 w 166"/>
                <a:gd name="T91" fmla="*/ 45362813 h 88"/>
                <a:gd name="T92" fmla="*/ 322580000 w 166"/>
                <a:gd name="T93" fmla="*/ 52924075 h 88"/>
                <a:gd name="T94" fmla="*/ 304939700 w 166"/>
                <a:gd name="T95" fmla="*/ 60483750 h 88"/>
                <a:gd name="T96" fmla="*/ 284778450 w 166"/>
                <a:gd name="T97" fmla="*/ 65524063 h 88"/>
                <a:gd name="T98" fmla="*/ 269657513 w 166"/>
                <a:gd name="T99" fmla="*/ 68045013 h 88"/>
                <a:gd name="T100" fmla="*/ 249496263 w 166"/>
                <a:gd name="T101" fmla="*/ 60483750 h 88"/>
                <a:gd name="T102" fmla="*/ 249496263 w 166"/>
                <a:gd name="T103" fmla="*/ 47883763 h 88"/>
                <a:gd name="T104" fmla="*/ 249496263 w 166"/>
                <a:gd name="T105" fmla="*/ 40322500 h 88"/>
                <a:gd name="T106" fmla="*/ 244455950 w 166"/>
                <a:gd name="T107" fmla="*/ 35282188 h 88"/>
                <a:gd name="T108" fmla="*/ 236894688 w 166"/>
                <a:gd name="T109" fmla="*/ 32762825 h 88"/>
                <a:gd name="T110" fmla="*/ 229335013 w 166"/>
                <a:gd name="T111" fmla="*/ 27722513 h 88"/>
                <a:gd name="T112" fmla="*/ 209173763 w 166"/>
                <a:gd name="T113" fmla="*/ 22682200 h 88"/>
                <a:gd name="T114" fmla="*/ 196572188 w 166"/>
                <a:gd name="T115" fmla="*/ 22682200 h 88"/>
                <a:gd name="T116" fmla="*/ 171370625 w 166"/>
                <a:gd name="T117" fmla="*/ 22682200 h 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6" h="88">
                  <a:moveTo>
                    <a:pt x="68" y="9"/>
                  </a:moveTo>
                  <a:lnTo>
                    <a:pt x="68" y="1"/>
                  </a:lnTo>
                  <a:lnTo>
                    <a:pt x="45" y="3"/>
                  </a:lnTo>
                  <a:lnTo>
                    <a:pt x="45" y="0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1"/>
                  </a:lnTo>
                  <a:lnTo>
                    <a:pt x="28" y="19"/>
                  </a:lnTo>
                  <a:lnTo>
                    <a:pt x="18" y="28"/>
                  </a:lnTo>
                  <a:lnTo>
                    <a:pt x="9" y="39"/>
                  </a:lnTo>
                  <a:lnTo>
                    <a:pt x="0" y="49"/>
                  </a:lnTo>
                  <a:lnTo>
                    <a:pt x="11" y="49"/>
                  </a:lnTo>
                  <a:lnTo>
                    <a:pt x="19" y="49"/>
                  </a:lnTo>
                  <a:lnTo>
                    <a:pt x="26" y="50"/>
                  </a:lnTo>
                  <a:lnTo>
                    <a:pt x="36" y="51"/>
                  </a:lnTo>
                  <a:lnTo>
                    <a:pt x="44" y="53"/>
                  </a:lnTo>
                  <a:lnTo>
                    <a:pt x="49" y="55"/>
                  </a:lnTo>
                  <a:lnTo>
                    <a:pt x="53" y="58"/>
                  </a:lnTo>
                  <a:lnTo>
                    <a:pt x="58" y="62"/>
                  </a:lnTo>
                  <a:lnTo>
                    <a:pt x="58" y="86"/>
                  </a:lnTo>
                  <a:lnTo>
                    <a:pt x="65" y="87"/>
                  </a:lnTo>
                  <a:lnTo>
                    <a:pt x="70" y="88"/>
                  </a:lnTo>
                  <a:lnTo>
                    <a:pt x="74" y="87"/>
                  </a:lnTo>
                  <a:lnTo>
                    <a:pt x="78" y="85"/>
                  </a:lnTo>
                  <a:lnTo>
                    <a:pt x="81" y="81"/>
                  </a:lnTo>
                  <a:lnTo>
                    <a:pt x="84" y="77"/>
                  </a:lnTo>
                  <a:lnTo>
                    <a:pt x="86" y="73"/>
                  </a:lnTo>
                  <a:lnTo>
                    <a:pt x="89" y="68"/>
                  </a:lnTo>
                  <a:lnTo>
                    <a:pt x="90" y="63"/>
                  </a:lnTo>
                  <a:lnTo>
                    <a:pt x="90" y="57"/>
                  </a:lnTo>
                  <a:lnTo>
                    <a:pt x="101" y="55"/>
                  </a:lnTo>
                  <a:lnTo>
                    <a:pt x="110" y="51"/>
                  </a:lnTo>
                  <a:lnTo>
                    <a:pt x="115" y="49"/>
                  </a:lnTo>
                  <a:lnTo>
                    <a:pt x="118" y="45"/>
                  </a:lnTo>
                  <a:lnTo>
                    <a:pt x="120" y="40"/>
                  </a:lnTo>
                  <a:lnTo>
                    <a:pt x="121" y="34"/>
                  </a:lnTo>
                  <a:lnTo>
                    <a:pt x="136" y="25"/>
                  </a:lnTo>
                  <a:lnTo>
                    <a:pt x="153" y="24"/>
                  </a:lnTo>
                  <a:lnTo>
                    <a:pt x="153" y="20"/>
                  </a:lnTo>
                  <a:lnTo>
                    <a:pt x="166" y="20"/>
                  </a:lnTo>
                  <a:lnTo>
                    <a:pt x="166" y="5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48" y="11"/>
                  </a:lnTo>
                  <a:lnTo>
                    <a:pt x="143" y="14"/>
                  </a:lnTo>
                  <a:lnTo>
                    <a:pt x="135" y="18"/>
                  </a:lnTo>
                  <a:lnTo>
                    <a:pt x="128" y="21"/>
                  </a:lnTo>
                  <a:lnTo>
                    <a:pt x="121" y="24"/>
                  </a:lnTo>
                  <a:lnTo>
                    <a:pt x="113" y="26"/>
                  </a:lnTo>
                  <a:lnTo>
                    <a:pt x="107" y="27"/>
                  </a:lnTo>
                  <a:lnTo>
                    <a:pt x="99" y="24"/>
                  </a:lnTo>
                  <a:lnTo>
                    <a:pt x="99" y="19"/>
                  </a:lnTo>
                  <a:lnTo>
                    <a:pt x="99" y="16"/>
                  </a:lnTo>
                  <a:lnTo>
                    <a:pt x="97" y="14"/>
                  </a:lnTo>
                  <a:lnTo>
                    <a:pt x="94" y="13"/>
                  </a:lnTo>
                  <a:lnTo>
                    <a:pt x="91" y="11"/>
                  </a:lnTo>
                  <a:lnTo>
                    <a:pt x="83" y="9"/>
                  </a:lnTo>
                  <a:lnTo>
                    <a:pt x="78" y="9"/>
                  </a:lnTo>
                  <a:lnTo>
                    <a:pt x="68" y="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07" name="Freeform 544"/>
            <p:cNvSpPr>
              <a:spLocks/>
            </p:cNvSpPr>
            <p:nvPr/>
          </p:nvSpPr>
          <p:spPr bwMode="auto">
            <a:xfrm>
              <a:off x="6748515" y="3154744"/>
              <a:ext cx="572572" cy="675953"/>
            </a:xfrm>
            <a:custGeom>
              <a:avLst/>
              <a:gdLst>
                <a:gd name="T0" fmla="*/ 2147483647 w 360"/>
                <a:gd name="T1" fmla="*/ 2147483647 h 425"/>
                <a:gd name="T2" fmla="*/ 2147483647 w 360"/>
                <a:gd name="T3" fmla="*/ 2147483647 h 425"/>
                <a:gd name="T4" fmla="*/ 2147483647 w 360"/>
                <a:gd name="T5" fmla="*/ 2147483647 h 425"/>
                <a:gd name="T6" fmla="*/ 2147483647 w 360"/>
                <a:gd name="T7" fmla="*/ 2147483647 h 425"/>
                <a:gd name="T8" fmla="*/ 2147483647 w 360"/>
                <a:gd name="T9" fmla="*/ 2147483647 h 425"/>
                <a:gd name="T10" fmla="*/ 2147483647 w 360"/>
                <a:gd name="T11" fmla="*/ 2147483647 h 425"/>
                <a:gd name="T12" fmla="*/ 2147483647 w 360"/>
                <a:gd name="T13" fmla="*/ 2147483647 h 425"/>
                <a:gd name="T14" fmla="*/ 2147483647 w 360"/>
                <a:gd name="T15" fmla="*/ 2147483647 h 425"/>
                <a:gd name="T16" fmla="*/ 2147483647 w 360"/>
                <a:gd name="T17" fmla="*/ 2147483647 h 425"/>
                <a:gd name="T18" fmla="*/ 2147483647 w 360"/>
                <a:gd name="T19" fmla="*/ 2147483647 h 425"/>
                <a:gd name="T20" fmla="*/ 2147483647 w 360"/>
                <a:gd name="T21" fmla="*/ 2147483647 h 425"/>
                <a:gd name="T22" fmla="*/ 2147483647 w 360"/>
                <a:gd name="T23" fmla="*/ 2147483647 h 425"/>
                <a:gd name="T24" fmla="*/ 2147483647 w 360"/>
                <a:gd name="T25" fmla="*/ 2147483647 h 425"/>
                <a:gd name="T26" fmla="*/ 2147483647 w 360"/>
                <a:gd name="T27" fmla="*/ 2147483647 h 425"/>
                <a:gd name="T28" fmla="*/ 2147483647 w 360"/>
                <a:gd name="T29" fmla="*/ 2147483647 h 425"/>
                <a:gd name="T30" fmla="*/ 2147483647 w 360"/>
                <a:gd name="T31" fmla="*/ 2147483647 h 425"/>
                <a:gd name="T32" fmla="*/ 2147483647 w 360"/>
                <a:gd name="T33" fmla="*/ 2147483647 h 425"/>
                <a:gd name="T34" fmla="*/ 2147483647 w 360"/>
                <a:gd name="T35" fmla="*/ 2147483647 h 425"/>
                <a:gd name="T36" fmla="*/ 2147483647 w 360"/>
                <a:gd name="T37" fmla="*/ 2147483647 h 425"/>
                <a:gd name="T38" fmla="*/ 2147483647 w 360"/>
                <a:gd name="T39" fmla="*/ 2147483647 h 425"/>
                <a:gd name="T40" fmla="*/ 2147483647 w 360"/>
                <a:gd name="T41" fmla="*/ 2147483647 h 425"/>
                <a:gd name="T42" fmla="*/ 2147483647 w 360"/>
                <a:gd name="T43" fmla="*/ 2147483647 h 425"/>
                <a:gd name="T44" fmla="*/ 2147483647 w 360"/>
                <a:gd name="T45" fmla="*/ 2147483647 h 425"/>
                <a:gd name="T46" fmla="*/ 2147483647 w 360"/>
                <a:gd name="T47" fmla="*/ 2147483647 h 425"/>
                <a:gd name="T48" fmla="*/ 2147483647 w 360"/>
                <a:gd name="T49" fmla="*/ 2147483647 h 425"/>
                <a:gd name="T50" fmla="*/ 2147483647 w 360"/>
                <a:gd name="T51" fmla="*/ 2147483647 h 425"/>
                <a:gd name="T52" fmla="*/ 2147483647 w 360"/>
                <a:gd name="T53" fmla="*/ 2147483647 h 425"/>
                <a:gd name="T54" fmla="*/ 2147483647 w 360"/>
                <a:gd name="T55" fmla="*/ 2147483647 h 425"/>
                <a:gd name="T56" fmla="*/ 2147483647 w 360"/>
                <a:gd name="T57" fmla="*/ 2147483647 h 425"/>
                <a:gd name="T58" fmla="*/ 2147483647 w 360"/>
                <a:gd name="T59" fmla="*/ 2147483647 h 425"/>
                <a:gd name="T60" fmla="*/ 2147483647 w 360"/>
                <a:gd name="T61" fmla="*/ 2147483647 h 425"/>
                <a:gd name="T62" fmla="*/ 2147483647 w 360"/>
                <a:gd name="T63" fmla="*/ 2147483647 h 425"/>
                <a:gd name="T64" fmla="*/ 2147483647 w 360"/>
                <a:gd name="T65" fmla="*/ 2147483647 h 425"/>
                <a:gd name="T66" fmla="*/ 2147483647 w 360"/>
                <a:gd name="T67" fmla="*/ 2147483647 h 425"/>
                <a:gd name="T68" fmla="*/ 2147483647 w 360"/>
                <a:gd name="T69" fmla="*/ 2147483647 h 425"/>
                <a:gd name="T70" fmla="*/ 2147483647 w 360"/>
                <a:gd name="T71" fmla="*/ 2147483647 h 425"/>
                <a:gd name="T72" fmla="*/ 2147483647 w 360"/>
                <a:gd name="T73" fmla="*/ 2147483647 h 425"/>
                <a:gd name="T74" fmla="*/ 2147483647 w 360"/>
                <a:gd name="T75" fmla="*/ 2147483647 h 425"/>
                <a:gd name="T76" fmla="*/ 2147483647 w 360"/>
                <a:gd name="T77" fmla="*/ 2147483647 h 425"/>
                <a:gd name="T78" fmla="*/ 2147483647 w 360"/>
                <a:gd name="T79" fmla="*/ 2147483647 h 425"/>
                <a:gd name="T80" fmla="*/ 2147483647 w 360"/>
                <a:gd name="T81" fmla="*/ 2147483647 h 425"/>
                <a:gd name="T82" fmla="*/ 2147483647 w 360"/>
                <a:gd name="T83" fmla="*/ 2147483647 h 425"/>
                <a:gd name="T84" fmla="*/ 2147483647 w 360"/>
                <a:gd name="T85" fmla="*/ 2147483647 h 425"/>
                <a:gd name="T86" fmla="*/ 2147483647 w 360"/>
                <a:gd name="T87" fmla="*/ 2147483647 h 425"/>
                <a:gd name="T88" fmla="*/ 2147483647 w 360"/>
                <a:gd name="T89" fmla="*/ 2147483647 h 425"/>
                <a:gd name="T90" fmla="*/ 2147483647 w 360"/>
                <a:gd name="T91" fmla="*/ 2147483647 h 425"/>
                <a:gd name="T92" fmla="*/ 2147483647 w 360"/>
                <a:gd name="T93" fmla="*/ 2147483647 h 425"/>
                <a:gd name="T94" fmla="*/ 2147483647 w 360"/>
                <a:gd name="T95" fmla="*/ 2147483647 h 425"/>
                <a:gd name="T96" fmla="*/ 2147483647 w 360"/>
                <a:gd name="T97" fmla="*/ 2147483647 h 425"/>
                <a:gd name="T98" fmla="*/ 2147483647 w 360"/>
                <a:gd name="T99" fmla="*/ 2147483647 h 425"/>
                <a:gd name="T100" fmla="*/ 2147483647 w 360"/>
                <a:gd name="T101" fmla="*/ 2147483647 h 425"/>
                <a:gd name="T102" fmla="*/ 2147483647 w 360"/>
                <a:gd name="T103" fmla="*/ 2147483647 h 425"/>
                <a:gd name="T104" fmla="*/ 2147483647 w 360"/>
                <a:gd name="T105" fmla="*/ 2147483647 h 425"/>
                <a:gd name="T106" fmla="*/ 2147483647 w 360"/>
                <a:gd name="T107" fmla="*/ 2147483647 h 425"/>
                <a:gd name="T108" fmla="*/ 2147483647 w 360"/>
                <a:gd name="T109" fmla="*/ 2147483647 h 425"/>
                <a:gd name="T110" fmla="*/ 2147483647 w 360"/>
                <a:gd name="T111" fmla="*/ 2147483647 h 425"/>
                <a:gd name="T112" fmla="*/ 2147483647 w 360"/>
                <a:gd name="T113" fmla="*/ 2147483647 h 425"/>
                <a:gd name="T114" fmla="*/ 2147483647 w 360"/>
                <a:gd name="T115" fmla="*/ 2147483647 h 425"/>
                <a:gd name="T116" fmla="*/ 2147483647 w 360"/>
                <a:gd name="T117" fmla="*/ 2147483647 h 425"/>
                <a:gd name="T118" fmla="*/ 2147483647 w 360"/>
                <a:gd name="T119" fmla="*/ 2147483647 h 425"/>
                <a:gd name="T120" fmla="*/ 2147483647 w 360"/>
                <a:gd name="T121" fmla="*/ 2147483647 h 425"/>
                <a:gd name="T122" fmla="*/ 2147483647 w 360"/>
                <a:gd name="T123" fmla="*/ 2147483647 h 4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0" h="425">
                  <a:moveTo>
                    <a:pt x="111" y="0"/>
                  </a:moveTo>
                  <a:lnTo>
                    <a:pt x="120" y="10"/>
                  </a:lnTo>
                  <a:lnTo>
                    <a:pt x="125" y="18"/>
                  </a:lnTo>
                  <a:lnTo>
                    <a:pt x="125" y="20"/>
                  </a:lnTo>
                  <a:lnTo>
                    <a:pt x="125" y="21"/>
                  </a:lnTo>
                  <a:lnTo>
                    <a:pt x="124" y="22"/>
                  </a:lnTo>
                  <a:lnTo>
                    <a:pt x="123" y="23"/>
                  </a:lnTo>
                  <a:lnTo>
                    <a:pt x="122" y="24"/>
                  </a:lnTo>
                  <a:lnTo>
                    <a:pt x="121" y="27"/>
                  </a:lnTo>
                  <a:lnTo>
                    <a:pt x="120" y="30"/>
                  </a:lnTo>
                  <a:lnTo>
                    <a:pt x="120" y="35"/>
                  </a:lnTo>
                  <a:lnTo>
                    <a:pt x="122" y="33"/>
                  </a:lnTo>
                  <a:lnTo>
                    <a:pt x="131" y="50"/>
                  </a:lnTo>
                  <a:lnTo>
                    <a:pt x="138" y="67"/>
                  </a:lnTo>
                  <a:lnTo>
                    <a:pt x="137" y="67"/>
                  </a:lnTo>
                  <a:lnTo>
                    <a:pt x="110" y="62"/>
                  </a:lnTo>
                  <a:lnTo>
                    <a:pt x="108" y="84"/>
                  </a:lnTo>
                  <a:lnTo>
                    <a:pt x="93" y="83"/>
                  </a:lnTo>
                  <a:lnTo>
                    <a:pt x="83" y="84"/>
                  </a:lnTo>
                  <a:lnTo>
                    <a:pt x="82" y="79"/>
                  </a:lnTo>
                  <a:lnTo>
                    <a:pt x="81" y="74"/>
                  </a:lnTo>
                  <a:lnTo>
                    <a:pt x="81" y="67"/>
                  </a:lnTo>
                  <a:lnTo>
                    <a:pt x="55" y="70"/>
                  </a:lnTo>
                  <a:lnTo>
                    <a:pt x="50" y="83"/>
                  </a:lnTo>
                  <a:lnTo>
                    <a:pt x="57" y="86"/>
                  </a:lnTo>
                  <a:lnTo>
                    <a:pt x="57" y="96"/>
                  </a:lnTo>
                  <a:lnTo>
                    <a:pt x="57" y="101"/>
                  </a:lnTo>
                  <a:lnTo>
                    <a:pt x="55" y="107"/>
                  </a:lnTo>
                  <a:lnTo>
                    <a:pt x="52" y="113"/>
                  </a:lnTo>
                  <a:lnTo>
                    <a:pt x="49" y="119"/>
                  </a:lnTo>
                  <a:lnTo>
                    <a:pt x="42" y="127"/>
                  </a:lnTo>
                  <a:lnTo>
                    <a:pt x="39" y="133"/>
                  </a:lnTo>
                  <a:lnTo>
                    <a:pt x="42" y="134"/>
                  </a:lnTo>
                  <a:lnTo>
                    <a:pt x="45" y="134"/>
                  </a:lnTo>
                  <a:lnTo>
                    <a:pt x="46" y="137"/>
                  </a:lnTo>
                  <a:lnTo>
                    <a:pt x="46" y="140"/>
                  </a:lnTo>
                  <a:lnTo>
                    <a:pt x="46" y="144"/>
                  </a:lnTo>
                  <a:lnTo>
                    <a:pt x="45" y="147"/>
                  </a:lnTo>
                  <a:lnTo>
                    <a:pt x="43" y="150"/>
                  </a:lnTo>
                  <a:lnTo>
                    <a:pt x="40" y="152"/>
                  </a:lnTo>
                  <a:lnTo>
                    <a:pt x="37" y="153"/>
                  </a:lnTo>
                  <a:lnTo>
                    <a:pt x="39" y="158"/>
                  </a:lnTo>
                  <a:lnTo>
                    <a:pt x="39" y="163"/>
                  </a:lnTo>
                  <a:lnTo>
                    <a:pt x="38" y="167"/>
                  </a:lnTo>
                  <a:lnTo>
                    <a:pt x="34" y="169"/>
                  </a:lnTo>
                  <a:lnTo>
                    <a:pt x="31" y="170"/>
                  </a:lnTo>
                  <a:lnTo>
                    <a:pt x="26" y="172"/>
                  </a:lnTo>
                  <a:lnTo>
                    <a:pt x="16" y="173"/>
                  </a:lnTo>
                  <a:lnTo>
                    <a:pt x="5" y="174"/>
                  </a:lnTo>
                  <a:lnTo>
                    <a:pt x="11" y="183"/>
                  </a:lnTo>
                  <a:lnTo>
                    <a:pt x="14" y="190"/>
                  </a:lnTo>
                  <a:lnTo>
                    <a:pt x="10" y="200"/>
                  </a:lnTo>
                  <a:lnTo>
                    <a:pt x="5" y="213"/>
                  </a:lnTo>
                  <a:lnTo>
                    <a:pt x="0" y="216"/>
                  </a:lnTo>
                  <a:lnTo>
                    <a:pt x="5" y="232"/>
                  </a:lnTo>
                  <a:lnTo>
                    <a:pt x="10" y="237"/>
                  </a:lnTo>
                  <a:lnTo>
                    <a:pt x="13" y="246"/>
                  </a:lnTo>
                  <a:lnTo>
                    <a:pt x="15" y="256"/>
                  </a:lnTo>
                  <a:lnTo>
                    <a:pt x="15" y="258"/>
                  </a:lnTo>
                  <a:lnTo>
                    <a:pt x="14" y="260"/>
                  </a:lnTo>
                  <a:lnTo>
                    <a:pt x="13" y="262"/>
                  </a:lnTo>
                  <a:lnTo>
                    <a:pt x="11" y="264"/>
                  </a:lnTo>
                  <a:lnTo>
                    <a:pt x="6" y="267"/>
                  </a:lnTo>
                  <a:lnTo>
                    <a:pt x="1" y="269"/>
                  </a:lnTo>
                  <a:lnTo>
                    <a:pt x="12" y="279"/>
                  </a:lnTo>
                  <a:lnTo>
                    <a:pt x="17" y="286"/>
                  </a:lnTo>
                  <a:lnTo>
                    <a:pt x="17" y="293"/>
                  </a:lnTo>
                  <a:lnTo>
                    <a:pt x="16" y="296"/>
                  </a:lnTo>
                  <a:lnTo>
                    <a:pt x="14" y="305"/>
                  </a:lnTo>
                  <a:lnTo>
                    <a:pt x="15" y="303"/>
                  </a:lnTo>
                  <a:lnTo>
                    <a:pt x="28" y="315"/>
                  </a:lnTo>
                  <a:lnTo>
                    <a:pt x="27" y="316"/>
                  </a:lnTo>
                  <a:lnTo>
                    <a:pt x="39" y="316"/>
                  </a:lnTo>
                  <a:lnTo>
                    <a:pt x="39" y="321"/>
                  </a:lnTo>
                  <a:lnTo>
                    <a:pt x="54" y="321"/>
                  </a:lnTo>
                  <a:lnTo>
                    <a:pt x="57" y="321"/>
                  </a:lnTo>
                  <a:lnTo>
                    <a:pt x="58" y="322"/>
                  </a:lnTo>
                  <a:lnTo>
                    <a:pt x="59" y="323"/>
                  </a:lnTo>
                  <a:lnTo>
                    <a:pt x="59" y="326"/>
                  </a:lnTo>
                  <a:lnTo>
                    <a:pt x="70" y="327"/>
                  </a:lnTo>
                  <a:lnTo>
                    <a:pt x="79" y="328"/>
                  </a:lnTo>
                  <a:lnTo>
                    <a:pt x="83" y="331"/>
                  </a:lnTo>
                  <a:lnTo>
                    <a:pt x="86" y="333"/>
                  </a:lnTo>
                  <a:lnTo>
                    <a:pt x="89" y="335"/>
                  </a:lnTo>
                  <a:lnTo>
                    <a:pt x="91" y="339"/>
                  </a:lnTo>
                  <a:lnTo>
                    <a:pt x="83" y="339"/>
                  </a:lnTo>
                  <a:lnTo>
                    <a:pt x="82" y="343"/>
                  </a:lnTo>
                  <a:lnTo>
                    <a:pt x="81" y="347"/>
                  </a:lnTo>
                  <a:lnTo>
                    <a:pt x="80" y="349"/>
                  </a:lnTo>
                  <a:lnTo>
                    <a:pt x="78" y="351"/>
                  </a:lnTo>
                  <a:lnTo>
                    <a:pt x="75" y="354"/>
                  </a:lnTo>
                  <a:lnTo>
                    <a:pt x="71" y="359"/>
                  </a:lnTo>
                  <a:lnTo>
                    <a:pt x="67" y="369"/>
                  </a:lnTo>
                  <a:lnTo>
                    <a:pt x="61" y="380"/>
                  </a:lnTo>
                  <a:lnTo>
                    <a:pt x="64" y="409"/>
                  </a:lnTo>
                  <a:lnTo>
                    <a:pt x="91" y="409"/>
                  </a:lnTo>
                  <a:lnTo>
                    <a:pt x="91" y="405"/>
                  </a:lnTo>
                  <a:lnTo>
                    <a:pt x="92" y="402"/>
                  </a:lnTo>
                  <a:lnTo>
                    <a:pt x="94" y="400"/>
                  </a:lnTo>
                  <a:lnTo>
                    <a:pt x="98" y="399"/>
                  </a:lnTo>
                  <a:lnTo>
                    <a:pt x="100" y="399"/>
                  </a:lnTo>
                  <a:lnTo>
                    <a:pt x="110" y="403"/>
                  </a:lnTo>
                  <a:lnTo>
                    <a:pt x="122" y="408"/>
                  </a:lnTo>
                  <a:lnTo>
                    <a:pt x="164" y="411"/>
                  </a:lnTo>
                  <a:lnTo>
                    <a:pt x="171" y="425"/>
                  </a:lnTo>
                  <a:lnTo>
                    <a:pt x="174" y="425"/>
                  </a:lnTo>
                  <a:lnTo>
                    <a:pt x="181" y="414"/>
                  </a:lnTo>
                  <a:lnTo>
                    <a:pt x="208" y="417"/>
                  </a:lnTo>
                  <a:lnTo>
                    <a:pt x="214" y="420"/>
                  </a:lnTo>
                  <a:lnTo>
                    <a:pt x="218" y="419"/>
                  </a:lnTo>
                  <a:lnTo>
                    <a:pt x="223" y="418"/>
                  </a:lnTo>
                  <a:lnTo>
                    <a:pt x="232" y="418"/>
                  </a:lnTo>
                  <a:lnTo>
                    <a:pt x="233" y="416"/>
                  </a:lnTo>
                  <a:lnTo>
                    <a:pt x="234" y="414"/>
                  </a:lnTo>
                  <a:lnTo>
                    <a:pt x="236" y="411"/>
                  </a:lnTo>
                  <a:lnTo>
                    <a:pt x="238" y="410"/>
                  </a:lnTo>
                  <a:lnTo>
                    <a:pt x="245" y="409"/>
                  </a:lnTo>
                  <a:lnTo>
                    <a:pt x="252" y="409"/>
                  </a:lnTo>
                  <a:lnTo>
                    <a:pt x="252" y="404"/>
                  </a:lnTo>
                  <a:lnTo>
                    <a:pt x="288" y="403"/>
                  </a:lnTo>
                  <a:lnTo>
                    <a:pt x="288" y="395"/>
                  </a:lnTo>
                  <a:lnTo>
                    <a:pt x="284" y="394"/>
                  </a:lnTo>
                  <a:lnTo>
                    <a:pt x="282" y="392"/>
                  </a:lnTo>
                  <a:lnTo>
                    <a:pt x="281" y="390"/>
                  </a:lnTo>
                  <a:lnTo>
                    <a:pt x="281" y="384"/>
                  </a:lnTo>
                  <a:lnTo>
                    <a:pt x="281" y="374"/>
                  </a:lnTo>
                  <a:lnTo>
                    <a:pt x="292" y="371"/>
                  </a:lnTo>
                  <a:lnTo>
                    <a:pt x="300" y="368"/>
                  </a:lnTo>
                  <a:lnTo>
                    <a:pt x="303" y="365"/>
                  </a:lnTo>
                  <a:lnTo>
                    <a:pt x="306" y="362"/>
                  </a:lnTo>
                  <a:lnTo>
                    <a:pt x="308" y="357"/>
                  </a:lnTo>
                  <a:lnTo>
                    <a:pt x="308" y="352"/>
                  </a:lnTo>
                  <a:lnTo>
                    <a:pt x="317" y="352"/>
                  </a:lnTo>
                  <a:lnTo>
                    <a:pt x="321" y="351"/>
                  </a:lnTo>
                  <a:lnTo>
                    <a:pt x="323" y="349"/>
                  </a:lnTo>
                  <a:lnTo>
                    <a:pt x="324" y="347"/>
                  </a:lnTo>
                  <a:lnTo>
                    <a:pt x="326" y="344"/>
                  </a:lnTo>
                  <a:lnTo>
                    <a:pt x="317" y="342"/>
                  </a:lnTo>
                  <a:lnTo>
                    <a:pt x="313" y="340"/>
                  </a:lnTo>
                  <a:lnTo>
                    <a:pt x="309" y="337"/>
                  </a:lnTo>
                  <a:lnTo>
                    <a:pt x="304" y="332"/>
                  </a:lnTo>
                  <a:lnTo>
                    <a:pt x="297" y="326"/>
                  </a:lnTo>
                  <a:lnTo>
                    <a:pt x="288" y="320"/>
                  </a:lnTo>
                  <a:lnTo>
                    <a:pt x="279" y="314"/>
                  </a:lnTo>
                  <a:lnTo>
                    <a:pt x="272" y="308"/>
                  </a:lnTo>
                  <a:lnTo>
                    <a:pt x="266" y="300"/>
                  </a:lnTo>
                  <a:lnTo>
                    <a:pt x="261" y="293"/>
                  </a:lnTo>
                  <a:lnTo>
                    <a:pt x="262" y="274"/>
                  </a:lnTo>
                  <a:lnTo>
                    <a:pt x="256" y="271"/>
                  </a:lnTo>
                  <a:lnTo>
                    <a:pt x="249" y="268"/>
                  </a:lnTo>
                  <a:lnTo>
                    <a:pt x="247" y="266"/>
                  </a:lnTo>
                  <a:lnTo>
                    <a:pt x="245" y="264"/>
                  </a:lnTo>
                  <a:lnTo>
                    <a:pt x="243" y="262"/>
                  </a:lnTo>
                  <a:lnTo>
                    <a:pt x="243" y="259"/>
                  </a:lnTo>
                  <a:lnTo>
                    <a:pt x="243" y="256"/>
                  </a:lnTo>
                  <a:lnTo>
                    <a:pt x="245" y="255"/>
                  </a:lnTo>
                  <a:lnTo>
                    <a:pt x="247" y="254"/>
                  </a:lnTo>
                  <a:lnTo>
                    <a:pt x="250" y="253"/>
                  </a:lnTo>
                  <a:lnTo>
                    <a:pt x="257" y="252"/>
                  </a:lnTo>
                  <a:lnTo>
                    <a:pt x="264" y="251"/>
                  </a:lnTo>
                  <a:lnTo>
                    <a:pt x="273" y="248"/>
                  </a:lnTo>
                  <a:lnTo>
                    <a:pt x="277" y="246"/>
                  </a:lnTo>
                  <a:lnTo>
                    <a:pt x="281" y="244"/>
                  </a:lnTo>
                  <a:lnTo>
                    <a:pt x="288" y="240"/>
                  </a:lnTo>
                  <a:lnTo>
                    <a:pt x="296" y="235"/>
                  </a:lnTo>
                  <a:lnTo>
                    <a:pt x="308" y="228"/>
                  </a:lnTo>
                  <a:lnTo>
                    <a:pt x="315" y="225"/>
                  </a:lnTo>
                  <a:lnTo>
                    <a:pt x="321" y="223"/>
                  </a:lnTo>
                  <a:lnTo>
                    <a:pt x="327" y="221"/>
                  </a:lnTo>
                  <a:lnTo>
                    <a:pt x="331" y="220"/>
                  </a:lnTo>
                  <a:lnTo>
                    <a:pt x="331" y="211"/>
                  </a:lnTo>
                  <a:lnTo>
                    <a:pt x="337" y="210"/>
                  </a:lnTo>
                  <a:lnTo>
                    <a:pt x="344" y="209"/>
                  </a:lnTo>
                  <a:lnTo>
                    <a:pt x="353" y="209"/>
                  </a:lnTo>
                  <a:lnTo>
                    <a:pt x="353" y="216"/>
                  </a:lnTo>
                  <a:lnTo>
                    <a:pt x="358" y="216"/>
                  </a:lnTo>
                  <a:lnTo>
                    <a:pt x="359" y="209"/>
                  </a:lnTo>
                  <a:lnTo>
                    <a:pt x="360" y="201"/>
                  </a:lnTo>
                  <a:lnTo>
                    <a:pt x="360" y="198"/>
                  </a:lnTo>
                  <a:lnTo>
                    <a:pt x="360" y="195"/>
                  </a:lnTo>
                  <a:lnTo>
                    <a:pt x="359" y="193"/>
                  </a:lnTo>
                  <a:lnTo>
                    <a:pt x="357" y="191"/>
                  </a:lnTo>
                  <a:lnTo>
                    <a:pt x="355" y="190"/>
                  </a:lnTo>
                  <a:lnTo>
                    <a:pt x="353" y="188"/>
                  </a:lnTo>
                  <a:lnTo>
                    <a:pt x="350" y="186"/>
                  </a:lnTo>
                  <a:lnTo>
                    <a:pt x="348" y="182"/>
                  </a:lnTo>
                  <a:lnTo>
                    <a:pt x="345" y="177"/>
                  </a:lnTo>
                  <a:lnTo>
                    <a:pt x="343" y="169"/>
                  </a:lnTo>
                  <a:lnTo>
                    <a:pt x="342" y="163"/>
                  </a:lnTo>
                  <a:lnTo>
                    <a:pt x="343" y="159"/>
                  </a:lnTo>
                  <a:lnTo>
                    <a:pt x="344" y="150"/>
                  </a:lnTo>
                  <a:lnTo>
                    <a:pt x="335" y="125"/>
                  </a:lnTo>
                  <a:lnTo>
                    <a:pt x="318" y="112"/>
                  </a:lnTo>
                  <a:lnTo>
                    <a:pt x="318" y="104"/>
                  </a:lnTo>
                  <a:lnTo>
                    <a:pt x="319" y="100"/>
                  </a:lnTo>
                  <a:lnTo>
                    <a:pt x="321" y="98"/>
                  </a:lnTo>
                  <a:lnTo>
                    <a:pt x="324" y="97"/>
                  </a:lnTo>
                  <a:lnTo>
                    <a:pt x="328" y="96"/>
                  </a:lnTo>
                  <a:lnTo>
                    <a:pt x="328" y="88"/>
                  </a:lnTo>
                  <a:lnTo>
                    <a:pt x="325" y="79"/>
                  </a:lnTo>
                  <a:lnTo>
                    <a:pt x="322" y="65"/>
                  </a:lnTo>
                  <a:lnTo>
                    <a:pt x="317" y="54"/>
                  </a:lnTo>
                  <a:lnTo>
                    <a:pt x="306" y="54"/>
                  </a:lnTo>
                  <a:lnTo>
                    <a:pt x="303" y="40"/>
                  </a:lnTo>
                  <a:lnTo>
                    <a:pt x="299" y="42"/>
                  </a:lnTo>
                  <a:lnTo>
                    <a:pt x="299" y="43"/>
                  </a:lnTo>
                  <a:lnTo>
                    <a:pt x="298" y="43"/>
                  </a:lnTo>
                  <a:lnTo>
                    <a:pt x="295" y="43"/>
                  </a:lnTo>
                  <a:lnTo>
                    <a:pt x="288" y="43"/>
                  </a:lnTo>
                  <a:lnTo>
                    <a:pt x="288" y="30"/>
                  </a:lnTo>
                  <a:lnTo>
                    <a:pt x="288" y="27"/>
                  </a:lnTo>
                  <a:lnTo>
                    <a:pt x="289" y="25"/>
                  </a:lnTo>
                  <a:lnTo>
                    <a:pt x="292" y="24"/>
                  </a:lnTo>
                  <a:lnTo>
                    <a:pt x="295" y="24"/>
                  </a:lnTo>
                  <a:lnTo>
                    <a:pt x="295" y="18"/>
                  </a:lnTo>
                  <a:lnTo>
                    <a:pt x="288" y="13"/>
                  </a:lnTo>
                  <a:lnTo>
                    <a:pt x="286" y="27"/>
                  </a:lnTo>
                  <a:lnTo>
                    <a:pt x="277" y="29"/>
                  </a:lnTo>
                  <a:lnTo>
                    <a:pt x="266" y="21"/>
                  </a:lnTo>
                  <a:lnTo>
                    <a:pt x="257" y="24"/>
                  </a:lnTo>
                  <a:lnTo>
                    <a:pt x="256" y="28"/>
                  </a:lnTo>
                  <a:lnTo>
                    <a:pt x="254" y="31"/>
                  </a:lnTo>
                  <a:lnTo>
                    <a:pt x="252" y="34"/>
                  </a:lnTo>
                  <a:lnTo>
                    <a:pt x="250" y="36"/>
                  </a:lnTo>
                  <a:lnTo>
                    <a:pt x="244" y="39"/>
                  </a:lnTo>
                  <a:lnTo>
                    <a:pt x="237" y="42"/>
                  </a:lnTo>
                  <a:lnTo>
                    <a:pt x="230" y="44"/>
                  </a:lnTo>
                  <a:lnTo>
                    <a:pt x="223" y="47"/>
                  </a:lnTo>
                  <a:lnTo>
                    <a:pt x="221" y="49"/>
                  </a:lnTo>
                  <a:lnTo>
                    <a:pt x="219" y="50"/>
                  </a:lnTo>
                  <a:lnTo>
                    <a:pt x="217" y="52"/>
                  </a:lnTo>
                  <a:lnTo>
                    <a:pt x="216" y="56"/>
                  </a:lnTo>
                  <a:lnTo>
                    <a:pt x="194" y="51"/>
                  </a:lnTo>
                  <a:lnTo>
                    <a:pt x="187" y="54"/>
                  </a:lnTo>
                  <a:lnTo>
                    <a:pt x="187" y="45"/>
                  </a:lnTo>
                  <a:lnTo>
                    <a:pt x="190" y="38"/>
                  </a:lnTo>
                  <a:lnTo>
                    <a:pt x="196" y="30"/>
                  </a:lnTo>
                  <a:lnTo>
                    <a:pt x="191" y="32"/>
                  </a:lnTo>
                  <a:lnTo>
                    <a:pt x="187" y="32"/>
                  </a:lnTo>
                  <a:lnTo>
                    <a:pt x="158" y="32"/>
                  </a:lnTo>
                  <a:lnTo>
                    <a:pt x="158" y="24"/>
                  </a:lnTo>
                  <a:lnTo>
                    <a:pt x="154" y="24"/>
                  </a:lnTo>
                  <a:lnTo>
                    <a:pt x="156" y="13"/>
                  </a:lnTo>
                  <a:lnTo>
                    <a:pt x="154" y="9"/>
                  </a:lnTo>
                  <a:lnTo>
                    <a:pt x="152" y="6"/>
                  </a:lnTo>
                  <a:lnTo>
                    <a:pt x="150" y="5"/>
                  </a:lnTo>
                  <a:lnTo>
                    <a:pt x="148" y="5"/>
                  </a:lnTo>
                  <a:lnTo>
                    <a:pt x="142" y="5"/>
                  </a:lnTo>
                  <a:lnTo>
                    <a:pt x="133" y="6"/>
                  </a:lnTo>
                  <a:lnTo>
                    <a:pt x="124" y="3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608" name="Freeform 545"/>
            <p:cNvSpPr>
              <a:spLocks/>
            </p:cNvSpPr>
            <p:nvPr/>
          </p:nvSpPr>
          <p:spPr bwMode="auto">
            <a:xfrm>
              <a:off x="8334220" y="3757534"/>
              <a:ext cx="111334" cy="111334"/>
            </a:xfrm>
            <a:custGeom>
              <a:avLst/>
              <a:gdLst>
                <a:gd name="T0" fmla="*/ 131048125 w 70"/>
                <a:gd name="T1" fmla="*/ 136088438 h 70"/>
                <a:gd name="T2" fmla="*/ 126007813 w 70"/>
                <a:gd name="T3" fmla="*/ 120967500 h 70"/>
                <a:gd name="T4" fmla="*/ 118448138 w 70"/>
                <a:gd name="T5" fmla="*/ 103327200 h 70"/>
                <a:gd name="T6" fmla="*/ 118448138 w 70"/>
                <a:gd name="T7" fmla="*/ 73085325 h 70"/>
                <a:gd name="T8" fmla="*/ 143649700 w 70"/>
                <a:gd name="T9" fmla="*/ 73085325 h 70"/>
                <a:gd name="T10" fmla="*/ 176410938 w 70"/>
                <a:gd name="T11" fmla="*/ 35282188 h 70"/>
                <a:gd name="T12" fmla="*/ 148690013 w 70"/>
                <a:gd name="T13" fmla="*/ 0 h 70"/>
                <a:gd name="T14" fmla="*/ 35282188 w 70"/>
                <a:gd name="T15" fmla="*/ 2520950 h 70"/>
                <a:gd name="T16" fmla="*/ 40322500 w 70"/>
                <a:gd name="T17" fmla="*/ 27722513 h 70"/>
                <a:gd name="T18" fmla="*/ 45362813 w 70"/>
                <a:gd name="T19" fmla="*/ 47883763 h 70"/>
                <a:gd name="T20" fmla="*/ 45362813 w 70"/>
                <a:gd name="T21" fmla="*/ 73085325 h 70"/>
                <a:gd name="T22" fmla="*/ 42843450 w 70"/>
                <a:gd name="T23" fmla="*/ 78125638 h 70"/>
                <a:gd name="T24" fmla="*/ 40322500 w 70"/>
                <a:gd name="T25" fmla="*/ 80645000 h 70"/>
                <a:gd name="T26" fmla="*/ 35282188 w 70"/>
                <a:gd name="T27" fmla="*/ 83165950 h 70"/>
                <a:gd name="T28" fmla="*/ 25201563 w 70"/>
                <a:gd name="T29" fmla="*/ 88206263 h 70"/>
                <a:gd name="T30" fmla="*/ 0 w 70"/>
                <a:gd name="T31" fmla="*/ 171370625 h 70"/>
                <a:gd name="T32" fmla="*/ 45362813 w 70"/>
                <a:gd name="T33" fmla="*/ 176410938 h 70"/>
                <a:gd name="T34" fmla="*/ 45362813 w 70"/>
                <a:gd name="T35" fmla="*/ 158770638 h 70"/>
                <a:gd name="T36" fmla="*/ 60483750 w 70"/>
                <a:gd name="T37" fmla="*/ 158770638 h 70"/>
                <a:gd name="T38" fmla="*/ 73085325 w 70"/>
                <a:gd name="T39" fmla="*/ 153730325 h 70"/>
                <a:gd name="T40" fmla="*/ 78125638 w 70"/>
                <a:gd name="T41" fmla="*/ 148690013 h 70"/>
                <a:gd name="T42" fmla="*/ 80645000 w 70"/>
                <a:gd name="T43" fmla="*/ 143649700 h 70"/>
                <a:gd name="T44" fmla="*/ 80645000 w 70"/>
                <a:gd name="T45" fmla="*/ 141128750 h 70"/>
                <a:gd name="T46" fmla="*/ 83165950 w 70"/>
                <a:gd name="T47" fmla="*/ 136088438 h 70"/>
                <a:gd name="T48" fmla="*/ 90725625 w 70"/>
                <a:gd name="T49" fmla="*/ 133569075 h 70"/>
                <a:gd name="T50" fmla="*/ 98286888 w 70"/>
                <a:gd name="T51" fmla="*/ 133569075 h 70"/>
                <a:gd name="T52" fmla="*/ 103327200 w 70"/>
                <a:gd name="T53" fmla="*/ 133569075 h 70"/>
                <a:gd name="T54" fmla="*/ 120967500 w 70"/>
                <a:gd name="T55" fmla="*/ 133569075 h 70"/>
                <a:gd name="T56" fmla="*/ 131048125 w 70"/>
                <a:gd name="T57" fmla="*/ 136088438 h 7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0" h="70">
                  <a:moveTo>
                    <a:pt x="52" y="54"/>
                  </a:moveTo>
                  <a:lnTo>
                    <a:pt x="50" y="48"/>
                  </a:lnTo>
                  <a:lnTo>
                    <a:pt x="47" y="41"/>
                  </a:lnTo>
                  <a:lnTo>
                    <a:pt x="47" y="29"/>
                  </a:lnTo>
                  <a:lnTo>
                    <a:pt x="57" y="29"/>
                  </a:lnTo>
                  <a:lnTo>
                    <a:pt x="70" y="14"/>
                  </a:lnTo>
                  <a:lnTo>
                    <a:pt x="59" y="0"/>
                  </a:lnTo>
                  <a:lnTo>
                    <a:pt x="14" y="1"/>
                  </a:lnTo>
                  <a:lnTo>
                    <a:pt x="16" y="11"/>
                  </a:lnTo>
                  <a:lnTo>
                    <a:pt x="18" y="19"/>
                  </a:lnTo>
                  <a:lnTo>
                    <a:pt x="18" y="29"/>
                  </a:lnTo>
                  <a:lnTo>
                    <a:pt x="17" y="31"/>
                  </a:lnTo>
                  <a:lnTo>
                    <a:pt x="16" y="32"/>
                  </a:lnTo>
                  <a:lnTo>
                    <a:pt x="14" y="33"/>
                  </a:lnTo>
                  <a:lnTo>
                    <a:pt x="10" y="35"/>
                  </a:lnTo>
                  <a:lnTo>
                    <a:pt x="0" y="68"/>
                  </a:lnTo>
                  <a:lnTo>
                    <a:pt x="18" y="70"/>
                  </a:lnTo>
                  <a:lnTo>
                    <a:pt x="18" y="63"/>
                  </a:lnTo>
                  <a:lnTo>
                    <a:pt x="24" y="63"/>
                  </a:lnTo>
                  <a:lnTo>
                    <a:pt x="29" y="61"/>
                  </a:lnTo>
                  <a:lnTo>
                    <a:pt x="31" y="59"/>
                  </a:lnTo>
                  <a:lnTo>
                    <a:pt x="32" y="57"/>
                  </a:lnTo>
                  <a:lnTo>
                    <a:pt x="32" y="56"/>
                  </a:lnTo>
                  <a:lnTo>
                    <a:pt x="33" y="54"/>
                  </a:lnTo>
                  <a:lnTo>
                    <a:pt x="36" y="53"/>
                  </a:lnTo>
                  <a:lnTo>
                    <a:pt x="39" y="53"/>
                  </a:lnTo>
                  <a:lnTo>
                    <a:pt x="41" y="53"/>
                  </a:lnTo>
                  <a:lnTo>
                    <a:pt x="48" y="53"/>
                  </a:lnTo>
                  <a:lnTo>
                    <a:pt x="52" y="5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09" name="Freeform 704"/>
            <p:cNvSpPr>
              <a:spLocks/>
            </p:cNvSpPr>
            <p:nvPr/>
          </p:nvSpPr>
          <p:spPr bwMode="auto">
            <a:xfrm>
              <a:off x="6738972" y="3805248"/>
              <a:ext cx="289466" cy="152686"/>
            </a:xfrm>
            <a:custGeom>
              <a:avLst/>
              <a:gdLst>
                <a:gd name="T0" fmla="*/ 254536575 w 182"/>
                <a:gd name="T1" fmla="*/ 22682200 h 96"/>
                <a:gd name="T2" fmla="*/ 181451250 w 182"/>
                <a:gd name="T3" fmla="*/ 15120938 h 96"/>
                <a:gd name="T4" fmla="*/ 151209375 w 182"/>
                <a:gd name="T5" fmla="*/ 30241875 h 96"/>
                <a:gd name="T6" fmla="*/ 143649700 w 182"/>
                <a:gd name="T7" fmla="*/ 42843450 h 96"/>
                <a:gd name="T8" fmla="*/ 126007813 w 182"/>
                <a:gd name="T9" fmla="*/ 45362813 h 96"/>
                <a:gd name="T10" fmla="*/ 113407825 w 182"/>
                <a:gd name="T11" fmla="*/ 40322500 h 96"/>
                <a:gd name="T12" fmla="*/ 100806250 w 182"/>
                <a:gd name="T13" fmla="*/ 32762825 h 96"/>
                <a:gd name="T14" fmla="*/ 80645000 w 182"/>
                <a:gd name="T15" fmla="*/ 65524063 h 96"/>
                <a:gd name="T16" fmla="*/ 50403125 w 182"/>
                <a:gd name="T17" fmla="*/ 95765938 h 96"/>
                <a:gd name="T18" fmla="*/ 0 w 182"/>
                <a:gd name="T19" fmla="*/ 161290000 h 96"/>
                <a:gd name="T20" fmla="*/ 20161250 w 182"/>
                <a:gd name="T21" fmla="*/ 191531875 h 96"/>
                <a:gd name="T22" fmla="*/ 73085325 w 182"/>
                <a:gd name="T23" fmla="*/ 194052825 h 96"/>
                <a:gd name="T24" fmla="*/ 75604688 w 182"/>
                <a:gd name="T25" fmla="*/ 211693125 h 96"/>
                <a:gd name="T26" fmla="*/ 85685313 w 182"/>
                <a:gd name="T27" fmla="*/ 229335013 h 96"/>
                <a:gd name="T28" fmla="*/ 105846563 w 182"/>
                <a:gd name="T29" fmla="*/ 239415638 h 96"/>
                <a:gd name="T30" fmla="*/ 126007813 w 182"/>
                <a:gd name="T31" fmla="*/ 241935000 h 96"/>
                <a:gd name="T32" fmla="*/ 219254388 w 182"/>
                <a:gd name="T33" fmla="*/ 173891575 h 96"/>
                <a:gd name="T34" fmla="*/ 246975313 w 182"/>
                <a:gd name="T35" fmla="*/ 173891575 h 96"/>
                <a:gd name="T36" fmla="*/ 254536575 w 182"/>
                <a:gd name="T37" fmla="*/ 178931888 h 96"/>
                <a:gd name="T38" fmla="*/ 259576888 w 182"/>
                <a:gd name="T39" fmla="*/ 194052825 h 96"/>
                <a:gd name="T40" fmla="*/ 287297813 w 182"/>
                <a:gd name="T41" fmla="*/ 221773750 h 96"/>
                <a:gd name="T42" fmla="*/ 345262200 w 182"/>
                <a:gd name="T43" fmla="*/ 168851263 h 96"/>
                <a:gd name="T44" fmla="*/ 370463763 w 182"/>
                <a:gd name="T45" fmla="*/ 168851263 h 96"/>
                <a:gd name="T46" fmla="*/ 375504075 w 182"/>
                <a:gd name="T47" fmla="*/ 176410938 h 96"/>
                <a:gd name="T48" fmla="*/ 428426563 w 182"/>
                <a:gd name="T49" fmla="*/ 181451250 h 96"/>
                <a:gd name="T50" fmla="*/ 428426563 w 182"/>
                <a:gd name="T51" fmla="*/ 156249688 h 96"/>
                <a:gd name="T52" fmla="*/ 430947513 w 182"/>
                <a:gd name="T53" fmla="*/ 146169063 h 96"/>
                <a:gd name="T54" fmla="*/ 443547500 w 182"/>
                <a:gd name="T55" fmla="*/ 146169063 h 96"/>
                <a:gd name="T56" fmla="*/ 458668438 w 182"/>
                <a:gd name="T57" fmla="*/ 126007813 h 96"/>
                <a:gd name="T58" fmla="*/ 355342825 w 182"/>
                <a:gd name="T59" fmla="*/ 83165950 h 96"/>
                <a:gd name="T60" fmla="*/ 357862188 w 182"/>
                <a:gd name="T61" fmla="*/ 52924075 h 96"/>
                <a:gd name="T62" fmla="*/ 367942813 w 182"/>
                <a:gd name="T63" fmla="*/ 42843450 h 96"/>
                <a:gd name="T64" fmla="*/ 372983125 w 182"/>
                <a:gd name="T65" fmla="*/ 27722513 h 96"/>
                <a:gd name="T66" fmla="*/ 304939700 w 182"/>
                <a:gd name="T67" fmla="*/ 20161250 h 96"/>
                <a:gd name="T68" fmla="*/ 282257500 w 182"/>
                <a:gd name="T69" fmla="*/ 22682200 h 9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82" h="96">
                  <a:moveTo>
                    <a:pt x="112" y="9"/>
                  </a:moveTo>
                  <a:lnTo>
                    <a:pt x="101" y="9"/>
                  </a:lnTo>
                  <a:lnTo>
                    <a:pt x="77" y="11"/>
                  </a:lnTo>
                  <a:lnTo>
                    <a:pt x="72" y="6"/>
                  </a:lnTo>
                  <a:lnTo>
                    <a:pt x="61" y="9"/>
                  </a:lnTo>
                  <a:lnTo>
                    <a:pt x="60" y="12"/>
                  </a:lnTo>
                  <a:lnTo>
                    <a:pt x="59" y="15"/>
                  </a:lnTo>
                  <a:lnTo>
                    <a:pt x="57" y="17"/>
                  </a:lnTo>
                  <a:lnTo>
                    <a:pt x="52" y="18"/>
                  </a:lnTo>
                  <a:lnTo>
                    <a:pt x="50" y="18"/>
                  </a:lnTo>
                  <a:lnTo>
                    <a:pt x="47" y="17"/>
                  </a:lnTo>
                  <a:lnTo>
                    <a:pt x="45" y="16"/>
                  </a:lnTo>
                  <a:lnTo>
                    <a:pt x="43" y="15"/>
                  </a:lnTo>
                  <a:lnTo>
                    <a:pt x="40" y="13"/>
                  </a:lnTo>
                  <a:lnTo>
                    <a:pt x="35" y="22"/>
                  </a:lnTo>
                  <a:lnTo>
                    <a:pt x="32" y="26"/>
                  </a:lnTo>
                  <a:lnTo>
                    <a:pt x="28" y="30"/>
                  </a:lnTo>
                  <a:lnTo>
                    <a:pt x="20" y="38"/>
                  </a:lnTo>
                  <a:lnTo>
                    <a:pt x="9" y="51"/>
                  </a:lnTo>
                  <a:lnTo>
                    <a:pt x="0" y="64"/>
                  </a:lnTo>
                  <a:lnTo>
                    <a:pt x="0" y="75"/>
                  </a:lnTo>
                  <a:lnTo>
                    <a:pt x="8" y="76"/>
                  </a:lnTo>
                  <a:lnTo>
                    <a:pt x="18" y="77"/>
                  </a:lnTo>
                  <a:lnTo>
                    <a:pt x="29" y="77"/>
                  </a:lnTo>
                  <a:lnTo>
                    <a:pt x="29" y="80"/>
                  </a:lnTo>
                  <a:lnTo>
                    <a:pt x="30" y="84"/>
                  </a:lnTo>
                  <a:lnTo>
                    <a:pt x="32" y="88"/>
                  </a:lnTo>
                  <a:lnTo>
                    <a:pt x="34" y="91"/>
                  </a:lnTo>
                  <a:lnTo>
                    <a:pt x="37" y="93"/>
                  </a:lnTo>
                  <a:lnTo>
                    <a:pt x="42" y="95"/>
                  </a:lnTo>
                  <a:lnTo>
                    <a:pt x="46" y="96"/>
                  </a:lnTo>
                  <a:lnTo>
                    <a:pt x="50" y="96"/>
                  </a:lnTo>
                  <a:lnTo>
                    <a:pt x="74" y="93"/>
                  </a:lnTo>
                  <a:lnTo>
                    <a:pt x="87" y="69"/>
                  </a:lnTo>
                  <a:lnTo>
                    <a:pt x="94" y="69"/>
                  </a:lnTo>
                  <a:lnTo>
                    <a:pt x="98" y="69"/>
                  </a:lnTo>
                  <a:lnTo>
                    <a:pt x="100" y="70"/>
                  </a:lnTo>
                  <a:lnTo>
                    <a:pt x="101" y="71"/>
                  </a:lnTo>
                  <a:lnTo>
                    <a:pt x="102" y="73"/>
                  </a:lnTo>
                  <a:lnTo>
                    <a:pt x="103" y="77"/>
                  </a:lnTo>
                  <a:lnTo>
                    <a:pt x="106" y="82"/>
                  </a:lnTo>
                  <a:lnTo>
                    <a:pt x="114" y="88"/>
                  </a:lnTo>
                  <a:lnTo>
                    <a:pt x="121" y="93"/>
                  </a:lnTo>
                  <a:lnTo>
                    <a:pt x="137" y="67"/>
                  </a:lnTo>
                  <a:lnTo>
                    <a:pt x="143" y="67"/>
                  </a:lnTo>
                  <a:lnTo>
                    <a:pt x="147" y="67"/>
                  </a:lnTo>
                  <a:lnTo>
                    <a:pt x="148" y="68"/>
                  </a:lnTo>
                  <a:lnTo>
                    <a:pt x="149" y="70"/>
                  </a:lnTo>
                  <a:lnTo>
                    <a:pt x="150" y="72"/>
                  </a:lnTo>
                  <a:lnTo>
                    <a:pt x="170" y="72"/>
                  </a:lnTo>
                  <a:lnTo>
                    <a:pt x="170" y="64"/>
                  </a:lnTo>
                  <a:lnTo>
                    <a:pt x="170" y="62"/>
                  </a:lnTo>
                  <a:lnTo>
                    <a:pt x="170" y="60"/>
                  </a:lnTo>
                  <a:lnTo>
                    <a:pt x="171" y="58"/>
                  </a:lnTo>
                  <a:lnTo>
                    <a:pt x="172" y="58"/>
                  </a:lnTo>
                  <a:lnTo>
                    <a:pt x="176" y="58"/>
                  </a:lnTo>
                  <a:lnTo>
                    <a:pt x="182" y="58"/>
                  </a:lnTo>
                  <a:lnTo>
                    <a:pt x="182" y="50"/>
                  </a:lnTo>
                  <a:lnTo>
                    <a:pt x="171" y="51"/>
                  </a:lnTo>
                  <a:lnTo>
                    <a:pt x="141" y="33"/>
                  </a:lnTo>
                  <a:lnTo>
                    <a:pt x="141" y="24"/>
                  </a:lnTo>
                  <a:lnTo>
                    <a:pt x="142" y="21"/>
                  </a:lnTo>
                  <a:lnTo>
                    <a:pt x="144" y="18"/>
                  </a:lnTo>
                  <a:lnTo>
                    <a:pt x="146" y="17"/>
                  </a:lnTo>
                  <a:lnTo>
                    <a:pt x="147" y="14"/>
                  </a:lnTo>
                  <a:lnTo>
                    <a:pt x="148" y="11"/>
                  </a:lnTo>
                  <a:lnTo>
                    <a:pt x="148" y="6"/>
                  </a:lnTo>
                  <a:lnTo>
                    <a:pt x="121" y="8"/>
                  </a:lnTo>
                  <a:lnTo>
                    <a:pt x="108" y="0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610" name="Freeform 705"/>
            <p:cNvSpPr>
              <a:spLocks/>
            </p:cNvSpPr>
            <p:nvPr/>
          </p:nvSpPr>
          <p:spPr bwMode="auto">
            <a:xfrm>
              <a:off x="7459458" y="3673239"/>
              <a:ext cx="424657" cy="273562"/>
            </a:xfrm>
            <a:custGeom>
              <a:avLst/>
              <a:gdLst>
                <a:gd name="T0" fmla="*/ 609877093 w 267"/>
                <a:gd name="T1" fmla="*/ 110886875 h 172"/>
                <a:gd name="T2" fmla="*/ 622477066 w 267"/>
                <a:gd name="T3" fmla="*/ 100806250 h 172"/>
                <a:gd name="T4" fmla="*/ 630038319 w 267"/>
                <a:gd name="T5" fmla="*/ 88206263 h 172"/>
                <a:gd name="T6" fmla="*/ 645159239 w 267"/>
                <a:gd name="T7" fmla="*/ 73085325 h 172"/>
                <a:gd name="T8" fmla="*/ 660280159 w 267"/>
                <a:gd name="T9" fmla="*/ 68045013 h 172"/>
                <a:gd name="T10" fmla="*/ 667839825 w 267"/>
                <a:gd name="T11" fmla="*/ 57964388 h 172"/>
                <a:gd name="T12" fmla="*/ 645159239 w 267"/>
                <a:gd name="T13" fmla="*/ 47883763 h 172"/>
                <a:gd name="T14" fmla="*/ 609877093 w 267"/>
                <a:gd name="T15" fmla="*/ 32762825 h 172"/>
                <a:gd name="T16" fmla="*/ 577114307 w 267"/>
                <a:gd name="T17" fmla="*/ 25201563 h 172"/>
                <a:gd name="T18" fmla="*/ 546872467 w 267"/>
                <a:gd name="T19" fmla="*/ 27722513 h 172"/>
                <a:gd name="T20" fmla="*/ 531751548 w 267"/>
                <a:gd name="T21" fmla="*/ 0 h 172"/>
                <a:gd name="T22" fmla="*/ 425905110 w 267"/>
                <a:gd name="T23" fmla="*/ 47883763 h 172"/>
                <a:gd name="T24" fmla="*/ 380542351 w 267"/>
                <a:gd name="T25" fmla="*/ 73085325 h 172"/>
                <a:gd name="T26" fmla="*/ 335179592 w 267"/>
                <a:gd name="T27" fmla="*/ 68045013 h 172"/>
                <a:gd name="T28" fmla="*/ 325098979 w 267"/>
                <a:gd name="T29" fmla="*/ 83165950 h 172"/>
                <a:gd name="T30" fmla="*/ 304937753 w 267"/>
                <a:gd name="T31" fmla="*/ 93246575 h 172"/>
                <a:gd name="T32" fmla="*/ 259574994 w 267"/>
                <a:gd name="T33" fmla="*/ 103327200 h 172"/>
                <a:gd name="T34" fmla="*/ 254534687 w 267"/>
                <a:gd name="T35" fmla="*/ 141128750 h 172"/>
                <a:gd name="T36" fmla="*/ 166330116 w 267"/>
                <a:gd name="T37" fmla="*/ 163810950 h 172"/>
                <a:gd name="T38" fmla="*/ 108365797 w 267"/>
                <a:gd name="T39" fmla="*/ 163810950 h 172"/>
                <a:gd name="T40" fmla="*/ 95765825 w 267"/>
                <a:gd name="T41" fmla="*/ 158770638 h 172"/>
                <a:gd name="T42" fmla="*/ 93244878 w 267"/>
                <a:gd name="T43" fmla="*/ 146169063 h 172"/>
                <a:gd name="T44" fmla="*/ 80644905 w 267"/>
                <a:gd name="T45" fmla="*/ 136088438 h 172"/>
                <a:gd name="T46" fmla="*/ 63003038 w 267"/>
                <a:gd name="T47" fmla="*/ 163810950 h 172"/>
                <a:gd name="T48" fmla="*/ 60483679 w 267"/>
                <a:gd name="T49" fmla="*/ 176410938 h 172"/>
                <a:gd name="T50" fmla="*/ 52922425 w 267"/>
                <a:gd name="T51" fmla="*/ 178931888 h 172"/>
                <a:gd name="T52" fmla="*/ 42841812 w 267"/>
                <a:gd name="T53" fmla="*/ 181451250 h 172"/>
                <a:gd name="T54" fmla="*/ 35282146 w 267"/>
                <a:gd name="T55" fmla="*/ 194052825 h 172"/>
                <a:gd name="T56" fmla="*/ 20161226 w 267"/>
                <a:gd name="T57" fmla="*/ 236894688 h 172"/>
                <a:gd name="T58" fmla="*/ 0 w 267"/>
                <a:gd name="T59" fmla="*/ 287297813 h 172"/>
                <a:gd name="T60" fmla="*/ 15120920 w 267"/>
                <a:gd name="T61" fmla="*/ 325100950 h 172"/>
                <a:gd name="T62" fmla="*/ 27720892 w 267"/>
                <a:gd name="T63" fmla="*/ 340221888 h 172"/>
                <a:gd name="T64" fmla="*/ 45362759 w 267"/>
                <a:gd name="T65" fmla="*/ 347781563 h 172"/>
                <a:gd name="T66" fmla="*/ 80644905 w 267"/>
                <a:gd name="T67" fmla="*/ 360383138 h 172"/>
                <a:gd name="T68" fmla="*/ 90725518 w 267"/>
                <a:gd name="T69" fmla="*/ 372983125 h 172"/>
                <a:gd name="T70" fmla="*/ 95765825 w 267"/>
                <a:gd name="T71" fmla="*/ 380544388 h 172"/>
                <a:gd name="T72" fmla="*/ 118446410 w 267"/>
                <a:gd name="T73" fmla="*/ 383063750 h 172"/>
                <a:gd name="T74" fmla="*/ 118446410 w 267"/>
                <a:gd name="T75" fmla="*/ 403225000 h 172"/>
                <a:gd name="T76" fmla="*/ 126007664 w 267"/>
                <a:gd name="T77" fmla="*/ 410786263 h 172"/>
                <a:gd name="T78" fmla="*/ 161289810 w 267"/>
                <a:gd name="T79" fmla="*/ 415826575 h 172"/>
                <a:gd name="T80" fmla="*/ 229333154 w 267"/>
                <a:gd name="T81" fmla="*/ 433466875 h 172"/>
                <a:gd name="T82" fmla="*/ 312499006 w 267"/>
                <a:gd name="T83" fmla="*/ 378023438 h 172"/>
                <a:gd name="T84" fmla="*/ 337700539 w 267"/>
                <a:gd name="T85" fmla="*/ 372983125 h 172"/>
                <a:gd name="T86" fmla="*/ 350300512 w 267"/>
                <a:gd name="T87" fmla="*/ 362902500 h 172"/>
                <a:gd name="T88" fmla="*/ 365421431 w 267"/>
                <a:gd name="T89" fmla="*/ 350302513 h 172"/>
                <a:gd name="T90" fmla="*/ 395663271 w 267"/>
                <a:gd name="T91" fmla="*/ 342741250 h 172"/>
                <a:gd name="T92" fmla="*/ 493950042 w 267"/>
                <a:gd name="T93" fmla="*/ 325100950 h 172"/>
                <a:gd name="T94" fmla="*/ 516630628 w 267"/>
                <a:gd name="T95" fmla="*/ 325100950 h 172"/>
                <a:gd name="T96" fmla="*/ 531751548 w 267"/>
                <a:gd name="T97" fmla="*/ 309980013 h 172"/>
                <a:gd name="T98" fmla="*/ 546872467 w 267"/>
                <a:gd name="T99" fmla="*/ 277217188 h 172"/>
                <a:gd name="T100" fmla="*/ 572074000 w 267"/>
                <a:gd name="T101" fmla="*/ 254536575 h 17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7" h="172">
                  <a:moveTo>
                    <a:pt x="238" y="46"/>
                  </a:moveTo>
                  <a:lnTo>
                    <a:pt x="242" y="44"/>
                  </a:lnTo>
                  <a:lnTo>
                    <a:pt x="245" y="42"/>
                  </a:lnTo>
                  <a:lnTo>
                    <a:pt x="247" y="40"/>
                  </a:lnTo>
                  <a:lnTo>
                    <a:pt x="249" y="38"/>
                  </a:lnTo>
                  <a:lnTo>
                    <a:pt x="250" y="35"/>
                  </a:lnTo>
                  <a:lnTo>
                    <a:pt x="252" y="31"/>
                  </a:lnTo>
                  <a:lnTo>
                    <a:pt x="256" y="29"/>
                  </a:lnTo>
                  <a:lnTo>
                    <a:pt x="260" y="28"/>
                  </a:lnTo>
                  <a:lnTo>
                    <a:pt x="262" y="27"/>
                  </a:lnTo>
                  <a:lnTo>
                    <a:pt x="264" y="26"/>
                  </a:lnTo>
                  <a:lnTo>
                    <a:pt x="265" y="23"/>
                  </a:lnTo>
                  <a:lnTo>
                    <a:pt x="267" y="19"/>
                  </a:lnTo>
                  <a:lnTo>
                    <a:pt x="256" y="19"/>
                  </a:lnTo>
                  <a:lnTo>
                    <a:pt x="256" y="13"/>
                  </a:lnTo>
                  <a:lnTo>
                    <a:pt x="242" y="13"/>
                  </a:lnTo>
                  <a:lnTo>
                    <a:pt x="236" y="8"/>
                  </a:lnTo>
                  <a:lnTo>
                    <a:pt x="229" y="10"/>
                  </a:lnTo>
                  <a:lnTo>
                    <a:pt x="220" y="11"/>
                  </a:lnTo>
                  <a:lnTo>
                    <a:pt x="217" y="11"/>
                  </a:lnTo>
                  <a:lnTo>
                    <a:pt x="211" y="9"/>
                  </a:lnTo>
                  <a:lnTo>
                    <a:pt x="211" y="0"/>
                  </a:lnTo>
                  <a:lnTo>
                    <a:pt x="169" y="8"/>
                  </a:lnTo>
                  <a:lnTo>
                    <a:pt x="169" y="19"/>
                  </a:lnTo>
                  <a:lnTo>
                    <a:pt x="157" y="29"/>
                  </a:lnTo>
                  <a:lnTo>
                    <a:pt x="151" y="29"/>
                  </a:lnTo>
                  <a:lnTo>
                    <a:pt x="142" y="28"/>
                  </a:lnTo>
                  <a:lnTo>
                    <a:pt x="133" y="27"/>
                  </a:lnTo>
                  <a:lnTo>
                    <a:pt x="132" y="30"/>
                  </a:lnTo>
                  <a:lnTo>
                    <a:pt x="129" y="33"/>
                  </a:lnTo>
                  <a:lnTo>
                    <a:pt x="126" y="35"/>
                  </a:lnTo>
                  <a:lnTo>
                    <a:pt x="121" y="37"/>
                  </a:lnTo>
                  <a:lnTo>
                    <a:pt x="112" y="40"/>
                  </a:lnTo>
                  <a:lnTo>
                    <a:pt x="103" y="41"/>
                  </a:lnTo>
                  <a:lnTo>
                    <a:pt x="103" y="53"/>
                  </a:lnTo>
                  <a:lnTo>
                    <a:pt x="101" y="56"/>
                  </a:lnTo>
                  <a:lnTo>
                    <a:pt x="99" y="60"/>
                  </a:lnTo>
                  <a:lnTo>
                    <a:pt x="66" y="65"/>
                  </a:lnTo>
                  <a:lnTo>
                    <a:pt x="49" y="65"/>
                  </a:lnTo>
                  <a:lnTo>
                    <a:pt x="43" y="65"/>
                  </a:lnTo>
                  <a:lnTo>
                    <a:pt x="40" y="64"/>
                  </a:lnTo>
                  <a:lnTo>
                    <a:pt x="38" y="63"/>
                  </a:lnTo>
                  <a:lnTo>
                    <a:pt x="37" y="61"/>
                  </a:lnTo>
                  <a:lnTo>
                    <a:pt x="37" y="58"/>
                  </a:lnTo>
                  <a:lnTo>
                    <a:pt x="35" y="56"/>
                  </a:lnTo>
                  <a:lnTo>
                    <a:pt x="32" y="54"/>
                  </a:lnTo>
                  <a:lnTo>
                    <a:pt x="25" y="53"/>
                  </a:lnTo>
                  <a:lnTo>
                    <a:pt x="25" y="65"/>
                  </a:lnTo>
                  <a:lnTo>
                    <a:pt x="25" y="69"/>
                  </a:lnTo>
                  <a:lnTo>
                    <a:pt x="24" y="70"/>
                  </a:lnTo>
                  <a:lnTo>
                    <a:pt x="23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7" y="72"/>
                  </a:lnTo>
                  <a:lnTo>
                    <a:pt x="16" y="73"/>
                  </a:lnTo>
                  <a:lnTo>
                    <a:pt x="14" y="77"/>
                  </a:lnTo>
                  <a:lnTo>
                    <a:pt x="11" y="88"/>
                  </a:lnTo>
                  <a:lnTo>
                    <a:pt x="8" y="94"/>
                  </a:lnTo>
                  <a:lnTo>
                    <a:pt x="8" y="114"/>
                  </a:lnTo>
                  <a:lnTo>
                    <a:pt x="0" y="114"/>
                  </a:lnTo>
                  <a:lnTo>
                    <a:pt x="3" y="122"/>
                  </a:lnTo>
                  <a:lnTo>
                    <a:pt x="6" y="129"/>
                  </a:lnTo>
                  <a:lnTo>
                    <a:pt x="8" y="132"/>
                  </a:lnTo>
                  <a:lnTo>
                    <a:pt x="11" y="135"/>
                  </a:lnTo>
                  <a:lnTo>
                    <a:pt x="14" y="137"/>
                  </a:lnTo>
                  <a:lnTo>
                    <a:pt x="18" y="138"/>
                  </a:lnTo>
                  <a:lnTo>
                    <a:pt x="26" y="140"/>
                  </a:lnTo>
                  <a:lnTo>
                    <a:pt x="32" y="143"/>
                  </a:lnTo>
                  <a:lnTo>
                    <a:pt x="35" y="146"/>
                  </a:lnTo>
                  <a:lnTo>
                    <a:pt x="36" y="148"/>
                  </a:lnTo>
                  <a:lnTo>
                    <a:pt x="37" y="149"/>
                  </a:lnTo>
                  <a:lnTo>
                    <a:pt x="38" y="151"/>
                  </a:lnTo>
                  <a:lnTo>
                    <a:pt x="41" y="151"/>
                  </a:lnTo>
                  <a:lnTo>
                    <a:pt x="47" y="152"/>
                  </a:lnTo>
                  <a:lnTo>
                    <a:pt x="47" y="158"/>
                  </a:lnTo>
                  <a:lnTo>
                    <a:pt x="47" y="160"/>
                  </a:lnTo>
                  <a:lnTo>
                    <a:pt x="48" y="161"/>
                  </a:lnTo>
                  <a:lnTo>
                    <a:pt x="50" y="163"/>
                  </a:lnTo>
                  <a:lnTo>
                    <a:pt x="52" y="165"/>
                  </a:lnTo>
                  <a:lnTo>
                    <a:pt x="64" y="165"/>
                  </a:lnTo>
                  <a:lnTo>
                    <a:pt x="70" y="171"/>
                  </a:lnTo>
                  <a:lnTo>
                    <a:pt x="91" y="172"/>
                  </a:lnTo>
                  <a:lnTo>
                    <a:pt x="126" y="152"/>
                  </a:lnTo>
                  <a:lnTo>
                    <a:pt x="124" y="150"/>
                  </a:lnTo>
                  <a:lnTo>
                    <a:pt x="130" y="149"/>
                  </a:lnTo>
                  <a:lnTo>
                    <a:pt x="134" y="148"/>
                  </a:lnTo>
                  <a:lnTo>
                    <a:pt x="136" y="146"/>
                  </a:lnTo>
                  <a:lnTo>
                    <a:pt x="139" y="144"/>
                  </a:lnTo>
                  <a:lnTo>
                    <a:pt x="142" y="141"/>
                  </a:lnTo>
                  <a:lnTo>
                    <a:pt x="145" y="139"/>
                  </a:lnTo>
                  <a:lnTo>
                    <a:pt x="150" y="137"/>
                  </a:lnTo>
                  <a:lnTo>
                    <a:pt x="157" y="136"/>
                  </a:lnTo>
                  <a:lnTo>
                    <a:pt x="194" y="134"/>
                  </a:lnTo>
                  <a:lnTo>
                    <a:pt x="196" y="129"/>
                  </a:lnTo>
                  <a:lnTo>
                    <a:pt x="201" y="129"/>
                  </a:lnTo>
                  <a:lnTo>
                    <a:pt x="205" y="129"/>
                  </a:lnTo>
                  <a:lnTo>
                    <a:pt x="208" y="126"/>
                  </a:lnTo>
                  <a:lnTo>
                    <a:pt x="211" y="123"/>
                  </a:lnTo>
                  <a:lnTo>
                    <a:pt x="213" y="119"/>
                  </a:lnTo>
                  <a:lnTo>
                    <a:pt x="217" y="110"/>
                  </a:lnTo>
                  <a:lnTo>
                    <a:pt x="218" y="102"/>
                  </a:lnTo>
                  <a:lnTo>
                    <a:pt x="227" y="101"/>
                  </a:lnTo>
                  <a:lnTo>
                    <a:pt x="238" y="4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11" name="Freeform 706"/>
            <p:cNvSpPr>
              <a:spLocks/>
            </p:cNvSpPr>
            <p:nvPr/>
          </p:nvSpPr>
          <p:spPr bwMode="auto">
            <a:xfrm>
              <a:off x="7270191" y="3873640"/>
              <a:ext cx="179724" cy="119285"/>
            </a:xfrm>
            <a:custGeom>
              <a:avLst/>
              <a:gdLst>
                <a:gd name="T0" fmla="*/ 226813430 w 113"/>
                <a:gd name="T1" fmla="*/ 65524338 h 75"/>
                <a:gd name="T2" fmla="*/ 246974624 w 113"/>
                <a:gd name="T3" fmla="*/ 57964631 h 75"/>
                <a:gd name="T4" fmla="*/ 264614875 w 113"/>
                <a:gd name="T5" fmla="*/ 47883964 h 75"/>
                <a:gd name="T6" fmla="*/ 272176116 w 113"/>
                <a:gd name="T7" fmla="*/ 37803296 h 75"/>
                <a:gd name="T8" fmla="*/ 279735770 w 113"/>
                <a:gd name="T9" fmla="*/ 32762963 h 75"/>
                <a:gd name="T10" fmla="*/ 284776069 w 113"/>
                <a:gd name="T11" fmla="*/ 25201668 h 75"/>
                <a:gd name="T12" fmla="*/ 284776069 w 113"/>
                <a:gd name="T13" fmla="*/ 20161335 h 75"/>
                <a:gd name="T14" fmla="*/ 284776069 w 113"/>
                <a:gd name="T15" fmla="*/ 0 h 75"/>
                <a:gd name="T16" fmla="*/ 264614875 w 113"/>
                <a:gd name="T17" fmla="*/ 7561294 h 75"/>
                <a:gd name="T18" fmla="*/ 241934326 w 113"/>
                <a:gd name="T19" fmla="*/ 15121001 h 75"/>
                <a:gd name="T20" fmla="*/ 216732833 w 113"/>
                <a:gd name="T21" fmla="*/ 22682295 h 75"/>
                <a:gd name="T22" fmla="*/ 194050697 w 113"/>
                <a:gd name="T23" fmla="*/ 25201668 h 75"/>
                <a:gd name="T24" fmla="*/ 181450744 w 113"/>
                <a:gd name="T25" fmla="*/ 27722629 h 75"/>
                <a:gd name="T26" fmla="*/ 171370147 w 113"/>
                <a:gd name="T27" fmla="*/ 30242002 h 75"/>
                <a:gd name="T28" fmla="*/ 158768607 w 113"/>
                <a:gd name="T29" fmla="*/ 35282336 h 75"/>
                <a:gd name="T30" fmla="*/ 151208954 w 113"/>
                <a:gd name="T31" fmla="*/ 42843630 h 75"/>
                <a:gd name="T32" fmla="*/ 143647712 w 113"/>
                <a:gd name="T33" fmla="*/ 47883964 h 75"/>
                <a:gd name="T34" fmla="*/ 138607414 w 113"/>
                <a:gd name="T35" fmla="*/ 55443670 h 75"/>
                <a:gd name="T36" fmla="*/ 133567115 w 113"/>
                <a:gd name="T37" fmla="*/ 63004965 h 75"/>
                <a:gd name="T38" fmla="*/ 131047760 w 113"/>
                <a:gd name="T39" fmla="*/ 73085632 h 75"/>
                <a:gd name="T40" fmla="*/ 103325325 w 113"/>
                <a:gd name="T41" fmla="*/ 73085632 h 75"/>
                <a:gd name="T42" fmla="*/ 75604477 w 113"/>
                <a:gd name="T43" fmla="*/ 70564671 h 75"/>
                <a:gd name="T44" fmla="*/ 55443283 w 113"/>
                <a:gd name="T45" fmla="*/ 65524338 h 75"/>
                <a:gd name="T46" fmla="*/ 37801445 w 113"/>
                <a:gd name="T47" fmla="*/ 57964631 h 75"/>
                <a:gd name="T48" fmla="*/ 17640251 w 113"/>
                <a:gd name="T49" fmla="*/ 52924297 h 75"/>
                <a:gd name="T50" fmla="*/ 0 w 113"/>
                <a:gd name="T51" fmla="*/ 73085632 h 75"/>
                <a:gd name="T52" fmla="*/ 12599952 w 113"/>
                <a:gd name="T53" fmla="*/ 146169676 h 75"/>
                <a:gd name="T54" fmla="*/ 20161194 w 113"/>
                <a:gd name="T55" fmla="*/ 148690637 h 75"/>
                <a:gd name="T56" fmla="*/ 27720848 w 113"/>
                <a:gd name="T57" fmla="*/ 153730971 h 75"/>
                <a:gd name="T58" fmla="*/ 32761146 w 113"/>
                <a:gd name="T59" fmla="*/ 156250344 h 75"/>
                <a:gd name="T60" fmla="*/ 35282089 w 113"/>
                <a:gd name="T61" fmla="*/ 166331011 h 75"/>
                <a:gd name="T62" fmla="*/ 35282089 w 113"/>
                <a:gd name="T63" fmla="*/ 189013306 h 75"/>
                <a:gd name="T64" fmla="*/ 57962638 w 113"/>
                <a:gd name="T65" fmla="*/ 189013306 h 75"/>
                <a:gd name="T66" fmla="*/ 73083534 w 113"/>
                <a:gd name="T67" fmla="*/ 186492346 h 75"/>
                <a:gd name="T68" fmla="*/ 83164131 w 113"/>
                <a:gd name="T69" fmla="*/ 181452012 h 75"/>
                <a:gd name="T70" fmla="*/ 88204429 w 113"/>
                <a:gd name="T71" fmla="*/ 173892305 h 75"/>
                <a:gd name="T72" fmla="*/ 90725372 w 113"/>
                <a:gd name="T73" fmla="*/ 168851972 h 75"/>
                <a:gd name="T74" fmla="*/ 98285026 w 113"/>
                <a:gd name="T75" fmla="*/ 166331011 h 75"/>
                <a:gd name="T76" fmla="*/ 105846267 w 113"/>
                <a:gd name="T77" fmla="*/ 163811638 h 75"/>
                <a:gd name="T78" fmla="*/ 120967163 w 113"/>
                <a:gd name="T79" fmla="*/ 161290677 h 75"/>
                <a:gd name="T80" fmla="*/ 123486518 w 113"/>
                <a:gd name="T81" fmla="*/ 168851972 h 75"/>
                <a:gd name="T82" fmla="*/ 128526817 w 113"/>
                <a:gd name="T83" fmla="*/ 173892305 h 75"/>
                <a:gd name="T84" fmla="*/ 131047760 w 113"/>
                <a:gd name="T85" fmla="*/ 176411678 h 75"/>
                <a:gd name="T86" fmla="*/ 141128357 w 113"/>
                <a:gd name="T87" fmla="*/ 181452012 h 75"/>
                <a:gd name="T88" fmla="*/ 183970100 w 113"/>
                <a:gd name="T89" fmla="*/ 181452012 h 75"/>
                <a:gd name="T90" fmla="*/ 176410446 w 113"/>
                <a:gd name="T91" fmla="*/ 141129343 h 75"/>
                <a:gd name="T92" fmla="*/ 189010398 w 113"/>
                <a:gd name="T93" fmla="*/ 136089009 h 75"/>
                <a:gd name="T94" fmla="*/ 199090995 w 113"/>
                <a:gd name="T95" fmla="*/ 131048675 h 75"/>
                <a:gd name="T96" fmla="*/ 206652237 w 113"/>
                <a:gd name="T97" fmla="*/ 123488969 h 75"/>
                <a:gd name="T98" fmla="*/ 214211890 w 113"/>
                <a:gd name="T99" fmla="*/ 115927674 h 75"/>
                <a:gd name="T100" fmla="*/ 221773132 w 113"/>
                <a:gd name="T101" fmla="*/ 90726006 h 75"/>
                <a:gd name="T102" fmla="*/ 226813430 w 113"/>
                <a:gd name="T103" fmla="*/ 65524338 h 7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" h="75">
                  <a:moveTo>
                    <a:pt x="90" y="26"/>
                  </a:moveTo>
                  <a:lnTo>
                    <a:pt x="98" y="23"/>
                  </a:lnTo>
                  <a:lnTo>
                    <a:pt x="105" y="19"/>
                  </a:lnTo>
                  <a:lnTo>
                    <a:pt x="108" y="15"/>
                  </a:lnTo>
                  <a:lnTo>
                    <a:pt x="111" y="13"/>
                  </a:lnTo>
                  <a:lnTo>
                    <a:pt x="113" y="10"/>
                  </a:lnTo>
                  <a:lnTo>
                    <a:pt x="113" y="8"/>
                  </a:lnTo>
                  <a:lnTo>
                    <a:pt x="113" y="0"/>
                  </a:lnTo>
                  <a:lnTo>
                    <a:pt x="105" y="3"/>
                  </a:lnTo>
                  <a:lnTo>
                    <a:pt x="96" y="6"/>
                  </a:lnTo>
                  <a:lnTo>
                    <a:pt x="86" y="9"/>
                  </a:lnTo>
                  <a:lnTo>
                    <a:pt x="77" y="10"/>
                  </a:lnTo>
                  <a:lnTo>
                    <a:pt x="72" y="11"/>
                  </a:lnTo>
                  <a:lnTo>
                    <a:pt x="68" y="12"/>
                  </a:lnTo>
                  <a:lnTo>
                    <a:pt x="63" y="14"/>
                  </a:lnTo>
                  <a:lnTo>
                    <a:pt x="60" y="17"/>
                  </a:lnTo>
                  <a:lnTo>
                    <a:pt x="57" y="19"/>
                  </a:lnTo>
                  <a:lnTo>
                    <a:pt x="55" y="22"/>
                  </a:lnTo>
                  <a:lnTo>
                    <a:pt x="53" y="25"/>
                  </a:lnTo>
                  <a:lnTo>
                    <a:pt x="52" y="29"/>
                  </a:lnTo>
                  <a:lnTo>
                    <a:pt x="41" y="29"/>
                  </a:lnTo>
                  <a:lnTo>
                    <a:pt x="30" y="28"/>
                  </a:lnTo>
                  <a:lnTo>
                    <a:pt x="22" y="26"/>
                  </a:lnTo>
                  <a:lnTo>
                    <a:pt x="15" y="23"/>
                  </a:lnTo>
                  <a:lnTo>
                    <a:pt x="7" y="21"/>
                  </a:lnTo>
                  <a:lnTo>
                    <a:pt x="0" y="29"/>
                  </a:lnTo>
                  <a:lnTo>
                    <a:pt x="5" y="58"/>
                  </a:lnTo>
                  <a:lnTo>
                    <a:pt x="8" y="59"/>
                  </a:lnTo>
                  <a:lnTo>
                    <a:pt x="11" y="61"/>
                  </a:lnTo>
                  <a:lnTo>
                    <a:pt x="13" y="62"/>
                  </a:lnTo>
                  <a:lnTo>
                    <a:pt x="14" y="66"/>
                  </a:lnTo>
                  <a:lnTo>
                    <a:pt x="14" y="75"/>
                  </a:lnTo>
                  <a:lnTo>
                    <a:pt x="23" y="75"/>
                  </a:lnTo>
                  <a:lnTo>
                    <a:pt x="29" y="74"/>
                  </a:lnTo>
                  <a:lnTo>
                    <a:pt x="33" y="72"/>
                  </a:lnTo>
                  <a:lnTo>
                    <a:pt x="35" y="69"/>
                  </a:lnTo>
                  <a:lnTo>
                    <a:pt x="36" y="67"/>
                  </a:lnTo>
                  <a:lnTo>
                    <a:pt x="39" y="66"/>
                  </a:lnTo>
                  <a:lnTo>
                    <a:pt x="42" y="65"/>
                  </a:lnTo>
                  <a:lnTo>
                    <a:pt x="48" y="64"/>
                  </a:lnTo>
                  <a:lnTo>
                    <a:pt x="49" y="67"/>
                  </a:lnTo>
                  <a:lnTo>
                    <a:pt x="51" y="69"/>
                  </a:lnTo>
                  <a:lnTo>
                    <a:pt x="52" y="70"/>
                  </a:lnTo>
                  <a:lnTo>
                    <a:pt x="56" y="72"/>
                  </a:lnTo>
                  <a:lnTo>
                    <a:pt x="73" y="72"/>
                  </a:lnTo>
                  <a:lnTo>
                    <a:pt x="70" y="56"/>
                  </a:lnTo>
                  <a:lnTo>
                    <a:pt x="75" y="54"/>
                  </a:lnTo>
                  <a:lnTo>
                    <a:pt x="79" y="52"/>
                  </a:lnTo>
                  <a:lnTo>
                    <a:pt x="82" y="49"/>
                  </a:lnTo>
                  <a:lnTo>
                    <a:pt x="85" y="46"/>
                  </a:lnTo>
                  <a:lnTo>
                    <a:pt x="88" y="36"/>
                  </a:lnTo>
                  <a:lnTo>
                    <a:pt x="90" y="2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12" name="Freeform 707"/>
            <p:cNvSpPr>
              <a:spLocks/>
            </p:cNvSpPr>
            <p:nvPr/>
          </p:nvSpPr>
          <p:spPr bwMode="auto">
            <a:xfrm>
              <a:off x="7338582" y="3900677"/>
              <a:ext cx="335590" cy="275153"/>
            </a:xfrm>
            <a:custGeom>
              <a:avLst/>
              <a:gdLst>
                <a:gd name="T0" fmla="*/ 514111108 w 211"/>
                <a:gd name="T1" fmla="*/ 186491902 h 173"/>
                <a:gd name="T2" fmla="*/ 526711076 w 211"/>
                <a:gd name="T3" fmla="*/ 166330615 h 173"/>
                <a:gd name="T4" fmla="*/ 531751381 w 211"/>
                <a:gd name="T5" fmla="*/ 141129007 h 173"/>
                <a:gd name="T6" fmla="*/ 514111108 w 211"/>
                <a:gd name="T7" fmla="*/ 110887077 h 173"/>
                <a:gd name="T8" fmla="*/ 481348331 w 211"/>
                <a:gd name="T9" fmla="*/ 70564503 h 173"/>
                <a:gd name="T10" fmla="*/ 458667753 w 211"/>
                <a:gd name="T11" fmla="*/ 83166101 h 173"/>
                <a:gd name="T12" fmla="*/ 430945282 w 211"/>
                <a:gd name="T13" fmla="*/ 90725790 h 173"/>
                <a:gd name="T14" fmla="*/ 390622842 w 211"/>
                <a:gd name="T15" fmla="*/ 88206423 h 173"/>
                <a:gd name="T16" fmla="*/ 347781043 w 211"/>
                <a:gd name="T17" fmla="*/ 78125780 h 173"/>
                <a:gd name="T18" fmla="*/ 309977962 w 211"/>
                <a:gd name="T19" fmla="*/ 70564503 h 173"/>
                <a:gd name="T20" fmla="*/ 297377994 w 211"/>
                <a:gd name="T21" fmla="*/ 55443538 h 173"/>
                <a:gd name="T22" fmla="*/ 292337689 w 211"/>
                <a:gd name="T23" fmla="*/ 40322573 h 173"/>
                <a:gd name="T24" fmla="*/ 277216774 w 211"/>
                <a:gd name="T25" fmla="*/ 27722563 h 173"/>
                <a:gd name="T26" fmla="*/ 254534608 w 211"/>
                <a:gd name="T27" fmla="*/ 10080643 h 173"/>
                <a:gd name="T28" fmla="*/ 143647898 w 211"/>
                <a:gd name="T29" fmla="*/ 35282252 h 173"/>
                <a:gd name="T30" fmla="*/ 95765795 w 211"/>
                <a:gd name="T31" fmla="*/ 110887077 h 173"/>
                <a:gd name="T32" fmla="*/ 100806100 w 211"/>
                <a:gd name="T33" fmla="*/ 120967720 h 173"/>
                <a:gd name="T34" fmla="*/ 105846405 w 211"/>
                <a:gd name="T35" fmla="*/ 138609640 h 173"/>
                <a:gd name="T36" fmla="*/ 103325458 w 211"/>
                <a:gd name="T37" fmla="*/ 148690283 h 173"/>
                <a:gd name="T38" fmla="*/ 95765795 w 211"/>
                <a:gd name="T39" fmla="*/ 156249972 h 173"/>
                <a:gd name="T40" fmla="*/ 0 w 211"/>
                <a:gd name="T41" fmla="*/ 151209650 h 173"/>
                <a:gd name="T42" fmla="*/ 50403050 w 211"/>
                <a:gd name="T43" fmla="*/ 219254787 h 173"/>
                <a:gd name="T44" fmla="*/ 90725490 w 211"/>
                <a:gd name="T45" fmla="*/ 294859612 h 173"/>
                <a:gd name="T46" fmla="*/ 141128539 w 211"/>
                <a:gd name="T47" fmla="*/ 332661231 h 173"/>
                <a:gd name="T48" fmla="*/ 90725490 w 211"/>
                <a:gd name="T49" fmla="*/ 340222507 h 173"/>
                <a:gd name="T50" fmla="*/ 284776437 w 211"/>
                <a:gd name="T51" fmla="*/ 408266056 h 173"/>
                <a:gd name="T52" fmla="*/ 340219792 w 211"/>
                <a:gd name="T53" fmla="*/ 435988619 h 173"/>
                <a:gd name="T54" fmla="*/ 330139182 w 211"/>
                <a:gd name="T55" fmla="*/ 423387021 h 173"/>
                <a:gd name="T56" fmla="*/ 317539214 w 211"/>
                <a:gd name="T57" fmla="*/ 408266056 h 173"/>
                <a:gd name="T58" fmla="*/ 282257079 w 211"/>
                <a:gd name="T59" fmla="*/ 385585402 h 173"/>
                <a:gd name="T60" fmla="*/ 239413693 w 211"/>
                <a:gd name="T61" fmla="*/ 360383794 h 173"/>
                <a:gd name="T62" fmla="*/ 209171863 w 211"/>
                <a:gd name="T63" fmla="*/ 327620909 h 173"/>
                <a:gd name="T64" fmla="*/ 191531589 w 211"/>
                <a:gd name="T65" fmla="*/ 292338657 h 173"/>
                <a:gd name="T66" fmla="*/ 181450979 w 211"/>
                <a:gd name="T67" fmla="*/ 272177371 h 173"/>
                <a:gd name="T68" fmla="*/ 158768813 w 211"/>
                <a:gd name="T69" fmla="*/ 257056405 h 173"/>
                <a:gd name="T70" fmla="*/ 143647898 w 211"/>
                <a:gd name="T71" fmla="*/ 241935440 h 173"/>
                <a:gd name="T72" fmla="*/ 138607593 w 211"/>
                <a:gd name="T73" fmla="*/ 224295108 h 173"/>
                <a:gd name="T74" fmla="*/ 143647898 w 211"/>
                <a:gd name="T75" fmla="*/ 171370937 h 173"/>
                <a:gd name="T76" fmla="*/ 173889728 w 211"/>
                <a:gd name="T77" fmla="*/ 166330615 h 173"/>
                <a:gd name="T78" fmla="*/ 191531589 w 211"/>
                <a:gd name="T79" fmla="*/ 168851570 h 173"/>
                <a:gd name="T80" fmla="*/ 221773419 w 211"/>
                <a:gd name="T81" fmla="*/ 168851570 h 173"/>
                <a:gd name="T82" fmla="*/ 277216774 w 211"/>
                <a:gd name="T83" fmla="*/ 153730605 h 173"/>
                <a:gd name="T84" fmla="*/ 304937657 w 211"/>
                <a:gd name="T85" fmla="*/ 151209650 h 173"/>
                <a:gd name="T86" fmla="*/ 352821348 w 211"/>
                <a:gd name="T87" fmla="*/ 166330615 h 173"/>
                <a:gd name="T88" fmla="*/ 493949888 w 211"/>
                <a:gd name="T89" fmla="*/ 158770927 h 1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1" h="173">
                  <a:moveTo>
                    <a:pt x="196" y="63"/>
                  </a:moveTo>
                  <a:lnTo>
                    <a:pt x="204" y="74"/>
                  </a:lnTo>
                  <a:lnTo>
                    <a:pt x="209" y="71"/>
                  </a:lnTo>
                  <a:lnTo>
                    <a:pt x="209" y="66"/>
                  </a:lnTo>
                  <a:lnTo>
                    <a:pt x="210" y="61"/>
                  </a:lnTo>
                  <a:lnTo>
                    <a:pt x="211" y="56"/>
                  </a:lnTo>
                  <a:lnTo>
                    <a:pt x="204" y="52"/>
                  </a:lnTo>
                  <a:lnTo>
                    <a:pt x="204" y="44"/>
                  </a:lnTo>
                  <a:lnTo>
                    <a:pt x="196" y="41"/>
                  </a:lnTo>
                  <a:lnTo>
                    <a:pt x="191" y="28"/>
                  </a:lnTo>
                  <a:lnTo>
                    <a:pt x="186" y="30"/>
                  </a:lnTo>
                  <a:lnTo>
                    <a:pt x="182" y="33"/>
                  </a:lnTo>
                  <a:lnTo>
                    <a:pt x="177" y="35"/>
                  </a:lnTo>
                  <a:lnTo>
                    <a:pt x="171" y="36"/>
                  </a:lnTo>
                  <a:lnTo>
                    <a:pt x="167" y="36"/>
                  </a:lnTo>
                  <a:lnTo>
                    <a:pt x="155" y="35"/>
                  </a:lnTo>
                  <a:lnTo>
                    <a:pt x="146" y="33"/>
                  </a:lnTo>
                  <a:lnTo>
                    <a:pt x="138" y="31"/>
                  </a:lnTo>
                  <a:lnTo>
                    <a:pt x="128" y="29"/>
                  </a:lnTo>
                  <a:lnTo>
                    <a:pt x="123" y="28"/>
                  </a:lnTo>
                  <a:lnTo>
                    <a:pt x="120" y="25"/>
                  </a:lnTo>
                  <a:lnTo>
                    <a:pt x="118" y="22"/>
                  </a:lnTo>
                  <a:lnTo>
                    <a:pt x="117" y="19"/>
                  </a:lnTo>
                  <a:lnTo>
                    <a:pt x="116" y="16"/>
                  </a:lnTo>
                  <a:lnTo>
                    <a:pt x="114" y="14"/>
                  </a:lnTo>
                  <a:lnTo>
                    <a:pt x="110" y="11"/>
                  </a:lnTo>
                  <a:lnTo>
                    <a:pt x="101" y="10"/>
                  </a:lnTo>
                  <a:lnTo>
                    <a:pt x="101" y="4"/>
                  </a:lnTo>
                  <a:lnTo>
                    <a:pt x="79" y="0"/>
                  </a:lnTo>
                  <a:lnTo>
                    <a:pt x="57" y="14"/>
                  </a:lnTo>
                  <a:lnTo>
                    <a:pt x="54" y="37"/>
                  </a:lnTo>
                  <a:lnTo>
                    <a:pt x="38" y="44"/>
                  </a:lnTo>
                  <a:lnTo>
                    <a:pt x="39" y="46"/>
                  </a:lnTo>
                  <a:lnTo>
                    <a:pt x="40" y="48"/>
                  </a:lnTo>
                  <a:lnTo>
                    <a:pt x="41" y="50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1" y="59"/>
                  </a:lnTo>
                  <a:lnTo>
                    <a:pt x="40" y="61"/>
                  </a:lnTo>
                  <a:lnTo>
                    <a:pt x="38" y="62"/>
                  </a:lnTo>
                  <a:lnTo>
                    <a:pt x="34" y="61"/>
                  </a:lnTo>
                  <a:lnTo>
                    <a:pt x="0" y="60"/>
                  </a:lnTo>
                  <a:lnTo>
                    <a:pt x="9" y="72"/>
                  </a:lnTo>
                  <a:lnTo>
                    <a:pt x="20" y="87"/>
                  </a:lnTo>
                  <a:lnTo>
                    <a:pt x="31" y="104"/>
                  </a:lnTo>
                  <a:lnTo>
                    <a:pt x="36" y="117"/>
                  </a:lnTo>
                  <a:lnTo>
                    <a:pt x="56" y="124"/>
                  </a:lnTo>
                  <a:lnTo>
                    <a:pt x="56" y="132"/>
                  </a:lnTo>
                  <a:lnTo>
                    <a:pt x="42" y="129"/>
                  </a:lnTo>
                  <a:lnTo>
                    <a:pt x="36" y="135"/>
                  </a:lnTo>
                  <a:lnTo>
                    <a:pt x="83" y="161"/>
                  </a:lnTo>
                  <a:lnTo>
                    <a:pt x="113" y="162"/>
                  </a:lnTo>
                  <a:lnTo>
                    <a:pt x="119" y="170"/>
                  </a:lnTo>
                  <a:lnTo>
                    <a:pt x="135" y="173"/>
                  </a:lnTo>
                  <a:lnTo>
                    <a:pt x="134" y="171"/>
                  </a:lnTo>
                  <a:lnTo>
                    <a:pt x="131" y="168"/>
                  </a:lnTo>
                  <a:lnTo>
                    <a:pt x="129" y="166"/>
                  </a:lnTo>
                  <a:lnTo>
                    <a:pt x="126" y="162"/>
                  </a:lnTo>
                  <a:lnTo>
                    <a:pt x="120" y="158"/>
                  </a:lnTo>
                  <a:lnTo>
                    <a:pt x="112" y="153"/>
                  </a:lnTo>
                  <a:lnTo>
                    <a:pt x="103" y="148"/>
                  </a:lnTo>
                  <a:lnTo>
                    <a:pt x="95" y="143"/>
                  </a:lnTo>
                  <a:lnTo>
                    <a:pt x="88" y="138"/>
                  </a:lnTo>
                  <a:lnTo>
                    <a:pt x="83" y="130"/>
                  </a:lnTo>
                  <a:lnTo>
                    <a:pt x="79" y="123"/>
                  </a:lnTo>
                  <a:lnTo>
                    <a:pt x="76" y="116"/>
                  </a:lnTo>
                  <a:lnTo>
                    <a:pt x="74" y="113"/>
                  </a:lnTo>
                  <a:lnTo>
                    <a:pt x="72" y="108"/>
                  </a:lnTo>
                  <a:lnTo>
                    <a:pt x="68" y="105"/>
                  </a:lnTo>
                  <a:lnTo>
                    <a:pt x="63" y="102"/>
                  </a:lnTo>
                  <a:lnTo>
                    <a:pt x="59" y="99"/>
                  </a:lnTo>
                  <a:lnTo>
                    <a:pt x="57" y="96"/>
                  </a:lnTo>
                  <a:lnTo>
                    <a:pt x="56" y="93"/>
                  </a:lnTo>
                  <a:lnTo>
                    <a:pt x="55" y="89"/>
                  </a:lnTo>
                  <a:lnTo>
                    <a:pt x="56" y="79"/>
                  </a:lnTo>
                  <a:lnTo>
                    <a:pt x="57" y="68"/>
                  </a:lnTo>
                  <a:lnTo>
                    <a:pt x="63" y="66"/>
                  </a:lnTo>
                  <a:lnTo>
                    <a:pt x="69" y="66"/>
                  </a:lnTo>
                  <a:lnTo>
                    <a:pt x="70" y="66"/>
                  </a:lnTo>
                  <a:lnTo>
                    <a:pt x="76" y="67"/>
                  </a:lnTo>
                  <a:lnTo>
                    <a:pt x="81" y="70"/>
                  </a:lnTo>
                  <a:lnTo>
                    <a:pt x="88" y="67"/>
                  </a:lnTo>
                  <a:lnTo>
                    <a:pt x="98" y="63"/>
                  </a:lnTo>
                  <a:lnTo>
                    <a:pt x="110" y="61"/>
                  </a:lnTo>
                  <a:lnTo>
                    <a:pt x="119" y="60"/>
                  </a:lnTo>
                  <a:lnTo>
                    <a:pt x="121" y="60"/>
                  </a:lnTo>
                  <a:lnTo>
                    <a:pt x="128" y="63"/>
                  </a:lnTo>
                  <a:lnTo>
                    <a:pt x="140" y="66"/>
                  </a:lnTo>
                  <a:lnTo>
                    <a:pt x="144" y="66"/>
                  </a:lnTo>
                  <a:lnTo>
                    <a:pt x="196" y="6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13" name="Freeform 708"/>
            <p:cNvSpPr>
              <a:spLocks/>
            </p:cNvSpPr>
            <p:nvPr/>
          </p:nvSpPr>
          <p:spPr bwMode="auto">
            <a:xfrm>
              <a:off x="7760057" y="3639839"/>
              <a:ext cx="668000" cy="429428"/>
            </a:xfrm>
            <a:custGeom>
              <a:avLst/>
              <a:gdLst>
                <a:gd name="T0" fmla="*/ 2147483647 w 420"/>
                <a:gd name="T1" fmla="*/ 2147483647 h 270"/>
                <a:gd name="T2" fmla="*/ 2147483647 w 420"/>
                <a:gd name="T3" fmla="*/ 2147483647 h 270"/>
                <a:gd name="T4" fmla="*/ 2147483647 w 420"/>
                <a:gd name="T5" fmla="*/ 2147483647 h 270"/>
                <a:gd name="T6" fmla="*/ 2147483647 w 420"/>
                <a:gd name="T7" fmla="*/ 2147483647 h 270"/>
                <a:gd name="T8" fmla="*/ 2147483647 w 420"/>
                <a:gd name="T9" fmla="*/ 2147483647 h 270"/>
                <a:gd name="T10" fmla="*/ 2147483647 w 420"/>
                <a:gd name="T11" fmla="*/ 2147483647 h 270"/>
                <a:gd name="T12" fmla="*/ 2147483647 w 420"/>
                <a:gd name="T13" fmla="*/ 2147483647 h 270"/>
                <a:gd name="T14" fmla="*/ 2147483647 w 420"/>
                <a:gd name="T15" fmla="*/ 2147483647 h 270"/>
                <a:gd name="T16" fmla="*/ 2147483647 w 420"/>
                <a:gd name="T17" fmla="*/ 2147483647 h 270"/>
                <a:gd name="T18" fmla="*/ 2147483647 w 420"/>
                <a:gd name="T19" fmla="*/ 2147483647 h 270"/>
                <a:gd name="T20" fmla="*/ 2147483647 w 420"/>
                <a:gd name="T21" fmla="*/ 2147483647 h 270"/>
                <a:gd name="T22" fmla="*/ 2147483647 w 420"/>
                <a:gd name="T23" fmla="*/ 2147483647 h 270"/>
                <a:gd name="T24" fmla="*/ 2147483647 w 420"/>
                <a:gd name="T25" fmla="*/ 2147483647 h 270"/>
                <a:gd name="T26" fmla="*/ 2147483647 w 420"/>
                <a:gd name="T27" fmla="*/ 2147483647 h 270"/>
                <a:gd name="T28" fmla="*/ 2147483647 w 420"/>
                <a:gd name="T29" fmla="*/ 2147483647 h 270"/>
                <a:gd name="T30" fmla="*/ 2147483647 w 420"/>
                <a:gd name="T31" fmla="*/ 2147483647 h 270"/>
                <a:gd name="T32" fmla="*/ 2147483647 w 420"/>
                <a:gd name="T33" fmla="*/ 2147483647 h 270"/>
                <a:gd name="T34" fmla="*/ 2147483647 w 420"/>
                <a:gd name="T35" fmla="*/ 2147483647 h 270"/>
                <a:gd name="T36" fmla="*/ 2147483647 w 420"/>
                <a:gd name="T37" fmla="*/ 2147483647 h 270"/>
                <a:gd name="T38" fmla="*/ 2147483647 w 420"/>
                <a:gd name="T39" fmla="*/ 2147483647 h 270"/>
                <a:gd name="T40" fmla="*/ 2147483647 w 420"/>
                <a:gd name="T41" fmla="*/ 2147483647 h 270"/>
                <a:gd name="T42" fmla="*/ 2147483647 w 420"/>
                <a:gd name="T43" fmla="*/ 2147483647 h 270"/>
                <a:gd name="T44" fmla="*/ 2147483647 w 420"/>
                <a:gd name="T45" fmla="*/ 2147483647 h 270"/>
                <a:gd name="T46" fmla="*/ 2147483647 w 420"/>
                <a:gd name="T47" fmla="*/ 2147483647 h 270"/>
                <a:gd name="T48" fmla="*/ 2147483647 w 420"/>
                <a:gd name="T49" fmla="*/ 2147483647 h 270"/>
                <a:gd name="T50" fmla="*/ 2147483647 w 420"/>
                <a:gd name="T51" fmla="*/ 2147483647 h 270"/>
                <a:gd name="T52" fmla="*/ 2147483647 w 420"/>
                <a:gd name="T53" fmla="*/ 2147483647 h 270"/>
                <a:gd name="T54" fmla="*/ 2147483647 w 420"/>
                <a:gd name="T55" fmla="*/ 2147483647 h 270"/>
                <a:gd name="T56" fmla="*/ 2147483647 w 420"/>
                <a:gd name="T57" fmla="*/ 2147483647 h 270"/>
                <a:gd name="T58" fmla="*/ 2147483647 w 420"/>
                <a:gd name="T59" fmla="*/ 2147483647 h 270"/>
                <a:gd name="T60" fmla="*/ 2147483647 w 420"/>
                <a:gd name="T61" fmla="*/ 2147483647 h 270"/>
                <a:gd name="T62" fmla="*/ 2147483647 w 420"/>
                <a:gd name="T63" fmla="*/ 2147483647 h 270"/>
                <a:gd name="T64" fmla="*/ 2147483647 w 420"/>
                <a:gd name="T65" fmla="*/ 2147483647 h 270"/>
                <a:gd name="T66" fmla="*/ 2147483647 w 420"/>
                <a:gd name="T67" fmla="*/ 2147483647 h 270"/>
                <a:gd name="T68" fmla="*/ 2147483647 w 420"/>
                <a:gd name="T69" fmla="*/ 2147483647 h 270"/>
                <a:gd name="T70" fmla="*/ 2147483647 w 420"/>
                <a:gd name="T71" fmla="*/ 2147483647 h 270"/>
                <a:gd name="T72" fmla="*/ 2147483647 w 420"/>
                <a:gd name="T73" fmla="*/ 2147483647 h 270"/>
                <a:gd name="T74" fmla="*/ 2147483647 w 420"/>
                <a:gd name="T75" fmla="*/ 2147483647 h 270"/>
                <a:gd name="T76" fmla="*/ 2147483647 w 420"/>
                <a:gd name="T77" fmla="*/ 2147483647 h 270"/>
                <a:gd name="T78" fmla="*/ 2147483647 w 420"/>
                <a:gd name="T79" fmla="*/ 2147483647 h 270"/>
                <a:gd name="T80" fmla="*/ 2147483647 w 420"/>
                <a:gd name="T81" fmla="*/ 2147483647 h 270"/>
                <a:gd name="T82" fmla="*/ 2147483647 w 420"/>
                <a:gd name="T83" fmla="*/ 2147483647 h 270"/>
                <a:gd name="T84" fmla="*/ 2147483647 w 420"/>
                <a:gd name="T85" fmla="*/ 2147483647 h 270"/>
                <a:gd name="T86" fmla="*/ 2147483647 w 420"/>
                <a:gd name="T87" fmla="*/ 2147483647 h 270"/>
                <a:gd name="T88" fmla="*/ 2147483647 w 420"/>
                <a:gd name="T89" fmla="*/ 2147483647 h 270"/>
                <a:gd name="T90" fmla="*/ 2147483647 w 420"/>
                <a:gd name="T91" fmla="*/ 2147483647 h 270"/>
                <a:gd name="T92" fmla="*/ 2147483647 w 420"/>
                <a:gd name="T93" fmla="*/ 2147483647 h 270"/>
                <a:gd name="T94" fmla="*/ 2147483647 w 420"/>
                <a:gd name="T95" fmla="*/ 2147483647 h 2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20" h="270">
                  <a:moveTo>
                    <a:pt x="393" y="155"/>
                  </a:moveTo>
                  <a:lnTo>
                    <a:pt x="402" y="160"/>
                  </a:lnTo>
                  <a:lnTo>
                    <a:pt x="407" y="160"/>
                  </a:lnTo>
                  <a:lnTo>
                    <a:pt x="413" y="159"/>
                  </a:lnTo>
                  <a:lnTo>
                    <a:pt x="415" y="159"/>
                  </a:lnTo>
                  <a:lnTo>
                    <a:pt x="418" y="157"/>
                  </a:lnTo>
                  <a:lnTo>
                    <a:pt x="419" y="156"/>
                  </a:lnTo>
                  <a:lnTo>
                    <a:pt x="420" y="154"/>
                  </a:lnTo>
                  <a:lnTo>
                    <a:pt x="420" y="142"/>
                  </a:lnTo>
                  <a:lnTo>
                    <a:pt x="400" y="135"/>
                  </a:lnTo>
                  <a:lnTo>
                    <a:pt x="397" y="141"/>
                  </a:lnTo>
                  <a:lnTo>
                    <a:pt x="391" y="146"/>
                  </a:lnTo>
                  <a:lnTo>
                    <a:pt x="387" y="149"/>
                  </a:lnTo>
                  <a:lnTo>
                    <a:pt x="383" y="150"/>
                  </a:lnTo>
                  <a:lnTo>
                    <a:pt x="379" y="152"/>
                  </a:lnTo>
                  <a:lnTo>
                    <a:pt x="375" y="152"/>
                  </a:lnTo>
                  <a:lnTo>
                    <a:pt x="361" y="149"/>
                  </a:lnTo>
                  <a:lnTo>
                    <a:pt x="348" y="146"/>
                  </a:lnTo>
                  <a:lnTo>
                    <a:pt x="345" y="131"/>
                  </a:lnTo>
                  <a:lnTo>
                    <a:pt x="341" y="117"/>
                  </a:lnTo>
                  <a:lnTo>
                    <a:pt x="338" y="110"/>
                  </a:lnTo>
                  <a:lnTo>
                    <a:pt x="336" y="100"/>
                  </a:lnTo>
                  <a:lnTo>
                    <a:pt x="333" y="91"/>
                  </a:lnTo>
                  <a:lnTo>
                    <a:pt x="332" y="81"/>
                  </a:lnTo>
                  <a:lnTo>
                    <a:pt x="331" y="75"/>
                  </a:lnTo>
                  <a:lnTo>
                    <a:pt x="327" y="69"/>
                  </a:lnTo>
                  <a:lnTo>
                    <a:pt x="322" y="63"/>
                  </a:lnTo>
                  <a:lnTo>
                    <a:pt x="316" y="57"/>
                  </a:lnTo>
                  <a:lnTo>
                    <a:pt x="310" y="51"/>
                  </a:lnTo>
                  <a:lnTo>
                    <a:pt x="302" y="47"/>
                  </a:lnTo>
                  <a:lnTo>
                    <a:pt x="295" y="43"/>
                  </a:lnTo>
                  <a:lnTo>
                    <a:pt x="288" y="42"/>
                  </a:lnTo>
                  <a:lnTo>
                    <a:pt x="288" y="34"/>
                  </a:lnTo>
                  <a:lnTo>
                    <a:pt x="284" y="33"/>
                  </a:lnTo>
                  <a:lnTo>
                    <a:pt x="282" y="32"/>
                  </a:lnTo>
                  <a:lnTo>
                    <a:pt x="280" y="31"/>
                  </a:lnTo>
                  <a:lnTo>
                    <a:pt x="277" y="28"/>
                  </a:lnTo>
                  <a:lnTo>
                    <a:pt x="275" y="22"/>
                  </a:lnTo>
                  <a:lnTo>
                    <a:pt x="269" y="15"/>
                  </a:lnTo>
                  <a:lnTo>
                    <a:pt x="260" y="7"/>
                  </a:lnTo>
                  <a:lnTo>
                    <a:pt x="249" y="0"/>
                  </a:lnTo>
                  <a:lnTo>
                    <a:pt x="242" y="2"/>
                  </a:lnTo>
                  <a:lnTo>
                    <a:pt x="239" y="2"/>
                  </a:lnTo>
                  <a:lnTo>
                    <a:pt x="237" y="4"/>
                  </a:lnTo>
                  <a:lnTo>
                    <a:pt x="234" y="11"/>
                  </a:lnTo>
                  <a:lnTo>
                    <a:pt x="232" y="17"/>
                  </a:lnTo>
                  <a:lnTo>
                    <a:pt x="229" y="19"/>
                  </a:lnTo>
                  <a:lnTo>
                    <a:pt x="225" y="20"/>
                  </a:lnTo>
                  <a:lnTo>
                    <a:pt x="218" y="23"/>
                  </a:lnTo>
                  <a:lnTo>
                    <a:pt x="209" y="27"/>
                  </a:lnTo>
                  <a:lnTo>
                    <a:pt x="199" y="32"/>
                  </a:lnTo>
                  <a:lnTo>
                    <a:pt x="194" y="35"/>
                  </a:lnTo>
                  <a:lnTo>
                    <a:pt x="190" y="38"/>
                  </a:lnTo>
                  <a:lnTo>
                    <a:pt x="187" y="42"/>
                  </a:lnTo>
                  <a:lnTo>
                    <a:pt x="186" y="47"/>
                  </a:lnTo>
                  <a:lnTo>
                    <a:pt x="175" y="47"/>
                  </a:lnTo>
                  <a:lnTo>
                    <a:pt x="172" y="44"/>
                  </a:lnTo>
                  <a:lnTo>
                    <a:pt x="166" y="40"/>
                  </a:lnTo>
                  <a:lnTo>
                    <a:pt x="161" y="37"/>
                  </a:lnTo>
                  <a:lnTo>
                    <a:pt x="157" y="37"/>
                  </a:lnTo>
                  <a:lnTo>
                    <a:pt x="108" y="40"/>
                  </a:lnTo>
                  <a:lnTo>
                    <a:pt x="104" y="39"/>
                  </a:lnTo>
                  <a:lnTo>
                    <a:pt x="97" y="39"/>
                  </a:lnTo>
                  <a:lnTo>
                    <a:pt x="96" y="41"/>
                  </a:lnTo>
                  <a:lnTo>
                    <a:pt x="94" y="44"/>
                  </a:lnTo>
                  <a:lnTo>
                    <a:pt x="91" y="47"/>
                  </a:lnTo>
                  <a:lnTo>
                    <a:pt x="86" y="50"/>
                  </a:lnTo>
                  <a:lnTo>
                    <a:pt x="82" y="54"/>
                  </a:lnTo>
                  <a:lnTo>
                    <a:pt x="78" y="56"/>
                  </a:lnTo>
                  <a:lnTo>
                    <a:pt x="74" y="57"/>
                  </a:lnTo>
                  <a:lnTo>
                    <a:pt x="70" y="58"/>
                  </a:lnTo>
                  <a:lnTo>
                    <a:pt x="65" y="72"/>
                  </a:lnTo>
                  <a:lnTo>
                    <a:pt x="54" y="74"/>
                  </a:lnTo>
                  <a:lnTo>
                    <a:pt x="54" y="81"/>
                  </a:lnTo>
                  <a:lnTo>
                    <a:pt x="54" y="92"/>
                  </a:lnTo>
                  <a:lnTo>
                    <a:pt x="52" y="100"/>
                  </a:lnTo>
                  <a:lnTo>
                    <a:pt x="48" y="109"/>
                  </a:lnTo>
                  <a:lnTo>
                    <a:pt x="43" y="115"/>
                  </a:lnTo>
                  <a:lnTo>
                    <a:pt x="43" y="119"/>
                  </a:lnTo>
                  <a:lnTo>
                    <a:pt x="41" y="125"/>
                  </a:lnTo>
                  <a:lnTo>
                    <a:pt x="39" y="131"/>
                  </a:lnTo>
                  <a:lnTo>
                    <a:pt x="36" y="139"/>
                  </a:lnTo>
                  <a:lnTo>
                    <a:pt x="31" y="145"/>
                  </a:lnTo>
                  <a:lnTo>
                    <a:pt x="27" y="150"/>
                  </a:lnTo>
                  <a:lnTo>
                    <a:pt x="24" y="154"/>
                  </a:lnTo>
                  <a:lnTo>
                    <a:pt x="20" y="155"/>
                  </a:lnTo>
                  <a:lnTo>
                    <a:pt x="12" y="155"/>
                  </a:lnTo>
                  <a:lnTo>
                    <a:pt x="12" y="160"/>
                  </a:lnTo>
                  <a:lnTo>
                    <a:pt x="11" y="162"/>
                  </a:lnTo>
                  <a:lnTo>
                    <a:pt x="8" y="164"/>
                  </a:lnTo>
                  <a:lnTo>
                    <a:pt x="0" y="164"/>
                  </a:lnTo>
                  <a:lnTo>
                    <a:pt x="8" y="171"/>
                  </a:lnTo>
                  <a:lnTo>
                    <a:pt x="15" y="176"/>
                  </a:lnTo>
                  <a:lnTo>
                    <a:pt x="19" y="179"/>
                  </a:lnTo>
                  <a:lnTo>
                    <a:pt x="21" y="183"/>
                  </a:lnTo>
                  <a:lnTo>
                    <a:pt x="24" y="189"/>
                  </a:lnTo>
                  <a:lnTo>
                    <a:pt x="25" y="197"/>
                  </a:lnTo>
                  <a:lnTo>
                    <a:pt x="61" y="210"/>
                  </a:lnTo>
                  <a:lnTo>
                    <a:pt x="58" y="219"/>
                  </a:lnTo>
                  <a:lnTo>
                    <a:pt x="60" y="220"/>
                  </a:lnTo>
                  <a:lnTo>
                    <a:pt x="62" y="220"/>
                  </a:lnTo>
                  <a:lnTo>
                    <a:pt x="62" y="221"/>
                  </a:lnTo>
                  <a:lnTo>
                    <a:pt x="63" y="224"/>
                  </a:lnTo>
                  <a:lnTo>
                    <a:pt x="63" y="232"/>
                  </a:lnTo>
                  <a:lnTo>
                    <a:pt x="74" y="232"/>
                  </a:lnTo>
                  <a:lnTo>
                    <a:pt x="80" y="232"/>
                  </a:lnTo>
                  <a:lnTo>
                    <a:pt x="84" y="234"/>
                  </a:lnTo>
                  <a:lnTo>
                    <a:pt x="88" y="236"/>
                  </a:lnTo>
                  <a:lnTo>
                    <a:pt x="92" y="238"/>
                  </a:lnTo>
                  <a:lnTo>
                    <a:pt x="99" y="229"/>
                  </a:lnTo>
                  <a:lnTo>
                    <a:pt x="112" y="229"/>
                  </a:lnTo>
                  <a:lnTo>
                    <a:pt x="119" y="229"/>
                  </a:lnTo>
                  <a:lnTo>
                    <a:pt x="124" y="230"/>
                  </a:lnTo>
                  <a:lnTo>
                    <a:pt x="124" y="238"/>
                  </a:lnTo>
                  <a:lnTo>
                    <a:pt x="110" y="243"/>
                  </a:lnTo>
                  <a:lnTo>
                    <a:pt x="139" y="257"/>
                  </a:lnTo>
                  <a:lnTo>
                    <a:pt x="139" y="267"/>
                  </a:lnTo>
                  <a:lnTo>
                    <a:pt x="178" y="267"/>
                  </a:lnTo>
                  <a:lnTo>
                    <a:pt x="185" y="268"/>
                  </a:lnTo>
                  <a:lnTo>
                    <a:pt x="191" y="270"/>
                  </a:lnTo>
                  <a:lnTo>
                    <a:pt x="199" y="267"/>
                  </a:lnTo>
                  <a:lnTo>
                    <a:pt x="205" y="266"/>
                  </a:lnTo>
                  <a:lnTo>
                    <a:pt x="207" y="266"/>
                  </a:lnTo>
                  <a:lnTo>
                    <a:pt x="213" y="266"/>
                  </a:lnTo>
                  <a:lnTo>
                    <a:pt x="217" y="267"/>
                  </a:lnTo>
                  <a:lnTo>
                    <a:pt x="217" y="266"/>
                  </a:lnTo>
                  <a:lnTo>
                    <a:pt x="260" y="259"/>
                  </a:lnTo>
                  <a:lnTo>
                    <a:pt x="278" y="237"/>
                  </a:lnTo>
                  <a:lnTo>
                    <a:pt x="276" y="237"/>
                  </a:lnTo>
                  <a:lnTo>
                    <a:pt x="312" y="222"/>
                  </a:lnTo>
                  <a:lnTo>
                    <a:pt x="330" y="219"/>
                  </a:lnTo>
                  <a:lnTo>
                    <a:pt x="339" y="222"/>
                  </a:lnTo>
                  <a:lnTo>
                    <a:pt x="339" y="219"/>
                  </a:lnTo>
                  <a:lnTo>
                    <a:pt x="370" y="220"/>
                  </a:lnTo>
                  <a:lnTo>
                    <a:pt x="372" y="223"/>
                  </a:lnTo>
                  <a:lnTo>
                    <a:pt x="374" y="226"/>
                  </a:lnTo>
                  <a:lnTo>
                    <a:pt x="377" y="228"/>
                  </a:lnTo>
                  <a:lnTo>
                    <a:pt x="381" y="229"/>
                  </a:lnTo>
                  <a:lnTo>
                    <a:pt x="397" y="229"/>
                  </a:lnTo>
                  <a:lnTo>
                    <a:pt x="392" y="215"/>
                  </a:lnTo>
                  <a:lnTo>
                    <a:pt x="388" y="205"/>
                  </a:lnTo>
                  <a:lnTo>
                    <a:pt x="392" y="194"/>
                  </a:lnTo>
                  <a:lnTo>
                    <a:pt x="397" y="184"/>
                  </a:lnTo>
                  <a:lnTo>
                    <a:pt x="388" y="184"/>
                  </a:lnTo>
                  <a:lnTo>
                    <a:pt x="393" y="1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614" name="Freeform 709"/>
            <p:cNvSpPr>
              <a:spLocks/>
            </p:cNvSpPr>
            <p:nvPr/>
          </p:nvSpPr>
          <p:spPr bwMode="auto">
            <a:xfrm>
              <a:off x="7656677" y="3900677"/>
              <a:ext cx="324457" cy="356266"/>
            </a:xfrm>
            <a:custGeom>
              <a:avLst/>
              <a:gdLst>
                <a:gd name="T0" fmla="*/ 443547500 w 204"/>
                <a:gd name="T1" fmla="*/ 252015625 h 224"/>
                <a:gd name="T2" fmla="*/ 456149075 w 204"/>
                <a:gd name="T3" fmla="*/ 236894688 h 224"/>
                <a:gd name="T4" fmla="*/ 428426563 w 204"/>
                <a:gd name="T5" fmla="*/ 219254388 h 224"/>
                <a:gd name="T6" fmla="*/ 420866888 w 204"/>
                <a:gd name="T7" fmla="*/ 194052825 h 224"/>
                <a:gd name="T8" fmla="*/ 413305625 w 204"/>
                <a:gd name="T9" fmla="*/ 209173763 h 224"/>
                <a:gd name="T10" fmla="*/ 405745950 w 204"/>
                <a:gd name="T11" fmla="*/ 214214075 h 224"/>
                <a:gd name="T12" fmla="*/ 390625013 w 204"/>
                <a:gd name="T13" fmla="*/ 214214075 h 224"/>
                <a:gd name="T14" fmla="*/ 375504075 w 204"/>
                <a:gd name="T15" fmla="*/ 209173763 h 224"/>
                <a:gd name="T16" fmla="*/ 362902500 w 204"/>
                <a:gd name="T17" fmla="*/ 199093138 h 224"/>
                <a:gd name="T18" fmla="*/ 342741250 w 204"/>
                <a:gd name="T19" fmla="*/ 191531875 h 224"/>
                <a:gd name="T20" fmla="*/ 309980013 w 204"/>
                <a:gd name="T21" fmla="*/ 186491563 h 224"/>
                <a:gd name="T22" fmla="*/ 292338125 w 204"/>
                <a:gd name="T23" fmla="*/ 151209375 h 224"/>
                <a:gd name="T24" fmla="*/ 277217188 w 204"/>
                <a:gd name="T25" fmla="*/ 138609388 h 224"/>
                <a:gd name="T26" fmla="*/ 262096250 w 204"/>
                <a:gd name="T27" fmla="*/ 113407825 h 224"/>
                <a:gd name="T28" fmla="*/ 236894688 w 204"/>
                <a:gd name="T29" fmla="*/ 103327200 h 224"/>
                <a:gd name="T30" fmla="*/ 204133450 w 204"/>
                <a:gd name="T31" fmla="*/ 95765938 h 224"/>
                <a:gd name="T32" fmla="*/ 204133450 w 204"/>
                <a:gd name="T33" fmla="*/ 63004700 h 224"/>
                <a:gd name="T34" fmla="*/ 176410938 w 204"/>
                <a:gd name="T35" fmla="*/ 37803138 h 224"/>
                <a:gd name="T36" fmla="*/ 151209375 w 204"/>
                <a:gd name="T37" fmla="*/ 10080625 h 224"/>
                <a:gd name="T38" fmla="*/ 126007813 w 204"/>
                <a:gd name="T39" fmla="*/ 0 h 224"/>
                <a:gd name="T40" fmla="*/ 57964388 w 204"/>
                <a:gd name="T41" fmla="*/ 17641888 h 224"/>
                <a:gd name="T42" fmla="*/ 20161250 w 204"/>
                <a:gd name="T43" fmla="*/ 37803138 h 224"/>
                <a:gd name="T44" fmla="*/ 2520950 w 204"/>
                <a:gd name="T45" fmla="*/ 55443438 h 224"/>
                <a:gd name="T46" fmla="*/ 2520950 w 204"/>
                <a:gd name="T47" fmla="*/ 73085325 h 224"/>
                <a:gd name="T48" fmla="*/ 20161250 w 204"/>
                <a:gd name="T49" fmla="*/ 85685313 h 224"/>
                <a:gd name="T50" fmla="*/ 27722513 w 204"/>
                <a:gd name="T51" fmla="*/ 103327200 h 224"/>
                <a:gd name="T52" fmla="*/ 22682200 w 204"/>
                <a:gd name="T53" fmla="*/ 118448138 h 224"/>
                <a:gd name="T54" fmla="*/ 78125638 w 204"/>
                <a:gd name="T55" fmla="*/ 163810950 h 224"/>
                <a:gd name="T56" fmla="*/ 50403125 w 204"/>
                <a:gd name="T57" fmla="*/ 163810950 h 224"/>
                <a:gd name="T58" fmla="*/ 45362813 w 204"/>
                <a:gd name="T59" fmla="*/ 173891575 h 224"/>
                <a:gd name="T60" fmla="*/ 78125638 w 204"/>
                <a:gd name="T61" fmla="*/ 183972200 h 224"/>
                <a:gd name="T62" fmla="*/ 75604688 w 204"/>
                <a:gd name="T63" fmla="*/ 214214075 h 224"/>
                <a:gd name="T64" fmla="*/ 68045013 w 204"/>
                <a:gd name="T65" fmla="*/ 244455950 h 224"/>
                <a:gd name="T66" fmla="*/ 118448138 w 204"/>
                <a:gd name="T67" fmla="*/ 299899388 h 224"/>
                <a:gd name="T68" fmla="*/ 108367513 w 204"/>
                <a:gd name="T69" fmla="*/ 327620313 h 224"/>
                <a:gd name="T70" fmla="*/ 113407825 w 204"/>
                <a:gd name="T71" fmla="*/ 388104063 h 224"/>
                <a:gd name="T72" fmla="*/ 141128750 w 204"/>
                <a:gd name="T73" fmla="*/ 423386250 h 224"/>
                <a:gd name="T74" fmla="*/ 186491563 w 204"/>
                <a:gd name="T75" fmla="*/ 428426563 h 224"/>
                <a:gd name="T76" fmla="*/ 231854375 w 204"/>
                <a:gd name="T77" fmla="*/ 443547500 h 224"/>
                <a:gd name="T78" fmla="*/ 236894688 w 204"/>
                <a:gd name="T79" fmla="*/ 473789375 h 224"/>
                <a:gd name="T80" fmla="*/ 229335013 w 204"/>
                <a:gd name="T81" fmla="*/ 483870000 h 224"/>
                <a:gd name="T82" fmla="*/ 214214075 w 204"/>
                <a:gd name="T83" fmla="*/ 488910313 h 224"/>
                <a:gd name="T84" fmla="*/ 287297813 w 204"/>
                <a:gd name="T85" fmla="*/ 556955325 h 224"/>
                <a:gd name="T86" fmla="*/ 309980013 w 204"/>
                <a:gd name="T87" fmla="*/ 541834388 h 224"/>
                <a:gd name="T88" fmla="*/ 340221888 w 204"/>
                <a:gd name="T89" fmla="*/ 539313438 h 224"/>
                <a:gd name="T90" fmla="*/ 347781563 w 204"/>
                <a:gd name="T91" fmla="*/ 544353750 h 224"/>
                <a:gd name="T92" fmla="*/ 352821875 w 204"/>
                <a:gd name="T93" fmla="*/ 536794075 h 224"/>
                <a:gd name="T94" fmla="*/ 372983125 w 204"/>
                <a:gd name="T95" fmla="*/ 524192500 h 224"/>
                <a:gd name="T96" fmla="*/ 415826575 w 204"/>
                <a:gd name="T97" fmla="*/ 511592513 h 224"/>
                <a:gd name="T98" fmla="*/ 481350638 w 204"/>
                <a:gd name="T99" fmla="*/ 496471575 h 224"/>
                <a:gd name="T100" fmla="*/ 473789375 w 204"/>
                <a:gd name="T101" fmla="*/ 438507188 h 224"/>
                <a:gd name="T102" fmla="*/ 471270013 w 204"/>
                <a:gd name="T103" fmla="*/ 420866888 h 224"/>
                <a:gd name="T104" fmla="*/ 504031250 w 204"/>
                <a:gd name="T105" fmla="*/ 408265313 h 224"/>
                <a:gd name="T106" fmla="*/ 493950625 w 204"/>
                <a:gd name="T107" fmla="*/ 365423450 h 224"/>
                <a:gd name="T108" fmla="*/ 443547500 w 204"/>
                <a:gd name="T109" fmla="*/ 330141263 h 224"/>
                <a:gd name="T110" fmla="*/ 428426563 w 204"/>
                <a:gd name="T111" fmla="*/ 299899388 h 224"/>
                <a:gd name="T112" fmla="*/ 428426563 w 204"/>
                <a:gd name="T113" fmla="*/ 257055938 h 22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24">
                  <a:moveTo>
                    <a:pt x="170" y="102"/>
                  </a:moveTo>
                  <a:lnTo>
                    <a:pt x="176" y="100"/>
                  </a:lnTo>
                  <a:lnTo>
                    <a:pt x="180" y="98"/>
                  </a:lnTo>
                  <a:lnTo>
                    <a:pt x="181" y="94"/>
                  </a:lnTo>
                  <a:lnTo>
                    <a:pt x="182" y="88"/>
                  </a:lnTo>
                  <a:lnTo>
                    <a:pt x="170" y="87"/>
                  </a:lnTo>
                  <a:lnTo>
                    <a:pt x="170" y="74"/>
                  </a:lnTo>
                  <a:lnTo>
                    <a:pt x="167" y="77"/>
                  </a:lnTo>
                  <a:lnTo>
                    <a:pt x="166" y="81"/>
                  </a:lnTo>
                  <a:lnTo>
                    <a:pt x="164" y="83"/>
                  </a:lnTo>
                  <a:lnTo>
                    <a:pt x="163" y="84"/>
                  </a:lnTo>
                  <a:lnTo>
                    <a:pt x="161" y="85"/>
                  </a:lnTo>
                  <a:lnTo>
                    <a:pt x="159" y="85"/>
                  </a:lnTo>
                  <a:lnTo>
                    <a:pt x="155" y="85"/>
                  </a:lnTo>
                  <a:lnTo>
                    <a:pt x="151" y="84"/>
                  </a:lnTo>
                  <a:lnTo>
                    <a:pt x="149" y="83"/>
                  </a:lnTo>
                  <a:lnTo>
                    <a:pt x="147" y="80"/>
                  </a:lnTo>
                  <a:lnTo>
                    <a:pt x="144" y="79"/>
                  </a:lnTo>
                  <a:lnTo>
                    <a:pt x="141" y="77"/>
                  </a:lnTo>
                  <a:lnTo>
                    <a:pt x="136" y="76"/>
                  </a:lnTo>
                  <a:lnTo>
                    <a:pt x="128" y="76"/>
                  </a:lnTo>
                  <a:lnTo>
                    <a:pt x="123" y="74"/>
                  </a:lnTo>
                  <a:lnTo>
                    <a:pt x="116" y="73"/>
                  </a:lnTo>
                  <a:lnTo>
                    <a:pt x="116" y="60"/>
                  </a:lnTo>
                  <a:lnTo>
                    <a:pt x="110" y="60"/>
                  </a:lnTo>
                  <a:lnTo>
                    <a:pt x="110" y="55"/>
                  </a:lnTo>
                  <a:lnTo>
                    <a:pt x="108" y="50"/>
                  </a:lnTo>
                  <a:lnTo>
                    <a:pt x="104" y="45"/>
                  </a:lnTo>
                  <a:lnTo>
                    <a:pt x="99" y="42"/>
                  </a:lnTo>
                  <a:lnTo>
                    <a:pt x="94" y="41"/>
                  </a:lnTo>
                  <a:lnTo>
                    <a:pt x="85" y="39"/>
                  </a:lnTo>
                  <a:lnTo>
                    <a:pt x="81" y="38"/>
                  </a:lnTo>
                  <a:lnTo>
                    <a:pt x="81" y="35"/>
                  </a:lnTo>
                  <a:lnTo>
                    <a:pt x="81" y="25"/>
                  </a:lnTo>
                  <a:lnTo>
                    <a:pt x="76" y="21"/>
                  </a:lnTo>
                  <a:lnTo>
                    <a:pt x="70" y="15"/>
                  </a:lnTo>
                  <a:lnTo>
                    <a:pt x="62" y="8"/>
                  </a:lnTo>
                  <a:lnTo>
                    <a:pt x="60" y="4"/>
                  </a:lnTo>
                  <a:lnTo>
                    <a:pt x="50" y="4"/>
                  </a:lnTo>
                  <a:lnTo>
                    <a:pt x="50" y="0"/>
                  </a:lnTo>
                  <a:lnTo>
                    <a:pt x="31" y="2"/>
                  </a:lnTo>
                  <a:lnTo>
                    <a:pt x="23" y="7"/>
                  </a:lnTo>
                  <a:lnTo>
                    <a:pt x="12" y="12"/>
                  </a:lnTo>
                  <a:lnTo>
                    <a:pt x="8" y="15"/>
                  </a:lnTo>
                  <a:lnTo>
                    <a:pt x="4" y="19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11" y="45"/>
                  </a:lnTo>
                  <a:lnTo>
                    <a:pt x="9" y="47"/>
                  </a:lnTo>
                  <a:lnTo>
                    <a:pt x="31" y="52"/>
                  </a:lnTo>
                  <a:lnTo>
                    <a:pt x="31" y="65"/>
                  </a:lnTo>
                  <a:lnTo>
                    <a:pt x="23" y="65"/>
                  </a:lnTo>
                  <a:lnTo>
                    <a:pt x="20" y="65"/>
                  </a:lnTo>
                  <a:lnTo>
                    <a:pt x="19" y="66"/>
                  </a:lnTo>
                  <a:lnTo>
                    <a:pt x="18" y="69"/>
                  </a:lnTo>
                  <a:lnTo>
                    <a:pt x="18" y="73"/>
                  </a:lnTo>
                  <a:lnTo>
                    <a:pt x="31" y="73"/>
                  </a:lnTo>
                  <a:lnTo>
                    <a:pt x="31" y="79"/>
                  </a:lnTo>
                  <a:lnTo>
                    <a:pt x="30" y="85"/>
                  </a:lnTo>
                  <a:lnTo>
                    <a:pt x="27" y="88"/>
                  </a:lnTo>
                  <a:lnTo>
                    <a:pt x="27" y="97"/>
                  </a:lnTo>
                  <a:lnTo>
                    <a:pt x="22" y="103"/>
                  </a:lnTo>
                  <a:lnTo>
                    <a:pt x="47" y="119"/>
                  </a:lnTo>
                  <a:lnTo>
                    <a:pt x="49" y="130"/>
                  </a:lnTo>
                  <a:lnTo>
                    <a:pt x="43" y="130"/>
                  </a:lnTo>
                  <a:lnTo>
                    <a:pt x="47" y="151"/>
                  </a:lnTo>
                  <a:lnTo>
                    <a:pt x="45" y="154"/>
                  </a:lnTo>
                  <a:lnTo>
                    <a:pt x="43" y="161"/>
                  </a:lnTo>
                  <a:lnTo>
                    <a:pt x="56" y="168"/>
                  </a:lnTo>
                  <a:lnTo>
                    <a:pt x="54" y="170"/>
                  </a:lnTo>
                  <a:lnTo>
                    <a:pt x="74" y="170"/>
                  </a:lnTo>
                  <a:lnTo>
                    <a:pt x="76" y="175"/>
                  </a:lnTo>
                  <a:lnTo>
                    <a:pt x="92" y="176"/>
                  </a:lnTo>
                  <a:lnTo>
                    <a:pt x="93" y="182"/>
                  </a:lnTo>
                  <a:lnTo>
                    <a:pt x="94" y="188"/>
                  </a:lnTo>
                  <a:lnTo>
                    <a:pt x="93" y="190"/>
                  </a:lnTo>
                  <a:lnTo>
                    <a:pt x="91" y="192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9" y="210"/>
                  </a:lnTo>
                  <a:lnTo>
                    <a:pt x="114" y="221"/>
                  </a:lnTo>
                  <a:lnTo>
                    <a:pt x="114" y="224"/>
                  </a:lnTo>
                  <a:lnTo>
                    <a:pt x="123" y="215"/>
                  </a:lnTo>
                  <a:lnTo>
                    <a:pt x="132" y="213"/>
                  </a:lnTo>
                  <a:lnTo>
                    <a:pt x="135" y="214"/>
                  </a:lnTo>
                  <a:lnTo>
                    <a:pt x="137" y="214"/>
                  </a:lnTo>
                  <a:lnTo>
                    <a:pt x="138" y="216"/>
                  </a:lnTo>
                  <a:lnTo>
                    <a:pt x="139" y="217"/>
                  </a:lnTo>
                  <a:lnTo>
                    <a:pt x="140" y="213"/>
                  </a:lnTo>
                  <a:lnTo>
                    <a:pt x="143" y="210"/>
                  </a:lnTo>
                  <a:lnTo>
                    <a:pt x="148" y="208"/>
                  </a:lnTo>
                  <a:lnTo>
                    <a:pt x="154" y="206"/>
                  </a:lnTo>
                  <a:lnTo>
                    <a:pt x="165" y="203"/>
                  </a:lnTo>
                  <a:lnTo>
                    <a:pt x="177" y="202"/>
                  </a:lnTo>
                  <a:lnTo>
                    <a:pt x="191" y="197"/>
                  </a:lnTo>
                  <a:lnTo>
                    <a:pt x="191" y="178"/>
                  </a:lnTo>
                  <a:lnTo>
                    <a:pt x="188" y="174"/>
                  </a:lnTo>
                  <a:lnTo>
                    <a:pt x="186" y="172"/>
                  </a:lnTo>
                  <a:lnTo>
                    <a:pt x="187" y="167"/>
                  </a:lnTo>
                  <a:lnTo>
                    <a:pt x="189" y="162"/>
                  </a:lnTo>
                  <a:lnTo>
                    <a:pt x="200" y="162"/>
                  </a:lnTo>
                  <a:lnTo>
                    <a:pt x="204" y="151"/>
                  </a:lnTo>
                  <a:lnTo>
                    <a:pt x="196" y="145"/>
                  </a:lnTo>
                  <a:lnTo>
                    <a:pt x="182" y="135"/>
                  </a:lnTo>
                  <a:lnTo>
                    <a:pt x="176" y="131"/>
                  </a:lnTo>
                  <a:lnTo>
                    <a:pt x="173" y="126"/>
                  </a:lnTo>
                  <a:lnTo>
                    <a:pt x="170" y="119"/>
                  </a:lnTo>
                  <a:lnTo>
                    <a:pt x="170" y="112"/>
                  </a:lnTo>
                  <a:lnTo>
                    <a:pt x="170" y="10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15" name="Freeform 710"/>
            <p:cNvSpPr>
              <a:spLocks/>
            </p:cNvSpPr>
            <p:nvPr/>
          </p:nvSpPr>
          <p:spPr bwMode="auto">
            <a:xfrm>
              <a:off x="6007353" y="3480792"/>
              <a:ext cx="860446" cy="782514"/>
            </a:xfrm>
            <a:custGeom>
              <a:avLst/>
              <a:gdLst>
                <a:gd name="T0" fmla="*/ 2147483647 w 541"/>
                <a:gd name="T1" fmla="*/ 2147483647 h 492"/>
                <a:gd name="T2" fmla="*/ 2147483647 w 541"/>
                <a:gd name="T3" fmla="*/ 2147483647 h 492"/>
                <a:gd name="T4" fmla="*/ 2147483647 w 541"/>
                <a:gd name="T5" fmla="*/ 2147483647 h 492"/>
                <a:gd name="T6" fmla="*/ 2147483647 w 541"/>
                <a:gd name="T7" fmla="*/ 2147483647 h 492"/>
                <a:gd name="T8" fmla="*/ 2147483647 w 541"/>
                <a:gd name="T9" fmla="*/ 2147483647 h 492"/>
                <a:gd name="T10" fmla="*/ 2147483647 w 541"/>
                <a:gd name="T11" fmla="*/ 2147483647 h 492"/>
                <a:gd name="T12" fmla="*/ 2147483647 w 541"/>
                <a:gd name="T13" fmla="*/ 2147483647 h 492"/>
                <a:gd name="T14" fmla="*/ 2147483647 w 541"/>
                <a:gd name="T15" fmla="*/ 2147483647 h 492"/>
                <a:gd name="T16" fmla="*/ 2147483647 w 541"/>
                <a:gd name="T17" fmla="*/ 2147483647 h 492"/>
                <a:gd name="T18" fmla="*/ 2147483647 w 541"/>
                <a:gd name="T19" fmla="*/ 2147483647 h 492"/>
                <a:gd name="T20" fmla="*/ 2147483647 w 541"/>
                <a:gd name="T21" fmla="*/ 2147483647 h 492"/>
                <a:gd name="T22" fmla="*/ 2147483647 w 541"/>
                <a:gd name="T23" fmla="*/ 2147483647 h 492"/>
                <a:gd name="T24" fmla="*/ 2147483647 w 541"/>
                <a:gd name="T25" fmla="*/ 2147483647 h 492"/>
                <a:gd name="T26" fmla="*/ 2147483647 w 541"/>
                <a:gd name="T27" fmla="*/ 2147483647 h 492"/>
                <a:gd name="T28" fmla="*/ 2147483647 w 541"/>
                <a:gd name="T29" fmla="*/ 2147483647 h 492"/>
                <a:gd name="T30" fmla="*/ 2147483647 w 541"/>
                <a:gd name="T31" fmla="*/ 2147483647 h 492"/>
                <a:gd name="T32" fmla="*/ 2147483647 w 541"/>
                <a:gd name="T33" fmla="*/ 2147483647 h 492"/>
                <a:gd name="T34" fmla="*/ 2147483647 w 541"/>
                <a:gd name="T35" fmla="*/ 2147483647 h 492"/>
                <a:gd name="T36" fmla="*/ 2147483647 w 541"/>
                <a:gd name="T37" fmla="*/ 2147483647 h 492"/>
                <a:gd name="T38" fmla="*/ 2147483647 w 541"/>
                <a:gd name="T39" fmla="*/ 2147483647 h 492"/>
                <a:gd name="T40" fmla="*/ 2147483647 w 541"/>
                <a:gd name="T41" fmla="*/ 2147483647 h 492"/>
                <a:gd name="T42" fmla="*/ 2147483647 w 541"/>
                <a:gd name="T43" fmla="*/ 2147483647 h 492"/>
                <a:gd name="T44" fmla="*/ 2147483647 w 541"/>
                <a:gd name="T45" fmla="*/ 2147483647 h 492"/>
                <a:gd name="T46" fmla="*/ 2147483647 w 541"/>
                <a:gd name="T47" fmla="*/ 2147483647 h 492"/>
                <a:gd name="T48" fmla="*/ 2147483647 w 541"/>
                <a:gd name="T49" fmla="*/ 2147483647 h 492"/>
                <a:gd name="T50" fmla="*/ 2147483647 w 541"/>
                <a:gd name="T51" fmla="*/ 2147483647 h 492"/>
                <a:gd name="T52" fmla="*/ 2147483647 w 541"/>
                <a:gd name="T53" fmla="*/ 2147483647 h 492"/>
                <a:gd name="T54" fmla="*/ 2147483647 w 541"/>
                <a:gd name="T55" fmla="*/ 2147483647 h 492"/>
                <a:gd name="T56" fmla="*/ 2147483647 w 541"/>
                <a:gd name="T57" fmla="*/ 2147483647 h 492"/>
                <a:gd name="T58" fmla="*/ 2147483647 w 541"/>
                <a:gd name="T59" fmla="*/ 2147483647 h 492"/>
                <a:gd name="T60" fmla="*/ 2147483647 w 541"/>
                <a:gd name="T61" fmla="*/ 2147483647 h 492"/>
                <a:gd name="T62" fmla="*/ 2147483647 w 541"/>
                <a:gd name="T63" fmla="*/ 2147483647 h 492"/>
                <a:gd name="T64" fmla="*/ 2147483647 w 541"/>
                <a:gd name="T65" fmla="*/ 2147483647 h 492"/>
                <a:gd name="T66" fmla="*/ 2147483647 w 541"/>
                <a:gd name="T67" fmla="*/ 2147483647 h 492"/>
                <a:gd name="T68" fmla="*/ 2147483647 w 541"/>
                <a:gd name="T69" fmla="*/ 2147483647 h 492"/>
                <a:gd name="T70" fmla="*/ 2147483647 w 541"/>
                <a:gd name="T71" fmla="*/ 2147483647 h 492"/>
                <a:gd name="T72" fmla="*/ 2147483647 w 541"/>
                <a:gd name="T73" fmla="*/ 2147483647 h 492"/>
                <a:gd name="T74" fmla="*/ 2147483647 w 541"/>
                <a:gd name="T75" fmla="*/ 2147483647 h 492"/>
                <a:gd name="T76" fmla="*/ 2147483647 w 541"/>
                <a:gd name="T77" fmla="*/ 2147483647 h 492"/>
                <a:gd name="T78" fmla="*/ 2147483647 w 541"/>
                <a:gd name="T79" fmla="*/ 2147483647 h 492"/>
                <a:gd name="T80" fmla="*/ 2147483647 w 541"/>
                <a:gd name="T81" fmla="*/ 2147483647 h 492"/>
                <a:gd name="T82" fmla="*/ 2147483647 w 541"/>
                <a:gd name="T83" fmla="*/ 2147483647 h 492"/>
                <a:gd name="T84" fmla="*/ 2147483647 w 541"/>
                <a:gd name="T85" fmla="*/ 2147483647 h 492"/>
                <a:gd name="T86" fmla="*/ 2147483647 w 541"/>
                <a:gd name="T87" fmla="*/ 2147483647 h 492"/>
                <a:gd name="T88" fmla="*/ 2147483647 w 541"/>
                <a:gd name="T89" fmla="*/ 2147483647 h 492"/>
                <a:gd name="T90" fmla="*/ 0 w 541"/>
                <a:gd name="T91" fmla="*/ 2147483647 h 492"/>
                <a:gd name="T92" fmla="*/ 2147483647 w 541"/>
                <a:gd name="T93" fmla="*/ 2147483647 h 492"/>
                <a:gd name="T94" fmla="*/ 2147483647 w 541"/>
                <a:gd name="T95" fmla="*/ 2147483647 h 492"/>
                <a:gd name="T96" fmla="*/ 2147483647 w 541"/>
                <a:gd name="T97" fmla="*/ 2147483647 h 492"/>
                <a:gd name="T98" fmla="*/ 2147483647 w 541"/>
                <a:gd name="T99" fmla="*/ 2147483647 h 492"/>
                <a:gd name="T100" fmla="*/ 2147483647 w 541"/>
                <a:gd name="T101" fmla="*/ 2147483647 h 492"/>
                <a:gd name="T102" fmla="*/ 2147483647 w 541"/>
                <a:gd name="T103" fmla="*/ 2147483647 h 492"/>
                <a:gd name="T104" fmla="*/ 2147483647 w 541"/>
                <a:gd name="T105" fmla="*/ 2147483647 h 492"/>
                <a:gd name="T106" fmla="*/ 2147483647 w 541"/>
                <a:gd name="T107" fmla="*/ 2147483647 h 4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41" h="492">
                  <a:moveTo>
                    <a:pt x="132" y="274"/>
                  </a:moveTo>
                  <a:lnTo>
                    <a:pt x="130" y="280"/>
                  </a:lnTo>
                  <a:lnTo>
                    <a:pt x="128" y="284"/>
                  </a:lnTo>
                  <a:lnTo>
                    <a:pt x="132" y="287"/>
                  </a:lnTo>
                  <a:lnTo>
                    <a:pt x="137" y="292"/>
                  </a:lnTo>
                  <a:lnTo>
                    <a:pt x="139" y="294"/>
                  </a:lnTo>
                  <a:lnTo>
                    <a:pt x="141" y="297"/>
                  </a:lnTo>
                  <a:lnTo>
                    <a:pt x="142" y="299"/>
                  </a:lnTo>
                  <a:lnTo>
                    <a:pt x="143" y="301"/>
                  </a:lnTo>
                  <a:lnTo>
                    <a:pt x="143" y="308"/>
                  </a:lnTo>
                  <a:lnTo>
                    <a:pt x="143" y="324"/>
                  </a:lnTo>
                  <a:lnTo>
                    <a:pt x="143" y="328"/>
                  </a:lnTo>
                  <a:lnTo>
                    <a:pt x="141" y="332"/>
                  </a:lnTo>
                  <a:lnTo>
                    <a:pt x="135" y="332"/>
                  </a:lnTo>
                  <a:lnTo>
                    <a:pt x="126" y="308"/>
                  </a:lnTo>
                  <a:lnTo>
                    <a:pt x="110" y="338"/>
                  </a:lnTo>
                  <a:lnTo>
                    <a:pt x="119" y="338"/>
                  </a:lnTo>
                  <a:lnTo>
                    <a:pt x="119" y="343"/>
                  </a:lnTo>
                  <a:lnTo>
                    <a:pt x="113" y="354"/>
                  </a:lnTo>
                  <a:lnTo>
                    <a:pt x="104" y="373"/>
                  </a:lnTo>
                  <a:lnTo>
                    <a:pt x="99" y="384"/>
                  </a:lnTo>
                  <a:lnTo>
                    <a:pt x="94" y="394"/>
                  </a:lnTo>
                  <a:lnTo>
                    <a:pt x="91" y="403"/>
                  </a:lnTo>
                  <a:lnTo>
                    <a:pt x="90" y="408"/>
                  </a:lnTo>
                  <a:lnTo>
                    <a:pt x="80" y="413"/>
                  </a:lnTo>
                  <a:lnTo>
                    <a:pt x="92" y="431"/>
                  </a:lnTo>
                  <a:lnTo>
                    <a:pt x="128" y="450"/>
                  </a:lnTo>
                  <a:lnTo>
                    <a:pt x="139" y="452"/>
                  </a:lnTo>
                  <a:lnTo>
                    <a:pt x="146" y="461"/>
                  </a:lnTo>
                  <a:lnTo>
                    <a:pt x="177" y="463"/>
                  </a:lnTo>
                  <a:lnTo>
                    <a:pt x="177" y="455"/>
                  </a:lnTo>
                  <a:lnTo>
                    <a:pt x="193" y="455"/>
                  </a:lnTo>
                  <a:lnTo>
                    <a:pt x="193" y="459"/>
                  </a:lnTo>
                  <a:lnTo>
                    <a:pt x="202" y="460"/>
                  </a:lnTo>
                  <a:lnTo>
                    <a:pt x="207" y="461"/>
                  </a:lnTo>
                  <a:lnTo>
                    <a:pt x="210" y="463"/>
                  </a:lnTo>
                  <a:lnTo>
                    <a:pt x="211" y="465"/>
                  </a:lnTo>
                  <a:lnTo>
                    <a:pt x="212" y="467"/>
                  </a:lnTo>
                  <a:lnTo>
                    <a:pt x="213" y="469"/>
                  </a:lnTo>
                  <a:lnTo>
                    <a:pt x="215" y="470"/>
                  </a:lnTo>
                  <a:lnTo>
                    <a:pt x="218" y="471"/>
                  </a:lnTo>
                  <a:lnTo>
                    <a:pt x="231" y="471"/>
                  </a:lnTo>
                  <a:lnTo>
                    <a:pt x="231" y="481"/>
                  </a:lnTo>
                  <a:lnTo>
                    <a:pt x="247" y="482"/>
                  </a:lnTo>
                  <a:lnTo>
                    <a:pt x="247" y="487"/>
                  </a:lnTo>
                  <a:lnTo>
                    <a:pt x="263" y="487"/>
                  </a:lnTo>
                  <a:lnTo>
                    <a:pt x="263" y="492"/>
                  </a:lnTo>
                  <a:lnTo>
                    <a:pt x="294" y="488"/>
                  </a:lnTo>
                  <a:lnTo>
                    <a:pt x="293" y="481"/>
                  </a:lnTo>
                  <a:lnTo>
                    <a:pt x="292" y="474"/>
                  </a:lnTo>
                  <a:lnTo>
                    <a:pt x="292" y="464"/>
                  </a:lnTo>
                  <a:lnTo>
                    <a:pt x="293" y="460"/>
                  </a:lnTo>
                  <a:lnTo>
                    <a:pt x="295" y="455"/>
                  </a:lnTo>
                  <a:lnTo>
                    <a:pt x="298" y="451"/>
                  </a:lnTo>
                  <a:lnTo>
                    <a:pt x="302" y="448"/>
                  </a:lnTo>
                  <a:lnTo>
                    <a:pt x="306" y="445"/>
                  </a:lnTo>
                  <a:lnTo>
                    <a:pt x="313" y="444"/>
                  </a:lnTo>
                  <a:lnTo>
                    <a:pt x="319" y="442"/>
                  </a:lnTo>
                  <a:lnTo>
                    <a:pt x="325" y="442"/>
                  </a:lnTo>
                  <a:lnTo>
                    <a:pt x="327" y="436"/>
                  </a:lnTo>
                  <a:lnTo>
                    <a:pt x="354" y="426"/>
                  </a:lnTo>
                  <a:lnTo>
                    <a:pt x="357" y="436"/>
                  </a:lnTo>
                  <a:lnTo>
                    <a:pt x="377" y="439"/>
                  </a:lnTo>
                  <a:lnTo>
                    <a:pt x="375" y="442"/>
                  </a:lnTo>
                  <a:lnTo>
                    <a:pt x="381" y="441"/>
                  </a:lnTo>
                  <a:lnTo>
                    <a:pt x="385" y="440"/>
                  </a:lnTo>
                  <a:lnTo>
                    <a:pt x="387" y="439"/>
                  </a:lnTo>
                  <a:lnTo>
                    <a:pt x="389" y="437"/>
                  </a:lnTo>
                  <a:lnTo>
                    <a:pt x="390" y="436"/>
                  </a:lnTo>
                  <a:lnTo>
                    <a:pt x="392" y="435"/>
                  </a:lnTo>
                  <a:lnTo>
                    <a:pt x="394" y="434"/>
                  </a:lnTo>
                  <a:lnTo>
                    <a:pt x="397" y="434"/>
                  </a:lnTo>
                  <a:lnTo>
                    <a:pt x="404" y="434"/>
                  </a:lnTo>
                  <a:lnTo>
                    <a:pt x="404" y="444"/>
                  </a:lnTo>
                  <a:lnTo>
                    <a:pt x="411" y="444"/>
                  </a:lnTo>
                  <a:lnTo>
                    <a:pt x="411" y="452"/>
                  </a:lnTo>
                  <a:lnTo>
                    <a:pt x="435" y="463"/>
                  </a:lnTo>
                  <a:lnTo>
                    <a:pt x="443" y="462"/>
                  </a:lnTo>
                  <a:lnTo>
                    <a:pt x="450" y="460"/>
                  </a:lnTo>
                  <a:lnTo>
                    <a:pt x="456" y="458"/>
                  </a:lnTo>
                  <a:lnTo>
                    <a:pt x="461" y="455"/>
                  </a:lnTo>
                  <a:lnTo>
                    <a:pt x="469" y="449"/>
                  </a:lnTo>
                  <a:lnTo>
                    <a:pt x="477" y="443"/>
                  </a:lnTo>
                  <a:lnTo>
                    <a:pt x="483" y="436"/>
                  </a:lnTo>
                  <a:lnTo>
                    <a:pt x="489" y="431"/>
                  </a:lnTo>
                  <a:lnTo>
                    <a:pt x="493" y="428"/>
                  </a:lnTo>
                  <a:lnTo>
                    <a:pt x="497" y="426"/>
                  </a:lnTo>
                  <a:lnTo>
                    <a:pt x="503" y="425"/>
                  </a:lnTo>
                  <a:lnTo>
                    <a:pt x="508" y="425"/>
                  </a:lnTo>
                  <a:lnTo>
                    <a:pt x="512" y="408"/>
                  </a:lnTo>
                  <a:lnTo>
                    <a:pt x="494" y="408"/>
                  </a:lnTo>
                  <a:lnTo>
                    <a:pt x="491" y="408"/>
                  </a:lnTo>
                  <a:lnTo>
                    <a:pt x="488" y="406"/>
                  </a:lnTo>
                  <a:lnTo>
                    <a:pt x="486" y="404"/>
                  </a:lnTo>
                  <a:lnTo>
                    <a:pt x="484" y="400"/>
                  </a:lnTo>
                  <a:lnTo>
                    <a:pt x="482" y="393"/>
                  </a:lnTo>
                  <a:lnTo>
                    <a:pt x="481" y="386"/>
                  </a:lnTo>
                  <a:lnTo>
                    <a:pt x="481" y="381"/>
                  </a:lnTo>
                  <a:lnTo>
                    <a:pt x="484" y="375"/>
                  </a:lnTo>
                  <a:lnTo>
                    <a:pt x="487" y="367"/>
                  </a:lnTo>
                  <a:lnTo>
                    <a:pt x="480" y="364"/>
                  </a:lnTo>
                  <a:lnTo>
                    <a:pt x="475" y="360"/>
                  </a:lnTo>
                  <a:lnTo>
                    <a:pt x="472" y="358"/>
                  </a:lnTo>
                  <a:lnTo>
                    <a:pt x="471" y="355"/>
                  </a:lnTo>
                  <a:lnTo>
                    <a:pt x="470" y="352"/>
                  </a:lnTo>
                  <a:lnTo>
                    <a:pt x="469" y="348"/>
                  </a:lnTo>
                  <a:lnTo>
                    <a:pt x="487" y="343"/>
                  </a:lnTo>
                  <a:lnTo>
                    <a:pt x="494" y="332"/>
                  </a:lnTo>
                  <a:lnTo>
                    <a:pt x="489" y="332"/>
                  </a:lnTo>
                  <a:lnTo>
                    <a:pt x="489" y="325"/>
                  </a:lnTo>
                  <a:lnTo>
                    <a:pt x="485" y="320"/>
                  </a:lnTo>
                  <a:lnTo>
                    <a:pt x="481" y="310"/>
                  </a:lnTo>
                  <a:lnTo>
                    <a:pt x="481" y="303"/>
                  </a:lnTo>
                  <a:lnTo>
                    <a:pt x="487" y="303"/>
                  </a:lnTo>
                  <a:lnTo>
                    <a:pt x="487" y="297"/>
                  </a:lnTo>
                  <a:lnTo>
                    <a:pt x="481" y="297"/>
                  </a:lnTo>
                  <a:lnTo>
                    <a:pt x="481" y="286"/>
                  </a:lnTo>
                  <a:lnTo>
                    <a:pt x="462" y="286"/>
                  </a:lnTo>
                  <a:lnTo>
                    <a:pt x="460" y="289"/>
                  </a:lnTo>
                  <a:lnTo>
                    <a:pt x="457" y="292"/>
                  </a:lnTo>
                  <a:lnTo>
                    <a:pt x="454" y="293"/>
                  </a:lnTo>
                  <a:lnTo>
                    <a:pt x="449" y="293"/>
                  </a:lnTo>
                  <a:lnTo>
                    <a:pt x="445" y="293"/>
                  </a:lnTo>
                  <a:lnTo>
                    <a:pt x="438" y="292"/>
                  </a:lnTo>
                  <a:lnTo>
                    <a:pt x="440" y="279"/>
                  </a:lnTo>
                  <a:lnTo>
                    <a:pt x="451" y="279"/>
                  </a:lnTo>
                  <a:lnTo>
                    <a:pt x="451" y="264"/>
                  </a:lnTo>
                  <a:lnTo>
                    <a:pt x="461" y="250"/>
                  </a:lnTo>
                  <a:lnTo>
                    <a:pt x="473" y="235"/>
                  </a:lnTo>
                  <a:lnTo>
                    <a:pt x="481" y="226"/>
                  </a:lnTo>
                  <a:lnTo>
                    <a:pt x="488" y="218"/>
                  </a:lnTo>
                  <a:lnTo>
                    <a:pt x="491" y="214"/>
                  </a:lnTo>
                  <a:lnTo>
                    <a:pt x="494" y="211"/>
                  </a:lnTo>
                  <a:lnTo>
                    <a:pt x="497" y="209"/>
                  </a:lnTo>
                  <a:lnTo>
                    <a:pt x="500" y="209"/>
                  </a:lnTo>
                  <a:lnTo>
                    <a:pt x="507" y="209"/>
                  </a:lnTo>
                  <a:lnTo>
                    <a:pt x="514" y="210"/>
                  </a:lnTo>
                  <a:lnTo>
                    <a:pt x="520" y="203"/>
                  </a:lnTo>
                  <a:lnTo>
                    <a:pt x="520" y="169"/>
                  </a:lnTo>
                  <a:lnTo>
                    <a:pt x="525" y="162"/>
                  </a:lnTo>
                  <a:lnTo>
                    <a:pt x="523" y="162"/>
                  </a:lnTo>
                  <a:lnTo>
                    <a:pt x="541" y="130"/>
                  </a:lnTo>
                  <a:lnTo>
                    <a:pt x="520" y="129"/>
                  </a:lnTo>
                  <a:lnTo>
                    <a:pt x="520" y="123"/>
                  </a:lnTo>
                  <a:lnTo>
                    <a:pt x="483" y="121"/>
                  </a:lnTo>
                  <a:lnTo>
                    <a:pt x="483" y="108"/>
                  </a:lnTo>
                  <a:lnTo>
                    <a:pt x="449" y="103"/>
                  </a:lnTo>
                  <a:lnTo>
                    <a:pt x="449" y="98"/>
                  </a:lnTo>
                  <a:lnTo>
                    <a:pt x="433" y="94"/>
                  </a:lnTo>
                  <a:lnTo>
                    <a:pt x="427" y="88"/>
                  </a:lnTo>
                  <a:lnTo>
                    <a:pt x="415" y="88"/>
                  </a:lnTo>
                  <a:lnTo>
                    <a:pt x="406" y="71"/>
                  </a:lnTo>
                  <a:lnTo>
                    <a:pt x="401" y="72"/>
                  </a:lnTo>
                  <a:lnTo>
                    <a:pt x="395" y="73"/>
                  </a:lnTo>
                  <a:lnTo>
                    <a:pt x="388" y="73"/>
                  </a:lnTo>
                  <a:lnTo>
                    <a:pt x="385" y="72"/>
                  </a:lnTo>
                  <a:lnTo>
                    <a:pt x="382" y="69"/>
                  </a:lnTo>
                  <a:lnTo>
                    <a:pt x="380" y="67"/>
                  </a:lnTo>
                  <a:lnTo>
                    <a:pt x="379" y="63"/>
                  </a:lnTo>
                  <a:lnTo>
                    <a:pt x="379" y="55"/>
                  </a:lnTo>
                  <a:lnTo>
                    <a:pt x="379" y="47"/>
                  </a:lnTo>
                  <a:lnTo>
                    <a:pt x="361" y="46"/>
                  </a:lnTo>
                  <a:lnTo>
                    <a:pt x="361" y="40"/>
                  </a:lnTo>
                  <a:lnTo>
                    <a:pt x="356" y="38"/>
                  </a:lnTo>
                  <a:lnTo>
                    <a:pt x="350" y="33"/>
                  </a:lnTo>
                  <a:lnTo>
                    <a:pt x="344" y="27"/>
                  </a:lnTo>
                  <a:lnTo>
                    <a:pt x="337" y="21"/>
                  </a:lnTo>
                  <a:lnTo>
                    <a:pt x="329" y="13"/>
                  </a:lnTo>
                  <a:lnTo>
                    <a:pt x="323" y="7"/>
                  </a:lnTo>
                  <a:lnTo>
                    <a:pt x="318" y="2"/>
                  </a:lnTo>
                  <a:lnTo>
                    <a:pt x="314" y="0"/>
                  </a:lnTo>
                  <a:lnTo>
                    <a:pt x="312" y="2"/>
                  </a:lnTo>
                  <a:lnTo>
                    <a:pt x="310" y="4"/>
                  </a:lnTo>
                  <a:lnTo>
                    <a:pt x="306" y="6"/>
                  </a:lnTo>
                  <a:lnTo>
                    <a:pt x="303" y="7"/>
                  </a:lnTo>
                  <a:lnTo>
                    <a:pt x="296" y="8"/>
                  </a:lnTo>
                  <a:lnTo>
                    <a:pt x="288" y="8"/>
                  </a:lnTo>
                  <a:lnTo>
                    <a:pt x="288" y="17"/>
                  </a:lnTo>
                  <a:lnTo>
                    <a:pt x="288" y="24"/>
                  </a:lnTo>
                  <a:lnTo>
                    <a:pt x="287" y="30"/>
                  </a:lnTo>
                  <a:lnTo>
                    <a:pt x="286" y="36"/>
                  </a:lnTo>
                  <a:lnTo>
                    <a:pt x="284" y="41"/>
                  </a:lnTo>
                  <a:lnTo>
                    <a:pt x="280" y="46"/>
                  </a:lnTo>
                  <a:lnTo>
                    <a:pt x="276" y="50"/>
                  </a:lnTo>
                  <a:lnTo>
                    <a:pt x="271" y="54"/>
                  </a:lnTo>
                  <a:lnTo>
                    <a:pt x="263" y="57"/>
                  </a:lnTo>
                  <a:lnTo>
                    <a:pt x="245" y="61"/>
                  </a:lnTo>
                  <a:lnTo>
                    <a:pt x="229" y="66"/>
                  </a:lnTo>
                  <a:lnTo>
                    <a:pt x="218" y="69"/>
                  </a:lnTo>
                  <a:lnTo>
                    <a:pt x="229" y="78"/>
                  </a:lnTo>
                  <a:lnTo>
                    <a:pt x="231" y="84"/>
                  </a:lnTo>
                  <a:lnTo>
                    <a:pt x="217" y="83"/>
                  </a:lnTo>
                  <a:lnTo>
                    <a:pt x="213" y="86"/>
                  </a:lnTo>
                  <a:lnTo>
                    <a:pt x="209" y="89"/>
                  </a:lnTo>
                  <a:lnTo>
                    <a:pt x="204" y="91"/>
                  </a:lnTo>
                  <a:lnTo>
                    <a:pt x="197" y="92"/>
                  </a:lnTo>
                  <a:lnTo>
                    <a:pt x="189" y="91"/>
                  </a:lnTo>
                  <a:lnTo>
                    <a:pt x="180" y="88"/>
                  </a:lnTo>
                  <a:lnTo>
                    <a:pt x="174" y="86"/>
                  </a:lnTo>
                  <a:lnTo>
                    <a:pt x="166" y="84"/>
                  </a:lnTo>
                  <a:lnTo>
                    <a:pt x="159" y="83"/>
                  </a:lnTo>
                  <a:lnTo>
                    <a:pt x="151" y="83"/>
                  </a:lnTo>
                  <a:lnTo>
                    <a:pt x="146" y="64"/>
                  </a:lnTo>
                  <a:lnTo>
                    <a:pt x="134" y="64"/>
                  </a:lnTo>
                  <a:lnTo>
                    <a:pt x="138" y="76"/>
                  </a:lnTo>
                  <a:lnTo>
                    <a:pt x="141" y="83"/>
                  </a:lnTo>
                  <a:lnTo>
                    <a:pt x="141" y="100"/>
                  </a:lnTo>
                  <a:lnTo>
                    <a:pt x="140" y="105"/>
                  </a:lnTo>
                  <a:lnTo>
                    <a:pt x="139" y="108"/>
                  </a:lnTo>
                  <a:lnTo>
                    <a:pt x="146" y="120"/>
                  </a:lnTo>
                  <a:lnTo>
                    <a:pt x="136" y="120"/>
                  </a:lnTo>
                  <a:lnTo>
                    <a:pt x="128" y="121"/>
                  </a:lnTo>
                  <a:lnTo>
                    <a:pt x="117" y="117"/>
                  </a:lnTo>
                  <a:lnTo>
                    <a:pt x="103" y="113"/>
                  </a:lnTo>
                  <a:lnTo>
                    <a:pt x="92" y="117"/>
                  </a:lnTo>
                  <a:lnTo>
                    <a:pt x="85" y="121"/>
                  </a:lnTo>
                  <a:lnTo>
                    <a:pt x="78" y="121"/>
                  </a:lnTo>
                  <a:lnTo>
                    <a:pt x="63" y="98"/>
                  </a:lnTo>
                  <a:lnTo>
                    <a:pt x="57" y="99"/>
                  </a:lnTo>
                  <a:lnTo>
                    <a:pt x="54" y="100"/>
                  </a:lnTo>
                  <a:lnTo>
                    <a:pt x="52" y="101"/>
                  </a:lnTo>
                  <a:lnTo>
                    <a:pt x="51" y="102"/>
                  </a:lnTo>
                  <a:lnTo>
                    <a:pt x="51" y="103"/>
                  </a:lnTo>
                  <a:lnTo>
                    <a:pt x="50" y="104"/>
                  </a:lnTo>
                  <a:lnTo>
                    <a:pt x="48" y="105"/>
                  </a:lnTo>
                  <a:lnTo>
                    <a:pt x="45" y="105"/>
                  </a:lnTo>
                  <a:lnTo>
                    <a:pt x="38" y="105"/>
                  </a:lnTo>
                  <a:lnTo>
                    <a:pt x="33" y="104"/>
                  </a:lnTo>
                  <a:lnTo>
                    <a:pt x="27" y="102"/>
                  </a:lnTo>
                  <a:lnTo>
                    <a:pt x="0" y="105"/>
                  </a:lnTo>
                  <a:lnTo>
                    <a:pt x="9" y="109"/>
                  </a:lnTo>
                  <a:lnTo>
                    <a:pt x="14" y="113"/>
                  </a:lnTo>
                  <a:lnTo>
                    <a:pt x="14" y="117"/>
                  </a:lnTo>
                  <a:lnTo>
                    <a:pt x="12" y="120"/>
                  </a:lnTo>
                  <a:lnTo>
                    <a:pt x="18" y="132"/>
                  </a:lnTo>
                  <a:lnTo>
                    <a:pt x="4" y="132"/>
                  </a:lnTo>
                  <a:lnTo>
                    <a:pt x="9" y="140"/>
                  </a:lnTo>
                  <a:lnTo>
                    <a:pt x="15" y="139"/>
                  </a:lnTo>
                  <a:lnTo>
                    <a:pt x="21" y="139"/>
                  </a:lnTo>
                  <a:lnTo>
                    <a:pt x="27" y="142"/>
                  </a:lnTo>
                  <a:lnTo>
                    <a:pt x="33" y="144"/>
                  </a:lnTo>
                  <a:lnTo>
                    <a:pt x="39" y="148"/>
                  </a:lnTo>
                  <a:lnTo>
                    <a:pt x="45" y="151"/>
                  </a:lnTo>
                  <a:lnTo>
                    <a:pt x="51" y="155"/>
                  </a:lnTo>
                  <a:lnTo>
                    <a:pt x="56" y="156"/>
                  </a:lnTo>
                  <a:lnTo>
                    <a:pt x="56" y="161"/>
                  </a:lnTo>
                  <a:lnTo>
                    <a:pt x="87" y="171"/>
                  </a:lnTo>
                  <a:lnTo>
                    <a:pt x="87" y="185"/>
                  </a:lnTo>
                  <a:lnTo>
                    <a:pt x="101" y="188"/>
                  </a:lnTo>
                  <a:lnTo>
                    <a:pt x="101" y="199"/>
                  </a:lnTo>
                  <a:lnTo>
                    <a:pt x="99" y="205"/>
                  </a:lnTo>
                  <a:lnTo>
                    <a:pt x="97" y="210"/>
                  </a:lnTo>
                  <a:lnTo>
                    <a:pt x="97" y="215"/>
                  </a:lnTo>
                  <a:lnTo>
                    <a:pt x="98" y="219"/>
                  </a:lnTo>
                  <a:lnTo>
                    <a:pt x="99" y="222"/>
                  </a:lnTo>
                  <a:lnTo>
                    <a:pt x="100" y="225"/>
                  </a:lnTo>
                  <a:lnTo>
                    <a:pt x="103" y="227"/>
                  </a:lnTo>
                  <a:lnTo>
                    <a:pt x="108" y="232"/>
                  </a:lnTo>
                  <a:lnTo>
                    <a:pt x="114" y="237"/>
                  </a:lnTo>
                  <a:lnTo>
                    <a:pt x="121" y="241"/>
                  </a:lnTo>
                  <a:lnTo>
                    <a:pt x="127" y="245"/>
                  </a:lnTo>
                  <a:lnTo>
                    <a:pt x="129" y="247"/>
                  </a:lnTo>
                  <a:lnTo>
                    <a:pt x="130" y="250"/>
                  </a:lnTo>
                  <a:lnTo>
                    <a:pt x="131" y="252"/>
                  </a:lnTo>
                  <a:lnTo>
                    <a:pt x="132" y="255"/>
                  </a:lnTo>
                  <a:lnTo>
                    <a:pt x="131" y="260"/>
                  </a:lnTo>
                  <a:lnTo>
                    <a:pt x="128" y="264"/>
                  </a:lnTo>
                  <a:lnTo>
                    <a:pt x="129" y="266"/>
                  </a:lnTo>
                  <a:lnTo>
                    <a:pt x="131" y="268"/>
                  </a:lnTo>
                  <a:lnTo>
                    <a:pt x="131" y="270"/>
                  </a:lnTo>
                  <a:lnTo>
                    <a:pt x="132" y="274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616" name="Freeform 711"/>
            <p:cNvSpPr>
              <a:spLocks/>
            </p:cNvSpPr>
            <p:nvPr/>
          </p:nvSpPr>
          <p:spPr bwMode="auto">
            <a:xfrm>
              <a:off x="7441962" y="4010420"/>
              <a:ext cx="271972" cy="222667"/>
            </a:xfrm>
            <a:custGeom>
              <a:avLst/>
              <a:gdLst>
                <a:gd name="T0" fmla="*/ 367942135 w 171"/>
                <a:gd name="T1" fmla="*/ 22682200 h 140"/>
                <a:gd name="T2" fmla="*/ 350300280 w 171"/>
                <a:gd name="T3" fmla="*/ 45362813 h 140"/>
                <a:gd name="T4" fmla="*/ 327619709 w 171"/>
                <a:gd name="T5" fmla="*/ 17641888 h 140"/>
                <a:gd name="T6" fmla="*/ 299897248 w 171"/>
                <a:gd name="T7" fmla="*/ 2520950 h 140"/>
                <a:gd name="T8" fmla="*/ 231853948 w 171"/>
                <a:gd name="T9" fmla="*/ 2520950 h 140"/>
                <a:gd name="T10" fmla="*/ 211692735 w 171"/>
                <a:gd name="T11" fmla="*/ 15120938 h 140"/>
                <a:gd name="T12" fmla="*/ 153728454 w 171"/>
                <a:gd name="T13" fmla="*/ 5040313 h 140"/>
                <a:gd name="T14" fmla="*/ 113406029 w 171"/>
                <a:gd name="T15" fmla="*/ 0 h 140"/>
                <a:gd name="T16" fmla="*/ 88204513 w 171"/>
                <a:gd name="T17" fmla="*/ 0 h 140"/>
                <a:gd name="T18" fmla="*/ 75604548 w 171"/>
                <a:gd name="T19" fmla="*/ 10080625 h 140"/>
                <a:gd name="T20" fmla="*/ 65523942 w 171"/>
                <a:gd name="T21" fmla="*/ 27722513 h 140"/>
                <a:gd name="T22" fmla="*/ 0 w 171"/>
                <a:gd name="T23" fmla="*/ 10080625 h 140"/>
                <a:gd name="T24" fmla="*/ 20161213 w 171"/>
                <a:gd name="T25" fmla="*/ 73085325 h 140"/>
                <a:gd name="T26" fmla="*/ 65523942 w 171"/>
                <a:gd name="T27" fmla="*/ 133569075 h 140"/>
                <a:gd name="T28" fmla="*/ 80644851 w 171"/>
                <a:gd name="T29" fmla="*/ 151209375 h 140"/>
                <a:gd name="T30" fmla="*/ 128526938 w 171"/>
                <a:gd name="T31" fmla="*/ 194052825 h 140"/>
                <a:gd name="T32" fmla="*/ 181450916 w 171"/>
                <a:gd name="T33" fmla="*/ 226814063 h 140"/>
                <a:gd name="T34" fmla="*/ 201612129 w 171"/>
                <a:gd name="T35" fmla="*/ 252015625 h 140"/>
                <a:gd name="T36" fmla="*/ 211692735 w 171"/>
                <a:gd name="T37" fmla="*/ 269657513 h 140"/>
                <a:gd name="T38" fmla="*/ 224292699 w 171"/>
                <a:gd name="T39" fmla="*/ 282257500 h 140"/>
                <a:gd name="T40" fmla="*/ 241934554 w 171"/>
                <a:gd name="T41" fmla="*/ 292338125 h 140"/>
                <a:gd name="T42" fmla="*/ 249494215 w 171"/>
                <a:gd name="T43" fmla="*/ 302418750 h 140"/>
                <a:gd name="T44" fmla="*/ 262095767 w 171"/>
                <a:gd name="T45" fmla="*/ 315020325 h 140"/>
                <a:gd name="T46" fmla="*/ 315018157 w 171"/>
                <a:gd name="T47" fmla="*/ 337700938 h 140"/>
                <a:gd name="T48" fmla="*/ 322579406 w 171"/>
                <a:gd name="T49" fmla="*/ 282257500 h 140"/>
                <a:gd name="T50" fmla="*/ 367942135 w 171"/>
                <a:gd name="T51" fmla="*/ 231854375 h 140"/>
                <a:gd name="T52" fmla="*/ 380542099 w 171"/>
                <a:gd name="T53" fmla="*/ 211693125 h 140"/>
                <a:gd name="T54" fmla="*/ 403224257 w 171"/>
                <a:gd name="T55" fmla="*/ 199093138 h 140"/>
                <a:gd name="T56" fmla="*/ 415824222 w 171"/>
                <a:gd name="T57" fmla="*/ 191531875 h 140"/>
                <a:gd name="T58" fmla="*/ 430945131 w 171"/>
                <a:gd name="T59" fmla="*/ 166330313 h 140"/>
                <a:gd name="T60" fmla="*/ 403224257 w 171"/>
                <a:gd name="T61" fmla="*/ 141128750 h 140"/>
                <a:gd name="T62" fmla="*/ 380542099 w 171"/>
                <a:gd name="T63" fmla="*/ 105846563 h 140"/>
                <a:gd name="T64" fmla="*/ 383063044 w 171"/>
                <a:gd name="T65" fmla="*/ 65524063 h 140"/>
                <a:gd name="T66" fmla="*/ 395663009 w 171"/>
                <a:gd name="T67" fmla="*/ 22682200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1" h="140">
                  <a:moveTo>
                    <a:pt x="157" y="9"/>
                  </a:moveTo>
                  <a:lnTo>
                    <a:pt x="146" y="9"/>
                  </a:lnTo>
                  <a:lnTo>
                    <a:pt x="146" y="18"/>
                  </a:lnTo>
                  <a:lnTo>
                    <a:pt x="139" y="18"/>
                  </a:lnTo>
                  <a:lnTo>
                    <a:pt x="136" y="14"/>
                  </a:lnTo>
                  <a:lnTo>
                    <a:pt x="130" y="7"/>
                  </a:lnTo>
                  <a:lnTo>
                    <a:pt x="124" y="3"/>
                  </a:lnTo>
                  <a:lnTo>
                    <a:pt x="119" y="1"/>
                  </a:lnTo>
                  <a:lnTo>
                    <a:pt x="101" y="2"/>
                  </a:lnTo>
                  <a:lnTo>
                    <a:pt x="92" y="1"/>
                  </a:lnTo>
                  <a:lnTo>
                    <a:pt x="92" y="7"/>
                  </a:lnTo>
                  <a:lnTo>
                    <a:pt x="84" y="6"/>
                  </a:lnTo>
                  <a:lnTo>
                    <a:pt x="73" y="4"/>
                  </a:lnTo>
                  <a:lnTo>
                    <a:pt x="61" y="2"/>
                  </a:lnTo>
                  <a:lnTo>
                    <a:pt x="52" y="1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2" y="2"/>
                  </a:lnTo>
                  <a:lnTo>
                    <a:pt x="30" y="4"/>
                  </a:lnTo>
                  <a:lnTo>
                    <a:pt x="28" y="7"/>
                  </a:lnTo>
                  <a:lnTo>
                    <a:pt x="26" y="11"/>
                  </a:lnTo>
                  <a:lnTo>
                    <a:pt x="25" y="16"/>
                  </a:lnTo>
                  <a:lnTo>
                    <a:pt x="0" y="4"/>
                  </a:lnTo>
                  <a:lnTo>
                    <a:pt x="0" y="19"/>
                  </a:lnTo>
                  <a:lnTo>
                    <a:pt x="8" y="29"/>
                  </a:lnTo>
                  <a:lnTo>
                    <a:pt x="21" y="43"/>
                  </a:lnTo>
                  <a:lnTo>
                    <a:pt x="26" y="53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8" y="66"/>
                  </a:lnTo>
                  <a:lnTo>
                    <a:pt x="51" y="77"/>
                  </a:lnTo>
                  <a:lnTo>
                    <a:pt x="65" y="85"/>
                  </a:lnTo>
                  <a:lnTo>
                    <a:pt x="72" y="90"/>
                  </a:lnTo>
                  <a:lnTo>
                    <a:pt x="78" y="97"/>
                  </a:lnTo>
                  <a:lnTo>
                    <a:pt x="80" y="100"/>
                  </a:lnTo>
                  <a:lnTo>
                    <a:pt x="82" y="103"/>
                  </a:lnTo>
                  <a:lnTo>
                    <a:pt x="84" y="107"/>
                  </a:lnTo>
                  <a:lnTo>
                    <a:pt x="85" y="111"/>
                  </a:lnTo>
                  <a:lnTo>
                    <a:pt x="89" y="112"/>
                  </a:lnTo>
                  <a:lnTo>
                    <a:pt x="93" y="114"/>
                  </a:lnTo>
                  <a:lnTo>
                    <a:pt x="96" y="116"/>
                  </a:lnTo>
                  <a:lnTo>
                    <a:pt x="98" y="118"/>
                  </a:lnTo>
                  <a:lnTo>
                    <a:pt x="99" y="120"/>
                  </a:lnTo>
                  <a:lnTo>
                    <a:pt x="101" y="122"/>
                  </a:lnTo>
                  <a:lnTo>
                    <a:pt x="104" y="125"/>
                  </a:lnTo>
                  <a:lnTo>
                    <a:pt x="108" y="126"/>
                  </a:lnTo>
                  <a:lnTo>
                    <a:pt x="125" y="134"/>
                  </a:lnTo>
                  <a:lnTo>
                    <a:pt x="135" y="140"/>
                  </a:lnTo>
                  <a:lnTo>
                    <a:pt x="128" y="112"/>
                  </a:lnTo>
                  <a:lnTo>
                    <a:pt x="135" y="112"/>
                  </a:lnTo>
                  <a:lnTo>
                    <a:pt x="146" y="92"/>
                  </a:lnTo>
                  <a:lnTo>
                    <a:pt x="151" y="93"/>
                  </a:lnTo>
                  <a:lnTo>
                    <a:pt x="151" y="84"/>
                  </a:lnTo>
                  <a:lnTo>
                    <a:pt x="158" y="84"/>
                  </a:lnTo>
                  <a:lnTo>
                    <a:pt x="160" y="79"/>
                  </a:lnTo>
                  <a:lnTo>
                    <a:pt x="161" y="76"/>
                  </a:lnTo>
                  <a:lnTo>
                    <a:pt x="165" y="76"/>
                  </a:lnTo>
                  <a:lnTo>
                    <a:pt x="171" y="75"/>
                  </a:lnTo>
                  <a:lnTo>
                    <a:pt x="171" y="66"/>
                  </a:lnTo>
                  <a:lnTo>
                    <a:pt x="168" y="69"/>
                  </a:lnTo>
                  <a:lnTo>
                    <a:pt x="160" y="56"/>
                  </a:lnTo>
                  <a:lnTo>
                    <a:pt x="168" y="55"/>
                  </a:lnTo>
                  <a:lnTo>
                    <a:pt x="151" y="42"/>
                  </a:lnTo>
                  <a:lnTo>
                    <a:pt x="151" y="29"/>
                  </a:lnTo>
                  <a:lnTo>
                    <a:pt x="152" y="26"/>
                  </a:lnTo>
                  <a:lnTo>
                    <a:pt x="155" y="21"/>
                  </a:lnTo>
                  <a:lnTo>
                    <a:pt x="157" y="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17" name="Freeform 712"/>
            <p:cNvSpPr>
              <a:spLocks/>
            </p:cNvSpPr>
            <p:nvPr/>
          </p:nvSpPr>
          <p:spPr bwMode="auto">
            <a:xfrm>
              <a:off x="8292867" y="4179011"/>
              <a:ext cx="198809" cy="147914"/>
            </a:xfrm>
            <a:custGeom>
              <a:avLst/>
              <a:gdLst>
                <a:gd name="T0" fmla="*/ 156249294 w 125"/>
                <a:gd name="T1" fmla="*/ 133569527 h 93"/>
                <a:gd name="T2" fmla="*/ 166329893 w 125"/>
                <a:gd name="T3" fmla="*/ 126008239 h 93"/>
                <a:gd name="T4" fmla="*/ 186491093 w 125"/>
                <a:gd name="T5" fmla="*/ 115927580 h 93"/>
                <a:gd name="T6" fmla="*/ 199091048 w 125"/>
                <a:gd name="T7" fmla="*/ 108367880 h 93"/>
                <a:gd name="T8" fmla="*/ 216732891 w 125"/>
                <a:gd name="T9" fmla="*/ 100806591 h 93"/>
                <a:gd name="T10" fmla="*/ 231853791 w 125"/>
                <a:gd name="T11" fmla="*/ 98287220 h 93"/>
                <a:gd name="T12" fmla="*/ 252014990 w 125"/>
                <a:gd name="T13" fmla="*/ 95766262 h 93"/>
                <a:gd name="T14" fmla="*/ 309977644 w 125"/>
                <a:gd name="T15" fmla="*/ 100806591 h 93"/>
                <a:gd name="T16" fmla="*/ 315017944 w 125"/>
                <a:gd name="T17" fmla="*/ 88206561 h 93"/>
                <a:gd name="T18" fmla="*/ 309977644 w 125"/>
                <a:gd name="T19" fmla="*/ 63004913 h 93"/>
                <a:gd name="T20" fmla="*/ 292337388 w 125"/>
                <a:gd name="T21" fmla="*/ 65524284 h 93"/>
                <a:gd name="T22" fmla="*/ 267135889 w 125"/>
                <a:gd name="T23" fmla="*/ 63004913 h 93"/>
                <a:gd name="T24" fmla="*/ 239413447 w 125"/>
                <a:gd name="T25" fmla="*/ 60483955 h 93"/>
                <a:gd name="T26" fmla="*/ 214211948 w 125"/>
                <a:gd name="T27" fmla="*/ 55443625 h 93"/>
                <a:gd name="T28" fmla="*/ 201611992 w 125"/>
                <a:gd name="T29" fmla="*/ 52924254 h 93"/>
                <a:gd name="T30" fmla="*/ 191531392 w 125"/>
                <a:gd name="T31" fmla="*/ 50403296 h 93"/>
                <a:gd name="T32" fmla="*/ 183970149 w 125"/>
                <a:gd name="T33" fmla="*/ 42843595 h 93"/>
                <a:gd name="T34" fmla="*/ 176410493 w 125"/>
                <a:gd name="T35" fmla="*/ 37803266 h 93"/>
                <a:gd name="T36" fmla="*/ 166329893 w 125"/>
                <a:gd name="T37" fmla="*/ 22682277 h 93"/>
                <a:gd name="T38" fmla="*/ 158768650 w 125"/>
                <a:gd name="T39" fmla="*/ 7561288 h 93"/>
                <a:gd name="T40" fmla="*/ 131047795 w 125"/>
                <a:gd name="T41" fmla="*/ 12601618 h 93"/>
                <a:gd name="T42" fmla="*/ 105846296 w 125"/>
                <a:gd name="T43" fmla="*/ 15120989 h 93"/>
                <a:gd name="T44" fmla="*/ 95765696 w 125"/>
                <a:gd name="T45" fmla="*/ 10080659 h 93"/>
                <a:gd name="T46" fmla="*/ 60483598 w 125"/>
                <a:gd name="T47" fmla="*/ 0 h 93"/>
                <a:gd name="T48" fmla="*/ 60483598 w 125"/>
                <a:gd name="T49" fmla="*/ 7561288 h 93"/>
                <a:gd name="T50" fmla="*/ 57962654 w 125"/>
                <a:gd name="T51" fmla="*/ 15120989 h 93"/>
                <a:gd name="T52" fmla="*/ 52922354 w 125"/>
                <a:gd name="T53" fmla="*/ 20161318 h 93"/>
                <a:gd name="T54" fmla="*/ 45362698 w 125"/>
                <a:gd name="T55" fmla="*/ 22682277 h 93"/>
                <a:gd name="T56" fmla="*/ 30241799 w 125"/>
                <a:gd name="T57" fmla="*/ 30241977 h 93"/>
                <a:gd name="T58" fmla="*/ 15120899 w 125"/>
                <a:gd name="T59" fmla="*/ 32762936 h 93"/>
                <a:gd name="T60" fmla="*/ 10080600 w 125"/>
                <a:gd name="T61" fmla="*/ 60483955 h 93"/>
                <a:gd name="T62" fmla="*/ 17640256 w 125"/>
                <a:gd name="T63" fmla="*/ 63004913 h 93"/>
                <a:gd name="T64" fmla="*/ 25201499 w 125"/>
                <a:gd name="T65" fmla="*/ 68045243 h 93"/>
                <a:gd name="T66" fmla="*/ 27720855 w 125"/>
                <a:gd name="T67" fmla="*/ 75604944 h 93"/>
                <a:gd name="T68" fmla="*/ 27720855 w 125"/>
                <a:gd name="T69" fmla="*/ 88206561 h 93"/>
                <a:gd name="T70" fmla="*/ 27720855 w 125"/>
                <a:gd name="T71" fmla="*/ 123488868 h 93"/>
                <a:gd name="T72" fmla="*/ 27720855 w 125"/>
                <a:gd name="T73" fmla="*/ 133569527 h 93"/>
                <a:gd name="T74" fmla="*/ 25201499 w 125"/>
                <a:gd name="T75" fmla="*/ 136088898 h 93"/>
                <a:gd name="T76" fmla="*/ 17640256 w 125"/>
                <a:gd name="T77" fmla="*/ 138609857 h 93"/>
                <a:gd name="T78" fmla="*/ 10080600 w 125"/>
                <a:gd name="T79" fmla="*/ 141129228 h 93"/>
                <a:gd name="T80" fmla="*/ 10080600 w 125"/>
                <a:gd name="T81" fmla="*/ 161290546 h 93"/>
                <a:gd name="T82" fmla="*/ 7559656 w 125"/>
                <a:gd name="T83" fmla="*/ 196572853 h 93"/>
                <a:gd name="T84" fmla="*/ 0 w 125"/>
                <a:gd name="T85" fmla="*/ 224295460 h 93"/>
                <a:gd name="T86" fmla="*/ 47882054 w 125"/>
                <a:gd name="T87" fmla="*/ 216734172 h 93"/>
                <a:gd name="T88" fmla="*/ 47882054 w 125"/>
                <a:gd name="T89" fmla="*/ 234376119 h 93"/>
                <a:gd name="T90" fmla="*/ 52922354 w 125"/>
                <a:gd name="T91" fmla="*/ 224295460 h 93"/>
                <a:gd name="T92" fmla="*/ 63002954 w 125"/>
                <a:gd name="T93" fmla="*/ 214214800 h 93"/>
                <a:gd name="T94" fmla="*/ 78123853 w 125"/>
                <a:gd name="T95" fmla="*/ 206653512 h 93"/>
                <a:gd name="T96" fmla="*/ 93244753 w 125"/>
                <a:gd name="T97" fmla="*/ 199093812 h 93"/>
                <a:gd name="T98" fmla="*/ 105846296 w 125"/>
                <a:gd name="T99" fmla="*/ 189013153 h 93"/>
                <a:gd name="T100" fmla="*/ 118446252 w 125"/>
                <a:gd name="T101" fmla="*/ 173892164 h 93"/>
                <a:gd name="T102" fmla="*/ 123486551 w 125"/>
                <a:gd name="T103" fmla="*/ 168851834 h 93"/>
                <a:gd name="T104" fmla="*/ 126007495 w 125"/>
                <a:gd name="T105" fmla="*/ 161290546 h 93"/>
                <a:gd name="T106" fmla="*/ 128526851 w 125"/>
                <a:gd name="T107" fmla="*/ 153730846 h 93"/>
                <a:gd name="T108" fmla="*/ 128526851 w 125"/>
                <a:gd name="T109" fmla="*/ 143650186 h 93"/>
                <a:gd name="T110" fmla="*/ 128526851 w 125"/>
                <a:gd name="T111" fmla="*/ 133569527 h 93"/>
                <a:gd name="T112" fmla="*/ 156249294 w 125"/>
                <a:gd name="T113" fmla="*/ 133569527 h 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5" h="93">
                  <a:moveTo>
                    <a:pt x="62" y="53"/>
                  </a:moveTo>
                  <a:lnTo>
                    <a:pt x="66" y="50"/>
                  </a:lnTo>
                  <a:lnTo>
                    <a:pt x="74" y="46"/>
                  </a:lnTo>
                  <a:lnTo>
                    <a:pt x="79" y="43"/>
                  </a:lnTo>
                  <a:lnTo>
                    <a:pt x="86" y="40"/>
                  </a:lnTo>
                  <a:lnTo>
                    <a:pt x="92" y="39"/>
                  </a:lnTo>
                  <a:lnTo>
                    <a:pt x="100" y="38"/>
                  </a:lnTo>
                  <a:lnTo>
                    <a:pt x="123" y="40"/>
                  </a:lnTo>
                  <a:lnTo>
                    <a:pt x="125" y="35"/>
                  </a:lnTo>
                  <a:lnTo>
                    <a:pt x="123" y="25"/>
                  </a:lnTo>
                  <a:lnTo>
                    <a:pt x="116" y="26"/>
                  </a:lnTo>
                  <a:lnTo>
                    <a:pt x="106" y="25"/>
                  </a:lnTo>
                  <a:lnTo>
                    <a:pt x="95" y="24"/>
                  </a:lnTo>
                  <a:lnTo>
                    <a:pt x="85" y="22"/>
                  </a:lnTo>
                  <a:lnTo>
                    <a:pt x="80" y="21"/>
                  </a:lnTo>
                  <a:lnTo>
                    <a:pt x="76" y="20"/>
                  </a:lnTo>
                  <a:lnTo>
                    <a:pt x="73" y="17"/>
                  </a:lnTo>
                  <a:lnTo>
                    <a:pt x="70" y="15"/>
                  </a:lnTo>
                  <a:lnTo>
                    <a:pt x="66" y="9"/>
                  </a:lnTo>
                  <a:lnTo>
                    <a:pt x="63" y="3"/>
                  </a:lnTo>
                  <a:lnTo>
                    <a:pt x="52" y="5"/>
                  </a:lnTo>
                  <a:lnTo>
                    <a:pt x="42" y="6"/>
                  </a:lnTo>
                  <a:lnTo>
                    <a:pt x="38" y="4"/>
                  </a:lnTo>
                  <a:lnTo>
                    <a:pt x="24" y="0"/>
                  </a:lnTo>
                  <a:lnTo>
                    <a:pt x="24" y="3"/>
                  </a:lnTo>
                  <a:lnTo>
                    <a:pt x="23" y="6"/>
                  </a:lnTo>
                  <a:lnTo>
                    <a:pt x="21" y="8"/>
                  </a:lnTo>
                  <a:lnTo>
                    <a:pt x="18" y="9"/>
                  </a:lnTo>
                  <a:lnTo>
                    <a:pt x="12" y="12"/>
                  </a:lnTo>
                  <a:lnTo>
                    <a:pt x="6" y="13"/>
                  </a:lnTo>
                  <a:lnTo>
                    <a:pt x="4" y="24"/>
                  </a:lnTo>
                  <a:lnTo>
                    <a:pt x="7" y="25"/>
                  </a:lnTo>
                  <a:lnTo>
                    <a:pt x="10" y="27"/>
                  </a:lnTo>
                  <a:lnTo>
                    <a:pt x="11" y="30"/>
                  </a:lnTo>
                  <a:lnTo>
                    <a:pt x="11" y="35"/>
                  </a:lnTo>
                  <a:lnTo>
                    <a:pt x="11" y="49"/>
                  </a:lnTo>
                  <a:lnTo>
                    <a:pt x="11" y="53"/>
                  </a:lnTo>
                  <a:lnTo>
                    <a:pt x="10" y="54"/>
                  </a:lnTo>
                  <a:lnTo>
                    <a:pt x="7" y="55"/>
                  </a:lnTo>
                  <a:lnTo>
                    <a:pt x="4" y="56"/>
                  </a:lnTo>
                  <a:lnTo>
                    <a:pt x="4" y="64"/>
                  </a:lnTo>
                  <a:lnTo>
                    <a:pt x="3" y="78"/>
                  </a:lnTo>
                  <a:lnTo>
                    <a:pt x="0" y="89"/>
                  </a:lnTo>
                  <a:lnTo>
                    <a:pt x="19" y="86"/>
                  </a:lnTo>
                  <a:lnTo>
                    <a:pt x="19" y="93"/>
                  </a:lnTo>
                  <a:lnTo>
                    <a:pt x="21" y="89"/>
                  </a:lnTo>
                  <a:lnTo>
                    <a:pt x="25" y="85"/>
                  </a:lnTo>
                  <a:lnTo>
                    <a:pt x="31" y="82"/>
                  </a:lnTo>
                  <a:lnTo>
                    <a:pt x="37" y="79"/>
                  </a:lnTo>
                  <a:lnTo>
                    <a:pt x="42" y="75"/>
                  </a:lnTo>
                  <a:lnTo>
                    <a:pt x="47" y="69"/>
                  </a:lnTo>
                  <a:lnTo>
                    <a:pt x="49" y="67"/>
                  </a:lnTo>
                  <a:lnTo>
                    <a:pt x="50" y="64"/>
                  </a:lnTo>
                  <a:lnTo>
                    <a:pt x="51" y="61"/>
                  </a:lnTo>
                  <a:lnTo>
                    <a:pt x="51" y="57"/>
                  </a:lnTo>
                  <a:lnTo>
                    <a:pt x="51" y="53"/>
                  </a:lnTo>
                  <a:lnTo>
                    <a:pt x="62" y="5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18" name="Freeform 713"/>
            <p:cNvSpPr>
              <a:spLocks/>
            </p:cNvSpPr>
            <p:nvPr/>
          </p:nvSpPr>
          <p:spPr bwMode="auto">
            <a:xfrm>
              <a:off x="7666220" y="4158334"/>
              <a:ext cx="122466" cy="117695"/>
            </a:xfrm>
            <a:custGeom>
              <a:avLst/>
              <a:gdLst>
                <a:gd name="T0" fmla="*/ 171369924 w 77"/>
                <a:gd name="T1" fmla="*/ 70564375 h 74"/>
                <a:gd name="T2" fmla="*/ 171369924 w 77"/>
                <a:gd name="T3" fmla="*/ 65524063 h 74"/>
                <a:gd name="T4" fmla="*/ 173889276 w 77"/>
                <a:gd name="T5" fmla="*/ 63004700 h 74"/>
                <a:gd name="T6" fmla="*/ 176410216 w 77"/>
                <a:gd name="T7" fmla="*/ 60483750 h 74"/>
                <a:gd name="T8" fmla="*/ 178929568 w 77"/>
                <a:gd name="T9" fmla="*/ 60483750 h 74"/>
                <a:gd name="T10" fmla="*/ 186490800 w 77"/>
                <a:gd name="T11" fmla="*/ 57964388 h 74"/>
                <a:gd name="T12" fmla="*/ 194050444 w 77"/>
                <a:gd name="T13" fmla="*/ 57964388 h 74"/>
                <a:gd name="T14" fmla="*/ 189010152 w 77"/>
                <a:gd name="T15" fmla="*/ 52924075 h 74"/>
                <a:gd name="T16" fmla="*/ 189010152 w 77"/>
                <a:gd name="T17" fmla="*/ 50403125 h 74"/>
                <a:gd name="T18" fmla="*/ 183969860 w 77"/>
                <a:gd name="T19" fmla="*/ 47883763 h 74"/>
                <a:gd name="T20" fmla="*/ 176410216 w 77"/>
                <a:gd name="T21" fmla="*/ 47883763 h 74"/>
                <a:gd name="T22" fmla="*/ 161289340 w 77"/>
                <a:gd name="T23" fmla="*/ 47883763 h 74"/>
                <a:gd name="T24" fmla="*/ 148687817 w 77"/>
                <a:gd name="T25" fmla="*/ 32762825 h 74"/>
                <a:gd name="T26" fmla="*/ 126007297 w 77"/>
                <a:gd name="T27" fmla="*/ 30241875 h 74"/>
                <a:gd name="T28" fmla="*/ 110886421 w 77"/>
                <a:gd name="T29" fmla="*/ 27722513 h 74"/>
                <a:gd name="T30" fmla="*/ 100805838 w 77"/>
                <a:gd name="T31" fmla="*/ 25201563 h 74"/>
                <a:gd name="T32" fmla="*/ 93244606 w 77"/>
                <a:gd name="T33" fmla="*/ 20161250 h 74"/>
                <a:gd name="T34" fmla="*/ 83164022 w 77"/>
                <a:gd name="T35" fmla="*/ 15120938 h 74"/>
                <a:gd name="T36" fmla="*/ 75604378 w 77"/>
                <a:gd name="T37" fmla="*/ 10080625 h 74"/>
                <a:gd name="T38" fmla="*/ 65523794 w 77"/>
                <a:gd name="T39" fmla="*/ 2520950 h 74"/>
                <a:gd name="T40" fmla="*/ 52922271 w 77"/>
                <a:gd name="T41" fmla="*/ 0 h 74"/>
                <a:gd name="T42" fmla="*/ 50402919 w 77"/>
                <a:gd name="T43" fmla="*/ 15120938 h 74"/>
                <a:gd name="T44" fmla="*/ 45362627 w 77"/>
                <a:gd name="T45" fmla="*/ 22682200 h 74"/>
                <a:gd name="T46" fmla="*/ 37801395 w 77"/>
                <a:gd name="T47" fmla="*/ 22682200 h 74"/>
                <a:gd name="T48" fmla="*/ 25201459 w 77"/>
                <a:gd name="T49" fmla="*/ 25201563 h 74"/>
                <a:gd name="T50" fmla="*/ 0 w 77"/>
                <a:gd name="T51" fmla="*/ 70564375 h 74"/>
                <a:gd name="T52" fmla="*/ 5040292 w 77"/>
                <a:gd name="T53" fmla="*/ 120967500 h 74"/>
                <a:gd name="T54" fmla="*/ 35282043 w 77"/>
                <a:gd name="T55" fmla="*/ 113407825 h 74"/>
                <a:gd name="T56" fmla="*/ 35282043 w 77"/>
                <a:gd name="T57" fmla="*/ 128528763 h 74"/>
                <a:gd name="T58" fmla="*/ 37801395 w 77"/>
                <a:gd name="T59" fmla="*/ 138609388 h 74"/>
                <a:gd name="T60" fmla="*/ 42841687 w 77"/>
                <a:gd name="T61" fmla="*/ 151209375 h 74"/>
                <a:gd name="T62" fmla="*/ 50402919 w 77"/>
                <a:gd name="T63" fmla="*/ 158770638 h 74"/>
                <a:gd name="T64" fmla="*/ 68043147 w 77"/>
                <a:gd name="T65" fmla="*/ 171370625 h 74"/>
                <a:gd name="T66" fmla="*/ 93244606 w 77"/>
                <a:gd name="T67" fmla="*/ 186491563 h 74"/>
                <a:gd name="T68" fmla="*/ 93244606 w 77"/>
                <a:gd name="T69" fmla="*/ 153730325 h 74"/>
                <a:gd name="T70" fmla="*/ 100805838 w 77"/>
                <a:gd name="T71" fmla="*/ 148690013 h 74"/>
                <a:gd name="T72" fmla="*/ 105846130 w 77"/>
                <a:gd name="T73" fmla="*/ 138609388 h 74"/>
                <a:gd name="T74" fmla="*/ 108365482 w 77"/>
                <a:gd name="T75" fmla="*/ 128528763 h 74"/>
                <a:gd name="T76" fmla="*/ 110886421 w 77"/>
                <a:gd name="T77" fmla="*/ 118448138 h 74"/>
                <a:gd name="T78" fmla="*/ 113405774 w 77"/>
                <a:gd name="T79" fmla="*/ 108367513 h 74"/>
                <a:gd name="T80" fmla="*/ 118446066 w 77"/>
                <a:gd name="T81" fmla="*/ 100806250 h 74"/>
                <a:gd name="T82" fmla="*/ 126007297 w 77"/>
                <a:gd name="T83" fmla="*/ 95765938 h 74"/>
                <a:gd name="T84" fmla="*/ 141128173 w 77"/>
                <a:gd name="T85" fmla="*/ 93246575 h 74"/>
                <a:gd name="T86" fmla="*/ 161289340 w 77"/>
                <a:gd name="T87" fmla="*/ 93246575 h 74"/>
                <a:gd name="T88" fmla="*/ 161289340 w 77"/>
                <a:gd name="T89" fmla="*/ 100806250 h 74"/>
                <a:gd name="T90" fmla="*/ 176410216 w 77"/>
                <a:gd name="T91" fmla="*/ 100806250 h 74"/>
                <a:gd name="T92" fmla="*/ 173889276 w 77"/>
                <a:gd name="T93" fmla="*/ 85685313 h 74"/>
                <a:gd name="T94" fmla="*/ 171369924 w 77"/>
                <a:gd name="T95" fmla="*/ 70564375 h 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7" h="74">
                  <a:moveTo>
                    <a:pt x="68" y="28"/>
                  </a:moveTo>
                  <a:lnTo>
                    <a:pt x="68" y="26"/>
                  </a:lnTo>
                  <a:lnTo>
                    <a:pt x="69" y="25"/>
                  </a:lnTo>
                  <a:lnTo>
                    <a:pt x="70" y="24"/>
                  </a:lnTo>
                  <a:lnTo>
                    <a:pt x="71" y="24"/>
                  </a:lnTo>
                  <a:lnTo>
                    <a:pt x="74" y="23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0"/>
                  </a:lnTo>
                  <a:lnTo>
                    <a:pt x="73" y="19"/>
                  </a:lnTo>
                  <a:lnTo>
                    <a:pt x="70" y="19"/>
                  </a:lnTo>
                  <a:lnTo>
                    <a:pt x="64" y="19"/>
                  </a:lnTo>
                  <a:lnTo>
                    <a:pt x="59" y="13"/>
                  </a:lnTo>
                  <a:lnTo>
                    <a:pt x="50" y="12"/>
                  </a:lnTo>
                  <a:lnTo>
                    <a:pt x="44" y="11"/>
                  </a:lnTo>
                  <a:lnTo>
                    <a:pt x="40" y="10"/>
                  </a:lnTo>
                  <a:lnTo>
                    <a:pt x="37" y="8"/>
                  </a:lnTo>
                  <a:lnTo>
                    <a:pt x="33" y="6"/>
                  </a:lnTo>
                  <a:lnTo>
                    <a:pt x="30" y="4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20" y="6"/>
                  </a:lnTo>
                  <a:lnTo>
                    <a:pt x="18" y="9"/>
                  </a:lnTo>
                  <a:lnTo>
                    <a:pt x="15" y="9"/>
                  </a:lnTo>
                  <a:lnTo>
                    <a:pt x="10" y="10"/>
                  </a:lnTo>
                  <a:lnTo>
                    <a:pt x="0" y="28"/>
                  </a:lnTo>
                  <a:lnTo>
                    <a:pt x="2" y="48"/>
                  </a:lnTo>
                  <a:lnTo>
                    <a:pt x="14" y="45"/>
                  </a:lnTo>
                  <a:lnTo>
                    <a:pt x="14" y="51"/>
                  </a:lnTo>
                  <a:lnTo>
                    <a:pt x="15" y="55"/>
                  </a:lnTo>
                  <a:lnTo>
                    <a:pt x="17" y="60"/>
                  </a:lnTo>
                  <a:lnTo>
                    <a:pt x="20" y="63"/>
                  </a:lnTo>
                  <a:lnTo>
                    <a:pt x="27" y="68"/>
                  </a:lnTo>
                  <a:lnTo>
                    <a:pt x="37" y="74"/>
                  </a:lnTo>
                  <a:lnTo>
                    <a:pt x="37" y="61"/>
                  </a:lnTo>
                  <a:lnTo>
                    <a:pt x="40" y="59"/>
                  </a:lnTo>
                  <a:lnTo>
                    <a:pt x="42" y="55"/>
                  </a:lnTo>
                  <a:lnTo>
                    <a:pt x="43" y="51"/>
                  </a:lnTo>
                  <a:lnTo>
                    <a:pt x="44" y="47"/>
                  </a:lnTo>
                  <a:lnTo>
                    <a:pt x="45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6" y="37"/>
                  </a:lnTo>
                  <a:lnTo>
                    <a:pt x="64" y="37"/>
                  </a:lnTo>
                  <a:lnTo>
                    <a:pt x="64" y="40"/>
                  </a:lnTo>
                  <a:lnTo>
                    <a:pt x="70" y="40"/>
                  </a:lnTo>
                  <a:lnTo>
                    <a:pt x="69" y="34"/>
                  </a:lnTo>
                  <a:lnTo>
                    <a:pt x="68" y="2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19" name="Freeform 714"/>
            <p:cNvSpPr>
              <a:spLocks/>
            </p:cNvSpPr>
            <p:nvPr/>
          </p:nvSpPr>
          <p:spPr bwMode="auto">
            <a:xfrm>
              <a:off x="7935009" y="3997697"/>
              <a:ext cx="464419" cy="294238"/>
            </a:xfrm>
            <a:custGeom>
              <a:avLst/>
              <a:gdLst>
                <a:gd name="T0" fmla="*/ 680442188 w 292"/>
                <a:gd name="T1" fmla="*/ 90725779 h 185"/>
                <a:gd name="T2" fmla="*/ 698084075 w 292"/>
                <a:gd name="T3" fmla="*/ 73085449 h 185"/>
                <a:gd name="T4" fmla="*/ 735885625 w 292"/>
                <a:gd name="T5" fmla="*/ 68045128 h 185"/>
                <a:gd name="T6" fmla="*/ 660280938 w 292"/>
                <a:gd name="T7" fmla="*/ 20161284 h 185"/>
                <a:gd name="T8" fmla="*/ 647680950 w 292"/>
                <a:gd name="T9" fmla="*/ 10080642 h 185"/>
                <a:gd name="T10" fmla="*/ 642640638 w 292"/>
                <a:gd name="T11" fmla="*/ 10080642 h 185"/>
                <a:gd name="T12" fmla="*/ 609877813 w 292"/>
                <a:gd name="T13" fmla="*/ 0 h 185"/>
                <a:gd name="T14" fmla="*/ 526713450 w 292"/>
                <a:gd name="T15" fmla="*/ 0 h 185"/>
                <a:gd name="T16" fmla="*/ 504031250 w 292"/>
                <a:gd name="T17" fmla="*/ 17641918 h 185"/>
                <a:gd name="T18" fmla="*/ 466229700 w 292"/>
                <a:gd name="T19" fmla="*/ 30241926 h 185"/>
                <a:gd name="T20" fmla="*/ 415826575 w 292"/>
                <a:gd name="T21" fmla="*/ 80645137 h 185"/>
                <a:gd name="T22" fmla="*/ 330141263 w 292"/>
                <a:gd name="T23" fmla="*/ 110887064 h 185"/>
                <a:gd name="T24" fmla="*/ 269657513 w 292"/>
                <a:gd name="T25" fmla="*/ 118448339 h 185"/>
                <a:gd name="T26" fmla="*/ 231854375 w 292"/>
                <a:gd name="T27" fmla="*/ 128528981 h 185"/>
                <a:gd name="T28" fmla="*/ 211693125 w 292"/>
                <a:gd name="T29" fmla="*/ 138609623 h 185"/>
                <a:gd name="T30" fmla="*/ 178931888 w 292"/>
                <a:gd name="T31" fmla="*/ 131048348 h 185"/>
                <a:gd name="T32" fmla="*/ 90725625 w 292"/>
                <a:gd name="T33" fmla="*/ 128528981 h 185"/>
                <a:gd name="T34" fmla="*/ 45362813 w 292"/>
                <a:gd name="T35" fmla="*/ 90725779 h 185"/>
                <a:gd name="T36" fmla="*/ 17641888 w 292"/>
                <a:gd name="T37" fmla="*/ 161290275 h 185"/>
                <a:gd name="T38" fmla="*/ 57964388 w 292"/>
                <a:gd name="T39" fmla="*/ 181451559 h 185"/>
                <a:gd name="T40" fmla="*/ 95765938 w 292"/>
                <a:gd name="T41" fmla="*/ 214214440 h 185"/>
                <a:gd name="T42" fmla="*/ 100806250 w 292"/>
                <a:gd name="T43" fmla="*/ 239416045 h 185"/>
                <a:gd name="T44" fmla="*/ 50403125 w 292"/>
                <a:gd name="T45" fmla="*/ 302419265 h 185"/>
                <a:gd name="T46" fmla="*/ 68045013 w 292"/>
                <a:gd name="T47" fmla="*/ 352822476 h 185"/>
                <a:gd name="T48" fmla="*/ 100806250 w 292"/>
                <a:gd name="T49" fmla="*/ 375504714 h 185"/>
                <a:gd name="T50" fmla="*/ 143649700 w 292"/>
                <a:gd name="T51" fmla="*/ 438507934 h 185"/>
                <a:gd name="T52" fmla="*/ 156249688 w 292"/>
                <a:gd name="T53" fmla="*/ 463709539 h 185"/>
                <a:gd name="T54" fmla="*/ 214214075 w 292"/>
                <a:gd name="T55" fmla="*/ 451109531 h 185"/>
                <a:gd name="T56" fmla="*/ 304939700 w 292"/>
                <a:gd name="T57" fmla="*/ 418346650 h 185"/>
                <a:gd name="T58" fmla="*/ 345262200 w 292"/>
                <a:gd name="T59" fmla="*/ 413306329 h 185"/>
                <a:gd name="T60" fmla="*/ 367942813 w 292"/>
                <a:gd name="T61" fmla="*/ 425907925 h 185"/>
                <a:gd name="T62" fmla="*/ 405745950 w 292"/>
                <a:gd name="T63" fmla="*/ 428427292 h 185"/>
                <a:gd name="T64" fmla="*/ 435987825 w 292"/>
                <a:gd name="T65" fmla="*/ 441028888 h 185"/>
                <a:gd name="T66" fmla="*/ 514111875 w 292"/>
                <a:gd name="T67" fmla="*/ 375504714 h 185"/>
                <a:gd name="T68" fmla="*/ 541834388 w 292"/>
                <a:gd name="T69" fmla="*/ 337701512 h 185"/>
                <a:gd name="T70" fmla="*/ 551915013 w 292"/>
                <a:gd name="T71" fmla="*/ 315020861 h 185"/>
                <a:gd name="T72" fmla="*/ 592237513 w 292"/>
                <a:gd name="T73" fmla="*/ 294859577 h 185"/>
                <a:gd name="T74" fmla="*/ 609877813 w 292"/>
                <a:gd name="T75" fmla="*/ 284778935 h 185"/>
                <a:gd name="T76" fmla="*/ 682963138 w 292"/>
                <a:gd name="T77" fmla="*/ 282257981 h 185"/>
                <a:gd name="T78" fmla="*/ 660280938 w 292"/>
                <a:gd name="T79" fmla="*/ 239416045 h 185"/>
                <a:gd name="T80" fmla="*/ 640119688 w 292"/>
                <a:gd name="T81" fmla="*/ 236895091 h 185"/>
                <a:gd name="T82" fmla="*/ 640119688 w 292"/>
                <a:gd name="T83" fmla="*/ 221774128 h 185"/>
                <a:gd name="T84" fmla="*/ 655240625 w 292"/>
                <a:gd name="T85" fmla="*/ 206653164 h 185"/>
                <a:gd name="T86" fmla="*/ 675401875 w 292"/>
                <a:gd name="T87" fmla="*/ 166330596 h 185"/>
                <a:gd name="T88" fmla="*/ 675401875 w 292"/>
                <a:gd name="T89" fmla="*/ 118448339 h 18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92" h="185">
                  <a:moveTo>
                    <a:pt x="271" y="44"/>
                  </a:moveTo>
                  <a:lnTo>
                    <a:pt x="269" y="40"/>
                  </a:lnTo>
                  <a:lnTo>
                    <a:pt x="270" y="36"/>
                  </a:lnTo>
                  <a:lnTo>
                    <a:pt x="271" y="33"/>
                  </a:lnTo>
                  <a:lnTo>
                    <a:pt x="274" y="31"/>
                  </a:lnTo>
                  <a:lnTo>
                    <a:pt x="277" y="29"/>
                  </a:lnTo>
                  <a:lnTo>
                    <a:pt x="283" y="28"/>
                  </a:lnTo>
                  <a:lnTo>
                    <a:pt x="287" y="27"/>
                  </a:lnTo>
                  <a:lnTo>
                    <a:pt x="292" y="27"/>
                  </a:lnTo>
                  <a:lnTo>
                    <a:pt x="285" y="9"/>
                  </a:lnTo>
                  <a:lnTo>
                    <a:pt x="265" y="9"/>
                  </a:lnTo>
                  <a:lnTo>
                    <a:pt x="262" y="8"/>
                  </a:lnTo>
                  <a:lnTo>
                    <a:pt x="259" y="7"/>
                  </a:lnTo>
                  <a:lnTo>
                    <a:pt x="258" y="5"/>
                  </a:lnTo>
                  <a:lnTo>
                    <a:pt x="257" y="4"/>
                  </a:lnTo>
                  <a:lnTo>
                    <a:pt x="256" y="3"/>
                  </a:lnTo>
                  <a:lnTo>
                    <a:pt x="255" y="4"/>
                  </a:lnTo>
                  <a:lnTo>
                    <a:pt x="254" y="7"/>
                  </a:lnTo>
                  <a:lnTo>
                    <a:pt x="240" y="4"/>
                  </a:lnTo>
                  <a:lnTo>
                    <a:pt x="242" y="0"/>
                  </a:lnTo>
                  <a:lnTo>
                    <a:pt x="236" y="3"/>
                  </a:lnTo>
                  <a:lnTo>
                    <a:pt x="233" y="4"/>
                  </a:lnTo>
                  <a:lnTo>
                    <a:pt x="209" y="0"/>
                  </a:lnTo>
                  <a:lnTo>
                    <a:pt x="207" y="3"/>
                  </a:lnTo>
                  <a:lnTo>
                    <a:pt x="204" y="6"/>
                  </a:lnTo>
                  <a:lnTo>
                    <a:pt x="200" y="7"/>
                  </a:lnTo>
                  <a:lnTo>
                    <a:pt x="194" y="9"/>
                  </a:lnTo>
                  <a:lnTo>
                    <a:pt x="190" y="10"/>
                  </a:lnTo>
                  <a:lnTo>
                    <a:pt x="185" y="12"/>
                  </a:lnTo>
                  <a:lnTo>
                    <a:pt x="180" y="15"/>
                  </a:lnTo>
                  <a:lnTo>
                    <a:pt x="177" y="18"/>
                  </a:lnTo>
                  <a:lnTo>
                    <a:pt x="165" y="32"/>
                  </a:lnTo>
                  <a:lnTo>
                    <a:pt x="157" y="44"/>
                  </a:lnTo>
                  <a:lnTo>
                    <a:pt x="141" y="44"/>
                  </a:lnTo>
                  <a:lnTo>
                    <a:pt x="131" y="44"/>
                  </a:lnTo>
                  <a:lnTo>
                    <a:pt x="124" y="45"/>
                  </a:lnTo>
                  <a:lnTo>
                    <a:pt x="116" y="47"/>
                  </a:lnTo>
                  <a:lnTo>
                    <a:pt x="107" y="47"/>
                  </a:lnTo>
                  <a:lnTo>
                    <a:pt x="100" y="48"/>
                  </a:lnTo>
                  <a:lnTo>
                    <a:pt x="95" y="50"/>
                  </a:lnTo>
                  <a:lnTo>
                    <a:pt x="92" y="51"/>
                  </a:lnTo>
                  <a:lnTo>
                    <a:pt x="90" y="53"/>
                  </a:lnTo>
                  <a:lnTo>
                    <a:pt x="86" y="54"/>
                  </a:lnTo>
                  <a:lnTo>
                    <a:pt x="84" y="55"/>
                  </a:lnTo>
                  <a:lnTo>
                    <a:pt x="81" y="56"/>
                  </a:lnTo>
                  <a:lnTo>
                    <a:pt x="76" y="56"/>
                  </a:lnTo>
                  <a:lnTo>
                    <a:pt x="71" y="52"/>
                  </a:lnTo>
                  <a:lnTo>
                    <a:pt x="63" y="47"/>
                  </a:lnTo>
                  <a:lnTo>
                    <a:pt x="41" y="47"/>
                  </a:lnTo>
                  <a:lnTo>
                    <a:pt x="36" y="51"/>
                  </a:lnTo>
                  <a:lnTo>
                    <a:pt x="29" y="53"/>
                  </a:lnTo>
                  <a:lnTo>
                    <a:pt x="16" y="53"/>
                  </a:lnTo>
                  <a:lnTo>
                    <a:pt x="18" y="36"/>
                  </a:lnTo>
                  <a:lnTo>
                    <a:pt x="5" y="47"/>
                  </a:lnTo>
                  <a:lnTo>
                    <a:pt x="0" y="45"/>
                  </a:lnTo>
                  <a:lnTo>
                    <a:pt x="7" y="64"/>
                  </a:lnTo>
                  <a:lnTo>
                    <a:pt x="12" y="66"/>
                  </a:lnTo>
                  <a:lnTo>
                    <a:pt x="18" y="69"/>
                  </a:lnTo>
                  <a:lnTo>
                    <a:pt x="23" y="72"/>
                  </a:lnTo>
                  <a:lnTo>
                    <a:pt x="29" y="75"/>
                  </a:lnTo>
                  <a:lnTo>
                    <a:pt x="34" y="81"/>
                  </a:lnTo>
                  <a:lnTo>
                    <a:pt x="38" y="85"/>
                  </a:lnTo>
                  <a:lnTo>
                    <a:pt x="40" y="90"/>
                  </a:lnTo>
                  <a:lnTo>
                    <a:pt x="41" y="95"/>
                  </a:lnTo>
                  <a:lnTo>
                    <a:pt x="40" y="95"/>
                  </a:lnTo>
                  <a:lnTo>
                    <a:pt x="31" y="111"/>
                  </a:lnTo>
                  <a:lnTo>
                    <a:pt x="20" y="109"/>
                  </a:lnTo>
                  <a:lnTo>
                    <a:pt x="20" y="120"/>
                  </a:lnTo>
                  <a:lnTo>
                    <a:pt x="25" y="120"/>
                  </a:lnTo>
                  <a:lnTo>
                    <a:pt x="25" y="138"/>
                  </a:lnTo>
                  <a:lnTo>
                    <a:pt x="27" y="140"/>
                  </a:lnTo>
                  <a:lnTo>
                    <a:pt x="29" y="143"/>
                  </a:lnTo>
                  <a:lnTo>
                    <a:pt x="35" y="146"/>
                  </a:lnTo>
                  <a:lnTo>
                    <a:pt x="40" y="149"/>
                  </a:lnTo>
                  <a:lnTo>
                    <a:pt x="50" y="154"/>
                  </a:lnTo>
                  <a:lnTo>
                    <a:pt x="58" y="157"/>
                  </a:lnTo>
                  <a:lnTo>
                    <a:pt x="57" y="174"/>
                  </a:lnTo>
                  <a:lnTo>
                    <a:pt x="57" y="182"/>
                  </a:lnTo>
                  <a:lnTo>
                    <a:pt x="58" y="184"/>
                  </a:lnTo>
                  <a:lnTo>
                    <a:pt x="62" y="184"/>
                  </a:lnTo>
                  <a:lnTo>
                    <a:pt x="67" y="185"/>
                  </a:lnTo>
                  <a:lnTo>
                    <a:pt x="74" y="184"/>
                  </a:lnTo>
                  <a:lnTo>
                    <a:pt x="85" y="179"/>
                  </a:lnTo>
                  <a:lnTo>
                    <a:pt x="103" y="172"/>
                  </a:lnTo>
                  <a:lnTo>
                    <a:pt x="112" y="169"/>
                  </a:lnTo>
                  <a:lnTo>
                    <a:pt x="121" y="166"/>
                  </a:lnTo>
                  <a:lnTo>
                    <a:pt x="129" y="164"/>
                  </a:lnTo>
                  <a:lnTo>
                    <a:pt x="136" y="163"/>
                  </a:lnTo>
                  <a:lnTo>
                    <a:pt x="137" y="164"/>
                  </a:lnTo>
                  <a:lnTo>
                    <a:pt x="140" y="167"/>
                  </a:lnTo>
                  <a:lnTo>
                    <a:pt x="143" y="168"/>
                  </a:lnTo>
                  <a:lnTo>
                    <a:pt x="146" y="169"/>
                  </a:lnTo>
                  <a:lnTo>
                    <a:pt x="150" y="169"/>
                  </a:lnTo>
                  <a:lnTo>
                    <a:pt x="155" y="170"/>
                  </a:lnTo>
                  <a:lnTo>
                    <a:pt x="161" y="170"/>
                  </a:lnTo>
                  <a:lnTo>
                    <a:pt x="165" y="170"/>
                  </a:lnTo>
                  <a:lnTo>
                    <a:pt x="168" y="172"/>
                  </a:lnTo>
                  <a:lnTo>
                    <a:pt x="173" y="175"/>
                  </a:lnTo>
                  <a:lnTo>
                    <a:pt x="207" y="160"/>
                  </a:lnTo>
                  <a:lnTo>
                    <a:pt x="205" y="153"/>
                  </a:lnTo>
                  <a:lnTo>
                    <a:pt x="204" y="149"/>
                  </a:lnTo>
                  <a:lnTo>
                    <a:pt x="204" y="138"/>
                  </a:lnTo>
                  <a:lnTo>
                    <a:pt x="211" y="136"/>
                  </a:lnTo>
                  <a:lnTo>
                    <a:pt x="215" y="134"/>
                  </a:lnTo>
                  <a:lnTo>
                    <a:pt x="217" y="131"/>
                  </a:lnTo>
                  <a:lnTo>
                    <a:pt x="218" y="129"/>
                  </a:lnTo>
                  <a:lnTo>
                    <a:pt x="219" y="125"/>
                  </a:lnTo>
                  <a:lnTo>
                    <a:pt x="222" y="120"/>
                  </a:lnTo>
                  <a:lnTo>
                    <a:pt x="229" y="118"/>
                  </a:lnTo>
                  <a:lnTo>
                    <a:pt x="235" y="117"/>
                  </a:lnTo>
                  <a:lnTo>
                    <a:pt x="238" y="116"/>
                  </a:lnTo>
                  <a:lnTo>
                    <a:pt x="240" y="115"/>
                  </a:lnTo>
                  <a:lnTo>
                    <a:pt x="242" y="113"/>
                  </a:lnTo>
                  <a:lnTo>
                    <a:pt x="244" y="109"/>
                  </a:lnTo>
                  <a:lnTo>
                    <a:pt x="267" y="106"/>
                  </a:lnTo>
                  <a:lnTo>
                    <a:pt x="271" y="112"/>
                  </a:lnTo>
                  <a:lnTo>
                    <a:pt x="283" y="107"/>
                  </a:lnTo>
                  <a:lnTo>
                    <a:pt x="267" y="95"/>
                  </a:lnTo>
                  <a:lnTo>
                    <a:pt x="262" y="95"/>
                  </a:lnTo>
                  <a:lnTo>
                    <a:pt x="258" y="95"/>
                  </a:lnTo>
                  <a:lnTo>
                    <a:pt x="256" y="95"/>
                  </a:lnTo>
                  <a:lnTo>
                    <a:pt x="254" y="94"/>
                  </a:lnTo>
                  <a:lnTo>
                    <a:pt x="254" y="92"/>
                  </a:lnTo>
                  <a:lnTo>
                    <a:pt x="254" y="90"/>
                  </a:lnTo>
                  <a:lnTo>
                    <a:pt x="254" y="88"/>
                  </a:lnTo>
                  <a:lnTo>
                    <a:pt x="256" y="86"/>
                  </a:lnTo>
                  <a:lnTo>
                    <a:pt x="258" y="84"/>
                  </a:lnTo>
                  <a:lnTo>
                    <a:pt x="260" y="82"/>
                  </a:lnTo>
                  <a:lnTo>
                    <a:pt x="266" y="79"/>
                  </a:lnTo>
                  <a:lnTo>
                    <a:pt x="271" y="77"/>
                  </a:lnTo>
                  <a:lnTo>
                    <a:pt x="268" y="66"/>
                  </a:lnTo>
                  <a:lnTo>
                    <a:pt x="267" y="55"/>
                  </a:lnTo>
                  <a:lnTo>
                    <a:pt x="267" y="53"/>
                  </a:lnTo>
                  <a:lnTo>
                    <a:pt x="268" y="47"/>
                  </a:lnTo>
                  <a:lnTo>
                    <a:pt x="271" y="4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20" name="Freeform 715"/>
            <p:cNvSpPr>
              <a:spLocks/>
            </p:cNvSpPr>
            <p:nvPr/>
          </p:nvSpPr>
          <p:spPr bwMode="auto">
            <a:xfrm>
              <a:off x="7834810" y="4229906"/>
              <a:ext cx="181314" cy="132009"/>
            </a:xfrm>
            <a:custGeom>
              <a:avLst/>
              <a:gdLst>
                <a:gd name="T0" fmla="*/ 17641888 w 114"/>
                <a:gd name="T1" fmla="*/ 115927627 h 83"/>
                <a:gd name="T2" fmla="*/ 17641888 w 114"/>
                <a:gd name="T3" fmla="*/ 138609913 h 83"/>
                <a:gd name="T4" fmla="*/ 20161250 w 114"/>
                <a:gd name="T5" fmla="*/ 153730908 h 83"/>
                <a:gd name="T6" fmla="*/ 25201563 w 114"/>
                <a:gd name="T7" fmla="*/ 163811572 h 83"/>
                <a:gd name="T8" fmla="*/ 35282188 w 114"/>
                <a:gd name="T9" fmla="*/ 181451939 h 83"/>
                <a:gd name="T10" fmla="*/ 40322500 w 114"/>
                <a:gd name="T11" fmla="*/ 191532602 h 83"/>
                <a:gd name="T12" fmla="*/ 45362813 w 114"/>
                <a:gd name="T13" fmla="*/ 196572933 h 83"/>
                <a:gd name="T14" fmla="*/ 47883763 w 114"/>
                <a:gd name="T15" fmla="*/ 201613265 h 83"/>
                <a:gd name="T16" fmla="*/ 52924075 w 114"/>
                <a:gd name="T17" fmla="*/ 201613265 h 83"/>
                <a:gd name="T18" fmla="*/ 63004700 w 114"/>
                <a:gd name="T19" fmla="*/ 204134225 h 83"/>
                <a:gd name="T20" fmla="*/ 78125638 w 114"/>
                <a:gd name="T21" fmla="*/ 209174556 h 83"/>
                <a:gd name="T22" fmla="*/ 95765938 w 114"/>
                <a:gd name="T23" fmla="*/ 201613265 h 83"/>
                <a:gd name="T24" fmla="*/ 113407825 w 114"/>
                <a:gd name="T25" fmla="*/ 199093893 h 83"/>
                <a:gd name="T26" fmla="*/ 128528763 w 114"/>
                <a:gd name="T27" fmla="*/ 196572933 h 83"/>
                <a:gd name="T28" fmla="*/ 143649700 w 114"/>
                <a:gd name="T29" fmla="*/ 191532602 h 83"/>
                <a:gd name="T30" fmla="*/ 153730325 w 114"/>
                <a:gd name="T31" fmla="*/ 186492270 h 83"/>
                <a:gd name="T32" fmla="*/ 166330313 w 114"/>
                <a:gd name="T33" fmla="*/ 178932566 h 83"/>
                <a:gd name="T34" fmla="*/ 176410938 w 114"/>
                <a:gd name="T35" fmla="*/ 166330944 h 83"/>
                <a:gd name="T36" fmla="*/ 181451250 w 114"/>
                <a:gd name="T37" fmla="*/ 158771240 h 83"/>
                <a:gd name="T38" fmla="*/ 186491563 w 114"/>
                <a:gd name="T39" fmla="*/ 148690577 h 83"/>
                <a:gd name="T40" fmla="*/ 249496263 w 114"/>
                <a:gd name="T41" fmla="*/ 148690577 h 83"/>
                <a:gd name="T42" fmla="*/ 257055938 w 114"/>
                <a:gd name="T43" fmla="*/ 146169617 h 83"/>
                <a:gd name="T44" fmla="*/ 277217188 w 114"/>
                <a:gd name="T45" fmla="*/ 136088954 h 83"/>
                <a:gd name="T46" fmla="*/ 277217188 w 114"/>
                <a:gd name="T47" fmla="*/ 108367924 h 83"/>
                <a:gd name="T48" fmla="*/ 287297813 w 114"/>
                <a:gd name="T49" fmla="*/ 108367924 h 83"/>
                <a:gd name="T50" fmla="*/ 287297813 w 114"/>
                <a:gd name="T51" fmla="*/ 55443648 h 83"/>
                <a:gd name="T52" fmla="*/ 284778450 w 114"/>
                <a:gd name="T53" fmla="*/ 47883944 h 83"/>
                <a:gd name="T54" fmla="*/ 274697825 w 114"/>
                <a:gd name="T55" fmla="*/ 42843613 h 83"/>
                <a:gd name="T56" fmla="*/ 264617200 w 114"/>
                <a:gd name="T57" fmla="*/ 30241990 h 83"/>
                <a:gd name="T58" fmla="*/ 252015625 w 114"/>
                <a:gd name="T59" fmla="*/ 22682286 h 83"/>
                <a:gd name="T60" fmla="*/ 221773750 w 114"/>
                <a:gd name="T61" fmla="*/ 10080663 h 83"/>
                <a:gd name="T62" fmla="*/ 199093138 w 114"/>
                <a:gd name="T63" fmla="*/ 0 h 83"/>
                <a:gd name="T64" fmla="*/ 176410938 w 114"/>
                <a:gd name="T65" fmla="*/ 0 h 83"/>
                <a:gd name="T66" fmla="*/ 153730325 w 114"/>
                <a:gd name="T67" fmla="*/ 5040332 h 83"/>
                <a:gd name="T68" fmla="*/ 143649700 w 114"/>
                <a:gd name="T69" fmla="*/ 7561291 h 83"/>
                <a:gd name="T70" fmla="*/ 133569075 w 114"/>
                <a:gd name="T71" fmla="*/ 12601623 h 83"/>
                <a:gd name="T72" fmla="*/ 126007813 w 114"/>
                <a:gd name="T73" fmla="*/ 17641954 h 83"/>
                <a:gd name="T74" fmla="*/ 120967500 w 114"/>
                <a:gd name="T75" fmla="*/ 25201658 h 83"/>
                <a:gd name="T76" fmla="*/ 90725625 w 114"/>
                <a:gd name="T77" fmla="*/ 25201658 h 83"/>
                <a:gd name="T78" fmla="*/ 83165950 w 114"/>
                <a:gd name="T79" fmla="*/ 52924276 h 83"/>
                <a:gd name="T80" fmla="*/ 68045013 w 114"/>
                <a:gd name="T81" fmla="*/ 52924276 h 83"/>
                <a:gd name="T82" fmla="*/ 60483750 w 114"/>
                <a:gd name="T83" fmla="*/ 50403316 h 83"/>
                <a:gd name="T84" fmla="*/ 55443438 w 114"/>
                <a:gd name="T85" fmla="*/ 47883944 h 83"/>
                <a:gd name="T86" fmla="*/ 50403125 w 114"/>
                <a:gd name="T87" fmla="*/ 45362985 h 83"/>
                <a:gd name="T88" fmla="*/ 45362813 w 114"/>
                <a:gd name="T89" fmla="*/ 40322653 h 83"/>
                <a:gd name="T90" fmla="*/ 27722513 w 114"/>
                <a:gd name="T91" fmla="*/ 55443648 h 83"/>
                <a:gd name="T92" fmla="*/ 27722513 w 114"/>
                <a:gd name="T93" fmla="*/ 80645306 h 83"/>
                <a:gd name="T94" fmla="*/ 0 w 114"/>
                <a:gd name="T95" fmla="*/ 93246929 h 83"/>
                <a:gd name="T96" fmla="*/ 17641888 w 114"/>
                <a:gd name="T97" fmla="*/ 115927627 h 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4" h="83">
                  <a:moveTo>
                    <a:pt x="7" y="46"/>
                  </a:moveTo>
                  <a:lnTo>
                    <a:pt x="7" y="55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4" y="72"/>
                  </a:lnTo>
                  <a:lnTo>
                    <a:pt x="16" y="76"/>
                  </a:lnTo>
                  <a:lnTo>
                    <a:pt x="18" y="78"/>
                  </a:lnTo>
                  <a:lnTo>
                    <a:pt x="19" y="80"/>
                  </a:lnTo>
                  <a:lnTo>
                    <a:pt x="21" y="80"/>
                  </a:lnTo>
                  <a:lnTo>
                    <a:pt x="25" y="81"/>
                  </a:lnTo>
                  <a:lnTo>
                    <a:pt x="31" y="83"/>
                  </a:lnTo>
                  <a:lnTo>
                    <a:pt x="38" y="80"/>
                  </a:lnTo>
                  <a:lnTo>
                    <a:pt x="45" y="79"/>
                  </a:lnTo>
                  <a:lnTo>
                    <a:pt x="51" y="78"/>
                  </a:lnTo>
                  <a:lnTo>
                    <a:pt x="57" y="76"/>
                  </a:lnTo>
                  <a:lnTo>
                    <a:pt x="61" y="74"/>
                  </a:lnTo>
                  <a:lnTo>
                    <a:pt x="66" y="71"/>
                  </a:lnTo>
                  <a:lnTo>
                    <a:pt x="70" y="66"/>
                  </a:lnTo>
                  <a:lnTo>
                    <a:pt x="72" y="63"/>
                  </a:lnTo>
                  <a:lnTo>
                    <a:pt x="74" y="59"/>
                  </a:lnTo>
                  <a:lnTo>
                    <a:pt x="99" y="59"/>
                  </a:lnTo>
                  <a:lnTo>
                    <a:pt x="102" y="58"/>
                  </a:lnTo>
                  <a:lnTo>
                    <a:pt x="110" y="54"/>
                  </a:lnTo>
                  <a:lnTo>
                    <a:pt x="110" y="43"/>
                  </a:lnTo>
                  <a:lnTo>
                    <a:pt x="114" y="43"/>
                  </a:lnTo>
                  <a:lnTo>
                    <a:pt x="114" y="22"/>
                  </a:lnTo>
                  <a:lnTo>
                    <a:pt x="113" y="19"/>
                  </a:lnTo>
                  <a:lnTo>
                    <a:pt x="109" y="17"/>
                  </a:lnTo>
                  <a:lnTo>
                    <a:pt x="105" y="12"/>
                  </a:lnTo>
                  <a:lnTo>
                    <a:pt x="100" y="9"/>
                  </a:lnTo>
                  <a:lnTo>
                    <a:pt x="88" y="4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61" y="2"/>
                  </a:lnTo>
                  <a:lnTo>
                    <a:pt x="57" y="3"/>
                  </a:lnTo>
                  <a:lnTo>
                    <a:pt x="53" y="5"/>
                  </a:lnTo>
                  <a:lnTo>
                    <a:pt x="50" y="7"/>
                  </a:lnTo>
                  <a:lnTo>
                    <a:pt x="48" y="10"/>
                  </a:lnTo>
                  <a:lnTo>
                    <a:pt x="36" y="10"/>
                  </a:lnTo>
                  <a:lnTo>
                    <a:pt x="33" y="21"/>
                  </a:lnTo>
                  <a:lnTo>
                    <a:pt x="27" y="21"/>
                  </a:lnTo>
                  <a:lnTo>
                    <a:pt x="24" y="20"/>
                  </a:lnTo>
                  <a:lnTo>
                    <a:pt x="22" y="19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1" y="22"/>
                  </a:lnTo>
                  <a:lnTo>
                    <a:pt x="11" y="32"/>
                  </a:lnTo>
                  <a:lnTo>
                    <a:pt x="0" y="37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21" name="Freeform 716"/>
            <p:cNvSpPr>
              <a:spLocks/>
            </p:cNvSpPr>
            <p:nvPr/>
          </p:nvSpPr>
          <p:spPr bwMode="auto">
            <a:xfrm>
              <a:off x="6912334" y="4233087"/>
              <a:ext cx="58847" cy="136781"/>
            </a:xfrm>
            <a:custGeom>
              <a:avLst/>
              <a:gdLst>
                <a:gd name="T0" fmla="*/ 75604044 w 37"/>
                <a:gd name="T1" fmla="*/ 50403125 h 86"/>
                <a:gd name="T2" fmla="*/ 57962307 w 37"/>
                <a:gd name="T3" fmla="*/ 52924075 h 86"/>
                <a:gd name="T4" fmla="*/ 45362426 w 37"/>
                <a:gd name="T5" fmla="*/ 55443438 h 86"/>
                <a:gd name="T6" fmla="*/ 30241618 w 37"/>
                <a:gd name="T7" fmla="*/ 57964388 h 86"/>
                <a:gd name="T8" fmla="*/ 20161078 w 37"/>
                <a:gd name="T9" fmla="*/ 65524063 h 86"/>
                <a:gd name="T10" fmla="*/ 12599880 w 37"/>
                <a:gd name="T11" fmla="*/ 73085325 h 86"/>
                <a:gd name="T12" fmla="*/ 7559611 w 37"/>
                <a:gd name="T13" fmla="*/ 80645000 h 86"/>
                <a:gd name="T14" fmla="*/ 2519341 w 37"/>
                <a:gd name="T15" fmla="*/ 90725625 h 86"/>
                <a:gd name="T16" fmla="*/ 0 w 37"/>
                <a:gd name="T17" fmla="*/ 103327200 h 86"/>
                <a:gd name="T18" fmla="*/ 0 w 37"/>
                <a:gd name="T19" fmla="*/ 113407825 h 86"/>
                <a:gd name="T20" fmla="*/ 0 w 37"/>
                <a:gd name="T21" fmla="*/ 123488450 h 86"/>
                <a:gd name="T22" fmla="*/ 0 w 37"/>
                <a:gd name="T23" fmla="*/ 136088438 h 86"/>
                <a:gd name="T24" fmla="*/ 5040270 w 37"/>
                <a:gd name="T25" fmla="*/ 146169063 h 86"/>
                <a:gd name="T26" fmla="*/ 12599880 w 37"/>
                <a:gd name="T27" fmla="*/ 171370625 h 86"/>
                <a:gd name="T28" fmla="*/ 25201348 w 37"/>
                <a:gd name="T29" fmla="*/ 191531875 h 86"/>
                <a:gd name="T30" fmla="*/ 20161078 w 37"/>
                <a:gd name="T31" fmla="*/ 204133450 h 86"/>
                <a:gd name="T32" fmla="*/ 52922037 w 37"/>
                <a:gd name="T33" fmla="*/ 216733438 h 86"/>
                <a:gd name="T34" fmla="*/ 65523505 w 37"/>
                <a:gd name="T35" fmla="*/ 196572188 h 86"/>
                <a:gd name="T36" fmla="*/ 65523505 w 37"/>
                <a:gd name="T37" fmla="*/ 181451250 h 86"/>
                <a:gd name="T38" fmla="*/ 68042846 w 37"/>
                <a:gd name="T39" fmla="*/ 166330313 h 86"/>
                <a:gd name="T40" fmla="*/ 73083115 w 37"/>
                <a:gd name="T41" fmla="*/ 156249688 h 86"/>
                <a:gd name="T42" fmla="*/ 75604044 w 37"/>
                <a:gd name="T43" fmla="*/ 146169063 h 86"/>
                <a:gd name="T44" fmla="*/ 83163655 w 37"/>
                <a:gd name="T45" fmla="*/ 128528763 h 86"/>
                <a:gd name="T46" fmla="*/ 88203924 w 37"/>
                <a:gd name="T47" fmla="*/ 105846563 h 86"/>
                <a:gd name="T48" fmla="*/ 93244194 w 37"/>
                <a:gd name="T49" fmla="*/ 83165950 h 86"/>
                <a:gd name="T50" fmla="*/ 93244194 w 37"/>
                <a:gd name="T51" fmla="*/ 55443438 h 86"/>
                <a:gd name="T52" fmla="*/ 93244194 w 37"/>
                <a:gd name="T53" fmla="*/ 20161250 h 86"/>
                <a:gd name="T54" fmla="*/ 93244194 w 37"/>
                <a:gd name="T55" fmla="*/ 0 h 86"/>
                <a:gd name="T56" fmla="*/ 85684583 w 37"/>
                <a:gd name="T57" fmla="*/ 5040313 h 86"/>
                <a:gd name="T58" fmla="*/ 78123385 w 37"/>
                <a:gd name="T59" fmla="*/ 10080625 h 86"/>
                <a:gd name="T60" fmla="*/ 75604044 w 37"/>
                <a:gd name="T61" fmla="*/ 17641888 h 86"/>
                <a:gd name="T62" fmla="*/ 75604044 w 37"/>
                <a:gd name="T63" fmla="*/ 30241875 h 86"/>
                <a:gd name="T64" fmla="*/ 75604044 w 37"/>
                <a:gd name="T65" fmla="*/ 50403125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7" h="86">
                  <a:moveTo>
                    <a:pt x="30" y="20"/>
                  </a:moveTo>
                  <a:lnTo>
                    <a:pt x="23" y="21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8" y="26"/>
                  </a:lnTo>
                  <a:lnTo>
                    <a:pt x="5" y="29"/>
                  </a:lnTo>
                  <a:lnTo>
                    <a:pt x="3" y="32"/>
                  </a:lnTo>
                  <a:lnTo>
                    <a:pt x="1" y="36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4"/>
                  </a:lnTo>
                  <a:lnTo>
                    <a:pt x="2" y="58"/>
                  </a:lnTo>
                  <a:lnTo>
                    <a:pt x="5" y="68"/>
                  </a:lnTo>
                  <a:lnTo>
                    <a:pt x="10" y="76"/>
                  </a:lnTo>
                  <a:lnTo>
                    <a:pt x="8" y="81"/>
                  </a:lnTo>
                  <a:lnTo>
                    <a:pt x="21" y="86"/>
                  </a:lnTo>
                  <a:lnTo>
                    <a:pt x="26" y="78"/>
                  </a:lnTo>
                  <a:lnTo>
                    <a:pt x="26" y="72"/>
                  </a:lnTo>
                  <a:lnTo>
                    <a:pt x="27" y="66"/>
                  </a:lnTo>
                  <a:lnTo>
                    <a:pt x="29" y="62"/>
                  </a:lnTo>
                  <a:lnTo>
                    <a:pt x="30" y="58"/>
                  </a:lnTo>
                  <a:lnTo>
                    <a:pt x="33" y="51"/>
                  </a:lnTo>
                  <a:lnTo>
                    <a:pt x="35" y="42"/>
                  </a:lnTo>
                  <a:lnTo>
                    <a:pt x="37" y="33"/>
                  </a:lnTo>
                  <a:lnTo>
                    <a:pt x="37" y="22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34" y="2"/>
                  </a:lnTo>
                  <a:lnTo>
                    <a:pt x="31" y="4"/>
                  </a:lnTo>
                  <a:lnTo>
                    <a:pt x="30" y="7"/>
                  </a:lnTo>
                  <a:lnTo>
                    <a:pt x="30" y="12"/>
                  </a:lnTo>
                  <a:lnTo>
                    <a:pt x="30" y="2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AT">
                <a:latin typeface="Arial" charset="0"/>
                <a:cs typeface="Arial" charset="0"/>
              </a:endParaRPr>
            </a:p>
          </p:txBody>
        </p:sp>
        <p:sp>
          <p:nvSpPr>
            <p:cNvPr id="622" name="Freeform 717"/>
            <p:cNvSpPr>
              <a:spLocks/>
            </p:cNvSpPr>
            <p:nvPr/>
          </p:nvSpPr>
          <p:spPr bwMode="auto">
            <a:xfrm>
              <a:off x="5434781" y="4174239"/>
              <a:ext cx="303781" cy="450105"/>
            </a:xfrm>
            <a:custGeom>
              <a:avLst/>
              <a:gdLst>
                <a:gd name="T0" fmla="*/ 239413655 w 191"/>
                <a:gd name="T1" fmla="*/ 0 h 283"/>
                <a:gd name="T2" fmla="*/ 221773384 w 191"/>
                <a:gd name="T3" fmla="*/ 2520953 h 283"/>
                <a:gd name="T4" fmla="*/ 211692776 w 191"/>
                <a:gd name="T5" fmla="*/ 10080636 h 283"/>
                <a:gd name="T6" fmla="*/ 201612168 w 191"/>
                <a:gd name="T7" fmla="*/ 35282227 h 283"/>
                <a:gd name="T8" fmla="*/ 199091222 w 191"/>
                <a:gd name="T9" fmla="*/ 103327315 h 283"/>
                <a:gd name="T10" fmla="*/ 189010613 w 191"/>
                <a:gd name="T11" fmla="*/ 141128907 h 283"/>
                <a:gd name="T12" fmla="*/ 173889701 w 191"/>
                <a:gd name="T13" fmla="*/ 168851450 h 283"/>
                <a:gd name="T14" fmla="*/ 143647876 w 191"/>
                <a:gd name="T15" fmla="*/ 209173995 h 283"/>
                <a:gd name="T16" fmla="*/ 138607571 w 191"/>
                <a:gd name="T17" fmla="*/ 241935269 h 283"/>
                <a:gd name="T18" fmla="*/ 128526963 w 191"/>
                <a:gd name="T19" fmla="*/ 259577176 h 283"/>
                <a:gd name="T20" fmla="*/ 85685171 w 191"/>
                <a:gd name="T21" fmla="*/ 297378768 h 283"/>
                <a:gd name="T22" fmla="*/ 52922400 w 191"/>
                <a:gd name="T23" fmla="*/ 342741631 h 283"/>
                <a:gd name="T24" fmla="*/ 30241825 w 191"/>
                <a:gd name="T25" fmla="*/ 390625447 h 283"/>
                <a:gd name="T26" fmla="*/ 5040304 w 191"/>
                <a:gd name="T27" fmla="*/ 395665765 h 283"/>
                <a:gd name="T28" fmla="*/ 0 w 191"/>
                <a:gd name="T29" fmla="*/ 413306085 h 283"/>
                <a:gd name="T30" fmla="*/ 37801488 w 191"/>
                <a:gd name="T31" fmla="*/ 446068946 h 283"/>
                <a:gd name="T32" fmla="*/ 40322434 w 191"/>
                <a:gd name="T33" fmla="*/ 483870539 h 283"/>
                <a:gd name="T34" fmla="*/ 60483650 w 191"/>
                <a:gd name="T35" fmla="*/ 491431809 h 283"/>
                <a:gd name="T36" fmla="*/ 65523954 w 191"/>
                <a:gd name="T37" fmla="*/ 501512446 h 283"/>
                <a:gd name="T38" fmla="*/ 65523954 w 191"/>
                <a:gd name="T39" fmla="*/ 524193083 h 283"/>
                <a:gd name="T40" fmla="*/ 57962704 w 191"/>
                <a:gd name="T41" fmla="*/ 544354356 h 283"/>
                <a:gd name="T42" fmla="*/ 47882096 w 191"/>
                <a:gd name="T43" fmla="*/ 551915627 h 283"/>
                <a:gd name="T44" fmla="*/ 35282129 w 191"/>
                <a:gd name="T45" fmla="*/ 630039764 h 283"/>
                <a:gd name="T46" fmla="*/ 27720879 w 191"/>
                <a:gd name="T47" fmla="*/ 677923579 h 283"/>
                <a:gd name="T48" fmla="*/ 78123921 w 191"/>
                <a:gd name="T49" fmla="*/ 695563899 h 283"/>
                <a:gd name="T50" fmla="*/ 120967301 w 191"/>
                <a:gd name="T51" fmla="*/ 708165488 h 283"/>
                <a:gd name="T52" fmla="*/ 146168821 w 191"/>
                <a:gd name="T53" fmla="*/ 713205806 h 283"/>
                <a:gd name="T54" fmla="*/ 163809092 w 191"/>
                <a:gd name="T55" fmla="*/ 708165488 h 283"/>
                <a:gd name="T56" fmla="*/ 176410647 w 191"/>
                <a:gd name="T57" fmla="*/ 677923579 h 283"/>
                <a:gd name="T58" fmla="*/ 183970309 w 191"/>
                <a:gd name="T59" fmla="*/ 640120400 h 283"/>
                <a:gd name="T60" fmla="*/ 194050918 w 191"/>
                <a:gd name="T61" fmla="*/ 622480080 h 283"/>
                <a:gd name="T62" fmla="*/ 211692776 w 191"/>
                <a:gd name="T63" fmla="*/ 604838173 h 283"/>
                <a:gd name="T64" fmla="*/ 244453959 w 191"/>
                <a:gd name="T65" fmla="*/ 592238172 h 283"/>
                <a:gd name="T66" fmla="*/ 254534568 w 191"/>
                <a:gd name="T67" fmla="*/ 579636583 h 283"/>
                <a:gd name="T68" fmla="*/ 249494264 w 191"/>
                <a:gd name="T69" fmla="*/ 556955945 h 283"/>
                <a:gd name="T70" fmla="*/ 246974905 w 191"/>
                <a:gd name="T71" fmla="*/ 524193083 h 283"/>
                <a:gd name="T72" fmla="*/ 252015209 w 191"/>
                <a:gd name="T73" fmla="*/ 504031811 h 283"/>
                <a:gd name="T74" fmla="*/ 264615176 w 191"/>
                <a:gd name="T75" fmla="*/ 486391491 h 283"/>
                <a:gd name="T76" fmla="*/ 289816697 w 191"/>
                <a:gd name="T77" fmla="*/ 458668948 h 283"/>
                <a:gd name="T78" fmla="*/ 269655480 w 191"/>
                <a:gd name="T79" fmla="*/ 413306085 h 283"/>
                <a:gd name="T80" fmla="*/ 262095818 w 191"/>
                <a:gd name="T81" fmla="*/ 352822268 h 283"/>
                <a:gd name="T82" fmla="*/ 289816697 w 191"/>
                <a:gd name="T83" fmla="*/ 357862586 h 283"/>
                <a:gd name="T84" fmla="*/ 320058522 w 191"/>
                <a:gd name="T85" fmla="*/ 355343220 h 283"/>
                <a:gd name="T86" fmla="*/ 335179435 w 191"/>
                <a:gd name="T87" fmla="*/ 345262584 h 283"/>
                <a:gd name="T88" fmla="*/ 342740685 w 191"/>
                <a:gd name="T89" fmla="*/ 312499723 h 283"/>
                <a:gd name="T90" fmla="*/ 345260043 w 191"/>
                <a:gd name="T91" fmla="*/ 279738449 h 283"/>
                <a:gd name="T92" fmla="*/ 372982510 w 191"/>
                <a:gd name="T93" fmla="*/ 252015905 h 283"/>
                <a:gd name="T94" fmla="*/ 385582477 w 191"/>
                <a:gd name="T95" fmla="*/ 211693361 h 283"/>
                <a:gd name="T96" fmla="*/ 388103423 w 191"/>
                <a:gd name="T97" fmla="*/ 163811132 h 283"/>
                <a:gd name="T98" fmla="*/ 413304943 w 191"/>
                <a:gd name="T99" fmla="*/ 158770814 h 283"/>
                <a:gd name="T100" fmla="*/ 428425856 w 191"/>
                <a:gd name="T101" fmla="*/ 146169225 h 283"/>
                <a:gd name="T102" fmla="*/ 448587073 w 191"/>
                <a:gd name="T103" fmla="*/ 131048271 h 283"/>
                <a:gd name="T104" fmla="*/ 481348256 w 191"/>
                <a:gd name="T105" fmla="*/ 123488587 h 283"/>
                <a:gd name="T106" fmla="*/ 456146735 w 191"/>
                <a:gd name="T107" fmla="*/ 88206361 h 283"/>
                <a:gd name="T108" fmla="*/ 430945214 w 191"/>
                <a:gd name="T109" fmla="*/ 55443499 h 283"/>
                <a:gd name="T110" fmla="*/ 365421260 w 191"/>
                <a:gd name="T111" fmla="*/ 57964452 h 283"/>
                <a:gd name="T112" fmla="*/ 342740685 w 191"/>
                <a:gd name="T113" fmla="*/ 57964452 h 283"/>
                <a:gd name="T114" fmla="*/ 325098826 w 191"/>
                <a:gd name="T115" fmla="*/ 47883816 h 283"/>
                <a:gd name="T116" fmla="*/ 312498860 w 191"/>
                <a:gd name="T117" fmla="*/ 37803180 h 283"/>
                <a:gd name="T118" fmla="*/ 282257035 w 191"/>
                <a:gd name="T119" fmla="*/ 32762861 h 283"/>
                <a:gd name="T120" fmla="*/ 267136122 w 191"/>
                <a:gd name="T121" fmla="*/ 0 h 2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1" h="283">
                  <a:moveTo>
                    <a:pt x="106" y="0"/>
                  </a:moveTo>
                  <a:lnTo>
                    <a:pt x="95" y="0"/>
                  </a:lnTo>
                  <a:lnTo>
                    <a:pt x="90" y="0"/>
                  </a:lnTo>
                  <a:lnTo>
                    <a:pt x="88" y="1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1" y="9"/>
                  </a:lnTo>
                  <a:lnTo>
                    <a:pt x="80" y="14"/>
                  </a:lnTo>
                  <a:lnTo>
                    <a:pt x="79" y="29"/>
                  </a:lnTo>
                  <a:lnTo>
                    <a:pt x="79" y="41"/>
                  </a:lnTo>
                  <a:lnTo>
                    <a:pt x="77" y="50"/>
                  </a:lnTo>
                  <a:lnTo>
                    <a:pt x="75" y="56"/>
                  </a:lnTo>
                  <a:lnTo>
                    <a:pt x="72" y="62"/>
                  </a:lnTo>
                  <a:lnTo>
                    <a:pt x="69" y="67"/>
                  </a:lnTo>
                  <a:lnTo>
                    <a:pt x="61" y="75"/>
                  </a:lnTo>
                  <a:lnTo>
                    <a:pt x="57" y="83"/>
                  </a:lnTo>
                  <a:lnTo>
                    <a:pt x="56" y="90"/>
                  </a:lnTo>
                  <a:lnTo>
                    <a:pt x="55" y="96"/>
                  </a:lnTo>
                  <a:lnTo>
                    <a:pt x="53" y="100"/>
                  </a:lnTo>
                  <a:lnTo>
                    <a:pt x="51" y="103"/>
                  </a:lnTo>
                  <a:lnTo>
                    <a:pt x="45" y="110"/>
                  </a:lnTo>
                  <a:lnTo>
                    <a:pt x="34" y="118"/>
                  </a:lnTo>
                  <a:lnTo>
                    <a:pt x="28" y="124"/>
                  </a:lnTo>
                  <a:lnTo>
                    <a:pt x="21" y="136"/>
                  </a:lnTo>
                  <a:lnTo>
                    <a:pt x="15" y="148"/>
                  </a:lnTo>
                  <a:lnTo>
                    <a:pt x="12" y="155"/>
                  </a:lnTo>
                  <a:lnTo>
                    <a:pt x="6" y="156"/>
                  </a:lnTo>
                  <a:lnTo>
                    <a:pt x="2" y="157"/>
                  </a:lnTo>
                  <a:lnTo>
                    <a:pt x="0" y="160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5" y="177"/>
                  </a:lnTo>
                  <a:lnTo>
                    <a:pt x="10" y="191"/>
                  </a:lnTo>
                  <a:lnTo>
                    <a:pt x="16" y="192"/>
                  </a:lnTo>
                  <a:lnTo>
                    <a:pt x="22" y="194"/>
                  </a:lnTo>
                  <a:lnTo>
                    <a:pt x="24" y="195"/>
                  </a:lnTo>
                  <a:lnTo>
                    <a:pt x="25" y="197"/>
                  </a:lnTo>
                  <a:lnTo>
                    <a:pt x="26" y="199"/>
                  </a:lnTo>
                  <a:lnTo>
                    <a:pt x="27" y="201"/>
                  </a:lnTo>
                  <a:lnTo>
                    <a:pt x="26" y="208"/>
                  </a:lnTo>
                  <a:lnTo>
                    <a:pt x="24" y="213"/>
                  </a:lnTo>
                  <a:lnTo>
                    <a:pt x="23" y="216"/>
                  </a:lnTo>
                  <a:lnTo>
                    <a:pt x="21" y="218"/>
                  </a:lnTo>
                  <a:lnTo>
                    <a:pt x="19" y="219"/>
                  </a:lnTo>
                  <a:lnTo>
                    <a:pt x="15" y="220"/>
                  </a:lnTo>
                  <a:lnTo>
                    <a:pt x="14" y="250"/>
                  </a:lnTo>
                  <a:lnTo>
                    <a:pt x="0" y="268"/>
                  </a:lnTo>
                  <a:lnTo>
                    <a:pt x="11" y="269"/>
                  </a:lnTo>
                  <a:lnTo>
                    <a:pt x="21" y="273"/>
                  </a:lnTo>
                  <a:lnTo>
                    <a:pt x="31" y="276"/>
                  </a:lnTo>
                  <a:lnTo>
                    <a:pt x="40" y="279"/>
                  </a:lnTo>
                  <a:lnTo>
                    <a:pt x="48" y="281"/>
                  </a:lnTo>
                  <a:lnTo>
                    <a:pt x="55" y="283"/>
                  </a:lnTo>
                  <a:lnTo>
                    <a:pt x="58" y="283"/>
                  </a:lnTo>
                  <a:lnTo>
                    <a:pt x="61" y="282"/>
                  </a:lnTo>
                  <a:lnTo>
                    <a:pt x="65" y="281"/>
                  </a:lnTo>
                  <a:lnTo>
                    <a:pt x="68" y="279"/>
                  </a:lnTo>
                  <a:lnTo>
                    <a:pt x="70" y="269"/>
                  </a:lnTo>
                  <a:lnTo>
                    <a:pt x="72" y="257"/>
                  </a:lnTo>
                  <a:lnTo>
                    <a:pt x="73" y="254"/>
                  </a:lnTo>
                  <a:lnTo>
                    <a:pt x="75" y="250"/>
                  </a:lnTo>
                  <a:lnTo>
                    <a:pt x="77" y="247"/>
                  </a:lnTo>
                  <a:lnTo>
                    <a:pt x="80" y="244"/>
                  </a:lnTo>
                  <a:lnTo>
                    <a:pt x="84" y="240"/>
                  </a:lnTo>
                  <a:lnTo>
                    <a:pt x="89" y="238"/>
                  </a:lnTo>
                  <a:lnTo>
                    <a:pt x="97" y="235"/>
                  </a:lnTo>
                  <a:lnTo>
                    <a:pt x="104" y="233"/>
                  </a:lnTo>
                  <a:lnTo>
                    <a:pt x="101" y="230"/>
                  </a:lnTo>
                  <a:lnTo>
                    <a:pt x="100" y="226"/>
                  </a:lnTo>
                  <a:lnTo>
                    <a:pt x="99" y="221"/>
                  </a:lnTo>
                  <a:lnTo>
                    <a:pt x="98" y="215"/>
                  </a:lnTo>
                  <a:lnTo>
                    <a:pt x="98" y="208"/>
                  </a:lnTo>
                  <a:lnTo>
                    <a:pt x="99" y="203"/>
                  </a:lnTo>
                  <a:lnTo>
                    <a:pt x="100" y="200"/>
                  </a:lnTo>
                  <a:lnTo>
                    <a:pt x="102" y="196"/>
                  </a:lnTo>
                  <a:lnTo>
                    <a:pt x="105" y="193"/>
                  </a:lnTo>
                  <a:lnTo>
                    <a:pt x="110" y="186"/>
                  </a:lnTo>
                  <a:lnTo>
                    <a:pt x="115" y="182"/>
                  </a:lnTo>
                  <a:lnTo>
                    <a:pt x="110" y="173"/>
                  </a:lnTo>
                  <a:lnTo>
                    <a:pt x="107" y="164"/>
                  </a:lnTo>
                  <a:lnTo>
                    <a:pt x="105" y="153"/>
                  </a:lnTo>
                  <a:lnTo>
                    <a:pt x="104" y="140"/>
                  </a:lnTo>
                  <a:lnTo>
                    <a:pt x="110" y="141"/>
                  </a:lnTo>
                  <a:lnTo>
                    <a:pt x="115" y="142"/>
                  </a:lnTo>
                  <a:lnTo>
                    <a:pt x="124" y="142"/>
                  </a:lnTo>
                  <a:lnTo>
                    <a:pt x="127" y="141"/>
                  </a:lnTo>
                  <a:lnTo>
                    <a:pt x="130" y="139"/>
                  </a:lnTo>
                  <a:lnTo>
                    <a:pt x="133" y="137"/>
                  </a:lnTo>
                  <a:lnTo>
                    <a:pt x="134" y="133"/>
                  </a:lnTo>
                  <a:lnTo>
                    <a:pt x="136" y="124"/>
                  </a:lnTo>
                  <a:lnTo>
                    <a:pt x="137" y="116"/>
                  </a:lnTo>
                  <a:lnTo>
                    <a:pt x="137" y="111"/>
                  </a:lnTo>
                  <a:lnTo>
                    <a:pt x="144" y="111"/>
                  </a:lnTo>
                  <a:lnTo>
                    <a:pt x="148" y="100"/>
                  </a:lnTo>
                  <a:lnTo>
                    <a:pt x="151" y="92"/>
                  </a:lnTo>
                  <a:lnTo>
                    <a:pt x="153" y="84"/>
                  </a:lnTo>
                  <a:lnTo>
                    <a:pt x="154" y="73"/>
                  </a:lnTo>
                  <a:lnTo>
                    <a:pt x="154" y="65"/>
                  </a:lnTo>
                  <a:lnTo>
                    <a:pt x="160" y="65"/>
                  </a:lnTo>
                  <a:lnTo>
                    <a:pt x="164" y="63"/>
                  </a:lnTo>
                  <a:lnTo>
                    <a:pt x="167" y="61"/>
                  </a:lnTo>
                  <a:lnTo>
                    <a:pt x="170" y="58"/>
                  </a:lnTo>
                  <a:lnTo>
                    <a:pt x="173" y="55"/>
                  </a:lnTo>
                  <a:lnTo>
                    <a:pt x="178" y="52"/>
                  </a:lnTo>
                  <a:lnTo>
                    <a:pt x="183" y="50"/>
                  </a:lnTo>
                  <a:lnTo>
                    <a:pt x="191" y="49"/>
                  </a:lnTo>
                  <a:lnTo>
                    <a:pt x="185" y="41"/>
                  </a:lnTo>
                  <a:lnTo>
                    <a:pt x="181" y="35"/>
                  </a:lnTo>
                  <a:lnTo>
                    <a:pt x="181" y="22"/>
                  </a:lnTo>
                  <a:lnTo>
                    <a:pt x="171" y="22"/>
                  </a:lnTo>
                  <a:lnTo>
                    <a:pt x="158" y="23"/>
                  </a:lnTo>
                  <a:lnTo>
                    <a:pt x="145" y="23"/>
                  </a:lnTo>
                  <a:lnTo>
                    <a:pt x="140" y="23"/>
                  </a:lnTo>
                  <a:lnTo>
                    <a:pt x="136" y="23"/>
                  </a:lnTo>
                  <a:lnTo>
                    <a:pt x="132" y="20"/>
                  </a:lnTo>
                  <a:lnTo>
                    <a:pt x="129" y="19"/>
                  </a:lnTo>
                  <a:lnTo>
                    <a:pt x="127" y="17"/>
                  </a:lnTo>
                  <a:lnTo>
                    <a:pt x="124" y="15"/>
                  </a:lnTo>
                  <a:lnTo>
                    <a:pt x="118" y="14"/>
                  </a:lnTo>
                  <a:lnTo>
                    <a:pt x="112" y="13"/>
                  </a:lnTo>
                  <a:lnTo>
                    <a:pt x="104" y="13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23" name="Freeform 718"/>
            <p:cNvSpPr>
              <a:spLocks/>
            </p:cNvSpPr>
            <p:nvPr/>
          </p:nvSpPr>
          <p:spPr bwMode="auto">
            <a:xfrm>
              <a:off x="7736201" y="4233087"/>
              <a:ext cx="141552" cy="248114"/>
            </a:xfrm>
            <a:custGeom>
              <a:avLst/>
              <a:gdLst>
                <a:gd name="T0" fmla="*/ 224292319 w 89"/>
                <a:gd name="T1" fmla="*/ 252015625 h 156"/>
                <a:gd name="T2" fmla="*/ 214211729 w 89"/>
                <a:gd name="T3" fmla="*/ 234375325 h 156"/>
                <a:gd name="T4" fmla="*/ 201611787 w 89"/>
                <a:gd name="T5" fmla="*/ 221773750 h 156"/>
                <a:gd name="T6" fmla="*/ 189010256 w 89"/>
                <a:gd name="T7" fmla="*/ 211693125 h 156"/>
                <a:gd name="T8" fmla="*/ 176410313 w 89"/>
                <a:gd name="T9" fmla="*/ 201612500 h 156"/>
                <a:gd name="T10" fmla="*/ 166329724 w 89"/>
                <a:gd name="T11" fmla="*/ 189012513 h 156"/>
                <a:gd name="T12" fmla="*/ 158768488 w 89"/>
                <a:gd name="T13" fmla="*/ 173891575 h 156"/>
                <a:gd name="T14" fmla="*/ 153728193 w 89"/>
                <a:gd name="T15" fmla="*/ 151209375 h 156"/>
                <a:gd name="T16" fmla="*/ 151208840 w 89"/>
                <a:gd name="T17" fmla="*/ 123488450 h 156"/>
                <a:gd name="T18" fmla="*/ 146168545 w 89"/>
                <a:gd name="T19" fmla="*/ 113407825 h 156"/>
                <a:gd name="T20" fmla="*/ 141128251 w 89"/>
                <a:gd name="T21" fmla="*/ 103327200 h 156"/>
                <a:gd name="T22" fmla="*/ 141128251 w 89"/>
                <a:gd name="T23" fmla="*/ 83165950 h 156"/>
                <a:gd name="T24" fmla="*/ 143647604 w 89"/>
                <a:gd name="T25" fmla="*/ 68045013 h 156"/>
                <a:gd name="T26" fmla="*/ 146168545 w 89"/>
                <a:gd name="T27" fmla="*/ 55443438 h 156"/>
                <a:gd name="T28" fmla="*/ 68043184 w 89"/>
                <a:gd name="T29" fmla="*/ 7561263 h 156"/>
                <a:gd name="T30" fmla="*/ 68043184 w 89"/>
                <a:gd name="T31" fmla="*/ 2520950 h 156"/>
                <a:gd name="T32" fmla="*/ 30241768 w 89"/>
                <a:gd name="T33" fmla="*/ 7561263 h 156"/>
                <a:gd name="T34" fmla="*/ 25201473 w 89"/>
                <a:gd name="T35" fmla="*/ 0 h 156"/>
                <a:gd name="T36" fmla="*/ 0 w 89"/>
                <a:gd name="T37" fmla="*/ 50403125 h 156"/>
                <a:gd name="T38" fmla="*/ 5040295 w 89"/>
                <a:gd name="T39" fmla="*/ 65524063 h 156"/>
                <a:gd name="T40" fmla="*/ 10080589 w 89"/>
                <a:gd name="T41" fmla="*/ 80645000 h 156"/>
                <a:gd name="T42" fmla="*/ 15120884 w 89"/>
                <a:gd name="T43" fmla="*/ 85685313 h 156"/>
                <a:gd name="T44" fmla="*/ 20161179 w 89"/>
                <a:gd name="T45" fmla="*/ 90725625 h 156"/>
                <a:gd name="T46" fmla="*/ 27720827 w 89"/>
                <a:gd name="T47" fmla="*/ 93246575 h 156"/>
                <a:gd name="T48" fmla="*/ 37801416 w 89"/>
                <a:gd name="T49" fmla="*/ 95765938 h 156"/>
                <a:gd name="T50" fmla="*/ 37801416 w 89"/>
                <a:gd name="T51" fmla="*/ 128528763 h 156"/>
                <a:gd name="T52" fmla="*/ 32761122 w 89"/>
                <a:gd name="T53" fmla="*/ 138609388 h 156"/>
                <a:gd name="T54" fmla="*/ 30241768 w 89"/>
                <a:gd name="T55" fmla="*/ 151209375 h 156"/>
                <a:gd name="T56" fmla="*/ 30241768 w 89"/>
                <a:gd name="T57" fmla="*/ 156249688 h 156"/>
                <a:gd name="T58" fmla="*/ 32761122 w 89"/>
                <a:gd name="T59" fmla="*/ 186491563 h 156"/>
                <a:gd name="T60" fmla="*/ 37801416 w 89"/>
                <a:gd name="T61" fmla="*/ 216733438 h 156"/>
                <a:gd name="T62" fmla="*/ 37801416 w 89"/>
                <a:gd name="T63" fmla="*/ 252015625 h 156"/>
                <a:gd name="T64" fmla="*/ 37801416 w 89"/>
                <a:gd name="T65" fmla="*/ 267136563 h 156"/>
                <a:gd name="T66" fmla="*/ 32761122 w 89"/>
                <a:gd name="T67" fmla="*/ 277217188 h 156"/>
                <a:gd name="T68" fmla="*/ 60483536 w 89"/>
                <a:gd name="T69" fmla="*/ 284778450 h 156"/>
                <a:gd name="T70" fmla="*/ 60483536 w 89"/>
                <a:gd name="T71" fmla="*/ 302418750 h 156"/>
                <a:gd name="T72" fmla="*/ 60483536 w 89"/>
                <a:gd name="T73" fmla="*/ 309980013 h 156"/>
                <a:gd name="T74" fmla="*/ 60483536 w 89"/>
                <a:gd name="T75" fmla="*/ 315020325 h 156"/>
                <a:gd name="T76" fmla="*/ 57962595 w 89"/>
                <a:gd name="T77" fmla="*/ 317539688 h 156"/>
                <a:gd name="T78" fmla="*/ 55443241 w 89"/>
                <a:gd name="T79" fmla="*/ 320060638 h 156"/>
                <a:gd name="T80" fmla="*/ 88204363 w 89"/>
                <a:gd name="T81" fmla="*/ 332660625 h 156"/>
                <a:gd name="T82" fmla="*/ 115926777 w 89"/>
                <a:gd name="T83" fmla="*/ 350302513 h 156"/>
                <a:gd name="T84" fmla="*/ 138607309 w 89"/>
                <a:gd name="T85" fmla="*/ 370463763 h 156"/>
                <a:gd name="T86" fmla="*/ 161289429 w 89"/>
                <a:gd name="T87" fmla="*/ 393144375 h 156"/>
                <a:gd name="T88" fmla="*/ 161289429 w 89"/>
                <a:gd name="T89" fmla="*/ 350302513 h 156"/>
                <a:gd name="T90" fmla="*/ 183969961 w 89"/>
                <a:gd name="T91" fmla="*/ 327620313 h 156"/>
                <a:gd name="T92" fmla="*/ 224292319 w 89"/>
                <a:gd name="T93" fmla="*/ 252015625 h 15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89" h="156">
                  <a:moveTo>
                    <a:pt x="89" y="100"/>
                  </a:moveTo>
                  <a:lnTo>
                    <a:pt x="85" y="93"/>
                  </a:lnTo>
                  <a:lnTo>
                    <a:pt x="80" y="88"/>
                  </a:lnTo>
                  <a:lnTo>
                    <a:pt x="75" y="84"/>
                  </a:lnTo>
                  <a:lnTo>
                    <a:pt x="70" y="80"/>
                  </a:lnTo>
                  <a:lnTo>
                    <a:pt x="66" y="75"/>
                  </a:lnTo>
                  <a:lnTo>
                    <a:pt x="63" y="69"/>
                  </a:lnTo>
                  <a:lnTo>
                    <a:pt x="61" y="60"/>
                  </a:lnTo>
                  <a:lnTo>
                    <a:pt x="60" y="49"/>
                  </a:lnTo>
                  <a:lnTo>
                    <a:pt x="58" y="45"/>
                  </a:lnTo>
                  <a:lnTo>
                    <a:pt x="56" y="41"/>
                  </a:lnTo>
                  <a:lnTo>
                    <a:pt x="56" y="33"/>
                  </a:lnTo>
                  <a:lnTo>
                    <a:pt x="57" y="27"/>
                  </a:lnTo>
                  <a:lnTo>
                    <a:pt x="58" y="22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8" y="36"/>
                  </a:lnTo>
                  <a:lnTo>
                    <a:pt x="11" y="37"/>
                  </a:lnTo>
                  <a:lnTo>
                    <a:pt x="15" y="38"/>
                  </a:lnTo>
                  <a:lnTo>
                    <a:pt x="15" y="51"/>
                  </a:lnTo>
                  <a:lnTo>
                    <a:pt x="13" y="55"/>
                  </a:lnTo>
                  <a:lnTo>
                    <a:pt x="12" y="60"/>
                  </a:lnTo>
                  <a:lnTo>
                    <a:pt x="12" y="62"/>
                  </a:lnTo>
                  <a:lnTo>
                    <a:pt x="13" y="74"/>
                  </a:lnTo>
                  <a:lnTo>
                    <a:pt x="15" y="86"/>
                  </a:lnTo>
                  <a:lnTo>
                    <a:pt x="15" y="100"/>
                  </a:lnTo>
                  <a:lnTo>
                    <a:pt x="15" y="106"/>
                  </a:lnTo>
                  <a:lnTo>
                    <a:pt x="13" y="110"/>
                  </a:lnTo>
                  <a:lnTo>
                    <a:pt x="24" y="113"/>
                  </a:lnTo>
                  <a:lnTo>
                    <a:pt x="24" y="120"/>
                  </a:lnTo>
                  <a:lnTo>
                    <a:pt x="24" y="123"/>
                  </a:lnTo>
                  <a:lnTo>
                    <a:pt x="24" y="125"/>
                  </a:lnTo>
                  <a:lnTo>
                    <a:pt x="23" y="126"/>
                  </a:lnTo>
                  <a:lnTo>
                    <a:pt x="22" y="127"/>
                  </a:lnTo>
                  <a:lnTo>
                    <a:pt x="35" y="132"/>
                  </a:lnTo>
                  <a:lnTo>
                    <a:pt x="46" y="139"/>
                  </a:lnTo>
                  <a:lnTo>
                    <a:pt x="55" y="147"/>
                  </a:lnTo>
                  <a:lnTo>
                    <a:pt x="64" y="156"/>
                  </a:lnTo>
                  <a:lnTo>
                    <a:pt x="64" y="139"/>
                  </a:lnTo>
                  <a:lnTo>
                    <a:pt x="73" y="130"/>
                  </a:lnTo>
                  <a:lnTo>
                    <a:pt x="89" y="1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24" name="Freeform 719"/>
            <p:cNvSpPr>
              <a:spLocks/>
            </p:cNvSpPr>
            <p:nvPr/>
          </p:nvSpPr>
          <p:spPr bwMode="auto">
            <a:xfrm>
              <a:off x="6772372" y="3865687"/>
              <a:ext cx="916114" cy="811143"/>
            </a:xfrm>
            <a:custGeom>
              <a:avLst/>
              <a:gdLst>
                <a:gd name="T0" fmla="*/ 630039063 w 576"/>
                <a:gd name="T1" fmla="*/ 307459063 h 510"/>
                <a:gd name="T2" fmla="*/ 619958438 w 576"/>
                <a:gd name="T3" fmla="*/ 241935000 h 510"/>
                <a:gd name="T4" fmla="*/ 637600325 w 576"/>
                <a:gd name="T5" fmla="*/ 206652813 h 510"/>
                <a:gd name="T6" fmla="*/ 708164700 w 576"/>
                <a:gd name="T7" fmla="*/ 173891575 h 510"/>
                <a:gd name="T8" fmla="*/ 773688763 w 576"/>
                <a:gd name="T9" fmla="*/ 158770638 h 510"/>
                <a:gd name="T10" fmla="*/ 761087188 w 576"/>
                <a:gd name="T11" fmla="*/ 105846563 h 510"/>
                <a:gd name="T12" fmla="*/ 677922825 w 576"/>
                <a:gd name="T13" fmla="*/ 60483750 h 510"/>
                <a:gd name="T14" fmla="*/ 602318138 w 576"/>
                <a:gd name="T15" fmla="*/ 0 h 510"/>
                <a:gd name="T16" fmla="*/ 428426563 w 576"/>
                <a:gd name="T17" fmla="*/ 32762825 h 510"/>
                <a:gd name="T18" fmla="*/ 410786263 w 576"/>
                <a:gd name="T19" fmla="*/ 85685313 h 510"/>
                <a:gd name="T20" fmla="*/ 367942813 w 576"/>
                <a:gd name="T21" fmla="*/ 120967500 h 510"/>
                <a:gd name="T22" fmla="*/ 322580000 w 576"/>
                <a:gd name="T23" fmla="*/ 108367513 h 510"/>
                <a:gd name="T24" fmla="*/ 234375325 w 576"/>
                <a:gd name="T25" fmla="*/ 178931888 h 510"/>
                <a:gd name="T26" fmla="*/ 206652813 w 576"/>
                <a:gd name="T27" fmla="*/ 133569075 h 510"/>
                <a:gd name="T28" fmla="*/ 146169063 w 576"/>
                <a:gd name="T29" fmla="*/ 153730325 h 510"/>
                <a:gd name="T30" fmla="*/ 45362813 w 576"/>
                <a:gd name="T31" fmla="*/ 211693125 h 510"/>
                <a:gd name="T32" fmla="*/ 55443438 w 576"/>
                <a:gd name="T33" fmla="*/ 249496263 h 510"/>
                <a:gd name="T34" fmla="*/ 12601575 w 576"/>
                <a:gd name="T35" fmla="*/ 292338125 h 510"/>
                <a:gd name="T36" fmla="*/ 30241875 w 576"/>
                <a:gd name="T37" fmla="*/ 312499375 h 510"/>
                <a:gd name="T38" fmla="*/ 47883763 w 576"/>
                <a:gd name="T39" fmla="*/ 403225000 h 510"/>
                <a:gd name="T40" fmla="*/ 156249688 w 576"/>
                <a:gd name="T41" fmla="*/ 410786263 h 510"/>
                <a:gd name="T42" fmla="*/ 221773750 w 576"/>
                <a:gd name="T43" fmla="*/ 372983125 h 510"/>
                <a:gd name="T44" fmla="*/ 262096250 w 576"/>
                <a:gd name="T45" fmla="*/ 378023438 h 510"/>
                <a:gd name="T46" fmla="*/ 332660625 w 576"/>
                <a:gd name="T47" fmla="*/ 405745950 h 510"/>
                <a:gd name="T48" fmla="*/ 441028138 w 576"/>
                <a:gd name="T49" fmla="*/ 519152188 h 510"/>
                <a:gd name="T50" fmla="*/ 481350638 w 576"/>
                <a:gd name="T51" fmla="*/ 592237513 h 510"/>
                <a:gd name="T52" fmla="*/ 599797188 w 576"/>
                <a:gd name="T53" fmla="*/ 698084075 h 510"/>
                <a:gd name="T54" fmla="*/ 657761575 w 576"/>
                <a:gd name="T55" fmla="*/ 730845313 h 510"/>
                <a:gd name="T56" fmla="*/ 690522813 w 576"/>
                <a:gd name="T57" fmla="*/ 771167813 h 510"/>
                <a:gd name="T58" fmla="*/ 763608138 w 576"/>
                <a:gd name="T59" fmla="*/ 826611250 h 510"/>
                <a:gd name="T60" fmla="*/ 861893438 w 576"/>
                <a:gd name="T61" fmla="*/ 824091888 h 510"/>
                <a:gd name="T62" fmla="*/ 889615950 w 576"/>
                <a:gd name="T63" fmla="*/ 851812813 h 510"/>
                <a:gd name="T64" fmla="*/ 982860938 w 576"/>
                <a:gd name="T65" fmla="*/ 897175625 h 510"/>
                <a:gd name="T66" fmla="*/ 1010583450 w 576"/>
                <a:gd name="T67" fmla="*/ 929938450 h 510"/>
                <a:gd name="T68" fmla="*/ 1035785013 w 576"/>
                <a:gd name="T69" fmla="*/ 965220638 h 510"/>
                <a:gd name="T70" fmla="*/ 1093747813 w 576"/>
                <a:gd name="T71" fmla="*/ 985381888 h 510"/>
                <a:gd name="T72" fmla="*/ 1129030000 w 576"/>
                <a:gd name="T73" fmla="*/ 1020664075 h 510"/>
                <a:gd name="T74" fmla="*/ 1174392813 w 576"/>
                <a:gd name="T75" fmla="*/ 1076107513 h 510"/>
                <a:gd name="T76" fmla="*/ 1186994388 w 576"/>
                <a:gd name="T77" fmla="*/ 1126510638 h 510"/>
                <a:gd name="T78" fmla="*/ 1146671888 w 576"/>
                <a:gd name="T79" fmla="*/ 1197075013 h 510"/>
                <a:gd name="T80" fmla="*/ 1144150938 w 576"/>
                <a:gd name="T81" fmla="*/ 1280239375 h 510"/>
                <a:gd name="T82" fmla="*/ 1184473438 w 576"/>
                <a:gd name="T83" fmla="*/ 1255037813 h 510"/>
                <a:gd name="T84" fmla="*/ 1222276575 w 576"/>
                <a:gd name="T85" fmla="*/ 1207155638 h 510"/>
                <a:gd name="T86" fmla="*/ 1242437825 w 576"/>
                <a:gd name="T87" fmla="*/ 1146671888 h 510"/>
                <a:gd name="T88" fmla="*/ 1292840950 w 576"/>
                <a:gd name="T89" fmla="*/ 1111389700 h 510"/>
                <a:gd name="T90" fmla="*/ 1255037813 w 576"/>
                <a:gd name="T91" fmla="*/ 1050905950 h 510"/>
                <a:gd name="T92" fmla="*/ 1207155638 w 576"/>
                <a:gd name="T93" fmla="*/ 1003022188 h 510"/>
                <a:gd name="T94" fmla="*/ 1234876563 w 576"/>
                <a:gd name="T95" fmla="*/ 932457813 h 510"/>
                <a:gd name="T96" fmla="*/ 1287800638 w 576"/>
                <a:gd name="T97" fmla="*/ 897175625 h 510"/>
                <a:gd name="T98" fmla="*/ 1365924688 w 576"/>
                <a:gd name="T99" fmla="*/ 922377188 h 510"/>
                <a:gd name="T100" fmla="*/ 1441529375 w 576"/>
                <a:gd name="T101" fmla="*/ 929938450 h 510"/>
                <a:gd name="T102" fmla="*/ 1295360313 w 576"/>
                <a:gd name="T103" fmla="*/ 849293450 h 510"/>
                <a:gd name="T104" fmla="*/ 1118949375 w 576"/>
                <a:gd name="T105" fmla="*/ 796369375 h 510"/>
                <a:gd name="T106" fmla="*/ 1129030000 w 576"/>
                <a:gd name="T107" fmla="*/ 725805000 h 510"/>
                <a:gd name="T108" fmla="*/ 1003022188 w 576"/>
                <a:gd name="T109" fmla="*/ 720764688 h 510"/>
                <a:gd name="T110" fmla="*/ 904736888 w 576"/>
                <a:gd name="T111" fmla="*/ 670361563 h 510"/>
                <a:gd name="T112" fmla="*/ 849293450 w 576"/>
                <a:gd name="T113" fmla="*/ 624998750 h 510"/>
                <a:gd name="T114" fmla="*/ 806450000 w 576"/>
                <a:gd name="T115" fmla="*/ 529232813 h 510"/>
                <a:gd name="T116" fmla="*/ 660280938 w 576"/>
                <a:gd name="T117" fmla="*/ 430947513 h 51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76" h="510">
                  <a:moveTo>
                    <a:pt x="251" y="146"/>
                  </a:moveTo>
                  <a:lnTo>
                    <a:pt x="250" y="137"/>
                  </a:lnTo>
                  <a:lnTo>
                    <a:pt x="250" y="128"/>
                  </a:lnTo>
                  <a:lnTo>
                    <a:pt x="250" y="125"/>
                  </a:lnTo>
                  <a:lnTo>
                    <a:pt x="250" y="122"/>
                  </a:lnTo>
                  <a:lnTo>
                    <a:pt x="249" y="120"/>
                  </a:lnTo>
                  <a:lnTo>
                    <a:pt x="247" y="119"/>
                  </a:lnTo>
                  <a:lnTo>
                    <a:pt x="251" y="109"/>
                  </a:lnTo>
                  <a:lnTo>
                    <a:pt x="248" y="103"/>
                  </a:lnTo>
                  <a:lnTo>
                    <a:pt x="246" y="96"/>
                  </a:lnTo>
                  <a:lnTo>
                    <a:pt x="246" y="92"/>
                  </a:lnTo>
                  <a:lnTo>
                    <a:pt x="247" y="88"/>
                  </a:lnTo>
                  <a:lnTo>
                    <a:pt x="248" y="85"/>
                  </a:lnTo>
                  <a:lnTo>
                    <a:pt x="250" y="83"/>
                  </a:lnTo>
                  <a:lnTo>
                    <a:pt x="253" y="82"/>
                  </a:lnTo>
                  <a:lnTo>
                    <a:pt x="257" y="81"/>
                  </a:lnTo>
                  <a:lnTo>
                    <a:pt x="261" y="80"/>
                  </a:lnTo>
                  <a:lnTo>
                    <a:pt x="266" y="80"/>
                  </a:lnTo>
                  <a:lnTo>
                    <a:pt x="273" y="74"/>
                  </a:lnTo>
                  <a:lnTo>
                    <a:pt x="281" y="69"/>
                  </a:lnTo>
                  <a:lnTo>
                    <a:pt x="286" y="67"/>
                  </a:lnTo>
                  <a:lnTo>
                    <a:pt x="291" y="65"/>
                  </a:lnTo>
                  <a:lnTo>
                    <a:pt x="296" y="63"/>
                  </a:lnTo>
                  <a:lnTo>
                    <a:pt x="300" y="63"/>
                  </a:lnTo>
                  <a:lnTo>
                    <a:pt x="307" y="63"/>
                  </a:lnTo>
                  <a:lnTo>
                    <a:pt x="305" y="56"/>
                  </a:lnTo>
                  <a:lnTo>
                    <a:pt x="303" y="51"/>
                  </a:lnTo>
                  <a:lnTo>
                    <a:pt x="304" y="46"/>
                  </a:lnTo>
                  <a:lnTo>
                    <a:pt x="305" y="42"/>
                  </a:lnTo>
                  <a:lnTo>
                    <a:pt x="302" y="42"/>
                  </a:lnTo>
                  <a:lnTo>
                    <a:pt x="302" y="34"/>
                  </a:lnTo>
                  <a:lnTo>
                    <a:pt x="303" y="30"/>
                  </a:lnTo>
                  <a:lnTo>
                    <a:pt x="305" y="24"/>
                  </a:lnTo>
                  <a:lnTo>
                    <a:pt x="286" y="24"/>
                  </a:lnTo>
                  <a:lnTo>
                    <a:pt x="269" y="24"/>
                  </a:lnTo>
                  <a:lnTo>
                    <a:pt x="266" y="24"/>
                  </a:lnTo>
                  <a:lnTo>
                    <a:pt x="259" y="24"/>
                  </a:lnTo>
                  <a:lnTo>
                    <a:pt x="253" y="22"/>
                  </a:lnTo>
                  <a:lnTo>
                    <a:pt x="237" y="2"/>
                  </a:lnTo>
                  <a:lnTo>
                    <a:pt x="239" y="0"/>
                  </a:lnTo>
                  <a:lnTo>
                    <a:pt x="226" y="3"/>
                  </a:lnTo>
                  <a:lnTo>
                    <a:pt x="215" y="6"/>
                  </a:lnTo>
                  <a:lnTo>
                    <a:pt x="204" y="10"/>
                  </a:lnTo>
                  <a:lnTo>
                    <a:pt x="193" y="15"/>
                  </a:lnTo>
                  <a:lnTo>
                    <a:pt x="170" y="13"/>
                  </a:lnTo>
                  <a:lnTo>
                    <a:pt x="171" y="18"/>
                  </a:lnTo>
                  <a:lnTo>
                    <a:pt x="172" y="24"/>
                  </a:lnTo>
                  <a:lnTo>
                    <a:pt x="172" y="32"/>
                  </a:lnTo>
                  <a:lnTo>
                    <a:pt x="167" y="34"/>
                  </a:lnTo>
                  <a:lnTo>
                    <a:pt x="163" y="34"/>
                  </a:lnTo>
                  <a:lnTo>
                    <a:pt x="159" y="33"/>
                  </a:lnTo>
                  <a:lnTo>
                    <a:pt x="154" y="31"/>
                  </a:lnTo>
                  <a:lnTo>
                    <a:pt x="154" y="50"/>
                  </a:lnTo>
                  <a:lnTo>
                    <a:pt x="149" y="50"/>
                  </a:lnTo>
                  <a:lnTo>
                    <a:pt x="146" y="48"/>
                  </a:lnTo>
                  <a:lnTo>
                    <a:pt x="144" y="45"/>
                  </a:lnTo>
                  <a:lnTo>
                    <a:pt x="143" y="40"/>
                  </a:lnTo>
                  <a:lnTo>
                    <a:pt x="139" y="43"/>
                  </a:lnTo>
                  <a:lnTo>
                    <a:pt x="134" y="44"/>
                  </a:lnTo>
                  <a:lnTo>
                    <a:pt x="128" y="43"/>
                  </a:lnTo>
                  <a:lnTo>
                    <a:pt x="125" y="43"/>
                  </a:lnTo>
                  <a:lnTo>
                    <a:pt x="122" y="41"/>
                  </a:lnTo>
                  <a:lnTo>
                    <a:pt x="120" y="39"/>
                  </a:lnTo>
                  <a:lnTo>
                    <a:pt x="102" y="71"/>
                  </a:lnTo>
                  <a:lnTo>
                    <a:pt x="93" y="71"/>
                  </a:lnTo>
                  <a:lnTo>
                    <a:pt x="92" y="64"/>
                  </a:lnTo>
                  <a:lnTo>
                    <a:pt x="91" y="59"/>
                  </a:lnTo>
                  <a:lnTo>
                    <a:pt x="88" y="57"/>
                  </a:lnTo>
                  <a:lnTo>
                    <a:pt x="85" y="55"/>
                  </a:lnTo>
                  <a:lnTo>
                    <a:pt x="82" y="53"/>
                  </a:lnTo>
                  <a:lnTo>
                    <a:pt x="79" y="51"/>
                  </a:lnTo>
                  <a:lnTo>
                    <a:pt x="76" y="46"/>
                  </a:lnTo>
                  <a:lnTo>
                    <a:pt x="73" y="40"/>
                  </a:lnTo>
                  <a:lnTo>
                    <a:pt x="68" y="53"/>
                  </a:lnTo>
                  <a:lnTo>
                    <a:pt x="58" y="61"/>
                  </a:lnTo>
                  <a:lnTo>
                    <a:pt x="10" y="68"/>
                  </a:lnTo>
                  <a:lnTo>
                    <a:pt x="10" y="71"/>
                  </a:lnTo>
                  <a:lnTo>
                    <a:pt x="13" y="71"/>
                  </a:lnTo>
                  <a:lnTo>
                    <a:pt x="13" y="83"/>
                  </a:lnTo>
                  <a:lnTo>
                    <a:pt x="18" y="84"/>
                  </a:lnTo>
                  <a:lnTo>
                    <a:pt x="22" y="85"/>
                  </a:lnTo>
                  <a:lnTo>
                    <a:pt x="23" y="86"/>
                  </a:lnTo>
                  <a:lnTo>
                    <a:pt x="24" y="90"/>
                  </a:lnTo>
                  <a:lnTo>
                    <a:pt x="23" y="95"/>
                  </a:lnTo>
                  <a:lnTo>
                    <a:pt x="22" y="99"/>
                  </a:lnTo>
                  <a:lnTo>
                    <a:pt x="17" y="101"/>
                  </a:lnTo>
                  <a:lnTo>
                    <a:pt x="12" y="101"/>
                  </a:lnTo>
                  <a:lnTo>
                    <a:pt x="12" y="109"/>
                  </a:lnTo>
                  <a:lnTo>
                    <a:pt x="0" y="112"/>
                  </a:lnTo>
                  <a:lnTo>
                    <a:pt x="5" y="116"/>
                  </a:lnTo>
                  <a:lnTo>
                    <a:pt x="8" y="118"/>
                  </a:lnTo>
                  <a:lnTo>
                    <a:pt x="10" y="119"/>
                  </a:lnTo>
                  <a:lnTo>
                    <a:pt x="11" y="120"/>
                  </a:lnTo>
                  <a:lnTo>
                    <a:pt x="11" y="121"/>
                  </a:lnTo>
                  <a:lnTo>
                    <a:pt x="12" y="124"/>
                  </a:lnTo>
                  <a:lnTo>
                    <a:pt x="12" y="128"/>
                  </a:lnTo>
                  <a:lnTo>
                    <a:pt x="10" y="137"/>
                  </a:lnTo>
                  <a:lnTo>
                    <a:pt x="8" y="143"/>
                  </a:lnTo>
                  <a:lnTo>
                    <a:pt x="17" y="162"/>
                  </a:lnTo>
                  <a:lnTo>
                    <a:pt x="19" y="160"/>
                  </a:lnTo>
                  <a:lnTo>
                    <a:pt x="42" y="163"/>
                  </a:lnTo>
                  <a:lnTo>
                    <a:pt x="37" y="179"/>
                  </a:lnTo>
                  <a:lnTo>
                    <a:pt x="51" y="178"/>
                  </a:lnTo>
                  <a:lnTo>
                    <a:pt x="58" y="175"/>
                  </a:lnTo>
                  <a:lnTo>
                    <a:pt x="62" y="163"/>
                  </a:lnTo>
                  <a:lnTo>
                    <a:pt x="68" y="160"/>
                  </a:lnTo>
                  <a:lnTo>
                    <a:pt x="76" y="154"/>
                  </a:lnTo>
                  <a:lnTo>
                    <a:pt x="79" y="152"/>
                  </a:lnTo>
                  <a:lnTo>
                    <a:pt x="83" y="150"/>
                  </a:lnTo>
                  <a:lnTo>
                    <a:pt x="88" y="148"/>
                  </a:lnTo>
                  <a:lnTo>
                    <a:pt x="93" y="147"/>
                  </a:lnTo>
                  <a:lnTo>
                    <a:pt x="96" y="147"/>
                  </a:lnTo>
                  <a:lnTo>
                    <a:pt x="100" y="148"/>
                  </a:lnTo>
                  <a:lnTo>
                    <a:pt x="102" y="149"/>
                  </a:lnTo>
                  <a:lnTo>
                    <a:pt x="104" y="150"/>
                  </a:lnTo>
                  <a:lnTo>
                    <a:pt x="107" y="152"/>
                  </a:lnTo>
                  <a:lnTo>
                    <a:pt x="118" y="152"/>
                  </a:lnTo>
                  <a:lnTo>
                    <a:pt x="121" y="155"/>
                  </a:lnTo>
                  <a:lnTo>
                    <a:pt x="125" y="158"/>
                  </a:lnTo>
                  <a:lnTo>
                    <a:pt x="132" y="161"/>
                  </a:lnTo>
                  <a:lnTo>
                    <a:pt x="138" y="164"/>
                  </a:lnTo>
                  <a:lnTo>
                    <a:pt x="151" y="169"/>
                  </a:lnTo>
                  <a:lnTo>
                    <a:pt x="163" y="171"/>
                  </a:lnTo>
                  <a:lnTo>
                    <a:pt x="168" y="198"/>
                  </a:lnTo>
                  <a:lnTo>
                    <a:pt x="175" y="206"/>
                  </a:lnTo>
                  <a:lnTo>
                    <a:pt x="179" y="213"/>
                  </a:lnTo>
                  <a:lnTo>
                    <a:pt x="179" y="231"/>
                  </a:lnTo>
                  <a:lnTo>
                    <a:pt x="187" y="231"/>
                  </a:lnTo>
                  <a:lnTo>
                    <a:pt x="190" y="232"/>
                  </a:lnTo>
                  <a:lnTo>
                    <a:pt x="191" y="235"/>
                  </a:lnTo>
                  <a:lnTo>
                    <a:pt x="192" y="240"/>
                  </a:lnTo>
                  <a:lnTo>
                    <a:pt x="208" y="250"/>
                  </a:lnTo>
                  <a:lnTo>
                    <a:pt x="208" y="259"/>
                  </a:lnTo>
                  <a:lnTo>
                    <a:pt x="237" y="272"/>
                  </a:lnTo>
                  <a:lnTo>
                    <a:pt x="238" y="277"/>
                  </a:lnTo>
                  <a:lnTo>
                    <a:pt x="241" y="281"/>
                  </a:lnTo>
                  <a:lnTo>
                    <a:pt x="244" y="283"/>
                  </a:lnTo>
                  <a:lnTo>
                    <a:pt x="247" y="285"/>
                  </a:lnTo>
                  <a:lnTo>
                    <a:pt x="255" y="287"/>
                  </a:lnTo>
                  <a:lnTo>
                    <a:pt x="261" y="290"/>
                  </a:lnTo>
                  <a:lnTo>
                    <a:pt x="261" y="293"/>
                  </a:lnTo>
                  <a:lnTo>
                    <a:pt x="262" y="296"/>
                  </a:lnTo>
                  <a:lnTo>
                    <a:pt x="264" y="300"/>
                  </a:lnTo>
                  <a:lnTo>
                    <a:pt x="269" y="304"/>
                  </a:lnTo>
                  <a:lnTo>
                    <a:pt x="274" y="306"/>
                  </a:lnTo>
                  <a:lnTo>
                    <a:pt x="277" y="307"/>
                  </a:lnTo>
                  <a:lnTo>
                    <a:pt x="279" y="309"/>
                  </a:lnTo>
                  <a:lnTo>
                    <a:pt x="280" y="315"/>
                  </a:lnTo>
                  <a:lnTo>
                    <a:pt x="305" y="326"/>
                  </a:lnTo>
                  <a:lnTo>
                    <a:pt x="303" y="328"/>
                  </a:lnTo>
                  <a:lnTo>
                    <a:pt x="311" y="327"/>
                  </a:lnTo>
                  <a:lnTo>
                    <a:pt x="320" y="326"/>
                  </a:lnTo>
                  <a:lnTo>
                    <a:pt x="334" y="326"/>
                  </a:lnTo>
                  <a:lnTo>
                    <a:pt x="338" y="326"/>
                  </a:lnTo>
                  <a:lnTo>
                    <a:pt x="342" y="327"/>
                  </a:lnTo>
                  <a:lnTo>
                    <a:pt x="345" y="329"/>
                  </a:lnTo>
                  <a:lnTo>
                    <a:pt x="348" y="331"/>
                  </a:lnTo>
                  <a:lnTo>
                    <a:pt x="351" y="333"/>
                  </a:lnTo>
                  <a:lnTo>
                    <a:pt x="352" y="336"/>
                  </a:lnTo>
                  <a:lnTo>
                    <a:pt x="353" y="338"/>
                  </a:lnTo>
                  <a:lnTo>
                    <a:pt x="354" y="341"/>
                  </a:lnTo>
                  <a:lnTo>
                    <a:pt x="354" y="347"/>
                  </a:lnTo>
                  <a:lnTo>
                    <a:pt x="371" y="347"/>
                  </a:lnTo>
                  <a:lnTo>
                    <a:pt x="371" y="358"/>
                  </a:lnTo>
                  <a:lnTo>
                    <a:pt x="390" y="356"/>
                  </a:lnTo>
                  <a:lnTo>
                    <a:pt x="392" y="357"/>
                  </a:lnTo>
                  <a:lnTo>
                    <a:pt x="394" y="358"/>
                  </a:lnTo>
                  <a:lnTo>
                    <a:pt x="396" y="360"/>
                  </a:lnTo>
                  <a:lnTo>
                    <a:pt x="398" y="363"/>
                  </a:lnTo>
                  <a:lnTo>
                    <a:pt x="401" y="369"/>
                  </a:lnTo>
                  <a:lnTo>
                    <a:pt x="403" y="374"/>
                  </a:lnTo>
                  <a:lnTo>
                    <a:pt x="406" y="378"/>
                  </a:lnTo>
                  <a:lnTo>
                    <a:pt x="408" y="380"/>
                  </a:lnTo>
                  <a:lnTo>
                    <a:pt x="409" y="382"/>
                  </a:lnTo>
                  <a:lnTo>
                    <a:pt x="411" y="383"/>
                  </a:lnTo>
                  <a:lnTo>
                    <a:pt x="413" y="384"/>
                  </a:lnTo>
                  <a:lnTo>
                    <a:pt x="415" y="385"/>
                  </a:lnTo>
                  <a:lnTo>
                    <a:pt x="418" y="387"/>
                  </a:lnTo>
                  <a:lnTo>
                    <a:pt x="421" y="392"/>
                  </a:lnTo>
                  <a:lnTo>
                    <a:pt x="434" y="391"/>
                  </a:lnTo>
                  <a:lnTo>
                    <a:pt x="441" y="391"/>
                  </a:lnTo>
                  <a:lnTo>
                    <a:pt x="443" y="392"/>
                  </a:lnTo>
                  <a:lnTo>
                    <a:pt x="445" y="395"/>
                  </a:lnTo>
                  <a:lnTo>
                    <a:pt x="447" y="399"/>
                  </a:lnTo>
                  <a:lnTo>
                    <a:pt x="448" y="405"/>
                  </a:lnTo>
                  <a:lnTo>
                    <a:pt x="451" y="413"/>
                  </a:lnTo>
                  <a:lnTo>
                    <a:pt x="456" y="420"/>
                  </a:lnTo>
                  <a:lnTo>
                    <a:pt x="459" y="423"/>
                  </a:lnTo>
                  <a:lnTo>
                    <a:pt x="463" y="425"/>
                  </a:lnTo>
                  <a:lnTo>
                    <a:pt x="466" y="427"/>
                  </a:lnTo>
                  <a:lnTo>
                    <a:pt x="469" y="427"/>
                  </a:lnTo>
                  <a:lnTo>
                    <a:pt x="469" y="434"/>
                  </a:lnTo>
                  <a:lnTo>
                    <a:pt x="469" y="439"/>
                  </a:lnTo>
                  <a:lnTo>
                    <a:pt x="468" y="443"/>
                  </a:lnTo>
                  <a:lnTo>
                    <a:pt x="471" y="447"/>
                  </a:lnTo>
                  <a:lnTo>
                    <a:pt x="474" y="451"/>
                  </a:lnTo>
                  <a:lnTo>
                    <a:pt x="477" y="455"/>
                  </a:lnTo>
                  <a:lnTo>
                    <a:pt x="479" y="459"/>
                  </a:lnTo>
                  <a:lnTo>
                    <a:pt x="471" y="466"/>
                  </a:lnTo>
                  <a:lnTo>
                    <a:pt x="455" y="475"/>
                  </a:lnTo>
                  <a:lnTo>
                    <a:pt x="457" y="481"/>
                  </a:lnTo>
                  <a:lnTo>
                    <a:pt x="457" y="488"/>
                  </a:lnTo>
                  <a:lnTo>
                    <a:pt x="455" y="497"/>
                  </a:lnTo>
                  <a:lnTo>
                    <a:pt x="452" y="504"/>
                  </a:lnTo>
                  <a:lnTo>
                    <a:pt x="454" y="508"/>
                  </a:lnTo>
                  <a:lnTo>
                    <a:pt x="457" y="510"/>
                  </a:lnTo>
                  <a:lnTo>
                    <a:pt x="463" y="510"/>
                  </a:lnTo>
                  <a:lnTo>
                    <a:pt x="468" y="509"/>
                  </a:lnTo>
                  <a:lnTo>
                    <a:pt x="468" y="503"/>
                  </a:lnTo>
                  <a:lnTo>
                    <a:pt x="470" y="498"/>
                  </a:lnTo>
                  <a:lnTo>
                    <a:pt x="473" y="494"/>
                  </a:lnTo>
                  <a:lnTo>
                    <a:pt x="476" y="490"/>
                  </a:lnTo>
                  <a:lnTo>
                    <a:pt x="479" y="487"/>
                  </a:lnTo>
                  <a:lnTo>
                    <a:pt x="482" y="483"/>
                  </a:lnTo>
                  <a:lnTo>
                    <a:pt x="485" y="479"/>
                  </a:lnTo>
                  <a:lnTo>
                    <a:pt x="486" y="473"/>
                  </a:lnTo>
                  <a:lnTo>
                    <a:pt x="486" y="468"/>
                  </a:lnTo>
                  <a:lnTo>
                    <a:pt x="489" y="462"/>
                  </a:lnTo>
                  <a:lnTo>
                    <a:pt x="490" y="458"/>
                  </a:lnTo>
                  <a:lnTo>
                    <a:pt x="493" y="455"/>
                  </a:lnTo>
                  <a:lnTo>
                    <a:pt x="497" y="452"/>
                  </a:lnTo>
                  <a:lnTo>
                    <a:pt x="501" y="451"/>
                  </a:lnTo>
                  <a:lnTo>
                    <a:pt x="507" y="450"/>
                  </a:lnTo>
                  <a:lnTo>
                    <a:pt x="513" y="449"/>
                  </a:lnTo>
                  <a:lnTo>
                    <a:pt x="513" y="441"/>
                  </a:lnTo>
                  <a:lnTo>
                    <a:pt x="512" y="432"/>
                  </a:lnTo>
                  <a:lnTo>
                    <a:pt x="510" y="427"/>
                  </a:lnTo>
                  <a:lnTo>
                    <a:pt x="508" y="423"/>
                  </a:lnTo>
                  <a:lnTo>
                    <a:pt x="506" y="417"/>
                  </a:lnTo>
                  <a:lnTo>
                    <a:pt x="498" y="417"/>
                  </a:lnTo>
                  <a:lnTo>
                    <a:pt x="493" y="416"/>
                  </a:lnTo>
                  <a:lnTo>
                    <a:pt x="486" y="414"/>
                  </a:lnTo>
                  <a:lnTo>
                    <a:pt x="477" y="414"/>
                  </a:lnTo>
                  <a:lnTo>
                    <a:pt x="477" y="403"/>
                  </a:lnTo>
                  <a:lnTo>
                    <a:pt x="479" y="398"/>
                  </a:lnTo>
                  <a:lnTo>
                    <a:pt x="481" y="393"/>
                  </a:lnTo>
                  <a:lnTo>
                    <a:pt x="481" y="379"/>
                  </a:lnTo>
                  <a:lnTo>
                    <a:pt x="485" y="377"/>
                  </a:lnTo>
                  <a:lnTo>
                    <a:pt x="489" y="374"/>
                  </a:lnTo>
                  <a:lnTo>
                    <a:pt x="490" y="370"/>
                  </a:lnTo>
                  <a:lnTo>
                    <a:pt x="492" y="366"/>
                  </a:lnTo>
                  <a:lnTo>
                    <a:pt x="494" y="362"/>
                  </a:lnTo>
                  <a:lnTo>
                    <a:pt x="497" y="359"/>
                  </a:lnTo>
                  <a:lnTo>
                    <a:pt x="503" y="357"/>
                  </a:lnTo>
                  <a:lnTo>
                    <a:pt x="511" y="356"/>
                  </a:lnTo>
                  <a:lnTo>
                    <a:pt x="517" y="358"/>
                  </a:lnTo>
                  <a:lnTo>
                    <a:pt x="523" y="361"/>
                  </a:lnTo>
                  <a:lnTo>
                    <a:pt x="528" y="363"/>
                  </a:lnTo>
                  <a:lnTo>
                    <a:pt x="534" y="365"/>
                  </a:lnTo>
                  <a:lnTo>
                    <a:pt x="542" y="366"/>
                  </a:lnTo>
                  <a:lnTo>
                    <a:pt x="552" y="366"/>
                  </a:lnTo>
                  <a:lnTo>
                    <a:pt x="558" y="384"/>
                  </a:lnTo>
                  <a:lnTo>
                    <a:pt x="572" y="390"/>
                  </a:lnTo>
                  <a:lnTo>
                    <a:pt x="576" y="373"/>
                  </a:lnTo>
                  <a:lnTo>
                    <a:pt x="572" y="369"/>
                  </a:lnTo>
                  <a:lnTo>
                    <a:pt x="566" y="365"/>
                  </a:lnTo>
                  <a:lnTo>
                    <a:pt x="560" y="360"/>
                  </a:lnTo>
                  <a:lnTo>
                    <a:pt x="553" y="356"/>
                  </a:lnTo>
                  <a:lnTo>
                    <a:pt x="535" y="346"/>
                  </a:lnTo>
                  <a:lnTo>
                    <a:pt x="514" y="337"/>
                  </a:lnTo>
                  <a:lnTo>
                    <a:pt x="494" y="329"/>
                  </a:lnTo>
                  <a:lnTo>
                    <a:pt x="472" y="321"/>
                  </a:lnTo>
                  <a:lnTo>
                    <a:pt x="463" y="319"/>
                  </a:lnTo>
                  <a:lnTo>
                    <a:pt x="453" y="317"/>
                  </a:lnTo>
                  <a:lnTo>
                    <a:pt x="444" y="316"/>
                  </a:lnTo>
                  <a:lnTo>
                    <a:pt x="437" y="315"/>
                  </a:lnTo>
                  <a:lnTo>
                    <a:pt x="434" y="309"/>
                  </a:lnTo>
                  <a:lnTo>
                    <a:pt x="432" y="302"/>
                  </a:lnTo>
                  <a:lnTo>
                    <a:pt x="432" y="293"/>
                  </a:lnTo>
                  <a:lnTo>
                    <a:pt x="448" y="288"/>
                  </a:lnTo>
                  <a:lnTo>
                    <a:pt x="446" y="286"/>
                  </a:lnTo>
                  <a:lnTo>
                    <a:pt x="443" y="284"/>
                  </a:lnTo>
                  <a:lnTo>
                    <a:pt x="442" y="283"/>
                  </a:lnTo>
                  <a:lnTo>
                    <a:pt x="406" y="286"/>
                  </a:lnTo>
                  <a:lnTo>
                    <a:pt x="398" y="286"/>
                  </a:lnTo>
                  <a:lnTo>
                    <a:pt x="392" y="285"/>
                  </a:lnTo>
                  <a:lnTo>
                    <a:pt x="385" y="282"/>
                  </a:lnTo>
                  <a:lnTo>
                    <a:pt x="376" y="278"/>
                  </a:lnTo>
                  <a:lnTo>
                    <a:pt x="367" y="273"/>
                  </a:lnTo>
                  <a:lnTo>
                    <a:pt x="359" y="266"/>
                  </a:lnTo>
                  <a:lnTo>
                    <a:pt x="353" y="261"/>
                  </a:lnTo>
                  <a:lnTo>
                    <a:pt x="347" y="255"/>
                  </a:lnTo>
                  <a:lnTo>
                    <a:pt x="345" y="251"/>
                  </a:lnTo>
                  <a:lnTo>
                    <a:pt x="340" y="250"/>
                  </a:lnTo>
                  <a:lnTo>
                    <a:pt x="337" y="248"/>
                  </a:lnTo>
                  <a:lnTo>
                    <a:pt x="334" y="246"/>
                  </a:lnTo>
                  <a:lnTo>
                    <a:pt x="333" y="243"/>
                  </a:lnTo>
                  <a:lnTo>
                    <a:pt x="331" y="234"/>
                  </a:lnTo>
                  <a:lnTo>
                    <a:pt x="329" y="226"/>
                  </a:lnTo>
                  <a:lnTo>
                    <a:pt x="320" y="210"/>
                  </a:lnTo>
                  <a:lnTo>
                    <a:pt x="315" y="195"/>
                  </a:lnTo>
                  <a:lnTo>
                    <a:pt x="273" y="173"/>
                  </a:lnTo>
                  <a:lnTo>
                    <a:pt x="259" y="178"/>
                  </a:lnTo>
                  <a:lnTo>
                    <a:pt x="259" y="171"/>
                  </a:lnTo>
                  <a:lnTo>
                    <a:pt x="262" y="171"/>
                  </a:lnTo>
                  <a:lnTo>
                    <a:pt x="257" y="161"/>
                  </a:lnTo>
                  <a:lnTo>
                    <a:pt x="251" y="1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625" name="Freeform 720"/>
            <p:cNvSpPr>
              <a:spLocks/>
            </p:cNvSpPr>
            <p:nvPr/>
          </p:nvSpPr>
          <p:spPr bwMode="auto">
            <a:xfrm>
              <a:off x="7845943" y="4225134"/>
              <a:ext cx="453286" cy="383305"/>
            </a:xfrm>
            <a:custGeom>
              <a:avLst/>
              <a:gdLst>
                <a:gd name="T0" fmla="*/ 688001102 w 285"/>
                <a:gd name="T1" fmla="*/ 32762868 h 241"/>
                <a:gd name="T2" fmla="*/ 672880181 w 285"/>
                <a:gd name="T3" fmla="*/ 57964463 h 241"/>
                <a:gd name="T4" fmla="*/ 602315884 w 285"/>
                <a:gd name="T5" fmla="*/ 88206378 h 241"/>
                <a:gd name="T6" fmla="*/ 493950079 w 285"/>
                <a:gd name="T7" fmla="*/ 80645105 h 241"/>
                <a:gd name="T8" fmla="*/ 418345475 w 285"/>
                <a:gd name="T9" fmla="*/ 88206378 h 241"/>
                <a:gd name="T10" fmla="*/ 350300538 w 285"/>
                <a:gd name="T11" fmla="*/ 115927339 h 241"/>
                <a:gd name="T12" fmla="*/ 287297495 w 285"/>
                <a:gd name="T13" fmla="*/ 133569250 h 241"/>
                <a:gd name="T14" fmla="*/ 274695934 w 285"/>
                <a:gd name="T15" fmla="*/ 161290211 h 241"/>
                <a:gd name="T16" fmla="*/ 181451049 w 285"/>
                <a:gd name="T17" fmla="*/ 183972440 h 241"/>
                <a:gd name="T18" fmla="*/ 153728568 w 285"/>
                <a:gd name="T19" fmla="*/ 216733721 h 241"/>
                <a:gd name="T20" fmla="*/ 85685218 w 285"/>
                <a:gd name="T21" fmla="*/ 224294993 h 241"/>
                <a:gd name="T22" fmla="*/ 70564297 w 285"/>
                <a:gd name="T23" fmla="*/ 252015954 h 241"/>
                <a:gd name="T24" fmla="*/ 55443376 w 285"/>
                <a:gd name="T25" fmla="*/ 307459464 h 241"/>
                <a:gd name="T26" fmla="*/ 10080614 w 285"/>
                <a:gd name="T27" fmla="*/ 357862655 h 241"/>
                <a:gd name="T28" fmla="*/ 0 w 285"/>
                <a:gd name="T29" fmla="*/ 451109352 h 241"/>
                <a:gd name="T30" fmla="*/ 35282149 w 285"/>
                <a:gd name="T31" fmla="*/ 461189990 h 241"/>
                <a:gd name="T32" fmla="*/ 45362762 w 285"/>
                <a:gd name="T33" fmla="*/ 473789994 h 241"/>
                <a:gd name="T34" fmla="*/ 98285191 w 285"/>
                <a:gd name="T35" fmla="*/ 486391586 h 241"/>
                <a:gd name="T36" fmla="*/ 131047980 w 285"/>
                <a:gd name="T37" fmla="*/ 506552862 h 241"/>
                <a:gd name="T38" fmla="*/ 113406112 w 285"/>
                <a:gd name="T39" fmla="*/ 519152866 h 241"/>
                <a:gd name="T40" fmla="*/ 143647954 w 285"/>
                <a:gd name="T41" fmla="*/ 569556057 h 241"/>
                <a:gd name="T42" fmla="*/ 163809181 w 285"/>
                <a:gd name="T43" fmla="*/ 567036691 h 241"/>
                <a:gd name="T44" fmla="*/ 312499030 w 285"/>
                <a:gd name="T45" fmla="*/ 549394780 h 241"/>
                <a:gd name="T46" fmla="*/ 372982713 w 285"/>
                <a:gd name="T47" fmla="*/ 564515738 h 241"/>
                <a:gd name="T48" fmla="*/ 413305168 w 285"/>
                <a:gd name="T49" fmla="*/ 594757652 h 241"/>
                <a:gd name="T50" fmla="*/ 514111307 w 285"/>
                <a:gd name="T51" fmla="*/ 607359244 h 241"/>
                <a:gd name="T52" fmla="*/ 468748544 w 285"/>
                <a:gd name="T53" fmla="*/ 546875415 h 241"/>
                <a:gd name="T54" fmla="*/ 395663300 w 285"/>
                <a:gd name="T55" fmla="*/ 514112547 h 241"/>
                <a:gd name="T56" fmla="*/ 350300538 w 285"/>
                <a:gd name="T57" fmla="*/ 498991590 h 241"/>
                <a:gd name="T58" fmla="*/ 312499030 w 285"/>
                <a:gd name="T59" fmla="*/ 506552862 h 241"/>
                <a:gd name="T60" fmla="*/ 304937776 w 285"/>
                <a:gd name="T61" fmla="*/ 493951271 h 241"/>
                <a:gd name="T62" fmla="*/ 342740871 w 285"/>
                <a:gd name="T63" fmla="*/ 425907757 h 241"/>
                <a:gd name="T64" fmla="*/ 362902099 w 285"/>
                <a:gd name="T65" fmla="*/ 410786799 h 241"/>
                <a:gd name="T66" fmla="*/ 342740871 w 285"/>
                <a:gd name="T67" fmla="*/ 388104570 h 241"/>
                <a:gd name="T68" fmla="*/ 312499030 w 285"/>
                <a:gd name="T69" fmla="*/ 360383608 h 241"/>
                <a:gd name="T70" fmla="*/ 254534706 w 285"/>
                <a:gd name="T71" fmla="*/ 236894997 h 241"/>
                <a:gd name="T72" fmla="*/ 284776548 w 285"/>
                <a:gd name="T73" fmla="*/ 226814359 h 241"/>
                <a:gd name="T74" fmla="*/ 317539337 w 285"/>
                <a:gd name="T75" fmla="*/ 224294993 h 241"/>
                <a:gd name="T76" fmla="*/ 362902099 w 285"/>
                <a:gd name="T77" fmla="*/ 259577227 h 241"/>
                <a:gd name="T78" fmla="*/ 410784221 w 285"/>
                <a:gd name="T79" fmla="*/ 234375631 h 241"/>
                <a:gd name="T80" fmla="*/ 400703607 w 285"/>
                <a:gd name="T81" fmla="*/ 183972440 h 241"/>
                <a:gd name="T82" fmla="*/ 441026063 w 285"/>
                <a:gd name="T83" fmla="*/ 173891802 h 241"/>
                <a:gd name="T84" fmla="*/ 458667931 w 285"/>
                <a:gd name="T85" fmla="*/ 151209573 h 241"/>
                <a:gd name="T86" fmla="*/ 511590360 w 285"/>
                <a:gd name="T87" fmla="*/ 141128934 h 241"/>
                <a:gd name="T88" fmla="*/ 536791894 w 285"/>
                <a:gd name="T89" fmla="*/ 131048296 h 241"/>
                <a:gd name="T90" fmla="*/ 584675604 w 285"/>
                <a:gd name="T91" fmla="*/ 126007977 h 241"/>
                <a:gd name="T92" fmla="*/ 690522049 w 285"/>
                <a:gd name="T93" fmla="*/ 100806382 h 241"/>
                <a:gd name="T94" fmla="*/ 718242944 w 285"/>
                <a:gd name="T95" fmla="*/ 35282234 h 241"/>
                <a:gd name="T96" fmla="*/ 713202637 w 285"/>
                <a:gd name="T97" fmla="*/ 7561272 h 241"/>
                <a:gd name="T98" fmla="*/ 672880181 w 285"/>
                <a:gd name="T99" fmla="*/ 0 h 2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85" h="241">
                  <a:moveTo>
                    <a:pt x="267" y="0"/>
                  </a:moveTo>
                  <a:lnTo>
                    <a:pt x="271" y="7"/>
                  </a:lnTo>
                  <a:lnTo>
                    <a:pt x="273" y="13"/>
                  </a:lnTo>
                  <a:lnTo>
                    <a:pt x="273" y="17"/>
                  </a:lnTo>
                  <a:lnTo>
                    <a:pt x="271" y="20"/>
                  </a:lnTo>
                  <a:lnTo>
                    <a:pt x="267" y="23"/>
                  </a:lnTo>
                  <a:lnTo>
                    <a:pt x="261" y="27"/>
                  </a:lnTo>
                  <a:lnTo>
                    <a:pt x="254" y="30"/>
                  </a:lnTo>
                  <a:lnTo>
                    <a:pt x="239" y="35"/>
                  </a:lnTo>
                  <a:lnTo>
                    <a:pt x="229" y="37"/>
                  </a:lnTo>
                  <a:lnTo>
                    <a:pt x="207" y="37"/>
                  </a:lnTo>
                  <a:lnTo>
                    <a:pt x="196" y="32"/>
                  </a:lnTo>
                  <a:lnTo>
                    <a:pt x="184" y="28"/>
                  </a:lnTo>
                  <a:lnTo>
                    <a:pt x="176" y="30"/>
                  </a:lnTo>
                  <a:lnTo>
                    <a:pt x="166" y="35"/>
                  </a:lnTo>
                  <a:lnTo>
                    <a:pt x="157" y="39"/>
                  </a:lnTo>
                  <a:lnTo>
                    <a:pt x="148" y="43"/>
                  </a:lnTo>
                  <a:lnTo>
                    <a:pt x="139" y="46"/>
                  </a:lnTo>
                  <a:lnTo>
                    <a:pt x="126" y="49"/>
                  </a:lnTo>
                  <a:lnTo>
                    <a:pt x="120" y="51"/>
                  </a:lnTo>
                  <a:lnTo>
                    <a:pt x="114" y="53"/>
                  </a:lnTo>
                  <a:lnTo>
                    <a:pt x="110" y="55"/>
                  </a:lnTo>
                  <a:lnTo>
                    <a:pt x="109" y="57"/>
                  </a:lnTo>
                  <a:lnTo>
                    <a:pt x="109" y="64"/>
                  </a:lnTo>
                  <a:lnTo>
                    <a:pt x="94" y="66"/>
                  </a:lnTo>
                  <a:lnTo>
                    <a:pt x="79" y="69"/>
                  </a:lnTo>
                  <a:lnTo>
                    <a:pt x="72" y="73"/>
                  </a:lnTo>
                  <a:lnTo>
                    <a:pt x="67" y="76"/>
                  </a:lnTo>
                  <a:lnTo>
                    <a:pt x="63" y="81"/>
                  </a:lnTo>
                  <a:lnTo>
                    <a:pt x="61" y="86"/>
                  </a:lnTo>
                  <a:lnTo>
                    <a:pt x="52" y="88"/>
                  </a:lnTo>
                  <a:lnTo>
                    <a:pt x="43" y="89"/>
                  </a:lnTo>
                  <a:lnTo>
                    <a:pt x="34" y="89"/>
                  </a:lnTo>
                  <a:lnTo>
                    <a:pt x="34" y="94"/>
                  </a:lnTo>
                  <a:lnTo>
                    <a:pt x="27" y="94"/>
                  </a:lnTo>
                  <a:lnTo>
                    <a:pt x="28" y="100"/>
                  </a:lnTo>
                  <a:lnTo>
                    <a:pt x="29" y="105"/>
                  </a:lnTo>
                  <a:lnTo>
                    <a:pt x="27" y="113"/>
                  </a:lnTo>
                  <a:lnTo>
                    <a:pt x="22" y="122"/>
                  </a:lnTo>
                  <a:lnTo>
                    <a:pt x="16" y="133"/>
                  </a:lnTo>
                  <a:lnTo>
                    <a:pt x="13" y="142"/>
                  </a:lnTo>
                  <a:lnTo>
                    <a:pt x="4" y="142"/>
                  </a:lnTo>
                  <a:lnTo>
                    <a:pt x="7" y="161"/>
                  </a:lnTo>
                  <a:lnTo>
                    <a:pt x="0" y="161"/>
                  </a:lnTo>
                  <a:lnTo>
                    <a:pt x="0" y="179"/>
                  </a:lnTo>
                  <a:lnTo>
                    <a:pt x="7" y="179"/>
                  </a:lnTo>
                  <a:lnTo>
                    <a:pt x="11" y="180"/>
                  </a:lnTo>
                  <a:lnTo>
                    <a:pt x="14" y="183"/>
                  </a:lnTo>
                  <a:lnTo>
                    <a:pt x="15" y="184"/>
                  </a:lnTo>
                  <a:lnTo>
                    <a:pt x="17" y="186"/>
                  </a:lnTo>
                  <a:lnTo>
                    <a:pt x="18" y="188"/>
                  </a:lnTo>
                  <a:lnTo>
                    <a:pt x="20" y="190"/>
                  </a:lnTo>
                  <a:lnTo>
                    <a:pt x="24" y="191"/>
                  </a:lnTo>
                  <a:lnTo>
                    <a:pt x="39" y="193"/>
                  </a:lnTo>
                  <a:lnTo>
                    <a:pt x="53" y="195"/>
                  </a:lnTo>
                  <a:lnTo>
                    <a:pt x="52" y="198"/>
                  </a:lnTo>
                  <a:lnTo>
                    <a:pt x="52" y="201"/>
                  </a:lnTo>
                  <a:lnTo>
                    <a:pt x="51" y="203"/>
                  </a:lnTo>
                  <a:lnTo>
                    <a:pt x="49" y="204"/>
                  </a:lnTo>
                  <a:lnTo>
                    <a:pt x="45" y="206"/>
                  </a:lnTo>
                  <a:lnTo>
                    <a:pt x="38" y="206"/>
                  </a:lnTo>
                  <a:lnTo>
                    <a:pt x="54" y="228"/>
                  </a:lnTo>
                  <a:lnTo>
                    <a:pt x="57" y="226"/>
                  </a:lnTo>
                  <a:lnTo>
                    <a:pt x="59" y="225"/>
                  </a:lnTo>
                  <a:lnTo>
                    <a:pt x="62" y="225"/>
                  </a:lnTo>
                  <a:lnTo>
                    <a:pt x="65" y="225"/>
                  </a:lnTo>
                  <a:lnTo>
                    <a:pt x="65" y="227"/>
                  </a:lnTo>
                  <a:lnTo>
                    <a:pt x="121" y="218"/>
                  </a:lnTo>
                  <a:lnTo>
                    <a:pt x="124" y="218"/>
                  </a:lnTo>
                  <a:lnTo>
                    <a:pt x="133" y="219"/>
                  </a:lnTo>
                  <a:lnTo>
                    <a:pt x="140" y="222"/>
                  </a:lnTo>
                  <a:lnTo>
                    <a:pt x="148" y="224"/>
                  </a:lnTo>
                  <a:lnTo>
                    <a:pt x="157" y="225"/>
                  </a:lnTo>
                  <a:lnTo>
                    <a:pt x="164" y="225"/>
                  </a:lnTo>
                  <a:lnTo>
                    <a:pt x="164" y="236"/>
                  </a:lnTo>
                  <a:lnTo>
                    <a:pt x="186" y="235"/>
                  </a:lnTo>
                  <a:lnTo>
                    <a:pt x="193" y="237"/>
                  </a:lnTo>
                  <a:lnTo>
                    <a:pt x="204" y="241"/>
                  </a:lnTo>
                  <a:lnTo>
                    <a:pt x="204" y="220"/>
                  </a:lnTo>
                  <a:lnTo>
                    <a:pt x="192" y="220"/>
                  </a:lnTo>
                  <a:lnTo>
                    <a:pt x="186" y="217"/>
                  </a:lnTo>
                  <a:lnTo>
                    <a:pt x="174" y="211"/>
                  </a:lnTo>
                  <a:lnTo>
                    <a:pt x="165" y="207"/>
                  </a:lnTo>
                  <a:lnTo>
                    <a:pt x="157" y="204"/>
                  </a:lnTo>
                  <a:lnTo>
                    <a:pt x="149" y="202"/>
                  </a:lnTo>
                  <a:lnTo>
                    <a:pt x="139" y="201"/>
                  </a:lnTo>
                  <a:lnTo>
                    <a:pt x="139" y="198"/>
                  </a:lnTo>
                  <a:lnTo>
                    <a:pt x="133" y="200"/>
                  </a:lnTo>
                  <a:lnTo>
                    <a:pt x="126" y="201"/>
                  </a:lnTo>
                  <a:lnTo>
                    <a:pt x="124" y="201"/>
                  </a:lnTo>
                  <a:lnTo>
                    <a:pt x="122" y="200"/>
                  </a:lnTo>
                  <a:lnTo>
                    <a:pt x="121" y="198"/>
                  </a:lnTo>
                  <a:lnTo>
                    <a:pt x="121" y="196"/>
                  </a:lnTo>
                  <a:lnTo>
                    <a:pt x="121" y="190"/>
                  </a:lnTo>
                  <a:lnTo>
                    <a:pt x="141" y="183"/>
                  </a:lnTo>
                  <a:lnTo>
                    <a:pt x="136" y="169"/>
                  </a:lnTo>
                  <a:lnTo>
                    <a:pt x="130" y="169"/>
                  </a:lnTo>
                  <a:lnTo>
                    <a:pt x="130" y="163"/>
                  </a:lnTo>
                  <a:lnTo>
                    <a:pt x="144" y="163"/>
                  </a:lnTo>
                  <a:lnTo>
                    <a:pt x="144" y="159"/>
                  </a:lnTo>
                  <a:lnTo>
                    <a:pt x="137" y="159"/>
                  </a:lnTo>
                  <a:lnTo>
                    <a:pt x="136" y="154"/>
                  </a:lnTo>
                  <a:lnTo>
                    <a:pt x="133" y="150"/>
                  </a:lnTo>
                  <a:lnTo>
                    <a:pt x="129" y="146"/>
                  </a:lnTo>
                  <a:lnTo>
                    <a:pt x="124" y="143"/>
                  </a:lnTo>
                  <a:lnTo>
                    <a:pt x="113" y="137"/>
                  </a:lnTo>
                  <a:lnTo>
                    <a:pt x="105" y="132"/>
                  </a:lnTo>
                  <a:lnTo>
                    <a:pt x="101" y="94"/>
                  </a:lnTo>
                  <a:lnTo>
                    <a:pt x="110" y="94"/>
                  </a:lnTo>
                  <a:lnTo>
                    <a:pt x="112" y="92"/>
                  </a:lnTo>
                  <a:lnTo>
                    <a:pt x="113" y="90"/>
                  </a:lnTo>
                  <a:lnTo>
                    <a:pt x="116" y="90"/>
                  </a:lnTo>
                  <a:lnTo>
                    <a:pt x="119" y="89"/>
                  </a:lnTo>
                  <a:lnTo>
                    <a:pt x="126" y="89"/>
                  </a:lnTo>
                  <a:lnTo>
                    <a:pt x="123" y="102"/>
                  </a:lnTo>
                  <a:lnTo>
                    <a:pt x="144" y="108"/>
                  </a:lnTo>
                  <a:lnTo>
                    <a:pt x="144" y="103"/>
                  </a:lnTo>
                  <a:lnTo>
                    <a:pt x="161" y="103"/>
                  </a:lnTo>
                  <a:lnTo>
                    <a:pt x="162" y="97"/>
                  </a:lnTo>
                  <a:lnTo>
                    <a:pt x="163" y="93"/>
                  </a:lnTo>
                  <a:lnTo>
                    <a:pt x="159" y="85"/>
                  </a:lnTo>
                  <a:lnTo>
                    <a:pt x="153" y="73"/>
                  </a:lnTo>
                  <a:lnTo>
                    <a:pt x="159" y="73"/>
                  </a:lnTo>
                  <a:lnTo>
                    <a:pt x="165" y="71"/>
                  </a:lnTo>
                  <a:lnTo>
                    <a:pt x="169" y="71"/>
                  </a:lnTo>
                  <a:lnTo>
                    <a:pt x="175" y="69"/>
                  </a:lnTo>
                  <a:lnTo>
                    <a:pt x="178" y="67"/>
                  </a:lnTo>
                  <a:lnTo>
                    <a:pt x="180" y="64"/>
                  </a:lnTo>
                  <a:lnTo>
                    <a:pt x="182" y="60"/>
                  </a:lnTo>
                  <a:lnTo>
                    <a:pt x="182" y="56"/>
                  </a:lnTo>
                  <a:lnTo>
                    <a:pt x="197" y="56"/>
                  </a:lnTo>
                  <a:lnTo>
                    <a:pt x="203" y="56"/>
                  </a:lnTo>
                  <a:lnTo>
                    <a:pt x="206" y="57"/>
                  </a:lnTo>
                  <a:lnTo>
                    <a:pt x="208" y="55"/>
                  </a:lnTo>
                  <a:lnTo>
                    <a:pt x="213" y="52"/>
                  </a:lnTo>
                  <a:lnTo>
                    <a:pt x="218" y="49"/>
                  </a:lnTo>
                  <a:lnTo>
                    <a:pt x="222" y="47"/>
                  </a:lnTo>
                  <a:lnTo>
                    <a:pt x="232" y="50"/>
                  </a:lnTo>
                  <a:lnTo>
                    <a:pt x="238" y="52"/>
                  </a:lnTo>
                  <a:lnTo>
                    <a:pt x="273" y="51"/>
                  </a:lnTo>
                  <a:lnTo>
                    <a:pt x="274" y="40"/>
                  </a:lnTo>
                  <a:lnTo>
                    <a:pt x="276" y="30"/>
                  </a:lnTo>
                  <a:lnTo>
                    <a:pt x="282" y="21"/>
                  </a:lnTo>
                  <a:lnTo>
                    <a:pt x="285" y="14"/>
                  </a:lnTo>
                  <a:lnTo>
                    <a:pt x="285" y="13"/>
                  </a:lnTo>
                  <a:lnTo>
                    <a:pt x="285" y="7"/>
                  </a:lnTo>
                  <a:lnTo>
                    <a:pt x="283" y="3"/>
                  </a:lnTo>
                  <a:lnTo>
                    <a:pt x="273" y="3"/>
                  </a:lnTo>
                  <a:lnTo>
                    <a:pt x="269" y="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26" name="Freeform 721"/>
            <p:cNvSpPr>
              <a:spLocks/>
            </p:cNvSpPr>
            <p:nvPr/>
          </p:nvSpPr>
          <p:spPr bwMode="auto">
            <a:xfrm>
              <a:off x="6864620" y="4401678"/>
              <a:ext cx="124057" cy="206762"/>
            </a:xfrm>
            <a:custGeom>
              <a:avLst/>
              <a:gdLst>
                <a:gd name="T0" fmla="*/ 0 w 78"/>
                <a:gd name="T1" fmla="*/ 73085325 h 130"/>
                <a:gd name="T2" fmla="*/ 25201563 w 78"/>
                <a:gd name="T3" fmla="*/ 73085325 h 130"/>
                <a:gd name="T4" fmla="*/ 50403125 w 78"/>
                <a:gd name="T5" fmla="*/ 131048125 h 130"/>
                <a:gd name="T6" fmla="*/ 45362813 w 78"/>
                <a:gd name="T7" fmla="*/ 176410938 h 130"/>
                <a:gd name="T8" fmla="*/ 55443438 w 78"/>
                <a:gd name="T9" fmla="*/ 176410938 h 130"/>
                <a:gd name="T10" fmla="*/ 50403125 w 78"/>
                <a:gd name="T11" fmla="*/ 221773750 h 130"/>
                <a:gd name="T12" fmla="*/ 37803138 w 78"/>
                <a:gd name="T13" fmla="*/ 221773750 h 130"/>
                <a:gd name="T14" fmla="*/ 37803138 w 78"/>
                <a:gd name="T15" fmla="*/ 267136563 h 130"/>
                <a:gd name="T16" fmla="*/ 35282188 w 78"/>
                <a:gd name="T17" fmla="*/ 279738138 h 130"/>
                <a:gd name="T18" fmla="*/ 32762825 w 78"/>
                <a:gd name="T19" fmla="*/ 292338125 h 130"/>
                <a:gd name="T20" fmla="*/ 40322500 w 78"/>
                <a:gd name="T21" fmla="*/ 294859075 h 130"/>
                <a:gd name="T22" fmla="*/ 47883763 w 78"/>
                <a:gd name="T23" fmla="*/ 297378438 h 130"/>
                <a:gd name="T24" fmla="*/ 52924075 w 78"/>
                <a:gd name="T25" fmla="*/ 302418750 h 130"/>
                <a:gd name="T26" fmla="*/ 55443438 w 78"/>
                <a:gd name="T27" fmla="*/ 312499375 h 130"/>
                <a:gd name="T28" fmla="*/ 55443438 w 78"/>
                <a:gd name="T29" fmla="*/ 327620313 h 130"/>
                <a:gd name="T30" fmla="*/ 73085325 w 78"/>
                <a:gd name="T31" fmla="*/ 317539688 h 130"/>
                <a:gd name="T32" fmla="*/ 83165950 w 78"/>
                <a:gd name="T33" fmla="*/ 309980013 h 130"/>
                <a:gd name="T34" fmla="*/ 90725625 w 78"/>
                <a:gd name="T35" fmla="*/ 302418750 h 130"/>
                <a:gd name="T36" fmla="*/ 95765938 w 78"/>
                <a:gd name="T37" fmla="*/ 292338125 h 130"/>
                <a:gd name="T38" fmla="*/ 100806250 w 78"/>
                <a:gd name="T39" fmla="*/ 287297813 h 130"/>
                <a:gd name="T40" fmla="*/ 103327200 w 78"/>
                <a:gd name="T41" fmla="*/ 279738138 h 130"/>
                <a:gd name="T42" fmla="*/ 110886875 w 78"/>
                <a:gd name="T43" fmla="*/ 277217188 h 130"/>
                <a:gd name="T44" fmla="*/ 123488450 w 78"/>
                <a:gd name="T45" fmla="*/ 274697825 h 130"/>
                <a:gd name="T46" fmla="*/ 168851263 w 78"/>
                <a:gd name="T47" fmla="*/ 274697825 h 130"/>
                <a:gd name="T48" fmla="*/ 171370625 w 78"/>
                <a:gd name="T49" fmla="*/ 252015625 h 130"/>
                <a:gd name="T50" fmla="*/ 176410938 w 78"/>
                <a:gd name="T51" fmla="*/ 224294700 h 130"/>
                <a:gd name="T52" fmla="*/ 178931888 w 78"/>
                <a:gd name="T53" fmla="*/ 201612500 h 130"/>
                <a:gd name="T54" fmla="*/ 178931888 w 78"/>
                <a:gd name="T55" fmla="*/ 176410938 h 130"/>
                <a:gd name="T56" fmla="*/ 173891575 w 78"/>
                <a:gd name="T57" fmla="*/ 118448138 h 130"/>
                <a:gd name="T58" fmla="*/ 191531875 w 78"/>
                <a:gd name="T59" fmla="*/ 118448138 h 130"/>
                <a:gd name="T60" fmla="*/ 196572188 w 78"/>
                <a:gd name="T61" fmla="*/ 93246575 h 130"/>
                <a:gd name="T62" fmla="*/ 168851263 w 78"/>
                <a:gd name="T63" fmla="*/ 52924075 h 130"/>
                <a:gd name="T64" fmla="*/ 168851263 w 78"/>
                <a:gd name="T65" fmla="*/ 30241875 h 130"/>
                <a:gd name="T66" fmla="*/ 141128750 w 78"/>
                <a:gd name="T67" fmla="*/ 0 h 130"/>
                <a:gd name="T68" fmla="*/ 100806250 w 78"/>
                <a:gd name="T69" fmla="*/ 12601575 h 130"/>
                <a:gd name="T70" fmla="*/ 100806250 w 78"/>
                <a:gd name="T71" fmla="*/ 20161250 h 130"/>
                <a:gd name="T72" fmla="*/ 95765938 w 78"/>
                <a:gd name="T73" fmla="*/ 25201563 h 130"/>
                <a:gd name="T74" fmla="*/ 88206263 w 78"/>
                <a:gd name="T75" fmla="*/ 32762825 h 130"/>
                <a:gd name="T76" fmla="*/ 78125638 w 78"/>
                <a:gd name="T77" fmla="*/ 37803138 h 130"/>
                <a:gd name="T78" fmla="*/ 60483750 w 78"/>
                <a:gd name="T79" fmla="*/ 50403125 h 130"/>
                <a:gd name="T80" fmla="*/ 45362813 w 78"/>
                <a:gd name="T81" fmla="*/ 52924075 h 130"/>
                <a:gd name="T82" fmla="*/ 10080625 w 78"/>
                <a:gd name="T83" fmla="*/ 52924075 h 130"/>
                <a:gd name="T84" fmla="*/ 0 w 78"/>
                <a:gd name="T85" fmla="*/ 73085325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8" h="130">
                  <a:moveTo>
                    <a:pt x="0" y="29"/>
                  </a:moveTo>
                  <a:lnTo>
                    <a:pt x="10" y="29"/>
                  </a:lnTo>
                  <a:lnTo>
                    <a:pt x="20" y="52"/>
                  </a:lnTo>
                  <a:lnTo>
                    <a:pt x="18" y="70"/>
                  </a:lnTo>
                  <a:lnTo>
                    <a:pt x="22" y="70"/>
                  </a:lnTo>
                  <a:lnTo>
                    <a:pt x="20" y="88"/>
                  </a:lnTo>
                  <a:lnTo>
                    <a:pt x="15" y="88"/>
                  </a:lnTo>
                  <a:lnTo>
                    <a:pt x="15" y="106"/>
                  </a:lnTo>
                  <a:lnTo>
                    <a:pt x="14" y="111"/>
                  </a:lnTo>
                  <a:lnTo>
                    <a:pt x="13" y="116"/>
                  </a:lnTo>
                  <a:lnTo>
                    <a:pt x="16" y="117"/>
                  </a:lnTo>
                  <a:lnTo>
                    <a:pt x="19" y="118"/>
                  </a:lnTo>
                  <a:lnTo>
                    <a:pt x="21" y="120"/>
                  </a:lnTo>
                  <a:lnTo>
                    <a:pt x="22" y="124"/>
                  </a:lnTo>
                  <a:lnTo>
                    <a:pt x="22" y="130"/>
                  </a:lnTo>
                  <a:lnTo>
                    <a:pt x="29" y="126"/>
                  </a:lnTo>
                  <a:lnTo>
                    <a:pt x="33" y="123"/>
                  </a:lnTo>
                  <a:lnTo>
                    <a:pt x="36" y="120"/>
                  </a:lnTo>
                  <a:lnTo>
                    <a:pt x="38" y="116"/>
                  </a:lnTo>
                  <a:lnTo>
                    <a:pt x="40" y="114"/>
                  </a:lnTo>
                  <a:lnTo>
                    <a:pt x="41" y="111"/>
                  </a:lnTo>
                  <a:lnTo>
                    <a:pt x="44" y="110"/>
                  </a:lnTo>
                  <a:lnTo>
                    <a:pt x="49" y="109"/>
                  </a:lnTo>
                  <a:lnTo>
                    <a:pt x="67" y="109"/>
                  </a:lnTo>
                  <a:lnTo>
                    <a:pt x="68" y="100"/>
                  </a:lnTo>
                  <a:lnTo>
                    <a:pt x="70" y="89"/>
                  </a:lnTo>
                  <a:lnTo>
                    <a:pt x="71" y="80"/>
                  </a:lnTo>
                  <a:lnTo>
                    <a:pt x="71" y="70"/>
                  </a:lnTo>
                  <a:lnTo>
                    <a:pt x="69" y="47"/>
                  </a:lnTo>
                  <a:lnTo>
                    <a:pt x="76" y="47"/>
                  </a:lnTo>
                  <a:lnTo>
                    <a:pt x="78" y="37"/>
                  </a:lnTo>
                  <a:lnTo>
                    <a:pt x="67" y="21"/>
                  </a:lnTo>
                  <a:lnTo>
                    <a:pt x="67" y="12"/>
                  </a:lnTo>
                  <a:lnTo>
                    <a:pt x="56" y="0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8" y="10"/>
                  </a:lnTo>
                  <a:lnTo>
                    <a:pt x="35" y="13"/>
                  </a:lnTo>
                  <a:lnTo>
                    <a:pt x="31" y="15"/>
                  </a:lnTo>
                  <a:lnTo>
                    <a:pt x="24" y="20"/>
                  </a:lnTo>
                  <a:lnTo>
                    <a:pt x="18" y="21"/>
                  </a:lnTo>
                  <a:lnTo>
                    <a:pt x="4" y="2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627" name="Freeform 722"/>
            <p:cNvSpPr>
              <a:spLocks/>
            </p:cNvSpPr>
            <p:nvPr/>
          </p:nvSpPr>
          <p:spPr bwMode="auto">
            <a:xfrm>
              <a:off x="7949324" y="4595715"/>
              <a:ext cx="163819" cy="141552"/>
            </a:xfrm>
            <a:custGeom>
              <a:avLst/>
              <a:gdLst>
                <a:gd name="T0" fmla="*/ 158768565 w 103"/>
                <a:gd name="T1" fmla="*/ 173892190 h 89"/>
                <a:gd name="T2" fmla="*/ 191531289 w 103"/>
                <a:gd name="T3" fmla="*/ 224295494 h 89"/>
                <a:gd name="T4" fmla="*/ 191531289 w 103"/>
                <a:gd name="T5" fmla="*/ 211693874 h 89"/>
                <a:gd name="T6" fmla="*/ 194050644 w 103"/>
                <a:gd name="T7" fmla="*/ 201613213 h 89"/>
                <a:gd name="T8" fmla="*/ 199090941 w 103"/>
                <a:gd name="T9" fmla="*/ 199093842 h 89"/>
                <a:gd name="T10" fmla="*/ 201611883 w 103"/>
                <a:gd name="T11" fmla="*/ 196572883 h 89"/>
                <a:gd name="T12" fmla="*/ 206652181 w 103"/>
                <a:gd name="T13" fmla="*/ 194053512 h 89"/>
                <a:gd name="T14" fmla="*/ 214211832 w 103"/>
                <a:gd name="T15" fmla="*/ 194053512 h 89"/>
                <a:gd name="T16" fmla="*/ 221773072 w 103"/>
                <a:gd name="T17" fmla="*/ 194053512 h 89"/>
                <a:gd name="T18" fmla="*/ 241934260 w 103"/>
                <a:gd name="T19" fmla="*/ 199093842 h 89"/>
                <a:gd name="T20" fmla="*/ 259574506 w 103"/>
                <a:gd name="T21" fmla="*/ 206653544 h 89"/>
                <a:gd name="T22" fmla="*/ 257055151 w 103"/>
                <a:gd name="T23" fmla="*/ 189013181 h 89"/>
                <a:gd name="T24" fmla="*/ 246974557 w 103"/>
                <a:gd name="T25" fmla="*/ 173892190 h 89"/>
                <a:gd name="T26" fmla="*/ 236893963 w 103"/>
                <a:gd name="T27" fmla="*/ 158771199 h 89"/>
                <a:gd name="T28" fmla="*/ 224292427 w 103"/>
                <a:gd name="T29" fmla="*/ 143650208 h 89"/>
                <a:gd name="T30" fmla="*/ 214211832 w 103"/>
                <a:gd name="T31" fmla="*/ 131048589 h 89"/>
                <a:gd name="T32" fmla="*/ 204131238 w 103"/>
                <a:gd name="T33" fmla="*/ 115927598 h 89"/>
                <a:gd name="T34" fmla="*/ 194050644 w 103"/>
                <a:gd name="T35" fmla="*/ 100806607 h 89"/>
                <a:gd name="T36" fmla="*/ 191531289 w 103"/>
                <a:gd name="T37" fmla="*/ 83166244 h 89"/>
                <a:gd name="T38" fmla="*/ 194050644 w 103"/>
                <a:gd name="T39" fmla="*/ 75604955 h 89"/>
                <a:gd name="T40" fmla="*/ 199090941 w 103"/>
                <a:gd name="T41" fmla="*/ 73085584 h 89"/>
                <a:gd name="T42" fmla="*/ 206652181 w 103"/>
                <a:gd name="T43" fmla="*/ 73085584 h 89"/>
                <a:gd name="T44" fmla="*/ 214211832 w 103"/>
                <a:gd name="T45" fmla="*/ 73085584 h 89"/>
                <a:gd name="T46" fmla="*/ 221773072 w 103"/>
                <a:gd name="T47" fmla="*/ 73085584 h 89"/>
                <a:gd name="T48" fmla="*/ 231853666 w 103"/>
                <a:gd name="T49" fmla="*/ 73085584 h 89"/>
                <a:gd name="T50" fmla="*/ 236893963 w 103"/>
                <a:gd name="T51" fmla="*/ 75604955 h 89"/>
                <a:gd name="T52" fmla="*/ 241934260 w 103"/>
                <a:gd name="T53" fmla="*/ 78125914 h 89"/>
                <a:gd name="T54" fmla="*/ 259574506 w 103"/>
                <a:gd name="T55" fmla="*/ 83166244 h 89"/>
                <a:gd name="T56" fmla="*/ 221773072 w 103"/>
                <a:gd name="T57" fmla="*/ 35282312 h 89"/>
                <a:gd name="T58" fmla="*/ 181450695 w 103"/>
                <a:gd name="T59" fmla="*/ 22682280 h 89"/>
                <a:gd name="T60" fmla="*/ 63002920 w 103"/>
                <a:gd name="T61" fmla="*/ 0 h 89"/>
                <a:gd name="T62" fmla="*/ 55443268 w 103"/>
                <a:gd name="T63" fmla="*/ 32762941 h 89"/>
                <a:gd name="T64" fmla="*/ 17640246 w 103"/>
                <a:gd name="T65" fmla="*/ 35282312 h 89"/>
                <a:gd name="T66" fmla="*/ 0 w 103"/>
                <a:gd name="T67" fmla="*/ 73085584 h 89"/>
                <a:gd name="T68" fmla="*/ 12599949 w 103"/>
                <a:gd name="T69" fmla="*/ 75604955 h 89"/>
                <a:gd name="T70" fmla="*/ 25201485 w 103"/>
                <a:gd name="T71" fmla="*/ 83166244 h 89"/>
                <a:gd name="T72" fmla="*/ 37801434 w 103"/>
                <a:gd name="T73" fmla="*/ 90725946 h 89"/>
                <a:gd name="T74" fmla="*/ 50402971 w 103"/>
                <a:gd name="T75" fmla="*/ 100806607 h 89"/>
                <a:gd name="T76" fmla="*/ 65523862 w 103"/>
                <a:gd name="T77" fmla="*/ 110887267 h 89"/>
                <a:gd name="T78" fmla="*/ 73083514 w 103"/>
                <a:gd name="T79" fmla="*/ 123488887 h 89"/>
                <a:gd name="T80" fmla="*/ 80644753 w 103"/>
                <a:gd name="T81" fmla="*/ 136088919 h 89"/>
                <a:gd name="T82" fmla="*/ 80644753 w 103"/>
                <a:gd name="T83" fmla="*/ 148690539 h 89"/>
                <a:gd name="T84" fmla="*/ 80644753 w 103"/>
                <a:gd name="T85" fmla="*/ 158771199 h 89"/>
                <a:gd name="T86" fmla="*/ 78123811 w 103"/>
                <a:gd name="T87" fmla="*/ 173892190 h 89"/>
                <a:gd name="T88" fmla="*/ 95765645 w 103"/>
                <a:gd name="T89" fmla="*/ 214214833 h 89"/>
                <a:gd name="T90" fmla="*/ 110886536 w 103"/>
                <a:gd name="T91" fmla="*/ 219255163 h 89"/>
                <a:gd name="T92" fmla="*/ 108365594 w 103"/>
                <a:gd name="T93" fmla="*/ 206653544 h 89"/>
                <a:gd name="T94" fmla="*/ 105846239 w 103"/>
                <a:gd name="T95" fmla="*/ 194053512 h 89"/>
                <a:gd name="T96" fmla="*/ 105846239 w 103"/>
                <a:gd name="T97" fmla="*/ 183972851 h 89"/>
                <a:gd name="T98" fmla="*/ 105846239 w 103"/>
                <a:gd name="T99" fmla="*/ 178932521 h 89"/>
                <a:gd name="T100" fmla="*/ 108365594 w 103"/>
                <a:gd name="T101" fmla="*/ 176411562 h 89"/>
                <a:gd name="T102" fmla="*/ 115926833 w 103"/>
                <a:gd name="T103" fmla="*/ 173892190 h 89"/>
                <a:gd name="T104" fmla="*/ 123486485 w 103"/>
                <a:gd name="T105" fmla="*/ 173892190 h 89"/>
                <a:gd name="T106" fmla="*/ 158768565 w 103"/>
                <a:gd name="T107" fmla="*/ 173892190 h 8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3" h="89">
                  <a:moveTo>
                    <a:pt x="63" y="69"/>
                  </a:moveTo>
                  <a:lnTo>
                    <a:pt x="76" y="89"/>
                  </a:lnTo>
                  <a:lnTo>
                    <a:pt x="76" y="84"/>
                  </a:lnTo>
                  <a:lnTo>
                    <a:pt x="77" y="80"/>
                  </a:lnTo>
                  <a:lnTo>
                    <a:pt x="79" y="79"/>
                  </a:lnTo>
                  <a:lnTo>
                    <a:pt x="80" y="78"/>
                  </a:lnTo>
                  <a:lnTo>
                    <a:pt x="82" y="77"/>
                  </a:lnTo>
                  <a:lnTo>
                    <a:pt x="85" y="77"/>
                  </a:lnTo>
                  <a:lnTo>
                    <a:pt x="88" y="77"/>
                  </a:lnTo>
                  <a:lnTo>
                    <a:pt x="96" y="79"/>
                  </a:lnTo>
                  <a:lnTo>
                    <a:pt x="103" y="82"/>
                  </a:lnTo>
                  <a:lnTo>
                    <a:pt x="102" y="75"/>
                  </a:lnTo>
                  <a:lnTo>
                    <a:pt x="98" y="69"/>
                  </a:lnTo>
                  <a:lnTo>
                    <a:pt x="94" y="63"/>
                  </a:lnTo>
                  <a:lnTo>
                    <a:pt x="89" y="57"/>
                  </a:lnTo>
                  <a:lnTo>
                    <a:pt x="85" y="52"/>
                  </a:lnTo>
                  <a:lnTo>
                    <a:pt x="81" y="46"/>
                  </a:lnTo>
                  <a:lnTo>
                    <a:pt x="77" y="40"/>
                  </a:lnTo>
                  <a:lnTo>
                    <a:pt x="76" y="33"/>
                  </a:lnTo>
                  <a:lnTo>
                    <a:pt x="77" y="30"/>
                  </a:lnTo>
                  <a:lnTo>
                    <a:pt x="79" y="29"/>
                  </a:lnTo>
                  <a:lnTo>
                    <a:pt x="82" y="29"/>
                  </a:lnTo>
                  <a:lnTo>
                    <a:pt x="85" y="29"/>
                  </a:lnTo>
                  <a:lnTo>
                    <a:pt x="88" y="29"/>
                  </a:lnTo>
                  <a:lnTo>
                    <a:pt x="92" y="29"/>
                  </a:lnTo>
                  <a:lnTo>
                    <a:pt x="94" y="30"/>
                  </a:lnTo>
                  <a:lnTo>
                    <a:pt x="96" y="31"/>
                  </a:lnTo>
                  <a:lnTo>
                    <a:pt x="103" y="33"/>
                  </a:lnTo>
                  <a:lnTo>
                    <a:pt x="88" y="14"/>
                  </a:lnTo>
                  <a:lnTo>
                    <a:pt x="72" y="9"/>
                  </a:lnTo>
                  <a:lnTo>
                    <a:pt x="25" y="0"/>
                  </a:lnTo>
                  <a:lnTo>
                    <a:pt x="22" y="13"/>
                  </a:lnTo>
                  <a:lnTo>
                    <a:pt x="7" y="14"/>
                  </a:lnTo>
                  <a:lnTo>
                    <a:pt x="0" y="29"/>
                  </a:lnTo>
                  <a:lnTo>
                    <a:pt x="5" y="30"/>
                  </a:lnTo>
                  <a:lnTo>
                    <a:pt x="10" y="33"/>
                  </a:lnTo>
                  <a:lnTo>
                    <a:pt x="15" y="36"/>
                  </a:lnTo>
                  <a:lnTo>
                    <a:pt x="20" y="40"/>
                  </a:lnTo>
                  <a:lnTo>
                    <a:pt x="26" y="44"/>
                  </a:lnTo>
                  <a:lnTo>
                    <a:pt x="29" y="49"/>
                  </a:lnTo>
                  <a:lnTo>
                    <a:pt x="32" y="54"/>
                  </a:lnTo>
                  <a:lnTo>
                    <a:pt x="32" y="59"/>
                  </a:lnTo>
                  <a:lnTo>
                    <a:pt x="32" y="63"/>
                  </a:lnTo>
                  <a:lnTo>
                    <a:pt x="31" y="69"/>
                  </a:lnTo>
                  <a:lnTo>
                    <a:pt x="38" y="85"/>
                  </a:lnTo>
                  <a:lnTo>
                    <a:pt x="44" y="87"/>
                  </a:lnTo>
                  <a:lnTo>
                    <a:pt x="43" y="82"/>
                  </a:lnTo>
                  <a:lnTo>
                    <a:pt x="42" y="77"/>
                  </a:lnTo>
                  <a:lnTo>
                    <a:pt x="42" y="73"/>
                  </a:lnTo>
                  <a:lnTo>
                    <a:pt x="42" y="71"/>
                  </a:lnTo>
                  <a:lnTo>
                    <a:pt x="43" y="70"/>
                  </a:lnTo>
                  <a:lnTo>
                    <a:pt x="46" y="69"/>
                  </a:lnTo>
                  <a:lnTo>
                    <a:pt x="49" y="69"/>
                  </a:lnTo>
                  <a:lnTo>
                    <a:pt x="63" y="6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28" name="Freeform 723"/>
            <p:cNvSpPr>
              <a:spLocks/>
            </p:cNvSpPr>
            <p:nvPr/>
          </p:nvSpPr>
          <p:spPr bwMode="auto">
            <a:xfrm>
              <a:off x="5557249" y="4026325"/>
              <a:ext cx="917704" cy="730028"/>
            </a:xfrm>
            <a:custGeom>
              <a:avLst/>
              <a:gdLst>
                <a:gd name="T0" fmla="*/ 1295359605 w 577"/>
                <a:gd name="T1" fmla="*/ 375504333 h 459"/>
                <a:gd name="T2" fmla="*/ 1234875888 w 577"/>
                <a:gd name="T3" fmla="*/ 330141489 h 459"/>
                <a:gd name="T4" fmla="*/ 1186992152 w 577"/>
                <a:gd name="T5" fmla="*/ 309980225 h 459"/>
                <a:gd name="T6" fmla="*/ 1159271242 w 577"/>
                <a:gd name="T7" fmla="*/ 315020541 h 459"/>
                <a:gd name="T8" fmla="*/ 1010581311 w 577"/>
                <a:gd name="T9" fmla="*/ 282257694 h 459"/>
                <a:gd name="T10" fmla="*/ 947578233 w 577"/>
                <a:gd name="T11" fmla="*/ 246975482 h 459"/>
                <a:gd name="T12" fmla="*/ 894654187 w 577"/>
                <a:gd name="T13" fmla="*/ 194052958 h 459"/>
                <a:gd name="T14" fmla="*/ 788807682 w 577"/>
                <a:gd name="T15" fmla="*/ 166330427 h 459"/>
                <a:gd name="T16" fmla="*/ 708162726 w 577"/>
                <a:gd name="T17" fmla="*/ 163811062 h 459"/>
                <a:gd name="T18" fmla="*/ 667840248 w 577"/>
                <a:gd name="T19" fmla="*/ 133569167 h 459"/>
                <a:gd name="T20" fmla="*/ 599796860 w 577"/>
                <a:gd name="T21" fmla="*/ 148690115 h 459"/>
                <a:gd name="T22" fmla="*/ 534272833 w 577"/>
                <a:gd name="T23" fmla="*/ 128528851 h 459"/>
                <a:gd name="T24" fmla="*/ 423386019 w 577"/>
                <a:gd name="T25" fmla="*/ 73085375 h 459"/>
                <a:gd name="T26" fmla="*/ 241934868 w 577"/>
                <a:gd name="T27" fmla="*/ 45362844 h 459"/>
                <a:gd name="T28" fmla="*/ 194051132 w 577"/>
                <a:gd name="T29" fmla="*/ 0 h 459"/>
                <a:gd name="T30" fmla="*/ 40322478 w 577"/>
                <a:gd name="T31" fmla="*/ 60483792 h 459"/>
                <a:gd name="T32" fmla="*/ 27720910 w 577"/>
                <a:gd name="T33" fmla="*/ 141128847 h 459"/>
                <a:gd name="T34" fmla="*/ 85685266 w 577"/>
                <a:gd name="T35" fmla="*/ 209173906 h 459"/>
                <a:gd name="T36" fmla="*/ 108365866 w 577"/>
                <a:gd name="T37" fmla="*/ 229335170 h 459"/>
                <a:gd name="T38" fmla="*/ 153728654 w 577"/>
                <a:gd name="T39" fmla="*/ 274698013 h 459"/>
                <a:gd name="T40" fmla="*/ 226813939 w 577"/>
                <a:gd name="T41" fmla="*/ 264617382 h 459"/>
                <a:gd name="T42" fmla="*/ 257055797 w 577"/>
                <a:gd name="T43" fmla="*/ 274698013 h 459"/>
                <a:gd name="T44" fmla="*/ 287297656 w 577"/>
                <a:gd name="T45" fmla="*/ 327620537 h 459"/>
                <a:gd name="T46" fmla="*/ 309978256 w 577"/>
                <a:gd name="T47" fmla="*/ 350302753 h 459"/>
                <a:gd name="T48" fmla="*/ 219252680 w 577"/>
                <a:gd name="T49" fmla="*/ 415826860 h 459"/>
                <a:gd name="T50" fmla="*/ 196572080 w 577"/>
                <a:gd name="T51" fmla="*/ 509071912 h 459"/>
                <a:gd name="T52" fmla="*/ 176410841 w 577"/>
                <a:gd name="T53" fmla="*/ 549394439 h 459"/>
                <a:gd name="T54" fmla="*/ 148688344 w 577"/>
                <a:gd name="T55" fmla="*/ 597278235 h 459"/>
                <a:gd name="T56" fmla="*/ 93244937 w 577"/>
                <a:gd name="T57" fmla="*/ 624999179 h 459"/>
                <a:gd name="T58" fmla="*/ 113406176 w 577"/>
                <a:gd name="T59" fmla="*/ 667842658 h 459"/>
                <a:gd name="T60" fmla="*/ 100806195 w 577"/>
                <a:gd name="T61" fmla="*/ 723286134 h 459"/>
                <a:gd name="T62" fmla="*/ 65524027 w 577"/>
                <a:gd name="T63" fmla="*/ 758568346 h 459"/>
                <a:gd name="T64" fmla="*/ 90725575 w 577"/>
                <a:gd name="T65" fmla="*/ 806450553 h 459"/>
                <a:gd name="T66" fmla="*/ 25201549 w 577"/>
                <a:gd name="T67" fmla="*/ 874495613 h 459"/>
                <a:gd name="T68" fmla="*/ 50403097 w 577"/>
                <a:gd name="T69" fmla="*/ 945060036 h 459"/>
                <a:gd name="T70" fmla="*/ 110886814 w 577"/>
                <a:gd name="T71" fmla="*/ 997982560 h 459"/>
                <a:gd name="T72" fmla="*/ 118446485 w 577"/>
                <a:gd name="T73" fmla="*/ 1038305087 h 459"/>
                <a:gd name="T74" fmla="*/ 133567415 w 577"/>
                <a:gd name="T75" fmla="*/ 1083667931 h 459"/>
                <a:gd name="T76" fmla="*/ 199091441 w 577"/>
                <a:gd name="T77" fmla="*/ 1151712990 h 459"/>
                <a:gd name="T78" fmla="*/ 252015487 w 577"/>
                <a:gd name="T79" fmla="*/ 1111390463 h 459"/>
                <a:gd name="T80" fmla="*/ 342741063 w 577"/>
                <a:gd name="T81" fmla="*/ 1093748563 h 459"/>
                <a:gd name="T82" fmla="*/ 498990665 w 577"/>
                <a:gd name="T83" fmla="*/ 1096269515 h 459"/>
                <a:gd name="T84" fmla="*/ 577114672 w 577"/>
                <a:gd name="T85" fmla="*/ 1103829195 h 459"/>
                <a:gd name="T86" fmla="*/ 607356531 w 577"/>
                <a:gd name="T87" fmla="*/ 1121471095 h 459"/>
                <a:gd name="T88" fmla="*/ 672880558 w 577"/>
                <a:gd name="T89" fmla="*/ 1121471095 h 459"/>
                <a:gd name="T90" fmla="*/ 720764294 w 577"/>
                <a:gd name="T91" fmla="*/ 1060987303 h 459"/>
                <a:gd name="T92" fmla="*/ 874492948 w 577"/>
                <a:gd name="T93" fmla="*/ 995463196 h 459"/>
                <a:gd name="T94" fmla="*/ 899694496 w 577"/>
                <a:gd name="T95" fmla="*/ 940019720 h 459"/>
                <a:gd name="T96" fmla="*/ 987900711 w 577"/>
                <a:gd name="T97" fmla="*/ 887095609 h 459"/>
                <a:gd name="T98" fmla="*/ 980339452 w 577"/>
                <a:gd name="T99" fmla="*/ 834173085 h 459"/>
                <a:gd name="T100" fmla="*/ 965218523 w 577"/>
                <a:gd name="T101" fmla="*/ 796369921 h 459"/>
                <a:gd name="T102" fmla="*/ 982860401 w 577"/>
                <a:gd name="T103" fmla="*/ 730845814 h 459"/>
                <a:gd name="T104" fmla="*/ 1091226267 w 577"/>
                <a:gd name="T105" fmla="*/ 627520131 h 459"/>
                <a:gd name="T106" fmla="*/ 1131548745 w 577"/>
                <a:gd name="T107" fmla="*/ 604837915 h 459"/>
                <a:gd name="T108" fmla="*/ 1227314630 w 577"/>
                <a:gd name="T109" fmla="*/ 531754127 h 459"/>
                <a:gd name="T110" fmla="*/ 1340722393 w 577"/>
                <a:gd name="T111" fmla="*/ 504031596 h 459"/>
                <a:gd name="T112" fmla="*/ 1439007640 w 577"/>
                <a:gd name="T113" fmla="*/ 466230020 h 459"/>
                <a:gd name="T114" fmla="*/ 1358362684 w 577"/>
                <a:gd name="T115" fmla="*/ 383064013 h 45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77" h="459">
                  <a:moveTo>
                    <a:pt x="539" y="152"/>
                  </a:moveTo>
                  <a:lnTo>
                    <a:pt x="531" y="153"/>
                  </a:lnTo>
                  <a:lnTo>
                    <a:pt x="523" y="153"/>
                  </a:lnTo>
                  <a:lnTo>
                    <a:pt x="514" y="149"/>
                  </a:lnTo>
                  <a:lnTo>
                    <a:pt x="500" y="144"/>
                  </a:lnTo>
                  <a:lnTo>
                    <a:pt x="498" y="139"/>
                  </a:lnTo>
                  <a:lnTo>
                    <a:pt x="494" y="135"/>
                  </a:lnTo>
                  <a:lnTo>
                    <a:pt x="490" y="131"/>
                  </a:lnTo>
                  <a:lnTo>
                    <a:pt x="484" y="127"/>
                  </a:lnTo>
                  <a:lnTo>
                    <a:pt x="478" y="125"/>
                  </a:lnTo>
                  <a:lnTo>
                    <a:pt x="473" y="123"/>
                  </a:lnTo>
                  <a:lnTo>
                    <a:pt x="471" y="123"/>
                  </a:lnTo>
                  <a:lnTo>
                    <a:pt x="469" y="123"/>
                  </a:lnTo>
                  <a:lnTo>
                    <a:pt x="468" y="123"/>
                  </a:lnTo>
                  <a:lnTo>
                    <a:pt x="467" y="125"/>
                  </a:lnTo>
                  <a:lnTo>
                    <a:pt x="460" y="125"/>
                  </a:lnTo>
                  <a:lnTo>
                    <a:pt x="418" y="123"/>
                  </a:lnTo>
                  <a:lnTo>
                    <a:pt x="417" y="116"/>
                  </a:lnTo>
                  <a:lnTo>
                    <a:pt x="408" y="116"/>
                  </a:lnTo>
                  <a:lnTo>
                    <a:pt x="401" y="112"/>
                  </a:lnTo>
                  <a:lnTo>
                    <a:pt x="394" y="109"/>
                  </a:lnTo>
                  <a:lnTo>
                    <a:pt x="388" y="105"/>
                  </a:lnTo>
                  <a:lnTo>
                    <a:pt x="382" y="101"/>
                  </a:lnTo>
                  <a:lnTo>
                    <a:pt x="376" y="98"/>
                  </a:lnTo>
                  <a:lnTo>
                    <a:pt x="368" y="95"/>
                  </a:lnTo>
                  <a:lnTo>
                    <a:pt x="361" y="94"/>
                  </a:lnTo>
                  <a:lnTo>
                    <a:pt x="363" y="80"/>
                  </a:lnTo>
                  <a:lnTo>
                    <a:pt x="355" y="77"/>
                  </a:lnTo>
                  <a:lnTo>
                    <a:pt x="348" y="74"/>
                  </a:lnTo>
                  <a:lnTo>
                    <a:pt x="339" y="73"/>
                  </a:lnTo>
                  <a:lnTo>
                    <a:pt x="330" y="72"/>
                  </a:lnTo>
                  <a:lnTo>
                    <a:pt x="313" y="66"/>
                  </a:lnTo>
                  <a:lnTo>
                    <a:pt x="303" y="62"/>
                  </a:lnTo>
                  <a:lnTo>
                    <a:pt x="297" y="64"/>
                  </a:lnTo>
                  <a:lnTo>
                    <a:pt x="292" y="65"/>
                  </a:lnTo>
                  <a:lnTo>
                    <a:pt x="281" y="65"/>
                  </a:lnTo>
                  <a:lnTo>
                    <a:pt x="276" y="64"/>
                  </a:lnTo>
                  <a:lnTo>
                    <a:pt x="272" y="62"/>
                  </a:lnTo>
                  <a:lnTo>
                    <a:pt x="268" y="57"/>
                  </a:lnTo>
                  <a:lnTo>
                    <a:pt x="265" y="53"/>
                  </a:lnTo>
                  <a:lnTo>
                    <a:pt x="258" y="55"/>
                  </a:lnTo>
                  <a:lnTo>
                    <a:pt x="252" y="57"/>
                  </a:lnTo>
                  <a:lnTo>
                    <a:pt x="245" y="59"/>
                  </a:lnTo>
                  <a:lnTo>
                    <a:pt x="238" y="59"/>
                  </a:lnTo>
                  <a:lnTo>
                    <a:pt x="230" y="57"/>
                  </a:lnTo>
                  <a:lnTo>
                    <a:pt x="224" y="56"/>
                  </a:lnTo>
                  <a:lnTo>
                    <a:pt x="218" y="53"/>
                  </a:lnTo>
                  <a:lnTo>
                    <a:pt x="212" y="51"/>
                  </a:lnTo>
                  <a:lnTo>
                    <a:pt x="200" y="44"/>
                  </a:lnTo>
                  <a:lnTo>
                    <a:pt x="191" y="38"/>
                  </a:lnTo>
                  <a:lnTo>
                    <a:pt x="173" y="38"/>
                  </a:lnTo>
                  <a:lnTo>
                    <a:pt x="168" y="29"/>
                  </a:lnTo>
                  <a:lnTo>
                    <a:pt x="168" y="33"/>
                  </a:lnTo>
                  <a:lnTo>
                    <a:pt x="101" y="24"/>
                  </a:lnTo>
                  <a:lnTo>
                    <a:pt x="99" y="21"/>
                  </a:lnTo>
                  <a:lnTo>
                    <a:pt x="96" y="18"/>
                  </a:lnTo>
                  <a:lnTo>
                    <a:pt x="92" y="14"/>
                  </a:lnTo>
                  <a:lnTo>
                    <a:pt x="88" y="11"/>
                  </a:lnTo>
                  <a:lnTo>
                    <a:pt x="81" y="5"/>
                  </a:lnTo>
                  <a:lnTo>
                    <a:pt x="77" y="0"/>
                  </a:lnTo>
                  <a:lnTo>
                    <a:pt x="52" y="9"/>
                  </a:lnTo>
                  <a:lnTo>
                    <a:pt x="48" y="23"/>
                  </a:lnTo>
                  <a:lnTo>
                    <a:pt x="19" y="16"/>
                  </a:lnTo>
                  <a:lnTo>
                    <a:pt x="16" y="24"/>
                  </a:lnTo>
                  <a:lnTo>
                    <a:pt x="4" y="23"/>
                  </a:lnTo>
                  <a:lnTo>
                    <a:pt x="6" y="34"/>
                  </a:lnTo>
                  <a:lnTo>
                    <a:pt x="7" y="46"/>
                  </a:lnTo>
                  <a:lnTo>
                    <a:pt x="11" y="56"/>
                  </a:lnTo>
                  <a:lnTo>
                    <a:pt x="16" y="65"/>
                  </a:lnTo>
                  <a:lnTo>
                    <a:pt x="15" y="75"/>
                  </a:lnTo>
                  <a:lnTo>
                    <a:pt x="11" y="83"/>
                  </a:lnTo>
                  <a:lnTo>
                    <a:pt x="34" y="83"/>
                  </a:lnTo>
                  <a:lnTo>
                    <a:pt x="38" y="84"/>
                  </a:lnTo>
                  <a:lnTo>
                    <a:pt x="40" y="85"/>
                  </a:lnTo>
                  <a:lnTo>
                    <a:pt x="41" y="88"/>
                  </a:lnTo>
                  <a:lnTo>
                    <a:pt x="43" y="91"/>
                  </a:lnTo>
                  <a:lnTo>
                    <a:pt x="41" y="96"/>
                  </a:lnTo>
                  <a:lnTo>
                    <a:pt x="38" y="101"/>
                  </a:lnTo>
                  <a:lnTo>
                    <a:pt x="58" y="102"/>
                  </a:lnTo>
                  <a:lnTo>
                    <a:pt x="61" y="109"/>
                  </a:lnTo>
                  <a:lnTo>
                    <a:pt x="76" y="104"/>
                  </a:lnTo>
                  <a:lnTo>
                    <a:pt x="85" y="101"/>
                  </a:lnTo>
                  <a:lnTo>
                    <a:pt x="87" y="102"/>
                  </a:lnTo>
                  <a:lnTo>
                    <a:pt x="90" y="105"/>
                  </a:lnTo>
                  <a:lnTo>
                    <a:pt x="92" y="106"/>
                  </a:lnTo>
                  <a:lnTo>
                    <a:pt x="95" y="108"/>
                  </a:lnTo>
                  <a:lnTo>
                    <a:pt x="99" y="109"/>
                  </a:lnTo>
                  <a:lnTo>
                    <a:pt x="102" y="109"/>
                  </a:lnTo>
                  <a:lnTo>
                    <a:pt x="112" y="109"/>
                  </a:lnTo>
                  <a:lnTo>
                    <a:pt x="113" y="116"/>
                  </a:lnTo>
                  <a:lnTo>
                    <a:pt x="114" y="123"/>
                  </a:lnTo>
                  <a:lnTo>
                    <a:pt x="114" y="130"/>
                  </a:lnTo>
                  <a:lnTo>
                    <a:pt x="117" y="131"/>
                  </a:lnTo>
                  <a:lnTo>
                    <a:pt x="120" y="133"/>
                  </a:lnTo>
                  <a:lnTo>
                    <a:pt x="122" y="136"/>
                  </a:lnTo>
                  <a:lnTo>
                    <a:pt x="123" y="139"/>
                  </a:lnTo>
                  <a:lnTo>
                    <a:pt x="123" y="143"/>
                  </a:lnTo>
                  <a:lnTo>
                    <a:pt x="121" y="149"/>
                  </a:lnTo>
                  <a:lnTo>
                    <a:pt x="119" y="145"/>
                  </a:lnTo>
                  <a:lnTo>
                    <a:pt x="87" y="165"/>
                  </a:lnTo>
                  <a:lnTo>
                    <a:pt x="87" y="172"/>
                  </a:lnTo>
                  <a:lnTo>
                    <a:pt x="85" y="180"/>
                  </a:lnTo>
                  <a:lnTo>
                    <a:pt x="82" y="190"/>
                  </a:lnTo>
                  <a:lnTo>
                    <a:pt x="78" y="202"/>
                  </a:lnTo>
                  <a:lnTo>
                    <a:pt x="75" y="209"/>
                  </a:lnTo>
                  <a:lnTo>
                    <a:pt x="67" y="209"/>
                  </a:lnTo>
                  <a:lnTo>
                    <a:pt x="70" y="214"/>
                  </a:lnTo>
                  <a:lnTo>
                    <a:pt x="70" y="218"/>
                  </a:lnTo>
                  <a:lnTo>
                    <a:pt x="67" y="225"/>
                  </a:lnTo>
                  <a:lnTo>
                    <a:pt x="67" y="233"/>
                  </a:lnTo>
                  <a:lnTo>
                    <a:pt x="63" y="235"/>
                  </a:lnTo>
                  <a:lnTo>
                    <a:pt x="59" y="237"/>
                  </a:lnTo>
                  <a:lnTo>
                    <a:pt x="55" y="239"/>
                  </a:lnTo>
                  <a:lnTo>
                    <a:pt x="48" y="240"/>
                  </a:lnTo>
                  <a:lnTo>
                    <a:pt x="34" y="240"/>
                  </a:lnTo>
                  <a:lnTo>
                    <a:pt x="37" y="248"/>
                  </a:lnTo>
                  <a:lnTo>
                    <a:pt x="39" y="257"/>
                  </a:lnTo>
                  <a:lnTo>
                    <a:pt x="40" y="260"/>
                  </a:lnTo>
                  <a:lnTo>
                    <a:pt x="43" y="263"/>
                  </a:lnTo>
                  <a:lnTo>
                    <a:pt x="45" y="265"/>
                  </a:lnTo>
                  <a:lnTo>
                    <a:pt x="48" y="267"/>
                  </a:lnTo>
                  <a:lnTo>
                    <a:pt x="47" y="275"/>
                  </a:lnTo>
                  <a:lnTo>
                    <a:pt x="45" y="282"/>
                  </a:lnTo>
                  <a:lnTo>
                    <a:pt x="40" y="287"/>
                  </a:lnTo>
                  <a:lnTo>
                    <a:pt x="36" y="290"/>
                  </a:lnTo>
                  <a:lnTo>
                    <a:pt x="32" y="294"/>
                  </a:lnTo>
                  <a:lnTo>
                    <a:pt x="29" y="297"/>
                  </a:lnTo>
                  <a:lnTo>
                    <a:pt x="26" y="301"/>
                  </a:lnTo>
                  <a:lnTo>
                    <a:pt x="25" y="306"/>
                  </a:lnTo>
                  <a:lnTo>
                    <a:pt x="26" y="313"/>
                  </a:lnTo>
                  <a:lnTo>
                    <a:pt x="27" y="320"/>
                  </a:lnTo>
                  <a:lnTo>
                    <a:pt x="36" y="320"/>
                  </a:lnTo>
                  <a:lnTo>
                    <a:pt x="36" y="324"/>
                  </a:lnTo>
                  <a:lnTo>
                    <a:pt x="32" y="329"/>
                  </a:lnTo>
                  <a:lnTo>
                    <a:pt x="22" y="338"/>
                  </a:lnTo>
                  <a:lnTo>
                    <a:pt x="10" y="347"/>
                  </a:lnTo>
                  <a:lnTo>
                    <a:pt x="2" y="355"/>
                  </a:lnTo>
                  <a:lnTo>
                    <a:pt x="0" y="372"/>
                  </a:lnTo>
                  <a:lnTo>
                    <a:pt x="11" y="373"/>
                  </a:lnTo>
                  <a:lnTo>
                    <a:pt x="20" y="375"/>
                  </a:lnTo>
                  <a:lnTo>
                    <a:pt x="26" y="378"/>
                  </a:lnTo>
                  <a:lnTo>
                    <a:pt x="33" y="384"/>
                  </a:lnTo>
                  <a:lnTo>
                    <a:pt x="37" y="388"/>
                  </a:lnTo>
                  <a:lnTo>
                    <a:pt x="44" y="396"/>
                  </a:lnTo>
                  <a:lnTo>
                    <a:pt x="50" y="403"/>
                  </a:lnTo>
                  <a:lnTo>
                    <a:pt x="52" y="408"/>
                  </a:lnTo>
                  <a:lnTo>
                    <a:pt x="49" y="410"/>
                  </a:lnTo>
                  <a:lnTo>
                    <a:pt x="47" y="412"/>
                  </a:lnTo>
                  <a:lnTo>
                    <a:pt x="48" y="417"/>
                  </a:lnTo>
                  <a:lnTo>
                    <a:pt x="50" y="423"/>
                  </a:lnTo>
                  <a:lnTo>
                    <a:pt x="52" y="426"/>
                  </a:lnTo>
                  <a:lnTo>
                    <a:pt x="53" y="430"/>
                  </a:lnTo>
                  <a:lnTo>
                    <a:pt x="54" y="434"/>
                  </a:lnTo>
                  <a:lnTo>
                    <a:pt x="54" y="440"/>
                  </a:lnTo>
                  <a:lnTo>
                    <a:pt x="77" y="459"/>
                  </a:lnTo>
                  <a:lnTo>
                    <a:pt x="79" y="457"/>
                  </a:lnTo>
                  <a:lnTo>
                    <a:pt x="90" y="447"/>
                  </a:lnTo>
                  <a:lnTo>
                    <a:pt x="88" y="445"/>
                  </a:lnTo>
                  <a:lnTo>
                    <a:pt x="95" y="443"/>
                  </a:lnTo>
                  <a:lnTo>
                    <a:pt x="100" y="441"/>
                  </a:lnTo>
                  <a:lnTo>
                    <a:pt x="107" y="439"/>
                  </a:lnTo>
                  <a:lnTo>
                    <a:pt x="119" y="438"/>
                  </a:lnTo>
                  <a:lnTo>
                    <a:pt x="129" y="437"/>
                  </a:lnTo>
                  <a:lnTo>
                    <a:pt x="136" y="434"/>
                  </a:lnTo>
                  <a:lnTo>
                    <a:pt x="141" y="431"/>
                  </a:lnTo>
                  <a:lnTo>
                    <a:pt x="144" y="430"/>
                  </a:lnTo>
                  <a:lnTo>
                    <a:pt x="164" y="430"/>
                  </a:lnTo>
                  <a:lnTo>
                    <a:pt x="198" y="435"/>
                  </a:lnTo>
                  <a:lnTo>
                    <a:pt x="206" y="438"/>
                  </a:lnTo>
                  <a:lnTo>
                    <a:pt x="217" y="438"/>
                  </a:lnTo>
                  <a:lnTo>
                    <a:pt x="225" y="438"/>
                  </a:lnTo>
                  <a:lnTo>
                    <a:pt x="229" y="438"/>
                  </a:lnTo>
                  <a:lnTo>
                    <a:pt x="232" y="439"/>
                  </a:lnTo>
                  <a:lnTo>
                    <a:pt x="236" y="441"/>
                  </a:lnTo>
                  <a:lnTo>
                    <a:pt x="238" y="445"/>
                  </a:lnTo>
                  <a:lnTo>
                    <a:pt x="241" y="445"/>
                  </a:lnTo>
                  <a:lnTo>
                    <a:pt x="241" y="440"/>
                  </a:lnTo>
                  <a:lnTo>
                    <a:pt x="251" y="440"/>
                  </a:lnTo>
                  <a:lnTo>
                    <a:pt x="258" y="441"/>
                  </a:lnTo>
                  <a:lnTo>
                    <a:pt x="267" y="445"/>
                  </a:lnTo>
                  <a:lnTo>
                    <a:pt x="272" y="436"/>
                  </a:lnTo>
                  <a:lnTo>
                    <a:pt x="277" y="430"/>
                  </a:lnTo>
                  <a:lnTo>
                    <a:pt x="281" y="425"/>
                  </a:lnTo>
                  <a:lnTo>
                    <a:pt x="286" y="421"/>
                  </a:lnTo>
                  <a:lnTo>
                    <a:pt x="299" y="414"/>
                  </a:lnTo>
                  <a:lnTo>
                    <a:pt x="314" y="406"/>
                  </a:lnTo>
                  <a:lnTo>
                    <a:pt x="341" y="406"/>
                  </a:lnTo>
                  <a:lnTo>
                    <a:pt x="347" y="395"/>
                  </a:lnTo>
                  <a:lnTo>
                    <a:pt x="349" y="385"/>
                  </a:lnTo>
                  <a:lnTo>
                    <a:pt x="350" y="380"/>
                  </a:lnTo>
                  <a:lnTo>
                    <a:pt x="353" y="377"/>
                  </a:lnTo>
                  <a:lnTo>
                    <a:pt x="357" y="373"/>
                  </a:lnTo>
                  <a:lnTo>
                    <a:pt x="363" y="371"/>
                  </a:lnTo>
                  <a:lnTo>
                    <a:pt x="370" y="366"/>
                  </a:lnTo>
                  <a:lnTo>
                    <a:pt x="382" y="358"/>
                  </a:lnTo>
                  <a:lnTo>
                    <a:pt x="392" y="352"/>
                  </a:lnTo>
                  <a:lnTo>
                    <a:pt x="397" y="348"/>
                  </a:lnTo>
                  <a:lnTo>
                    <a:pt x="391" y="343"/>
                  </a:lnTo>
                  <a:lnTo>
                    <a:pt x="391" y="333"/>
                  </a:lnTo>
                  <a:lnTo>
                    <a:pt x="389" y="331"/>
                  </a:lnTo>
                  <a:lnTo>
                    <a:pt x="387" y="329"/>
                  </a:lnTo>
                  <a:lnTo>
                    <a:pt x="385" y="326"/>
                  </a:lnTo>
                  <a:lnTo>
                    <a:pt x="384" y="323"/>
                  </a:lnTo>
                  <a:lnTo>
                    <a:pt x="383" y="316"/>
                  </a:lnTo>
                  <a:lnTo>
                    <a:pt x="382" y="308"/>
                  </a:lnTo>
                  <a:lnTo>
                    <a:pt x="382" y="301"/>
                  </a:lnTo>
                  <a:lnTo>
                    <a:pt x="384" y="297"/>
                  </a:lnTo>
                  <a:lnTo>
                    <a:pt x="390" y="290"/>
                  </a:lnTo>
                  <a:lnTo>
                    <a:pt x="400" y="279"/>
                  </a:lnTo>
                  <a:lnTo>
                    <a:pt x="410" y="269"/>
                  </a:lnTo>
                  <a:lnTo>
                    <a:pt x="421" y="259"/>
                  </a:lnTo>
                  <a:lnTo>
                    <a:pt x="433" y="249"/>
                  </a:lnTo>
                  <a:lnTo>
                    <a:pt x="438" y="245"/>
                  </a:lnTo>
                  <a:lnTo>
                    <a:pt x="442" y="243"/>
                  </a:lnTo>
                  <a:lnTo>
                    <a:pt x="446" y="241"/>
                  </a:lnTo>
                  <a:lnTo>
                    <a:pt x="449" y="240"/>
                  </a:lnTo>
                  <a:lnTo>
                    <a:pt x="447" y="237"/>
                  </a:lnTo>
                  <a:lnTo>
                    <a:pt x="446" y="233"/>
                  </a:lnTo>
                  <a:lnTo>
                    <a:pt x="446" y="227"/>
                  </a:lnTo>
                  <a:lnTo>
                    <a:pt x="487" y="211"/>
                  </a:lnTo>
                  <a:lnTo>
                    <a:pt x="502" y="210"/>
                  </a:lnTo>
                  <a:lnTo>
                    <a:pt x="513" y="208"/>
                  </a:lnTo>
                  <a:lnTo>
                    <a:pt x="522" y="205"/>
                  </a:lnTo>
                  <a:lnTo>
                    <a:pt x="532" y="200"/>
                  </a:lnTo>
                  <a:lnTo>
                    <a:pt x="540" y="196"/>
                  </a:lnTo>
                  <a:lnTo>
                    <a:pt x="552" y="192"/>
                  </a:lnTo>
                  <a:lnTo>
                    <a:pt x="565" y="188"/>
                  </a:lnTo>
                  <a:lnTo>
                    <a:pt x="571" y="185"/>
                  </a:lnTo>
                  <a:lnTo>
                    <a:pt x="577" y="153"/>
                  </a:lnTo>
                  <a:lnTo>
                    <a:pt x="546" y="157"/>
                  </a:lnTo>
                  <a:lnTo>
                    <a:pt x="539" y="157"/>
                  </a:lnTo>
                  <a:lnTo>
                    <a:pt x="539" y="15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29" name="Freeform 724"/>
            <p:cNvSpPr>
              <a:spLocks/>
            </p:cNvSpPr>
            <p:nvPr/>
          </p:nvSpPr>
          <p:spPr bwMode="auto">
            <a:xfrm>
              <a:off x="7224068" y="4660924"/>
              <a:ext cx="235391" cy="132010"/>
            </a:xfrm>
            <a:custGeom>
              <a:avLst/>
              <a:gdLst>
                <a:gd name="T0" fmla="*/ 330141263 w 148"/>
                <a:gd name="T1" fmla="*/ 80645306 h 83"/>
                <a:gd name="T2" fmla="*/ 337700938 w 148"/>
                <a:gd name="T3" fmla="*/ 70564643 h 83"/>
                <a:gd name="T4" fmla="*/ 352821875 w 148"/>
                <a:gd name="T5" fmla="*/ 45362985 h 83"/>
                <a:gd name="T6" fmla="*/ 360383138 w 148"/>
                <a:gd name="T7" fmla="*/ 35282321 h 83"/>
                <a:gd name="T8" fmla="*/ 365423450 w 148"/>
                <a:gd name="T9" fmla="*/ 22682286 h 83"/>
                <a:gd name="T10" fmla="*/ 370463763 w 148"/>
                <a:gd name="T11" fmla="*/ 10080663 h 83"/>
                <a:gd name="T12" fmla="*/ 372983125 w 148"/>
                <a:gd name="T13" fmla="*/ 0 h 83"/>
                <a:gd name="T14" fmla="*/ 362902500 w 148"/>
                <a:gd name="T15" fmla="*/ 7561291 h 83"/>
                <a:gd name="T16" fmla="*/ 352821875 w 148"/>
                <a:gd name="T17" fmla="*/ 15120995 h 83"/>
                <a:gd name="T18" fmla="*/ 342741250 w 148"/>
                <a:gd name="T19" fmla="*/ 20161327 h 83"/>
                <a:gd name="T20" fmla="*/ 330141263 w 148"/>
                <a:gd name="T21" fmla="*/ 22682286 h 83"/>
                <a:gd name="T22" fmla="*/ 320060638 w 148"/>
                <a:gd name="T23" fmla="*/ 20161327 h 83"/>
                <a:gd name="T24" fmla="*/ 299899388 w 148"/>
                <a:gd name="T25" fmla="*/ 17641954 h 83"/>
                <a:gd name="T26" fmla="*/ 297378438 w 148"/>
                <a:gd name="T27" fmla="*/ 25201658 h 83"/>
                <a:gd name="T28" fmla="*/ 292338125 w 148"/>
                <a:gd name="T29" fmla="*/ 27722618 h 83"/>
                <a:gd name="T30" fmla="*/ 282257500 w 148"/>
                <a:gd name="T31" fmla="*/ 32762949 h 83"/>
                <a:gd name="T32" fmla="*/ 274697825 w 148"/>
                <a:gd name="T33" fmla="*/ 32762949 h 83"/>
                <a:gd name="T34" fmla="*/ 252015625 w 148"/>
                <a:gd name="T35" fmla="*/ 35282321 h 83"/>
                <a:gd name="T36" fmla="*/ 226814063 w 148"/>
                <a:gd name="T37" fmla="*/ 37803281 h 83"/>
                <a:gd name="T38" fmla="*/ 183972200 w 148"/>
                <a:gd name="T39" fmla="*/ 50403316 h 83"/>
                <a:gd name="T40" fmla="*/ 153730325 w 148"/>
                <a:gd name="T41" fmla="*/ 57964607 h 83"/>
                <a:gd name="T42" fmla="*/ 138609388 w 148"/>
                <a:gd name="T43" fmla="*/ 45362985 h 83"/>
                <a:gd name="T44" fmla="*/ 120967500 w 148"/>
                <a:gd name="T45" fmla="*/ 32762949 h 83"/>
                <a:gd name="T46" fmla="*/ 80645000 w 148"/>
                <a:gd name="T47" fmla="*/ 32762949 h 83"/>
                <a:gd name="T48" fmla="*/ 78125638 w 148"/>
                <a:gd name="T49" fmla="*/ 37803281 h 83"/>
                <a:gd name="T50" fmla="*/ 70564375 w 148"/>
                <a:gd name="T51" fmla="*/ 42843613 h 83"/>
                <a:gd name="T52" fmla="*/ 63004700 w 148"/>
                <a:gd name="T53" fmla="*/ 45362985 h 83"/>
                <a:gd name="T54" fmla="*/ 52924075 w 148"/>
                <a:gd name="T55" fmla="*/ 45362985 h 83"/>
                <a:gd name="T56" fmla="*/ 42843450 w 148"/>
                <a:gd name="T57" fmla="*/ 42843613 h 83"/>
                <a:gd name="T58" fmla="*/ 30241875 w 148"/>
                <a:gd name="T59" fmla="*/ 32762949 h 83"/>
                <a:gd name="T60" fmla="*/ 0 w 148"/>
                <a:gd name="T61" fmla="*/ 65524311 h 83"/>
                <a:gd name="T62" fmla="*/ 10080625 w 148"/>
                <a:gd name="T63" fmla="*/ 78125934 h 83"/>
                <a:gd name="T64" fmla="*/ 20161250 w 148"/>
                <a:gd name="T65" fmla="*/ 90725969 h 83"/>
                <a:gd name="T66" fmla="*/ 37803138 w 148"/>
                <a:gd name="T67" fmla="*/ 98287260 h 83"/>
                <a:gd name="T68" fmla="*/ 50403125 w 148"/>
                <a:gd name="T69" fmla="*/ 103327592 h 83"/>
                <a:gd name="T70" fmla="*/ 83165950 w 148"/>
                <a:gd name="T71" fmla="*/ 115927627 h 83"/>
                <a:gd name="T72" fmla="*/ 115927188 w 148"/>
                <a:gd name="T73" fmla="*/ 133569582 h 83"/>
                <a:gd name="T74" fmla="*/ 153730325 w 148"/>
                <a:gd name="T75" fmla="*/ 151209949 h 83"/>
                <a:gd name="T76" fmla="*/ 181451250 w 148"/>
                <a:gd name="T77" fmla="*/ 158771240 h 83"/>
                <a:gd name="T78" fmla="*/ 209173763 w 148"/>
                <a:gd name="T79" fmla="*/ 163811572 h 83"/>
                <a:gd name="T80" fmla="*/ 257055938 w 148"/>
                <a:gd name="T81" fmla="*/ 171371275 h 83"/>
                <a:gd name="T82" fmla="*/ 254536575 w 148"/>
                <a:gd name="T83" fmla="*/ 173892235 h 83"/>
                <a:gd name="T84" fmla="*/ 287297813 w 148"/>
                <a:gd name="T85" fmla="*/ 209174556 h 83"/>
                <a:gd name="T86" fmla="*/ 345262200 w 148"/>
                <a:gd name="T87" fmla="*/ 209174556 h 83"/>
                <a:gd name="T88" fmla="*/ 345262200 w 148"/>
                <a:gd name="T89" fmla="*/ 189013230 h 83"/>
                <a:gd name="T90" fmla="*/ 357862188 w 148"/>
                <a:gd name="T91" fmla="*/ 189013230 h 83"/>
                <a:gd name="T92" fmla="*/ 362902500 w 148"/>
                <a:gd name="T93" fmla="*/ 166330944 h 83"/>
                <a:gd name="T94" fmla="*/ 345262200 w 148"/>
                <a:gd name="T95" fmla="*/ 146169617 h 83"/>
                <a:gd name="T96" fmla="*/ 337700938 w 148"/>
                <a:gd name="T97" fmla="*/ 110887296 h 83"/>
                <a:gd name="T98" fmla="*/ 330141263 w 148"/>
                <a:gd name="T99" fmla="*/ 80645306 h 8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48" h="83">
                  <a:moveTo>
                    <a:pt x="131" y="32"/>
                  </a:moveTo>
                  <a:lnTo>
                    <a:pt x="134" y="28"/>
                  </a:lnTo>
                  <a:lnTo>
                    <a:pt x="140" y="18"/>
                  </a:lnTo>
                  <a:lnTo>
                    <a:pt x="143" y="14"/>
                  </a:lnTo>
                  <a:lnTo>
                    <a:pt x="145" y="9"/>
                  </a:lnTo>
                  <a:lnTo>
                    <a:pt x="147" y="4"/>
                  </a:lnTo>
                  <a:lnTo>
                    <a:pt x="148" y="0"/>
                  </a:lnTo>
                  <a:lnTo>
                    <a:pt x="144" y="3"/>
                  </a:lnTo>
                  <a:lnTo>
                    <a:pt x="140" y="6"/>
                  </a:lnTo>
                  <a:lnTo>
                    <a:pt x="136" y="8"/>
                  </a:lnTo>
                  <a:lnTo>
                    <a:pt x="131" y="9"/>
                  </a:lnTo>
                  <a:lnTo>
                    <a:pt x="127" y="8"/>
                  </a:lnTo>
                  <a:lnTo>
                    <a:pt x="119" y="7"/>
                  </a:lnTo>
                  <a:lnTo>
                    <a:pt x="118" y="10"/>
                  </a:lnTo>
                  <a:lnTo>
                    <a:pt x="116" y="11"/>
                  </a:lnTo>
                  <a:lnTo>
                    <a:pt x="112" y="13"/>
                  </a:lnTo>
                  <a:lnTo>
                    <a:pt x="109" y="13"/>
                  </a:lnTo>
                  <a:lnTo>
                    <a:pt x="100" y="14"/>
                  </a:lnTo>
                  <a:lnTo>
                    <a:pt x="90" y="15"/>
                  </a:lnTo>
                  <a:lnTo>
                    <a:pt x="73" y="20"/>
                  </a:lnTo>
                  <a:lnTo>
                    <a:pt x="61" y="23"/>
                  </a:lnTo>
                  <a:lnTo>
                    <a:pt x="55" y="18"/>
                  </a:lnTo>
                  <a:lnTo>
                    <a:pt x="48" y="13"/>
                  </a:lnTo>
                  <a:lnTo>
                    <a:pt x="32" y="13"/>
                  </a:lnTo>
                  <a:lnTo>
                    <a:pt x="31" y="15"/>
                  </a:lnTo>
                  <a:lnTo>
                    <a:pt x="28" y="17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17" y="17"/>
                  </a:lnTo>
                  <a:lnTo>
                    <a:pt x="12" y="13"/>
                  </a:lnTo>
                  <a:lnTo>
                    <a:pt x="0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5" y="39"/>
                  </a:lnTo>
                  <a:lnTo>
                    <a:pt x="20" y="41"/>
                  </a:lnTo>
                  <a:lnTo>
                    <a:pt x="33" y="46"/>
                  </a:lnTo>
                  <a:lnTo>
                    <a:pt x="46" y="53"/>
                  </a:lnTo>
                  <a:lnTo>
                    <a:pt x="61" y="60"/>
                  </a:lnTo>
                  <a:lnTo>
                    <a:pt x="72" y="63"/>
                  </a:lnTo>
                  <a:lnTo>
                    <a:pt x="83" y="65"/>
                  </a:lnTo>
                  <a:lnTo>
                    <a:pt x="102" y="68"/>
                  </a:lnTo>
                  <a:lnTo>
                    <a:pt x="101" y="69"/>
                  </a:lnTo>
                  <a:lnTo>
                    <a:pt x="114" y="83"/>
                  </a:lnTo>
                  <a:lnTo>
                    <a:pt x="137" y="83"/>
                  </a:lnTo>
                  <a:lnTo>
                    <a:pt x="137" y="75"/>
                  </a:lnTo>
                  <a:lnTo>
                    <a:pt x="142" y="75"/>
                  </a:lnTo>
                  <a:lnTo>
                    <a:pt x="144" y="66"/>
                  </a:lnTo>
                  <a:lnTo>
                    <a:pt x="137" y="58"/>
                  </a:lnTo>
                  <a:lnTo>
                    <a:pt x="134" y="44"/>
                  </a:lnTo>
                  <a:lnTo>
                    <a:pt x="131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630" name="Freeform 725"/>
            <p:cNvSpPr>
              <a:spLocks noChangeAspect="1"/>
            </p:cNvSpPr>
            <p:nvPr/>
          </p:nvSpPr>
          <p:spPr bwMode="auto">
            <a:xfrm rot="21128801">
              <a:off x="8890886" y="4649792"/>
              <a:ext cx="162229" cy="90657"/>
            </a:xfrm>
            <a:custGeom>
              <a:avLst/>
              <a:gdLst>
                <a:gd name="T0" fmla="*/ 0 w 768"/>
                <a:gd name="T1" fmla="*/ 0 h 475"/>
                <a:gd name="T2" fmla="*/ 0 w 768"/>
                <a:gd name="T3" fmla="*/ 0 h 475"/>
                <a:gd name="T4" fmla="*/ 0 w 768"/>
                <a:gd name="T5" fmla="*/ 0 h 475"/>
                <a:gd name="T6" fmla="*/ 0 w 768"/>
                <a:gd name="T7" fmla="*/ 0 h 475"/>
                <a:gd name="T8" fmla="*/ 0 w 768"/>
                <a:gd name="T9" fmla="*/ 0 h 475"/>
                <a:gd name="T10" fmla="*/ 0 w 768"/>
                <a:gd name="T11" fmla="*/ 0 h 475"/>
                <a:gd name="T12" fmla="*/ 0 w 768"/>
                <a:gd name="T13" fmla="*/ 0 h 475"/>
                <a:gd name="T14" fmla="*/ 0 w 768"/>
                <a:gd name="T15" fmla="*/ 0 h 475"/>
                <a:gd name="T16" fmla="*/ 0 w 768"/>
                <a:gd name="T17" fmla="*/ 0 h 475"/>
                <a:gd name="T18" fmla="*/ 0 w 768"/>
                <a:gd name="T19" fmla="*/ 0 h 475"/>
                <a:gd name="T20" fmla="*/ 0 w 768"/>
                <a:gd name="T21" fmla="*/ 0 h 475"/>
                <a:gd name="T22" fmla="*/ 0 w 768"/>
                <a:gd name="T23" fmla="*/ 0 h 475"/>
                <a:gd name="T24" fmla="*/ 0 w 768"/>
                <a:gd name="T25" fmla="*/ 0 h 475"/>
                <a:gd name="T26" fmla="*/ 0 w 768"/>
                <a:gd name="T27" fmla="*/ 0 h 475"/>
                <a:gd name="T28" fmla="*/ 0 w 768"/>
                <a:gd name="T29" fmla="*/ 0 h 475"/>
                <a:gd name="T30" fmla="*/ 0 w 768"/>
                <a:gd name="T31" fmla="*/ 0 h 475"/>
                <a:gd name="T32" fmla="*/ 0 w 768"/>
                <a:gd name="T33" fmla="*/ 0 h 475"/>
                <a:gd name="T34" fmla="*/ 0 w 768"/>
                <a:gd name="T35" fmla="*/ 0 h 475"/>
                <a:gd name="T36" fmla="*/ 0 w 768"/>
                <a:gd name="T37" fmla="*/ 0 h 475"/>
                <a:gd name="T38" fmla="*/ 0 w 768"/>
                <a:gd name="T39" fmla="*/ 0 h 475"/>
                <a:gd name="T40" fmla="*/ 0 w 768"/>
                <a:gd name="T41" fmla="*/ 0 h 475"/>
                <a:gd name="T42" fmla="*/ 0 w 768"/>
                <a:gd name="T43" fmla="*/ 0 h 475"/>
                <a:gd name="T44" fmla="*/ 0 w 768"/>
                <a:gd name="T45" fmla="*/ 0 h 475"/>
                <a:gd name="T46" fmla="*/ 0 w 768"/>
                <a:gd name="T47" fmla="*/ 0 h 475"/>
                <a:gd name="T48" fmla="*/ 0 w 768"/>
                <a:gd name="T49" fmla="*/ 0 h 475"/>
                <a:gd name="T50" fmla="*/ 0 w 768"/>
                <a:gd name="T51" fmla="*/ 0 h 475"/>
                <a:gd name="T52" fmla="*/ 0 w 768"/>
                <a:gd name="T53" fmla="*/ 0 h 475"/>
                <a:gd name="T54" fmla="*/ 0 w 768"/>
                <a:gd name="T55" fmla="*/ 0 h 475"/>
                <a:gd name="T56" fmla="*/ 0 w 768"/>
                <a:gd name="T57" fmla="*/ 0 h 475"/>
                <a:gd name="T58" fmla="*/ 0 w 768"/>
                <a:gd name="T59" fmla="*/ 0 h 475"/>
                <a:gd name="T60" fmla="*/ 0 w 768"/>
                <a:gd name="T61" fmla="*/ 0 h 475"/>
                <a:gd name="T62" fmla="*/ 0 w 768"/>
                <a:gd name="T63" fmla="*/ 0 h 475"/>
                <a:gd name="T64" fmla="*/ 0 w 768"/>
                <a:gd name="T65" fmla="*/ 0 h 475"/>
                <a:gd name="T66" fmla="*/ 0 w 768"/>
                <a:gd name="T67" fmla="*/ 0 h 475"/>
                <a:gd name="T68" fmla="*/ 0 w 768"/>
                <a:gd name="T69" fmla="*/ 0 h 475"/>
                <a:gd name="T70" fmla="*/ 0 w 768"/>
                <a:gd name="T71" fmla="*/ 0 h 475"/>
                <a:gd name="T72" fmla="*/ 0 w 768"/>
                <a:gd name="T73" fmla="*/ 0 h 475"/>
                <a:gd name="T74" fmla="*/ 0 w 768"/>
                <a:gd name="T75" fmla="*/ 0 h 475"/>
                <a:gd name="T76" fmla="*/ 0 w 768"/>
                <a:gd name="T77" fmla="*/ 0 h 475"/>
                <a:gd name="T78" fmla="*/ 0 w 768"/>
                <a:gd name="T79" fmla="*/ 0 h 475"/>
                <a:gd name="T80" fmla="*/ 0 w 768"/>
                <a:gd name="T81" fmla="*/ 0 h 4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68" h="475">
                  <a:moveTo>
                    <a:pt x="6" y="249"/>
                  </a:moveTo>
                  <a:lnTo>
                    <a:pt x="43" y="279"/>
                  </a:lnTo>
                  <a:lnTo>
                    <a:pt x="87" y="237"/>
                  </a:lnTo>
                  <a:lnTo>
                    <a:pt x="133" y="219"/>
                  </a:lnTo>
                  <a:lnTo>
                    <a:pt x="198" y="235"/>
                  </a:lnTo>
                  <a:lnTo>
                    <a:pt x="219" y="129"/>
                  </a:lnTo>
                  <a:lnTo>
                    <a:pt x="256" y="150"/>
                  </a:lnTo>
                  <a:lnTo>
                    <a:pt x="400" y="154"/>
                  </a:lnTo>
                  <a:lnTo>
                    <a:pt x="534" y="121"/>
                  </a:lnTo>
                  <a:lnTo>
                    <a:pt x="625" y="67"/>
                  </a:lnTo>
                  <a:lnTo>
                    <a:pt x="669" y="51"/>
                  </a:lnTo>
                  <a:lnTo>
                    <a:pt x="760" y="0"/>
                  </a:lnTo>
                  <a:lnTo>
                    <a:pt x="768" y="27"/>
                  </a:lnTo>
                  <a:lnTo>
                    <a:pt x="745" y="40"/>
                  </a:lnTo>
                  <a:lnTo>
                    <a:pt x="724" y="51"/>
                  </a:lnTo>
                  <a:lnTo>
                    <a:pt x="682" y="90"/>
                  </a:lnTo>
                  <a:lnTo>
                    <a:pt x="606" y="133"/>
                  </a:lnTo>
                  <a:lnTo>
                    <a:pt x="606" y="162"/>
                  </a:lnTo>
                  <a:lnTo>
                    <a:pt x="564" y="166"/>
                  </a:lnTo>
                  <a:lnTo>
                    <a:pt x="546" y="213"/>
                  </a:lnTo>
                  <a:lnTo>
                    <a:pt x="589" y="277"/>
                  </a:lnTo>
                  <a:lnTo>
                    <a:pt x="613" y="315"/>
                  </a:lnTo>
                  <a:lnTo>
                    <a:pt x="553" y="304"/>
                  </a:lnTo>
                  <a:lnTo>
                    <a:pt x="532" y="325"/>
                  </a:lnTo>
                  <a:lnTo>
                    <a:pt x="510" y="304"/>
                  </a:lnTo>
                  <a:lnTo>
                    <a:pt x="465" y="309"/>
                  </a:lnTo>
                  <a:lnTo>
                    <a:pt x="450" y="378"/>
                  </a:lnTo>
                  <a:lnTo>
                    <a:pt x="432" y="375"/>
                  </a:lnTo>
                  <a:lnTo>
                    <a:pt x="346" y="418"/>
                  </a:lnTo>
                  <a:lnTo>
                    <a:pt x="300" y="414"/>
                  </a:lnTo>
                  <a:lnTo>
                    <a:pt x="250" y="432"/>
                  </a:lnTo>
                  <a:lnTo>
                    <a:pt x="264" y="472"/>
                  </a:lnTo>
                  <a:lnTo>
                    <a:pt x="237" y="475"/>
                  </a:lnTo>
                  <a:lnTo>
                    <a:pt x="205" y="436"/>
                  </a:lnTo>
                  <a:lnTo>
                    <a:pt x="150" y="444"/>
                  </a:lnTo>
                  <a:lnTo>
                    <a:pt x="55" y="409"/>
                  </a:lnTo>
                  <a:lnTo>
                    <a:pt x="33" y="361"/>
                  </a:lnTo>
                  <a:lnTo>
                    <a:pt x="9" y="337"/>
                  </a:lnTo>
                  <a:lnTo>
                    <a:pt x="18" y="316"/>
                  </a:lnTo>
                  <a:lnTo>
                    <a:pt x="0" y="291"/>
                  </a:lnTo>
                  <a:lnTo>
                    <a:pt x="6" y="24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31" name="Freihandform 630"/>
            <p:cNvSpPr/>
            <p:nvPr/>
          </p:nvSpPr>
          <p:spPr>
            <a:xfrm>
              <a:off x="7789989" y="4151386"/>
              <a:ext cx="108729" cy="82212"/>
            </a:xfrm>
            <a:custGeom>
              <a:avLst/>
              <a:gdLst>
                <a:gd name="connsiteX0" fmla="*/ 0 w 126108"/>
                <a:gd name="connsiteY0" fmla="*/ 40108 h 95353"/>
                <a:gd name="connsiteX1" fmla="*/ 9525 w 126108"/>
                <a:gd name="connsiteY1" fmla="*/ 32488 h 95353"/>
                <a:gd name="connsiteX2" fmla="*/ 24765 w 126108"/>
                <a:gd name="connsiteY2" fmla="*/ 24868 h 95353"/>
                <a:gd name="connsiteX3" fmla="*/ 34290 w 126108"/>
                <a:gd name="connsiteY3" fmla="*/ 15343 h 95353"/>
                <a:gd name="connsiteX4" fmla="*/ 41910 w 126108"/>
                <a:gd name="connsiteY4" fmla="*/ 7723 h 95353"/>
                <a:gd name="connsiteX5" fmla="*/ 55245 w 126108"/>
                <a:gd name="connsiteY5" fmla="*/ 3913 h 95353"/>
                <a:gd name="connsiteX6" fmla="*/ 62865 w 126108"/>
                <a:gd name="connsiteY6" fmla="*/ 103 h 95353"/>
                <a:gd name="connsiteX7" fmla="*/ 93345 w 126108"/>
                <a:gd name="connsiteY7" fmla="*/ 5818 h 95353"/>
                <a:gd name="connsiteX8" fmla="*/ 97155 w 126108"/>
                <a:gd name="connsiteY8" fmla="*/ 13438 h 95353"/>
                <a:gd name="connsiteX9" fmla="*/ 100965 w 126108"/>
                <a:gd name="connsiteY9" fmla="*/ 22963 h 95353"/>
                <a:gd name="connsiteX10" fmla="*/ 104775 w 126108"/>
                <a:gd name="connsiteY10" fmla="*/ 47728 h 95353"/>
                <a:gd name="connsiteX11" fmla="*/ 108585 w 126108"/>
                <a:gd name="connsiteY11" fmla="*/ 53443 h 95353"/>
                <a:gd name="connsiteX12" fmla="*/ 110490 w 126108"/>
                <a:gd name="connsiteY12" fmla="*/ 61063 h 95353"/>
                <a:gd name="connsiteX13" fmla="*/ 118110 w 126108"/>
                <a:gd name="connsiteY13" fmla="*/ 74398 h 95353"/>
                <a:gd name="connsiteX14" fmla="*/ 125730 w 126108"/>
                <a:gd name="connsiteY14" fmla="*/ 89638 h 95353"/>
                <a:gd name="connsiteX15" fmla="*/ 125730 w 126108"/>
                <a:gd name="connsiteY15" fmla="*/ 95353 h 9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6108" h="95353">
                  <a:moveTo>
                    <a:pt x="0" y="40108"/>
                  </a:moveTo>
                  <a:cubicBezTo>
                    <a:pt x="3175" y="37568"/>
                    <a:pt x="6062" y="34619"/>
                    <a:pt x="9525" y="32488"/>
                  </a:cubicBezTo>
                  <a:cubicBezTo>
                    <a:pt x="14362" y="29511"/>
                    <a:pt x="24765" y="24868"/>
                    <a:pt x="24765" y="24868"/>
                  </a:cubicBezTo>
                  <a:cubicBezTo>
                    <a:pt x="28434" y="10192"/>
                    <a:pt x="23001" y="22399"/>
                    <a:pt x="34290" y="15343"/>
                  </a:cubicBezTo>
                  <a:cubicBezTo>
                    <a:pt x="37336" y="13439"/>
                    <a:pt x="38757" y="9443"/>
                    <a:pt x="41910" y="7723"/>
                  </a:cubicBezTo>
                  <a:cubicBezTo>
                    <a:pt x="45968" y="5509"/>
                    <a:pt x="50900" y="5493"/>
                    <a:pt x="55245" y="3913"/>
                  </a:cubicBezTo>
                  <a:cubicBezTo>
                    <a:pt x="57914" y="2943"/>
                    <a:pt x="60325" y="1373"/>
                    <a:pt x="62865" y="103"/>
                  </a:cubicBezTo>
                  <a:cubicBezTo>
                    <a:pt x="68268" y="519"/>
                    <a:pt x="86727" y="-2124"/>
                    <a:pt x="93345" y="5818"/>
                  </a:cubicBezTo>
                  <a:cubicBezTo>
                    <a:pt x="95163" y="8000"/>
                    <a:pt x="96002" y="10843"/>
                    <a:pt x="97155" y="13438"/>
                  </a:cubicBezTo>
                  <a:cubicBezTo>
                    <a:pt x="98544" y="16563"/>
                    <a:pt x="99695" y="19788"/>
                    <a:pt x="100965" y="22963"/>
                  </a:cubicBezTo>
                  <a:cubicBezTo>
                    <a:pt x="102235" y="31218"/>
                    <a:pt x="102749" y="39625"/>
                    <a:pt x="104775" y="47728"/>
                  </a:cubicBezTo>
                  <a:cubicBezTo>
                    <a:pt x="105330" y="49949"/>
                    <a:pt x="107683" y="51339"/>
                    <a:pt x="108585" y="53443"/>
                  </a:cubicBezTo>
                  <a:cubicBezTo>
                    <a:pt x="109616" y="55849"/>
                    <a:pt x="109571" y="58612"/>
                    <a:pt x="110490" y="61063"/>
                  </a:cubicBezTo>
                  <a:cubicBezTo>
                    <a:pt x="114129" y="70766"/>
                    <a:pt x="113688" y="66292"/>
                    <a:pt x="118110" y="74398"/>
                  </a:cubicBezTo>
                  <a:cubicBezTo>
                    <a:pt x="120830" y="79384"/>
                    <a:pt x="123190" y="84558"/>
                    <a:pt x="125730" y="89638"/>
                  </a:cubicBezTo>
                  <a:cubicBezTo>
                    <a:pt x="126582" y="91342"/>
                    <a:pt x="125730" y="93448"/>
                    <a:pt x="125730" y="95353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2" name="Ellipse 631"/>
            <p:cNvSpPr/>
            <p:nvPr/>
          </p:nvSpPr>
          <p:spPr bwMode="auto">
            <a:xfrm>
              <a:off x="6861582" y="3274482"/>
              <a:ext cx="324000" cy="324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16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633" name="Gerade Verbindung 632"/>
            <p:cNvCxnSpPr/>
            <p:nvPr/>
          </p:nvCxnSpPr>
          <p:spPr>
            <a:xfrm flipH="1">
              <a:off x="4612507" y="1583354"/>
              <a:ext cx="866418" cy="365726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4" name="Freihandform 633"/>
            <p:cNvSpPr>
              <a:spLocks noChangeAspect="1"/>
            </p:cNvSpPr>
            <p:nvPr/>
          </p:nvSpPr>
          <p:spPr>
            <a:xfrm>
              <a:off x="6974571" y="3663593"/>
              <a:ext cx="519859" cy="267213"/>
            </a:xfrm>
            <a:custGeom>
              <a:avLst/>
              <a:gdLst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83433 h 4125391"/>
                <a:gd name="connsiteX6" fmla="*/ 1004730 w 8025870"/>
                <a:gd name="connsiteY6" fmla="*/ 2589704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86316 w 8025870"/>
                <a:gd name="connsiteY111" fmla="*/ 3876063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83433 h 4125391"/>
                <a:gd name="connsiteX6" fmla="*/ 1004730 w 8025870"/>
                <a:gd name="connsiteY6" fmla="*/ 2589704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32072 w 8025870"/>
                <a:gd name="connsiteY111" fmla="*/ 3992300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83433 h 4125391"/>
                <a:gd name="connsiteX6" fmla="*/ 950486 w 8025870"/>
                <a:gd name="connsiteY6" fmla="*/ 2597453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32072 w 8025870"/>
                <a:gd name="connsiteY111" fmla="*/ 3992300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36938 h 4125391"/>
                <a:gd name="connsiteX6" fmla="*/ 950486 w 8025870"/>
                <a:gd name="connsiteY6" fmla="*/ 2597453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32072 w 8025870"/>
                <a:gd name="connsiteY111" fmla="*/ 3992300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8025870" h="4125391">
                  <a:moveTo>
                    <a:pt x="291808" y="2248741"/>
                  </a:moveTo>
                  <a:cubicBezTo>
                    <a:pt x="356384" y="2284903"/>
                    <a:pt x="420961" y="2321066"/>
                    <a:pt x="477788" y="2364978"/>
                  </a:cubicBezTo>
                  <a:cubicBezTo>
                    <a:pt x="534615" y="2408890"/>
                    <a:pt x="592734" y="2469592"/>
                    <a:pt x="632771" y="2512212"/>
                  </a:cubicBezTo>
                  <a:cubicBezTo>
                    <a:pt x="672808" y="2554832"/>
                    <a:pt x="714137" y="2576788"/>
                    <a:pt x="718011" y="2620700"/>
                  </a:cubicBezTo>
                  <a:cubicBezTo>
                    <a:pt x="721885" y="2664612"/>
                    <a:pt x="643103" y="2756310"/>
                    <a:pt x="656018" y="2775683"/>
                  </a:cubicBezTo>
                  <a:cubicBezTo>
                    <a:pt x="668933" y="2795056"/>
                    <a:pt x="746425" y="2766643"/>
                    <a:pt x="795503" y="2736938"/>
                  </a:cubicBezTo>
                  <a:cubicBezTo>
                    <a:pt x="844581" y="2707233"/>
                    <a:pt x="919489" y="2652989"/>
                    <a:pt x="950486" y="2597453"/>
                  </a:cubicBezTo>
                  <a:cubicBezTo>
                    <a:pt x="981483" y="2541917"/>
                    <a:pt x="977608" y="2452802"/>
                    <a:pt x="981483" y="2403724"/>
                  </a:cubicBezTo>
                  <a:cubicBezTo>
                    <a:pt x="985358" y="2354646"/>
                    <a:pt x="960818" y="2313317"/>
                    <a:pt x="973733" y="2302985"/>
                  </a:cubicBezTo>
                  <a:cubicBezTo>
                    <a:pt x="986648" y="2292653"/>
                    <a:pt x="1011188" y="2332690"/>
                    <a:pt x="1058974" y="2341731"/>
                  </a:cubicBezTo>
                  <a:cubicBezTo>
                    <a:pt x="1106760" y="2350772"/>
                    <a:pt x="1203625" y="2350771"/>
                    <a:pt x="1260452" y="2357229"/>
                  </a:cubicBezTo>
                  <a:cubicBezTo>
                    <a:pt x="1317279" y="2363687"/>
                    <a:pt x="1357317" y="2368853"/>
                    <a:pt x="1399937" y="2380477"/>
                  </a:cubicBezTo>
                  <a:cubicBezTo>
                    <a:pt x="1442557" y="2392101"/>
                    <a:pt x="1490344" y="2389518"/>
                    <a:pt x="1516174" y="2426972"/>
                  </a:cubicBezTo>
                  <a:cubicBezTo>
                    <a:pt x="1542004" y="2464426"/>
                    <a:pt x="1514883" y="2588412"/>
                    <a:pt x="1554920" y="2605202"/>
                  </a:cubicBezTo>
                  <a:cubicBezTo>
                    <a:pt x="1594957" y="2621992"/>
                    <a:pt x="1671157" y="2563874"/>
                    <a:pt x="1756398" y="2527711"/>
                  </a:cubicBezTo>
                  <a:cubicBezTo>
                    <a:pt x="1841639" y="2491548"/>
                    <a:pt x="1970791" y="2429555"/>
                    <a:pt x="2066364" y="2388226"/>
                  </a:cubicBezTo>
                  <a:cubicBezTo>
                    <a:pt x="2161937" y="2346897"/>
                    <a:pt x="2243303" y="2301694"/>
                    <a:pt x="2329835" y="2279738"/>
                  </a:cubicBezTo>
                  <a:cubicBezTo>
                    <a:pt x="2416367" y="2257782"/>
                    <a:pt x="2585557" y="2256490"/>
                    <a:pt x="2585557" y="2256490"/>
                  </a:cubicBezTo>
                  <a:cubicBezTo>
                    <a:pt x="2670798" y="2248741"/>
                    <a:pt x="2798659" y="2255199"/>
                    <a:pt x="2841279" y="2233243"/>
                  </a:cubicBezTo>
                  <a:cubicBezTo>
                    <a:pt x="2883899" y="2211287"/>
                    <a:pt x="2798659" y="2136379"/>
                    <a:pt x="2841279" y="2124755"/>
                  </a:cubicBezTo>
                  <a:cubicBezTo>
                    <a:pt x="2883899" y="2113131"/>
                    <a:pt x="3042757" y="2148002"/>
                    <a:pt x="3097001" y="2163500"/>
                  </a:cubicBezTo>
                  <a:cubicBezTo>
                    <a:pt x="3151245" y="2178998"/>
                    <a:pt x="3135747" y="2230659"/>
                    <a:pt x="3166744" y="2217744"/>
                  </a:cubicBezTo>
                  <a:cubicBezTo>
                    <a:pt x="3197741" y="2204829"/>
                    <a:pt x="3241652" y="2098924"/>
                    <a:pt x="3282981" y="2086009"/>
                  </a:cubicBezTo>
                  <a:cubicBezTo>
                    <a:pt x="3324310" y="2073094"/>
                    <a:pt x="3385011" y="2111839"/>
                    <a:pt x="3414716" y="2140253"/>
                  </a:cubicBezTo>
                  <a:cubicBezTo>
                    <a:pt x="3444421" y="2168666"/>
                    <a:pt x="3462502" y="2233243"/>
                    <a:pt x="3461211" y="2256490"/>
                  </a:cubicBezTo>
                  <a:cubicBezTo>
                    <a:pt x="3459920" y="2279737"/>
                    <a:pt x="3388886" y="2255199"/>
                    <a:pt x="3406967" y="2279738"/>
                  </a:cubicBezTo>
                  <a:cubicBezTo>
                    <a:pt x="3425048" y="2304277"/>
                    <a:pt x="3516747" y="2374019"/>
                    <a:pt x="3569699" y="2403724"/>
                  </a:cubicBezTo>
                  <a:cubicBezTo>
                    <a:pt x="3622651" y="2433429"/>
                    <a:pt x="3696269" y="2482507"/>
                    <a:pt x="3724683" y="2457968"/>
                  </a:cubicBezTo>
                  <a:cubicBezTo>
                    <a:pt x="3753097" y="2433429"/>
                    <a:pt x="3738890" y="2315900"/>
                    <a:pt x="3740181" y="2256490"/>
                  </a:cubicBezTo>
                  <a:cubicBezTo>
                    <a:pt x="3741472" y="2197080"/>
                    <a:pt x="3754388" y="2132503"/>
                    <a:pt x="3732432" y="2101507"/>
                  </a:cubicBezTo>
                  <a:cubicBezTo>
                    <a:pt x="3710476" y="2070511"/>
                    <a:pt x="3631692" y="2089884"/>
                    <a:pt x="3608445" y="2070511"/>
                  </a:cubicBezTo>
                  <a:cubicBezTo>
                    <a:pt x="3585198" y="2051138"/>
                    <a:pt x="3592947" y="2030473"/>
                    <a:pt x="3592947" y="1985270"/>
                  </a:cubicBezTo>
                  <a:cubicBezTo>
                    <a:pt x="3592947" y="1940067"/>
                    <a:pt x="3632984" y="1867741"/>
                    <a:pt x="3608445" y="1799290"/>
                  </a:cubicBezTo>
                  <a:cubicBezTo>
                    <a:pt x="3583906" y="1730839"/>
                    <a:pt x="3481876" y="1628809"/>
                    <a:pt x="3445713" y="1574565"/>
                  </a:cubicBezTo>
                  <a:cubicBezTo>
                    <a:pt x="3409550" y="1520321"/>
                    <a:pt x="3359181" y="1525487"/>
                    <a:pt x="3391469" y="1473826"/>
                  </a:cubicBezTo>
                  <a:cubicBezTo>
                    <a:pt x="3423757" y="1422165"/>
                    <a:pt x="3563242" y="1312385"/>
                    <a:pt x="3639442" y="1264599"/>
                  </a:cubicBezTo>
                  <a:cubicBezTo>
                    <a:pt x="3715642" y="1216813"/>
                    <a:pt x="3782801" y="1209063"/>
                    <a:pt x="3848669" y="1187107"/>
                  </a:cubicBezTo>
                  <a:cubicBezTo>
                    <a:pt x="3914537" y="1165151"/>
                    <a:pt x="3986862" y="1179358"/>
                    <a:pt x="4034649" y="1132863"/>
                  </a:cubicBezTo>
                  <a:cubicBezTo>
                    <a:pt x="4082436" y="1086368"/>
                    <a:pt x="4112141" y="980463"/>
                    <a:pt x="4135388" y="908138"/>
                  </a:cubicBezTo>
                  <a:cubicBezTo>
                    <a:pt x="4158635" y="835813"/>
                    <a:pt x="4141845" y="720867"/>
                    <a:pt x="4174133" y="698911"/>
                  </a:cubicBezTo>
                  <a:cubicBezTo>
                    <a:pt x="4206421" y="676955"/>
                    <a:pt x="4291662" y="757029"/>
                    <a:pt x="4329116" y="776402"/>
                  </a:cubicBezTo>
                  <a:cubicBezTo>
                    <a:pt x="4366570" y="795775"/>
                    <a:pt x="4369154" y="835812"/>
                    <a:pt x="4398859" y="815148"/>
                  </a:cubicBezTo>
                  <a:cubicBezTo>
                    <a:pt x="4428564" y="794484"/>
                    <a:pt x="4485391" y="716992"/>
                    <a:pt x="4507347" y="652416"/>
                  </a:cubicBezTo>
                  <a:cubicBezTo>
                    <a:pt x="4529303" y="587840"/>
                    <a:pt x="4506055" y="461270"/>
                    <a:pt x="4530594" y="427690"/>
                  </a:cubicBezTo>
                  <a:cubicBezTo>
                    <a:pt x="4555133" y="394110"/>
                    <a:pt x="4602920" y="418650"/>
                    <a:pt x="4654581" y="450938"/>
                  </a:cubicBezTo>
                  <a:cubicBezTo>
                    <a:pt x="4706242" y="483226"/>
                    <a:pt x="4794065" y="581382"/>
                    <a:pt x="4840560" y="621419"/>
                  </a:cubicBezTo>
                  <a:cubicBezTo>
                    <a:pt x="4887055" y="661456"/>
                    <a:pt x="4901262" y="676954"/>
                    <a:pt x="4933550" y="691161"/>
                  </a:cubicBezTo>
                  <a:cubicBezTo>
                    <a:pt x="4965838" y="705368"/>
                    <a:pt x="4977462" y="719575"/>
                    <a:pt x="5034289" y="706660"/>
                  </a:cubicBezTo>
                  <a:cubicBezTo>
                    <a:pt x="5091116" y="693745"/>
                    <a:pt x="5218977" y="622711"/>
                    <a:pt x="5274513" y="613670"/>
                  </a:cubicBezTo>
                  <a:cubicBezTo>
                    <a:pt x="5330049" y="604629"/>
                    <a:pt x="5337798" y="631752"/>
                    <a:pt x="5367503" y="652416"/>
                  </a:cubicBezTo>
                  <a:cubicBezTo>
                    <a:pt x="5397208" y="673080"/>
                    <a:pt x="5432080" y="760903"/>
                    <a:pt x="5452744" y="737656"/>
                  </a:cubicBezTo>
                  <a:cubicBezTo>
                    <a:pt x="5473408" y="714408"/>
                    <a:pt x="5468242" y="567175"/>
                    <a:pt x="5491489" y="512931"/>
                  </a:cubicBezTo>
                  <a:cubicBezTo>
                    <a:pt x="5514736" y="458687"/>
                    <a:pt x="5552191" y="438022"/>
                    <a:pt x="5592228" y="412192"/>
                  </a:cubicBezTo>
                  <a:cubicBezTo>
                    <a:pt x="5632265" y="386361"/>
                    <a:pt x="5700716" y="423816"/>
                    <a:pt x="5731713" y="357948"/>
                  </a:cubicBezTo>
                  <a:cubicBezTo>
                    <a:pt x="5762710" y="292080"/>
                    <a:pt x="5740754" y="68646"/>
                    <a:pt x="5778208" y="16985"/>
                  </a:cubicBezTo>
                  <a:cubicBezTo>
                    <a:pt x="5815662" y="-34676"/>
                    <a:pt x="5956438" y="47982"/>
                    <a:pt x="5956438" y="47982"/>
                  </a:cubicBezTo>
                  <a:cubicBezTo>
                    <a:pt x="6026180" y="60897"/>
                    <a:pt x="6130794" y="69938"/>
                    <a:pt x="6196662" y="94477"/>
                  </a:cubicBezTo>
                  <a:cubicBezTo>
                    <a:pt x="6262530" y="119016"/>
                    <a:pt x="6297401" y="164220"/>
                    <a:pt x="6351645" y="195216"/>
                  </a:cubicBezTo>
                  <a:cubicBezTo>
                    <a:pt x="6405889" y="226212"/>
                    <a:pt x="6471758" y="267541"/>
                    <a:pt x="6522127" y="280456"/>
                  </a:cubicBezTo>
                  <a:cubicBezTo>
                    <a:pt x="6572497" y="293371"/>
                    <a:pt x="6598327" y="255917"/>
                    <a:pt x="6653862" y="272707"/>
                  </a:cubicBezTo>
                  <a:cubicBezTo>
                    <a:pt x="6709397" y="289497"/>
                    <a:pt x="6810137" y="346324"/>
                    <a:pt x="6855340" y="381195"/>
                  </a:cubicBezTo>
                  <a:cubicBezTo>
                    <a:pt x="6900543" y="416066"/>
                    <a:pt x="6870839" y="465144"/>
                    <a:pt x="6925083" y="481934"/>
                  </a:cubicBezTo>
                  <a:cubicBezTo>
                    <a:pt x="6979327" y="498724"/>
                    <a:pt x="7123978" y="485808"/>
                    <a:pt x="7180805" y="481934"/>
                  </a:cubicBezTo>
                  <a:cubicBezTo>
                    <a:pt x="7237632" y="478059"/>
                    <a:pt x="7235049" y="480643"/>
                    <a:pt x="7266045" y="458687"/>
                  </a:cubicBezTo>
                  <a:cubicBezTo>
                    <a:pt x="7297041" y="436731"/>
                    <a:pt x="7322872" y="357948"/>
                    <a:pt x="7366784" y="350199"/>
                  </a:cubicBezTo>
                  <a:cubicBezTo>
                    <a:pt x="7410696" y="342450"/>
                    <a:pt x="7488187" y="392819"/>
                    <a:pt x="7529516" y="412192"/>
                  </a:cubicBezTo>
                  <a:cubicBezTo>
                    <a:pt x="7570845" y="431565"/>
                    <a:pt x="7588927" y="450938"/>
                    <a:pt x="7614757" y="466436"/>
                  </a:cubicBezTo>
                  <a:cubicBezTo>
                    <a:pt x="7640587" y="481934"/>
                    <a:pt x="7659960" y="501308"/>
                    <a:pt x="7684499" y="505182"/>
                  </a:cubicBezTo>
                  <a:cubicBezTo>
                    <a:pt x="7709038" y="509056"/>
                    <a:pt x="7737452" y="467727"/>
                    <a:pt x="7761991" y="489683"/>
                  </a:cubicBezTo>
                  <a:cubicBezTo>
                    <a:pt x="7786530" y="511639"/>
                    <a:pt x="7829150" y="589130"/>
                    <a:pt x="7831733" y="636917"/>
                  </a:cubicBezTo>
                  <a:cubicBezTo>
                    <a:pt x="7834316" y="684703"/>
                    <a:pt x="7792987" y="716992"/>
                    <a:pt x="7777489" y="776402"/>
                  </a:cubicBezTo>
                  <a:cubicBezTo>
                    <a:pt x="7761991" y="835812"/>
                    <a:pt x="7734869" y="930093"/>
                    <a:pt x="7738744" y="993378"/>
                  </a:cubicBezTo>
                  <a:cubicBezTo>
                    <a:pt x="7742619" y="1056663"/>
                    <a:pt x="7771032" y="1097992"/>
                    <a:pt x="7800737" y="1156111"/>
                  </a:cubicBezTo>
                  <a:cubicBezTo>
                    <a:pt x="7830442" y="1214230"/>
                    <a:pt x="7885977" y="1290429"/>
                    <a:pt x="7916974" y="1342090"/>
                  </a:cubicBezTo>
                  <a:cubicBezTo>
                    <a:pt x="7947971" y="1393751"/>
                    <a:pt x="7968635" y="1420873"/>
                    <a:pt x="7986716" y="1466077"/>
                  </a:cubicBezTo>
                  <a:cubicBezTo>
                    <a:pt x="8004797" y="1511280"/>
                    <a:pt x="8029337" y="1570691"/>
                    <a:pt x="8025462" y="1613311"/>
                  </a:cubicBezTo>
                  <a:cubicBezTo>
                    <a:pt x="8021588" y="1655931"/>
                    <a:pt x="7977676" y="1670138"/>
                    <a:pt x="7963469" y="1721799"/>
                  </a:cubicBezTo>
                  <a:cubicBezTo>
                    <a:pt x="7949262" y="1773460"/>
                    <a:pt x="7945388" y="1862575"/>
                    <a:pt x="7940222" y="1923277"/>
                  </a:cubicBezTo>
                  <a:cubicBezTo>
                    <a:pt x="7935056" y="1983979"/>
                    <a:pt x="7962177" y="2052429"/>
                    <a:pt x="7932472" y="2086009"/>
                  </a:cubicBezTo>
                  <a:cubicBezTo>
                    <a:pt x="7902767" y="2119589"/>
                    <a:pt x="7813652" y="2118297"/>
                    <a:pt x="7761991" y="2124755"/>
                  </a:cubicBezTo>
                  <a:cubicBezTo>
                    <a:pt x="7710330" y="2131213"/>
                    <a:pt x="7667709" y="2144128"/>
                    <a:pt x="7622506" y="2124755"/>
                  </a:cubicBezTo>
                  <a:cubicBezTo>
                    <a:pt x="7577303" y="2105382"/>
                    <a:pt x="7530808" y="2017558"/>
                    <a:pt x="7490771" y="2008517"/>
                  </a:cubicBezTo>
                  <a:cubicBezTo>
                    <a:pt x="7450734" y="1999476"/>
                    <a:pt x="7409405" y="2045972"/>
                    <a:pt x="7382283" y="2070511"/>
                  </a:cubicBezTo>
                  <a:cubicBezTo>
                    <a:pt x="7355161" y="2095050"/>
                    <a:pt x="7320289" y="2129921"/>
                    <a:pt x="7328038" y="2155751"/>
                  </a:cubicBezTo>
                  <a:cubicBezTo>
                    <a:pt x="7335787" y="2181581"/>
                    <a:pt x="7393906" y="2211287"/>
                    <a:pt x="7428777" y="2225494"/>
                  </a:cubicBezTo>
                  <a:cubicBezTo>
                    <a:pt x="7463648" y="2239701"/>
                    <a:pt x="7511436" y="2215162"/>
                    <a:pt x="7537266" y="2240992"/>
                  </a:cubicBezTo>
                  <a:cubicBezTo>
                    <a:pt x="7563096" y="2266822"/>
                    <a:pt x="7583760" y="2345606"/>
                    <a:pt x="7583760" y="2380477"/>
                  </a:cubicBezTo>
                  <a:cubicBezTo>
                    <a:pt x="7583760" y="2415348"/>
                    <a:pt x="7559222" y="2426972"/>
                    <a:pt x="7537266" y="2450219"/>
                  </a:cubicBezTo>
                  <a:cubicBezTo>
                    <a:pt x="7515310" y="2473466"/>
                    <a:pt x="7492062" y="2498005"/>
                    <a:pt x="7452025" y="2519961"/>
                  </a:cubicBezTo>
                  <a:cubicBezTo>
                    <a:pt x="7411988" y="2541917"/>
                    <a:pt x="7321581" y="2557416"/>
                    <a:pt x="7297042" y="2581955"/>
                  </a:cubicBezTo>
                  <a:cubicBezTo>
                    <a:pt x="7272503" y="2606494"/>
                    <a:pt x="7290584" y="2640073"/>
                    <a:pt x="7304791" y="2667195"/>
                  </a:cubicBezTo>
                  <a:cubicBezTo>
                    <a:pt x="7318998" y="2694317"/>
                    <a:pt x="7386157" y="2714982"/>
                    <a:pt x="7382283" y="2744687"/>
                  </a:cubicBezTo>
                  <a:cubicBezTo>
                    <a:pt x="7378409" y="2774392"/>
                    <a:pt x="7294459" y="2806680"/>
                    <a:pt x="7281544" y="2845426"/>
                  </a:cubicBezTo>
                  <a:cubicBezTo>
                    <a:pt x="7268629" y="2884172"/>
                    <a:pt x="7294459" y="2940998"/>
                    <a:pt x="7304791" y="2977161"/>
                  </a:cubicBezTo>
                  <a:cubicBezTo>
                    <a:pt x="7315123" y="3013324"/>
                    <a:pt x="7333205" y="3032697"/>
                    <a:pt x="7343537" y="3062402"/>
                  </a:cubicBezTo>
                  <a:cubicBezTo>
                    <a:pt x="7353869" y="3092107"/>
                    <a:pt x="7371950" y="3134728"/>
                    <a:pt x="7366784" y="3155392"/>
                  </a:cubicBezTo>
                  <a:cubicBezTo>
                    <a:pt x="7361618" y="3176056"/>
                    <a:pt x="7346120" y="3190263"/>
                    <a:pt x="7312540" y="3186388"/>
                  </a:cubicBezTo>
                  <a:cubicBezTo>
                    <a:pt x="7278960" y="3182513"/>
                    <a:pt x="7206635" y="3117937"/>
                    <a:pt x="7165306" y="3132144"/>
                  </a:cubicBezTo>
                  <a:cubicBezTo>
                    <a:pt x="7123977" y="3146351"/>
                    <a:pt x="7127852" y="3208344"/>
                    <a:pt x="7064567" y="3271629"/>
                  </a:cubicBezTo>
                  <a:cubicBezTo>
                    <a:pt x="7001282" y="3334914"/>
                    <a:pt x="6828218" y="3455026"/>
                    <a:pt x="6785598" y="3511853"/>
                  </a:cubicBezTo>
                  <a:cubicBezTo>
                    <a:pt x="6742978" y="3568680"/>
                    <a:pt x="6857923" y="3584179"/>
                    <a:pt x="6808845" y="3612592"/>
                  </a:cubicBezTo>
                  <a:cubicBezTo>
                    <a:pt x="6759767" y="3641005"/>
                    <a:pt x="6491130" y="3682334"/>
                    <a:pt x="6491130" y="3682334"/>
                  </a:cubicBezTo>
                  <a:cubicBezTo>
                    <a:pt x="6381350" y="3705581"/>
                    <a:pt x="6263821" y="3743036"/>
                    <a:pt x="6150167" y="3752077"/>
                  </a:cubicBezTo>
                  <a:cubicBezTo>
                    <a:pt x="6036513" y="3761118"/>
                    <a:pt x="5886696" y="3728829"/>
                    <a:pt x="5809205" y="3736578"/>
                  </a:cubicBezTo>
                  <a:cubicBezTo>
                    <a:pt x="5731714" y="3744327"/>
                    <a:pt x="5717506" y="3776616"/>
                    <a:pt x="5685218" y="3798572"/>
                  </a:cubicBezTo>
                  <a:cubicBezTo>
                    <a:pt x="5652930" y="3820528"/>
                    <a:pt x="5641306" y="3839901"/>
                    <a:pt x="5615476" y="3868314"/>
                  </a:cubicBezTo>
                  <a:cubicBezTo>
                    <a:pt x="5589646" y="3896727"/>
                    <a:pt x="5561232" y="3936765"/>
                    <a:pt x="5530235" y="3969053"/>
                  </a:cubicBezTo>
                  <a:cubicBezTo>
                    <a:pt x="5499238" y="4001341"/>
                    <a:pt x="5468242" y="4036213"/>
                    <a:pt x="5429496" y="4062043"/>
                  </a:cubicBezTo>
                  <a:cubicBezTo>
                    <a:pt x="5390750" y="4087873"/>
                    <a:pt x="5367502" y="4117579"/>
                    <a:pt x="5297760" y="4124036"/>
                  </a:cubicBezTo>
                  <a:cubicBezTo>
                    <a:pt x="5228018" y="4130493"/>
                    <a:pt x="5080784" y="4112412"/>
                    <a:pt x="5011042" y="4100788"/>
                  </a:cubicBezTo>
                  <a:cubicBezTo>
                    <a:pt x="4941300" y="4089164"/>
                    <a:pt x="4925801" y="4072375"/>
                    <a:pt x="4879306" y="4054294"/>
                  </a:cubicBezTo>
                  <a:cubicBezTo>
                    <a:pt x="4832811" y="4036213"/>
                    <a:pt x="4837977" y="4012964"/>
                    <a:pt x="4732072" y="3992300"/>
                  </a:cubicBezTo>
                  <a:cubicBezTo>
                    <a:pt x="4626167" y="3971636"/>
                    <a:pt x="4362696" y="3958721"/>
                    <a:pt x="4243876" y="3930307"/>
                  </a:cubicBezTo>
                  <a:cubicBezTo>
                    <a:pt x="4125056" y="3901894"/>
                    <a:pt x="4101808" y="3839900"/>
                    <a:pt x="4019150" y="3821819"/>
                  </a:cubicBezTo>
                  <a:cubicBezTo>
                    <a:pt x="3936492" y="3803738"/>
                    <a:pt x="3846086" y="3829568"/>
                    <a:pt x="3747930" y="3821819"/>
                  </a:cubicBezTo>
                  <a:cubicBezTo>
                    <a:pt x="3649774" y="3814070"/>
                    <a:pt x="3430215" y="3775324"/>
                    <a:pt x="3430215" y="3775324"/>
                  </a:cubicBezTo>
                  <a:cubicBezTo>
                    <a:pt x="3321727" y="3758534"/>
                    <a:pt x="3186116" y="3771449"/>
                    <a:pt x="3097001" y="3721080"/>
                  </a:cubicBezTo>
                  <a:cubicBezTo>
                    <a:pt x="3007886" y="3670711"/>
                    <a:pt x="2940726" y="3537683"/>
                    <a:pt x="2895523" y="3473107"/>
                  </a:cubicBezTo>
                  <a:cubicBezTo>
                    <a:pt x="2850320" y="3408531"/>
                    <a:pt x="2854194" y="3368493"/>
                    <a:pt x="2825781" y="3333622"/>
                  </a:cubicBezTo>
                  <a:cubicBezTo>
                    <a:pt x="2797368" y="3298751"/>
                    <a:pt x="2718584" y="3309083"/>
                    <a:pt x="2725042" y="3263880"/>
                  </a:cubicBezTo>
                  <a:cubicBezTo>
                    <a:pt x="2731500" y="3218677"/>
                    <a:pt x="2845154" y="3102439"/>
                    <a:pt x="2864527" y="3062402"/>
                  </a:cubicBezTo>
                  <a:cubicBezTo>
                    <a:pt x="2883900" y="3022365"/>
                    <a:pt x="2856777" y="3019781"/>
                    <a:pt x="2841279" y="3023656"/>
                  </a:cubicBezTo>
                  <a:cubicBezTo>
                    <a:pt x="2825781" y="3027531"/>
                    <a:pt x="2814157" y="3061111"/>
                    <a:pt x="2771537" y="3085650"/>
                  </a:cubicBezTo>
                  <a:cubicBezTo>
                    <a:pt x="2728917" y="3110189"/>
                    <a:pt x="2642384" y="3150226"/>
                    <a:pt x="2585557" y="3170890"/>
                  </a:cubicBezTo>
                  <a:cubicBezTo>
                    <a:pt x="2528730" y="3191554"/>
                    <a:pt x="2484818" y="3200595"/>
                    <a:pt x="2430574" y="3209636"/>
                  </a:cubicBezTo>
                  <a:cubicBezTo>
                    <a:pt x="2376330" y="3218677"/>
                    <a:pt x="2311754" y="3232883"/>
                    <a:pt x="2260093" y="3225134"/>
                  </a:cubicBezTo>
                  <a:cubicBezTo>
                    <a:pt x="2208432" y="3217385"/>
                    <a:pt x="2169686" y="3169599"/>
                    <a:pt x="2120608" y="3163141"/>
                  </a:cubicBezTo>
                  <a:cubicBezTo>
                    <a:pt x="2071530" y="3156683"/>
                    <a:pt x="2027618" y="3168307"/>
                    <a:pt x="1965625" y="3186388"/>
                  </a:cubicBezTo>
                  <a:cubicBezTo>
                    <a:pt x="1903632" y="3204469"/>
                    <a:pt x="1795144" y="3231592"/>
                    <a:pt x="1748649" y="3271629"/>
                  </a:cubicBezTo>
                  <a:cubicBezTo>
                    <a:pt x="1702154" y="3311666"/>
                    <a:pt x="1712485" y="3383992"/>
                    <a:pt x="1686655" y="3426612"/>
                  </a:cubicBezTo>
                  <a:cubicBezTo>
                    <a:pt x="1660825" y="3469232"/>
                    <a:pt x="1659534" y="3506687"/>
                    <a:pt x="1593666" y="3527351"/>
                  </a:cubicBezTo>
                  <a:cubicBezTo>
                    <a:pt x="1527798" y="3548015"/>
                    <a:pt x="1353442" y="3566097"/>
                    <a:pt x="1291449" y="3550599"/>
                  </a:cubicBezTo>
                  <a:cubicBezTo>
                    <a:pt x="1229456" y="3535101"/>
                    <a:pt x="1256577" y="3461483"/>
                    <a:pt x="1221706" y="3434361"/>
                  </a:cubicBezTo>
                  <a:cubicBezTo>
                    <a:pt x="1186835" y="3407239"/>
                    <a:pt x="1110635" y="3391740"/>
                    <a:pt x="1082222" y="3387866"/>
                  </a:cubicBezTo>
                  <a:cubicBezTo>
                    <a:pt x="1053809" y="3383992"/>
                    <a:pt x="1066723" y="3429195"/>
                    <a:pt x="1051225" y="3411114"/>
                  </a:cubicBezTo>
                  <a:cubicBezTo>
                    <a:pt x="1035727" y="3393033"/>
                    <a:pt x="1009897" y="3312958"/>
                    <a:pt x="989232" y="3279378"/>
                  </a:cubicBezTo>
                  <a:cubicBezTo>
                    <a:pt x="968567" y="3245798"/>
                    <a:pt x="958235" y="3204470"/>
                    <a:pt x="927238" y="3209636"/>
                  </a:cubicBezTo>
                  <a:cubicBezTo>
                    <a:pt x="896241" y="3214802"/>
                    <a:pt x="840706" y="3271629"/>
                    <a:pt x="803252" y="3310375"/>
                  </a:cubicBezTo>
                  <a:cubicBezTo>
                    <a:pt x="765798" y="3349121"/>
                    <a:pt x="765798" y="3433070"/>
                    <a:pt x="702513" y="3442111"/>
                  </a:cubicBezTo>
                  <a:cubicBezTo>
                    <a:pt x="639228" y="3451152"/>
                    <a:pt x="488120" y="3399490"/>
                    <a:pt x="423544" y="3364619"/>
                  </a:cubicBezTo>
                  <a:cubicBezTo>
                    <a:pt x="358968" y="3329748"/>
                    <a:pt x="326679" y="3271629"/>
                    <a:pt x="315055" y="3232883"/>
                  </a:cubicBezTo>
                  <a:cubicBezTo>
                    <a:pt x="303431" y="3194137"/>
                    <a:pt x="382215" y="3147642"/>
                    <a:pt x="353801" y="3132144"/>
                  </a:cubicBezTo>
                  <a:cubicBezTo>
                    <a:pt x="325388" y="3116646"/>
                    <a:pt x="191069" y="3146352"/>
                    <a:pt x="144574" y="3139894"/>
                  </a:cubicBezTo>
                  <a:cubicBezTo>
                    <a:pt x="98079" y="3133436"/>
                    <a:pt x="82581" y="3115355"/>
                    <a:pt x="74832" y="3093399"/>
                  </a:cubicBezTo>
                  <a:cubicBezTo>
                    <a:pt x="67083" y="3071443"/>
                    <a:pt x="100662" y="3041738"/>
                    <a:pt x="98079" y="3008158"/>
                  </a:cubicBezTo>
                  <a:cubicBezTo>
                    <a:pt x="95496" y="2974578"/>
                    <a:pt x="74831" y="2922918"/>
                    <a:pt x="59333" y="2891921"/>
                  </a:cubicBezTo>
                  <a:cubicBezTo>
                    <a:pt x="43835" y="2860924"/>
                    <a:pt x="12838" y="2850592"/>
                    <a:pt x="5089" y="2822178"/>
                  </a:cubicBezTo>
                  <a:cubicBezTo>
                    <a:pt x="-2660" y="2793764"/>
                    <a:pt x="-2660" y="2756310"/>
                    <a:pt x="12838" y="2721439"/>
                  </a:cubicBezTo>
                  <a:cubicBezTo>
                    <a:pt x="28336" y="2686568"/>
                    <a:pt x="78706" y="2642656"/>
                    <a:pt x="98079" y="2612951"/>
                  </a:cubicBezTo>
                  <a:cubicBezTo>
                    <a:pt x="117452" y="2583246"/>
                    <a:pt x="130367" y="2562582"/>
                    <a:pt x="129076" y="2543209"/>
                  </a:cubicBezTo>
                  <a:cubicBezTo>
                    <a:pt x="127785" y="2523836"/>
                    <a:pt x="103245" y="2516087"/>
                    <a:pt x="90330" y="2496714"/>
                  </a:cubicBezTo>
                  <a:cubicBezTo>
                    <a:pt x="77415" y="2477341"/>
                    <a:pt x="58042" y="2447637"/>
                    <a:pt x="51584" y="2426972"/>
                  </a:cubicBezTo>
                  <a:cubicBezTo>
                    <a:pt x="45126" y="2406308"/>
                    <a:pt x="32211" y="2380476"/>
                    <a:pt x="51584" y="2372727"/>
                  </a:cubicBezTo>
                  <a:cubicBezTo>
                    <a:pt x="70957" y="2364978"/>
                    <a:pt x="136825" y="2389518"/>
                    <a:pt x="167822" y="2380477"/>
                  </a:cubicBezTo>
                  <a:cubicBezTo>
                    <a:pt x="198819" y="2371436"/>
                    <a:pt x="209150" y="2335273"/>
                    <a:pt x="237564" y="2318483"/>
                  </a:cubicBezTo>
                  <a:cubicBezTo>
                    <a:pt x="265978" y="2301693"/>
                    <a:pt x="302140" y="2290715"/>
                    <a:pt x="338303" y="2279738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5" name="Ellipse 634"/>
            <p:cNvSpPr/>
            <p:nvPr/>
          </p:nvSpPr>
          <p:spPr bwMode="auto">
            <a:xfrm>
              <a:off x="7601464" y="2208869"/>
              <a:ext cx="324000" cy="324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636" name="Ellipse 635"/>
            <p:cNvSpPr/>
            <p:nvPr/>
          </p:nvSpPr>
          <p:spPr bwMode="auto">
            <a:xfrm>
              <a:off x="6365648" y="3639069"/>
              <a:ext cx="324000" cy="324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2</a:t>
              </a:r>
            </a:p>
          </p:txBody>
        </p:sp>
        <p:cxnSp>
          <p:nvCxnSpPr>
            <p:cNvPr id="637" name="Gerade Verbindung 404"/>
            <p:cNvCxnSpPr/>
            <p:nvPr/>
          </p:nvCxnSpPr>
          <p:spPr>
            <a:xfrm>
              <a:off x="6680124" y="3847358"/>
              <a:ext cx="223831" cy="45720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8" name="Ellipse 637"/>
            <p:cNvSpPr/>
            <p:nvPr/>
          </p:nvSpPr>
          <p:spPr bwMode="auto">
            <a:xfrm>
              <a:off x="6995039" y="3966254"/>
              <a:ext cx="324000" cy="324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1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74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rafik 1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7643" y="1459113"/>
            <a:ext cx="7830234" cy="540360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1407600" y="1458000"/>
            <a:ext cx="7790617" cy="5436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223738" y="1525658"/>
            <a:ext cx="2634298" cy="475557"/>
            <a:chOff x="3976436" y="1525658"/>
            <a:chExt cx="2634298" cy="475557"/>
          </a:xfrm>
        </p:grpSpPr>
        <p:pic>
          <p:nvPicPr>
            <p:cNvPr id="19" name="Picture 34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436" y="1533215"/>
              <a:ext cx="532241" cy="46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" descr="OSH Dresden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6820" y="1533215"/>
              <a:ext cx="362073" cy="468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DFTC Ireland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0220" y="1533215"/>
              <a:ext cx="468000" cy="468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uppieren 21"/>
            <p:cNvGrpSpPr>
              <a:grpSpLocks noChangeAspect="1"/>
            </p:cNvGrpSpPr>
            <p:nvPr/>
          </p:nvGrpSpPr>
          <p:grpSpPr>
            <a:xfrm>
              <a:off x="6141537" y="1525658"/>
              <a:ext cx="469197" cy="468000"/>
              <a:chOff x="8136000" y="1656000"/>
              <a:chExt cx="360921" cy="360000"/>
            </a:xfrm>
          </p:grpSpPr>
          <p:sp>
            <p:nvSpPr>
              <p:cNvPr id="23" name="Ellipse 22"/>
              <p:cNvSpPr/>
              <p:nvPr/>
            </p:nvSpPr>
            <p:spPr>
              <a:xfrm>
                <a:off x="8136000" y="1656000"/>
                <a:ext cx="360000" cy="36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pic>
            <p:nvPicPr>
              <p:cNvPr id="24" name="Picture 5" descr="C:\Users\llfuller\Pictures\UNG CrestA- Black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36000" y="1656000"/>
                <a:ext cx="360921" cy="360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7" name="Rectangle 2"/>
          <p:cNvSpPr>
            <a:spLocks noGrp="1" noChangeArrowheads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Semester Exchanges / Partners</a:t>
            </a:r>
            <a:br>
              <a:rPr lang="en-GB" altLang="de-DE" dirty="0" smtClean="0"/>
            </a:br>
            <a:r>
              <a:rPr lang="en-GB" altLang="de-DE" sz="2400" dirty="0" smtClean="0"/>
              <a:t>with or without ERASMUS+</a:t>
            </a:r>
            <a:endParaRPr lang="en-GB" altLang="de-DE" sz="1600" dirty="0" smtClean="0"/>
          </a:p>
        </p:txBody>
      </p:sp>
      <p:sp>
        <p:nvSpPr>
          <p:cNvPr id="58" name="Rectangle 17"/>
          <p:cNvSpPr>
            <a:spLocks noChangeArrowheads="1"/>
          </p:cNvSpPr>
          <p:nvPr/>
        </p:nvSpPr>
        <p:spPr bwMode="auto">
          <a:xfrm>
            <a:off x="38100" y="484654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sp>
        <p:nvSpPr>
          <p:cNvPr id="59" name="Rechteck 58"/>
          <p:cNvSpPr/>
          <p:nvPr/>
        </p:nvSpPr>
        <p:spPr>
          <a:xfrm>
            <a:off x="1511150" y="2117346"/>
            <a:ext cx="7469444" cy="4550067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aphicFrame>
        <p:nvGraphicFramePr>
          <p:cNvPr id="109" name="Tabelle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952209"/>
              </p:ext>
            </p:extLst>
          </p:nvPr>
        </p:nvGraphicFramePr>
        <p:xfrm>
          <a:off x="1505884" y="2113747"/>
          <a:ext cx="7481578" cy="45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100">
                <a:tc>
                  <a:txBody>
                    <a:bodyPr/>
                    <a:lstStyle/>
                    <a:p>
                      <a:pPr algn="r"/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Belgium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Brussels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Royal</a:t>
                      </a:r>
                      <a:r>
                        <a:rPr lang="en-GB" sz="700" b="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Military Academy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72">
                <a:tc>
                  <a:txBody>
                    <a:bodyPr/>
                    <a:lstStyle/>
                    <a:p>
                      <a:pPr algn="r"/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Bulgaria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Veliko Tarnovo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Military</a:t>
                      </a:r>
                      <a:r>
                        <a:rPr lang="en-GB" sz="700" b="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University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444">
                <a:tc>
                  <a:txBody>
                    <a:bodyPr/>
                    <a:lstStyle/>
                    <a:p>
                      <a:pPr algn="r"/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Cyprus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Nicosia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</a:t>
                      </a:r>
                      <a:r>
                        <a:rPr lang="en-GB" sz="700" b="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Nicosia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Nicosia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University of Cyprus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Nicosia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University Cyprus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Nicosia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Cyprus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116">
                <a:tc>
                  <a:txBody>
                    <a:bodyPr/>
                    <a:lstStyle/>
                    <a:p>
                      <a:pPr algn="r"/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 Republic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Brno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Defence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Olomouc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Moravian</a:t>
                      </a:r>
                      <a:r>
                        <a:rPr lang="en-GB" sz="700" b="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University College</a:t>
                      </a:r>
                      <a:endParaRPr lang="en-GB" sz="700" b="0" noProof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Estonia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Tartu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Estonian</a:t>
                      </a:r>
                      <a:r>
                        <a:rPr lang="en-GB" sz="700" b="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National Defence College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az-Cyrl-AZ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ё</a:t>
                      </a:r>
                      <a:r>
                        <a:rPr lang="en-GB" sz="700" b="1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tquidan</a:t>
                      </a:r>
                      <a:endParaRPr lang="en-GB" sz="700" b="1" noProof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GB" sz="700" b="0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Ecoles</a:t>
                      </a:r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Saint Cyr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Hamburg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Helmut Schmidt University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Greece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Thessaloniki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Macedonia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Athens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Hellenic Military Academy</a:t>
                      </a: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Athens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Hellenic Air Force Academy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Budapes</a:t>
                      </a:r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university of Public Service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Latvia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Riga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Defence Academy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Lithuania</a:t>
                      </a: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Vilnius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Military Academy Lithuania</a:t>
                      </a: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Wroclaw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Military University of Land Forces</a:t>
                      </a: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Warsaw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 Studies University</a:t>
                      </a: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Warsaw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Military Technical University</a:t>
                      </a: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Cracow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Jagiellonian University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Portugal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Lisbon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Portuguese Military Academy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Romania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Sibiu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Forces Academy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Brasov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</a:t>
                      </a:r>
                      <a:r>
                        <a:rPr lang="en-GB" sz="700" b="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Force Academy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Constanta</a:t>
                      </a:r>
                    </a:p>
                    <a:p>
                      <a:pPr algn="l"/>
                      <a:r>
                        <a:rPr lang="en-GB" sz="700" b="0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Ovidius</a:t>
                      </a:r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University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Slovakia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Liptovsky Mikulas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Armed</a:t>
                      </a:r>
                      <a:r>
                        <a:rPr lang="en-GB" sz="700" b="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Forces Academy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GB" sz="1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Sweden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7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Stockholm</a:t>
                      </a:r>
                    </a:p>
                    <a:p>
                      <a:pPr algn="l"/>
                      <a:r>
                        <a:rPr lang="en-GB" sz="7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Swedish National Defence University</a:t>
                      </a:r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3" name="Gruppieren 2"/>
          <p:cNvGrpSpPr/>
          <p:nvPr/>
        </p:nvGrpSpPr>
        <p:grpSpPr>
          <a:xfrm>
            <a:off x="6228184" y="1533258"/>
            <a:ext cx="2667744" cy="504342"/>
            <a:chOff x="6228184" y="1533258"/>
            <a:chExt cx="2667744" cy="504342"/>
          </a:xfrm>
        </p:grpSpPr>
        <p:pic>
          <p:nvPicPr>
            <p:cNvPr id="85" name="Grafik 8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1542162"/>
              <a:ext cx="1217678" cy="46800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0" name="Grafik 10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7042" y="1533258"/>
              <a:ext cx="504000" cy="504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2" name="Picture 26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9928" y="1533600"/>
              <a:ext cx="756000" cy="504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" name="Gruppieren 3"/>
          <p:cNvGrpSpPr/>
          <p:nvPr/>
        </p:nvGrpSpPr>
        <p:grpSpPr>
          <a:xfrm>
            <a:off x="1588854" y="2131977"/>
            <a:ext cx="7377110" cy="4528122"/>
            <a:chOff x="1588854" y="2131977"/>
            <a:chExt cx="7377110" cy="4528122"/>
          </a:xfrm>
        </p:grpSpPr>
        <p:grpSp>
          <p:nvGrpSpPr>
            <p:cNvPr id="60" name="Gruppieren 59"/>
            <p:cNvGrpSpPr/>
            <p:nvPr/>
          </p:nvGrpSpPr>
          <p:grpSpPr>
            <a:xfrm>
              <a:off x="1588854" y="2131977"/>
              <a:ext cx="7377110" cy="4528122"/>
              <a:chOff x="1279958" y="1812285"/>
              <a:chExt cx="7377110" cy="4528122"/>
            </a:xfrm>
          </p:grpSpPr>
          <p:pic>
            <p:nvPicPr>
              <p:cNvPr id="61" name="Picture 2" descr="http://bridge.jo/wp-content/uploads/2017/04/European_University.jp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03" t="7289" r="17242" b="52553"/>
              <a:stretch/>
            </p:blipFill>
            <p:spPr bwMode="auto">
              <a:xfrm>
                <a:off x="7208178" y="2381521"/>
                <a:ext cx="272899" cy="252000"/>
              </a:xfrm>
              <a:prstGeom prst="rect">
                <a:avLst/>
              </a:prstGeom>
              <a:noFill/>
              <a:ln w="3175"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2" name="Gruppieren 61"/>
              <p:cNvGrpSpPr/>
              <p:nvPr/>
            </p:nvGrpSpPr>
            <p:grpSpPr>
              <a:xfrm>
                <a:off x="5809624" y="2378433"/>
                <a:ext cx="255273" cy="3392704"/>
                <a:chOff x="4719826" y="2378433"/>
                <a:chExt cx="255273" cy="3392704"/>
              </a:xfrm>
            </p:grpSpPr>
            <p:pic>
              <p:nvPicPr>
                <p:cNvPr id="104" name="Picture 16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731980" y="5519137"/>
                  <a:ext cx="227154" cy="252000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105" name="Picture 22" descr="G:\Datensicherung Haupt_Computer MilAk\__Militär_ERASMUS\ERASMUS_zivil\Tschechien\Olmouc\2014 06 03 Erasmus Olomouc_Page_01.jpg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719826" y="2665925"/>
                  <a:ext cx="255273" cy="252000"/>
                </a:xfrm>
                <a:prstGeom prst="rect">
                  <a:avLst/>
                </a:prstGeom>
                <a:noFill/>
                <a:ln w="3175"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6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35642" y="3810380"/>
                  <a:ext cx="219830" cy="252000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107" name="Picture 6" descr="Bildergebnis für oPEN uNIVERSITY OF cYPRUS"/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52" r="65804" b="4171"/>
                <a:stretch/>
              </p:blipFill>
              <p:spPr bwMode="auto">
                <a:xfrm>
                  <a:off x="4760208" y="2378433"/>
                  <a:ext cx="172214" cy="25200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  <a:effectLst/>
              </p:spPr>
            </p:pic>
            <p:pic>
              <p:nvPicPr>
                <p:cNvPr id="108" name="Picture 6" descr="Bildergebnis für Warsaw war studies University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38665" y="4949814"/>
                  <a:ext cx="215385" cy="25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3" name="Gruppieren 62"/>
              <p:cNvGrpSpPr/>
              <p:nvPr/>
            </p:nvGrpSpPr>
            <p:grpSpPr>
              <a:xfrm>
                <a:off x="4230948" y="1812285"/>
                <a:ext cx="406213" cy="4528122"/>
                <a:chOff x="2810610" y="1812285"/>
                <a:chExt cx="406213" cy="4528122"/>
              </a:xfrm>
            </p:grpSpPr>
            <p:pic>
              <p:nvPicPr>
                <p:cNvPr id="88" name="Picture 4" descr="http://www.emilyo.eu/sites/default/files/Gell%20Logos/PL_Military%20Academy%20of%20Land%20Forces%20big%20new.jpg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810610" y="4948782"/>
                  <a:ext cx="386237" cy="25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9" name="Picture 10" descr="G:\Datensicherung Haupt_Computer MilAk\__Militär_ERASMUS\__Incoming\2014\2014 01 15_16 iMAF Workshop\Logos\UoD Brno.gif"/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94749" y="2666138"/>
                  <a:ext cx="232048" cy="25200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14"/>
                <p:cNvPicPr>
                  <a:picLocks noChangeAspect="1" noChangeArrowheads="1"/>
                </p:cNvPicPr>
                <p:nvPr/>
              </p:nvPicPr>
              <p:blipFill rotWithShape="1">
                <a:blip r:embed="rId18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3269" b="1935"/>
                <a:stretch/>
              </p:blipFill>
              <p:spPr bwMode="auto">
                <a:xfrm>
                  <a:off x="2926572" y="1812285"/>
                  <a:ext cx="165176" cy="25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Picture 17"/>
                <p:cNvPicPr>
                  <a:picLocks noChangeAspect="1" noChangeArrowheads="1"/>
                </p:cNvPicPr>
                <p:nvPr/>
              </p:nvPicPr>
              <p:blipFill>
                <a:blip r:embed="rId19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04678" y="2096316"/>
                  <a:ext cx="211603" cy="25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2" name="Picture 21"/>
                <p:cNvPicPr>
                  <a:picLocks noChangeAspect="1" noChangeArrowheads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56823" y="3523775"/>
                  <a:ext cx="360000" cy="252000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93" name="Picture 2"/>
                <p:cNvPicPr>
                  <a:picLocks noChangeAspect="1" noChangeArrowheads="1"/>
                </p:cNvPicPr>
                <p:nvPr/>
              </p:nvPicPr>
              <p:blipFill>
                <a:blip r:embed="rId2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61037" y="3807701"/>
                  <a:ext cx="333848" cy="25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94" name="Picture 41"/>
                <p:cNvPicPr>
                  <a:picLocks noChangeAspect="1" noChangeArrowheads="1"/>
                </p:cNvPicPr>
                <p:nvPr/>
              </p:nvPicPr>
              <p:blipFill rotWithShape="1">
                <a:blip r:embed="rId22" cstate="screen">
                  <a:clrChange>
                    <a:clrFrom>
                      <a:srgbClr val="FCFEFC"/>
                    </a:clrFrom>
                    <a:clrTo>
                      <a:srgbClr val="FCFEFC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2728"/>
                <a:stretch/>
              </p:blipFill>
              <p:spPr bwMode="auto">
                <a:xfrm>
                  <a:off x="2911831" y="4667689"/>
                  <a:ext cx="195233" cy="252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" name="Picture 2"/>
                <p:cNvPicPr>
                  <a:picLocks noChangeAspect="1" noChangeArrowheads="1"/>
                </p:cNvPicPr>
                <p:nvPr/>
              </p:nvPicPr>
              <p:blipFill>
                <a:blip r:embed="rId23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09495" y="5233097"/>
                  <a:ext cx="199500" cy="25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6" name="Picture 13"/>
                <p:cNvPicPr>
                  <a:picLocks noChangeAspect="1" noChangeArrowheads="1"/>
                </p:cNvPicPr>
                <p:nvPr/>
              </p:nvPicPr>
              <p:blipFill>
                <a:blip r:embed="rId2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8996" y="5806516"/>
                  <a:ext cx="137579" cy="25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" name="Picture 4" descr="Home"/>
                <p:cNvPicPr>
                  <a:picLocks noChangeAspect="1" noChangeArrowheads="1"/>
                </p:cNvPicPr>
                <p:nvPr/>
              </p:nvPicPr>
              <p:blipFill rotWithShape="1"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5263"/>
                <a:stretch/>
              </p:blipFill>
              <p:spPr bwMode="auto">
                <a:xfrm>
                  <a:off x="2890535" y="2382820"/>
                  <a:ext cx="238735" cy="25200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  <a:effectLst/>
              </p:spPr>
            </p:pic>
            <p:pic>
              <p:nvPicPr>
                <p:cNvPr id="98" name="Picture 13" descr="Bildergebnis für Latvian National Defence Academy logo"/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07391" y="4378728"/>
                  <a:ext cx="207407" cy="25200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9" name="Picture 19"/>
                <p:cNvPicPr>
                  <a:picLocks noChangeAspect="1" noChangeArrowheads="1"/>
                </p:cNvPicPr>
                <p:nvPr/>
              </p:nvPicPr>
              <p:blipFill>
                <a:blip r:embed="rId2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98963" y="2952692"/>
                  <a:ext cx="222075" cy="252000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100" name="Picture 15"/>
                <p:cNvPicPr>
                  <a:picLocks noChangeAspect="1" noChangeArrowheads="1"/>
                </p:cNvPicPr>
                <p:nvPr/>
              </p:nvPicPr>
              <p:blipFill>
                <a:blip r:embed="rId2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40565" y="3238092"/>
                  <a:ext cx="138600" cy="252000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101" name="Picture 2" descr="Bildergebnis für National University of Public Service"/>
                <p:cNvPicPr>
                  <a:picLocks noChangeAspect="1" noChangeArrowheads="1"/>
                </p:cNvPicPr>
                <p:nvPr/>
              </p:nvPicPr>
              <p:blipFill>
                <a:blip r:embed="rId2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2107" y="4093974"/>
                  <a:ext cx="252000" cy="2520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" name="Picture 8" descr="G:\Datensicherung Haupt_Computer MilAk\__Militär_ERASMUS\__Incoming\2014\2014 01 15_16 iMAF Workshop\Logos\LFA_Sibiu.png"/>
                <p:cNvPicPr>
                  <a:picLocks noChangeAspect="1" noChangeArrowheads="1"/>
                </p:cNvPicPr>
                <p:nvPr/>
              </p:nvPicPr>
              <p:blipFill>
                <a:blip r:embed="rId3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96856" y="5519245"/>
                  <a:ext cx="225810" cy="25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" name="Picture 37"/>
                <p:cNvPicPr>
                  <a:picLocks noChangeAspect="1" noChangeArrowheads="1"/>
                </p:cNvPicPr>
                <p:nvPr/>
              </p:nvPicPr>
              <p:blipFill>
                <a:blip r:embed="rId31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672" y="6088407"/>
                  <a:ext cx="153115" cy="252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4" name="Picture 34"/>
              <p:cNvPicPr>
                <a:picLocks noChangeAspect="1" noChangeArrowheads="1"/>
              </p:cNvPicPr>
              <p:nvPr/>
            </p:nvPicPr>
            <p:blipFill rotWithShape="1"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242489" y="4948641"/>
                <a:ext cx="204279" cy="252000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65" name="Picture 2" descr="http://83.64.124.70/campus/iep/img/Ovidius-Contata-Romania.png"/>
              <p:cNvPicPr>
                <a:picLocks noChangeAspect="1" noChangeArrowheads="1"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8274" y="5520187"/>
                <a:ext cx="251528" cy="25200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6" descr="https://www.ucy.ac.cy/branding/documents/logo/ucy_logo/University_of_Cyprus_en.jpg"/>
              <p:cNvPicPr>
                <a:picLocks noChangeAspect="1"/>
              </p:cNvPicPr>
              <p:nvPr/>
            </p:nvPicPr>
            <p:blipFill rotWithShape="1"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76" t="10534" r="68802" b="26495"/>
              <a:stretch/>
            </p:blipFill>
            <p:spPr bwMode="auto">
              <a:xfrm>
                <a:off x="8426141" y="2382242"/>
                <a:ext cx="230927" cy="252000"/>
              </a:xfrm>
              <a:prstGeom prst="rect">
                <a:avLst/>
              </a:prstGeom>
              <a:noFill/>
              <a:ln w="3175">
                <a:noFill/>
              </a:ln>
              <a:effectLst/>
            </p:spPr>
          </p:pic>
          <p:pic>
            <p:nvPicPr>
              <p:cNvPr id="67" name="Picture 8" descr="http://www.emilyo.eu/sites/default/files/Gell%20Logos/GR_Hellenic%20Air%20Force%20Academy%20big.jpg"/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6771" y="3808475"/>
                <a:ext cx="215712" cy="252000"/>
              </a:xfrm>
              <a:prstGeom prst="rect">
                <a:avLst/>
              </a:prstGeom>
              <a:noFill/>
              <a:ln w="3175"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8" name="Gruppieren 67"/>
              <p:cNvGrpSpPr/>
              <p:nvPr/>
            </p:nvGrpSpPr>
            <p:grpSpPr>
              <a:xfrm>
                <a:off x="1279958" y="1828380"/>
                <a:ext cx="324000" cy="4494251"/>
                <a:chOff x="1279958" y="1828380"/>
                <a:chExt cx="324000" cy="4494251"/>
              </a:xfrm>
            </p:grpSpPr>
            <p:pic>
              <p:nvPicPr>
                <p:cNvPr id="69" name="Picture 18"/>
                <p:cNvPicPr>
                  <a:picLocks noChangeAspect="1" noChangeArrowheads="1"/>
                </p:cNvPicPr>
                <p:nvPr/>
              </p:nvPicPr>
              <p:blipFill>
                <a:blip r:embed="rId3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4395584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70" name="Picture 24"/>
                <p:cNvPicPr>
                  <a:picLocks noChangeAspect="1" noChangeArrowheads="1"/>
                </p:cNvPicPr>
                <p:nvPr/>
              </p:nvPicPr>
              <p:blipFill>
                <a:blip r:embed="rId3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2686060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71" name="Picture 2"/>
                <p:cNvPicPr>
                  <a:picLocks noChangeAspect="1" noChangeArrowheads="1"/>
                </p:cNvPicPr>
                <p:nvPr/>
              </p:nvPicPr>
              <p:blipFill>
                <a:blip r:embed="rId3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1828380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72" name="Picture 3"/>
                <p:cNvPicPr>
                  <a:picLocks noChangeAspect="1" noChangeArrowheads="1"/>
                </p:cNvPicPr>
                <p:nvPr/>
              </p:nvPicPr>
              <p:blipFill>
                <a:blip r:embed="rId3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3540631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73" name="Picture 4"/>
                <p:cNvPicPr>
                  <a:picLocks noChangeAspect="1" noChangeArrowheads="1"/>
                </p:cNvPicPr>
                <p:nvPr/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3256092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74" name="Picture 11"/>
                <p:cNvPicPr>
                  <a:picLocks noChangeAspect="1" noChangeArrowheads="1"/>
                </p:cNvPicPr>
                <p:nvPr/>
              </p:nvPicPr>
              <p:blipFill>
                <a:blip r:embed="rId4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3824570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75" name="Picture 12"/>
                <p:cNvPicPr>
                  <a:picLocks noChangeAspect="1" noChangeArrowheads="1"/>
                </p:cNvPicPr>
                <p:nvPr/>
              </p:nvPicPr>
              <p:blipFill>
                <a:blip r:embed="rId4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5252060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76" name="Picture 16"/>
                <p:cNvPicPr>
                  <a:picLocks noChangeAspect="1" noChangeArrowheads="1"/>
                </p:cNvPicPr>
                <p:nvPr/>
              </p:nvPicPr>
              <p:blipFill>
                <a:blip r:embed="rId4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6106631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77" name="Picture 17"/>
                <p:cNvPicPr>
                  <a:picLocks noChangeAspect="1" noChangeArrowheads="1"/>
                </p:cNvPicPr>
                <p:nvPr/>
              </p:nvPicPr>
              <p:blipFill>
                <a:blip r:embed="rId4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2969548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78" name="Picture 19"/>
                <p:cNvPicPr>
                  <a:picLocks noChangeAspect="1" noChangeArrowheads="1"/>
                </p:cNvPicPr>
                <p:nvPr/>
              </p:nvPicPr>
              <p:blipFill>
                <a:blip r:embed="rId4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4679448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79" name="Picture 22"/>
                <p:cNvPicPr>
                  <a:picLocks noChangeAspect="1" noChangeArrowheads="1"/>
                </p:cNvPicPr>
                <p:nvPr/>
              </p:nvPicPr>
              <p:blipFill>
                <a:blip r:embed="rId4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5822409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80" name="Picture 27"/>
                <p:cNvPicPr>
                  <a:picLocks noChangeAspect="1" noChangeArrowheads="1"/>
                </p:cNvPicPr>
                <p:nvPr/>
              </p:nvPicPr>
              <p:blipFill>
                <a:blip r:embed="rId4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2116380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81" name="Picture 21"/>
                <p:cNvPicPr>
                  <a:picLocks noChangeAspect="1" noChangeArrowheads="1"/>
                </p:cNvPicPr>
                <p:nvPr/>
              </p:nvPicPr>
              <p:blipFill>
                <a:blip r:embed="rId4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4965909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82" name="Picture 28"/>
                <p:cNvPicPr>
                  <a:picLocks noChangeAspect="1" noChangeArrowheads="1"/>
                </p:cNvPicPr>
                <p:nvPr/>
              </p:nvPicPr>
              <p:blipFill>
                <a:blip r:embed="rId4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5536282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83" name="Picture 25"/>
                <p:cNvPicPr>
                  <a:picLocks noChangeAspect="1" noChangeArrowheads="1"/>
                </p:cNvPicPr>
                <p:nvPr/>
              </p:nvPicPr>
              <p:blipFill>
                <a:blip r:embed="rId5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4109868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84" name="Picture 26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9958" y="2398037"/>
                  <a:ext cx="324000" cy="216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117" name="Picture 20"/>
            <p:cNvPicPr>
              <a:picLocks noChangeAspect="1" noChangeArrowheads="1"/>
            </p:cNvPicPr>
            <p:nvPr/>
          </p:nvPicPr>
          <p:blipFill>
            <a:blip r:embed="rId5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8813" y="5267601"/>
              <a:ext cx="151452" cy="25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8" name="Gruppieren 117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119" name="Rechteck 118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20" name="Grafik 119"/>
            <p:cNvPicPr>
              <a:picLocks noChangeAspect="1"/>
            </p:cNvPicPr>
            <p:nvPr/>
          </p:nvPicPr>
          <p:blipFill rotWithShape="1">
            <a:blip r:embed="rId5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07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rafik 7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8" r="7219"/>
          <a:stretch/>
        </p:blipFill>
        <p:spPr>
          <a:xfrm>
            <a:off x="1403649" y="1454931"/>
            <a:ext cx="7740352" cy="5436000"/>
          </a:xfrm>
          <a:prstGeom prst="rect">
            <a:avLst/>
          </a:prstGeom>
        </p:spPr>
      </p:pic>
      <p:sp>
        <p:nvSpPr>
          <p:cNvPr id="76" name="Rechteck 75"/>
          <p:cNvSpPr/>
          <p:nvPr/>
        </p:nvSpPr>
        <p:spPr>
          <a:xfrm>
            <a:off x="1400605" y="1455358"/>
            <a:ext cx="7758113" cy="5436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GB" sz="2800" b="1" dirty="0">
                <a:solidFill>
                  <a:srgbClr val="000000"/>
                </a:solidFill>
              </a:rPr>
              <a:t>Curriculum</a:t>
            </a:r>
          </a:p>
          <a:p>
            <a:pPr lvl="0" algn="ctr">
              <a:defRPr/>
            </a:pPr>
            <a:r>
              <a:rPr lang="en-GB" sz="2800" b="1" dirty="0">
                <a:solidFill>
                  <a:srgbClr val="000000"/>
                </a:solidFill>
              </a:rPr>
              <a:t>with </a:t>
            </a:r>
            <a:r>
              <a:rPr lang="en-GB" sz="2800" b="1" dirty="0">
                <a:solidFill>
                  <a:srgbClr val="DA2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ECTS</a:t>
            </a:r>
            <a:r>
              <a:rPr lang="en-GB" sz="2800" b="1" dirty="0">
                <a:solidFill>
                  <a:srgbClr val="000000"/>
                </a:solidFill>
              </a:rPr>
              <a:t> (at least)</a:t>
            </a:r>
          </a:p>
          <a:p>
            <a:pPr lvl="0" algn="ctr">
              <a:defRPr/>
            </a:pPr>
            <a:r>
              <a:rPr lang="en-GB" sz="2800" b="1" dirty="0">
                <a:solidFill>
                  <a:srgbClr val="000000"/>
                </a:solidFill>
              </a:rPr>
              <a:t>is developed</a:t>
            </a:r>
          </a:p>
          <a:p>
            <a:pPr lvl="0" algn="ctr">
              <a:defRPr/>
            </a:pPr>
            <a:r>
              <a:rPr lang="en-GB" sz="2800" b="1" dirty="0" smtClean="0">
                <a:solidFill>
                  <a:srgbClr val="DA2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year</a:t>
            </a:r>
            <a:endParaRPr lang="en-GB" sz="2800" b="1" dirty="0">
              <a:solidFill>
                <a:srgbClr val="DA25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8" name="Rechteck 7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pPr eaLnBrk="1" hangingPunct="1"/>
            <a:r>
              <a:rPr lang="en-GB" altLang="de-DE" sz="3000" dirty="0" smtClean="0"/>
              <a:t>TMA’s International Winter Semester</a:t>
            </a:r>
            <a:br>
              <a:rPr lang="en-GB" altLang="de-DE" sz="3000" dirty="0" smtClean="0"/>
            </a:br>
            <a:r>
              <a:rPr lang="en-GB" altLang="de-DE" sz="2400" dirty="0" smtClean="0"/>
              <a:t>in English</a:t>
            </a: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38100" y="484654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23088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el 1"/>
          <p:cNvSpPr>
            <a:spLocks noGrp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r>
              <a:rPr lang="en-GB" altLang="de-DE" dirty="0" smtClean="0"/>
              <a:t>Semester Exchanges</a:t>
            </a:r>
            <a:br>
              <a:rPr lang="en-GB" altLang="de-DE" dirty="0" smtClean="0"/>
            </a:br>
            <a:r>
              <a:rPr lang="en-GB" altLang="de-DE" sz="2400" dirty="0" smtClean="0"/>
              <a:t>Academic Year 2017/2018</a:t>
            </a:r>
          </a:p>
        </p:txBody>
      </p:sp>
      <p:sp>
        <p:nvSpPr>
          <p:cNvPr id="220" name="Rectangle 17"/>
          <p:cNvSpPr>
            <a:spLocks noChangeArrowheads="1"/>
          </p:cNvSpPr>
          <p:nvPr/>
        </p:nvSpPr>
        <p:spPr bwMode="auto">
          <a:xfrm>
            <a:off x="38100" y="484654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grpSp>
        <p:nvGrpSpPr>
          <p:cNvPr id="218" name="Gruppieren 217"/>
          <p:cNvGrpSpPr/>
          <p:nvPr/>
        </p:nvGrpSpPr>
        <p:grpSpPr>
          <a:xfrm>
            <a:off x="1470932" y="1476874"/>
            <a:ext cx="7672871" cy="4997265"/>
            <a:chOff x="1470932" y="1476874"/>
            <a:chExt cx="7672871" cy="4997265"/>
          </a:xfrm>
        </p:grpSpPr>
        <p:sp>
          <p:nvSpPr>
            <p:cNvPr id="221" name="Textfeld 379"/>
            <p:cNvSpPr txBox="1">
              <a:spLocks noChangeArrowheads="1"/>
            </p:cNvSpPr>
            <p:nvPr/>
          </p:nvSpPr>
          <p:spPr bwMode="auto">
            <a:xfrm>
              <a:off x="1886901" y="5725941"/>
              <a:ext cx="3441968" cy="746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AT" altLang="de-DE" sz="1600" b="1" dirty="0"/>
                <a:t>= I</a:t>
              </a:r>
              <a:r>
                <a:rPr lang="de-AT" altLang="de-DE" sz="1600" b="1" dirty="0" smtClean="0"/>
                <a:t>ncoming (</a:t>
              </a:r>
              <a:r>
                <a:rPr lang="de-AT" altLang="de-DE" sz="1600" b="1" dirty="0" err="1" smtClean="0"/>
                <a:t>number</a:t>
              </a:r>
              <a:r>
                <a:rPr lang="de-AT" altLang="de-DE" sz="1600" b="1" dirty="0" smtClean="0"/>
                <a:t> of </a:t>
              </a:r>
              <a:r>
                <a:rPr lang="de-AT" altLang="de-DE" sz="1600" b="1" dirty="0" err="1" smtClean="0"/>
                <a:t>students</a:t>
              </a:r>
              <a:r>
                <a:rPr lang="de-AT" altLang="de-DE" sz="1600" b="1" dirty="0" smtClean="0"/>
                <a:t>)</a:t>
              </a:r>
              <a:endParaRPr lang="de-AT" altLang="de-DE" sz="1600" b="1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1050" b="1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AT" altLang="de-DE" sz="1600" b="1" dirty="0"/>
                <a:t>= O</a:t>
              </a:r>
              <a:r>
                <a:rPr lang="de-AT" altLang="de-DE" sz="1600" b="1" dirty="0" smtClean="0"/>
                <a:t>utgoing  (</a:t>
              </a:r>
              <a:r>
                <a:rPr lang="de-AT" altLang="de-DE" sz="1600" b="1" dirty="0" err="1" smtClean="0"/>
                <a:t>number</a:t>
              </a:r>
              <a:r>
                <a:rPr lang="de-AT" altLang="de-DE" sz="1600" b="1" dirty="0" smtClean="0"/>
                <a:t> of </a:t>
              </a:r>
              <a:r>
                <a:rPr lang="de-AT" altLang="de-DE" sz="1600" b="1" dirty="0" err="1" smtClean="0"/>
                <a:t>students</a:t>
              </a:r>
              <a:r>
                <a:rPr lang="de-AT" altLang="de-DE" sz="1600" b="1" dirty="0" smtClean="0"/>
                <a:t>)</a:t>
              </a:r>
              <a:endParaRPr lang="de-AT" altLang="de-DE" sz="1600" b="1" dirty="0"/>
            </a:p>
          </p:txBody>
        </p:sp>
        <p:sp>
          <p:nvSpPr>
            <p:cNvPr id="222" name="Ellipse 221"/>
            <p:cNvSpPr>
              <a:spLocks noChangeAspect="1"/>
            </p:cNvSpPr>
            <p:nvPr/>
          </p:nvSpPr>
          <p:spPr bwMode="auto">
            <a:xfrm>
              <a:off x="1501200" y="5699800"/>
              <a:ext cx="360000" cy="3600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XY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3" name="Ellipse 222"/>
            <p:cNvSpPr>
              <a:spLocks noChangeAspect="1"/>
            </p:cNvSpPr>
            <p:nvPr/>
          </p:nvSpPr>
          <p:spPr bwMode="auto">
            <a:xfrm>
              <a:off x="1500883" y="6114139"/>
              <a:ext cx="360000" cy="360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XY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224" name="Gerade Verbindung 223"/>
            <p:cNvCxnSpPr/>
            <p:nvPr/>
          </p:nvCxnSpPr>
          <p:spPr>
            <a:xfrm flipH="1">
              <a:off x="3958437" y="1577548"/>
              <a:ext cx="611730" cy="376355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Freeform 519"/>
            <p:cNvSpPr>
              <a:spLocks/>
            </p:cNvSpPr>
            <p:nvPr/>
          </p:nvSpPr>
          <p:spPr bwMode="auto">
            <a:xfrm>
              <a:off x="6780958" y="1513793"/>
              <a:ext cx="637886" cy="459441"/>
            </a:xfrm>
            <a:custGeom>
              <a:avLst/>
              <a:gdLst>
                <a:gd name="T0" fmla="*/ 655239961 w 311"/>
                <a:gd name="T1" fmla="*/ 90725625 h 224"/>
                <a:gd name="T2" fmla="*/ 599796580 w 311"/>
                <a:gd name="T3" fmla="*/ 57964388 h 224"/>
                <a:gd name="T4" fmla="*/ 584675658 w 311"/>
                <a:gd name="T5" fmla="*/ 50403125 h 224"/>
                <a:gd name="T6" fmla="*/ 559474121 w 311"/>
                <a:gd name="T7" fmla="*/ 105846563 h 224"/>
                <a:gd name="T8" fmla="*/ 531751636 w 311"/>
                <a:gd name="T9" fmla="*/ 70564375 h 224"/>
                <a:gd name="T10" fmla="*/ 496469485 w 311"/>
                <a:gd name="T11" fmla="*/ 108367513 h 224"/>
                <a:gd name="T12" fmla="*/ 488909817 w 311"/>
                <a:gd name="T13" fmla="*/ 143649700 h 224"/>
                <a:gd name="T14" fmla="*/ 458667973 w 311"/>
                <a:gd name="T15" fmla="*/ 151209375 h 224"/>
                <a:gd name="T16" fmla="*/ 463708280 w 311"/>
                <a:gd name="T17" fmla="*/ 60483750 h 224"/>
                <a:gd name="T18" fmla="*/ 428426129 w 311"/>
                <a:gd name="T19" fmla="*/ 93246575 h 224"/>
                <a:gd name="T20" fmla="*/ 375502107 w 311"/>
                <a:gd name="T21" fmla="*/ 131048125 h 224"/>
                <a:gd name="T22" fmla="*/ 365421492 w 311"/>
                <a:gd name="T23" fmla="*/ 199093138 h 224"/>
                <a:gd name="T24" fmla="*/ 345260263 w 311"/>
                <a:gd name="T25" fmla="*/ 211693125 h 224"/>
                <a:gd name="T26" fmla="*/ 302418444 w 311"/>
                <a:gd name="T27" fmla="*/ 211693125 h 224"/>
                <a:gd name="T28" fmla="*/ 304937804 w 311"/>
                <a:gd name="T29" fmla="*/ 246975313 h 224"/>
                <a:gd name="T30" fmla="*/ 229333193 w 311"/>
                <a:gd name="T31" fmla="*/ 244455950 h 224"/>
                <a:gd name="T32" fmla="*/ 224292885 w 311"/>
                <a:gd name="T33" fmla="*/ 259576888 h 224"/>
                <a:gd name="T34" fmla="*/ 224292885 w 311"/>
                <a:gd name="T35" fmla="*/ 297378438 h 224"/>
                <a:gd name="T36" fmla="*/ 211692911 w 311"/>
                <a:gd name="T37" fmla="*/ 322580000 h 224"/>
                <a:gd name="T38" fmla="*/ 181451066 w 311"/>
                <a:gd name="T39" fmla="*/ 335181575 h 224"/>
                <a:gd name="T40" fmla="*/ 173889811 w 311"/>
                <a:gd name="T41" fmla="*/ 342741250 h 224"/>
                <a:gd name="T42" fmla="*/ 138607660 w 311"/>
                <a:gd name="T43" fmla="*/ 335181575 h 224"/>
                <a:gd name="T44" fmla="*/ 123486737 w 311"/>
                <a:gd name="T45" fmla="*/ 342741250 h 224"/>
                <a:gd name="T46" fmla="*/ 68043356 w 311"/>
                <a:gd name="T47" fmla="*/ 360383138 h 224"/>
                <a:gd name="T48" fmla="*/ 68043356 w 311"/>
                <a:gd name="T49" fmla="*/ 441028138 h 224"/>
                <a:gd name="T50" fmla="*/ 17640282 w 311"/>
                <a:gd name="T51" fmla="*/ 443547500 h 224"/>
                <a:gd name="T52" fmla="*/ 78123971 w 311"/>
                <a:gd name="T53" fmla="*/ 456149075 h 224"/>
                <a:gd name="T54" fmla="*/ 20161230 w 311"/>
                <a:gd name="T55" fmla="*/ 526713450 h 224"/>
                <a:gd name="T56" fmla="*/ 15120922 w 311"/>
                <a:gd name="T57" fmla="*/ 564515000 h 224"/>
                <a:gd name="T58" fmla="*/ 22680590 w 311"/>
                <a:gd name="T59" fmla="*/ 536794075 h 224"/>
                <a:gd name="T60" fmla="*/ 47882127 w 311"/>
                <a:gd name="T61" fmla="*/ 519152188 h 224"/>
                <a:gd name="T62" fmla="*/ 80644918 w 311"/>
                <a:gd name="T63" fmla="*/ 516632825 h 224"/>
                <a:gd name="T64" fmla="*/ 90725533 w 311"/>
                <a:gd name="T65" fmla="*/ 491431263 h 224"/>
                <a:gd name="T66" fmla="*/ 123486737 w 311"/>
                <a:gd name="T67" fmla="*/ 435987825 h 224"/>
                <a:gd name="T68" fmla="*/ 219252578 w 311"/>
                <a:gd name="T69" fmla="*/ 456149075 h 224"/>
                <a:gd name="T70" fmla="*/ 214212271 w 311"/>
                <a:gd name="T71" fmla="*/ 420866888 h 224"/>
                <a:gd name="T72" fmla="*/ 216733218 w 311"/>
                <a:gd name="T73" fmla="*/ 405745950 h 224"/>
                <a:gd name="T74" fmla="*/ 209171963 w 311"/>
                <a:gd name="T75" fmla="*/ 367942813 h 224"/>
                <a:gd name="T76" fmla="*/ 236894448 w 311"/>
                <a:gd name="T77" fmla="*/ 335181575 h 224"/>
                <a:gd name="T78" fmla="*/ 259575037 w 311"/>
                <a:gd name="T79" fmla="*/ 315020325 h 224"/>
                <a:gd name="T80" fmla="*/ 267136292 w 311"/>
                <a:gd name="T81" fmla="*/ 307459063 h 224"/>
                <a:gd name="T82" fmla="*/ 315018418 w 311"/>
                <a:gd name="T83" fmla="*/ 320060638 h 224"/>
                <a:gd name="T84" fmla="*/ 332660288 w 311"/>
                <a:gd name="T85" fmla="*/ 345262200 h 224"/>
                <a:gd name="T86" fmla="*/ 413305206 w 311"/>
                <a:gd name="T87" fmla="*/ 385584700 h 224"/>
                <a:gd name="T88" fmla="*/ 514111354 w 311"/>
                <a:gd name="T89" fmla="*/ 372983125 h 224"/>
                <a:gd name="T90" fmla="*/ 536791944 w 311"/>
                <a:gd name="T91" fmla="*/ 239415638 h 224"/>
                <a:gd name="T92" fmla="*/ 554433814 w 311"/>
                <a:gd name="T93" fmla="*/ 153730325 h 224"/>
                <a:gd name="T94" fmla="*/ 602315940 w 311"/>
                <a:gd name="T95" fmla="*/ 143649700 h 224"/>
                <a:gd name="T96" fmla="*/ 619957810 w 311"/>
                <a:gd name="T97" fmla="*/ 123488450 h 224"/>
                <a:gd name="T98" fmla="*/ 647678707 w 311"/>
                <a:gd name="T99" fmla="*/ 118448138 h 224"/>
                <a:gd name="T100" fmla="*/ 660280269 w 311"/>
                <a:gd name="T101" fmla="*/ 138609388 h 224"/>
                <a:gd name="T102" fmla="*/ 783767006 w 311"/>
                <a:gd name="T103" fmla="*/ 163810950 h 224"/>
                <a:gd name="T104" fmla="*/ 723283318 w 311"/>
                <a:gd name="T105" fmla="*/ 151209375 h 224"/>
                <a:gd name="T106" fmla="*/ 672880244 w 311"/>
                <a:gd name="T107" fmla="*/ 98286888 h 224"/>
                <a:gd name="T108" fmla="*/ 753525162 w 311"/>
                <a:gd name="T109" fmla="*/ 93246575 h 224"/>
                <a:gd name="T110" fmla="*/ 763605777 w 311"/>
                <a:gd name="T111" fmla="*/ 37803138 h 224"/>
                <a:gd name="T112" fmla="*/ 703122088 w 311"/>
                <a:gd name="T113" fmla="*/ 25201563 h 224"/>
                <a:gd name="T114" fmla="*/ 685481806 w 311"/>
                <a:gd name="T115" fmla="*/ 22682200 h 224"/>
                <a:gd name="T116" fmla="*/ 675401191 w 311"/>
                <a:gd name="T117" fmla="*/ 10080625 h 2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11" h="224">
                  <a:moveTo>
                    <a:pt x="258" y="2"/>
                  </a:moveTo>
                  <a:lnTo>
                    <a:pt x="260" y="21"/>
                  </a:lnTo>
                  <a:lnTo>
                    <a:pt x="260" y="36"/>
                  </a:lnTo>
                  <a:lnTo>
                    <a:pt x="245" y="31"/>
                  </a:lnTo>
                  <a:lnTo>
                    <a:pt x="245" y="23"/>
                  </a:lnTo>
                  <a:lnTo>
                    <a:pt x="238" y="23"/>
                  </a:lnTo>
                  <a:lnTo>
                    <a:pt x="238" y="14"/>
                  </a:lnTo>
                  <a:lnTo>
                    <a:pt x="231" y="14"/>
                  </a:lnTo>
                  <a:lnTo>
                    <a:pt x="232" y="20"/>
                  </a:lnTo>
                  <a:lnTo>
                    <a:pt x="233" y="23"/>
                  </a:lnTo>
                  <a:lnTo>
                    <a:pt x="228" y="31"/>
                  </a:lnTo>
                  <a:lnTo>
                    <a:pt x="222" y="42"/>
                  </a:lnTo>
                  <a:lnTo>
                    <a:pt x="213" y="42"/>
                  </a:lnTo>
                  <a:lnTo>
                    <a:pt x="213" y="28"/>
                  </a:lnTo>
                  <a:lnTo>
                    <a:pt x="211" y="28"/>
                  </a:lnTo>
                  <a:lnTo>
                    <a:pt x="204" y="33"/>
                  </a:lnTo>
                  <a:lnTo>
                    <a:pt x="200" y="38"/>
                  </a:lnTo>
                  <a:lnTo>
                    <a:pt x="197" y="43"/>
                  </a:lnTo>
                  <a:lnTo>
                    <a:pt x="196" y="49"/>
                  </a:lnTo>
                  <a:lnTo>
                    <a:pt x="195" y="53"/>
                  </a:lnTo>
                  <a:lnTo>
                    <a:pt x="194" y="57"/>
                  </a:lnTo>
                  <a:lnTo>
                    <a:pt x="193" y="59"/>
                  </a:lnTo>
                  <a:lnTo>
                    <a:pt x="189" y="60"/>
                  </a:lnTo>
                  <a:lnTo>
                    <a:pt x="182" y="60"/>
                  </a:lnTo>
                  <a:lnTo>
                    <a:pt x="179" y="36"/>
                  </a:lnTo>
                  <a:lnTo>
                    <a:pt x="180" y="31"/>
                  </a:lnTo>
                  <a:lnTo>
                    <a:pt x="184" y="24"/>
                  </a:lnTo>
                  <a:lnTo>
                    <a:pt x="172" y="21"/>
                  </a:lnTo>
                  <a:lnTo>
                    <a:pt x="174" y="37"/>
                  </a:lnTo>
                  <a:lnTo>
                    <a:pt x="170" y="37"/>
                  </a:lnTo>
                  <a:lnTo>
                    <a:pt x="170" y="47"/>
                  </a:lnTo>
                  <a:lnTo>
                    <a:pt x="150" y="47"/>
                  </a:lnTo>
                  <a:lnTo>
                    <a:pt x="149" y="52"/>
                  </a:lnTo>
                  <a:lnTo>
                    <a:pt x="148" y="56"/>
                  </a:lnTo>
                  <a:lnTo>
                    <a:pt x="150" y="79"/>
                  </a:lnTo>
                  <a:lnTo>
                    <a:pt x="145" y="79"/>
                  </a:lnTo>
                  <a:lnTo>
                    <a:pt x="140" y="78"/>
                  </a:lnTo>
                  <a:lnTo>
                    <a:pt x="137" y="77"/>
                  </a:lnTo>
                  <a:lnTo>
                    <a:pt x="137" y="84"/>
                  </a:lnTo>
                  <a:lnTo>
                    <a:pt x="130" y="84"/>
                  </a:lnTo>
                  <a:lnTo>
                    <a:pt x="121" y="83"/>
                  </a:lnTo>
                  <a:lnTo>
                    <a:pt x="120" y="84"/>
                  </a:lnTo>
                  <a:lnTo>
                    <a:pt x="121" y="88"/>
                  </a:lnTo>
                  <a:lnTo>
                    <a:pt x="123" y="97"/>
                  </a:lnTo>
                  <a:lnTo>
                    <a:pt x="121" y="98"/>
                  </a:lnTo>
                  <a:lnTo>
                    <a:pt x="106" y="88"/>
                  </a:lnTo>
                  <a:lnTo>
                    <a:pt x="105" y="103"/>
                  </a:lnTo>
                  <a:lnTo>
                    <a:pt x="91" y="97"/>
                  </a:lnTo>
                  <a:lnTo>
                    <a:pt x="92" y="95"/>
                  </a:lnTo>
                  <a:lnTo>
                    <a:pt x="87" y="95"/>
                  </a:lnTo>
                  <a:lnTo>
                    <a:pt x="89" y="103"/>
                  </a:lnTo>
                  <a:lnTo>
                    <a:pt x="91" y="109"/>
                  </a:lnTo>
                  <a:lnTo>
                    <a:pt x="90" y="114"/>
                  </a:lnTo>
                  <a:lnTo>
                    <a:pt x="89" y="118"/>
                  </a:lnTo>
                  <a:lnTo>
                    <a:pt x="88" y="122"/>
                  </a:lnTo>
                  <a:lnTo>
                    <a:pt x="86" y="125"/>
                  </a:lnTo>
                  <a:lnTo>
                    <a:pt x="84" y="128"/>
                  </a:lnTo>
                  <a:lnTo>
                    <a:pt x="80" y="131"/>
                  </a:lnTo>
                  <a:lnTo>
                    <a:pt x="76" y="133"/>
                  </a:lnTo>
                  <a:lnTo>
                    <a:pt x="72" y="133"/>
                  </a:lnTo>
                  <a:lnTo>
                    <a:pt x="72" y="124"/>
                  </a:lnTo>
                  <a:lnTo>
                    <a:pt x="67" y="124"/>
                  </a:lnTo>
                  <a:lnTo>
                    <a:pt x="69" y="136"/>
                  </a:lnTo>
                  <a:lnTo>
                    <a:pt x="62" y="136"/>
                  </a:lnTo>
                  <a:lnTo>
                    <a:pt x="62" y="133"/>
                  </a:lnTo>
                  <a:lnTo>
                    <a:pt x="55" y="133"/>
                  </a:lnTo>
                  <a:lnTo>
                    <a:pt x="54" y="135"/>
                  </a:lnTo>
                  <a:lnTo>
                    <a:pt x="53" y="136"/>
                  </a:lnTo>
                  <a:lnTo>
                    <a:pt x="49" y="136"/>
                  </a:lnTo>
                  <a:lnTo>
                    <a:pt x="33" y="136"/>
                  </a:lnTo>
                  <a:lnTo>
                    <a:pt x="33" y="143"/>
                  </a:lnTo>
                  <a:lnTo>
                    <a:pt x="27" y="143"/>
                  </a:lnTo>
                  <a:lnTo>
                    <a:pt x="23" y="153"/>
                  </a:lnTo>
                  <a:lnTo>
                    <a:pt x="29" y="160"/>
                  </a:lnTo>
                  <a:lnTo>
                    <a:pt x="27" y="175"/>
                  </a:lnTo>
                  <a:lnTo>
                    <a:pt x="13" y="175"/>
                  </a:lnTo>
                  <a:lnTo>
                    <a:pt x="9" y="175"/>
                  </a:lnTo>
                  <a:lnTo>
                    <a:pt x="7" y="176"/>
                  </a:lnTo>
                  <a:lnTo>
                    <a:pt x="7" y="178"/>
                  </a:lnTo>
                  <a:lnTo>
                    <a:pt x="6" y="181"/>
                  </a:lnTo>
                  <a:lnTo>
                    <a:pt x="31" y="181"/>
                  </a:lnTo>
                  <a:lnTo>
                    <a:pt x="22" y="197"/>
                  </a:lnTo>
                  <a:lnTo>
                    <a:pt x="8" y="200"/>
                  </a:lnTo>
                  <a:lnTo>
                    <a:pt x="8" y="209"/>
                  </a:lnTo>
                  <a:lnTo>
                    <a:pt x="0" y="209"/>
                  </a:lnTo>
                  <a:lnTo>
                    <a:pt x="0" y="224"/>
                  </a:lnTo>
                  <a:lnTo>
                    <a:pt x="6" y="224"/>
                  </a:lnTo>
                  <a:lnTo>
                    <a:pt x="6" y="220"/>
                  </a:lnTo>
                  <a:lnTo>
                    <a:pt x="7" y="216"/>
                  </a:lnTo>
                  <a:lnTo>
                    <a:pt x="9" y="213"/>
                  </a:lnTo>
                  <a:lnTo>
                    <a:pt x="11" y="209"/>
                  </a:lnTo>
                  <a:lnTo>
                    <a:pt x="14" y="207"/>
                  </a:lnTo>
                  <a:lnTo>
                    <a:pt x="19" y="206"/>
                  </a:lnTo>
                  <a:lnTo>
                    <a:pt x="24" y="205"/>
                  </a:lnTo>
                  <a:lnTo>
                    <a:pt x="29" y="205"/>
                  </a:lnTo>
                  <a:lnTo>
                    <a:pt x="32" y="205"/>
                  </a:lnTo>
                  <a:lnTo>
                    <a:pt x="35" y="202"/>
                  </a:lnTo>
                  <a:lnTo>
                    <a:pt x="36" y="199"/>
                  </a:lnTo>
                  <a:lnTo>
                    <a:pt x="36" y="195"/>
                  </a:lnTo>
                  <a:lnTo>
                    <a:pt x="37" y="185"/>
                  </a:lnTo>
                  <a:lnTo>
                    <a:pt x="38" y="173"/>
                  </a:lnTo>
                  <a:lnTo>
                    <a:pt x="49" y="173"/>
                  </a:lnTo>
                  <a:lnTo>
                    <a:pt x="53" y="174"/>
                  </a:lnTo>
                  <a:lnTo>
                    <a:pt x="58" y="176"/>
                  </a:lnTo>
                  <a:lnTo>
                    <a:pt x="87" y="181"/>
                  </a:lnTo>
                  <a:lnTo>
                    <a:pt x="86" y="176"/>
                  </a:lnTo>
                  <a:lnTo>
                    <a:pt x="85" y="172"/>
                  </a:lnTo>
                  <a:lnTo>
                    <a:pt x="85" y="167"/>
                  </a:lnTo>
                  <a:lnTo>
                    <a:pt x="85" y="164"/>
                  </a:lnTo>
                  <a:lnTo>
                    <a:pt x="85" y="162"/>
                  </a:lnTo>
                  <a:lnTo>
                    <a:pt x="86" y="161"/>
                  </a:lnTo>
                  <a:lnTo>
                    <a:pt x="87" y="160"/>
                  </a:lnTo>
                  <a:lnTo>
                    <a:pt x="84" y="153"/>
                  </a:lnTo>
                  <a:lnTo>
                    <a:pt x="83" y="146"/>
                  </a:lnTo>
                  <a:lnTo>
                    <a:pt x="83" y="141"/>
                  </a:lnTo>
                  <a:lnTo>
                    <a:pt x="94" y="138"/>
                  </a:lnTo>
                  <a:lnTo>
                    <a:pt x="94" y="133"/>
                  </a:lnTo>
                  <a:lnTo>
                    <a:pt x="103" y="133"/>
                  </a:lnTo>
                  <a:lnTo>
                    <a:pt x="103" y="128"/>
                  </a:lnTo>
                  <a:lnTo>
                    <a:pt x="103" y="125"/>
                  </a:lnTo>
                  <a:lnTo>
                    <a:pt x="103" y="124"/>
                  </a:lnTo>
                  <a:lnTo>
                    <a:pt x="104" y="123"/>
                  </a:lnTo>
                  <a:lnTo>
                    <a:pt x="106" y="122"/>
                  </a:lnTo>
                  <a:lnTo>
                    <a:pt x="108" y="122"/>
                  </a:lnTo>
                  <a:lnTo>
                    <a:pt x="123" y="122"/>
                  </a:lnTo>
                  <a:lnTo>
                    <a:pt x="125" y="127"/>
                  </a:lnTo>
                  <a:lnTo>
                    <a:pt x="128" y="132"/>
                  </a:lnTo>
                  <a:lnTo>
                    <a:pt x="130" y="135"/>
                  </a:lnTo>
                  <a:lnTo>
                    <a:pt x="132" y="137"/>
                  </a:lnTo>
                  <a:lnTo>
                    <a:pt x="138" y="142"/>
                  </a:lnTo>
                  <a:lnTo>
                    <a:pt x="145" y="149"/>
                  </a:lnTo>
                  <a:lnTo>
                    <a:pt x="164" y="153"/>
                  </a:lnTo>
                  <a:lnTo>
                    <a:pt x="172" y="143"/>
                  </a:lnTo>
                  <a:lnTo>
                    <a:pt x="199" y="144"/>
                  </a:lnTo>
                  <a:lnTo>
                    <a:pt x="204" y="148"/>
                  </a:lnTo>
                  <a:lnTo>
                    <a:pt x="213" y="130"/>
                  </a:lnTo>
                  <a:lnTo>
                    <a:pt x="215" y="130"/>
                  </a:lnTo>
                  <a:lnTo>
                    <a:pt x="213" y="95"/>
                  </a:lnTo>
                  <a:lnTo>
                    <a:pt x="213" y="80"/>
                  </a:lnTo>
                  <a:lnTo>
                    <a:pt x="216" y="73"/>
                  </a:lnTo>
                  <a:lnTo>
                    <a:pt x="220" y="61"/>
                  </a:lnTo>
                  <a:lnTo>
                    <a:pt x="228" y="61"/>
                  </a:lnTo>
                  <a:lnTo>
                    <a:pt x="234" y="59"/>
                  </a:lnTo>
                  <a:lnTo>
                    <a:pt x="239" y="57"/>
                  </a:lnTo>
                  <a:lnTo>
                    <a:pt x="242" y="54"/>
                  </a:lnTo>
                  <a:lnTo>
                    <a:pt x="244" y="51"/>
                  </a:lnTo>
                  <a:lnTo>
                    <a:pt x="246" y="49"/>
                  </a:lnTo>
                  <a:lnTo>
                    <a:pt x="249" y="47"/>
                  </a:lnTo>
                  <a:lnTo>
                    <a:pt x="253" y="47"/>
                  </a:lnTo>
                  <a:lnTo>
                    <a:pt x="257" y="47"/>
                  </a:lnTo>
                  <a:lnTo>
                    <a:pt x="260" y="49"/>
                  </a:lnTo>
                  <a:lnTo>
                    <a:pt x="261" y="51"/>
                  </a:lnTo>
                  <a:lnTo>
                    <a:pt x="262" y="55"/>
                  </a:lnTo>
                  <a:lnTo>
                    <a:pt x="296" y="66"/>
                  </a:lnTo>
                  <a:lnTo>
                    <a:pt x="298" y="90"/>
                  </a:lnTo>
                  <a:lnTo>
                    <a:pt x="311" y="65"/>
                  </a:lnTo>
                  <a:lnTo>
                    <a:pt x="298" y="65"/>
                  </a:lnTo>
                  <a:lnTo>
                    <a:pt x="298" y="60"/>
                  </a:lnTo>
                  <a:lnTo>
                    <a:pt x="287" y="60"/>
                  </a:lnTo>
                  <a:lnTo>
                    <a:pt x="287" y="53"/>
                  </a:lnTo>
                  <a:lnTo>
                    <a:pt x="267" y="48"/>
                  </a:lnTo>
                  <a:lnTo>
                    <a:pt x="267" y="39"/>
                  </a:lnTo>
                  <a:lnTo>
                    <a:pt x="274" y="38"/>
                  </a:lnTo>
                  <a:lnTo>
                    <a:pt x="282" y="37"/>
                  </a:lnTo>
                  <a:lnTo>
                    <a:pt x="299" y="37"/>
                  </a:lnTo>
                  <a:lnTo>
                    <a:pt x="309" y="21"/>
                  </a:lnTo>
                  <a:lnTo>
                    <a:pt x="311" y="21"/>
                  </a:lnTo>
                  <a:lnTo>
                    <a:pt x="303" y="15"/>
                  </a:lnTo>
                  <a:lnTo>
                    <a:pt x="289" y="15"/>
                  </a:lnTo>
                  <a:lnTo>
                    <a:pt x="285" y="9"/>
                  </a:lnTo>
                  <a:lnTo>
                    <a:pt x="279" y="10"/>
                  </a:lnTo>
                  <a:lnTo>
                    <a:pt x="276" y="10"/>
                  </a:lnTo>
                  <a:lnTo>
                    <a:pt x="274" y="10"/>
                  </a:lnTo>
                  <a:lnTo>
                    <a:pt x="272" y="9"/>
                  </a:lnTo>
                  <a:lnTo>
                    <a:pt x="270" y="8"/>
                  </a:lnTo>
                  <a:lnTo>
                    <a:pt x="269" y="7"/>
                  </a:lnTo>
                  <a:lnTo>
                    <a:pt x="268" y="4"/>
                  </a:lnTo>
                  <a:lnTo>
                    <a:pt x="267" y="0"/>
                  </a:lnTo>
                  <a:lnTo>
                    <a:pt x="258" y="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26" name="Freeform 520"/>
            <p:cNvSpPr>
              <a:spLocks/>
            </p:cNvSpPr>
            <p:nvPr/>
          </p:nvSpPr>
          <p:spPr bwMode="auto">
            <a:xfrm>
              <a:off x="4576047" y="1829660"/>
              <a:ext cx="523025" cy="408164"/>
            </a:xfrm>
            <a:custGeom>
              <a:avLst/>
              <a:gdLst>
                <a:gd name="T0" fmla="*/ 141128576 w 255"/>
                <a:gd name="T1" fmla="*/ 68045120 h 199"/>
                <a:gd name="T2" fmla="*/ 103325485 w 255"/>
                <a:gd name="T3" fmla="*/ 73085441 h 199"/>
                <a:gd name="T4" fmla="*/ 83164260 w 255"/>
                <a:gd name="T5" fmla="*/ 35282243 h 199"/>
                <a:gd name="T6" fmla="*/ 63003035 w 255"/>
                <a:gd name="T7" fmla="*/ 17641915 h 199"/>
                <a:gd name="T8" fmla="*/ 20161225 w 255"/>
                <a:gd name="T9" fmla="*/ 73085441 h 199"/>
                <a:gd name="T10" fmla="*/ 65523982 w 255"/>
                <a:gd name="T11" fmla="*/ 93246723 h 199"/>
                <a:gd name="T12" fmla="*/ 90725513 w 255"/>
                <a:gd name="T13" fmla="*/ 108367684 h 199"/>
                <a:gd name="T14" fmla="*/ 118446404 w 255"/>
                <a:gd name="T15" fmla="*/ 120967691 h 199"/>
                <a:gd name="T16" fmla="*/ 78123954 w 255"/>
                <a:gd name="T17" fmla="*/ 168851530 h 199"/>
                <a:gd name="T18" fmla="*/ 93244872 w 255"/>
                <a:gd name="T19" fmla="*/ 173891850 h 199"/>
                <a:gd name="T20" fmla="*/ 103325485 w 255"/>
                <a:gd name="T21" fmla="*/ 199093453 h 199"/>
                <a:gd name="T22" fmla="*/ 37801503 w 255"/>
                <a:gd name="T23" fmla="*/ 219254735 h 199"/>
                <a:gd name="T24" fmla="*/ 42841810 w 255"/>
                <a:gd name="T25" fmla="*/ 257056344 h 199"/>
                <a:gd name="T26" fmla="*/ 37801503 w 255"/>
                <a:gd name="T27" fmla="*/ 274698260 h 199"/>
                <a:gd name="T28" fmla="*/ 37801503 w 255"/>
                <a:gd name="T29" fmla="*/ 309980503 h 199"/>
                <a:gd name="T30" fmla="*/ 22680584 w 255"/>
                <a:gd name="T31" fmla="*/ 365424028 h 199"/>
                <a:gd name="T32" fmla="*/ 80644900 w 255"/>
                <a:gd name="T33" fmla="*/ 380544990 h 199"/>
                <a:gd name="T34" fmla="*/ 100806125 w 255"/>
                <a:gd name="T35" fmla="*/ 398185318 h 199"/>
                <a:gd name="T36" fmla="*/ 95765819 w 255"/>
                <a:gd name="T37" fmla="*/ 423386920 h 199"/>
                <a:gd name="T38" fmla="*/ 252015314 w 255"/>
                <a:gd name="T39" fmla="*/ 501512681 h 199"/>
                <a:gd name="T40" fmla="*/ 259574979 w 255"/>
                <a:gd name="T41" fmla="*/ 471270758 h 199"/>
                <a:gd name="T42" fmla="*/ 279736204 w 255"/>
                <a:gd name="T43" fmla="*/ 466230438 h 199"/>
                <a:gd name="T44" fmla="*/ 350300492 w 255"/>
                <a:gd name="T45" fmla="*/ 476311079 h 199"/>
                <a:gd name="T46" fmla="*/ 385582636 w 255"/>
                <a:gd name="T47" fmla="*/ 473790125 h 199"/>
                <a:gd name="T48" fmla="*/ 418345421 w 255"/>
                <a:gd name="T49" fmla="*/ 458669163 h 199"/>
                <a:gd name="T50" fmla="*/ 486388762 w 255"/>
                <a:gd name="T51" fmla="*/ 451109476 h 199"/>
                <a:gd name="T52" fmla="*/ 516630599 w 255"/>
                <a:gd name="T53" fmla="*/ 448588522 h 199"/>
                <a:gd name="T54" fmla="*/ 549393384 w 255"/>
                <a:gd name="T55" fmla="*/ 415827233 h 199"/>
                <a:gd name="T56" fmla="*/ 569554609 w 255"/>
                <a:gd name="T57" fmla="*/ 413306279 h 199"/>
                <a:gd name="T58" fmla="*/ 627517337 w 255"/>
                <a:gd name="T59" fmla="*/ 385585310 h 199"/>
                <a:gd name="T60" fmla="*/ 630038284 w 255"/>
                <a:gd name="T61" fmla="*/ 345262746 h 199"/>
                <a:gd name="T62" fmla="*/ 624997978 w 255"/>
                <a:gd name="T63" fmla="*/ 312499870 h 199"/>
                <a:gd name="T64" fmla="*/ 609877059 w 255"/>
                <a:gd name="T65" fmla="*/ 307459549 h 199"/>
                <a:gd name="T66" fmla="*/ 609877059 w 255"/>
                <a:gd name="T67" fmla="*/ 274698260 h 199"/>
                <a:gd name="T68" fmla="*/ 589715834 w 255"/>
                <a:gd name="T69" fmla="*/ 252016024 h 199"/>
                <a:gd name="T70" fmla="*/ 597275500 w 255"/>
                <a:gd name="T71" fmla="*/ 231854742 h 199"/>
                <a:gd name="T72" fmla="*/ 597275500 w 255"/>
                <a:gd name="T73" fmla="*/ 194053132 h 199"/>
                <a:gd name="T74" fmla="*/ 536791824 w 255"/>
                <a:gd name="T75" fmla="*/ 138609607 h 199"/>
                <a:gd name="T76" fmla="*/ 526711212 w 255"/>
                <a:gd name="T77" fmla="*/ 166330576 h 199"/>
                <a:gd name="T78" fmla="*/ 514111240 w 255"/>
                <a:gd name="T79" fmla="*/ 176411217 h 199"/>
                <a:gd name="T80" fmla="*/ 451106618 w 255"/>
                <a:gd name="T81" fmla="*/ 178932171 h 199"/>
                <a:gd name="T82" fmla="*/ 405743861 w 255"/>
                <a:gd name="T83" fmla="*/ 151209614 h 199"/>
                <a:gd name="T84" fmla="*/ 405743861 w 255"/>
                <a:gd name="T85" fmla="*/ 181451537 h 199"/>
                <a:gd name="T86" fmla="*/ 398184196 w 255"/>
                <a:gd name="T87" fmla="*/ 196572499 h 199"/>
                <a:gd name="T88" fmla="*/ 365421411 w 255"/>
                <a:gd name="T89" fmla="*/ 151209614 h 199"/>
                <a:gd name="T90" fmla="*/ 315018348 w 255"/>
                <a:gd name="T91" fmla="*/ 148690248 h 199"/>
                <a:gd name="T92" fmla="*/ 287297458 w 255"/>
                <a:gd name="T93" fmla="*/ 173891850 h 199"/>
                <a:gd name="T94" fmla="*/ 269655592 w 255"/>
                <a:gd name="T95" fmla="*/ 163811209 h 199"/>
                <a:gd name="T96" fmla="*/ 277216845 w 255"/>
                <a:gd name="T97" fmla="*/ 128528966 h 199"/>
                <a:gd name="T98" fmla="*/ 246975007 w 255"/>
                <a:gd name="T99" fmla="*/ 153730568 h 199"/>
                <a:gd name="T100" fmla="*/ 231854089 w 255"/>
                <a:gd name="T101" fmla="*/ 171370896 h 199"/>
                <a:gd name="T102" fmla="*/ 191531638 w 255"/>
                <a:gd name="T103" fmla="*/ 168851530 h 199"/>
                <a:gd name="T104" fmla="*/ 141128576 w 255"/>
                <a:gd name="T105" fmla="*/ 141128973 h 199"/>
                <a:gd name="T106" fmla="*/ 166330107 w 255"/>
                <a:gd name="T107" fmla="*/ 103327364 h 199"/>
                <a:gd name="T108" fmla="*/ 141128576 w 255"/>
                <a:gd name="T109" fmla="*/ 0 h 19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55" h="199">
                  <a:moveTo>
                    <a:pt x="56" y="11"/>
                  </a:moveTo>
                  <a:lnTo>
                    <a:pt x="51" y="11"/>
                  </a:lnTo>
                  <a:lnTo>
                    <a:pt x="56" y="27"/>
                  </a:lnTo>
                  <a:lnTo>
                    <a:pt x="50" y="29"/>
                  </a:lnTo>
                  <a:lnTo>
                    <a:pt x="47" y="29"/>
                  </a:lnTo>
                  <a:lnTo>
                    <a:pt x="41" y="29"/>
                  </a:lnTo>
                  <a:lnTo>
                    <a:pt x="37" y="27"/>
                  </a:lnTo>
                  <a:lnTo>
                    <a:pt x="35" y="21"/>
                  </a:lnTo>
                  <a:lnTo>
                    <a:pt x="33" y="14"/>
                  </a:lnTo>
                  <a:lnTo>
                    <a:pt x="30" y="11"/>
                  </a:lnTo>
                  <a:lnTo>
                    <a:pt x="28" y="9"/>
                  </a:lnTo>
                  <a:lnTo>
                    <a:pt x="25" y="7"/>
                  </a:lnTo>
                  <a:lnTo>
                    <a:pt x="22" y="6"/>
                  </a:lnTo>
                  <a:lnTo>
                    <a:pt x="22" y="29"/>
                  </a:lnTo>
                  <a:lnTo>
                    <a:pt x="8" y="29"/>
                  </a:lnTo>
                  <a:lnTo>
                    <a:pt x="8" y="37"/>
                  </a:lnTo>
                  <a:lnTo>
                    <a:pt x="20" y="37"/>
                  </a:lnTo>
                  <a:lnTo>
                    <a:pt x="26" y="37"/>
                  </a:lnTo>
                  <a:lnTo>
                    <a:pt x="32" y="39"/>
                  </a:lnTo>
                  <a:lnTo>
                    <a:pt x="34" y="41"/>
                  </a:lnTo>
                  <a:lnTo>
                    <a:pt x="36" y="43"/>
                  </a:lnTo>
                  <a:lnTo>
                    <a:pt x="37" y="45"/>
                  </a:lnTo>
                  <a:lnTo>
                    <a:pt x="38" y="48"/>
                  </a:lnTo>
                  <a:lnTo>
                    <a:pt x="47" y="48"/>
                  </a:lnTo>
                  <a:lnTo>
                    <a:pt x="47" y="64"/>
                  </a:lnTo>
                  <a:lnTo>
                    <a:pt x="29" y="65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3" y="69"/>
                  </a:lnTo>
                  <a:lnTo>
                    <a:pt x="37" y="69"/>
                  </a:lnTo>
                  <a:lnTo>
                    <a:pt x="42" y="69"/>
                  </a:lnTo>
                  <a:lnTo>
                    <a:pt x="42" y="75"/>
                  </a:lnTo>
                  <a:lnTo>
                    <a:pt x="41" y="79"/>
                  </a:lnTo>
                  <a:lnTo>
                    <a:pt x="38" y="83"/>
                  </a:lnTo>
                  <a:lnTo>
                    <a:pt x="9" y="78"/>
                  </a:lnTo>
                  <a:lnTo>
                    <a:pt x="15" y="87"/>
                  </a:lnTo>
                  <a:lnTo>
                    <a:pt x="20" y="94"/>
                  </a:lnTo>
                  <a:lnTo>
                    <a:pt x="20" y="98"/>
                  </a:lnTo>
                  <a:lnTo>
                    <a:pt x="17" y="102"/>
                  </a:lnTo>
                  <a:lnTo>
                    <a:pt x="35" y="102"/>
                  </a:lnTo>
                  <a:lnTo>
                    <a:pt x="35" y="109"/>
                  </a:lnTo>
                  <a:lnTo>
                    <a:pt x="15" y="109"/>
                  </a:lnTo>
                  <a:lnTo>
                    <a:pt x="31" y="120"/>
                  </a:lnTo>
                  <a:lnTo>
                    <a:pt x="29" y="123"/>
                  </a:lnTo>
                  <a:lnTo>
                    <a:pt x="15" y="123"/>
                  </a:lnTo>
                  <a:lnTo>
                    <a:pt x="15" y="134"/>
                  </a:lnTo>
                  <a:lnTo>
                    <a:pt x="0" y="138"/>
                  </a:lnTo>
                  <a:lnTo>
                    <a:pt x="9" y="145"/>
                  </a:lnTo>
                  <a:lnTo>
                    <a:pt x="22" y="145"/>
                  </a:lnTo>
                  <a:lnTo>
                    <a:pt x="26" y="147"/>
                  </a:lnTo>
                  <a:lnTo>
                    <a:pt x="32" y="151"/>
                  </a:lnTo>
                  <a:lnTo>
                    <a:pt x="35" y="153"/>
                  </a:lnTo>
                  <a:lnTo>
                    <a:pt x="38" y="156"/>
                  </a:lnTo>
                  <a:lnTo>
                    <a:pt x="40" y="158"/>
                  </a:lnTo>
                  <a:lnTo>
                    <a:pt x="40" y="160"/>
                  </a:lnTo>
                  <a:lnTo>
                    <a:pt x="40" y="165"/>
                  </a:lnTo>
                  <a:lnTo>
                    <a:pt x="38" y="168"/>
                  </a:lnTo>
                  <a:lnTo>
                    <a:pt x="64" y="187"/>
                  </a:lnTo>
                  <a:lnTo>
                    <a:pt x="69" y="195"/>
                  </a:lnTo>
                  <a:lnTo>
                    <a:pt x="100" y="199"/>
                  </a:lnTo>
                  <a:lnTo>
                    <a:pt x="100" y="192"/>
                  </a:lnTo>
                  <a:lnTo>
                    <a:pt x="102" y="189"/>
                  </a:lnTo>
                  <a:lnTo>
                    <a:pt x="103" y="187"/>
                  </a:lnTo>
                  <a:lnTo>
                    <a:pt x="105" y="185"/>
                  </a:lnTo>
                  <a:lnTo>
                    <a:pt x="106" y="184"/>
                  </a:lnTo>
                  <a:lnTo>
                    <a:pt x="111" y="185"/>
                  </a:lnTo>
                  <a:lnTo>
                    <a:pt x="121" y="186"/>
                  </a:lnTo>
                  <a:lnTo>
                    <a:pt x="132" y="188"/>
                  </a:lnTo>
                  <a:lnTo>
                    <a:pt x="139" y="189"/>
                  </a:lnTo>
                  <a:lnTo>
                    <a:pt x="145" y="189"/>
                  </a:lnTo>
                  <a:lnTo>
                    <a:pt x="150" y="189"/>
                  </a:lnTo>
                  <a:lnTo>
                    <a:pt x="153" y="188"/>
                  </a:lnTo>
                  <a:lnTo>
                    <a:pt x="157" y="187"/>
                  </a:lnTo>
                  <a:lnTo>
                    <a:pt x="161" y="184"/>
                  </a:lnTo>
                  <a:lnTo>
                    <a:pt x="166" y="182"/>
                  </a:lnTo>
                  <a:lnTo>
                    <a:pt x="184" y="182"/>
                  </a:lnTo>
                  <a:lnTo>
                    <a:pt x="184" y="179"/>
                  </a:lnTo>
                  <a:lnTo>
                    <a:pt x="193" y="179"/>
                  </a:lnTo>
                  <a:lnTo>
                    <a:pt x="193" y="182"/>
                  </a:lnTo>
                  <a:lnTo>
                    <a:pt x="200" y="180"/>
                  </a:lnTo>
                  <a:lnTo>
                    <a:pt x="205" y="178"/>
                  </a:lnTo>
                  <a:lnTo>
                    <a:pt x="209" y="175"/>
                  </a:lnTo>
                  <a:lnTo>
                    <a:pt x="213" y="172"/>
                  </a:lnTo>
                  <a:lnTo>
                    <a:pt x="218" y="165"/>
                  </a:lnTo>
                  <a:lnTo>
                    <a:pt x="220" y="163"/>
                  </a:lnTo>
                  <a:lnTo>
                    <a:pt x="223" y="163"/>
                  </a:lnTo>
                  <a:lnTo>
                    <a:pt x="226" y="164"/>
                  </a:lnTo>
                  <a:lnTo>
                    <a:pt x="227" y="165"/>
                  </a:lnTo>
                  <a:lnTo>
                    <a:pt x="230" y="166"/>
                  </a:lnTo>
                  <a:lnTo>
                    <a:pt x="249" y="153"/>
                  </a:lnTo>
                  <a:lnTo>
                    <a:pt x="248" y="148"/>
                  </a:lnTo>
                  <a:lnTo>
                    <a:pt x="247" y="144"/>
                  </a:lnTo>
                  <a:lnTo>
                    <a:pt x="250" y="137"/>
                  </a:lnTo>
                  <a:lnTo>
                    <a:pt x="255" y="131"/>
                  </a:lnTo>
                  <a:lnTo>
                    <a:pt x="253" y="125"/>
                  </a:lnTo>
                  <a:lnTo>
                    <a:pt x="248" y="124"/>
                  </a:lnTo>
                  <a:lnTo>
                    <a:pt x="244" y="124"/>
                  </a:lnTo>
                  <a:lnTo>
                    <a:pt x="243" y="123"/>
                  </a:lnTo>
                  <a:lnTo>
                    <a:pt x="242" y="122"/>
                  </a:lnTo>
                  <a:lnTo>
                    <a:pt x="242" y="120"/>
                  </a:lnTo>
                  <a:lnTo>
                    <a:pt x="242" y="118"/>
                  </a:lnTo>
                  <a:lnTo>
                    <a:pt x="242" y="109"/>
                  </a:lnTo>
                  <a:lnTo>
                    <a:pt x="233" y="109"/>
                  </a:lnTo>
                  <a:lnTo>
                    <a:pt x="233" y="104"/>
                  </a:lnTo>
                  <a:lnTo>
                    <a:pt x="234" y="100"/>
                  </a:lnTo>
                  <a:lnTo>
                    <a:pt x="234" y="97"/>
                  </a:lnTo>
                  <a:lnTo>
                    <a:pt x="236" y="95"/>
                  </a:lnTo>
                  <a:lnTo>
                    <a:pt x="237" y="92"/>
                  </a:lnTo>
                  <a:lnTo>
                    <a:pt x="235" y="92"/>
                  </a:lnTo>
                  <a:lnTo>
                    <a:pt x="231" y="82"/>
                  </a:lnTo>
                  <a:lnTo>
                    <a:pt x="237" y="77"/>
                  </a:lnTo>
                  <a:lnTo>
                    <a:pt x="226" y="77"/>
                  </a:lnTo>
                  <a:lnTo>
                    <a:pt x="220" y="55"/>
                  </a:lnTo>
                  <a:lnTo>
                    <a:pt x="213" y="55"/>
                  </a:lnTo>
                  <a:lnTo>
                    <a:pt x="212" y="59"/>
                  </a:lnTo>
                  <a:lnTo>
                    <a:pt x="209" y="64"/>
                  </a:lnTo>
                  <a:lnTo>
                    <a:pt x="209" y="66"/>
                  </a:lnTo>
                  <a:lnTo>
                    <a:pt x="208" y="68"/>
                  </a:lnTo>
                  <a:lnTo>
                    <a:pt x="206" y="70"/>
                  </a:lnTo>
                  <a:lnTo>
                    <a:pt x="204" y="70"/>
                  </a:lnTo>
                  <a:lnTo>
                    <a:pt x="195" y="69"/>
                  </a:lnTo>
                  <a:lnTo>
                    <a:pt x="188" y="67"/>
                  </a:lnTo>
                  <a:lnTo>
                    <a:pt x="179" y="71"/>
                  </a:lnTo>
                  <a:lnTo>
                    <a:pt x="172" y="74"/>
                  </a:lnTo>
                  <a:lnTo>
                    <a:pt x="168" y="72"/>
                  </a:lnTo>
                  <a:lnTo>
                    <a:pt x="161" y="60"/>
                  </a:lnTo>
                  <a:lnTo>
                    <a:pt x="159" y="60"/>
                  </a:lnTo>
                  <a:lnTo>
                    <a:pt x="160" y="67"/>
                  </a:lnTo>
                  <a:lnTo>
                    <a:pt x="161" y="72"/>
                  </a:lnTo>
                  <a:lnTo>
                    <a:pt x="161" y="75"/>
                  </a:lnTo>
                  <a:lnTo>
                    <a:pt x="160" y="77"/>
                  </a:lnTo>
                  <a:lnTo>
                    <a:pt x="158" y="78"/>
                  </a:lnTo>
                  <a:lnTo>
                    <a:pt x="154" y="78"/>
                  </a:lnTo>
                  <a:lnTo>
                    <a:pt x="147" y="78"/>
                  </a:lnTo>
                  <a:lnTo>
                    <a:pt x="145" y="60"/>
                  </a:lnTo>
                  <a:lnTo>
                    <a:pt x="145" y="51"/>
                  </a:lnTo>
                  <a:lnTo>
                    <a:pt x="125" y="51"/>
                  </a:lnTo>
                  <a:lnTo>
                    <a:pt x="125" y="59"/>
                  </a:lnTo>
                  <a:lnTo>
                    <a:pt x="124" y="64"/>
                  </a:lnTo>
                  <a:lnTo>
                    <a:pt x="123" y="69"/>
                  </a:lnTo>
                  <a:lnTo>
                    <a:pt x="114" y="69"/>
                  </a:lnTo>
                  <a:lnTo>
                    <a:pt x="110" y="68"/>
                  </a:lnTo>
                  <a:lnTo>
                    <a:pt x="108" y="67"/>
                  </a:lnTo>
                  <a:lnTo>
                    <a:pt x="107" y="65"/>
                  </a:lnTo>
                  <a:lnTo>
                    <a:pt x="107" y="63"/>
                  </a:lnTo>
                  <a:lnTo>
                    <a:pt x="108" y="57"/>
                  </a:lnTo>
                  <a:lnTo>
                    <a:pt x="110" y="51"/>
                  </a:lnTo>
                  <a:lnTo>
                    <a:pt x="103" y="46"/>
                  </a:lnTo>
                  <a:lnTo>
                    <a:pt x="100" y="53"/>
                  </a:lnTo>
                  <a:lnTo>
                    <a:pt x="98" y="61"/>
                  </a:lnTo>
                  <a:lnTo>
                    <a:pt x="96" y="64"/>
                  </a:lnTo>
                  <a:lnTo>
                    <a:pt x="94" y="66"/>
                  </a:lnTo>
                  <a:lnTo>
                    <a:pt x="92" y="68"/>
                  </a:lnTo>
                  <a:lnTo>
                    <a:pt x="89" y="69"/>
                  </a:lnTo>
                  <a:lnTo>
                    <a:pt x="82" y="68"/>
                  </a:lnTo>
                  <a:lnTo>
                    <a:pt x="76" y="67"/>
                  </a:lnTo>
                  <a:lnTo>
                    <a:pt x="69" y="75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58" y="52"/>
                  </a:lnTo>
                  <a:lnTo>
                    <a:pt x="61" y="47"/>
                  </a:lnTo>
                  <a:lnTo>
                    <a:pt x="66" y="41"/>
                  </a:lnTo>
                  <a:lnTo>
                    <a:pt x="69" y="38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6" y="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27" name="Freeform 521"/>
            <p:cNvSpPr>
              <a:spLocks/>
            </p:cNvSpPr>
            <p:nvPr/>
          </p:nvSpPr>
          <p:spPr bwMode="auto">
            <a:xfrm>
              <a:off x="7929564" y="2356788"/>
              <a:ext cx="217414" cy="213312"/>
            </a:xfrm>
            <a:custGeom>
              <a:avLst/>
              <a:gdLst>
                <a:gd name="T0" fmla="*/ 68045013 w 106"/>
                <a:gd name="T1" fmla="*/ 45362813 h 104"/>
                <a:gd name="T2" fmla="*/ 100806250 w 106"/>
                <a:gd name="T3" fmla="*/ 50403125 h 104"/>
                <a:gd name="T4" fmla="*/ 108367513 w 106"/>
                <a:gd name="T5" fmla="*/ 68045013 h 104"/>
                <a:gd name="T6" fmla="*/ 93246575 w 106"/>
                <a:gd name="T7" fmla="*/ 98286888 h 104"/>
                <a:gd name="T8" fmla="*/ 78125638 w 106"/>
                <a:gd name="T9" fmla="*/ 85685313 h 104"/>
                <a:gd name="T10" fmla="*/ 75604688 w 106"/>
                <a:gd name="T11" fmla="*/ 73085325 h 104"/>
                <a:gd name="T12" fmla="*/ 70564375 w 106"/>
                <a:gd name="T13" fmla="*/ 65524063 h 104"/>
                <a:gd name="T14" fmla="*/ 47883763 w 106"/>
                <a:gd name="T15" fmla="*/ 60483750 h 104"/>
                <a:gd name="T16" fmla="*/ 47883763 w 106"/>
                <a:gd name="T17" fmla="*/ 90725625 h 104"/>
                <a:gd name="T18" fmla="*/ 7561263 w 106"/>
                <a:gd name="T19" fmla="*/ 68045013 h 104"/>
                <a:gd name="T20" fmla="*/ 0 w 106"/>
                <a:gd name="T21" fmla="*/ 80645000 h 104"/>
                <a:gd name="T22" fmla="*/ 12601575 w 106"/>
                <a:gd name="T23" fmla="*/ 100806250 h 104"/>
                <a:gd name="T24" fmla="*/ 45362813 w 106"/>
                <a:gd name="T25" fmla="*/ 128528763 h 104"/>
                <a:gd name="T26" fmla="*/ 57964388 w 106"/>
                <a:gd name="T27" fmla="*/ 168851263 h 104"/>
                <a:gd name="T28" fmla="*/ 123488450 w 106"/>
                <a:gd name="T29" fmla="*/ 191531875 h 104"/>
                <a:gd name="T30" fmla="*/ 151209375 w 106"/>
                <a:gd name="T31" fmla="*/ 201612500 h 104"/>
                <a:gd name="T32" fmla="*/ 168851263 w 106"/>
                <a:gd name="T33" fmla="*/ 216733438 h 104"/>
                <a:gd name="T34" fmla="*/ 181451250 w 106"/>
                <a:gd name="T35" fmla="*/ 229335013 h 104"/>
                <a:gd name="T36" fmla="*/ 183972200 w 106"/>
                <a:gd name="T37" fmla="*/ 239415638 h 104"/>
                <a:gd name="T38" fmla="*/ 194052825 w 106"/>
                <a:gd name="T39" fmla="*/ 246975313 h 104"/>
                <a:gd name="T40" fmla="*/ 199093138 w 106"/>
                <a:gd name="T41" fmla="*/ 262096250 h 104"/>
                <a:gd name="T42" fmla="*/ 267136563 w 106"/>
                <a:gd name="T43" fmla="*/ 216733438 h 104"/>
                <a:gd name="T44" fmla="*/ 252015625 w 106"/>
                <a:gd name="T45" fmla="*/ 206652813 h 104"/>
                <a:gd name="T46" fmla="*/ 249496263 w 106"/>
                <a:gd name="T47" fmla="*/ 183972200 h 104"/>
                <a:gd name="T48" fmla="*/ 229335013 w 106"/>
                <a:gd name="T49" fmla="*/ 156249688 h 104"/>
                <a:gd name="T50" fmla="*/ 194052825 w 106"/>
                <a:gd name="T51" fmla="*/ 123488450 h 104"/>
                <a:gd name="T52" fmla="*/ 163810950 w 106"/>
                <a:gd name="T53" fmla="*/ 103327200 h 104"/>
                <a:gd name="T54" fmla="*/ 143649700 w 106"/>
                <a:gd name="T55" fmla="*/ 75604688 h 104"/>
                <a:gd name="T56" fmla="*/ 138609388 w 106"/>
                <a:gd name="T57" fmla="*/ 32762825 h 104"/>
                <a:gd name="T58" fmla="*/ 108367513 w 106"/>
                <a:gd name="T59" fmla="*/ 27722513 h 104"/>
                <a:gd name="T60" fmla="*/ 40322500 w 106"/>
                <a:gd name="T61" fmla="*/ 5040313 h 104"/>
                <a:gd name="T62" fmla="*/ 2520950 w 106"/>
                <a:gd name="T63" fmla="*/ 0 h 1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6" h="104">
                  <a:moveTo>
                    <a:pt x="14" y="18"/>
                  </a:moveTo>
                  <a:lnTo>
                    <a:pt x="27" y="18"/>
                  </a:lnTo>
                  <a:lnTo>
                    <a:pt x="37" y="19"/>
                  </a:lnTo>
                  <a:lnTo>
                    <a:pt x="40" y="20"/>
                  </a:lnTo>
                  <a:lnTo>
                    <a:pt x="42" y="24"/>
                  </a:lnTo>
                  <a:lnTo>
                    <a:pt x="43" y="27"/>
                  </a:lnTo>
                  <a:lnTo>
                    <a:pt x="42" y="32"/>
                  </a:lnTo>
                  <a:lnTo>
                    <a:pt x="37" y="39"/>
                  </a:lnTo>
                  <a:lnTo>
                    <a:pt x="34" y="36"/>
                  </a:lnTo>
                  <a:lnTo>
                    <a:pt x="31" y="34"/>
                  </a:lnTo>
                  <a:lnTo>
                    <a:pt x="31" y="32"/>
                  </a:lnTo>
                  <a:lnTo>
                    <a:pt x="30" y="29"/>
                  </a:lnTo>
                  <a:lnTo>
                    <a:pt x="30" y="28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9" y="24"/>
                  </a:lnTo>
                  <a:lnTo>
                    <a:pt x="19" y="30"/>
                  </a:lnTo>
                  <a:lnTo>
                    <a:pt x="19" y="36"/>
                  </a:lnTo>
                  <a:lnTo>
                    <a:pt x="19" y="42"/>
                  </a:lnTo>
                  <a:lnTo>
                    <a:pt x="3" y="27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10" y="44"/>
                  </a:lnTo>
                  <a:lnTo>
                    <a:pt x="18" y="51"/>
                  </a:lnTo>
                  <a:lnTo>
                    <a:pt x="25" y="58"/>
                  </a:lnTo>
                  <a:lnTo>
                    <a:pt x="23" y="67"/>
                  </a:lnTo>
                  <a:lnTo>
                    <a:pt x="39" y="76"/>
                  </a:lnTo>
                  <a:lnTo>
                    <a:pt x="49" y="76"/>
                  </a:lnTo>
                  <a:lnTo>
                    <a:pt x="56" y="78"/>
                  </a:lnTo>
                  <a:lnTo>
                    <a:pt x="60" y="80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69" y="88"/>
                  </a:lnTo>
                  <a:lnTo>
                    <a:pt x="72" y="91"/>
                  </a:lnTo>
                  <a:lnTo>
                    <a:pt x="77" y="93"/>
                  </a:lnTo>
                  <a:lnTo>
                    <a:pt x="73" y="95"/>
                  </a:lnTo>
                  <a:lnTo>
                    <a:pt x="73" y="98"/>
                  </a:lnTo>
                  <a:lnTo>
                    <a:pt x="77" y="98"/>
                  </a:lnTo>
                  <a:lnTo>
                    <a:pt x="77" y="103"/>
                  </a:lnTo>
                  <a:lnTo>
                    <a:pt x="79" y="104"/>
                  </a:lnTo>
                  <a:lnTo>
                    <a:pt x="106" y="90"/>
                  </a:lnTo>
                  <a:lnTo>
                    <a:pt x="106" y="86"/>
                  </a:lnTo>
                  <a:lnTo>
                    <a:pt x="98" y="86"/>
                  </a:lnTo>
                  <a:lnTo>
                    <a:pt x="100" y="82"/>
                  </a:lnTo>
                  <a:lnTo>
                    <a:pt x="100" y="78"/>
                  </a:lnTo>
                  <a:lnTo>
                    <a:pt x="99" y="73"/>
                  </a:lnTo>
                  <a:lnTo>
                    <a:pt x="96" y="67"/>
                  </a:lnTo>
                  <a:lnTo>
                    <a:pt x="91" y="62"/>
                  </a:lnTo>
                  <a:lnTo>
                    <a:pt x="84" y="56"/>
                  </a:lnTo>
                  <a:lnTo>
                    <a:pt x="77" y="49"/>
                  </a:lnTo>
                  <a:lnTo>
                    <a:pt x="71" y="44"/>
                  </a:lnTo>
                  <a:lnTo>
                    <a:pt x="65" y="41"/>
                  </a:lnTo>
                  <a:lnTo>
                    <a:pt x="59" y="40"/>
                  </a:lnTo>
                  <a:lnTo>
                    <a:pt x="57" y="30"/>
                  </a:lnTo>
                  <a:lnTo>
                    <a:pt x="55" y="20"/>
                  </a:lnTo>
                  <a:lnTo>
                    <a:pt x="55" y="13"/>
                  </a:lnTo>
                  <a:lnTo>
                    <a:pt x="48" y="13"/>
                  </a:lnTo>
                  <a:lnTo>
                    <a:pt x="43" y="11"/>
                  </a:lnTo>
                  <a:lnTo>
                    <a:pt x="30" y="7"/>
                  </a:lnTo>
                  <a:lnTo>
                    <a:pt x="16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28" name="Freeform 522"/>
            <p:cNvSpPr>
              <a:spLocks/>
            </p:cNvSpPr>
            <p:nvPr/>
          </p:nvSpPr>
          <p:spPr bwMode="auto">
            <a:xfrm>
              <a:off x="6536879" y="1813251"/>
              <a:ext cx="695315" cy="1651121"/>
            </a:xfrm>
            <a:custGeom>
              <a:avLst/>
              <a:gdLst>
                <a:gd name="T0" fmla="*/ 2147483647 w 339"/>
                <a:gd name="T1" fmla="*/ 2147483647 h 805"/>
                <a:gd name="T2" fmla="*/ 2147483647 w 339"/>
                <a:gd name="T3" fmla="*/ 2147483647 h 805"/>
                <a:gd name="T4" fmla="*/ 2147483647 w 339"/>
                <a:gd name="T5" fmla="*/ 2147483647 h 805"/>
                <a:gd name="T6" fmla="*/ 2147483647 w 339"/>
                <a:gd name="T7" fmla="*/ 2147483647 h 805"/>
                <a:gd name="T8" fmla="*/ 2147483647 w 339"/>
                <a:gd name="T9" fmla="*/ 2147483647 h 805"/>
                <a:gd name="T10" fmla="*/ 2147483647 w 339"/>
                <a:gd name="T11" fmla="*/ 2147483647 h 805"/>
                <a:gd name="T12" fmla="*/ 2147483647 w 339"/>
                <a:gd name="T13" fmla="*/ 2147483647 h 805"/>
                <a:gd name="T14" fmla="*/ 2147483647 w 339"/>
                <a:gd name="T15" fmla="*/ 2147483647 h 805"/>
                <a:gd name="T16" fmla="*/ 2147483647 w 339"/>
                <a:gd name="T17" fmla="*/ 2147483647 h 805"/>
                <a:gd name="T18" fmla="*/ 2147483647 w 339"/>
                <a:gd name="T19" fmla="*/ 2147483647 h 805"/>
                <a:gd name="T20" fmla="*/ 2147483647 w 339"/>
                <a:gd name="T21" fmla="*/ 2147483647 h 805"/>
                <a:gd name="T22" fmla="*/ 2147483647 w 339"/>
                <a:gd name="T23" fmla="*/ 2147483647 h 805"/>
                <a:gd name="T24" fmla="*/ 2147483647 w 339"/>
                <a:gd name="T25" fmla="*/ 2147483647 h 805"/>
                <a:gd name="T26" fmla="*/ 2147483647 w 339"/>
                <a:gd name="T27" fmla="*/ 2147483647 h 805"/>
                <a:gd name="T28" fmla="*/ 2147483647 w 339"/>
                <a:gd name="T29" fmla="*/ 2147483647 h 805"/>
                <a:gd name="T30" fmla="*/ 2147483647 w 339"/>
                <a:gd name="T31" fmla="*/ 2147483647 h 805"/>
                <a:gd name="T32" fmla="*/ 2147483647 w 339"/>
                <a:gd name="T33" fmla="*/ 2147483647 h 805"/>
                <a:gd name="T34" fmla="*/ 2147483647 w 339"/>
                <a:gd name="T35" fmla="*/ 2147483647 h 805"/>
                <a:gd name="T36" fmla="*/ 2147483647 w 339"/>
                <a:gd name="T37" fmla="*/ 2147483647 h 805"/>
                <a:gd name="T38" fmla="*/ 2147483647 w 339"/>
                <a:gd name="T39" fmla="*/ 2147483647 h 805"/>
                <a:gd name="T40" fmla="*/ 2147483647 w 339"/>
                <a:gd name="T41" fmla="*/ 2147483647 h 805"/>
                <a:gd name="T42" fmla="*/ 2147483647 w 339"/>
                <a:gd name="T43" fmla="*/ 2147483647 h 805"/>
                <a:gd name="T44" fmla="*/ 2147483647 w 339"/>
                <a:gd name="T45" fmla="*/ 2147483647 h 805"/>
                <a:gd name="T46" fmla="*/ 2147483647 w 339"/>
                <a:gd name="T47" fmla="*/ 2147483647 h 805"/>
                <a:gd name="T48" fmla="*/ 2147483647 w 339"/>
                <a:gd name="T49" fmla="*/ 2147483647 h 805"/>
                <a:gd name="T50" fmla="*/ 2147483647 w 339"/>
                <a:gd name="T51" fmla="*/ 2147483647 h 805"/>
                <a:gd name="T52" fmla="*/ 2147483647 w 339"/>
                <a:gd name="T53" fmla="*/ 2147483647 h 805"/>
                <a:gd name="T54" fmla="*/ 2147483647 w 339"/>
                <a:gd name="T55" fmla="*/ 2147483647 h 805"/>
                <a:gd name="T56" fmla="*/ 2147483647 w 339"/>
                <a:gd name="T57" fmla="*/ 2147483647 h 805"/>
                <a:gd name="T58" fmla="*/ 2147483647 w 339"/>
                <a:gd name="T59" fmla="*/ 2147483647 h 805"/>
                <a:gd name="T60" fmla="*/ 2147483647 w 339"/>
                <a:gd name="T61" fmla="*/ 2147483647 h 805"/>
                <a:gd name="T62" fmla="*/ 2147483647 w 339"/>
                <a:gd name="T63" fmla="*/ 2147483647 h 805"/>
                <a:gd name="T64" fmla="*/ 2147483647 w 339"/>
                <a:gd name="T65" fmla="*/ 2147483647 h 805"/>
                <a:gd name="T66" fmla="*/ 2147483647 w 339"/>
                <a:gd name="T67" fmla="*/ 2147483647 h 805"/>
                <a:gd name="T68" fmla="*/ 2147483647 w 339"/>
                <a:gd name="T69" fmla="*/ 2147483647 h 805"/>
                <a:gd name="T70" fmla="*/ 2147483647 w 339"/>
                <a:gd name="T71" fmla="*/ 2147483647 h 805"/>
                <a:gd name="T72" fmla="*/ 2147483647 w 339"/>
                <a:gd name="T73" fmla="*/ 2147483647 h 805"/>
                <a:gd name="T74" fmla="*/ 2147483647 w 339"/>
                <a:gd name="T75" fmla="*/ 2147483647 h 805"/>
                <a:gd name="T76" fmla="*/ 2147483647 w 339"/>
                <a:gd name="T77" fmla="*/ 2147483647 h 805"/>
                <a:gd name="T78" fmla="*/ 2147483647 w 339"/>
                <a:gd name="T79" fmla="*/ 2147483647 h 805"/>
                <a:gd name="T80" fmla="*/ 2147483647 w 339"/>
                <a:gd name="T81" fmla="*/ 2147483647 h 805"/>
                <a:gd name="T82" fmla="*/ 2147483647 w 339"/>
                <a:gd name="T83" fmla="*/ 2147483647 h 805"/>
                <a:gd name="T84" fmla="*/ 2147483647 w 339"/>
                <a:gd name="T85" fmla="*/ 2147483647 h 805"/>
                <a:gd name="T86" fmla="*/ 2147483647 w 339"/>
                <a:gd name="T87" fmla="*/ 2147483647 h 805"/>
                <a:gd name="T88" fmla="*/ 2147483647 w 339"/>
                <a:gd name="T89" fmla="*/ 2147483647 h 805"/>
                <a:gd name="T90" fmla="*/ 2147483647 w 339"/>
                <a:gd name="T91" fmla="*/ 2147483647 h 805"/>
                <a:gd name="T92" fmla="*/ 2147483647 w 339"/>
                <a:gd name="T93" fmla="*/ 2147483647 h 805"/>
                <a:gd name="T94" fmla="*/ 2147483647 w 339"/>
                <a:gd name="T95" fmla="*/ 2147483647 h 805"/>
                <a:gd name="T96" fmla="*/ 2147483647 w 339"/>
                <a:gd name="T97" fmla="*/ 2147483647 h 805"/>
                <a:gd name="T98" fmla="*/ 2147483647 w 339"/>
                <a:gd name="T99" fmla="*/ 2147483647 h 805"/>
                <a:gd name="T100" fmla="*/ 2147483647 w 339"/>
                <a:gd name="T101" fmla="*/ 2147483647 h 805"/>
                <a:gd name="T102" fmla="*/ 2147483647 w 339"/>
                <a:gd name="T103" fmla="*/ 2147483647 h 805"/>
                <a:gd name="T104" fmla="*/ 2147483647 w 339"/>
                <a:gd name="T105" fmla="*/ 2147483647 h 805"/>
                <a:gd name="T106" fmla="*/ 2147483647 w 339"/>
                <a:gd name="T107" fmla="*/ 2147483647 h 805"/>
                <a:gd name="T108" fmla="*/ 2147483647 w 339"/>
                <a:gd name="T109" fmla="*/ 2147483647 h 805"/>
                <a:gd name="T110" fmla="*/ 2147483647 w 339"/>
                <a:gd name="T111" fmla="*/ 2147483647 h 805"/>
                <a:gd name="T112" fmla="*/ 2147483647 w 339"/>
                <a:gd name="T113" fmla="*/ 0 h 80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39" h="805">
                  <a:moveTo>
                    <a:pt x="215" y="8"/>
                  </a:moveTo>
                  <a:lnTo>
                    <a:pt x="213" y="26"/>
                  </a:lnTo>
                  <a:lnTo>
                    <a:pt x="218" y="26"/>
                  </a:lnTo>
                  <a:lnTo>
                    <a:pt x="218" y="30"/>
                  </a:lnTo>
                  <a:lnTo>
                    <a:pt x="218" y="35"/>
                  </a:lnTo>
                  <a:lnTo>
                    <a:pt x="215" y="40"/>
                  </a:lnTo>
                  <a:lnTo>
                    <a:pt x="214" y="42"/>
                  </a:lnTo>
                  <a:lnTo>
                    <a:pt x="213" y="43"/>
                  </a:lnTo>
                  <a:lnTo>
                    <a:pt x="211" y="44"/>
                  </a:lnTo>
                  <a:lnTo>
                    <a:pt x="210" y="45"/>
                  </a:lnTo>
                  <a:lnTo>
                    <a:pt x="200" y="44"/>
                  </a:lnTo>
                  <a:lnTo>
                    <a:pt x="192" y="41"/>
                  </a:lnTo>
                  <a:lnTo>
                    <a:pt x="182" y="39"/>
                  </a:lnTo>
                  <a:lnTo>
                    <a:pt x="171" y="37"/>
                  </a:lnTo>
                  <a:lnTo>
                    <a:pt x="161" y="37"/>
                  </a:lnTo>
                  <a:lnTo>
                    <a:pt x="161" y="58"/>
                  </a:lnTo>
                  <a:lnTo>
                    <a:pt x="161" y="62"/>
                  </a:lnTo>
                  <a:lnTo>
                    <a:pt x="159" y="68"/>
                  </a:lnTo>
                  <a:lnTo>
                    <a:pt x="158" y="69"/>
                  </a:lnTo>
                  <a:lnTo>
                    <a:pt x="156" y="71"/>
                  </a:lnTo>
                  <a:lnTo>
                    <a:pt x="154" y="71"/>
                  </a:lnTo>
                  <a:lnTo>
                    <a:pt x="152" y="72"/>
                  </a:lnTo>
                  <a:lnTo>
                    <a:pt x="148" y="70"/>
                  </a:lnTo>
                  <a:lnTo>
                    <a:pt x="142" y="67"/>
                  </a:lnTo>
                  <a:lnTo>
                    <a:pt x="127" y="85"/>
                  </a:lnTo>
                  <a:lnTo>
                    <a:pt x="127" y="91"/>
                  </a:lnTo>
                  <a:lnTo>
                    <a:pt x="125" y="100"/>
                  </a:lnTo>
                  <a:lnTo>
                    <a:pt x="123" y="105"/>
                  </a:lnTo>
                  <a:lnTo>
                    <a:pt x="125" y="112"/>
                  </a:lnTo>
                  <a:lnTo>
                    <a:pt x="128" y="117"/>
                  </a:lnTo>
                  <a:lnTo>
                    <a:pt x="126" y="127"/>
                  </a:lnTo>
                  <a:lnTo>
                    <a:pt x="123" y="134"/>
                  </a:lnTo>
                  <a:lnTo>
                    <a:pt x="120" y="139"/>
                  </a:lnTo>
                  <a:lnTo>
                    <a:pt x="116" y="145"/>
                  </a:lnTo>
                  <a:lnTo>
                    <a:pt x="113" y="151"/>
                  </a:lnTo>
                  <a:lnTo>
                    <a:pt x="110" y="157"/>
                  </a:lnTo>
                  <a:lnTo>
                    <a:pt x="109" y="164"/>
                  </a:lnTo>
                  <a:lnTo>
                    <a:pt x="108" y="173"/>
                  </a:lnTo>
                  <a:lnTo>
                    <a:pt x="102" y="179"/>
                  </a:lnTo>
                  <a:lnTo>
                    <a:pt x="97" y="184"/>
                  </a:lnTo>
                  <a:lnTo>
                    <a:pt x="94" y="185"/>
                  </a:lnTo>
                  <a:lnTo>
                    <a:pt x="91" y="186"/>
                  </a:lnTo>
                  <a:lnTo>
                    <a:pt x="87" y="186"/>
                  </a:lnTo>
                  <a:lnTo>
                    <a:pt x="83" y="185"/>
                  </a:lnTo>
                  <a:lnTo>
                    <a:pt x="87" y="197"/>
                  </a:lnTo>
                  <a:lnTo>
                    <a:pt x="83" y="219"/>
                  </a:lnTo>
                  <a:lnTo>
                    <a:pt x="81" y="235"/>
                  </a:lnTo>
                  <a:lnTo>
                    <a:pt x="79" y="242"/>
                  </a:lnTo>
                  <a:lnTo>
                    <a:pt x="77" y="250"/>
                  </a:lnTo>
                  <a:lnTo>
                    <a:pt x="73" y="259"/>
                  </a:lnTo>
                  <a:lnTo>
                    <a:pt x="67" y="272"/>
                  </a:lnTo>
                  <a:lnTo>
                    <a:pt x="78" y="278"/>
                  </a:lnTo>
                  <a:lnTo>
                    <a:pt x="78" y="305"/>
                  </a:lnTo>
                  <a:lnTo>
                    <a:pt x="73" y="305"/>
                  </a:lnTo>
                  <a:lnTo>
                    <a:pt x="73" y="309"/>
                  </a:lnTo>
                  <a:lnTo>
                    <a:pt x="49" y="309"/>
                  </a:lnTo>
                  <a:lnTo>
                    <a:pt x="44" y="309"/>
                  </a:lnTo>
                  <a:lnTo>
                    <a:pt x="40" y="312"/>
                  </a:lnTo>
                  <a:lnTo>
                    <a:pt x="36" y="316"/>
                  </a:lnTo>
                  <a:lnTo>
                    <a:pt x="32" y="321"/>
                  </a:lnTo>
                  <a:lnTo>
                    <a:pt x="30" y="326"/>
                  </a:lnTo>
                  <a:lnTo>
                    <a:pt x="27" y="332"/>
                  </a:lnTo>
                  <a:lnTo>
                    <a:pt x="24" y="339"/>
                  </a:lnTo>
                  <a:lnTo>
                    <a:pt x="23" y="347"/>
                  </a:lnTo>
                  <a:lnTo>
                    <a:pt x="22" y="362"/>
                  </a:lnTo>
                  <a:lnTo>
                    <a:pt x="22" y="378"/>
                  </a:lnTo>
                  <a:lnTo>
                    <a:pt x="23" y="384"/>
                  </a:lnTo>
                  <a:lnTo>
                    <a:pt x="26" y="390"/>
                  </a:lnTo>
                  <a:lnTo>
                    <a:pt x="28" y="396"/>
                  </a:lnTo>
                  <a:lnTo>
                    <a:pt x="31" y="401"/>
                  </a:lnTo>
                  <a:lnTo>
                    <a:pt x="30" y="409"/>
                  </a:lnTo>
                  <a:lnTo>
                    <a:pt x="28" y="421"/>
                  </a:lnTo>
                  <a:lnTo>
                    <a:pt x="27" y="433"/>
                  </a:lnTo>
                  <a:lnTo>
                    <a:pt x="27" y="441"/>
                  </a:lnTo>
                  <a:lnTo>
                    <a:pt x="31" y="446"/>
                  </a:lnTo>
                  <a:lnTo>
                    <a:pt x="39" y="452"/>
                  </a:lnTo>
                  <a:lnTo>
                    <a:pt x="43" y="456"/>
                  </a:lnTo>
                  <a:lnTo>
                    <a:pt x="46" y="460"/>
                  </a:lnTo>
                  <a:lnTo>
                    <a:pt x="48" y="463"/>
                  </a:lnTo>
                  <a:lnTo>
                    <a:pt x="49" y="467"/>
                  </a:lnTo>
                  <a:lnTo>
                    <a:pt x="49" y="470"/>
                  </a:lnTo>
                  <a:lnTo>
                    <a:pt x="49" y="475"/>
                  </a:lnTo>
                  <a:lnTo>
                    <a:pt x="47" y="479"/>
                  </a:lnTo>
                  <a:lnTo>
                    <a:pt x="44" y="483"/>
                  </a:lnTo>
                  <a:lnTo>
                    <a:pt x="42" y="487"/>
                  </a:lnTo>
                  <a:lnTo>
                    <a:pt x="31" y="489"/>
                  </a:lnTo>
                  <a:lnTo>
                    <a:pt x="33" y="496"/>
                  </a:lnTo>
                  <a:lnTo>
                    <a:pt x="35" y="503"/>
                  </a:lnTo>
                  <a:lnTo>
                    <a:pt x="37" y="506"/>
                  </a:lnTo>
                  <a:lnTo>
                    <a:pt x="39" y="509"/>
                  </a:lnTo>
                  <a:lnTo>
                    <a:pt x="42" y="511"/>
                  </a:lnTo>
                  <a:lnTo>
                    <a:pt x="45" y="513"/>
                  </a:lnTo>
                  <a:lnTo>
                    <a:pt x="44" y="521"/>
                  </a:lnTo>
                  <a:lnTo>
                    <a:pt x="42" y="530"/>
                  </a:lnTo>
                  <a:lnTo>
                    <a:pt x="40" y="541"/>
                  </a:lnTo>
                  <a:lnTo>
                    <a:pt x="36" y="548"/>
                  </a:lnTo>
                  <a:lnTo>
                    <a:pt x="29" y="553"/>
                  </a:lnTo>
                  <a:lnTo>
                    <a:pt x="22" y="556"/>
                  </a:lnTo>
                  <a:lnTo>
                    <a:pt x="18" y="562"/>
                  </a:lnTo>
                  <a:lnTo>
                    <a:pt x="15" y="572"/>
                  </a:lnTo>
                  <a:lnTo>
                    <a:pt x="16" y="573"/>
                  </a:lnTo>
                  <a:lnTo>
                    <a:pt x="18" y="576"/>
                  </a:lnTo>
                  <a:lnTo>
                    <a:pt x="20" y="578"/>
                  </a:lnTo>
                  <a:lnTo>
                    <a:pt x="20" y="582"/>
                  </a:lnTo>
                  <a:lnTo>
                    <a:pt x="20" y="583"/>
                  </a:lnTo>
                  <a:lnTo>
                    <a:pt x="20" y="589"/>
                  </a:lnTo>
                  <a:lnTo>
                    <a:pt x="18" y="599"/>
                  </a:lnTo>
                  <a:lnTo>
                    <a:pt x="17" y="603"/>
                  </a:lnTo>
                  <a:lnTo>
                    <a:pt x="16" y="607"/>
                  </a:lnTo>
                  <a:lnTo>
                    <a:pt x="14" y="610"/>
                  </a:lnTo>
                  <a:lnTo>
                    <a:pt x="13" y="610"/>
                  </a:lnTo>
                  <a:lnTo>
                    <a:pt x="6" y="610"/>
                  </a:lnTo>
                  <a:lnTo>
                    <a:pt x="0" y="609"/>
                  </a:lnTo>
                  <a:lnTo>
                    <a:pt x="0" y="620"/>
                  </a:lnTo>
                  <a:lnTo>
                    <a:pt x="2" y="626"/>
                  </a:lnTo>
                  <a:lnTo>
                    <a:pt x="5" y="633"/>
                  </a:lnTo>
                  <a:lnTo>
                    <a:pt x="11" y="634"/>
                  </a:lnTo>
                  <a:lnTo>
                    <a:pt x="17" y="636"/>
                  </a:lnTo>
                  <a:lnTo>
                    <a:pt x="20" y="637"/>
                  </a:lnTo>
                  <a:lnTo>
                    <a:pt x="22" y="639"/>
                  </a:lnTo>
                  <a:lnTo>
                    <a:pt x="24" y="641"/>
                  </a:lnTo>
                  <a:lnTo>
                    <a:pt x="24" y="643"/>
                  </a:lnTo>
                  <a:lnTo>
                    <a:pt x="24" y="657"/>
                  </a:lnTo>
                  <a:lnTo>
                    <a:pt x="17" y="657"/>
                  </a:lnTo>
                  <a:lnTo>
                    <a:pt x="27" y="676"/>
                  </a:lnTo>
                  <a:lnTo>
                    <a:pt x="29" y="676"/>
                  </a:lnTo>
                  <a:lnTo>
                    <a:pt x="29" y="682"/>
                  </a:lnTo>
                  <a:lnTo>
                    <a:pt x="30" y="688"/>
                  </a:lnTo>
                  <a:lnTo>
                    <a:pt x="31" y="693"/>
                  </a:lnTo>
                  <a:lnTo>
                    <a:pt x="33" y="698"/>
                  </a:lnTo>
                  <a:lnTo>
                    <a:pt x="38" y="707"/>
                  </a:lnTo>
                  <a:lnTo>
                    <a:pt x="44" y="714"/>
                  </a:lnTo>
                  <a:lnTo>
                    <a:pt x="58" y="726"/>
                  </a:lnTo>
                  <a:lnTo>
                    <a:pt x="71" y="740"/>
                  </a:lnTo>
                  <a:lnTo>
                    <a:pt x="69" y="751"/>
                  </a:lnTo>
                  <a:lnTo>
                    <a:pt x="61" y="751"/>
                  </a:lnTo>
                  <a:lnTo>
                    <a:pt x="63" y="753"/>
                  </a:lnTo>
                  <a:lnTo>
                    <a:pt x="63" y="756"/>
                  </a:lnTo>
                  <a:lnTo>
                    <a:pt x="63" y="764"/>
                  </a:lnTo>
                  <a:lnTo>
                    <a:pt x="54" y="764"/>
                  </a:lnTo>
                  <a:lnTo>
                    <a:pt x="61" y="772"/>
                  </a:lnTo>
                  <a:lnTo>
                    <a:pt x="68" y="780"/>
                  </a:lnTo>
                  <a:lnTo>
                    <a:pt x="70" y="784"/>
                  </a:lnTo>
                  <a:lnTo>
                    <a:pt x="72" y="789"/>
                  </a:lnTo>
                  <a:lnTo>
                    <a:pt x="74" y="794"/>
                  </a:lnTo>
                  <a:lnTo>
                    <a:pt x="74" y="801"/>
                  </a:lnTo>
                  <a:lnTo>
                    <a:pt x="71" y="801"/>
                  </a:lnTo>
                  <a:lnTo>
                    <a:pt x="71" y="805"/>
                  </a:lnTo>
                  <a:lnTo>
                    <a:pt x="85" y="805"/>
                  </a:lnTo>
                  <a:lnTo>
                    <a:pt x="93" y="803"/>
                  </a:lnTo>
                  <a:lnTo>
                    <a:pt x="112" y="801"/>
                  </a:lnTo>
                  <a:lnTo>
                    <a:pt x="109" y="796"/>
                  </a:lnTo>
                  <a:lnTo>
                    <a:pt x="108" y="791"/>
                  </a:lnTo>
                  <a:lnTo>
                    <a:pt x="108" y="782"/>
                  </a:lnTo>
                  <a:lnTo>
                    <a:pt x="109" y="779"/>
                  </a:lnTo>
                  <a:lnTo>
                    <a:pt x="111" y="776"/>
                  </a:lnTo>
                  <a:lnTo>
                    <a:pt x="115" y="772"/>
                  </a:lnTo>
                  <a:lnTo>
                    <a:pt x="119" y="769"/>
                  </a:lnTo>
                  <a:lnTo>
                    <a:pt x="128" y="762"/>
                  </a:lnTo>
                  <a:lnTo>
                    <a:pt x="134" y="756"/>
                  </a:lnTo>
                  <a:lnTo>
                    <a:pt x="169" y="754"/>
                  </a:lnTo>
                  <a:lnTo>
                    <a:pt x="175" y="745"/>
                  </a:lnTo>
                  <a:lnTo>
                    <a:pt x="180" y="735"/>
                  </a:lnTo>
                  <a:lnTo>
                    <a:pt x="182" y="725"/>
                  </a:lnTo>
                  <a:lnTo>
                    <a:pt x="184" y="715"/>
                  </a:lnTo>
                  <a:lnTo>
                    <a:pt x="185" y="693"/>
                  </a:lnTo>
                  <a:lnTo>
                    <a:pt x="184" y="668"/>
                  </a:lnTo>
                  <a:lnTo>
                    <a:pt x="181" y="657"/>
                  </a:lnTo>
                  <a:lnTo>
                    <a:pt x="188" y="657"/>
                  </a:lnTo>
                  <a:lnTo>
                    <a:pt x="186" y="629"/>
                  </a:lnTo>
                  <a:lnTo>
                    <a:pt x="179" y="628"/>
                  </a:lnTo>
                  <a:lnTo>
                    <a:pt x="179" y="620"/>
                  </a:lnTo>
                  <a:lnTo>
                    <a:pt x="169" y="617"/>
                  </a:lnTo>
                  <a:lnTo>
                    <a:pt x="169" y="607"/>
                  </a:lnTo>
                  <a:lnTo>
                    <a:pt x="193" y="610"/>
                  </a:lnTo>
                  <a:lnTo>
                    <a:pt x="194" y="607"/>
                  </a:lnTo>
                  <a:lnTo>
                    <a:pt x="196" y="604"/>
                  </a:lnTo>
                  <a:lnTo>
                    <a:pt x="199" y="602"/>
                  </a:lnTo>
                  <a:lnTo>
                    <a:pt x="202" y="600"/>
                  </a:lnTo>
                  <a:lnTo>
                    <a:pt x="205" y="597"/>
                  </a:lnTo>
                  <a:lnTo>
                    <a:pt x="209" y="594"/>
                  </a:lnTo>
                  <a:lnTo>
                    <a:pt x="212" y="587"/>
                  </a:lnTo>
                  <a:lnTo>
                    <a:pt x="215" y="580"/>
                  </a:lnTo>
                  <a:lnTo>
                    <a:pt x="224" y="587"/>
                  </a:lnTo>
                  <a:lnTo>
                    <a:pt x="231" y="585"/>
                  </a:lnTo>
                  <a:lnTo>
                    <a:pt x="231" y="580"/>
                  </a:lnTo>
                  <a:lnTo>
                    <a:pt x="231" y="574"/>
                  </a:lnTo>
                  <a:lnTo>
                    <a:pt x="232" y="569"/>
                  </a:lnTo>
                  <a:lnTo>
                    <a:pt x="233" y="563"/>
                  </a:lnTo>
                  <a:lnTo>
                    <a:pt x="235" y="559"/>
                  </a:lnTo>
                  <a:lnTo>
                    <a:pt x="238" y="552"/>
                  </a:lnTo>
                  <a:lnTo>
                    <a:pt x="242" y="545"/>
                  </a:lnTo>
                  <a:lnTo>
                    <a:pt x="244" y="541"/>
                  </a:lnTo>
                  <a:lnTo>
                    <a:pt x="244" y="538"/>
                  </a:lnTo>
                  <a:lnTo>
                    <a:pt x="244" y="535"/>
                  </a:lnTo>
                  <a:lnTo>
                    <a:pt x="243" y="533"/>
                  </a:lnTo>
                  <a:lnTo>
                    <a:pt x="241" y="531"/>
                  </a:lnTo>
                  <a:lnTo>
                    <a:pt x="237" y="529"/>
                  </a:lnTo>
                  <a:lnTo>
                    <a:pt x="233" y="528"/>
                  </a:lnTo>
                  <a:lnTo>
                    <a:pt x="229" y="526"/>
                  </a:lnTo>
                  <a:lnTo>
                    <a:pt x="227" y="525"/>
                  </a:lnTo>
                  <a:lnTo>
                    <a:pt x="225" y="523"/>
                  </a:lnTo>
                  <a:lnTo>
                    <a:pt x="224" y="521"/>
                  </a:lnTo>
                  <a:lnTo>
                    <a:pt x="224" y="518"/>
                  </a:lnTo>
                  <a:lnTo>
                    <a:pt x="213" y="507"/>
                  </a:lnTo>
                  <a:lnTo>
                    <a:pt x="184" y="497"/>
                  </a:lnTo>
                  <a:lnTo>
                    <a:pt x="184" y="488"/>
                  </a:lnTo>
                  <a:lnTo>
                    <a:pt x="182" y="476"/>
                  </a:lnTo>
                  <a:lnTo>
                    <a:pt x="180" y="464"/>
                  </a:lnTo>
                  <a:lnTo>
                    <a:pt x="179" y="452"/>
                  </a:lnTo>
                  <a:lnTo>
                    <a:pt x="179" y="447"/>
                  </a:lnTo>
                  <a:lnTo>
                    <a:pt x="179" y="441"/>
                  </a:lnTo>
                  <a:lnTo>
                    <a:pt x="181" y="435"/>
                  </a:lnTo>
                  <a:lnTo>
                    <a:pt x="183" y="430"/>
                  </a:lnTo>
                  <a:lnTo>
                    <a:pt x="186" y="418"/>
                  </a:lnTo>
                  <a:lnTo>
                    <a:pt x="188" y="411"/>
                  </a:lnTo>
                  <a:lnTo>
                    <a:pt x="183" y="404"/>
                  </a:lnTo>
                  <a:lnTo>
                    <a:pt x="179" y="393"/>
                  </a:lnTo>
                  <a:lnTo>
                    <a:pt x="179" y="387"/>
                  </a:lnTo>
                  <a:lnTo>
                    <a:pt x="197" y="382"/>
                  </a:lnTo>
                  <a:lnTo>
                    <a:pt x="188" y="356"/>
                  </a:lnTo>
                  <a:lnTo>
                    <a:pt x="197" y="356"/>
                  </a:lnTo>
                  <a:lnTo>
                    <a:pt x="200" y="364"/>
                  </a:lnTo>
                  <a:lnTo>
                    <a:pt x="206" y="357"/>
                  </a:lnTo>
                  <a:lnTo>
                    <a:pt x="211" y="348"/>
                  </a:lnTo>
                  <a:lnTo>
                    <a:pt x="219" y="339"/>
                  </a:lnTo>
                  <a:lnTo>
                    <a:pt x="227" y="331"/>
                  </a:lnTo>
                  <a:lnTo>
                    <a:pt x="235" y="323"/>
                  </a:lnTo>
                  <a:lnTo>
                    <a:pt x="244" y="314"/>
                  </a:lnTo>
                  <a:lnTo>
                    <a:pt x="255" y="307"/>
                  </a:lnTo>
                  <a:lnTo>
                    <a:pt x="265" y="302"/>
                  </a:lnTo>
                  <a:lnTo>
                    <a:pt x="266" y="296"/>
                  </a:lnTo>
                  <a:lnTo>
                    <a:pt x="266" y="290"/>
                  </a:lnTo>
                  <a:lnTo>
                    <a:pt x="268" y="285"/>
                  </a:lnTo>
                  <a:lnTo>
                    <a:pt x="269" y="281"/>
                  </a:lnTo>
                  <a:lnTo>
                    <a:pt x="274" y="273"/>
                  </a:lnTo>
                  <a:lnTo>
                    <a:pt x="280" y="265"/>
                  </a:lnTo>
                  <a:lnTo>
                    <a:pt x="271" y="254"/>
                  </a:lnTo>
                  <a:lnTo>
                    <a:pt x="265" y="244"/>
                  </a:lnTo>
                  <a:lnTo>
                    <a:pt x="265" y="238"/>
                  </a:lnTo>
                  <a:lnTo>
                    <a:pt x="266" y="234"/>
                  </a:lnTo>
                  <a:lnTo>
                    <a:pt x="267" y="230"/>
                  </a:lnTo>
                  <a:lnTo>
                    <a:pt x="268" y="228"/>
                  </a:lnTo>
                  <a:lnTo>
                    <a:pt x="270" y="226"/>
                  </a:lnTo>
                  <a:lnTo>
                    <a:pt x="273" y="224"/>
                  </a:lnTo>
                  <a:lnTo>
                    <a:pt x="274" y="221"/>
                  </a:lnTo>
                  <a:lnTo>
                    <a:pt x="275" y="216"/>
                  </a:lnTo>
                  <a:lnTo>
                    <a:pt x="276" y="209"/>
                  </a:lnTo>
                  <a:lnTo>
                    <a:pt x="282" y="202"/>
                  </a:lnTo>
                  <a:lnTo>
                    <a:pt x="287" y="198"/>
                  </a:lnTo>
                  <a:lnTo>
                    <a:pt x="289" y="196"/>
                  </a:lnTo>
                  <a:lnTo>
                    <a:pt x="291" y="194"/>
                  </a:lnTo>
                  <a:lnTo>
                    <a:pt x="292" y="191"/>
                  </a:lnTo>
                  <a:lnTo>
                    <a:pt x="293" y="187"/>
                  </a:lnTo>
                  <a:lnTo>
                    <a:pt x="293" y="179"/>
                  </a:lnTo>
                  <a:lnTo>
                    <a:pt x="308" y="179"/>
                  </a:lnTo>
                  <a:lnTo>
                    <a:pt x="321" y="174"/>
                  </a:lnTo>
                  <a:lnTo>
                    <a:pt x="339" y="169"/>
                  </a:lnTo>
                  <a:lnTo>
                    <a:pt x="337" y="166"/>
                  </a:lnTo>
                  <a:lnTo>
                    <a:pt x="320" y="150"/>
                  </a:lnTo>
                  <a:lnTo>
                    <a:pt x="320" y="141"/>
                  </a:lnTo>
                  <a:lnTo>
                    <a:pt x="319" y="133"/>
                  </a:lnTo>
                  <a:lnTo>
                    <a:pt x="319" y="125"/>
                  </a:lnTo>
                  <a:lnTo>
                    <a:pt x="318" y="117"/>
                  </a:lnTo>
                  <a:lnTo>
                    <a:pt x="311" y="104"/>
                  </a:lnTo>
                  <a:lnTo>
                    <a:pt x="305" y="96"/>
                  </a:lnTo>
                  <a:lnTo>
                    <a:pt x="305" y="82"/>
                  </a:lnTo>
                  <a:lnTo>
                    <a:pt x="302" y="80"/>
                  </a:lnTo>
                  <a:lnTo>
                    <a:pt x="299" y="77"/>
                  </a:lnTo>
                  <a:lnTo>
                    <a:pt x="298" y="73"/>
                  </a:lnTo>
                  <a:lnTo>
                    <a:pt x="297" y="68"/>
                  </a:lnTo>
                  <a:lnTo>
                    <a:pt x="296" y="58"/>
                  </a:lnTo>
                  <a:lnTo>
                    <a:pt x="296" y="49"/>
                  </a:lnTo>
                  <a:lnTo>
                    <a:pt x="289" y="49"/>
                  </a:lnTo>
                  <a:lnTo>
                    <a:pt x="291" y="49"/>
                  </a:lnTo>
                  <a:lnTo>
                    <a:pt x="276" y="29"/>
                  </a:lnTo>
                  <a:lnTo>
                    <a:pt x="260" y="28"/>
                  </a:lnTo>
                  <a:lnTo>
                    <a:pt x="251" y="26"/>
                  </a:lnTo>
                  <a:lnTo>
                    <a:pt x="244" y="24"/>
                  </a:lnTo>
                  <a:lnTo>
                    <a:pt x="241" y="21"/>
                  </a:lnTo>
                  <a:lnTo>
                    <a:pt x="239" y="18"/>
                  </a:lnTo>
                  <a:lnTo>
                    <a:pt x="236" y="15"/>
                  </a:lnTo>
                  <a:lnTo>
                    <a:pt x="230" y="13"/>
                  </a:lnTo>
                  <a:lnTo>
                    <a:pt x="220" y="10"/>
                  </a:lnTo>
                  <a:lnTo>
                    <a:pt x="213" y="0"/>
                  </a:lnTo>
                  <a:lnTo>
                    <a:pt x="210" y="0"/>
                  </a:lnTo>
                  <a:lnTo>
                    <a:pt x="215" y="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29" name="Freeform 523"/>
            <p:cNvSpPr>
              <a:spLocks/>
            </p:cNvSpPr>
            <p:nvPr/>
          </p:nvSpPr>
          <p:spPr bwMode="auto">
            <a:xfrm>
              <a:off x="7392180" y="1476874"/>
              <a:ext cx="1751623" cy="2836644"/>
            </a:xfrm>
            <a:custGeom>
              <a:avLst/>
              <a:gdLst>
                <a:gd name="T0" fmla="*/ 1272679700 w 854"/>
                <a:gd name="T1" fmla="*/ 0 h 1383"/>
                <a:gd name="T2" fmla="*/ 1234876563 w 854"/>
                <a:gd name="T3" fmla="*/ 156249723 h 1383"/>
                <a:gd name="T4" fmla="*/ 1118949375 w 854"/>
                <a:gd name="T5" fmla="*/ 262096310 h 1383"/>
                <a:gd name="T6" fmla="*/ 1038304375 w 854"/>
                <a:gd name="T7" fmla="*/ 186491605 h 1383"/>
                <a:gd name="T8" fmla="*/ 1083667188 w 854"/>
                <a:gd name="T9" fmla="*/ 115927214 h 1383"/>
                <a:gd name="T10" fmla="*/ 924898138 w 854"/>
                <a:gd name="T11" fmla="*/ 85685332 h 1383"/>
                <a:gd name="T12" fmla="*/ 975301263 w 854"/>
                <a:gd name="T13" fmla="*/ 171370664 h 1383"/>
                <a:gd name="T14" fmla="*/ 1093747813 w 854"/>
                <a:gd name="T15" fmla="*/ 367942896 h 1383"/>
                <a:gd name="T16" fmla="*/ 972780313 w 854"/>
                <a:gd name="T17" fmla="*/ 418346033 h 1383"/>
                <a:gd name="T18" fmla="*/ 987901250 w 854"/>
                <a:gd name="T19" fmla="*/ 703124548 h 1383"/>
                <a:gd name="T20" fmla="*/ 836691875 w 854"/>
                <a:gd name="T21" fmla="*/ 748487370 h 1383"/>
                <a:gd name="T22" fmla="*/ 763608138 w 854"/>
                <a:gd name="T23" fmla="*/ 806450184 h 1383"/>
                <a:gd name="T24" fmla="*/ 844253138 w 854"/>
                <a:gd name="T25" fmla="*/ 829132389 h 1383"/>
                <a:gd name="T26" fmla="*/ 685482500 w 854"/>
                <a:gd name="T27" fmla="*/ 871974261 h 1383"/>
                <a:gd name="T28" fmla="*/ 529232813 w 854"/>
                <a:gd name="T29" fmla="*/ 763608311 h 1383"/>
                <a:gd name="T30" fmla="*/ 362902500 w 854"/>
                <a:gd name="T31" fmla="*/ 609877951 h 1383"/>
                <a:gd name="T32" fmla="*/ 272176875 w 854"/>
                <a:gd name="T33" fmla="*/ 526713570 h 1383"/>
                <a:gd name="T34" fmla="*/ 509071563 w 854"/>
                <a:gd name="T35" fmla="*/ 556955452 h 1383"/>
                <a:gd name="T36" fmla="*/ 642640638 w 854"/>
                <a:gd name="T37" fmla="*/ 556955452 h 1383"/>
                <a:gd name="T38" fmla="*/ 803930638 w 854"/>
                <a:gd name="T39" fmla="*/ 496471688 h 1383"/>
                <a:gd name="T40" fmla="*/ 839212825 w 854"/>
                <a:gd name="T41" fmla="*/ 345262279 h 1383"/>
                <a:gd name="T42" fmla="*/ 572076263 w 854"/>
                <a:gd name="T43" fmla="*/ 244456006 h 1383"/>
                <a:gd name="T44" fmla="*/ 219254388 w 854"/>
                <a:gd name="T45" fmla="*/ 209173810 h 1383"/>
                <a:gd name="T46" fmla="*/ 136088438 w 854"/>
                <a:gd name="T47" fmla="*/ 171370664 h 1383"/>
                <a:gd name="T48" fmla="*/ 30241875 w 854"/>
                <a:gd name="T49" fmla="*/ 264617260 h 1383"/>
                <a:gd name="T50" fmla="*/ 105846563 w 854"/>
                <a:gd name="T51" fmla="*/ 468749169 h 1383"/>
                <a:gd name="T52" fmla="*/ 141128750 w 854"/>
                <a:gd name="T53" fmla="*/ 642640784 h 1383"/>
                <a:gd name="T54" fmla="*/ 226814063 w 854"/>
                <a:gd name="T55" fmla="*/ 771167988 h 1383"/>
                <a:gd name="T56" fmla="*/ 231854375 w 854"/>
                <a:gd name="T57" fmla="*/ 894656466 h 1383"/>
                <a:gd name="T58" fmla="*/ 332660625 w 854"/>
                <a:gd name="T59" fmla="*/ 975301485 h 1383"/>
                <a:gd name="T60" fmla="*/ 413305625 w 854"/>
                <a:gd name="T61" fmla="*/ 1098788375 h 1383"/>
                <a:gd name="T62" fmla="*/ 441028138 w 854"/>
                <a:gd name="T63" fmla="*/ 1262599363 h 1383"/>
                <a:gd name="T64" fmla="*/ 317539688 w 854"/>
                <a:gd name="T65" fmla="*/ 1494453790 h 1383"/>
                <a:gd name="T66" fmla="*/ 330141263 w 854"/>
                <a:gd name="T67" fmla="*/ 1504534418 h 1383"/>
                <a:gd name="T68" fmla="*/ 506552200 w 854"/>
                <a:gd name="T69" fmla="*/ 1587698799 h 1383"/>
                <a:gd name="T70" fmla="*/ 393144375 w 854"/>
                <a:gd name="T71" fmla="*/ 1643142249 h 1383"/>
                <a:gd name="T72" fmla="*/ 335181575 w 854"/>
                <a:gd name="T73" fmla="*/ 1819553227 h 1383"/>
                <a:gd name="T74" fmla="*/ 383063750 w 854"/>
                <a:gd name="T75" fmla="*/ 1945561068 h 1383"/>
                <a:gd name="T76" fmla="*/ 453628125 w 854"/>
                <a:gd name="T77" fmla="*/ 2076609223 h 1383"/>
                <a:gd name="T78" fmla="*/ 549394063 w 854"/>
                <a:gd name="T79" fmla="*/ 2147483647 h 1383"/>
                <a:gd name="T80" fmla="*/ 617439075 w 854"/>
                <a:gd name="T81" fmla="*/ 2147483647 h 1383"/>
                <a:gd name="T82" fmla="*/ 768648450 w 854"/>
                <a:gd name="T83" fmla="*/ 2147483647 h 1383"/>
                <a:gd name="T84" fmla="*/ 796369375 w 854"/>
                <a:gd name="T85" fmla="*/ 2147483647 h 1383"/>
                <a:gd name="T86" fmla="*/ 889615950 w 854"/>
                <a:gd name="T87" fmla="*/ 2147483647 h 1383"/>
                <a:gd name="T88" fmla="*/ 1005543138 w 854"/>
                <a:gd name="T89" fmla="*/ 2147483647 h 1383"/>
                <a:gd name="T90" fmla="*/ 1010583450 w 854"/>
                <a:gd name="T91" fmla="*/ 2147483647 h 1383"/>
                <a:gd name="T92" fmla="*/ 937498125 w 854"/>
                <a:gd name="T93" fmla="*/ 2147483647 h 1383"/>
                <a:gd name="T94" fmla="*/ 997981875 w 854"/>
                <a:gd name="T95" fmla="*/ 2147483647 h 1383"/>
                <a:gd name="T96" fmla="*/ 1043344688 w 854"/>
                <a:gd name="T97" fmla="*/ 2147483647 h 1383"/>
                <a:gd name="T98" fmla="*/ 1227316888 w 854"/>
                <a:gd name="T99" fmla="*/ 2147483647 h 1383"/>
                <a:gd name="T100" fmla="*/ 1295360313 w 854"/>
                <a:gd name="T101" fmla="*/ 2147483647 h 1383"/>
                <a:gd name="T102" fmla="*/ 1461690625 w 854"/>
                <a:gd name="T103" fmla="*/ 2147483647 h 1383"/>
                <a:gd name="T104" fmla="*/ 1630541888 w 854"/>
                <a:gd name="T105" fmla="*/ 2147483647 h 1383"/>
                <a:gd name="T106" fmla="*/ 1738907813 w 854"/>
                <a:gd name="T107" fmla="*/ 2147483647 h 1383"/>
                <a:gd name="T108" fmla="*/ 1877517200 w 854"/>
                <a:gd name="T109" fmla="*/ 2147483647 h 1383"/>
                <a:gd name="T110" fmla="*/ 2008565325 w 854"/>
                <a:gd name="T111" fmla="*/ 2147483647 h 1383"/>
                <a:gd name="T112" fmla="*/ 2041326563 w 854"/>
                <a:gd name="T113" fmla="*/ 2147483647 h 1383"/>
                <a:gd name="T114" fmla="*/ 2008565325 w 854"/>
                <a:gd name="T115" fmla="*/ 2147483647 h 1383"/>
                <a:gd name="T116" fmla="*/ 1985883125 w 854"/>
                <a:gd name="T117" fmla="*/ 2147483647 h 1383"/>
                <a:gd name="T118" fmla="*/ 2066528125 w 854"/>
                <a:gd name="T119" fmla="*/ 2147483647 h 1383"/>
                <a:gd name="T120" fmla="*/ 1955641250 w 854"/>
                <a:gd name="T121" fmla="*/ 2147483647 h 1383"/>
                <a:gd name="T122" fmla="*/ 2008565325 w 854"/>
                <a:gd name="T123" fmla="*/ 2147483647 h 1383"/>
                <a:gd name="T124" fmla="*/ 2026205625 w 854"/>
                <a:gd name="T125" fmla="*/ 2147483647 h 13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854" h="1383">
                  <a:moveTo>
                    <a:pt x="851" y="1382"/>
                  </a:moveTo>
                  <a:lnTo>
                    <a:pt x="851" y="1048"/>
                  </a:lnTo>
                  <a:lnTo>
                    <a:pt x="824" y="929"/>
                  </a:lnTo>
                  <a:lnTo>
                    <a:pt x="854" y="790"/>
                  </a:lnTo>
                  <a:lnTo>
                    <a:pt x="826" y="642"/>
                  </a:lnTo>
                  <a:lnTo>
                    <a:pt x="842" y="510"/>
                  </a:lnTo>
                  <a:lnTo>
                    <a:pt x="817" y="375"/>
                  </a:lnTo>
                  <a:lnTo>
                    <a:pt x="797" y="71"/>
                  </a:lnTo>
                  <a:lnTo>
                    <a:pt x="505" y="0"/>
                  </a:lnTo>
                  <a:lnTo>
                    <a:pt x="499" y="30"/>
                  </a:lnTo>
                  <a:lnTo>
                    <a:pt x="495" y="31"/>
                  </a:lnTo>
                  <a:lnTo>
                    <a:pt x="492" y="32"/>
                  </a:lnTo>
                  <a:lnTo>
                    <a:pt x="490" y="33"/>
                  </a:lnTo>
                  <a:lnTo>
                    <a:pt x="489" y="34"/>
                  </a:lnTo>
                  <a:lnTo>
                    <a:pt x="485" y="39"/>
                  </a:lnTo>
                  <a:lnTo>
                    <a:pt x="482" y="44"/>
                  </a:lnTo>
                  <a:lnTo>
                    <a:pt x="484" y="50"/>
                  </a:lnTo>
                  <a:lnTo>
                    <a:pt x="490" y="62"/>
                  </a:lnTo>
                  <a:lnTo>
                    <a:pt x="494" y="75"/>
                  </a:lnTo>
                  <a:lnTo>
                    <a:pt x="496" y="83"/>
                  </a:lnTo>
                  <a:lnTo>
                    <a:pt x="491" y="88"/>
                  </a:lnTo>
                  <a:lnTo>
                    <a:pt x="478" y="96"/>
                  </a:lnTo>
                  <a:lnTo>
                    <a:pt x="466" y="103"/>
                  </a:lnTo>
                  <a:lnTo>
                    <a:pt x="456" y="106"/>
                  </a:lnTo>
                  <a:lnTo>
                    <a:pt x="454" y="106"/>
                  </a:lnTo>
                  <a:lnTo>
                    <a:pt x="448" y="106"/>
                  </a:lnTo>
                  <a:lnTo>
                    <a:pt x="444" y="104"/>
                  </a:lnTo>
                  <a:lnTo>
                    <a:pt x="441" y="101"/>
                  </a:lnTo>
                  <a:lnTo>
                    <a:pt x="439" y="98"/>
                  </a:lnTo>
                  <a:lnTo>
                    <a:pt x="437" y="95"/>
                  </a:lnTo>
                  <a:lnTo>
                    <a:pt x="435" y="93"/>
                  </a:lnTo>
                  <a:lnTo>
                    <a:pt x="431" y="90"/>
                  </a:lnTo>
                  <a:lnTo>
                    <a:pt x="427" y="89"/>
                  </a:lnTo>
                  <a:lnTo>
                    <a:pt x="409" y="89"/>
                  </a:lnTo>
                  <a:lnTo>
                    <a:pt x="410" y="80"/>
                  </a:lnTo>
                  <a:lnTo>
                    <a:pt x="412" y="74"/>
                  </a:lnTo>
                  <a:lnTo>
                    <a:pt x="414" y="69"/>
                  </a:lnTo>
                  <a:lnTo>
                    <a:pt x="414" y="60"/>
                  </a:lnTo>
                  <a:lnTo>
                    <a:pt x="415" y="56"/>
                  </a:lnTo>
                  <a:lnTo>
                    <a:pt x="417" y="54"/>
                  </a:lnTo>
                  <a:lnTo>
                    <a:pt x="420" y="53"/>
                  </a:lnTo>
                  <a:lnTo>
                    <a:pt x="423" y="52"/>
                  </a:lnTo>
                  <a:lnTo>
                    <a:pt x="426" y="51"/>
                  </a:lnTo>
                  <a:lnTo>
                    <a:pt x="429" y="49"/>
                  </a:lnTo>
                  <a:lnTo>
                    <a:pt x="430" y="46"/>
                  </a:lnTo>
                  <a:lnTo>
                    <a:pt x="431" y="39"/>
                  </a:lnTo>
                  <a:lnTo>
                    <a:pt x="402" y="22"/>
                  </a:lnTo>
                  <a:lnTo>
                    <a:pt x="398" y="24"/>
                  </a:lnTo>
                  <a:lnTo>
                    <a:pt x="393" y="25"/>
                  </a:lnTo>
                  <a:lnTo>
                    <a:pt x="375" y="25"/>
                  </a:lnTo>
                  <a:lnTo>
                    <a:pt x="374" y="28"/>
                  </a:lnTo>
                  <a:lnTo>
                    <a:pt x="373" y="30"/>
                  </a:lnTo>
                  <a:lnTo>
                    <a:pt x="370" y="32"/>
                  </a:lnTo>
                  <a:lnTo>
                    <a:pt x="367" y="34"/>
                  </a:lnTo>
                  <a:lnTo>
                    <a:pt x="360" y="37"/>
                  </a:lnTo>
                  <a:lnTo>
                    <a:pt x="351" y="37"/>
                  </a:lnTo>
                  <a:lnTo>
                    <a:pt x="361" y="41"/>
                  </a:lnTo>
                  <a:lnTo>
                    <a:pt x="370" y="44"/>
                  </a:lnTo>
                  <a:lnTo>
                    <a:pt x="373" y="45"/>
                  </a:lnTo>
                  <a:lnTo>
                    <a:pt x="377" y="48"/>
                  </a:lnTo>
                  <a:lnTo>
                    <a:pt x="381" y="51"/>
                  </a:lnTo>
                  <a:lnTo>
                    <a:pt x="384" y="57"/>
                  </a:lnTo>
                  <a:lnTo>
                    <a:pt x="387" y="68"/>
                  </a:lnTo>
                  <a:lnTo>
                    <a:pt x="390" y="77"/>
                  </a:lnTo>
                  <a:lnTo>
                    <a:pt x="392" y="88"/>
                  </a:lnTo>
                  <a:lnTo>
                    <a:pt x="393" y="102"/>
                  </a:lnTo>
                  <a:lnTo>
                    <a:pt x="416" y="105"/>
                  </a:lnTo>
                  <a:lnTo>
                    <a:pt x="423" y="114"/>
                  </a:lnTo>
                  <a:lnTo>
                    <a:pt x="426" y="117"/>
                  </a:lnTo>
                  <a:lnTo>
                    <a:pt x="428" y="123"/>
                  </a:lnTo>
                  <a:lnTo>
                    <a:pt x="431" y="137"/>
                  </a:lnTo>
                  <a:lnTo>
                    <a:pt x="434" y="146"/>
                  </a:lnTo>
                  <a:lnTo>
                    <a:pt x="438" y="153"/>
                  </a:lnTo>
                  <a:lnTo>
                    <a:pt x="439" y="157"/>
                  </a:lnTo>
                  <a:lnTo>
                    <a:pt x="440" y="161"/>
                  </a:lnTo>
                  <a:lnTo>
                    <a:pt x="441" y="166"/>
                  </a:lnTo>
                  <a:lnTo>
                    <a:pt x="441" y="172"/>
                  </a:lnTo>
                  <a:lnTo>
                    <a:pt x="427" y="171"/>
                  </a:lnTo>
                  <a:lnTo>
                    <a:pt x="414" y="178"/>
                  </a:lnTo>
                  <a:lnTo>
                    <a:pt x="414" y="161"/>
                  </a:lnTo>
                  <a:lnTo>
                    <a:pt x="386" y="166"/>
                  </a:lnTo>
                  <a:lnTo>
                    <a:pt x="346" y="244"/>
                  </a:lnTo>
                  <a:lnTo>
                    <a:pt x="348" y="244"/>
                  </a:lnTo>
                  <a:lnTo>
                    <a:pt x="386" y="266"/>
                  </a:lnTo>
                  <a:lnTo>
                    <a:pt x="386" y="274"/>
                  </a:lnTo>
                  <a:lnTo>
                    <a:pt x="386" y="276"/>
                  </a:lnTo>
                  <a:lnTo>
                    <a:pt x="386" y="278"/>
                  </a:lnTo>
                  <a:lnTo>
                    <a:pt x="387" y="279"/>
                  </a:lnTo>
                  <a:lnTo>
                    <a:pt x="388" y="279"/>
                  </a:lnTo>
                  <a:lnTo>
                    <a:pt x="392" y="279"/>
                  </a:lnTo>
                  <a:lnTo>
                    <a:pt x="397" y="279"/>
                  </a:lnTo>
                  <a:lnTo>
                    <a:pt x="397" y="288"/>
                  </a:lnTo>
                  <a:lnTo>
                    <a:pt x="373" y="292"/>
                  </a:lnTo>
                  <a:lnTo>
                    <a:pt x="364" y="298"/>
                  </a:lnTo>
                  <a:lnTo>
                    <a:pt x="355" y="296"/>
                  </a:lnTo>
                  <a:lnTo>
                    <a:pt x="344" y="295"/>
                  </a:lnTo>
                  <a:lnTo>
                    <a:pt x="339" y="295"/>
                  </a:lnTo>
                  <a:lnTo>
                    <a:pt x="335" y="295"/>
                  </a:lnTo>
                  <a:lnTo>
                    <a:pt x="332" y="297"/>
                  </a:lnTo>
                  <a:lnTo>
                    <a:pt x="330" y="300"/>
                  </a:lnTo>
                  <a:lnTo>
                    <a:pt x="317" y="300"/>
                  </a:lnTo>
                  <a:lnTo>
                    <a:pt x="317" y="293"/>
                  </a:lnTo>
                  <a:lnTo>
                    <a:pt x="283" y="287"/>
                  </a:lnTo>
                  <a:lnTo>
                    <a:pt x="284" y="292"/>
                  </a:lnTo>
                  <a:lnTo>
                    <a:pt x="285" y="297"/>
                  </a:lnTo>
                  <a:lnTo>
                    <a:pt x="284" y="301"/>
                  </a:lnTo>
                  <a:lnTo>
                    <a:pt x="281" y="305"/>
                  </a:lnTo>
                  <a:lnTo>
                    <a:pt x="303" y="320"/>
                  </a:lnTo>
                  <a:lnTo>
                    <a:pt x="303" y="322"/>
                  </a:lnTo>
                  <a:lnTo>
                    <a:pt x="314" y="317"/>
                  </a:lnTo>
                  <a:lnTo>
                    <a:pt x="314" y="316"/>
                  </a:lnTo>
                  <a:lnTo>
                    <a:pt x="324" y="316"/>
                  </a:lnTo>
                  <a:lnTo>
                    <a:pt x="329" y="318"/>
                  </a:lnTo>
                  <a:lnTo>
                    <a:pt x="332" y="320"/>
                  </a:lnTo>
                  <a:lnTo>
                    <a:pt x="333" y="323"/>
                  </a:lnTo>
                  <a:lnTo>
                    <a:pt x="333" y="326"/>
                  </a:lnTo>
                  <a:lnTo>
                    <a:pt x="335" y="329"/>
                  </a:lnTo>
                  <a:lnTo>
                    <a:pt x="337" y="331"/>
                  </a:lnTo>
                  <a:lnTo>
                    <a:pt x="343" y="333"/>
                  </a:lnTo>
                  <a:lnTo>
                    <a:pt x="343" y="346"/>
                  </a:lnTo>
                  <a:lnTo>
                    <a:pt x="333" y="348"/>
                  </a:lnTo>
                  <a:lnTo>
                    <a:pt x="330" y="357"/>
                  </a:lnTo>
                  <a:lnTo>
                    <a:pt x="301" y="357"/>
                  </a:lnTo>
                  <a:lnTo>
                    <a:pt x="292" y="356"/>
                  </a:lnTo>
                  <a:lnTo>
                    <a:pt x="281" y="354"/>
                  </a:lnTo>
                  <a:lnTo>
                    <a:pt x="272" y="346"/>
                  </a:lnTo>
                  <a:lnTo>
                    <a:pt x="252" y="348"/>
                  </a:lnTo>
                  <a:lnTo>
                    <a:pt x="248" y="348"/>
                  </a:lnTo>
                  <a:lnTo>
                    <a:pt x="244" y="346"/>
                  </a:lnTo>
                  <a:lnTo>
                    <a:pt x="239" y="343"/>
                  </a:lnTo>
                  <a:lnTo>
                    <a:pt x="235" y="338"/>
                  </a:lnTo>
                  <a:lnTo>
                    <a:pt x="232" y="333"/>
                  </a:lnTo>
                  <a:lnTo>
                    <a:pt x="226" y="322"/>
                  </a:lnTo>
                  <a:lnTo>
                    <a:pt x="221" y="314"/>
                  </a:lnTo>
                  <a:lnTo>
                    <a:pt x="210" y="303"/>
                  </a:lnTo>
                  <a:lnTo>
                    <a:pt x="206" y="296"/>
                  </a:lnTo>
                  <a:lnTo>
                    <a:pt x="205" y="287"/>
                  </a:lnTo>
                  <a:lnTo>
                    <a:pt x="206" y="268"/>
                  </a:lnTo>
                  <a:lnTo>
                    <a:pt x="191" y="255"/>
                  </a:lnTo>
                  <a:lnTo>
                    <a:pt x="155" y="250"/>
                  </a:lnTo>
                  <a:lnTo>
                    <a:pt x="155" y="246"/>
                  </a:lnTo>
                  <a:lnTo>
                    <a:pt x="153" y="244"/>
                  </a:lnTo>
                  <a:lnTo>
                    <a:pt x="150" y="243"/>
                  </a:lnTo>
                  <a:lnTo>
                    <a:pt x="144" y="242"/>
                  </a:lnTo>
                  <a:lnTo>
                    <a:pt x="144" y="236"/>
                  </a:lnTo>
                  <a:lnTo>
                    <a:pt x="133" y="236"/>
                  </a:lnTo>
                  <a:lnTo>
                    <a:pt x="133" y="232"/>
                  </a:lnTo>
                  <a:lnTo>
                    <a:pt x="119" y="228"/>
                  </a:lnTo>
                  <a:lnTo>
                    <a:pt x="119" y="222"/>
                  </a:lnTo>
                  <a:lnTo>
                    <a:pt x="117" y="220"/>
                  </a:lnTo>
                  <a:lnTo>
                    <a:pt x="114" y="219"/>
                  </a:lnTo>
                  <a:lnTo>
                    <a:pt x="108" y="218"/>
                  </a:lnTo>
                  <a:lnTo>
                    <a:pt x="108" y="209"/>
                  </a:lnTo>
                  <a:lnTo>
                    <a:pt x="128" y="207"/>
                  </a:lnTo>
                  <a:lnTo>
                    <a:pt x="137" y="207"/>
                  </a:lnTo>
                  <a:lnTo>
                    <a:pt x="142" y="220"/>
                  </a:lnTo>
                  <a:lnTo>
                    <a:pt x="166" y="218"/>
                  </a:lnTo>
                  <a:lnTo>
                    <a:pt x="175" y="219"/>
                  </a:lnTo>
                  <a:lnTo>
                    <a:pt x="191" y="220"/>
                  </a:lnTo>
                  <a:lnTo>
                    <a:pt x="194" y="220"/>
                  </a:lnTo>
                  <a:lnTo>
                    <a:pt x="199" y="220"/>
                  </a:lnTo>
                  <a:lnTo>
                    <a:pt x="202" y="221"/>
                  </a:lnTo>
                  <a:lnTo>
                    <a:pt x="204" y="223"/>
                  </a:lnTo>
                  <a:lnTo>
                    <a:pt x="205" y="224"/>
                  </a:lnTo>
                  <a:lnTo>
                    <a:pt x="207" y="226"/>
                  </a:lnTo>
                  <a:lnTo>
                    <a:pt x="211" y="227"/>
                  </a:lnTo>
                  <a:lnTo>
                    <a:pt x="218" y="227"/>
                  </a:lnTo>
                  <a:lnTo>
                    <a:pt x="227" y="227"/>
                  </a:lnTo>
                  <a:lnTo>
                    <a:pt x="238" y="225"/>
                  </a:lnTo>
                  <a:lnTo>
                    <a:pt x="248" y="223"/>
                  </a:lnTo>
                  <a:lnTo>
                    <a:pt x="255" y="221"/>
                  </a:lnTo>
                  <a:lnTo>
                    <a:pt x="263" y="220"/>
                  </a:lnTo>
                  <a:lnTo>
                    <a:pt x="274" y="220"/>
                  </a:lnTo>
                  <a:lnTo>
                    <a:pt x="274" y="223"/>
                  </a:lnTo>
                  <a:lnTo>
                    <a:pt x="304" y="215"/>
                  </a:lnTo>
                  <a:lnTo>
                    <a:pt x="303" y="215"/>
                  </a:lnTo>
                  <a:lnTo>
                    <a:pt x="314" y="204"/>
                  </a:lnTo>
                  <a:lnTo>
                    <a:pt x="316" y="207"/>
                  </a:lnTo>
                  <a:lnTo>
                    <a:pt x="317" y="203"/>
                  </a:lnTo>
                  <a:lnTo>
                    <a:pt x="319" y="197"/>
                  </a:lnTo>
                  <a:lnTo>
                    <a:pt x="324" y="191"/>
                  </a:lnTo>
                  <a:lnTo>
                    <a:pt x="328" y="185"/>
                  </a:lnTo>
                  <a:lnTo>
                    <a:pt x="332" y="178"/>
                  </a:lnTo>
                  <a:lnTo>
                    <a:pt x="335" y="170"/>
                  </a:lnTo>
                  <a:lnTo>
                    <a:pt x="338" y="163"/>
                  </a:lnTo>
                  <a:lnTo>
                    <a:pt x="339" y="156"/>
                  </a:lnTo>
                  <a:lnTo>
                    <a:pt x="339" y="153"/>
                  </a:lnTo>
                  <a:lnTo>
                    <a:pt x="337" y="148"/>
                  </a:lnTo>
                  <a:lnTo>
                    <a:pt x="333" y="137"/>
                  </a:lnTo>
                  <a:lnTo>
                    <a:pt x="308" y="113"/>
                  </a:lnTo>
                  <a:lnTo>
                    <a:pt x="310" y="110"/>
                  </a:lnTo>
                  <a:lnTo>
                    <a:pt x="294" y="113"/>
                  </a:lnTo>
                  <a:lnTo>
                    <a:pt x="288" y="110"/>
                  </a:lnTo>
                  <a:lnTo>
                    <a:pt x="281" y="107"/>
                  </a:lnTo>
                  <a:lnTo>
                    <a:pt x="272" y="105"/>
                  </a:lnTo>
                  <a:lnTo>
                    <a:pt x="262" y="103"/>
                  </a:lnTo>
                  <a:lnTo>
                    <a:pt x="243" y="99"/>
                  </a:lnTo>
                  <a:lnTo>
                    <a:pt x="227" y="97"/>
                  </a:lnTo>
                  <a:lnTo>
                    <a:pt x="227" y="89"/>
                  </a:lnTo>
                  <a:lnTo>
                    <a:pt x="212" y="86"/>
                  </a:lnTo>
                  <a:lnTo>
                    <a:pt x="191" y="82"/>
                  </a:lnTo>
                  <a:lnTo>
                    <a:pt x="170" y="78"/>
                  </a:lnTo>
                  <a:lnTo>
                    <a:pt x="162" y="76"/>
                  </a:lnTo>
                  <a:lnTo>
                    <a:pt x="110" y="79"/>
                  </a:lnTo>
                  <a:lnTo>
                    <a:pt x="96" y="98"/>
                  </a:lnTo>
                  <a:lnTo>
                    <a:pt x="92" y="83"/>
                  </a:lnTo>
                  <a:lnTo>
                    <a:pt x="87" y="83"/>
                  </a:lnTo>
                  <a:lnTo>
                    <a:pt x="83" y="84"/>
                  </a:lnTo>
                  <a:lnTo>
                    <a:pt x="80" y="83"/>
                  </a:lnTo>
                  <a:lnTo>
                    <a:pt x="77" y="81"/>
                  </a:lnTo>
                  <a:lnTo>
                    <a:pt x="61" y="83"/>
                  </a:lnTo>
                  <a:lnTo>
                    <a:pt x="61" y="78"/>
                  </a:lnTo>
                  <a:lnTo>
                    <a:pt x="56" y="78"/>
                  </a:lnTo>
                  <a:lnTo>
                    <a:pt x="56" y="66"/>
                  </a:lnTo>
                  <a:lnTo>
                    <a:pt x="50" y="66"/>
                  </a:lnTo>
                  <a:lnTo>
                    <a:pt x="54" y="68"/>
                  </a:lnTo>
                  <a:lnTo>
                    <a:pt x="38" y="79"/>
                  </a:lnTo>
                  <a:lnTo>
                    <a:pt x="36" y="78"/>
                  </a:lnTo>
                  <a:lnTo>
                    <a:pt x="36" y="87"/>
                  </a:lnTo>
                  <a:lnTo>
                    <a:pt x="21" y="87"/>
                  </a:lnTo>
                  <a:lnTo>
                    <a:pt x="19" y="94"/>
                  </a:lnTo>
                  <a:lnTo>
                    <a:pt x="18" y="97"/>
                  </a:lnTo>
                  <a:lnTo>
                    <a:pt x="17" y="100"/>
                  </a:lnTo>
                  <a:lnTo>
                    <a:pt x="15" y="102"/>
                  </a:lnTo>
                  <a:lnTo>
                    <a:pt x="12" y="105"/>
                  </a:lnTo>
                  <a:lnTo>
                    <a:pt x="9" y="110"/>
                  </a:lnTo>
                  <a:lnTo>
                    <a:pt x="5" y="122"/>
                  </a:lnTo>
                  <a:lnTo>
                    <a:pt x="1" y="134"/>
                  </a:lnTo>
                  <a:lnTo>
                    <a:pt x="0" y="159"/>
                  </a:lnTo>
                  <a:lnTo>
                    <a:pt x="3" y="165"/>
                  </a:lnTo>
                  <a:lnTo>
                    <a:pt x="7" y="172"/>
                  </a:lnTo>
                  <a:lnTo>
                    <a:pt x="9" y="171"/>
                  </a:lnTo>
                  <a:lnTo>
                    <a:pt x="41" y="183"/>
                  </a:lnTo>
                  <a:lnTo>
                    <a:pt x="42" y="186"/>
                  </a:lnTo>
                  <a:lnTo>
                    <a:pt x="42" y="188"/>
                  </a:lnTo>
                  <a:lnTo>
                    <a:pt x="43" y="190"/>
                  </a:lnTo>
                  <a:lnTo>
                    <a:pt x="44" y="191"/>
                  </a:lnTo>
                  <a:lnTo>
                    <a:pt x="49" y="192"/>
                  </a:lnTo>
                  <a:lnTo>
                    <a:pt x="56" y="193"/>
                  </a:lnTo>
                  <a:lnTo>
                    <a:pt x="54" y="201"/>
                  </a:lnTo>
                  <a:lnTo>
                    <a:pt x="41" y="252"/>
                  </a:lnTo>
                  <a:lnTo>
                    <a:pt x="45" y="252"/>
                  </a:lnTo>
                  <a:lnTo>
                    <a:pt x="56" y="255"/>
                  </a:lnTo>
                  <a:lnTo>
                    <a:pt x="57" y="262"/>
                  </a:lnTo>
                  <a:lnTo>
                    <a:pt x="62" y="268"/>
                  </a:lnTo>
                  <a:lnTo>
                    <a:pt x="67" y="274"/>
                  </a:lnTo>
                  <a:lnTo>
                    <a:pt x="73" y="281"/>
                  </a:lnTo>
                  <a:lnTo>
                    <a:pt x="80" y="288"/>
                  </a:lnTo>
                  <a:lnTo>
                    <a:pt x="85" y="294"/>
                  </a:lnTo>
                  <a:lnTo>
                    <a:pt x="89" y="300"/>
                  </a:lnTo>
                  <a:lnTo>
                    <a:pt x="90" y="305"/>
                  </a:lnTo>
                  <a:lnTo>
                    <a:pt x="90" y="306"/>
                  </a:lnTo>
                  <a:lnTo>
                    <a:pt x="87" y="312"/>
                  </a:lnTo>
                  <a:lnTo>
                    <a:pt x="84" y="317"/>
                  </a:lnTo>
                  <a:lnTo>
                    <a:pt x="88" y="335"/>
                  </a:lnTo>
                  <a:lnTo>
                    <a:pt x="91" y="336"/>
                  </a:lnTo>
                  <a:lnTo>
                    <a:pt x="93" y="337"/>
                  </a:lnTo>
                  <a:lnTo>
                    <a:pt x="94" y="338"/>
                  </a:lnTo>
                  <a:lnTo>
                    <a:pt x="94" y="343"/>
                  </a:lnTo>
                  <a:lnTo>
                    <a:pt x="93" y="352"/>
                  </a:lnTo>
                  <a:lnTo>
                    <a:pt x="92" y="355"/>
                  </a:lnTo>
                  <a:lnTo>
                    <a:pt x="95" y="356"/>
                  </a:lnTo>
                  <a:lnTo>
                    <a:pt x="108" y="356"/>
                  </a:lnTo>
                  <a:lnTo>
                    <a:pt x="111" y="362"/>
                  </a:lnTo>
                  <a:lnTo>
                    <a:pt x="113" y="371"/>
                  </a:lnTo>
                  <a:lnTo>
                    <a:pt x="113" y="375"/>
                  </a:lnTo>
                  <a:lnTo>
                    <a:pt x="111" y="380"/>
                  </a:lnTo>
                  <a:lnTo>
                    <a:pt x="122" y="382"/>
                  </a:lnTo>
                  <a:lnTo>
                    <a:pt x="129" y="385"/>
                  </a:lnTo>
                  <a:lnTo>
                    <a:pt x="132" y="387"/>
                  </a:lnTo>
                  <a:lnTo>
                    <a:pt x="134" y="388"/>
                  </a:lnTo>
                  <a:lnTo>
                    <a:pt x="135" y="390"/>
                  </a:lnTo>
                  <a:lnTo>
                    <a:pt x="135" y="392"/>
                  </a:lnTo>
                  <a:lnTo>
                    <a:pt x="134" y="404"/>
                  </a:lnTo>
                  <a:lnTo>
                    <a:pt x="131" y="420"/>
                  </a:lnTo>
                  <a:lnTo>
                    <a:pt x="138" y="422"/>
                  </a:lnTo>
                  <a:lnTo>
                    <a:pt x="145" y="426"/>
                  </a:lnTo>
                  <a:lnTo>
                    <a:pt x="154" y="430"/>
                  </a:lnTo>
                  <a:lnTo>
                    <a:pt x="164" y="436"/>
                  </a:lnTo>
                  <a:lnTo>
                    <a:pt x="172" y="441"/>
                  </a:lnTo>
                  <a:lnTo>
                    <a:pt x="178" y="448"/>
                  </a:lnTo>
                  <a:lnTo>
                    <a:pt x="181" y="452"/>
                  </a:lnTo>
                  <a:lnTo>
                    <a:pt x="182" y="455"/>
                  </a:lnTo>
                  <a:lnTo>
                    <a:pt x="184" y="458"/>
                  </a:lnTo>
                  <a:lnTo>
                    <a:pt x="184" y="461"/>
                  </a:lnTo>
                  <a:lnTo>
                    <a:pt x="184" y="471"/>
                  </a:lnTo>
                  <a:lnTo>
                    <a:pt x="181" y="484"/>
                  </a:lnTo>
                  <a:lnTo>
                    <a:pt x="175" y="501"/>
                  </a:lnTo>
                  <a:lnTo>
                    <a:pt x="168" y="519"/>
                  </a:lnTo>
                  <a:lnTo>
                    <a:pt x="164" y="530"/>
                  </a:lnTo>
                  <a:lnTo>
                    <a:pt x="156" y="541"/>
                  </a:lnTo>
                  <a:lnTo>
                    <a:pt x="148" y="557"/>
                  </a:lnTo>
                  <a:lnTo>
                    <a:pt x="141" y="573"/>
                  </a:lnTo>
                  <a:lnTo>
                    <a:pt x="137" y="584"/>
                  </a:lnTo>
                  <a:lnTo>
                    <a:pt x="133" y="586"/>
                  </a:lnTo>
                  <a:lnTo>
                    <a:pt x="128" y="588"/>
                  </a:lnTo>
                  <a:lnTo>
                    <a:pt x="126" y="593"/>
                  </a:lnTo>
                  <a:lnTo>
                    <a:pt x="123" y="596"/>
                  </a:lnTo>
                  <a:lnTo>
                    <a:pt x="119" y="604"/>
                  </a:lnTo>
                  <a:lnTo>
                    <a:pt x="115" y="612"/>
                  </a:lnTo>
                  <a:lnTo>
                    <a:pt x="123" y="612"/>
                  </a:lnTo>
                  <a:lnTo>
                    <a:pt x="123" y="607"/>
                  </a:lnTo>
                  <a:lnTo>
                    <a:pt x="125" y="602"/>
                  </a:lnTo>
                  <a:lnTo>
                    <a:pt x="126" y="600"/>
                  </a:lnTo>
                  <a:lnTo>
                    <a:pt x="128" y="598"/>
                  </a:lnTo>
                  <a:lnTo>
                    <a:pt x="131" y="597"/>
                  </a:lnTo>
                  <a:lnTo>
                    <a:pt x="133" y="597"/>
                  </a:lnTo>
                  <a:lnTo>
                    <a:pt x="142" y="607"/>
                  </a:lnTo>
                  <a:lnTo>
                    <a:pt x="155" y="622"/>
                  </a:lnTo>
                  <a:lnTo>
                    <a:pt x="179" y="621"/>
                  </a:lnTo>
                  <a:lnTo>
                    <a:pt x="187" y="621"/>
                  </a:lnTo>
                  <a:lnTo>
                    <a:pt x="187" y="626"/>
                  </a:lnTo>
                  <a:lnTo>
                    <a:pt x="195" y="627"/>
                  </a:lnTo>
                  <a:lnTo>
                    <a:pt x="199" y="628"/>
                  </a:lnTo>
                  <a:lnTo>
                    <a:pt x="201" y="630"/>
                  </a:lnTo>
                  <a:lnTo>
                    <a:pt x="201" y="632"/>
                  </a:lnTo>
                  <a:lnTo>
                    <a:pt x="202" y="635"/>
                  </a:lnTo>
                  <a:lnTo>
                    <a:pt x="202" y="639"/>
                  </a:lnTo>
                  <a:lnTo>
                    <a:pt x="191" y="639"/>
                  </a:lnTo>
                  <a:lnTo>
                    <a:pt x="181" y="639"/>
                  </a:lnTo>
                  <a:lnTo>
                    <a:pt x="174" y="641"/>
                  </a:lnTo>
                  <a:lnTo>
                    <a:pt x="168" y="643"/>
                  </a:lnTo>
                  <a:lnTo>
                    <a:pt x="163" y="647"/>
                  </a:lnTo>
                  <a:lnTo>
                    <a:pt x="156" y="652"/>
                  </a:lnTo>
                  <a:lnTo>
                    <a:pt x="151" y="654"/>
                  </a:lnTo>
                  <a:lnTo>
                    <a:pt x="144" y="654"/>
                  </a:lnTo>
                  <a:lnTo>
                    <a:pt x="140" y="673"/>
                  </a:lnTo>
                  <a:lnTo>
                    <a:pt x="144" y="673"/>
                  </a:lnTo>
                  <a:lnTo>
                    <a:pt x="144" y="680"/>
                  </a:lnTo>
                  <a:lnTo>
                    <a:pt x="142" y="685"/>
                  </a:lnTo>
                  <a:lnTo>
                    <a:pt x="138" y="696"/>
                  </a:lnTo>
                  <a:lnTo>
                    <a:pt x="135" y="710"/>
                  </a:lnTo>
                  <a:lnTo>
                    <a:pt x="133" y="722"/>
                  </a:lnTo>
                  <a:lnTo>
                    <a:pt x="140" y="725"/>
                  </a:lnTo>
                  <a:lnTo>
                    <a:pt x="140" y="747"/>
                  </a:lnTo>
                  <a:lnTo>
                    <a:pt x="145" y="751"/>
                  </a:lnTo>
                  <a:lnTo>
                    <a:pt x="151" y="756"/>
                  </a:lnTo>
                  <a:lnTo>
                    <a:pt x="153" y="759"/>
                  </a:lnTo>
                  <a:lnTo>
                    <a:pt x="155" y="761"/>
                  </a:lnTo>
                  <a:lnTo>
                    <a:pt x="157" y="764"/>
                  </a:lnTo>
                  <a:lnTo>
                    <a:pt x="157" y="766"/>
                  </a:lnTo>
                  <a:lnTo>
                    <a:pt x="152" y="772"/>
                  </a:lnTo>
                  <a:lnTo>
                    <a:pt x="148" y="781"/>
                  </a:lnTo>
                  <a:lnTo>
                    <a:pt x="151" y="785"/>
                  </a:lnTo>
                  <a:lnTo>
                    <a:pt x="159" y="789"/>
                  </a:lnTo>
                  <a:lnTo>
                    <a:pt x="166" y="793"/>
                  </a:lnTo>
                  <a:lnTo>
                    <a:pt x="171" y="795"/>
                  </a:lnTo>
                  <a:lnTo>
                    <a:pt x="167" y="814"/>
                  </a:lnTo>
                  <a:lnTo>
                    <a:pt x="169" y="821"/>
                  </a:lnTo>
                  <a:lnTo>
                    <a:pt x="175" y="821"/>
                  </a:lnTo>
                  <a:lnTo>
                    <a:pt x="180" y="824"/>
                  </a:lnTo>
                  <a:lnTo>
                    <a:pt x="186" y="827"/>
                  </a:lnTo>
                  <a:lnTo>
                    <a:pt x="190" y="832"/>
                  </a:lnTo>
                  <a:lnTo>
                    <a:pt x="193" y="837"/>
                  </a:lnTo>
                  <a:lnTo>
                    <a:pt x="196" y="844"/>
                  </a:lnTo>
                  <a:lnTo>
                    <a:pt x="198" y="849"/>
                  </a:lnTo>
                  <a:lnTo>
                    <a:pt x="198" y="854"/>
                  </a:lnTo>
                  <a:lnTo>
                    <a:pt x="200" y="853"/>
                  </a:lnTo>
                  <a:lnTo>
                    <a:pt x="206" y="853"/>
                  </a:lnTo>
                  <a:lnTo>
                    <a:pt x="218" y="853"/>
                  </a:lnTo>
                  <a:lnTo>
                    <a:pt x="218" y="856"/>
                  </a:lnTo>
                  <a:lnTo>
                    <a:pt x="224" y="854"/>
                  </a:lnTo>
                  <a:lnTo>
                    <a:pt x="229" y="853"/>
                  </a:lnTo>
                  <a:lnTo>
                    <a:pt x="238" y="853"/>
                  </a:lnTo>
                  <a:lnTo>
                    <a:pt x="243" y="853"/>
                  </a:lnTo>
                  <a:lnTo>
                    <a:pt x="245" y="855"/>
                  </a:lnTo>
                  <a:lnTo>
                    <a:pt x="246" y="857"/>
                  </a:lnTo>
                  <a:lnTo>
                    <a:pt x="246" y="859"/>
                  </a:lnTo>
                  <a:lnTo>
                    <a:pt x="245" y="862"/>
                  </a:lnTo>
                  <a:lnTo>
                    <a:pt x="246" y="863"/>
                  </a:lnTo>
                  <a:lnTo>
                    <a:pt x="248" y="863"/>
                  </a:lnTo>
                  <a:lnTo>
                    <a:pt x="252" y="862"/>
                  </a:lnTo>
                  <a:lnTo>
                    <a:pt x="263" y="858"/>
                  </a:lnTo>
                  <a:lnTo>
                    <a:pt x="276" y="854"/>
                  </a:lnTo>
                  <a:lnTo>
                    <a:pt x="285" y="855"/>
                  </a:lnTo>
                  <a:lnTo>
                    <a:pt x="297" y="858"/>
                  </a:lnTo>
                  <a:lnTo>
                    <a:pt x="301" y="860"/>
                  </a:lnTo>
                  <a:lnTo>
                    <a:pt x="305" y="862"/>
                  </a:lnTo>
                  <a:lnTo>
                    <a:pt x="307" y="864"/>
                  </a:lnTo>
                  <a:lnTo>
                    <a:pt x="308" y="868"/>
                  </a:lnTo>
                  <a:lnTo>
                    <a:pt x="308" y="873"/>
                  </a:lnTo>
                  <a:lnTo>
                    <a:pt x="306" y="878"/>
                  </a:lnTo>
                  <a:lnTo>
                    <a:pt x="311" y="881"/>
                  </a:lnTo>
                  <a:lnTo>
                    <a:pt x="315" y="883"/>
                  </a:lnTo>
                  <a:lnTo>
                    <a:pt x="317" y="886"/>
                  </a:lnTo>
                  <a:lnTo>
                    <a:pt x="317" y="888"/>
                  </a:lnTo>
                  <a:lnTo>
                    <a:pt x="316" y="895"/>
                  </a:lnTo>
                  <a:lnTo>
                    <a:pt x="316" y="904"/>
                  </a:lnTo>
                  <a:lnTo>
                    <a:pt x="331" y="909"/>
                  </a:lnTo>
                  <a:lnTo>
                    <a:pt x="335" y="926"/>
                  </a:lnTo>
                  <a:lnTo>
                    <a:pt x="340" y="927"/>
                  </a:lnTo>
                  <a:lnTo>
                    <a:pt x="344" y="929"/>
                  </a:lnTo>
                  <a:lnTo>
                    <a:pt x="347" y="930"/>
                  </a:lnTo>
                  <a:lnTo>
                    <a:pt x="349" y="932"/>
                  </a:lnTo>
                  <a:lnTo>
                    <a:pt x="351" y="933"/>
                  </a:lnTo>
                  <a:lnTo>
                    <a:pt x="353" y="935"/>
                  </a:lnTo>
                  <a:lnTo>
                    <a:pt x="356" y="935"/>
                  </a:lnTo>
                  <a:lnTo>
                    <a:pt x="360" y="936"/>
                  </a:lnTo>
                  <a:lnTo>
                    <a:pt x="368" y="936"/>
                  </a:lnTo>
                  <a:lnTo>
                    <a:pt x="368" y="946"/>
                  </a:lnTo>
                  <a:lnTo>
                    <a:pt x="382" y="946"/>
                  </a:lnTo>
                  <a:lnTo>
                    <a:pt x="385" y="946"/>
                  </a:lnTo>
                  <a:lnTo>
                    <a:pt x="390" y="948"/>
                  </a:lnTo>
                  <a:lnTo>
                    <a:pt x="395" y="951"/>
                  </a:lnTo>
                  <a:lnTo>
                    <a:pt x="399" y="954"/>
                  </a:lnTo>
                  <a:lnTo>
                    <a:pt x="404" y="957"/>
                  </a:lnTo>
                  <a:lnTo>
                    <a:pt x="409" y="960"/>
                  </a:lnTo>
                  <a:lnTo>
                    <a:pt x="412" y="963"/>
                  </a:lnTo>
                  <a:lnTo>
                    <a:pt x="413" y="966"/>
                  </a:lnTo>
                  <a:lnTo>
                    <a:pt x="413" y="969"/>
                  </a:lnTo>
                  <a:lnTo>
                    <a:pt x="412" y="972"/>
                  </a:lnTo>
                  <a:lnTo>
                    <a:pt x="410" y="975"/>
                  </a:lnTo>
                  <a:lnTo>
                    <a:pt x="406" y="980"/>
                  </a:lnTo>
                  <a:lnTo>
                    <a:pt x="401" y="985"/>
                  </a:lnTo>
                  <a:lnTo>
                    <a:pt x="397" y="988"/>
                  </a:lnTo>
                  <a:lnTo>
                    <a:pt x="393" y="992"/>
                  </a:lnTo>
                  <a:lnTo>
                    <a:pt x="389" y="994"/>
                  </a:lnTo>
                  <a:lnTo>
                    <a:pt x="386" y="995"/>
                  </a:lnTo>
                  <a:lnTo>
                    <a:pt x="368" y="993"/>
                  </a:lnTo>
                  <a:lnTo>
                    <a:pt x="368" y="997"/>
                  </a:lnTo>
                  <a:lnTo>
                    <a:pt x="369" y="999"/>
                  </a:lnTo>
                  <a:lnTo>
                    <a:pt x="370" y="1001"/>
                  </a:lnTo>
                  <a:lnTo>
                    <a:pt x="372" y="1002"/>
                  </a:lnTo>
                  <a:lnTo>
                    <a:pt x="376" y="1005"/>
                  </a:lnTo>
                  <a:lnTo>
                    <a:pt x="384" y="1007"/>
                  </a:lnTo>
                  <a:lnTo>
                    <a:pt x="384" y="1013"/>
                  </a:lnTo>
                  <a:lnTo>
                    <a:pt x="384" y="1017"/>
                  </a:lnTo>
                  <a:lnTo>
                    <a:pt x="386" y="1021"/>
                  </a:lnTo>
                  <a:lnTo>
                    <a:pt x="387" y="1025"/>
                  </a:lnTo>
                  <a:lnTo>
                    <a:pt x="389" y="1028"/>
                  </a:lnTo>
                  <a:lnTo>
                    <a:pt x="392" y="1030"/>
                  </a:lnTo>
                  <a:lnTo>
                    <a:pt x="396" y="1033"/>
                  </a:lnTo>
                  <a:lnTo>
                    <a:pt x="400" y="1035"/>
                  </a:lnTo>
                  <a:lnTo>
                    <a:pt x="401" y="1038"/>
                  </a:lnTo>
                  <a:lnTo>
                    <a:pt x="402" y="1041"/>
                  </a:lnTo>
                  <a:lnTo>
                    <a:pt x="404" y="1043"/>
                  </a:lnTo>
                  <a:lnTo>
                    <a:pt x="407" y="1044"/>
                  </a:lnTo>
                  <a:lnTo>
                    <a:pt x="410" y="1044"/>
                  </a:lnTo>
                  <a:lnTo>
                    <a:pt x="412" y="1043"/>
                  </a:lnTo>
                  <a:lnTo>
                    <a:pt x="413" y="1040"/>
                  </a:lnTo>
                  <a:lnTo>
                    <a:pt x="414" y="1036"/>
                  </a:lnTo>
                  <a:lnTo>
                    <a:pt x="414" y="1027"/>
                  </a:lnTo>
                  <a:lnTo>
                    <a:pt x="416" y="1022"/>
                  </a:lnTo>
                  <a:lnTo>
                    <a:pt x="417" y="1021"/>
                  </a:lnTo>
                  <a:lnTo>
                    <a:pt x="420" y="1020"/>
                  </a:lnTo>
                  <a:lnTo>
                    <a:pt x="424" y="1021"/>
                  </a:lnTo>
                  <a:lnTo>
                    <a:pt x="429" y="1024"/>
                  </a:lnTo>
                  <a:lnTo>
                    <a:pt x="449" y="1012"/>
                  </a:lnTo>
                  <a:lnTo>
                    <a:pt x="478" y="1009"/>
                  </a:lnTo>
                  <a:lnTo>
                    <a:pt x="487" y="1016"/>
                  </a:lnTo>
                  <a:lnTo>
                    <a:pt x="492" y="1020"/>
                  </a:lnTo>
                  <a:lnTo>
                    <a:pt x="494" y="1023"/>
                  </a:lnTo>
                  <a:lnTo>
                    <a:pt x="498" y="1025"/>
                  </a:lnTo>
                  <a:lnTo>
                    <a:pt x="504" y="1028"/>
                  </a:lnTo>
                  <a:lnTo>
                    <a:pt x="512" y="1033"/>
                  </a:lnTo>
                  <a:lnTo>
                    <a:pt x="512" y="1039"/>
                  </a:lnTo>
                  <a:lnTo>
                    <a:pt x="507" y="1043"/>
                  </a:lnTo>
                  <a:lnTo>
                    <a:pt x="509" y="1056"/>
                  </a:lnTo>
                  <a:lnTo>
                    <a:pt x="514" y="1063"/>
                  </a:lnTo>
                  <a:lnTo>
                    <a:pt x="523" y="1063"/>
                  </a:lnTo>
                  <a:lnTo>
                    <a:pt x="530" y="1060"/>
                  </a:lnTo>
                  <a:lnTo>
                    <a:pt x="544" y="1056"/>
                  </a:lnTo>
                  <a:lnTo>
                    <a:pt x="561" y="1060"/>
                  </a:lnTo>
                  <a:lnTo>
                    <a:pt x="566" y="1069"/>
                  </a:lnTo>
                  <a:lnTo>
                    <a:pt x="571" y="1075"/>
                  </a:lnTo>
                  <a:lnTo>
                    <a:pt x="571" y="1085"/>
                  </a:lnTo>
                  <a:lnTo>
                    <a:pt x="577" y="1088"/>
                  </a:lnTo>
                  <a:lnTo>
                    <a:pt x="580" y="1089"/>
                  </a:lnTo>
                  <a:lnTo>
                    <a:pt x="588" y="1085"/>
                  </a:lnTo>
                  <a:lnTo>
                    <a:pt x="593" y="1081"/>
                  </a:lnTo>
                  <a:lnTo>
                    <a:pt x="615" y="1081"/>
                  </a:lnTo>
                  <a:lnTo>
                    <a:pt x="615" y="1085"/>
                  </a:lnTo>
                  <a:lnTo>
                    <a:pt x="624" y="1085"/>
                  </a:lnTo>
                  <a:lnTo>
                    <a:pt x="624" y="1080"/>
                  </a:lnTo>
                  <a:lnTo>
                    <a:pt x="627" y="1081"/>
                  </a:lnTo>
                  <a:lnTo>
                    <a:pt x="649" y="1065"/>
                  </a:lnTo>
                  <a:lnTo>
                    <a:pt x="647" y="1063"/>
                  </a:lnTo>
                  <a:lnTo>
                    <a:pt x="656" y="1063"/>
                  </a:lnTo>
                  <a:lnTo>
                    <a:pt x="662" y="1065"/>
                  </a:lnTo>
                  <a:lnTo>
                    <a:pt x="669" y="1070"/>
                  </a:lnTo>
                  <a:lnTo>
                    <a:pt x="669" y="1078"/>
                  </a:lnTo>
                  <a:lnTo>
                    <a:pt x="681" y="1078"/>
                  </a:lnTo>
                  <a:lnTo>
                    <a:pt x="684" y="1078"/>
                  </a:lnTo>
                  <a:lnTo>
                    <a:pt x="686" y="1078"/>
                  </a:lnTo>
                  <a:lnTo>
                    <a:pt x="688" y="1079"/>
                  </a:lnTo>
                  <a:lnTo>
                    <a:pt x="690" y="1081"/>
                  </a:lnTo>
                  <a:lnTo>
                    <a:pt x="690" y="1071"/>
                  </a:lnTo>
                  <a:lnTo>
                    <a:pt x="719" y="1071"/>
                  </a:lnTo>
                  <a:lnTo>
                    <a:pt x="725" y="1073"/>
                  </a:lnTo>
                  <a:lnTo>
                    <a:pt x="729" y="1075"/>
                  </a:lnTo>
                  <a:lnTo>
                    <a:pt x="729" y="1072"/>
                  </a:lnTo>
                  <a:lnTo>
                    <a:pt x="730" y="1069"/>
                  </a:lnTo>
                  <a:lnTo>
                    <a:pt x="732" y="1067"/>
                  </a:lnTo>
                  <a:lnTo>
                    <a:pt x="734" y="1067"/>
                  </a:lnTo>
                  <a:lnTo>
                    <a:pt x="745" y="1067"/>
                  </a:lnTo>
                  <a:lnTo>
                    <a:pt x="753" y="1069"/>
                  </a:lnTo>
                  <a:lnTo>
                    <a:pt x="760" y="1072"/>
                  </a:lnTo>
                  <a:lnTo>
                    <a:pt x="768" y="1075"/>
                  </a:lnTo>
                  <a:lnTo>
                    <a:pt x="774" y="1072"/>
                  </a:lnTo>
                  <a:lnTo>
                    <a:pt x="781" y="1070"/>
                  </a:lnTo>
                  <a:lnTo>
                    <a:pt x="791" y="1070"/>
                  </a:lnTo>
                  <a:lnTo>
                    <a:pt x="786" y="1080"/>
                  </a:lnTo>
                  <a:lnTo>
                    <a:pt x="797" y="1080"/>
                  </a:lnTo>
                  <a:lnTo>
                    <a:pt x="797" y="1094"/>
                  </a:lnTo>
                  <a:lnTo>
                    <a:pt x="796" y="1099"/>
                  </a:lnTo>
                  <a:lnTo>
                    <a:pt x="794" y="1102"/>
                  </a:lnTo>
                  <a:lnTo>
                    <a:pt x="792" y="1105"/>
                  </a:lnTo>
                  <a:lnTo>
                    <a:pt x="788" y="1108"/>
                  </a:lnTo>
                  <a:lnTo>
                    <a:pt x="800" y="1108"/>
                  </a:lnTo>
                  <a:lnTo>
                    <a:pt x="800" y="1119"/>
                  </a:lnTo>
                  <a:lnTo>
                    <a:pt x="791" y="1127"/>
                  </a:lnTo>
                  <a:lnTo>
                    <a:pt x="808" y="1132"/>
                  </a:lnTo>
                  <a:lnTo>
                    <a:pt x="810" y="1143"/>
                  </a:lnTo>
                  <a:lnTo>
                    <a:pt x="822" y="1145"/>
                  </a:lnTo>
                  <a:lnTo>
                    <a:pt x="815" y="1156"/>
                  </a:lnTo>
                  <a:lnTo>
                    <a:pt x="817" y="1159"/>
                  </a:lnTo>
                  <a:lnTo>
                    <a:pt x="817" y="1164"/>
                  </a:lnTo>
                  <a:lnTo>
                    <a:pt x="817" y="1172"/>
                  </a:lnTo>
                  <a:lnTo>
                    <a:pt x="816" y="1177"/>
                  </a:lnTo>
                  <a:lnTo>
                    <a:pt x="813" y="1180"/>
                  </a:lnTo>
                  <a:lnTo>
                    <a:pt x="799" y="1180"/>
                  </a:lnTo>
                  <a:lnTo>
                    <a:pt x="797" y="1182"/>
                  </a:lnTo>
                  <a:lnTo>
                    <a:pt x="796" y="1185"/>
                  </a:lnTo>
                  <a:lnTo>
                    <a:pt x="794" y="1186"/>
                  </a:lnTo>
                  <a:lnTo>
                    <a:pt x="788" y="1187"/>
                  </a:lnTo>
                  <a:lnTo>
                    <a:pt x="781" y="1187"/>
                  </a:lnTo>
                  <a:lnTo>
                    <a:pt x="781" y="1195"/>
                  </a:lnTo>
                  <a:lnTo>
                    <a:pt x="773" y="1205"/>
                  </a:lnTo>
                  <a:lnTo>
                    <a:pt x="766" y="1215"/>
                  </a:lnTo>
                  <a:lnTo>
                    <a:pt x="766" y="1222"/>
                  </a:lnTo>
                  <a:lnTo>
                    <a:pt x="788" y="1222"/>
                  </a:lnTo>
                  <a:lnTo>
                    <a:pt x="791" y="1219"/>
                  </a:lnTo>
                  <a:lnTo>
                    <a:pt x="793" y="1215"/>
                  </a:lnTo>
                  <a:lnTo>
                    <a:pt x="796" y="1212"/>
                  </a:lnTo>
                  <a:lnTo>
                    <a:pt x="799" y="1211"/>
                  </a:lnTo>
                  <a:lnTo>
                    <a:pt x="806" y="1211"/>
                  </a:lnTo>
                  <a:lnTo>
                    <a:pt x="813" y="1214"/>
                  </a:lnTo>
                  <a:lnTo>
                    <a:pt x="815" y="1216"/>
                  </a:lnTo>
                  <a:lnTo>
                    <a:pt x="817" y="1218"/>
                  </a:lnTo>
                  <a:lnTo>
                    <a:pt x="820" y="1221"/>
                  </a:lnTo>
                  <a:lnTo>
                    <a:pt x="820" y="1224"/>
                  </a:lnTo>
                  <a:lnTo>
                    <a:pt x="820" y="1229"/>
                  </a:lnTo>
                  <a:lnTo>
                    <a:pt x="797" y="1246"/>
                  </a:lnTo>
                  <a:lnTo>
                    <a:pt x="795" y="1244"/>
                  </a:lnTo>
                  <a:lnTo>
                    <a:pt x="797" y="1258"/>
                  </a:lnTo>
                  <a:lnTo>
                    <a:pt x="768" y="1270"/>
                  </a:lnTo>
                  <a:lnTo>
                    <a:pt x="770" y="1273"/>
                  </a:lnTo>
                  <a:lnTo>
                    <a:pt x="772" y="1276"/>
                  </a:lnTo>
                  <a:lnTo>
                    <a:pt x="776" y="1278"/>
                  </a:lnTo>
                  <a:lnTo>
                    <a:pt x="780" y="1280"/>
                  </a:lnTo>
                  <a:lnTo>
                    <a:pt x="792" y="1280"/>
                  </a:lnTo>
                  <a:lnTo>
                    <a:pt x="806" y="1280"/>
                  </a:lnTo>
                  <a:lnTo>
                    <a:pt x="813" y="1295"/>
                  </a:lnTo>
                  <a:lnTo>
                    <a:pt x="804" y="1295"/>
                  </a:lnTo>
                  <a:lnTo>
                    <a:pt x="800" y="1295"/>
                  </a:lnTo>
                  <a:lnTo>
                    <a:pt x="799" y="1296"/>
                  </a:lnTo>
                  <a:lnTo>
                    <a:pt x="799" y="1295"/>
                  </a:lnTo>
                  <a:lnTo>
                    <a:pt x="797" y="1294"/>
                  </a:lnTo>
                  <a:lnTo>
                    <a:pt x="799" y="1303"/>
                  </a:lnTo>
                  <a:lnTo>
                    <a:pt x="781" y="1331"/>
                  </a:lnTo>
                  <a:lnTo>
                    <a:pt x="785" y="1331"/>
                  </a:lnTo>
                  <a:lnTo>
                    <a:pt x="788" y="1346"/>
                  </a:lnTo>
                  <a:lnTo>
                    <a:pt x="758" y="1361"/>
                  </a:lnTo>
                  <a:lnTo>
                    <a:pt x="758" y="1359"/>
                  </a:lnTo>
                  <a:lnTo>
                    <a:pt x="752" y="1369"/>
                  </a:lnTo>
                  <a:lnTo>
                    <a:pt x="752" y="1365"/>
                  </a:lnTo>
                  <a:lnTo>
                    <a:pt x="804" y="1378"/>
                  </a:lnTo>
                  <a:lnTo>
                    <a:pt x="806" y="1376"/>
                  </a:lnTo>
                  <a:lnTo>
                    <a:pt x="808" y="1375"/>
                  </a:lnTo>
                  <a:lnTo>
                    <a:pt x="810" y="1374"/>
                  </a:lnTo>
                  <a:lnTo>
                    <a:pt x="813" y="1373"/>
                  </a:lnTo>
                  <a:lnTo>
                    <a:pt x="817" y="1373"/>
                  </a:lnTo>
                  <a:lnTo>
                    <a:pt x="825" y="1377"/>
                  </a:lnTo>
                  <a:lnTo>
                    <a:pt x="833" y="1383"/>
                  </a:lnTo>
                  <a:lnTo>
                    <a:pt x="851" y="138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30" name="Freeform 524"/>
            <p:cNvSpPr>
              <a:spLocks/>
            </p:cNvSpPr>
            <p:nvPr/>
          </p:nvSpPr>
          <p:spPr bwMode="auto">
            <a:xfrm>
              <a:off x="6130766" y="1950674"/>
              <a:ext cx="650192" cy="1199883"/>
            </a:xfrm>
            <a:custGeom>
              <a:avLst/>
              <a:gdLst>
                <a:gd name="T0" fmla="*/ 713202716 w 317"/>
                <a:gd name="T1" fmla="*/ 45362837 h 585"/>
                <a:gd name="T2" fmla="*/ 753525176 w 317"/>
                <a:gd name="T3" fmla="*/ 52924103 h 585"/>
                <a:gd name="T4" fmla="*/ 713202716 w 317"/>
                <a:gd name="T5" fmla="*/ 113407886 h 585"/>
                <a:gd name="T6" fmla="*/ 753525176 w 317"/>
                <a:gd name="T7" fmla="*/ 153730408 h 585"/>
                <a:gd name="T8" fmla="*/ 657759334 w 317"/>
                <a:gd name="T9" fmla="*/ 181451348 h 585"/>
                <a:gd name="T10" fmla="*/ 604836899 w 317"/>
                <a:gd name="T11" fmla="*/ 246975445 h 585"/>
                <a:gd name="T12" fmla="*/ 652719026 w 317"/>
                <a:gd name="T13" fmla="*/ 292338282 h 585"/>
                <a:gd name="T14" fmla="*/ 604836899 w 317"/>
                <a:gd name="T15" fmla="*/ 327620489 h 585"/>
                <a:gd name="T16" fmla="*/ 584675669 w 317"/>
                <a:gd name="T17" fmla="*/ 350302701 h 585"/>
                <a:gd name="T18" fmla="*/ 599796592 w 317"/>
                <a:gd name="T19" fmla="*/ 418346163 h 585"/>
                <a:gd name="T20" fmla="*/ 448587367 w 317"/>
                <a:gd name="T21" fmla="*/ 551915310 h 585"/>
                <a:gd name="T22" fmla="*/ 395663344 w 317"/>
                <a:gd name="T23" fmla="*/ 652721614 h 585"/>
                <a:gd name="T24" fmla="*/ 413305214 w 317"/>
                <a:gd name="T25" fmla="*/ 667842560 h 585"/>
                <a:gd name="T26" fmla="*/ 463708289 w 317"/>
                <a:gd name="T27" fmla="*/ 607358777 h 585"/>
                <a:gd name="T28" fmla="*/ 493950134 w 317"/>
                <a:gd name="T29" fmla="*/ 637600668 h 585"/>
                <a:gd name="T30" fmla="*/ 403224599 w 317"/>
                <a:gd name="T31" fmla="*/ 728326342 h 585"/>
                <a:gd name="T32" fmla="*/ 325099039 w 317"/>
                <a:gd name="T33" fmla="*/ 735886021 h 585"/>
                <a:gd name="T34" fmla="*/ 302418450 w 317"/>
                <a:gd name="T35" fmla="*/ 708165081 h 585"/>
                <a:gd name="T36" fmla="*/ 289816887 w 317"/>
                <a:gd name="T37" fmla="*/ 786289173 h 585"/>
                <a:gd name="T38" fmla="*/ 196571992 w 317"/>
                <a:gd name="T39" fmla="*/ 831652010 h 585"/>
                <a:gd name="T40" fmla="*/ 191531685 w 317"/>
                <a:gd name="T41" fmla="*/ 856853586 h 585"/>
                <a:gd name="T42" fmla="*/ 153728585 w 317"/>
                <a:gd name="T43" fmla="*/ 907256738 h 585"/>
                <a:gd name="T44" fmla="*/ 136088302 w 317"/>
                <a:gd name="T45" fmla="*/ 871974532 h 585"/>
                <a:gd name="T46" fmla="*/ 93244895 w 317"/>
                <a:gd name="T47" fmla="*/ 877014847 h 585"/>
                <a:gd name="T48" fmla="*/ 30241845 w 317"/>
                <a:gd name="T49" fmla="*/ 909777690 h 585"/>
                <a:gd name="T50" fmla="*/ 12599975 w 317"/>
                <a:gd name="T51" fmla="*/ 947579260 h 585"/>
                <a:gd name="T52" fmla="*/ 17640282 w 317"/>
                <a:gd name="T53" fmla="*/ 1028224304 h 585"/>
                <a:gd name="T54" fmla="*/ 123486740 w 317"/>
                <a:gd name="T55" fmla="*/ 1008063043 h 585"/>
                <a:gd name="T56" fmla="*/ 191531685 w 317"/>
                <a:gd name="T57" fmla="*/ 1008063043 h 585"/>
                <a:gd name="T58" fmla="*/ 138607662 w 317"/>
                <a:gd name="T59" fmla="*/ 1060987146 h 585"/>
                <a:gd name="T60" fmla="*/ 73083665 w 317"/>
                <a:gd name="T61" fmla="*/ 1048385564 h 585"/>
                <a:gd name="T62" fmla="*/ 22680590 w 317"/>
                <a:gd name="T63" fmla="*/ 1066027461 h 585"/>
                <a:gd name="T64" fmla="*/ 45362767 w 317"/>
                <a:gd name="T65" fmla="*/ 1096269353 h 585"/>
                <a:gd name="T66" fmla="*/ 15120922 w 317"/>
                <a:gd name="T67" fmla="*/ 1141632190 h 585"/>
                <a:gd name="T68" fmla="*/ 47882127 w 317"/>
                <a:gd name="T69" fmla="*/ 1154232184 h 585"/>
                <a:gd name="T70" fmla="*/ 131047995 w 317"/>
                <a:gd name="T71" fmla="*/ 1123990293 h 585"/>
                <a:gd name="T72" fmla="*/ 85685227 w 317"/>
                <a:gd name="T73" fmla="*/ 1219756282 h 585"/>
                <a:gd name="T74" fmla="*/ 35282152 w 317"/>
                <a:gd name="T75" fmla="*/ 1275199749 h 585"/>
                <a:gd name="T76" fmla="*/ 95765842 w 317"/>
                <a:gd name="T77" fmla="*/ 1262599755 h 585"/>
                <a:gd name="T78" fmla="*/ 80644920 w 317"/>
                <a:gd name="T79" fmla="*/ 1318043222 h 585"/>
                <a:gd name="T80" fmla="*/ 17640282 w 317"/>
                <a:gd name="T81" fmla="*/ 1368446374 h 585"/>
                <a:gd name="T82" fmla="*/ 42841820 w 317"/>
                <a:gd name="T83" fmla="*/ 1408768896 h 585"/>
                <a:gd name="T84" fmla="*/ 110886765 w 317"/>
                <a:gd name="T85" fmla="*/ 1446570466 h 585"/>
                <a:gd name="T86" fmla="*/ 136088302 w 317"/>
                <a:gd name="T87" fmla="*/ 1474292994 h 585"/>
                <a:gd name="T88" fmla="*/ 239413812 w 317"/>
                <a:gd name="T89" fmla="*/ 1451610782 h 585"/>
                <a:gd name="T90" fmla="*/ 340219962 w 317"/>
                <a:gd name="T91" fmla="*/ 1353325429 h 585"/>
                <a:gd name="T92" fmla="*/ 400703652 w 317"/>
                <a:gd name="T93" fmla="*/ 1267640070 h 585"/>
                <a:gd name="T94" fmla="*/ 458667982 w 317"/>
                <a:gd name="T95" fmla="*/ 1295361010 h 585"/>
                <a:gd name="T96" fmla="*/ 516630724 w 317"/>
                <a:gd name="T97" fmla="*/ 1260078803 h 585"/>
                <a:gd name="T98" fmla="*/ 544353209 w 317"/>
                <a:gd name="T99" fmla="*/ 1209675651 h 585"/>
                <a:gd name="T100" fmla="*/ 592235337 w 317"/>
                <a:gd name="T101" fmla="*/ 1164312814 h 585"/>
                <a:gd name="T102" fmla="*/ 567033799 w 317"/>
                <a:gd name="T103" fmla="*/ 1106349983 h 585"/>
                <a:gd name="T104" fmla="*/ 577114414 w 317"/>
                <a:gd name="T105" fmla="*/ 977821151 h 585"/>
                <a:gd name="T106" fmla="*/ 549393517 w 317"/>
                <a:gd name="T107" fmla="*/ 887095478 h 585"/>
                <a:gd name="T108" fmla="*/ 534272594 w 317"/>
                <a:gd name="T109" fmla="*/ 776208543 h 585"/>
                <a:gd name="T110" fmla="*/ 549393517 w 317"/>
                <a:gd name="T111" fmla="*/ 647681299 h 585"/>
                <a:gd name="T112" fmla="*/ 647678719 w 317"/>
                <a:gd name="T113" fmla="*/ 531754049 h 585"/>
                <a:gd name="T114" fmla="*/ 690522126 w 317"/>
                <a:gd name="T115" fmla="*/ 418346163 h 585"/>
                <a:gd name="T116" fmla="*/ 730844586 w 317"/>
                <a:gd name="T117" fmla="*/ 274697973 h 585"/>
                <a:gd name="T118" fmla="*/ 781247661 w 317"/>
                <a:gd name="T119" fmla="*/ 93246625 h 585"/>
                <a:gd name="T120" fmla="*/ 751005816 w 317"/>
                <a:gd name="T121" fmla="*/ 7561267 h 5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7" h="585">
                  <a:moveTo>
                    <a:pt x="298" y="3"/>
                  </a:moveTo>
                  <a:lnTo>
                    <a:pt x="296" y="6"/>
                  </a:lnTo>
                  <a:lnTo>
                    <a:pt x="301" y="6"/>
                  </a:lnTo>
                  <a:lnTo>
                    <a:pt x="301" y="11"/>
                  </a:lnTo>
                  <a:lnTo>
                    <a:pt x="283" y="15"/>
                  </a:lnTo>
                  <a:lnTo>
                    <a:pt x="283" y="18"/>
                  </a:lnTo>
                  <a:lnTo>
                    <a:pt x="287" y="16"/>
                  </a:lnTo>
                  <a:lnTo>
                    <a:pt x="292" y="16"/>
                  </a:lnTo>
                  <a:lnTo>
                    <a:pt x="295" y="16"/>
                  </a:lnTo>
                  <a:lnTo>
                    <a:pt x="298" y="17"/>
                  </a:lnTo>
                  <a:lnTo>
                    <a:pt x="299" y="19"/>
                  </a:lnTo>
                  <a:lnTo>
                    <a:pt x="299" y="21"/>
                  </a:lnTo>
                  <a:lnTo>
                    <a:pt x="299" y="29"/>
                  </a:lnTo>
                  <a:lnTo>
                    <a:pt x="294" y="30"/>
                  </a:lnTo>
                  <a:lnTo>
                    <a:pt x="301" y="30"/>
                  </a:lnTo>
                  <a:lnTo>
                    <a:pt x="303" y="43"/>
                  </a:lnTo>
                  <a:lnTo>
                    <a:pt x="283" y="40"/>
                  </a:lnTo>
                  <a:lnTo>
                    <a:pt x="283" y="45"/>
                  </a:lnTo>
                  <a:lnTo>
                    <a:pt x="288" y="45"/>
                  </a:lnTo>
                  <a:lnTo>
                    <a:pt x="295" y="46"/>
                  </a:lnTo>
                  <a:lnTo>
                    <a:pt x="301" y="48"/>
                  </a:lnTo>
                  <a:lnTo>
                    <a:pt x="303" y="50"/>
                  </a:lnTo>
                  <a:lnTo>
                    <a:pt x="302" y="56"/>
                  </a:lnTo>
                  <a:lnTo>
                    <a:pt x="299" y="61"/>
                  </a:lnTo>
                  <a:lnTo>
                    <a:pt x="279" y="57"/>
                  </a:lnTo>
                  <a:lnTo>
                    <a:pt x="279" y="66"/>
                  </a:lnTo>
                  <a:lnTo>
                    <a:pt x="271" y="66"/>
                  </a:lnTo>
                  <a:lnTo>
                    <a:pt x="265" y="69"/>
                  </a:lnTo>
                  <a:lnTo>
                    <a:pt x="263" y="70"/>
                  </a:lnTo>
                  <a:lnTo>
                    <a:pt x="261" y="72"/>
                  </a:lnTo>
                  <a:lnTo>
                    <a:pt x="260" y="75"/>
                  </a:lnTo>
                  <a:lnTo>
                    <a:pt x="259" y="77"/>
                  </a:lnTo>
                  <a:lnTo>
                    <a:pt x="259" y="86"/>
                  </a:lnTo>
                  <a:lnTo>
                    <a:pt x="249" y="86"/>
                  </a:lnTo>
                  <a:lnTo>
                    <a:pt x="249" y="98"/>
                  </a:lnTo>
                  <a:lnTo>
                    <a:pt x="240" y="98"/>
                  </a:lnTo>
                  <a:lnTo>
                    <a:pt x="240" y="106"/>
                  </a:lnTo>
                  <a:lnTo>
                    <a:pt x="256" y="107"/>
                  </a:lnTo>
                  <a:lnTo>
                    <a:pt x="256" y="104"/>
                  </a:lnTo>
                  <a:lnTo>
                    <a:pt x="263" y="104"/>
                  </a:lnTo>
                  <a:lnTo>
                    <a:pt x="263" y="115"/>
                  </a:lnTo>
                  <a:lnTo>
                    <a:pt x="259" y="116"/>
                  </a:lnTo>
                  <a:lnTo>
                    <a:pt x="256" y="117"/>
                  </a:lnTo>
                  <a:lnTo>
                    <a:pt x="236" y="117"/>
                  </a:lnTo>
                  <a:lnTo>
                    <a:pt x="236" y="124"/>
                  </a:lnTo>
                  <a:lnTo>
                    <a:pt x="237" y="128"/>
                  </a:lnTo>
                  <a:lnTo>
                    <a:pt x="238" y="130"/>
                  </a:lnTo>
                  <a:lnTo>
                    <a:pt x="240" y="130"/>
                  </a:lnTo>
                  <a:lnTo>
                    <a:pt x="242" y="130"/>
                  </a:lnTo>
                  <a:lnTo>
                    <a:pt x="244" y="130"/>
                  </a:lnTo>
                  <a:lnTo>
                    <a:pt x="245" y="131"/>
                  </a:lnTo>
                  <a:lnTo>
                    <a:pt x="245" y="135"/>
                  </a:lnTo>
                  <a:lnTo>
                    <a:pt x="245" y="142"/>
                  </a:lnTo>
                  <a:lnTo>
                    <a:pt x="232" y="139"/>
                  </a:lnTo>
                  <a:lnTo>
                    <a:pt x="227" y="149"/>
                  </a:lnTo>
                  <a:lnTo>
                    <a:pt x="228" y="151"/>
                  </a:lnTo>
                  <a:lnTo>
                    <a:pt x="229" y="155"/>
                  </a:lnTo>
                  <a:lnTo>
                    <a:pt x="229" y="162"/>
                  </a:lnTo>
                  <a:lnTo>
                    <a:pt x="218" y="163"/>
                  </a:lnTo>
                  <a:lnTo>
                    <a:pt x="238" y="166"/>
                  </a:lnTo>
                  <a:lnTo>
                    <a:pt x="229" y="182"/>
                  </a:lnTo>
                  <a:lnTo>
                    <a:pt x="207" y="184"/>
                  </a:lnTo>
                  <a:lnTo>
                    <a:pt x="207" y="190"/>
                  </a:lnTo>
                  <a:lnTo>
                    <a:pt x="203" y="190"/>
                  </a:lnTo>
                  <a:lnTo>
                    <a:pt x="202" y="224"/>
                  </a:lnTo>
                  <a:lnTo>
                    <a:pt x="178" y="219"/>
                  </a:lnTo>
                  <a:lnTo>
                    <a:pt x="159" y="245"/>
                  </a:lnTo>
                  <a:lnTo>
                    <a:pt x="160" y="251"/>
                  </a:lnTo>
                  <a:lnTo>
                    <a:pt x="158" y="253"/>
                  </a:lnTo>
                  <a:lnTo>
                    <a:pt x="157" y="255"/>
                  </a:lnTo>
                  <a:lnTo>
                    <a:pt x="157" y="256"/>
                  </a:lnTo>
                  <a:lnTo>
                    <a:pt x="157" y="259"/>
                  </a:lnTo>
                  <a:lnTo>
                    <a:pt x="157" y="265"/>
                  </a:lnTo>
                  <a:lnTo>
                    <a:pt x="151" y="265"/>
                  </a:lnTo>
                  <a:lnTo>
                    <a:pt x="151" y="269"/>
                  </a:lnTo>
                  <a:lnTo>
                    <a:pt x="156" y="268"/>
                  </a:lnTo>
                  <a:lnTo>
                    <a:pt x="160" y="267"/>
                  </a:lnTo>
                  <a:lnTo>
                    <a:pt x="164" y="265"/>
                  </a:lnTo>
                  <a:lnTo>
                    <a:pt x="167" y="263"/>
                  </a:lnTo>
                  <a:lnTo>
                    <a:pt x="172" y="259"/>
                  </a:lnTo>
                  <a:lnTo>
                    <a:pt x="176" y="253"/>
                  </a:lnTo>
                  <a:lnTo>
                    <a:pt x="179" y="247"/>
                  </a:lnTo>
                  <a:lnTo>
                    <a:pt x="182" y="243"/>
                  </a:lnTo>
                  <a:lnTo>
                    <a:pt x="184" y="241"/>
                  </a:lnTo>
                  <a:lnTo>
                    <a:pt x="186" y="239"/>
                  </a:lnTo>
                  <a:lnTo>
                    <a:pt x="188" y="239"/>
                  </a:lnTo>
                  <a:lnTo>
                    <a:pt x="191" y="238"/>
                  </a:lnTo>
                  <a:lnTo>
                    <a:pt x="198" y="238"/>
                  </a:lnTo>
                  <a:lnTo>
                    <a:pt x="197" y="246"/>
                  </a:lnTo>
                  <a:lnTo>
                    <a:pt x="196" y="253"/>
                  </a:lnTo>
                  <a:lnTo>
                    <a:pt x="192" y="258"/>
                  </a:lnTo>
                  <a:lnTo>
                    <a:pt x="189" y="262"/>
                  </a:lnTo>
                  <a:lnTo>
                    <a:pt x="183" y="271"/>
                  </a:lnTo>
                  <a:lnTo>
                    <a:pt x="176" y="283"/>
                  </a:lnTo>
                  <a:lnTo>
                    <a:pt x="166" y="283"/>
                  </a:lnTo>
                  <a:lnTo>
                    <a:pt x="160" y="289"/>
                  </a:lnTo>
                  <a:lnTo>
                    <a:pt x="149" y="289"/>
                  </a:lnTo>
                  <a:lnTo>
                    <a:pt x="147" y="278"/>
                  </a:lnTo>
                  <a:lnTo>
                    <a:pt x="142" y="283"/>
                  </a:lnTo>
                  <a:lnTo>
                    <a:pt x="133" y="290"/>
                  </a:lnTo>
                  <a:lnTo>
                    <a:pt x="131" y="291"/>
                  </a:lnTo>
                  <a:lnTo>
                    <a:pt x="129" y="292"/>
                  </a:lnTo>
                  <a:lnTo>
                    <a:pt x="127" y="292"/>
                  </a:lnTo>
                  <a:lnTo>
                    <a:pt x="125" y="291"/>
                  </a:lnTo>
                  <a:lnTo>
                    <a:pt x="124" y="290"/>
                  </a:lnTo>
                  <a:lnTo>
                    <a:pt x="122" y="288"/>
                  </a:lnTo>
                  <a:lnTo>
                    <a:pt x="121" y="285"/>
                  </a:lnTo>
                  <a:lnTo>
                    <a:pt x="120" y="281"/>
                  </a:lnTo>
                  <a:lnTo>
                    <a:pt x="120" y="294"/>
                  </a:lnTo>
                  <a:lnTo>
                    <a:pt x="120" y="296"/>
                  </a:lnTo>
                  <a:lnTo>
                    <a:pt x="118" y="298"/>
                  </a:lnTo>
                  <a:lnTo>
                    <a:pt x="116" y="299"/>
                  </a:lnTo>
                  <a:lnTo>
                    <a:pt x="112" y="299"/>
                  </a:lnTo>
                  <a:lnTo>
                    <a:pt x="115" y="312"/>
                  </a:lnTo>
                  <a:lnTo>
                    <a:pt x="106" y="310"/>
                  </a:lnTo>
                  <a:lnTo>
                    <a:pt x="110" y="323"/>
                  </a:lnTo>
                  <a:lnTo>
                    <a:pt x="103" y="323"/>
                  </a:lnTo>
                  <a:lnTo>
                    <a:pt x="103" y="318"/>
                  </a:lnTo>
                  <a:lnTo>
                    <a:pt x="99" y="320"/>
                  </a:lnTo>
                  <a:lnTo>
                    <a:pt x="78" y="330"/>
                  </a:lnTo>
                  <a:lnTo>
                    <a:pt x="78" y="332"/>
                  </a:lnTo>
                  <a:lnTo>
                    <a:pt x="50" y="328"/>
                  </a:lnTo>
                  <a:lnTo>
                    <a:pt x="64" y="340"/>
                  </a:lnTo>
                  <a:lnTo>
                    <a:pt x="71" y="340"/>
                  </a:lnTo>
                  <a:lnTo>
                    <a:pt x="75" y="340"/>
                  </a:lnTo>
                  <a:lnTo>
                    <a:pt x="76" y="340"/>
                  </a:lnTo>
                  <a:lnTo>
                    <a:pt x="77" y="342"/>
                  </a:lnTo>
                  <a:lnTo>
                    <a:pt x="77" y="344"/>
                  </a:lnTo>
                  <a:lnTo>
                    <a:pt x="78" y="347"/>
                  </a:lnTo>
                  <a:lnTo>
                    <a:pt x="66" y="350"/>
                  </a:lnTo>
                  <a:lnTo>
                    <a:pt x="66" y="361"/>
                  </a:lnTo>
                  <a:lnTo>
                    <a:pt x="61" y="360"/>
                  </a:lnTo>
                  <a:lnTo>
                    <a:pt x="59" y="357"/>
                  </a:lnTo>
                  <a:lnTo>
                    <a:pt x="57" y="355"/>
                  </a:lnTo>
                  <a:lnTo>
                    <a:pt x="57" y="353"/>
                  </a:lnTo>
                  <a:lnTo>
                    <a:pt x="57" y="350"/>
                  </a:lnTo>
                  <a:lnTo>
                    <a:pt x="56" y="348"/>
                  </a:lnTo>
                  <a:lnTo>
                    <a:pt x="54" y="346"/>
                  </a:lnTo>
                  <a:lnTo>
                    <a:pt x="49" y="345"/>
                  </a:lnTo>
                  <a:lnTo>
                    <a:pt x="50" y="348"/>
                  </a:lnTo>
                  <a:lnTo>
                    <a:pt x="50" y="352"/>
                  </a:lnTo>
                  <a:lnTo>
                    <a:pt x="50" y="359"/>
                  </a:lnTo>
                  <a:lnTo>
                    <a:pt x="49" y="361"/>
                  </a:lnTo>
                  <a:lnTo>
                    <a:pt x="37" y="348"/>
                  </a:lnTo>
                  <a:lnTo>
                    <a:pt x="34" y="361"/>
                  </a:lnTo>
                  <a:lnTo>
                    <a:pt x="23" y="361"/>
                  </a:lnTo>
                  <a:lnTo>
                    <a:pt x="23" y="355"/>
                  </a:lnTo>
                  <a:lnTo>
                    <a:pt x="18" y="355"/>
                  </a:lnTo>
                  <a:lnTo>
                    <a:pt x="18" y="361"/>
                  </a:lnTo>
                  <a:lnTo>
                    <a:pt x="12" y="361"/>
                  </a:lnTo>
                  <a:lnTo>
                    <a:pt x="12" y="363"/>
                  </a:lnTo>
                  <a:lnTo>
                    <a:pt x="47" y="366"/>
                  </a:lnTo>
                  <a:lnTo>
                    <a:pt x="54" y="377"/>
                  </a:lnTo>
                  <a:lnTo>
                    <a:pt x="27" y="372"/>
                  </a:lnTo>
                  <a:lnTo>
                    <a:pt x="14" y="369"/>
                  </a:lnTo>
                  <a:lnTo>
                    <a:pt x="5" y="376"/>
                  </a:lnTo>
                  <a:lnTo>
                    <a:pt x="11" y="385"/>
                  </a:lnTo>
                  <a:lnTo>
                    <a:pt x="16" y="393"/>
                  </a:lnTo>
                  <a:lnTo>
                    <a:pt x="15" y="397"/>
                  </a:lnTo>
                  <a:lnTo>
                    <a:pt x="12" y="401"/>
                  </a:lnTo>
                  <a:lnTo>
                    <a:pt x="7" y="401"/>
                  </a:lnTo>
                  <a:lnTo>
                    <a:pt x="7" y="408"/>
                  </a:lnTo>
                  <a:lnTo>
                    <a:pt x="41" y="408"/>
                  </a:lnTo>
                  <a:lnTo>
                    <a:pt x="41" y="404"/>
                  </a:lnTo>
                  <a:lnTo>
                    <a:pt x="42" y="402"/>
                  </a:lnTo>
                  <a:lnTo>
                    <a:pt x="43" y="400"/>
                  </a:lnTo>
                  <a:lnTo>
                    <a:pt x="45" y="400"/>
                  </a:lnTo>
                  <a:lnTo>
                    <a:pt x="49" y="400"/>
                  </a:lnTo>
                  <a:lnTo>
                    <a:pt x="51" y="401"/>
                  </a:lnTo>
                  <a:lnTo>
                    <a:pt x="52" y="404"/>
                  </a:lnTo>
                  <a:lnTo>
                    <a:pt x="52" y="408"/>
                  </a:lnTo>
                  <a:lnTo>
                    <a:pt x="66" y="404"/>
                  </a:lnTo>
                  <a:lnTo>
                    <a:pt x="66" y="400"/>
                  </a:lnTo>
                  <a:lnTo>
                    <a:pt x="76" y="400"/>
                  </a:lnTo>
                  <a:lnTo>
                    <a:pt x="78" y="400"/>
                  </a:lnTo>
                  <a:lnTo>
                    <a:pt x="64" y="428"/>
                  </a:lnTo>
                  <a:lnTo>
                    <a:pt x="59" y="427"/>
                  </a:lnTo>
                  <a:lnTo>
                    <a:pt x="55" y="426"/>
                  </a:lnTo>
                  <a:lnTo>
                    <a:pt x="55" y="424"/>
                  </a:lnTo>
                  <a:lnTo>
                    <a:pt x="55" y="421"/>
                  </a:lnTo>
                  <a:lnTo>
                    <a:pt x="55" y="419"/>
                  </a:lnTo>
                  <a:lnTo>
                    <a:pt x="54" y="418"/>
                  </a:lnTo>
                  <a:lnTo>
                    <a:pt x="51" y="417"/>
                  </a:lnTo>
                  <a:lnTo>
                    <a:pt x="45" y="417"/>
                  </a:lnTo>
                  <a:lnTo>
                    <a:pt x="38" y="417"/>
                  </a:lnTo>
                  <a:lnTo>
                    <a:pt x="29" y="416"/>
                  </a:lnTo>
                  <a:lnTo>
                    <a:pt x="21" y="415"/>
                  </a:lnTo>
                  <a:lnTo>
                    <a:pt x="12" y="413"/>
                  </a:lnTo>
                  <a:lnTo>
                    <a:pt x="12" y="419"/>
                  </a:lnTo>
                  <a:lnTo>
                    <a:pt x="5" y="419"/>
                  </a:lnTo>
                  <a:lnTo>
                    <a:pt x="5" y="423"/>
                  </a:lnTo>
                  <a:lnTo>
                    <a:pt x="9" y="423"/>
                  </a:lnTo>
                  <a:lnTo>
                    <a:pt x="9" y="430"/>
                  </a:lnTo>
                  <a:lnTo>
                    <a:pt x="5" y="430"/>
                  </a:lnTo>
                  <a:lnTo>
                    <a:pt x="5" y="433"/>
                  </a:lnTo>
                  <a:lnTo>
                    <a:pt x="12" y="433"/>
                  </a:lnTo>
                  <a:lnTo>
                    <a:pt x="16" y="434"/>
                  </a:lnTo>
                  <a:lnTo>
                    <a:pt x="18" y="435"/>
                  </a:lnTo>
                  <a:lnTo>
                    <a:pt x="19" y="437"/>
                  </a:lnTo>
                  <a:lnTo>
                    <a:pt x="20" y="440"/>
                  </a:lnTo>
                  <a:lnTo>
                    <a:pt x="20" y="451"/>
                  </a:lnTo>
                  <a:lnTo>
                    <a:pt x="12" y="451"/>
                  </a:lnTo>
                  <a:lnTo>
                    <a:pt x="9" y="451"/>
                  </a:lnTo>
                  <a:lnTo>
                    <a:pt x="6" y="453"/>
                  </a:lnTo>
                  <a:lnTo>
                    <a:pt x="4" y="456"/>
                  </a:lnTo>
                  <a:lnTo>
                    <a:pt x="0" y="459"/>
                  </a:lnTo>
                  <a:lnTo>
                    <a:pt x="12" y="459"/>
                  </a:lnTo>
                  <a:lnTo>
                    <a:pt x="12" y="462"/>
                  </a:lnTo>
                  <a:lnTo>
                    <a:pt x="18" y="462"/>
                  </a:lnTo>
                  <a:lnTo>
                    <a:pt x="19" y="458"/>
                  </a:lnTo>
                  <a:lnTo>
                    <a:pt x="22" y="455"/>
                  </a:lnTo>
                  <a:lnTo>
                    <a:pt x="27" y="452"/>
                  </a:lnTo>
                  <a:lnTo>
                    <a:pt x="33" y="450"/>
                  </a:lnTo>
                  <a:lnTo>
                    <a:pt x="39" y="448"/>
                  </a:lnTo>
                  <a:lnTo>
                    <a:pt x="45" y="447"/>
                  </a:lnTo>
                  <a:lnTo>
                    <a:pt x="52" y="446"/>
                  </a:lnTo>
                  <a:lnTo>
                    <a:pt x="59" y="446"/>
                  </a:lnTo>
                  <a:lnTo>
                    <a:pt x="47" y="464"/>
                  </a:lnTo>
                  <a:lnTo>
                    <a:pt x="39" y="459"/>
                  </a:lnTo>
                  <a:lnTo>
                    <a:pt x="32" y="471"/>
                  </a:lnTo>
                  <a:lnTo>
                    <a:pt x="22" y="484"/>
                  </a:lnTo>
                  <a:lnTo>
                    <a:pt x="34" y="484"/>
                  </a:lnTo>
                  <a:lnTo>
                    <a:pt x="34" y="491"/>
                  </a:lnTo>
                  <a:lnTo>
                    <a:pt x="20" y="494"/>
                  </a:lnTo>
                  <a:lnTo>
                    <a:pt x="20" y="500"/>
                  </a:lnTo>
                  <a:lnTo>
                    <a:pt x="10" y="500"/>
                  </a:lnTo>
                  <a:lnTo>
                    <a:pt x="12" y="504"/>
                  </a:lnTo>
                  <a:lnTo>
                    <a:pt x="14" y="506"/>
                  </a:lnTo>
                  <a:lnTo>
                    <a:pt x="17" y="506"/>
                  </a:lnTo>
                  <a:lnTo>
                    <a:pt x="19" y="505"/>
                  </a:lnTo>
                  <a:lnTo>
                    <a:pt x="25" y="501"/>
                  </a:lnTo>
                  <a:lnTo>
                    <a:pt x="32" y="498"/>
                  </a:lnTo>
                  <a:lnTo>
                    <a:pt x="36" y="499"/>
                  </a:lnTo>
                  <a:lnTo>
                    <a:pt x="38" y="501"/>
                  </a:lnTo>
                  <a:lnTo>
                    <a:pt x="39" y="504"/>
                  </a:lnTo>
                  <a:lnTo>
                    <a:pt x="39" y="508"/>
                  </a:lnTo>
                  <a:lnTo>
                    <a:pt x="29" y="510"/>
                  </a:lnTo>
                  <a:lnTo>
                    <a:pt x="32" y="515"/>
                  </a:lnTo>
                  <a:lnTo>
                    <a:pt x="32" y="521"/>
                  </a:lnTo>
                  <a:lnTo>
                    <a:pt x="32" y="523"/>
                  </a:lnTo>
                  <a:lnTo>
                    <a:pt x="29" y="529"/>
                  </a:lnTo>
                  <a:lnTo>
                    <a:pt x="27" y="534"/>
                  </a:lnTo>
                  <a:lnTo>
                    <a:pt x="25" y="545"/>
                  </a:lnTo>
                  <a:lnTo>
                    <a:pt x="9" y="537"/>
                  </a:lnTo>
                  <a:lnTo>
                    <a:pt x="7" y="540"/>
                  </a:lnTo>
                  <a:lnTo>
                    <a:pt x="7" y="543"/>
                  </a:lnTo>
                  <a:lnTo>
                    <a:pt x="7" y="547"/>
                  </a:lnTo>
                  <a:lnTo>
                    <a:pt x="8" y="550"/>
                  </a:lnTo>
                  <a:lnTo>
                    <a:pt x="9" y="553"/>
                  </a:lnTo>
                  <a:lnTo>
                    <a:pt x="10" y="555"/>
                  </a:lnTo>
                  <a:lnTo>
                    <a:pt x="13" y="557"/>
                  </a:lnTo>
                  <a:lnTo>
                    <a:pt x="17" y="559"/>
                  </a:lnTo>
                  <a:lnTo>
                    <a:pt x="21" y="561"/>
                  </a:lnTo>
                  <a:lnTo>
                    <a:pt x="25" y="563"/>
                  </a:lnTo>
                  <a:lnTo>
                    <a:pt x="28" y="567"/>
                  </a:lnTo>
                  <a:lnTo>
                    <a:pt x="29" y="572"/>
                  </a:lnTo>
                  <a:lnTo>
                    <a:pt x="39" y="573"/>
                  </a:lnTo>
                  <a:lnTo>
                    <a:pt x="44" y="574"/>
                  </a:lnTo>
                  <a:lnTo>
                    <a:pt x="46" y="576"/>
                  </a:lnTo>
                  <a:lnTo>
                    <a:pt x="48" y="578"/>
                  </a:lnTo>
                  <a:lnTo>
                    <a:pt x="48" y="581"/>
                  </a:lnTo>
                  <a:lnTo>
                    <a:pt x="49" y="583"/>
                  </a:lnTo>
                  <a:lnTo>
                    <a:pt x="51" y="584"/>
                  </a:lnTo>
                  <a:lnTo>
                    <a:pt x="54" y="585"/>
                  </a:lnTo>
                  <a:lnTo>
                    <a:pt x="61" y="585"/>
                  </a:lnTo>
                  <a:lnTo>
                    <a:pt x="69" y="584"/>
                  </a:lnTo>
                  <a:lnTo>
                    <a:pt x="76" y="583"/>
                  </a:lnTo>
                  <a:lnTo>
                    <a:pt x="82" y="582"/>
                  </a:lnTo>
                  <a:lnTo>
                    <a:pt x="89" y="579"/>
                  </a:lnTo>
                  <a:lnTo>
                    <a:pt x="95" y="576"/>
                  </a:lnTo>
                  <a:lnTo>
                    <a:pt x="99" y="573"/>
                  </a:lnTo>
                  <a:lnTo>
                    <a:pt x="104" y="570"/>
                  </a:lnTo>
                  <a:lnTo>
                    <a:pt x="108" y="566"/>
                  </a:lnTo>
                  <a:lnTo>
                    <a:pt x="116" y="559"/>
                  </a:lnTo>
                  <a:lnTo>
                    <a:pt x="126" y="548"/>
                  </a:lnTo>
                  <a:lnTo>
                    <a:pt x="135" y="537"/>
                  </a:lnTo>
                  <a:lnTo>
                    <a:pt x="139" y="530"/>
                  </a:lnTo>
                  <a:lnTo>
                    <a:pt x="151" y="532"/>
                  </a:lnTo>
                  <a:lnTo>
                    <a:pt x="169" y="521"/>
                  </a:lnTo>
                  <a:lnTo>
                    <a:pt x="162" y="514"/>
                  </a:lnTo>
                  <a:lnTo>
                    <a:pt x="159" y="508"/>
                  </a:lnTo>
                  <a:lnTo>
                    <a:pt x="159" y="503"/>
                  </a:lnTo>
                  <a:lnTo>
                    <a:pt x="169" y="503"/>
                  </a:lnTo>
                  <a:lnTo>
                    <a:pt x="171" y="488"/>
                  </a:lnTo>
                  <a:lnTo>
                    <a:pt x="176" y="488"/>
                  </a:lnTo>
                  <a:lnTo>
                    <a:pt x="178" y="500"/>
                  </a:lnTo>
                  <a:lnTo>
                    <a:pt x="180" y="510"/>
                  </a:lnTo>
                  <a:lnTo>
                    <a:pt x="182" y="514"/>
                  </a:lnTo>
                  <a:lnTo>
                    <a:pt x="185" y="517"/>
                  </a:lnTo>
                  <a:lnTo>
                    <a:pt x="189" y="520"/>
                  </a:lnTo>
                  <a:lnTo>
                    <a:pt x="196" y="521"/>
                  </a:lnTo>
                  <a:lnTo>
                    <a:pt x="209" y="534"/>
                  </a:lnTo>
                  <a:lnTo>
                    <a:pt x="205" y="503"/>
                  </a:lnTo>
                  <a:lnTo>
                    <a:pt x="205" y="500"/>
                  </a:lnTo>
                  <a:lnTo>
                    <a:pt x="206" y="496"/>
                  </a:lnTo>
                  <a:lnTo>
                    <a:pt x="207" y="495"/>
                  </a:lnTo>
                  <a:lnTo>
                    <a:pt x="209" y="494"/>
                  </a:lnTo>
                  <a:lnTo>
                    <a:pt x="213" y="494"/>
                  </a:lnTo>
                  <a:lnTo>
                    <a:pt x="213" y="481"/>
                  </a:lnTo>
                  <a:lnTo>
                    <a:pt x="216" y="480"/>
                  </a:lnTo>
                  <a:lnTo>
                    <a:pt x="219" y="479"/>
                  </a:lnTo>
                  <a:lnTo>
                    <a:pt x="224" y="477"/>
                  </a:lnTo>
                  <a:lnTo>
                    <a:pt x="228" y="474"/>
                  </a:lnTo>
                  <a:lnTo>
                    <a:pt x="231" y="471"/>
                  </a:lnTo>
                  <a:lnTo>
                    <a:pt x="234" y="466"/>
                  </a:lnTo>
                  <a:lnTo>
                    <a:pt x="235" y="462"/>
                  </a:lnTo>
                  <a:lnTo>
                    <a:pt x="236" y="459"/>
                  </a:lnTo>
                  <a:lnTo>
                    <a:pt x="236" y="449"/>
                  </a:lnTo>
                  <a:lnTo>
                    <a:pt x="232" y="448"/>
                  </a:lnTo>
                  <a:lnTo>
                    <a:pt x="229" y="446"/>
                  </a:lnTo>
                  <a:lnTo>
                    <a:pt x="227" y="443"/>
                  </a:lnTo>
                  <a:lnTo>
                    <a:pt x="225" y="439"/>
                  </a:lnTo>
                  <a:lnTo>
                    <a:pt x="222" y="430"/>
                  </a:lnTo>
                  <a:lnTo>
                    <a:pt x="222" y="422"/>
                  </a:lnTo>
                  <a:lnTo>
                    <a:pt x="222" y="413"/>
                  </a:lnTo>
                  <a:lnTo>
                    <a:pt x="232" y="413"/>
                  </a:lnTo>
                  <a:lnTo>
                    <a:pt x="240" y="403"/>
                  </a:lnTo>
                  <a:lnTo>
                    <a:pt x="229" y="388"/>
                  </a:lnTo>
                  <a:lnTo>
                    <a:pt x="224" y="387"/>
                  </a:lnTo>
                  <a:lnTo>
                    <a:pt x="219" y="384"/>
                  </a:lnTo>
                  <a:lnTo>
                    <a:pt x="217" y="381"/>
                  </a:lnTo>
                  <a:lnTo>
                    <a:pt x="216" y="376"/>
                  </a:lnTo>
                  <a:lnTo>
                    <a:pt x="217" y="363"/>
                  </a:lnTo>
                  <a:lnTo>
                    <a:pt x="218" y="352"/>
                  </a:lnTo>
                  <a:lnTo>
                    <a:pt x="218" y="347"/>
                  </a:lnTo>
                  <a:lnTo>
                    <a:pt x="218" y="342"/>
                  </a:lnTo>
                  <a:lnTo>
                    <a:pt x="217" y="337"/>
                  </a:lnTo>
                  <a:lnTo>
                    <a:pt x="215" y="330"/>
                  </a:lnTo>
                  <a:lnTo>
                    <a:pt x="213" y="321"/>
                  </a:lnTo>
                  <a:lnTo>
                    <a:pt x="212" y="308"/>
                  </a:lnTo>
                  <a:lnTo>
                    <a:pt x="210" y="294"/>
                  </a:lnTo>
                  <a:lnTo>
                    <a:pt x="209" y="284"/>
                  </a:lnTo>
                  <a:lnTo>
                    <a:pt x="215" y="278"/>
                  </a:lnTo>
                  <a:lnTo>
                    <a:pt x="215" y="269"/>
                  </a:lnTo>
                  <a:lnTo>
                    <a:pt x="216" y="262"/>
                  </a:lnTo>
                  <a:lnTo>
                    <a:pt x="218" y="257"/>
                  </a:lnTo>
                  <a:lnTo>
                    <a:pt x="221" y="253"/>
                  </a:lnTo>
                  <a:lnTo>
                    <a:pt x="228" y="244"/>
                  </a:lnTo>
                  <a:lnTo>
                    <a:pt x="236" y="235"/>
                  </a:lnTo>
                  <a:lnTo>
                    <a:pt x="265" y="235"/>
                  </a:lnTo>
                  <a:lnTo>
                    <a:pt x="271" y="224"/>
                  </a:lnTo>
                  <a:lnTo>
                    <a:pt x="257" y="211"/>
                  </a:lnTo>
                  <a:lnTo>
                    <a:pt x="256" y="213"/>
                  </a:lnTo>
                  <a:lnTo>
                    <a:pt x="256" y="203"/>
                  </a:lnTo>
                  <a:lnTo>
                    <a:pt x="259" y="197"/>
                  </a:lnTo>
                  <a:lnTo>
                    <a:pt x="267" y="183"/>
                  </a:lnTo>
                  <a:lnTo>
                    <a:pt x="270" y="175"/>
                  </a:lnTo>
                  <a:lnTo>
                    <a:pt x="274" y="166"/>
                  </a:lnTo>
                  <a:lnTo>
                    <a:pt x="276" y="155"/>
                  </a:lnTo>
                  <a:lnTo>
                    <a:pt x="276" y="145"/>
                  </a:lnTo>
                  <a:lnTo>
                    <a:pt x="272" y="112"/>
                  </a:lnTo>
                  <a:lnTo>
                    <a:pt x="281" y="112"/>
                  </a:lnTo>
                  <a:lnTo>
                    <a:pt x="286" y="111"/>
                  </a:lnTo>
                  <a:lnTo>
                    <a:pt x="290" y="109"/>
                  </a:lnTo>
                  <a:lnTo>
                    <a:pt x="293" y="107"/>
                  </a:lnTo>
                  <a:lnTo>
                    <a:pt x="296" y="104"/>
                  </a:lnTo>
                  <a:lnTo>
                    <a:pt x="298" y="85"/>
                  </a:lnTo>
                  <a:lnTo>
                    <a:pt x="317" y="53"/>
                  </a:lnTo>
                  <a:lnTo>
                    <a:pt x="313" y="45"/>
                  </a:lnTo>
                  <a:lnTo>
                    <a:pt x="310" y="37"/>
                  </a:lnTo>
                  <a:lnTo>
                    <a:pt x="310" y="29"/>
                  </a:lnTo>
                  <a:lnTo>
                    <a:pt x="315" y="29"/>
                  </a:lnTo>
                  <a:lnTo>
                    <a:pt x="317" y="15"/>
                  </a:lnTo>
                  <a:lnTo>
                    <a:pt x="312" y="13"/>
                  </a:lnTo>
                  <a:lnTo>
                    <a:pt x="303" y="0"/>
                  </a:lnTo>
                  <a:lnTo>
                    <a:pt x="298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31" name="Freeform 525"/>
            <p:cNvSpPr>
              <a:spLocks/>
            </p:cNvSpPr>
            <p:nvPr/>
          </p:nvSpPr>
          <p:spPr bwMode="auto">
            <a:xfrm>
              <a:off x="6996323" y="1628654"/>
              <a:ext cx="758900" cy="1236801"/>
            </a:xfrm>
            <a:custGeom>
              <a:avLst/>
              <a:gdLst>
                <a:gd name="T0" fmla="*/ 297378438 w 370"/>
                <a:gd name="T1" fmla="*/ 63004733 h 603"/>
                <a:gd name="T2" fmla="*/ 292338125 w 370"/>
                <a:gd name="T3" fmla="*/ 118448199 h 603"/>
                <a:gd name="T4" fmla="*/ 299899388 w 370"/>
                <a:gd name="T5" fmla="*/ 186491660 h 603"/>
                <a:gd name="T6" fmla="*/ 274697825 w 370"/>
                <a:gd name="T7" fmla="*/ 231854496 h 603"/>
                <a:gd name="T8" fmla="*/ 249496263 w 370"/>
                <a:gd name="T9" fmla="*/ 252015757 h 603"/>
                <a:gd name="T10" fmla="*/ 211693125 w 370"/>
                <a:gd name="T11" fmla="*/ 239415763 h 603"/>
                <a:gd name="T12" fmla="*/ 153730325 w 370"/>
                <a:gd name="T13" fmla="*/ 267136702 h 603"/>
                <a:gd name="T14" fmla="*/ 80645000 w 370"/>
                <a:gd name="T15" fmla="*/ 252015757 h 603"/>
                <a:gd name="T16" fmla="*/ 17641888 w 370"/>
                <a:gd name="T17" fmla="*/ 214214187 h 603"/>
                <a:gd name="T18" fmla="*/ 27722513 w 370"/>
                <a:gd name="T19" fmla="*/ 239415763 h 603"/>
                <a:gd name="T20" fmla="*/ 47883763 w 370"/>
                <a:gd name="T21" fmla="*/ 249496393 h 603"/>
                <a:gd name="T22" fmla="*/ 75604688 w 370"/>
                <a:gd name="T23" fmla="*/ 279738284 h 603"/>
                <a:gd name="T24" fmla="*/ 176410938 w 370"/>
                <a:gd name="T25" fmla="*/ 317539853 h 603"/>
                <a:gd name="T26" fmla="*/ 209173763 w 370"/>
                <a:gd name="T27" fmla="*/ 370463956 h 603"/>
                <a:gd name="T28" fmla="*/ 236894688 w 370"/>
                <a:gd name="T29" fmla="*/ 420867107 h 603"/>
                <a:gd name="T30" fmla="*/ 249496263 w 370"/>
                <a:gd name="T31" fmla="*/ 488910568 h 603"/>
                <a:gd name="T32" fmla="*/ 264617200 w 370"/>
                <a:gd name="T33" fmla="*/ 519152459 h 603"/>
                <a:gd name="T34" fmla="*/ 249496263 w 370"/>
                <a:gd name="T35" fmla="*/ 577116876 h 603"/>
                <a:gd name="T36" fmla="*/ 289818763 w 370"/>
                <a:gd name="T37" fmla="*/ 622479713 h 603"/>
                <a:gd name="T38" fmla="*/ 317539688 w 370"/>
                <a:gd name="T39" fmla="*/ 650200652 h 603"/>
                <a:gd name="T40" fmla="*/ 342741250 w 370"/>
                <a:gd name="T41" fmla="*/ 657761919 h 603"/>
                <a:gd name="T42" fmla="*/ 388104063 w 370"/>
                <a:gd name="T43" fmla="*/ 685482858 h 603"/>
                <a:gd name="T44" fmla="*/ 403225000 w 370"/>
                <a:gd name="T45" fmla="*/ 735886009 h 603"/>
                <a:gd name="T46" fmla="*/ 430947513 w 370"/>
                <a:gd name="T47" fmla="*/ 768648851 h 603"/>
                <a:gd name="T48" fmla="*/ 279738138 w 370"/>
                <a:gd name="T49" fmla="*/ 1005543663 h 603"/>
                <a:gd name="T50" fmla="*/ 249496263 w 370"/>
                <a:gd name="T51" fmla="*/ 1066027444 h 603"/>
                <a:gd name="T52" fmla="*/ 236894688 w 370"/>
                <a:gd name="T53" fmla="*/ 1076108075 h 603"/>
                <a:gd name="T54" fmla="*/ 186491563 w 370"/>
                <a:gd name="T55" fmla="*/ 1123990275 h 603"/>
                <a:gd name="T56" fmla="*/ 224294700 w 370"/>
                <a:gd name="T57" fmla="*/ 1239917523 h 603"/>
                <a:gd name="T58" fmla="*/ 254536575 w 370"/>
                <a:gd name="T59" fmla="*/ 1300401304 h 603"/>
                <a:gd name="T60" fmla="*/ 246975313 w 370"/>
                <a:gd name="T61" fmla="*/ 1433970449 h 603"/>
                <a:gd name="T62" fmla="*/ 274697825 w 370"/>
                <a:gd name="T63" fmla="*/ 1449091394 h 603"/>
                <a:gd name="T64" fmla="*/ 302418750 w 370"/>
                <a:gd name="T65" fmla="*/ 1459172025 h 603"/>
                <a:gd name="T66" fmla="*/ 385584700 w 370"/>
                <a:gd name="T67" fmla="*/ 1504534861 h 603"/>
                <a:gd name="T68" fmla="*/ 435987825 w 370"/>
                <a:gd name="T69" fmla="*/ 1514615491 h 603"/>
                <a:gd name="T70" fmla="*/ 509071563 w 370"/>
                <a:gd name="T71" fmla="*/ 1479333285 h 603"/>
                <a:gd name="T72" fmla="*/ 559474688 w 370"/>
                <a:gd name="T73" fmla="*/ 1446570443 h 603"/>
                <a:gd name="T74" fmla="*/ 667842200 w 370"/>
                <a:gd name="T75" fmla="*/ 1388607613 h 603"/>
                <a:gd name="T76" fmla="*/ 796369375 w 370"/>
                <a:gd name="T77" fmla="*/ 1270159413 h 603"/>
                <a:gd name="T78" fmla="*/ 889615950 w 370"/>
                <a:gd name="T79" fmla="*/ 1091229020 h 603"/>
                <a:gd name="T80" fmla="*/ 927417500 w 370"/>
                <a:gd name="T81" fmla="*/ 1005543663 h 603"/>
                <a:gd name="T82" fmla="*/ 929938450 w 370"/>
                <a:gd name="T83" fmla="*/ 972780821 h 603"/>
                <a:gd name="T84" fmla="*/ 909777200 w 370"/>
                <a:gd name="T85" fmla="*/ 947579245 h 603"/>
                <a:gd name="T86" fmla="*/ 811490313 w 370"/>
                <a:gd name="T87" fmla="*/ 892135778 h 603"/>
                <a:gd name="T88" fmla="*/ 798890325 w 370"/>
                <a:gd name="T89" fmla="*/ 826611682 h 603"/>
                <a:gd name="T90" fmla="*/ 793850013 w 370"/>
                <a:gd name="T91" fmla="*/ 803931057 h 603"/>
                <a:gd name="T92" fmla="*/ 771167813 w 370"/>
                <a:gd name="T93" fmla="*/ 788810112 h 603"/>
                <a:gd name="T94" fmla="*/ 748487200 w 370"/>
                <a:gd name="T95" fmla="*/ 776208530 h 603"/>
                <a:gd name="T96" fmla="*/ 740925938 w 370"/>
                <a:gd name="T97" fmla="*/ 761087585 h 603"/>
                <a:gd name="T98" fmla="*/ 695563125 w 370"/>
                <a:gd name="T99" fmla="*/ 680442543 h 603"/>
                <a:gd name="T100" fmla="*/ 685482500 w 370"/>
                <a:gd name="T101" fmla="*/ 637600658 h 603"/>
                <a:gd name="T102" fmla="*/ 665321250 w 370"/>
                <a:gd name="T103" fmla="*/ 556955616 h 603"/>
                <a:gd name="T104" fmla="*/ 572076263 w 370"/>
                <a:gd name="T105" fmla="*/ 441028368 h 603"/>
                <a:gd name="T106" fmla="*/ 587197200 w 370"/>
                <a:gd name="T107" fmla="*/ 355343011 h 603"/>
                <a:gd name="T108" fmla="*/ 599797188 w 370"/>
                <a:gd name="T109" fmla="*/ 315020490 h 603"/>
                <a:gd name="T110" fmla="*/ 577116575 w 370"/>
                <a:gd name="T111" fmla="*/ 307459223 h 603"/>
                <a:gd name="T112" fmla="*/ 504031250 w 370"/>
                <a:gd name="T113" fmla="*/ 269657653 h 603"/>
                <a:gd name="T114" fmla="*/ 481350638 w 370"/>
                <a:gd name="T115" fmla="*/ 249496393 h 603"/>
                <a:gd name="T116" fmla="*/ 446068450 w 370"/>
                <a:gd name="T117" fmla="*/ 173891666 h 603"/>
                <a:gd name="T118" fmla="*/ 461189388 w 370"/>
                <a:gd name="T119" fmla="*/ 131048193 h 603"/>
                <a:gd name="T120" fmla="*/ 408265313 w 370"/>
                <a:gd name="T121" fmla="*/ 25201576 h 603"/>
                <a:gd name="T122" fmla="*/ 350302513 w 370"/>
                <a:gd name="T123" fmla="*/ 20161261 h 6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70" h="603">
                  <a:moveTo>
                    <a:pt x="128" y="13"/>
                  </a:moveTo>
                  <a:lnTo>
                    <a:pt x="121" y="13"/>
                  </a:lnTo>
                  <a:lnTo>
                    <a:pt x="118" y="25"/>
                  </a:lnTo>
                  <a:lnTo>
                    <a:pt x="115" y="31"/>
                  </a:lnTo>
                  <a:lnTo>
                    <a:pt x="115" y="37"/>
                  </a:lnTo>
                  <a:lnTo>
                    <a:pt x="116" y="47"/>
                  </a:lnTo>
                  <a:lnTo>
                    <a:pt x="117" y="57"/>
                  </a:lnTo>
                  <a:lnTo>
                    <a:pt x="118" y="67"/>
                  </a:lnTo>
                  <a:lnTo>
                    <a:pt x="119" y="74"/>
                  </a:lnTo>
                  <a:lnTo>
                    <a:pt x="117" y="78"/>
                  </a:lnTo>
                  <a:lnTo>
                    <a:pt x="112" y="87"/>
                  </a:lnTo>
                  <a:lnTo>
                    <a:pt x="109" y="92"/>
                  </a:lnTo>
                  <a:lnTo>
                    <a:pt x="106" y="96"/>
                  </a:lnTo>
                  <a:lnTo>
                    <a:pt x="102" y="99"/>
                  </a:lnTo>
                  <a:lnTo>
                    <a:pt x="99" y="100"/>
                  </a:lnTo>
                  <a:lnTo>
                    <a:pt x="97" y="100"/>
                  </a:lnTo>
                  <a:lnTo>
                    <a:pt x="91" y="97"/>
                  </a:lnTo>
                  <a:lnTo>
                    <a:pt x="84" y="95"/>
                  </a:lnTo>
                  <a:lnTo>
                    <a:pt x="77" y="95"/>
                  </a:lnTo>
                  <a:lnTo>
                    <a:pt x="69" y="100"/>
                  </a:lnTo>
                  <a:lnTo>
                    <a:pt x="61" y="106"/>
                  </a:lnTo>
                  <a:lnTo>
                    <a:pt x="57" y="106"/>
                  </a:lnTo>
                  <a:lnTo>
                    <a:pt x="47" y="103"/>
                  </a:lnTo>
                  <a:lnTo>
                    <a:pt x="32" y="100"/>
                  </a:lnTo>
                  <a:lnTo>
                    <a:pt x="11" y="71"/>
                  </a:lnTo>
                  <a:lnTo>
                    <a:pt x="7" y="71"/>
                  </a:lnTo>
                  <a:lnTo>
                    <a:pt x="7" y="85"/>
                  </a:lnTo>
                  <a:lnTo>
                    <a:pt x="0" y="85"/>
                  </a:lnTo>
                  <a:lnTo>
                    <a:pt x="1" y="95"/>
                  </a:lnTo>
                  <a:lnTo>
                    <a:pt x="11" y="95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19" y="99"/>
                  </a:lnTo>
                  <a:lnTo>
                    <a:pt x="22" y="102"/>
                  </a:lnTo>
                  <a:lnTo>
                    <a:pt x="26" y="107"/>
                  </a:lnTo>
                  <a:lnTo>
                    <a:pt x="30" y="111"/>
                  </a:lnTo>
                  <a:lnTo>
                    <a:pt x="46" y="113"/>
                  </a:lnTo>
                  <a:lnTo>
                    <a:pt x="61" y="117"/>
                  </a:lnTo>
                  <a:lnTo>
                    <a:pt x="70" y="126"/>
                  </a:lnTo>
                  <a:lnTo>
                    <a:pt x="78" y="136"/>
                  </a:lnTo>
                  <a:lnTo>
                    <a:pt x="81" y="141"/>
                  </a:lnTo>
                  <a:lnTo>
                    <a:pt x="83" y="147"/>
                  </a:lnTo>
                  <a:lnTo>
                    <a:pt x="84" y="154"/>
                  </a:lnTo>
                  <a:lnTo>
                    <a:pt x="84" y="163"/>
                  </a:lnTo>
                  <a:lnTo>
                    <a:pt x="94" y="167"/>
                  </a:lnTo>
                  <a:lnTo>
                    <a:pt x="88" y="181"/>
                  </a:lnTo>
                  <a:lnTo>
                    <a:pt x="93" y="187"/>
                  </a:lnTo>
                  <a:lnTo>
                    <a:pt x="99" y="194"/>
                  </a:lnTo>
                  <a:lnTo>
                    <a:pt x="101" y="198"/>
                  </a:lnTo>
                  <a:lnTo>
                    <a:pt x="104" y="202"/>
                  </a:lnTo>
                  <a:lnTo>
                    <a:pt x="105" y="206"/>
                  </a:lnTo>
                  <a:lnTo>
                    <a:pt x="106" y="210"/>
                  </a:lnTo>
                  <a:lnTo>
                    <a:pt x="102" y="220"/>
                  </a:lnTo>
                  <a:lnTo>
                    <a:pt x="99" y="229"/>
                  </a:lnTo>
                  <a:lnTo>
                    <a:pt x="102" y="234"/>
                  </a:lnTo>
                  <a:lnTo>
                    <a:pt x="108" y="241"/>
                  </a:lnTo>
                  <a:lnTo>
                    <a:pt x="115" y="247"/>
                  </a:lnTo>
                  <a:lnTo>
                    <a:pt x="121" y="250"/>
                  </a:lnTo>
                  <a:lnTo>
                    <a:pt x="121" y="258"/>
                  </a:lnTo>
                  <a:lnTo>
                    <a:pt x="126" y="258"/>
                  </a:lnTo>
                  <a:lnTo>
                    <a:pt x="129" y="259"/>
                  </a:lnTo>
                  <a:lnTo>
                    <a:pt x="133" y="260"/>
                  </a:lnTo>
                  <a:lnTo>
                    <a:pt x="136" y="261"/>
                  </a:lnTo>
                  <a:lnTo>
                    <a:pt x="140" y="264"/>
                  </a:lnTo>
                  <a:lnTo>
                    <a:pt x="146" y="269"/>
                  </a:lnTo>
                  <a:lnTo>
                    <a:pt x="154" y="272"/>
                  </a:lnTo>
                  <a:lnTo>
                    <a:pt x="159" y="276"/>
                  </a:lnTo>
                  <a:lnTo>
                    <a:pt x="160" y="281"/>
                  </a:lnTo>
                  <a:lnTo>
                    <a:pt x="160" y="292"/>
                  </a:lnTo>
                  <a:lnTo>
                    <a:pt x="166" y="297"/>
                  </a:lnTo>
                  <a:lnTo>
                    <a:pt x="169" y="300"/>
                  </a:lnTo>
                  <a:lnTo>
                    <a:pt x="171" y="305"/>
                  </a:lnTo>
                  <a:lnTo>
                    <a:pt x="171" y="312"/>
                  </a:lnTo>
                  <a:lnTo>
                    <a:pt x="157" y="314"/>
                  </a:lnTo>
                  <a:lnTo>
                    <a:pt x="111" y="399"/>
                  </a:lnTo>
                  <a:lnTo>
                    <a:pt x="99" y="402"/>
                  </a:lnTo>
                  <a:lnTo>
                    <a:pt x="99" y="421"/>
                  </a:lnTo>
                  <a:lnTo>
                    <a:pt x="99" y="423"/>
                  </a:lnTo>
                  <a:lnTo>
                    <a:pt x="97" y="425"/>
                  </a:lnTo>
                  <a:lnTo>
                    <a:pt x="95" y="427"/>
                  </a:lnTo>
                  <a:lnTo>
                    <a:pt x="94" y="427"/>
                  </a:lnTo>
                  <a:lnTo>
                    <a:pt x="89" y="427"/>
                  </a:lnTo>
                  <a:lnTo>
                    <a:pt x="86" y="426"/>
                  </a:lnTo>
                  <a:lnTo>
                    <a:pt x="74" y="446"/>
                  </a:lnTo>
                  <a:lnTo>
                    <a:pt x="79" y="478"/>
                  </a:lnTo>
                  <a:lnTo>
                    <a:pt x="86" y="478"/>
                  </a:lnTo>
                  <a:lnTo>
                    <a:pt x="89" y="492"/>
                  </a:lnTo>
                  <a:lnTo>
                    <a:pt x="90" y="499"/>
                  </a:lnTo>
                  <a:lnTo>
                    <a:pt x="93" y="504"/>
                  </a:lnTo>
                  <a:lnTo>
                    <a:pt x="101" y="516"/>
                  </a:lnTo>
                  <a:lnTo>
                    <a:pt x="97" y="561"/>
                  </a:lnTo>
                  <a:lnTo>
                    <a:pt x="97" y="566"/>
                  </a:lnTo>
                  <a:lnTo>
                    <a:pt x="98" y="569"/>
                  </a:lnTo>
                  <a:lnTo>
                    <a:pt x="101" y="573"/>
                  </a:lnTo>
                  <a:lnTo>
                    <a:pt x="105" y="574"/>
                  </a:lnTo>
                  <a:lnTo>
                    <a:pt x="109" y="575"/>
                  </a:lnTo>
                  <a:lnTo>
                    <a:pt x="113" y="576"/>
                  </a:lnTo>
                  <a:lnTo>
                    <a:pt x="117" y="578"/>
                  </a:lnTo>
                  <a:lnTo>
                    <a:pt x="120" y="579"/>
                  </a:lnTo>
                  <a:lnTo>
                    <a:pt x="123" y="582"/>
                  </a:lnTo>
                  <a:lnTo>
                    <a:pt x="153" y="585"/>
                  </a:lnTo>
                  <a:lnTo>
                    <a:pt x="153" y="597"/>
                  </a:lnTo>
                  <a:lnTo>
                    <a:pt x="162" y="601"/>
                  </a:lnTo>
                  <a:lnTo>
                    <a:pt x="167" y="603"/>
                  </a:lnTo>
                  <a:lnTo>
                    <a:pt x="173" y="601"/>
                  </a:lnTo>
                  <a:lnTo>
                    <a:pt x="184" y="595"/>
                  </a:lnTo>
                  <a:lnTo>
                    <a:pt x="196" y="590"/>
                  </a:lnTo>
                  <a:lnTo>
                    <a:pt x="202" y="587"/>
                  </a:lnTo>
                  <a:lnTo>
                    <a:pt x="210" y="581"/>
                  </a:lnTo>
                  <a:lnTo>
                    <a:pt x="216" y="577"/>
                  </a:lnTo>
                  <a:lnTo>
                    <a:pt x="222" y="574"/>
                  </a:lnTo>
                  <a:lnTo>
                    <a:pt x="233" y="568"/>
                  </a:lnTo>
                  <a:lnTo>
                    <a:pt x="249" y="559"/>
                  </a:lnTo>
                  <a:lnTo>
                    <a:pt x="265" y="551"/>
                  </a:lnTo>
                  <a:lnTo>
                    <a:pt x="282" y="542"/>
                  </a:lnTo>
                  <a:lnTo>
                    <a:pt x="301" y="536"/>
                  </a:lnTo>
                  <a:lnTo>
                    <a:pt x="316" y="504"/>
                  </a:lnTo>
                  <a:lnTo>
                    <a:pt x="321" y="504"/>
                  </a:lnTo>
                  <a:lnTo>
                    <a:pt x="357" y="433"/>
                  </a:lnTo>
                  <a:lnTo>
                    <a:pt x="353" y="433"/>
                  </a:lnTo>
                  <a:lnTo>
                    <a:pt x="366" y="421"/>
                  </a:lnTo>
                  <a:lnTo>
                    <a:pt x="366" y="408"/>
                  </a:lnTo>
                  <a:lnTo>
                    <a:pt x="368" y="399"/>
                  </a:lnTo>
                  <a:lnTo>
                    <a:pt x="370" y="392"/>
                  </a:lnTo>
                  <a:lnTo>
                    <a:pt x="370" y="389"/>
                  </a:lnTo>
                  <a:lnTo>
                    <a:pt x="369" y="386"/>
                  </a:lnTo>
                  <a:lnTo>
                    <a:pt x="367" y="383"/>
                  </a:lnTo>
                  <a:lnTo>
                    <a:pt x="365" y="380"/>
                  </a:lnTo>
                  <a:lnTo>
                    <a:pt x="361" y="376"/>
                  </a:lnTo>
                  <a:lnTo>
                    <a:pt x="353" y="370"/>
                  </a:lnTo>
                  <a:lnTo>
                    <a:pt x="342" y="364"/>
                  </a:lnTo>
                  <a:lnTo>
                    <a:pt x="322" y="354"/>
                  </a:lnTo>
                  <a:lnTo>
                    <a:pt x="314" y="347"/>
                  </a:lnTo>
                  <a:lnTo>
                    <a:pt x="316" y="337"/>
                  </a:lnTo>
                  <a:lnTo>
                    <a:pt x="317" y="328"/>
                  </a:lnTo>
                  <a:lnTo>
                    <a:pt x="317" y="325"/>
                  </a:lnTo>
                  <a:lnTo>
                    <a:pt x="316" y="321"/>
                  </a:lnTo>
                  <a:lnTo>
                    <a:pt x="315" y="319"/>
                  </a:lnTo>
                  <a:lnTo>
                    <a:pt x="314" y="317"/>
                  </a:lnTo>
                  <a:lnTo>
                    <a:pt x="310" y="315"/>
                  </a:lnTo>
                  <a:lnTo>
                    <a:pt x="306" y="313"/>
                  </a:lnTo>
                  <a:lnTo>
                    <a:pt x="302" y="311"/>
                  </a:lnTo>
                  <a:lnTo>
                    <a:pt x="299" y="309"/>
                  </a:lnTo>
                  <a:lnTo>
                    <a:pt x="297" y="308"/>
                  </a:lnTo>
                  <a:lnTo>
                    <a:pt x="295" y="306"/>
                  </a:lnTo>
                  <a:lnTo>
                    <a:pt x="294" y="305"/>
                  </a:lnTo>
                  <a:lnTo>
                    <a:pt x="294" y="302"/>
                  </a:lnTo>
                  <a:lnTo>
                    <a:pt x="294" y="293"/>
                  </a:lnTo>
                  <a:lnTo>
                    <a:pt x="279" y="290"/>
                  </a:lnTo>
                  <a:lnTo>
                    <a:pt x="276" y="270"/>
                  </a:lnTo>
                  <a:lnTo>
                    <a:pt x="270" y="269"/>
                  </a:lnTo>
                  <a:lnTo>
                    <a:pt x="271" y="258"/>
                  </a:lnTo>
                  <a:lnTo>
                    <a:pt x="272" y="253"/>
                  </a:lnTo>
                  <a:lnTo>
                    <a:pt x="270" y="236"/>
                  </a:lnTo>
                  <a:lnTo>
                    <a:pt x="274" y="229"/>
                  </a:lnTo>
                  <a:lnTo>
                    <a:pt x="264" y="221"/>
                  </a:lnTo>
                  <a:lnTo>
                    <a:pt x="249" y="203"/>
                  </a:lnTo>
                  <a:lnTo>
                    <a:pt x="233" y="185"/>
                  </a:lnTo>
                  <a:lnTo>
                    <a:pt x="227" y="175"/>
                  </a:lnTo>
                  <a:lnTo>
                    <a:pt x="227" y="168"/>
                  </a:lnTo>
                  <a:lnTo>
                    <a:pt x="229" y="155"/>
                  </a:lnTo>
                  <a:lnTo>
                    <a:pt x="233" y="141"/>
                  </a:lnTo>
                  <a:lnTo>
                    <a:pt x="236" y="133"/>
                  </a:lnTo>
                  <a:lnTo>
                    <a:pt x="238" y="127"/>
                  </a:lnTo>
                  <a:lnTo>
                    <a:pt x="238" y="125"/>
                  </a:lnTo>
                  <a:lnTo>
                    <a:pt x="236" y="124"/>
                  </a:lnTo>
                  <a:lnTo>
                    <a:pt x="233" y="123"/>
                  </a:lnTo>
                  <a:lnTo>
                    <a:pt x="229" y="122"/>
                  </a:lnTo>
                  <a:lnTo>
                    <a:pt x="214" y="107"/>
                  </a:lnTo>
                  <a:lnTo>
                    <a:pt x="205" y="107"/>
                  </a:lnTo>
                  <a:lnTo>
                    <a:pt x="200" y="107"/>
                  </a:lnTo>
                  <a:lnTo>
                    <a:pt x="197" y="105"/>
                  </a:lnTo>
                  <a:lnTo>
                    <a:pt x="194" y="104"/>
                  </a:lnTo>
                  <a:lnTo>
                    <a:pt x="191" y="99"/>
                  </a:lnTo>
                  <a:lnTo>
                    <a:pt x="184" y="95"/>
                  </a:lnTo>
                  <a:lnTo>
                    <a:pt x="182" y="69"/>
                  </a:lnTo>
                  <a:lnTo>
                    <a:pt x="177" y="69"/>
                  </a:lnTo>
                  <a:lnTo>
                    <a:pt x="178" y="62"/>
                  </a:lnTo>
                  <a:lnTo>
                    <a:pt x="180" y="56"/>
                  </a:lnTo>
                  <a:lnTo>
                    <a:pt x="183" y="52"/>
                  </a:lnTo>
                  <a:lnTo>
                    <a:pt x="184" y="50"/>
                  </a:lnTo>
                  <a:lnTo>
                    <a:pt x="180" y="17"/>
                  </a:lnTo>
                  <a:lnTo>
                    <a:pt x="162" y="10"/>
                  </a:lnTo>
                  <a:lnTo>
                    <a:pt x="148" y="2"/>
                  </a:lnTo>
                  <a:lnTo>
                    <a:pt x="150" y="0"/>
                  </a:lnTo>
                  <a:lnTo>
                    <a:pt x="139" y="8"/>
                  </a:lnTo>
                  <a:lnTo>
                    <a:pt x="128" y="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32" name="Freeform 526"/>
            <p:cNvSpPr>
              <a:spLocks/>
            </p:cNvSpPr>
            <p:nvPr/>
          </p:nvSpPr>
          <p:spPr bwMode="auto">
            <a:xfrm>
              <a:off x="7369619" y="2867507"/>
              <a:ext cx="322019" cy="227669"/>
            </a:xfrm>
            <a:custGeom>
              <a:avLst/>
              <a:gdLst>
                <a:gd name="T0" fmla="*/ 221773305 w 157"/>
                <a:gd name="T1" fmla="*/ 10080654 h 111"/>
                <a:gd name="T2" fmla="*/ 204131453 w 157"/>
                <a:gd name="T3" fmla="*/ 10080654 h 111"/>
                <a:gd name="T4" fmla="*/ 186491188 w 157"/>
                <a:gd name="T5" fmla="*/ 10080654 h 111"/>
                <a:gd name="T6" fmla="*/ 171370281 w 157"/>
                <a:gd name="T7" fmla="*/ 15120980 h 111"/>
                <a:gd name="T8" fmla="*/ 153728429 w 157"/>
                <a:gd name="T9" fmla="*/ 20161307 h 111"/>
                <a:gd name="T10" fmla="*/ 120967257 w 157"/>
                <a:gd name="T11" fmla="*/ 32762918 h 111"/>
                <a:gd name="T12" fmla="*/ 90725443 w 157"/>
                <a:gd name="T13" fmla="*/ 42843572 h 111"/>
                <a:gd name="T14" fmla="*/ 73083591 w 157"/>
                <a:gd name="T15" fmla="*/ 47883898 h 111"/>
                <a:gd name="T16" fmla="*/ 60483629 w 157"/>
                <a:gd name="T17" fmla="*/ 57964552 h 111"/>
                <a:gd name="T18" fmla="*/ 50403024 w 157"/>
                <a:gd name="T19" fmla="*/ 68045206 h 111"/>
                <a:gd name="T20" fmla="*/ 37801474 w 157"/>
                <a:gd name="T21" fmla="*/ 78125859 h 111"/>
                <a:gd name="T22" fmla="*/ 20161210 w 157"/>
                <a:gd name="T23" fmla="*/ 100806536 h 111"/>
                <a:gd name="T24" fmla="*/ 0 w 157"/>
                <a:gd name="T25" fmla="*/ 123488800 h 111"/>
                <a:gd name="T26" fmla="*/ 17640265 w 157"/>
                <a:gd name="T27" fmla="*/ 123488800 h 111"/>
                <a:gd name="T28" fmla="*/ 12599962 w 157"/>
                <a:gd name="T29" fmla="*/ 128529127 h 111"/>
                <a:gd name="T30" fmla="*/ 40322419 w 157"/>
                <a:gd name="T31" fmla="*/ 161290458 h 111"/>
                <a:gd name="T32" fmla="*/ 30241814 w 157"/>
                <a:gd name="T33" fmla="*/ 173892068 h 111"/>
                <a:gd name="T34" fmla="*/ 40322419 w 157"/>
                <a:gd name="T35" fmla="*/ 189013049 h 111"/>
                <a:gd name="T36" fmla="*/ 47882079 w 157"/>
                <a:gd name="T37" fmla="*/ 201613072 h 111"/>
                <a:gd name="T38" fmla="*/ 52922381 w 157"/>
                <a:gd name="T39" fmla="*/ 206653399 h 111"/>
                <a:gd name="T40" fmla="*/ 60483629 w 157"/>
                <a:gd name="T41" fmla="*/ 206653399 h 111"/>
                <a:gd name="T42" fmla="*/ 65523931 w 157"/>
                <a:gd name="T43" fmla="*/ 209174356 h 111"/>
                <a:gd name="T44" fmla="*/ 70564233 w 157"/>
                <a:gd name="T45" fmla="*/ 209174356 h 111"/>
                <a:gd name="T46" fmla="*/ 75604536 w 157"/>
                <a:gd name="T47" fmla="*/ 214214683 h 111"/>
                <a:gd name="T48" fmla="*/ 80644838 w 157"/>
                <a:gd name="T49" fmla="*/ 221774379 h 111"/>
                <a:gd name="T50" fmla="*/ 95765745 w 157"/>
                <a:gd name="T51" fmla="*/ 196572745 h 111"/>
                <a:gd name="T52" fmla="*/ 108365708 w 157"/>
                <a:gd name="T53" fmla="*/ 199093702 h 111"/>
                <a:gd name="T54" fmla="*/ 115926955 w 157"/>
                <a:gd name="T55" fmla="*/ 201613072 h 111"/>
                <a:gd name="T56" fmla="*/ 120967257 w 157"/>
                <a:gd name="T57" fmla="*/ 204134029 h 111"/>
                <a:gd name="T58" fmla="*/ 123486615 w 157"/>
                <a:gd name="T59" fmla="*/ 211693726 h 111"/>
                <a:gd name="T60" fmla="*/ 123486615 w 157"/>
                <a:gd name="T61" fmla="*/ 226814706 h 111"/>
                <a:gd name="T62" fmla="*/ 123486615 w 157"/>
                <a:gd name="T63" fmla="*/ 252016340 h 111"/>
                <a:gd name="T64" fmla="*/ 156249374 w 157"/>
                <a:gd name="T65" fmla="*/ 241935686 h 111"/>
                <a:gd name="T66" fmla="*/ 181450886 w 157"/>
                <a:gd name="T67" fmla="*/ 231855033 h 111"/>
                <a:gd name="T68" fmla="*/ 221773305 w 157"/>
                <a:gd name="T69" fmla="*/ 231855033 h 111"/>
                <a:gd name="T70" fmla="*/ 231853910 w 157"/>
                <a:gd name="T71" fmla="*/ 231855033 h 111"/>
                <a:gd name="T72" fmla="*/ 244453872 w 157"/>
                <a:gd name="T73" fmla="*/ 236895360 h 111"/>
                <a:gd name="T74" fmla="*/ 257055422 w 157"/>
                <a:gd name="T75" fmla="*/ 241935686 h 111"/>
                <a:gd name="T76" fmla="*/ 269655384 w 157"/>
                <a:gd name="T77" fmla="*/ 249496970 h 111"/>
                <a:gd name="T78" fmla="*/ 292337539 w 157"/>
                <a:gd name="T79" fmla="*/ 267137320 h 111"/>
                <a:gd name="T80" fmla="*/ 307458446 w 157"/>
                <a:gd name="T81" fmla="*/ 279738931 h 111"/>
                <a:gd name="T82" fmla="*/ 375501734 w 157"/>
                <a:gd name="T83" fmla="*/ 254537297 h 111"/>
                <a:gd name="T84" fmla="*/ 395662944 w 157"/>
                <a:gd name="T85" fmla="*/ 219255010 h 111"/>
                <a:gd name="T86" fmla="*/ 385582339 w 157"/>
                <a:gd name="T87" fmla="*/ 209174356 h 111"/>
                <a:gd name="T88" fmla="*/ 372982377 w 157"/>
                <a:gd name="T89" fmla="*/ 199093702 h 111"/>
                <a:gd name="T90" fmla="*/ 370461432 w 157"/>
                <a:gd name="T91" fmla="*/ 196572745 h 111"/>
                <a:gd name="T92" fmla="*/ 365421129 w 157"/>
                <a:gd name="T93" fmla="*/ 189013049 h 111"/>
                <a:gd name="T94" fmla="*/ 362901772 w 157"/>
                <a:gd name="T95" fmla="*/ 183972722 h 111"/>
                <a:gd name="T96" fmla="*/ 362901772 w 157"/>
                <a:gd name="T97" fmla="*/ 178932395 h 111"/>
                <a:gd name="T98" fmla="*/ 357861470 w 157"/>
                <a:gd name="T99" fmla="*/ 138609781 h 111"/>
                <a:gd name="T100" fmla="*/ 337700260 w 157"/>
                <a:gd name="T101" fmla="*/ 113408147 h 111"/>
                <a:gd name="T102" fmla="*/ 357861470 w 157"/>
                <a:gd name="T103" fmla="*/ 0 h 111"/>
                <a:gd name="T104" fmla="*/ 362901772 w 157"/>
                <a:gd name="T105" fmla="*/ 5040327 h 111"/>
                <a:gd name="T106" fmla="*/ 221773305 w 157"/>
                <a:gd name="T107" fmla="*/ 10080654 h 11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57" h="111">
                  <a:moveTo>
                    <a:pt x="88" y="4"/>
                  </a:moveTo>
                  <a:lnTo>
                    <a:pt x="81" y="4"/>
                  </a:lnTo>
                  <a:lnTo>
                    <a:pt x="74" y="4"/>
                  </a:lnTo>
                  <a:lnTo>
                    <a:pt x="68" y="6"/>
                  </a:lnTo>
                  <a:lnTo>
                    <a:pt x="61" y="8"/>
                  </a:lnTo>
                  <a:lnTo>
                    <a:pt x="48" y="13"/>
                  </a:lnTo>
                  <a:lnTo>
                    <a:pt x="36" y="17"/>
                  </a:lnTo>
                  <a:lnTo>
                    <a:pt x="29" y="19"/>
                  </a:lnTo>
                  <a:lnTo>
                    <a:pt x="24" y="23"/>
                  </a:lnTo>
                  <a:lnTo>
                    <a:pt x="20" y="27"/>
                  </a:lnTo>
                  <a:lnTo>
                    <a:pt x="15" y="31"/>
                  </a:lnTo>
                  <a:lnTo>
                    <a:pt x="8" y="40"/>
                  </a:lnTo>
                  <a:lnTo>
                    <a:pt x="0" y="49"/>
                  </a:lnTo>
                  <a:lnTo>
                    <a:pt x="7" y="49"/>
                  </a:lnTo>
                  <a:lnTo>
                    <a:pt x="5" y="51"/>
                  </a:lnTo>
                  <a:lnTo>
                    <a:pt x="16" y="64"/>
                  </a:lnTo>
                  <a:lnTo>
                    <a:pt x="12" y="69"/>
                  </a:lnTo>
                  <a:lnTo>
                    <a:pt x="16" y="75"/>
                  </a:lnTo>
                  <a:lnTo>
                    <a:pt x="19" y="80"/>
                  </a:lnTo>
                  <a:lnTo>
                    <a:pt x="21" y="82"/>
                  </a:lnTo>
                  <a:lnTo>
                    <a:pt x="24" y="82"/>
                  </a:lnTo>
                  <a:lnTo>
                    <a:pt x="26" y="83"/>
                  </a:lnTo>
                  <a:lnTo>
                    <a:pt x="28" y="83"/>
                  </a:lnTo>
                  <a:lnTo>
                    <a:pt x="30" y="85"/>
                  </a:lnTo>
                  <a:lnTo>
                    <a:pt x="32" y="88"/>
                  </a:lnTo>
                  <a:lnTo>
                    <a:pt x="38" y="78"/>
                  </a:lnTo>
                  <a:lnTo>
                    <a:pt x="43" y="79"/>
                  </a:lnTo>
                  <a:lnTo>
                    <a:pt x="46" y="80"/>
                  </a:lnTo>
                  <a:lnTo>
                    <a:pt x="48" y="81"/>
                  </a:lnTo>
                  <a:lnTo>
                    <a:pt x="49" y="84"/>
                  </a:lnTo>
                  <a:lnTo>
                    <a:pt x="49" y="90"/>
                  </a:lnTo>
                  <a:lnTo>
                    <a:pt x="49" y="100"/>
                  </a:lnTo>
                  <a:lnTo>
                    <a:pt x="62" y="96"/>
                  </a:lnTo>
                  <a:lnTo>
                    <a:pt x="72" y="92"/>
                  </a:lnTo>
                  <a:lnTo>
                    <a:pt x="88" y="92"/>
                  </a:lnTo>
                  <a:lnTo>
                    <a:pt x="92" y="92"/>
                  </a:lnTo>
                  <a:lnTo>
                    <a:pt x="97" y="94"/>
                  </a:lnTo>
                  <a:lnTo>
                    <a:pt x="102" y="96"/>
                  </a:lnTo>
                  <a:lnTo>
                    <a:pt x="107" y="99"/>
                  </a:lnTo>
                  <a:lnTo>
                    <a:pt x="116" y="106"/>
                  </a:lnTo>
                  <a:lnTo>
                    <a:pt x="122" y="111"/>
                  </a:lnTo>
                  <a:lnTo>
                    <a:pt x="149" y="101"/>
                  </a:lnTo>
                  <a:lnTo>
                    <a:pt x="157" y="87"/>
                  </a:lnTo>
                  <a:lnTo>
                    <a:pt x="153" y="83"/>
                  </a:lnTo>
                  <a:lnTo>
                    <a:pt x="148" y="79"/>
                  </a:lnTo>
                  <a:lnTo>
                    <a:pt x="147" y="78"/>
                  </a:lnTo>
                  <a:lnTo>
                    <a:pt x="145" y="75"/>
                  </a:lnTo>
                  <a:lnTo>
                    <a:pt x="144" y="73"/>
                  </a:lnTo>
                  <a:lnTo>
                    <a:pt x="144" y="71"/>
                  </a:lnTo>
                  <a:lnTo>
                    <a:pt x="142" y="55"/>
                  </a:lnTo>
                  <a:lnTo>
                    <a:pt x="134" y="45"/>
                  </a:lnTo>
                  <a:lnTo>
                    <a:pt x="142" y="0"/>
                  </a:lnTo>
                  <a:lnTo>
                    <a:pt x="144" y="2"/>
                  </a:lnTo>
                  <a:lnTo>
                    <a:pt x="88" y="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33" name="Freeform 527"/>
            <p:cNvSpPr>
              <a:spLocks/>
            </p:cNvSpPr>
            <p:nvPr/>
          </p:nvSpPr>
          <p:spPr bwMode="auto">
            <a:xfrm>
              <a:off x="7258860" y="3072615"/>
              <a:ext cx="520975" cy="264589"/>
            </a:xfrm>
            <a:custGeom>
              <a:avLst/>
              <a:gdLst>
                <a:gd name="T0" fmla="*/ 254536575 w 254"/>
                <a:gd name="T1" fmla="*/ 40322598 h 129"/>
                <a:gd name="T2" fmla="*/ 262096250 w 254"/>
                <a:gd name="T3" fmla="*/ 65524222 h 129"/>
                <a:gd name="T4" fmla="*/ 277217188 w 254"/>
                <a:gd name="T5" fmla="*/ 98287127 h 129"/>
                <a:gd name="T6" fmla="*/ 274697825 w 254"/>
                <a:gd name="T7" fmla="*/ 123488752 h 129"/>
                <a:gd name="T8" fmla="*/ 241935000 w 254"/>
                <a:gd name="T9" fmla="*/ 156250069 h 129"/>
                <a:gd name="T10" fmla="*/ 216733438 w 254"/>
                <a:gd name="T11" fmla="*/ 163811350 h 129"/>
                <a:gd name="T12" fmla="*/ 191531875 w 254"/>
                <a:gd name="T13" fmla="*/ 161290394 h 129"/>
                <a:gd name="T14" fmla="*/ 176410938 w 254"/>
                <a:gd name="T15" fmla="*/ 153730700 h 129"/>
                <a:gd name="T16" fmla="*/ 158770638 w 254"/>
                <a:gd name="T17" fmla="*/ 123488752 h 129"/>
                <a:gd name="T18" fmla="*/ 103327200 w 254"/>
                <a:gd name="T19" fmla="*/ 80645197 h 129"/>
                <a:gd name="T20" fmla="*/ 27722513 w 254"/>
                <a:gd name="T21" fmla="*/ 156250069 h 129"/>
                <a:gd name="T22" fmla="*/ 12601575 w 254"/>
                <a:gd name="T23" fmla="*/ 219254923 h 129"/>
                <a:gd name="T24" fmla="*/ 0 w 254"/>
                <a:gd name="T25" fmla="*/ 284779145 h 129"/>
                <a:gd name="T26" fmla="*/ 5040313 w 254"/>
                <a:gd name="T27" fmla="*/ 325101744 h 129"/>
                <a:gd name="T28" fmla="*/ 20161250 w 254"/>
                <a:gd name="T29" fmla="*/ 309980769 h 129"/>
                <a:gd name="T30" fmla="*/ 25201563 w 254"/>
                <a:gd name="T31" fmla="*/ 294859795 h 129"/>
                <a:gd name="T32" fmla="*/ 42843450 w 254"/>
                <a:gd name="T33" fmla="*/ 282258189 h 129"/>
                <a:gd name="T34" fmla="*/ 65524063 w 254"/>
                <a:gd name="T35" fmla="*/ 264617846 h 129"/>
                <a:gd name="T36" fmla="*/ 80645000 w 254"/>
                <a:gd name="T37" fmla="*/ 254537196 h 129"/>
                <a:gd name="T38" fmla="*/ 108367513 w 254"/>
                <a:gd name="T39" fmla="*/ 252016240 h 129"/>
                <a:gd name="T40" fmla="*/ 183972200 w 254"/>
                <a:gd name="T41" fmla="*/ 249496872 h 129"/>
                <a:gd name="T42" fmla="*/ 269657513 w 254"/>
                <a:gd name="T43" fmla="*/ 241935591 h 129"/>
                <a:gd name="T44" fmla="*/ 317539688 w 254"/>
                <a:gd name="T45" fmla="*/ 234375897 h 129"/>
                <a:gd name="T46" fmla="*/ 327620313 w 254"/>
                <a:gd name="T47" fmla="*/ 219254923 h 129"/>
                <a:gd name="T48" fmla="*/ 365423450 w 254"/>
                <a:gd name="T49" fmla="*/ 229335572 h 129"/>
                <a:gd name="T50" fmla="*/ 435987825 w 254"/>
                <a:gd name="T51" fmla="*/ 236895266 h 129"/>
                <a:gd name="T52" fmla="*/ 473789375 w 254"/>
                <a:gd name="T53" fmla="*/ 262096890 h 129"/>
                <a:gd name="T54" fmla="*/ 521673138 w 254"/>
                <a:gd name="T55" fmla="*/ 284779145 h 129"/>
                <a:gd name="T56" fmla="*/ 546874700 w 254"/>
                <a:gd name="T57" fmla="*/ 274698496 h 129"/>
                <a:gd name="T58" fmla="*/ 559474688 w 254"/>
                <a:gd name="T59" fmla="*/ 257056565 h 129"/>
                <a:gd name="T60" fmla="*/ 614918125 w 254"/>
                <a:gd name="T61" fmla="*/ 226814616 h 129"/>
                <a:gd name="T62" fmla="*/ 640119688 w 254"/>
                <a:gd name="T63" fmla="*/ 189012974 h 129"/>
                <a:gd name="T64" fmla="*/ 617439075 w 254"/>
                <a:gd name="T65" fmla="*/ 143650051 h 129"/>
                <a:gd name="T66" fmla="*/ 599797188 w 254"/>
                <a:gd name="T67" fmla="*/ 128529076 h 129"/>
                <a:gd name="T68" fmla="*/ 577116575 w 254"/>
                <a:gd name="T69" fmla="*/ 118448427 h 129"/>
                <a:gd name="T70" fmla="*/ 572076263 w 254"/>
                <a:gd name="T71" fmla="*/ 95766171 h 129"/>
                <a:gd name="T72" fmla="*/ 521673138 w 254"/>
                <a:gd name="T73" fmla="*/ 27722580 h 129"/>
                <a:gd name="T74" fmla="*/ 448587813 w 254"/>
                <a:gd name="T75" fmla="*/ 47883879 h 129"/>
                <a:gd name="T76" fmla="*/ 418345938 w 254"/>
                <a:gd name="T77" fmla="*/ 37803230 h 129"/>
                <a:gd name="T78" fmla="*/ 405745950 w 254"/>
                <a:gd name="T79" fmla="*/ 30241949 h 129"/>
                <a:gd name="T80" fmla="*/ 400705638 w 254"/>
                <a:gd name="T81" fmla="*/ 17641931 h 129"/>
                <a:gd name="T82" fmla="*/ 340221888 w 254"/>
                <a:gd name="T83" fmla="*/ 0 h 129"/>
                <a:gd name="T84" fmla="*/ 309980013 w 254"/>
                <a:gd name="T85" fmla="*/ 2520956 h 129"/>
                <a:gd name="T86" fmla="*/ 294859075 w 254"/>
                <a:gd name="T87" fmla="*/ 15120974 h 129"/>
                <a:gd name="T88" fmla="*/ 277217188 w 254"/>
                <a:gd name="T89" fmla="*/ 22682255 h 129"/>
                <a:gd name="T90" fmla="*/ 254536575 w 254"/>
                <a:gd name="T91" fmla="*/ 27722580 h 1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54" h="129">
                  <a:moveTo>
                    <a:pt x="101" y="11"/>
                  </a:moveTo>
                  <a:lnTo>
                    <a:pt x="101" y="16"/>
                  </a:lnTo>
                  <a:lnTo>
                    <a:pt x="103" y="22"/>
                  </a:lnTo>
                  <a:lnTo>
                    <a:pt x="104" y="26"/>
                  </a:lnTo>
                  <a:lnTo>
                    <a:pt x="106" y="31"/>
                  </a:lnTo>
                  <a:lnTo>
                    <a:pt x="110" y="39"/>
                  </a:lnTo>
                  <a:lnTo>
                    <a:pt x="112" y="44"/>
                  </a:lnTo>
                  <a:lnTo>
                    <a:pt x="109" y="49"/>
                  </a:lnTo>
                  <a:lnTo>
                    <a:pt x="103" y="55"/>
                  </a:lnTo>
                  <a:lnTo>
                    <a:pt x="96" y="62"/>
                  </a:lnTo>
                  <a:lnTo>
                    <a:pt x="90" y="65"/>
                  </a:lnTo>
                  <a:lnTo>
                    <a:pt x="86" y="65"/>
                  </a:lnTo>
                  <a:lnTo>
                    <a:pt x="80" y="65"/>
                  </a:lnTo>
                  <a:lnTo>
                    <a:pt x="76" y="64"/>
                  </a:lnTo>
                  <a:lnTo>
                    <a:pt x="73" y="62"/>
                  </a:lnTo>
                  <a:lnTo>
                    <a:pt x="70" y="61"/>
                  </a:lnTo>
                  <a:lnTo>
                    <a:pt x="66" y="55"/>
                  </a:lnTo>
                  <a:lnTo>
                    <a:pt x="63" y="49"/>
                  </a:lnTo>
                  <a:lnTo>
                    <a:pt x="51" y="40"/>
                  </a:lnTo>
                  <a:lnTo>
                    <a:pt x="41" y="32"/>
                  </a:lnTo>
                  <a:lnTo>
                    <a:pt x="12" y="47"/>
                  </a:lnTo>
                  <a:lnTo>
                    <a:pt x="11" y="62"/>
                  </a:lnTo>
                  <a:lnTo>
                    <a:pt x="10" y="75"/>
                  </a:lnTo>
                  <a:lnTo>
                    <a:pt x="5" y="87"/>
                  </a:lnTo>
                  <a:lnTo>
                    <a:pt x="0" y="95"/>
                  </a:lnTo>
                  <a:lnTo>
                    <a:pt x="0" y="113"/>
                  </a:lnTo>
                  <a:lnTo>
                    <a:pt x="1" y="122"/>
                  </a:lnTo>
                  <a:lnTo>
                    <a:pt x="2" y="129"/>
                  </a:lnTo>
                  <a:lnTo>
                    <a:pt x="7" y="129"/>
                  </a:lnTo>
                  <a:lnTo>
                    <a:pt x="8" y="123"/>
                  </a:lnTo>
                  <a:lnTo>
                    <a:pt x="9" y="119"/>
                  </a:lnTo>
                  <a:lnTo>
                    <a:pt x="10" y="117"/>
                  </a:lnTo>
                  <a:lnTo>
                    <a:pt x="12" y="114"/>
                  </a:lnTo>
                  <a:lnTo>
                    <a:pt x="17" y="112"/>
                  </a:lnTo>
                  <a:lnTo>
                    <a:pt x="24" y="108"/>
                  </a:lnTo>
                  <a:lnTo>
                    <a:pt x="26" y="105"/>
                  </a:lnTo>
                  <a:lnTo>
                    <a:pt x="29" y="103"/>
                  </a:lnTo>
                  <a:lnTo>
                    <a:pt x="32" y="101"/>
                  </a:lnTo>
                  <a:lnTo>
                    <a:pt x="35" y="101"/>
                  </a:lnTo>
                  <a:lnTo>
                    <a:pt x="43" y="100"/>
                  </a:lnTo>
                  <a:lnTo>
                    <a:pt x="54" y="100"/>
                  </a:lnTo>
                  <a:lnTo>
                    <a:pt x="73" y="99"/>
                  </a:lnTo>
                  <a:lnTo>
                    <a:pt x="90" y="98"/>
                  </a:lnTo>
                  <a:lnTo>
                    <a:pt x="107" y="96"/>
                  </a:lnTo>
                  <a:lnTo>
                    <a:pt x="124" y="95"/>
                  </a:lnTo>
                  <a:lnTo>
                    <a:pt x="126" y="93"/>
                  </a:lnTo>
                  <a:lnTo>
                    <a:pt x="127" y="90"/>
                  </a:lnTo>
                  <a:lnTo>
                    <a:pt x="130" y="87"/>
                  </a:lnTo>
                  <a:lnTo>
                    <a:pt x="134" y="86"/>
                  </a:lnTo>
                  <a:lnTo>
                    <a:pt x="145" y="91"/>
                  </a:lnTo>
                  <a:lnTo>
                    <a:pt x="153" y="95"/>
                  </a:lnTo>
                  <a:lnTo>
                    <a:pt x="173" y="94"/>
                  </a:lnTo>
                  <a:lnTo>
                    <a:pt x="177" y="97"/>
                  </a:lnTo>
                  <a:lnTo>
                    <a:pt x="188" y="104"/>
                  </a:lnTo>
                  <a:lnTo>
                    <a:pt x="200" y="110"/>
                  </a:lnTo>
                  <a:lnTo>
                    <a:pt x="207" y="113"/>
                  </a:lnTo>
                  <a:lnTo>
                    <a:pt x="212" y="112"/>
                  </a:lnTo>
                  <a:lnTo>
                    <a:pt x="217" y="109"/>
                  </a:lnTo>
                  <a:lnTo>
                    <a:pt x="220" y="106"/>
                  </a:lnTo>
                  <a:lnTo>
                    <a:pt x="222" y="102"/>
                  </a:lnTo>
                  <a:lnTo>
                    <a:pt x="244" y="97"/>
                  </a:lnTo>
                  <a:lnTo>
                    <a:pt x="244" y="90"/>
                  </a:lnTo>
                  <a:lnTo>
                    <a:pt x="247" y="83"/>
                  </a:lnTo>
                  <a:lnTo>
                    <a:pt x="254" y="75"/>
                  </a:lnTo>
                  <a:lnTo>
                    <a:pt x="251" y="66"/>
                  </a:lnTo>
                  <a:lnTo>
                    <a:pt x="245" y="57"/>
                  </a:lnTo>
                  <a:lnTo>
                    <a:pt x="242" y="53"/>
                  </a:lnTo>
                  <a:lnTo>
                    <a:pt x="238" y="51"/>
                  </a:lnTo>
                  <a:lnTo>
                    <a:pt x="234" y="49"/>
                  </a:lnTo>
                  <a:lnTo>
                    <a:pt x="229" y="47"/>
                  </a:lnTo>
                  <a:lnTo>
                    <a:pt x="227" y="43"/>
                  </a:lnTo>
                  <a:lnTo>
                    <a:pt x="227" y="38"/>
                  </a:lnTo>
                  <a:lnTo>
                    <a:pt x="225" y="22"/>
                  </a:lnTo>
                  <a:lnTo>
                    <a:pt x="207" y="11"/>
                  </a:lnTo>
                  <a:lnTo>
                    <a:pt x="189" y="15"/>
                  </a:lnTo>
                  <a:lnTo>
                    <a:pt x="178" y="19"/>
                  </a:lnTo>
                  <a:lnTo>
                    <a:pt x="173" y="18"/>
                  </a:lnTo>
                  <a:lnTo>
                    <a:pt x="166" y="15"/>
                  </a:lnTo>
                  <a:lnTo>
                    <a:pt x="163" y="14"/>
                  </a:lnTo>
                  <a:lnTo>
                    <a:pt x="161" y="12"/>
                  </a:lnTo>
                  <a:lnTo>
                    <a:pt x="160" y="10"/>
                  </a:lnTo>
                  <a:lnTo>
                    <a:pt x="159" y="7"/>
                  </a:lnTo>
                  <a:lnTo>
                    <a:pt x="147" y="3"/>
                  </a:lnTo>
                  <a:lnTo>
                    <a:pt x="135" y="0"/>
                  </a:lnTo>
                  <a:lnTo>
                    <a:pt x="128" y="0"/>
                  </a:lnTo>
                  <a:lnTo>
                    <a:pt x="123" y="1"/>
                  </a:lnTo>
                  <a:lnTo>
                    <a:pt x="119" y="3"/>
                  </a:lnTo>
                  <a:lnTo>
                    <a:pt x="117" y="6"/>
                  </a:lnTo>
                  <a:lnTo>
                    <a:pt x="114" y="7"/>
                  </a:lnTo>
                  <a:lnTo>
                    <a:pt x="110" y="9"/>
                  </a:lnTo>
                  <a:lnTo>
                    <a:pt x="106" y="10"/>
                  </a:lnTo>
                  <a:lnTo>
                    <a:pt x="101" y="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34" name="Freeform 528"/>
            <p:cNvSpPr>
              <a:spLocks/>
            </p:cNvSpPr>
            <p:nvPr/>
          </p:nvSpPr>
          <p:spPr bwMode="auto">
            <a:xfrm>
              <a:off x="5076510" y="3380276"/>
              <a:ext cx="176393" cy="127168"/>
            </a:xfrm>
            <a:custGeom>
              <a:avLst/>
              <a:gdLst>
                <a:gd name="T0" fmla="*/ 27 w 86"/>
                <a:gd name="T1" fmla="*/ 16 h 62"/>
                <a:gd name="T2" fmla="*/ 0 w 86"/>
                <a:gd name="T3" fmla="*/ 30 h 62"/>
                <a:gd name="T4" fmla="*/ 1 w 86"/>
                <a:gd name="T5" fmla="*/ 45 h 62"/>
                <a:gd name="T6" fmla="*/ 5 w 86"/>
                <a:gd name="T7" fmla="*/ 47 h 62"/>
                <a:gd name="T8" fmla="*/ 11 w 86"/>
                <a:gd name="T9" fmla="*/ 48 h 62"/>
                <a:gd name="T10" fmla="*/ 17 w 86"/>
                <a:gd name="T11" fmla="*/ 43 h 62"/>
                <a:gd name="T12" fmla="*/ 27 w 86"/>
                <a:gd name="T13" fmla="*/ 38 h 62"/>
                <a:gd name="T14" fmla="*/ 36 w 86"/>
                <a:gd name="T15" fmla="*/ 38 h 62"/>
                <a:gd name="T16" fmla="*/ 41 w 86"/>
                <a:gd name="T17" fmla="*/ 52 h 62"/>
                <a:gd name="T18" fmla="*/ 43 w 86"/>
                <a:gd name="T19" fmla="*/ 51 h 62"/>
                <a:gd name="T20" fmla="*/ 43 w 86"/>
                <a:gd name="T21" fmla="*/ 60 h 62"/>
                <a:gd name="T22" fmla="*/ 50 w 86"/>
                <a:gd name="T23" fmla="*/ 62 h 62"/>
                <a:gd name="T24" fmla="*/ 55 w 86"/>
                <a:gd name="T25" fmla="*/ 62 h 62"/>
                <a:gd name="T26" fmla="*/ 57 w 86"/>
                <a:gd name="T27" fmla="*/ 62 h 62"/>
                <a:gd name="T28" fmla="*/ 66 w 86"/>
                <a:gd name="T29" fmla="*/ 59 h 62"/>
                <a:gd name="T30" fmla="*/ 79 w 86"/>
                <a:gd name="T31" fmla="*/ 55 h 62"/>
                <a:gd name="T32" fmla="*/ 79 w 86"/>
                <a:gd name="T33" fmla="*/ 45 h 62"/>
                <a:gd name="T34" fmla="*/ 86 w 86"/>
                <a:gd name="T35" fmla="*/ 45 h 62"/>
                <a:gd name="T36" fmla="*/ 86 w 86"/>
                <a:gd name="T37" fmla="*/ 41 h 62"/>
                <a:gd name="T38" fmla="*/ 74 w 86"/>
                <a:gd name="T39" fmla="*/ 37 h 62"/>
                <a:gd name="T40" fmla="*/ 70 w 86"/>
                <a:gd name="T41" fmla="*/ 6 h 62"/>
                <a:gd name="T42" fmla="*/ 59 w 86"/>
                <a:gd name="T43" fmla="*/ 0 h 62"/>
                <a:gd name="T44" fmla="*/ 50 w 86"/>
                <a:gd name="T45" fmla="*/ 1 h 62"/>
                <a:gd name="T46" fmla="*/ 39 w 86"/>
                <a:gd name="T47" fmla="*/ 3 h 62"/>
                <a:gd name="T48" fmla="*/ 34 w 86"/>
                <a:gd name="T49" fmla="*/ 5 h 62"/>
                <a:gd name="T50" fmla="*/ 31 w 86"/>
                <a:gd name="T51" fmla="*/ 8 h 62"/>
                <a:gd name="T52" fmla="*/ 28 w 86"/>
                <a:gd name="T53" fmla="*/ 12 h 62"/>
                <a:gd name="T54" fmla="*/ 27 w 86"/>
                <a:gd name="T55" fmla="*/ 16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6" h="62">
                  <a:moveTo>
                    <a:pt x="27" y="16"/>
                  </a:moveTo>
                  <a:lnTo>
                    <a:pt x="0" y="30"/>
                  </a:lnTo>
                  <a:lnTo>
                    <a:pt x="1" y="45"/>
                  </a:lnTo>
                  <a:lnTo>
                    <a:pt x="5" y="47"/>
                  </a:lnTo>
                  <a:lnTo>
                    <a:pt x="11" y="48"/>
                  </a:lnTo>
                  <a:lnTo>
                    <a:pt x="17" y="43"/>
                  </a:lnTo>
                  <a:lnTo>
                    <a:pt x="27" y="38"/>
                  </a:lnTo>
                  <a:lnTo>
                    <a:pt x="36" y="38"/>
                  </a:lnTo>
                  <a:lnTo>
                    <a:pt x="41" y="52"/>
                  </a:lnTo>
                  <a:lnTo>
                    <a:pt x="43" y="51"/>
                  </a:lnTo>
                  <a:lnTo>
                    <a:pt x="43" y="60"/>
                  </a:lnTo>
                  <a:lnTo>
                    <a:pt x="50" y="62"/>
                  </a:lnTo>
                  <a:lnTo>
                    <a:pt x="55" y="62"/>
                  </a:lnTo>
                  <a:lnTo>
                    <a:pt x="57" y="62"/>
                  </a:lnTo>
                  <a:lnTo>
                    <a:pt x="66" y="59"/>
                  </a:lnTo>
                  <a:lnTo>
                    <a:pt x="79" y="55"/>
                  </a:lnTo>
                  <a:lnTo>
                    <a:pt x="79" y="45"/>
                  </a:lnTo>
                  <a:lnTo>
                    <a:pt x="86" y="45"/>
                  </a:lnTo>
                  <a:lnTo>
                    <a:pt x="86" y="41"/>
                  </a:lnTo>
                  <a:lnTo>
                    <a:pt x="74" y="37"/>
                  </a:lnTo>
                  <a:lnTo>
                    <a:pt x="70" y="6"/>
                  </a:lnTo>
                  <a:lnTo>
                    <a:pt x="59" y="0"/>
                  </a:lnTo>
                  <a:lnTo>
                    <a:pt x="50" y="1"/>
                  </a:lnTo>
                  <a:lnTo>
                    <a:pt x="39" y="3"/>
                  </a:lnTo>
                  <a:lnTo>
                    <a:pt x="34" y="5"/>
                  </a:lnTo>
                  <a:lnTo>
                    <a:pt x="31" y="8"/>
                  </a:lnTo>
                  <a:lnTo>
                    <a:pt x="28" y="12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35" name="Freeform 529"/>
            <p:cNvSpPr>
              <a:spLocks/>
            </p:cNvSpPr>
            <p:nvPr/>
          </p:nvSpPr>
          <p:spPr bwMode="auto">
            <a:xfrm>
              <a:off x="6536879" y="3398736"/>
              <a:ext cx="100501" cy="123065"/>
            </a:xfrm>
            <a:custGeom>
              <a:avLst/>
              <a:gdLst>
                <a:gd name="T0" fmla="*/ 32 w 49"/>
                <a:gd name="T1" fmla="*/ 7 h 60"/>
                <a:gd name="T2" fmla="*/ 36 w 49"/>
                <a:gd name="T3" fmla="*/ 24 h 60"/>
                <a:gd name="T4" fmla="*/ 29 w 49"/>
                <a:gd name="T5" fmla="*/ 24 h 60"/>
                <a:gd name="T6" fmla="*/ 26 w 49"/>
                <a:gd name="T7" fmla="*/ 24 h 60"/>
                <a:gd name="T8" fmla="*/ 23 w 49"/>
                <a:gd name="T9" fmla="*/ 23 h 60"/>
                <a:gd name="T10" fmla="*/ 22 w 49"/>
                <a:gd name="T11" fmla="*/ 22 h 60"/>
                <a:gd name="T12" fmla="*/ 21 w 49"/>
                <a:gd name="T13" fmla="*/ 20 h 60"/>
                <a:gd name="T14" fmla="*/ 20 w 49"/>
                <a:gd name="T15" fmla="*/ 16 h 60"/>
                <a:gd name="T16" fmla="*/ 18 w 49"/>
                <a:gd name="T17" fmla="*/ 10 h 60"/>
                <a:gd name="T18" fmla="*/ 2 w 49"/>
                <a:gd name="T19" fmla="*/ 23 h 60"/>
                <a:gd name="T20" fmla="*/ 0 w 49"/>
                <a:gd name="T21" fmla="*/ 21 h 60"/>
                <a:gd name="T22" fmla="*/ 2 w 49"/>
                <a:gd name="T23" fmla="*/ 24 h 60"/>
                <a:gd name="T24" fmla="*/ 4 w 49"/>
                <a:gd name="T25" fmla="*/ 28 h 60"/>
                <a:gd name="T26" fmla="*/ 4 w 49"/>
                <a:gd name="T27" fmla="*/ 42 h 60"/>
                <a:gd name="T28" fmla="*/ 24 w 49"/>
                <a:gd name="T29" fmla="*/ 46 h 60"/>
                <a:gd name="T30" fmla="*/ 24 w 49"/>
                <a:gd name="T31" fmla="*/ 53 h 60"/>
                <a:gd name="T32" fmla="*/ 26 w 49"/>
                <a:gd name="T33" fmla="*/ 57 h 60"/>
                <a:gd name="T34" fmla="*/ 27 w 49"/>
                <a:gd name="T35" fmla="*/ 58 h 60"/>
                <a:gd name="T36" fmla="*/ 29 w 49"/>
                <a:gd name="T37" fmla="*/ 59 h 60"/>
                <a:gd name="T38" fmla="*/ 31 w 49"/>
                <a:gd name="T39" fmla="*/ 59 h 60"/>
                <a:gd name="T40" fmla="*/ 34 w 49"/>
                <a:gd name="T41" fmla="*/ 60 h 60"/>
                <a:gd name="T42" fmla="*/ 38 w 49"/>
                <a:gd name="T43" fmla="*/ 55 h 60"/>
                <a:gd name="T44" fmla="*/ 32 w 49"/>
                <a:gd name="T45" fmla="*/ 45 h 60"/>
                <a:gd name="T46" fmla="*/ 45 w 49"/>
                <a:gd name="T47" fmla="*/ 43 h 60"/>
                <a:gd name="T48" fmla="*/ 45 w 49"/>
                <a:gd name="T49" fmla="*/ 42 h 60"/>
                <a:gd name="T50" fmla="*/ 36 w 49"/>
                <a:gd name="T51" fmla="*/ 36 h 60"/>
                <a:gd name="T52" fmla="*/ 38 w 49"/>
                <a:gd name="T53" fmla="*/ 23 h 60"/>
                <a:gd name="T54" fmla="*/ 41 w 49"/>
                <a:gd name="T55" fmla="*/ 22 h 60"/>
                <a:gd name="T56" fmla="*/ 45 w 49"/>
                <a:gd name="T57" fmla="*/ 21 h 60"/>
                <a:gd name="T58" fmla="*/ 48 w 49"/>
                <a:gd name="T59" fmla="*/ 20 h 60"/>
                <a:gd name="T60" fmla="*/ 49 w 49"/>
                <a:gd name="T61" fmla="*/ 18 h 60"/>
                <a:gd name="T62" fmla="*/ 49 w 49"/>
                <a:gd name="T63" fmla="*/ 11 h 60"/>
                <a:gd name="T64" fmla="*/ 48 w 49"/>
                <a:gd name="T65" fmla="*/ 6 h 60"/>
                <a:gd name="T66" fmla="*/ 47 w 49"/>
                <a:gd name="T67" fmla="*/ 4 h 60"/>
                <a:gd name="T68" fmla="*/ 45 w 49"/>
                <a:gd name="T69" fmla="*/ 2 h 60"/>
                <a:gd name="T70" fmla="*/ 44 w 49"/>
                <a:gd name="T71" fmla="*/ 1 h 60"/>
                <a:gd name="T72" fmla="*/ 42 w 49"/>
                <a:gd name="T73" fmla="*/ 0 h 60"/>
                <a:gd name="T74" fmla="*/ 39 w 49"/>
                <a:gd name="T75" fmla="*/ 1 h 60"/>
                <a:gd name="T76" fmla="*/ 36 w 49"/>
                <a:gd name="T77" fmla="*/ 2 h 60"/>
                <a:gd name="T78" fmla="*/ 33 w 49"/>
                <a:gd name="T79" fmla="*/ 5 h 60"/>
                <a:gd name="T80" fmla="*/ 32 w 49"/>
                <a:gd name="T81" fmla="*/ 7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9" h="60">
                  <a:moveTo>
                    <a:pt x="32" y="7"/>
                  </a:moveTo>
                  <a:lnTo>
                    <a:pt x="36" y="24"/>
                  </a:lnTo>
                  <a:lnTo>
                    <a:pt x="29" y="24"/>
                  </a:lnTo>
                  <a:lnTo>
                    <a:pt x="26" y="24"/>
                  </a:lnTo>
                  <a:lnTo>
                    <a:pt x="23" y="23"/>
                  </a:lnTo>
                  <a:lnTo>
                    <a:pt x="22" y="22"/>
                  </a:lnTo>
                  <a:lnTo>
                    <a:pt x="21" y="20"/>
                  </a:lnTo>
                  <a:lnTo>
                    <a:pt x="20" y="16"/>
                  </a:lnTo>
                  <a:lnTo>
                    <a:pt x="18" y="10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4" y="42"/>
                  </a:lnTo>
                  <a:lnTo>
                    <a:pt x="24" y="46"/>
                  </a:lnTo>
                  <a:lnTo>
                    <a:pt x="24" y="53"/>
                  </a:lnTo>
                  <a:lnTo>
                    <a:pt x="26" y="57"/>
                  </a:lnTo>
                  <a:lnTo>
                    <a:pt x="27" y="58"/>
                  </a:lnTo>
                  <a:lnTo>
                    <a:pt x="29" y="59"/>
                  </a:lnTo>
                  <a:lnTo>
                    <a:pt x="31" y="59"/>
                  </a:lnTo>
                  <a:lnTo>
                    <a:pt x="34" y="60"/>
                  </a:lnTo>
                  <a:lnTo>
                    <a:pt x="38" y="55"/>
                  </a:lnTo>
                  <a:lnTo>
                    <a:pt x="32" y="45"/>
                  </a:lnTo>
                  <a:lnTo>
                    <a:pt x="45" y="43"/>
                  </a:lnTo>
                  <a:lnTo>
                    <a:pt x="45" y="42"/>
                  </a:lnTo>
                  <a:lnTo>
                    <a:pt x="36" y="36"/>
                  </a:lnTo>
                  <a:lnTo>
                    <a:pt x="38" y="23"/>
                  </a:lnTo>
                  <a:lnTo>
                    <a:pt x="41" y="22"/>
                  </a:lnTo>
                  <a:lnTo>
                    <a:pt x="45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1"/>
                  </a:lnTo>
                  <a:lnTo>
                    <a:pt x="48" y="6"/>
                  </a:lnTo>
                  <a:lnTo>
                    <a:pt x="47" y="4"/>
                  </a:lnTo>
                  <a:lnTo>
                    <a:pt x="45" y="2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6" y="2"/>
                  </a:lnTo>
                  <a:lnTo>
                    <a:pt x="33" y="5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36" name="Freeform 530"/>
            <p:cNvSpPr>
              <a:spLocks/>
            </p:cNvSpPr>
            <p:nvPr/>
          </p:nvSpPr>
          <p:spPr bwMode="auto">
            <a:xfrm>
              <a:off x="6311260" y="3218241"/>
              <a:ext cx="188700" cy="311764"/>
            </a:xfrm>
            <a:custGeom>
              <a:avLst/>
              <a:gdLst>
                <a:gd name="T0" fmla="*/ 64 w 92"/>
                <a:gd name="T1" fmla="*/ 9 h 152"/>
                <a:gd name="T2" fmla="*/ 50 w 92"/>
                <a:gd name="T3" fmla="*/ 22 h 152"/>
                <a:gd name="T4" fmla="*/ 41 w 92"/>
                <a:gd name="T5" fmla="*/ 28 h 152"/>
                <a:gd name="T6" fmla="*/ 45 w 92"/>
                <a:gd name="T7" fmla="*/ 32 h 152"/>
                <a:gd name="T8" fmla="*/ 49 w 92"/>
                <a:gd name="T9" fmla="*/ 61 h 152"/>
                <a:gd name="T10" fmla="*/ 36 w 92"/>
                <a:gd name="T11" fmla="*/ 61 h 152"/>
                <a:gd name="T12" fmla="*/ 31 w 92"/>
                <a:gd name="T13" fmla="*/ 53 h 152"/>
                <a:gd name="T14" fmla="*/ 22 w 92"/>
                <a:gd name="T15" fmla="*/ 61 h 152"/>
                <a:gd name="T16" fmla="*/ 5 w 92"/>
                <a:gd name="T17" fmla="*/ 61 h 152"/>
                <a:gd name="T18" fmla="*/ 0 w 92"/>
                <a:gd name="T19" fmla="*/ 64 h 152"/>
                <a:gd name="T20" fmla="*/ 0 w 92"/>
                <a:gd name="T21" fmla="*/ 79 h 152"/>
                <a:gd name="T22" fmla="*/ 11 w 92"/>
                <a:gd name="T23" fmla="*/ 92 h 152"/>
                <a:gd name="T24" fmla="*/ 11 w 92"/>
                <a:gd name="T25" fmla="*/ 97 h 152"/>
                <a:gd name="T26" fmla="*/ 9 w 92"/>
                <a:gd name="T27" fmla="*/ 99 h 152"/>
                <a:gd name="T28" fmla="*/ 5 w 92"/>
                <a:gd name="T29" fmla="*/ 101 h 152"/>
                <a:gd name="T30" fmla="*/ 0 w 92"/>
                <a:gd name="T31" fmla="*/ 112 h 152"/>
                <a:gd name="T32" fmla="*/ 9 w 92"/>
                <a:gd name="T33" fmla="*/ 115 h 152"/>
                <a:gd name="T34" fmla="*/ 16 w 92"/>
                <a:gd name="T35" fmla="*/ 120 h 152"/>
                <a:gd name="T36" fmla="*/ 20 w 92"/>
                <a:gd name="T37" fmla="*/ 127 h 152"/>
                <a:gd name="T38" fmla="*/ 22 w 92"/>
                <a:gd name="T39" fmla="*/ 136 h 152"/>
                <a:gd name="T40" fmla="*/ 20 w 92"/>
                <a:gd name="T41" fmla="*/ 149 h 152"/>
                <a:gd name="T42" fmla="*/ 45 w 92"/>
                <a:gd name="T43" fmla="*/ 146 h 152"/>
                <a:gd name="T44" fmla="*/ 44 w 92"/>
                <a:gd name="T45" fmla="*/ 139 h 152"/>
                <a:gd name="T46" fmla="*/ 49 w 92"/>
                <a:gd name="T47" fmla="*/ 130 h 152"/>
                <a:gd name="T48" fmla="*/ 63 w 92"/>
                <a:gd name="T49" fmla="*/ 106 h 152"/>
                <a:gd name="T50" fmla="*/ 71 w 92"/>
                <a:gd name="T51" fmla="*/ 97 h 152"/>
                <a:gd name="T52" fmla="*/ 92 w 92"/>
                <a:gd name="T53" fmla="*/ 74 h 152"/>
                <a:gd name="T54" fmla="*/ 85 w 92"/>
                <a:gd name="T55" fmla="*/ 67 h 152"/>
                <a:gd name="T56" fmla="*/ 76 w 92"/>
                <a:gd name="T57" fmla="*/ 62 h 152"/>
                <a:gd name="T58" fmla="*/ 72 w 92"/>
                <a:gd name="T59" fmla="*/ 54 h 152"/>
                <a:gd name="T60" fmla="*/ 71 w 92"/>
                <a:gd name="T61" fmla="*/ 43 h 152"/>
                <a:gd name="T62" fmla="*/ 71 w 92"/>
                <a:gd name="T63" fmla="*/ 33 h 152"/>
                <a:gd name="T64" fmla="*/ 73 w 92"/>
                <a:gd name="T65" fmla="*/ 30 h 152"/>
                <a:gd name="T66" fmla="*/ 75 w 92"/>
                <a:gd name="T67" fmla="*/ 28 h 152"/>
                <a:gd name="T68" fmla="*/ 78 w 92"/>
                <a:gd name="T69" fmla="*/ 26 h 152"/>
                <a:gd name="T70" fmla="*/ 82 w 92"/>
                <a:gd name="T71" fmla="*/ 18 h 152"/>
                <a:gd name="T72" fmla="*/ 81 w 92"/>
                <a:gd name="T73" fmla="*/ 6 h 152"/>
                <a:gd name="T74" fmla="*/ 69 w 92"/>
                <a:gd name="T75" fmla="*/ 2 h 1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2" h="152">
                  <a:moveTo>
                    <a:pt x="69" y="2"/>
                  </a:moveTo>
                  <a:lnTo>
                    <a:pt x="64" y="9"/>
                  </a:lnTo>
                  <a:lnTo>
                    <a:pt x="56" y="19"/>
                  </a:lnTo>
                  <a:lnTo>
                    <a:pt x="50" y="22"/>
                  </a:lnTo>
                  <a:lnTo>
                    <a:pt x="45" y="26"/>
                  </a:lnTo>
                  <a:lnTo>
                    <a:pt x="41" y="28"/>
                  </a:lnTo>
                  <a:lnTo>
                    <a:pt x="36" y="29"/>
                  </a:lnTo>
                  <a:lnTo>
                    <a:pt x="45" y="32"/>
                  </a:lnTo>
                  <a:lnTo>
                    <a:pt x="42" y="44"/>
                  </a:lnTo>
                  <a:lnTo>
                    <a:pt x="49" y="61"/>
                  </a:lnTo>
                  <a:lnTo>
                    <a:pt x="42" y="61"/>
                  </a:lnTo>
                  <a:lnTo>
                    <a:pt x="36" y="61"/>
                  </a:lnTo>
                  <a:lnTo>
                    <a:pt x="31" y="60"/>
                  </a:lnTo>
                  <a:lnTo>
                    <a:pt x="31" y="53"/>
                  </a:lnTo>
                  <a:lnTo>
                    <a:pt x="22" y="53"/>
                  </a:lnTo>
                  <a:lnTo>
                    <a:pt x="22" y="61"/>
                  </a:lnTo>
                  <a:lnTo>
                    <a:pt x="7" y="60"/>
                  </a:lnTo>
                  <a:lnTo>
                    <a:pt x="5" y="61"/>
                  </a:lnTo>
                  <a:lnTo>
                    <a:pt x="2" y="62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0" y="79"/>
                  </a:lnTo>
                  <a:lnTo>
                    <a:pt x="5" y="84"/>
                  </a:lnTo>
                  <a:lnTo>
                    <a:pt x="11" y="92"/>
                  </a:lnTo>
                  <a:lnTo>
                    <a:pt x="11" y="95"/>
                  </a:lnTo>
                  <a:lnTo>
                    <a:pt x="11" y="97"/>
                  </a:lnTo>
                  <a:lnTo>
                    <a:pt x="10" y="98"/>
                  </a:lnTo>
                  <a:lnTo>
                    <a:pt x="9" y="99"/>
                  </a:lnTo>
                  <a:lnTo>
                    <a:pt x="8" y="101"/>
                  </a:lnTo>
                  <a:lnTo>
                    <a:pt x="5" y="101"/>
                  </a:lnTo>
                  <a:lnTo>
                    <a:pt x="0" y="101"/>
                  </a:lnTo>
                  <a:lnTo>
                    <a:pt x="0" y="112"/>
                  </a:lnTo>
                  <a:lnTo>
                    <a:pt x="5" y="113"/>
                  </a:lnTo>
                  <a:lnTo>
                    <a:pt x="9" y="115"/>
                  </a:lnTo>
                  <a:lnTo>
                    <a:pt x="13" y="117"/>
                  </a:lnTo>
                  <a:lnTo>
                    <a:pt x="16" y="120"/>
                  </a:lnTo>
                  <a:lnTo>
                    <a:pt x="19" y="123"/>
                  </a:lnTo>
                  <a:lnTo>
                    <a:pt x="20" y="127"/>
                  </a:lnTo>
                  <a:lnTo>
                    <a:pt x="22" y="132"/>
                  </a:lnTo>
                  <a:lnTo>
                    <a:pt x="22" y="136"/>
                  </a:lnTo>
                  <a:lnTo>
                    <a:pt x="22" y="141"/>
                  </a:lnTo>
                  <a:lnTo>
                    <a:pt x="20" y="149"/>
                  </a:lnTo>
                  <a:lnTo>
                    <a:pt x="49" y="152"/>
                  </a:lnTo>
                  <a:lnTo>
                    <a:pt x="45" y="146"/>
                  </a:lnTo>
                  <a:lnTo>
                    <a:pt x="44" y="141"/>
                  </a:lnTo>
                  <a:lnTo>
                    <a:pt x="44" y="139"/>
                  </a:lnTo>
                  <a:lnTo>
                    <a:pt x="46" y="134"/>
                  </a:lnTo>
                  <a:lnTo>
                    <a:pt x="49" y="130"/>
                  </a:lnTo>
                  <a:lnTo>
                    <a:pt x="49" y="106"/>
                  </a:lnTo>
                  <a:lnTo>
                    <a:pt x="63" y="106"/>
                  </a:lnTo>
                  <a:lnTo>
                    <a:pt x="63" y="97"/>
                  </a:lnTo>
                  <a:lnTo>
                    <a:pt x="71" y="97"/>
                  </a:lnTo>
                  <a:lnTo>
                    <a:pt x="74" y="74"/>
                  </a:lnTo>
                  <a:lnTo>
                    <a:pt x="92" y="74"/>
                  </a:lnTo>
                  <a:lnTo>
                    <a:pt x="92" y="68"/>
                  </a:lnTo>
                  <a:lnTo>
                    <a:pt x="85" y="67"/>
                  </a:lnTo>
                  <a:lnTo>
                    <a:pt x="79" y="65"/>
                  </a:lnTo>
                  <a:lnTo>
                    <a:pt x="76" y="62"/>
                  </a:lnTo>
                  <a:lnTo>
                    <a:pt x="73" y="58"/>
                  </a:lnTo>
                  <a:lnTo>
                    <a:pt x="72" y="54"/>
                  </a:lnTo>
                  <a:lnTo>
                    <a:pt x="71" y="49"/>
                  </a:lnTo>
                  <a:lnTo>
                    <a:pt x="71" y="43"/>
                  </a:lnTo>
                  <a:lnTo>
                    <a:pt x="71" y="37"/>
                  </a:lnTo>
                  <a:lnTo>
                    <a:pt x="71" y="33"/>
                  </a:lnTo>
                  <a:lnTo>
                    <a:pt x="72" y="31"/>
                  </a:lnTo>
                  <a:lnTo>
                    <a:pt x="73" y="30"/>
                  </a:lnTo>
                  <a:lnTo>
                    <a:pt x="74" y="29"/>
                  </a:lnTo>
                  <a:lnTo>
                    <a:pt x="75" y="28"/>
                  </a:lnTo>
                  <a:lnTo>
                    <a:pt x="77" y="27"/>
                  </a:lnTo>
                  <a:lnTo>
                    <a:pt x="78" y="26"/>
                  </a:lnTo>
                  <a:lnTo>
                    <a:pt x="81" y="23"/>
                  </a:lnTo>
                  <a:lnTo>
                    <a:pt x="82" y="18"/>
                  </a:lnTo>
                  <a:lnTo>
                    <a:pt x="82" y="12"/>
                  </a:lnTo>
                  <a:lnTo>
                    <a:pt x="81" y="6"/>
                  </a:lnTo>
                  <a:lnTo>
                    <a:pt x="81" y="0"/>
                  </a:lnTo>
                  <a:lnTo>
                    <a:pt x="69" y="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37" name="Freeform 531"/>
            <p:cNvSpPr>
              <a:spLocks/>
            </p:cNvSpPr>
            <p:nvPr/>
          </p:nvSpPr>
          <p:spPr bwMode="auto">
            <a:xfrm>
              <a:off x="7217839" y="3435655"/>
              <a:ext cx="203057" cy="98452"/>
            </a:xfrm>
            <a:custGeom>
              <a:avLst/>
              <a:gdLst>
                <a:gd name="T0" fmla="*/ 110886522 w 99"/>
                <a:gd name="T1" fmla="*/ 47883763 h 48"/>
                <a:gd name="T2" fmla="*/ 100805929 w 99"/>
                <a:gd name="T3" fmla="*/ 60483750 h 48"/>
                <a:gd name="T4" fmla="*/ 7559651 w 99"/>
                <a:gd name="T5" fmla="*/ 63004700 h 48"/>
                <a:gd name="T6" fmla="*/ 7559651 w 99"/>
                <a:gd name="T7" fmla="*/ 88206263 h 48"/>
                <a:gd name="T8" fmla="*/ 5040296 w 99"/>
                <a:gd name="T9" fmla="*/ 100806250 h 48"/>
                <a:gd name="T10" fmla="*/ 0 w 99"/>
                <a:gd name="T11" fmla="*/ 120967500 h 48"/>
                <a:gd name="T12" fmla="*/ 118446173 w 99"/>
                <a:gd name="T13" fmla="*/ 120967500 h 48"/>
                <a:gd name="T14" fmla="*/ 151208894 w 99"/>
                <a:gd name="T15" fmla="*/ 115927188 h 48"/>
                <a:gd name="T16" fmla="*/ 186490969 w 99"/>
                <a:gd name="T17" fmla="*/ 105846563 h 48"/>
                <a:gd name="T18" fmla="*/ 224292399 w 99"/>
                <a:gd name="T19" fmla="*/ 95765938 h 48"/>
                <a:gd name="T20" fmla="*/ 249493881 w 99"/>
                <a:gd name="T21" fmla="*/ 93246575 h 48"/>
                <a:gd name="T22" fmla="*/ 246974527 w 99"/>
                <a:gd name="T23" fmla="*/ 35282188 h 48"/>
                <a:gd name="T24" fmla="*/ 231853637 w 99"/>
                <a:gd name="T25" fmla="*/ 15120938 h 48"/>
                <a:gd name="T26" fmla="*/ 168849138 w 99"/>
                <a:gd name="T27" fmla="*/ 15120938 h 48"/>
                <a:gd name="T28" fmla="*/ 141128301 w 99"/>
                <a:gd name="T29" fmla="*/ 10080625 h 48"/>
                <a:gd name="T30" fmla="*/ 113405877 w 99"/>
                <a:gd name="T31" fmla="*/ 0 h 48"/>
                <a:gd name="T32" fmla="*/ 110886522 w 99"/>
                <a:gd name="T33" fmla="*/ 47883763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9" h="48">
                  <a:moveTo>
                    <a:pt x="44" y="19"/>
                  </a:moveTo>
                  <a:lnTo>
                    <a:pt x="40" y="24"/>
                  </a:lnTo>
                  <a:lnTo>
                    <a:pt x="3" y="25"/>
                  </a:lnTo>
                  <a:lnTo>
                    <a:pt x="3" y="35"/>
                  </a:lnTo>
                  <a:lnTo>
                    <a:pt x="2" y="40"/>
                  </a:lnTo>
                  <a:lnTo>
                    <a:pt x="0" y="48"/>
                  </a:lnTo>
                  <a:lnTo>
                    <a:pt x="47" y="48"/>
                  </a:lnTo>
                  <a:lnTo>
                    <a:pt x="60" y="46"/>
                  </a:lnTo>
                  <a:lnTo>
                    <a:pt x="74" y="42"/>
                  </a:lnTo>
                  <a:lnTo>
                    <a:pt x="89" y="38"/>
                  </a:lnTo>
                  <a:lnTo>
                    <a:pt x="99" y="37"/>
                  </a:lnTo>
                  <a:lnTo>
                    <a:pt x="98" y="14"/>
                  </a:lnTo>
                  <a:lnTo>
                    <a:pt x="92" y="6"/>
                  </a:lnTo>
                  <a:lnTo>
                    <a:pt x="67" y="6"/>
                  </a:lnTo>
                  <a:lnTo>
                    <a:pt x="56" y="4"/>
                  </a:lnTo>
                  <a:lnTo>
                    <a:pt x="45" y="0"/>
                  </a:lnTo>
                  <a:lnTo>
                    <a:pt x="44" y="1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38" name="Freeform 532"/>
            <p:cNvSpPr>
              <a:spLocks/>
            </p:cNvSpPr>
            <p:nvPr/>
          </p:nvSpPr>
          <p:spPr bwMode="auto">
            <a:xfrm>
              <a:off x="7279370" y="3267467"/>
              <a:ext cx="426625" cy="278946"/>
            </a:xfrm>
            <a:custGeom>
              <a:avLst/>
              <a:gdLst>
                <a:gd name="T0" fmla="*/ 2147483647 w 208"/>
                <a:gd name="T1" fmla="*/ 2147483647 h 136"/>
                <a:gd name="T2" fmla="*/ 2147483647 w 208"/>
                <a:gd name="T3" fmla="*/ 2147483647 h 136"/>
                <a:gd name="T4" fmla="*/ 2147483647 w 208"/>
                <a:gd name="T5" fmla="*/ 2147483647 h 136"/>
                <a:gd name="T6" fmla="*/ 2147483647 w 208"/>
                <a:gd name="T7" fmla="*/ 2147483647 h 136"/>
                <a:gd name="T8" fmla="*/ 2147483647 w 208"/>
                <a:gd name="T9" fmla="*/ 2147483647 h 136"/>
                <a:gd name="T10" fmla="*/ 2147483647 w 208"/>
                <a:gd name="T11" fmla="*/ 2147483647 h 136"/>
                <a:gd name="T12" fmla="*/ 2147483647 w 208"/>
                <a:gd name="T13" fmla="*/ 2147483647 h 136"/>
                <a:gd name="T14" fmla="*/ 2147483647 w 208"/>
                <a:gd name="T15" fmla="*/ 2147483647 h 136"/>
                <a:gd name="T16" fmla="*/ 2147483647 w 208"/>
                <a:gd name="T17" fmla="*/ 2147483647 h 136"/>
                <a:gd name="T18" fmla="*/ 2147483647 w 208"/>
                <a:gd name="T19" fmla="*/ 2147483647 h 136"/>
                <a:gd name="T20" fmla="*/ 2147483647 w 208"/>
                <a:gd name="T21" fmla="*/ 2147483647 h 136"/>
                <a:gd name="T22" fmla="*/ 2147483647 w 208"/>
                <a:gd name="T23" fmla="*/ 2147483647 h 136"/>
                <a:gd name="T24" fmla="*/ 2147483647 w 208"/>
                <a:gd name="T25" fmla="*/ 2147483647 h 136"/>
                <a:gd name="T26" fmla="*/ 2147483647 w 208"/>
                <a:gd name="T27" fmla="*/ 2147483647 h 136"/>
                <a:gd name="T28" fmla="*/ 2147483647 w 208"/>
                <a:gd name="T29" fmla="*/ 2147483647 h 136"/>
                <a:gd name="T30" fmla="*/ 2147483647 w 208"/>
                <a:gd name="T31" fmla="*/ 2147483647 h 136"/>
                <a:gd name="T32" fmla="*/ 2147483647 w 208"/>
                <a:gd name="T33" fmla="*/ 2147483647 h 136"/>
                <a:gd name="T34" fmla="*/ 2147483647 w 208"/>
                <a:gd name="T35" fmla="*/ 2147483647 h 136"/>
                <a:gd name="T36" fmla="*/ 2147483647 w 208"/>
                <a:gd name="T37" fmla="*/ 2147483647 h 136"/>
                <a:gd name="T38" fmla="*/ 2147483647 w 208"/>
                <a:gd name="T39" fmla="*/ 2147483647 h 136"/>
                <a:gd name="T40" fmla="*/ 2147483647 w 208"/>
                <a:gd name="T41" fmla="*/ 2147483647 h 136"/>
                <a:gd name="T42" fmla="*/ 2147483647 w 208"/>
                <a:gd name="T43" fmla="*/ 2147483647 h 136"/>
                <a:gd name="T44" fmla="*/ 2147483647 w 208"/>
                <a:gd name="T45" fmla="*/ 2147483647 h 136"/>
                <a:gd name="T46" fmla="*/ 2147483647 w 208"/>
                <a:gd name="T47" fmla="*/ 2147483647 h 136"/>
                <a:gd name="T48" fmla="*/ 2147483647 w 208"/>
                <a:gd name="T49" fmla="*/ 2147483647 h 136"/>
                <a:gd name="T50" fmla="*/ 2147483647 w 208"/>
                <a:gd name="T51" fmla="*/ 2147483647 h 136"/>
                <a:gd name="T52" fmla="*/ 2147483647 w 208"/>
                <a:gd name="T53" fmla="*/ 2147483647 h 136"/>
                <a:gd name="T54" fmla="*/ 2147483647 w 208"/>
                <a:gd name="T55" fmla="*/ 2147483647 h 136"/>
                <a:gd name="T56" fmla="*/ 2147483647 w 208"/>
                <a:gd name="T57" fmla="*/ 2147483647 h 136"/>
                <a:gd name="T58" fmla="*/ 2147483647 w 208"/>
                <a:gd name="T59" fmla="*/ 2147483647 h 136"/>
                <a:gd name="T60" fmla="*/ 2147483647 w 208"/>
                <a:gd name="T61" fmla="*/ 2147483647 h 136"/>
                <a:gd name="T62" fmla="*/ 2147483647 w 208"/>
                <a:gd name="T63" fmla="*/ 2147483647 h 136"/>
                <a:gd name="T64" fmla="*/ 2147483647 w 208"/>
                <a:gd name="T65" fmla="*/ 2147483647 h 136"/>
                <a:gd name="T66" fmla="*/ 2147483647 w 208"/>
                <a:gd name="T67" fmla="*/ 2147483647 h 136"/>
                <a:gd name="T68" fmla="*/ 2147483647 w 208"/>
                <a:gd name="T69" fmla="*/ 2147483647 h 136"/>
                <a:gd name="T70" fmla="*/ 2147483647 w 208"/>
                <a:gd name="T71" fmla="*/ 2147483647 h 136"/>
                <a:gd name="T72" fmla="*/ 2147483647 w 208"/>
                <a:gd name="T73" fmla="*/ 2147483647 h 136"/>
                <a:gd name="T74" fmla="*/ 2147483647 w 208"/>
                <a:gd name="T75" fmla="*/ 2147483647 h 136"/>
                <a:gd name="T76" fmla="*/ 2147483647 w 208"/>
                <a:gd name="T77" fmla="*/ 2147483647 h 136"/>
                <a:gd name="T78" fmla="*/ 2147483647 w 208"/>
                <a:gd name="T79" fmla="*/ 2147483647 h 136"/>
                <a:gd name="T80" fmla="*/ 2147483647 w 208"/>
                <a:gd name="T81" fmla="*/ 2147483647 h 136"/>
                <a:gd name="T82" fmla="*/ 2147483647 w 208"/>
                <a:gd name="T83" fmla="*/ 2147483647 h 136"/>
                <a:gd name="T84" fmla="*/ 2147483647 w 208"/>
                <a:gd name="T85" fmla="*/ 2147483647 h 1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8" h="136">
                  <a:moveTo>
                    <a:pt x="122" y="7"/>
                  </a:moveTo>
                  <a:lnTo>
                    <a:pt x="112" y="8"/>
                  </a:lnTo>
                  <a:lnTo>
                    <a:pt x="109" y="10"/>
                  </a:lnTo>
                  <a:lnTo>
                    <a:pt x="83" y="10"/>
                  </a:lnTo>
                  <a:lnTo>
                    <a:pt x="78" y="9"/>
                  </a:lnTo>
                  <a:lnTo>
                    <a:pt x="69" y="8"/>
                  </a:lnTo>
                  <a:lnTo>
                    <a:pt x="69" y="15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49" y="13"/>
                  </a:lnTo>
                  <a:lnTo>
                    <a:pt x="40" y="12"/>
                  </a:lnTo>
                  <a:lnTo>
                    <a:pt x="34" y="11"/>
                  </a:lnTo>
                  <a:lnTo>
                    <a:pt x="31" y="12"/>
                  </a:lnTo>
                  <a:lnTo>
                    <a:pt x="28" y="13"/>
                  </a:lnTo>
                  <a:lnTo>
                    <a:pt x="25" y="15"/>
                  </a:lnTo>
                  <a:lnTo>
                    <a:pt x="22" y="18"/>
                  </a:lnTo>
                  <a:lnTo>
                    <a:pt x="18" y="23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7" y="28"/>
                  </a:lnTo>
                  <a:lnTo>
                    <a:pt x="6" y="31"/>
                  </a:lnTo>
                  <a:lnTo>
                    <a:pt x="6" y="37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4" y="50"/>
                  </a:lnTo>
                  <a:lnTo>
                    <a:pt x="4" y="55"/>
                  </a:lnTo>
                  <a:lnTo>
                    <a:pt x="6" y="63"/>
                  </a:lnTo>
                  <a:lnTo>
                    <a:pt x="12" y="74"/>
                  </a:lnTo>
                  <a:lnTo>
                    <a:pt x="30" y="80"/>
                  </a:lnTo>
                  <a:lnTo>
                    <a:pt x="42" y="83"/>
                  </a:lnTo>
                  <a:lnTo>
                    <a:pt x="66" y="82"/>
                  </a:lnTo>
                  <a:lnTo>
                    <a:pt x="69" y="84"/>
                  </a:lnTo>
                  <a:lnTo>
                    <a:pt x="74" y="87"/>
                  </a:lnTo>
                  <a:lnTo>
                    <a:pt x="78" y="91"/>
                  </a:lnTo>
                  <a:lnTo>
                    <a:pt x="80" y="95"/>
                  </a:lnTo>
                  <a:lnTo>
                    <a:pt x="78" y="100"/>
                  </a:lnTo>
                  <a:lnTo>
                    <a:pt x="76" y="103"/>
                  </a:lnTo>
                  <a:lnTo>
                    <a:pt x="77" y="108"/>
                  </a:lnTo>
                  <a:lnTo>
                    <a:pt x="80" y="115"/>
                  </a:lnTo>
                  <a:lnTo>
                    <a:pt x="91" y="120"/>
                  </a:lnTo>
                  <a:lnTo>
                    <a:pt x="105" y="120"/>
                  </a:lnTo>
                  <a:lnTo>
                    <a:pt x="114" y="136"/>
                  </a:lnTo>
                  <a:lnTo>
                    <a:pt x="124" y="136"/>
                  </a:lnTo>
                  <a:lnTo>
                    <a:pt x="134" y="135"/>
                  </a:lnTo>
                  <a:lnTo>
                    <a:pt x="138" y="134"/>
                  </a:lnTo>
                  <a:lnTo>
                    <a:pt x="141" y="132"/>
                  </a:lnTo>
                  <a:lnTo>
                    <a:pt x="144" y="128"/>
                  </a:lnTo>
                  <a:lnTo>
                    <a:pt x="145" y="125"/>
                  </a:lnTo>
                  <a:lnTo>
                    <a:pt x="154" y="125"/>
                  </a:lnTo>
                  <a:lnTo>
                    <a:pt x="155" y="121"/>
                  </a:lnTo>
                  <a:lnTo>
                    <a:pt x="157" y="118"/>
                  </a:lnTo>
                  <a:lnTo>
                    <a:pt x="160" y="114"/>
                  </a:lnTo>
                  <a:lnTo>
                    <a:pt x="164" y="111"/>
                  </a:lnTo>
                  <a:lnTo>
                    <a:pt x="168" y="108"/>
                  </a:lnTo>
                  <a:lnTo>
                    <a:pt x="172" y="106"/>
                  </a:lnTo>
                  <a:lnTo>
                    <a:pt x="176" y="103"/>
                  </a:lnTo>
                  <a:lnTo>
                    <a:pt x="179" y="103"/>
                  </a:lnTo>
                  <a:lnTo>
                    <a:pt x="179" y="73"/>
                  </a:lnTo>
                  <a:lnTo>
                    <a:pt x="187" y="63"/>
                  </a:lnTo>
                  <a:lnTo>
                    <a:pt x="195" y="50"/>
                  </a:lnTo>
                  <a:lnTo>
                    <a:pt x="195" y="51"/>
                  </a:lnTo>
                  <a:lnTo>
                    <a:pt x="208" y="42"/>
                  </a:lnTo>
                  <a:lnTo>
                    <a:pt x="197" y="42"/>
                  </a:lnTo>
                  <a:lnTo>
                    <a:pt x="197" y="31"/>
                  </a:lnTo>
                  <a:lnTo>
                    <a:pt x="196" y="28"/>
                  </a:lnTo>
                  <a:lnTo>
                    <a:pt x="192" y="25"/>
                  </a:lnTo>
                  <a:lnTo>
                    <a:pt x="186" y="22"/>
                  </a:lnTo>
                  <a:lnTo>
                    <a:pt x="178" y="18"/>
                  </a:lnTo>
                  <a:lnTo>
                    <a:pt x="163" y="11"/>
                  </a:lnTo>
                  <a:lnTo>
                    <a:pt x="152" y="7"/>
                  </a:lnTo>
                  <a:lnTo>
                    <a:pt x="148" y="9"/>
                  </a:lnTo>
                  <a:lnTo>
                    <a:pt x="143" y="10"/>
                  </a:lnTo>
                  <a:lnTo>
                    <a:pt x="140" y="10"/>
                  </a:lnTo>
                  <a:lnTo>
                    <a:pt x="137" y="9"/>
                  </a:lnTo>
                  <a:lnTo>
                    <a:pt x="136" y="7"/>
                  </a:lnTo>
                  <a:lnTo>
                    <a:pt x="135" y="5"/>
                  </a:lnTo>
                  <a:lnTo>
                    <a:pt x="134" y="3"/>
                  </a:lnTo>
                  <a:lnTo>
                    <a:pt x="133" y="2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6" y="1"/>
                  </a:lnTo>
                  <a:lnTo>
                    <a:pt x="123" y="2"/>
                  </a:lnTo>
                  <a:lnTo>
                    <a:pt x="122" y="4"/>
                  </a:lnTo>
                  <a:lnTo>
                    <a:pt x="122" y="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39" name="Freeform 533"/>
            <p:cNvSpPr>
              <a:spLocks/>
            </p:cNvSpPr>
            <p:nvPr/>
          </p:nvSpPr>
          <p:spPr bwMode="auto">
            <a:xfrm>
              <a:off x="4809871" y="3437708"/>
              <a:ext cx="369195" cy="315866"/>
            </a:xfrm>
            <a:custGeom>
              <a:avLst/>
              <a:gdLst>
                <a:gd name="T0" fmla="*/ 136088438 w 180"/>
                <a:gd name="T1" fmla="*/ 32762825 h 154"/>
                <a:gd name="T2" fmla="*/ 153730325 w 180"/>
                <a:gd name="T3" fmla="*/ 57964388 h 154"/>
                <a:gd name="T4" fmla="*/ 151209375 w 180"/>
                <a:gd name="T5" fmla="*/ 65524063 h 154"/>
                <a:gd name="T6" fmla="*/ 146169063 w 180"/>
                <a:gd name="T7" fmla="*/ 70564375 h 154"/>
                <a:gd name="T8" fmla="*/ 120967500 w 180"/>
                <a:gd name="T9" fmla="*/ 73085325 h 154"/>
                <a:gd name="T10" fmla="*/ 100806250 w 180"/>
                <a:gd name="T11" fmla="*/ 93246575 h 154"/>
                <a:gd name="T12" fmla="*/ 123488450 w 180"/>
                <a:gd name="T13" fmla="*/ 126007813 h 154"/>
                <a:gd name="T14" fmla="*/ 136088438 w 180"/>
                <a:gd name="T15" fmla="*/ 136088438 h 154"/>
                <a:gd name="T16" fmla="*/ 176410938 w 180"/>
                <a:gd name="T17" fmla="*/ 146169063 h 154"/>
                <a:gd name="T18" fmla="*/ 136088438 w 180"/>
                <a:gd name="T19" fmla="*/ 173891575 h 154"/>
                <a:gd name="T20" fmla="*/ 158770638 w 180"/>
                <a:gd name="T21" fmla="*/ 219254388 h 154"/>
                <a:gd name="T22" fmla="*/ 63004700 w 180"/>
                <a:gd name="T23" fmla="*/ 252015625 h 154"/>
                <a:gd name="T24" fmla="*/ 60483750 w 180"/>
                <a:gd name="T25" fmla="*/ 269657513 h 154"/>
                <a:gd name="T26" fmla="*/ 50403125 w 180"/>
                <a:gd name="T27" fmla="*/ 274697825 h 154"/>
                <a:gd name="T28" fmla="*/ 27722513 w 180"/>
                <a:gd name="T29" fmla="*/ 282257500 h 154"/>
                <a:gd name="T30" fmla="*/ 0 w 180"/>
                <a:gd name="T31" fmla="*/ 312499375 h 154"/>
                <a:gd name="T32" fmla="*/ 25201563 w 180"/>
                <a:gd name="T33" fmla="*/ 322580000 h 154"/>
                <a:gd name="T34" fmla="*/ 57964388 w 180"/>
                <a:gd name="T35" fmla="*/ 327620313 h 154"/>
                <a:gd name="T36" fmla="*/ 65524063 w 180"/>
                <a:gd name="T37" fmla="*/ 350302513 h 154"/>
                <a:gd name="T38" fmla="*/ 52924075 w 180"/>
                <a:gd name="T39" fmla="*/ 372983125 h 154"/>
                <a:gd name="T40" fmla="*/ 83165950 w 180"/>
                <a:gd name="T41" fmla="*/ 388104063 h 154"/>
                <a:gd name="T42" fmla="*/ 153730325 w 180"/>
                <a:gd name="T43" fmla="*/ 380544388 h 154"/>
                <a:gd name="T44" fmla="*/ 163810950 w 180"/>
                <a:gd name="T45" fmla="*/ 362902500 h 154"/>
                <a:gd name="T46" fmla="*/ 176410938 w 180"/>
                <a:gd name="T47" fmla="*/ 355342825 h 154"/>
                <a:gd name="T48" fmla="*/ 214214075 w 180"/>
                <a:gd name="T49" fmla="*/ 360383138 h 154"/>
                <a:gd name="T50" fmla="*/ 246975313 w 180"/>
                <a:gd name="T51" fmla="*/ 345262200 h 154"/>
                <a:gd name="T52" fmla="*/ 289818763 w 180"/>
                <a:gd name="T53" fmla="*/ 337700938 h 154"/>
                <a:gd name="T54" fmla="*/ 372983125 w 180"/>
                <a:gd name="T55" fmla="*/ 335181575 h 154"/>
                <a:gd name="T56" fmla="*/ 403225000 w 180"/>
                <a:gd name="T57" fmla="*/ 294859075 h 154"/>
                <a:gd name="T58" fmla="*/ 410786263 w 180"/>
                <a:gd name="T59" fmla="*/ 272176875 h 154"/>
                <a:gd name="T60" fmla="*/ 423386250 w 180"/>
                <a:gd name="T61" fmla="*/ 264617200 h 154"/>
                <a:gd name="T62" fmla="*/ 453628125 w 180"/>
                <a:gd name="T63" fmla="*/ 118448138 h 154"/>
                <a:gd name="T64" fmla="*/ 413305625 w 180"/>
                <a:gd name="T65" fmla="*/ 98286888 h 154"/>
                <a:gd name="T66" fmla="*/ 403225000 w 180"/>
                <a:gd name="T67" fmla="*/ 68045013 h 154"/>
                <a:gd name="T68" fmla="*/ 393144375 w 180"/>
                <a:gd name="T69" fmla="*/ 55443438 h 154"/>
                <a:gd name="T70" fmla="*/ 385584700 w 180"/>
                <a:gd name="T71" fmla="*/ 63004700 h 154"/>
                <a:gd name="T72" fmla="*/ 378023438 w 180"/>
                <a:gd name="T73" fmla="*/ 68045013 h 154"/>
                <a:gd name="T74" fmla="*/ 365423450 w 180"/>
                <a:gd name="T75" fmla="*/ 73085325 h 154"/>
                <a:gd name="T76" fmla="*/ 332660625 w 180"/>
                <a:gd name="T77" fmla="*/ 68045013 h 154"/>
                <a:gd name="T78" fmla="*/ 309980013 w 180"/>
                <a:gd name="T79" fmla="*/ 32762825 h 154"/>
                <a:gd name="T80" fmla="*/ 307459063 w 180"/>
                <a:gd name="T81" fmla="*/ 22682200 h 154"/>
                <a:gd name="T82" fmla="*/ 304939700 w 180"/>
                <a:gd name="T83" fmla="*/ 22682200 h 154"/>
                <a:gd name="T84" fmla="*/ 299899388 w 180"/>
                <a:gd name="T85" fmla="*/ 20161250 h 154"/>
                <a:gd name="T86" fmla="*/ 294859075 w 180"/>
                <a:gd name="T87" fmla="*/ 5040313 h 154"/>
                <a:gd name="T88" fmla="*/ 267136563 w 180"/>
                <a:gd name="T89" fmla="*/ 15120938 h 154"/>
                <a:gd name="T90" fmla="*/ 259576888 w 180"/>
                <a:gd name="T91" fmla="*/ 27722513 h 154"/>
                <a:gd name="T92" fmla="*/ 241935000 w 180"/>
                <a:gd name="T93" fmla="*/ 30241875 h 154"/>
                <a:gd name="T94" fmla="*/ 226814063 w 180"/>
                <a:gd name="T95" fmla="*/ 25201563 h 154"/>
                <a:gd name="T96" fmla="*/ 219254388 w 180"/>
                <a:gd name="T97" fmla="*/ 12601575 h 154"/>
                <a:gd name="T98" fmla="*/ 209173763 w 180"/>
                <a:gd name="T99" fmla="*/ 22682200 h 154"/>
                <a:gd name="T100" fmla="*/ 194052825 w 180"/>
                <a:gd name="T101" fmla="*/ 25201563 h 154"/>
                <a:gd name="T102" fmla="*/ 158770638 w 180"/>
                <a:gd name="T103" fmla="*/ 7561263 h 154"/>
                <a:gd name="T104" fmla="*/ 143649700 w 180"/>
                <a:gd name="T105" fmla="*/ 0 h 154"/>
                <a:gd name="T106" fmla="*/ 138609388 w 180"/>
                <a:gd name="T107" fmla="*/ 5040313 h 154"/>
                <a:gd name="T108" fmla="*/ 136088438 w 180"/>
                <a:gd name="T109" fmla="*/ 12601575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0" h="154">
                  <a:moveTo>
                    <a:pt x="54" y="5"/>
                  </a:moveTo>
                  <a:lnTo>
                    <a:pt x="54" y="13"/>
                  </a:lnTo>
                  <a:lnTo>
                    <a:pt x="61" y="13"/>
                  </a:lnTo>
                  <a:lnTo>
                    <a:pt x="61" y="23"/>
                  </a:lnTo>
                  <a:lnTo>
                    <a:pt x="61" y="25"/>
                  </a:lnTo>
                  <a:lnTo>
                    <a:pt x="60" y="26"/>
                  </a:lnTo>
                  <a:lnTo>
                    <a:pt x="59" y="28"/>
                  </a:lnTo>
                  <a:lnTo>
                    <a:pt x="58" y="28"/>
                  </a:lnTo>
                  <a:lnTo>
                    <a:pt x="54" y="29"/>
                  </a:lnTo>
                  <a:lnTo>
                    <a:pt x="48" y="29"/>
                  </a:lnTo>
                  <a:lnTo>
                    <a:pt x="48" y="37"/>
                  </a:lnTo>
                  <a:lnTo>
                    <a:pt x="40" y="37"/>
                  </a:lnTo>
                  <a:lnTo>
                    <a:pt x="47" y="44"/>
                  </a:lnTo>
                  <a:lnTo>
                    <a:pt x="49" y="50"/>
                  </a:lnTo>
                  <a:lnTo>
                    <a:pt x="50" y="52"/>
                  </a:lnTo>
                  <a:lnTo>
                    <a:pt x="54" y="54"/>
                  </a:lnTo>
                  <a:lnTo>
                    <a:pt x="60" y="56"/>
                  </a:lnTo>
                  <a:lnTo>
                    <a:pt x="70" y="58"/>
                  </a:lnTo>
                  <a:lnTo>
                    <a:pt x="70" y="68"/>
                  </a:lnTo>
                  <a:lnTo>
                    <a:pt x="54" y="69"/>
                  </a:lnTo>
                  <a:lnTo>
                    <a:pt x="45" y="88"/>
                  </a:lnTo>
                  <a:lnTo>
                    <a:pt x="63" y="87"/>
                  </a:lnTo>
                  <a:lnTo>
                    <a:pt x="63" y="93"/>
                  </a:lnTo>
                  <a:lnTo>
                    <a:pt x="25" y="100"/>
                  </a:lnTo>
                  <a:lnTo>
                    <a:pt x="25" y="105"/>
                  </a:lnTo>
                  <a:lnTo>
                    <a:pt x="24" y="107"/>
                  </a:lnTo>
                  <a:lnTo>
                    <a:pt x="23" y="109"/>
                  </a:lnTo>
                  <a:lnTo>
                    <a:pt x="20" y="109"/>
                  </a:lnTo>
                  <a:lnTo>
                    <a:pt x="11" y="109"/>
                  </a:lnTo>
                  <a:lnTo>
                    <a:pt x="11" y="112"/>
                  </a:lnTo>
                  <a:lnTo>
                    <a:pt x="23" y="117"/>
                  </a:lnTo>
                  <a:lnTo>
                    <a:pt x="0" y="124"/>
                  </a:lnTo>
                  <a:lnTo>
                    <a:pt x="0" y="125"/>
                  </a:lnTo>
                  <a:lnTo>
                    <a:pt x="10" y="128"/>
                  </a:lnTo>
                  <a:lnTo>
                    <a:pt x="20" y="129"/>
                  </a:lnTo>
                  <a:lnTo>
                    <a:pt x="23" y="130"/>
                  </a:lnTo>
                  <a:lnTo>
                    <a:pt x="25" y="134"/>
                  </a:lnTo>
                  <a:lnTo>
                    <a:pt x="26" y="139"/>
                  </a:lnTo>
                  <a:lnTo>
                    <a:pt x="27" y="146"/>
                  </a:lnTo>
                  <a:lnTo>
                    <a:pt x="21" y="148"/>
                  </a:lnTo>
                  <a:lnTo>
                    <a:pt x="31" y="148"/>
                  </a:lnTo>
                  <a:lnTo>
                    <a:pt x="33" y="154"/>
                  </a:lnTo>
                  <a:lnTo>
                    <a:pt x="45" y="151"/>
                  </a:lnTo>
                  <a:lnTo>
                    <a:pt x="61" y="151"/>
                  </a:lnTo>
                  <a:lnTo>
                    <a:pt x="63" y="147"/>
                  </a:lnTo>
                  <a:lnTo>
                    <a:pt x="65" y="144"/>
                  </a:lnTo>
                  <a:lnTo>
                    <a:pt x="67" y="142"/>
                  </a:lnTo>
                  <a:lnTo>
                    <a:pt x="70" y="141"/>
                  </a:lnTo>
                  <a:lnTo>
                    <a:pt x="76" y="141"/>
                  </a:lnTo>
                  <a:lnTo>
                    <a:pt x="85" y="143"/>
                  </a:lnTo>
                  <a:lnTo>
                    <a:pt x="90" y="140"/>
                  </a:lnTo>
                  <a:lnTo>
                    <a:pt x="98" y="137"/>
                  </a:lnTo>
                  <a:lnTo>
                    <a:pt x="106" y="136"/>
                  </a:lnTo>
                  <a:lnTo>
                    <a:pt x="115" y="134"/>
                  </a:lnTo>
                  <a:lnTo>
                    <a:pt x="133" y="133"/>
                  </a:lnTo>
                  <a:lnTo>
                    <a:pt x="148" y="133"/>
                  </a:lnTo>
                  <a:lnTo>
                    <a:pt x="160" y="125"/>
                  </a:lnTo>
                  <a:lnTo>
                    <a:pt x="160" y="117"/>
                  </a:lnTo>
                  <a:lnTo>
                    <a:pt x="162" y="111"/>
                  </a:lnTo>
                  <a:lnTo>
                    <a:pt x="163" y="108"/>
                  </a:lnTo>
                  <a:lnTo>
                    <a:pt x="165" y="106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80" y="47"/>
                  </a:lnTo>
                  <a:lnTo>
                    <a:pt x="166" y="37"/>
                  </a:lnTo>
                  <a:lnTo>
                    <a:pt x="164" y="39"/>
                  </a:lnTo>
                  <a:lnTo>
                    <a:pt x="164" y="27"/>
                  </a:lnTo>
                  <a:lnTo>
                    <a:pt x="160" y="27"/>
                  </a:lnTo>
                  <a:lnTo>
                    <a:pt x="160" y="20"/>
                  </a:lnTo>
                  <a:lnTo>
                    <a:pt x="156" y="22"/>
                  </a:lnTo>
                  <a:lnTo>
                    <a:pt x="154" y="24"/>
                  </a:lnTo>
                  <a:lnTo>
                    <a:pt x="153" y="25"/>
                  </a:lnTo>
                  <a:lnTo>
                    <a:pt x="151" y="26"/>
                  </a:lnTo>
                  <a:lnTo>
                    <a:pt x="150" y="27"/>
                  </a:lnTo>
                  <a:lnTo>
                    <a:pt x="148" y="28"/>
                  </a:lnTo>
                  <a:lnTo>
                    <a:pt x="145" y="29"/>
                  </a:lnTo>
                  <a:lnTo>
                    <a:pt x="141" y="29"/>
                  </a:lnTo>
                  <a:lnTo>
                    <a:pt x="132" y="27"/>
                  </a:lnTo>
                  <a:lnTo>
                    <a:pt x="123" y="24"/>
                  </a:lnTo>
                  <a:lnTo>
                    <a:pt x="123" y="13"/>
                  </a:lnTo>
                  <a:lnTo>
                    <a:pt x="123" y="11"/>
                  </a:lnTo>
                  <a:lnTo>
                    <a:pt x="122" y="9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8"/>
                  </a:lnTo>
                  <a:lnTo>
                    <a:pt x="118" y="6"/>
                  </a:lnTo>
                  <a:lnTo>
                    <a:pt x="117" y="2"/>
                  </a:lnTo>
                  <a:lnTo>
                    <a:pt x="106" y="2"/>
                  </a:lnTo>
                  <a:lnTo>
                    <a:pt x="106" y="6"/>
                  </a:lnTo>
                  <a:lnTo>
                    <a:pt x="105" y="9"/>
                  </a:lnTo>
                  <a:lnTo>
                    <a:pt x="103" y="11"/>
                  </a:lnTo>
                  <a:lnTo>
                    <a:pt x="99" y="12"/>
                  </a:lnTo>
                  <a:lnTo>
                    <a:pt x="96" y="12"/>
                  </a:lnTo>
                  <a:lnTo>
                    <a:pt x="92" y="11"/>
                  </a:lnTo>
                  <a:lnTo>
                    <a:pt x="90" y="10"/>
                  </a:lnTo>
                  <a:lnTo>
                    <a:pt x="88" y="8"/>
                  </a:lnTo>
                  <a:lnTo>
                    <a:pt x="87" y="5"/>
                  </a:lnTo>
                  <a:lnTo>
                    <a:pt x="84" y="7"/>
                  </a:lnTo>
                  <a:lnTo>
                    <a:pt x="83" y="9"/>
                  </a:lnTo>
                  <a:lnTo>
                    <a:pt x="81" y="10"/>
                  </a:lnTo>
                  <a:lnTo>
                    <a:pt x="77" y="10"/>
                  </a:lnTo>
                  <a:lnTo>
                    <a:pt x="71" y="8"/>
                  </a:lnTo>
                  <a:lnTo>
                    <a:pt x="63" y="3"/>
                  </a:lnTo>
                  <a:lnTo>
                    <a:pt x="60" y="1"/>
                  </a:lnTo>
                  <a:lnTo>
                    <a:pt x="57" y="0"/>
                  </a:lnTo>
                  <a:lnTo>
                    <a:pt x="56" y="1"/>
                  </a:lnTo>
                  <a:lnTo>
                    <a:pt x="55" y="2"/>
                  </a:lnTo>
                  <a:lnTo>
                    <a:pt x="54" y="3"/>
                  </a:lnTo>
                  <a:lnTo>
                    <a:pt x="54" y="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40" name="Freeform 534"/>
            <p:cNvSpPr>
              <a:spLocks/>
            </p:cNvSpPr>
            <p:nvPr/>
          </p:nvSpPr>
          <p:spPr bwMode="auto">
            <a:xfrm>
              <a:off x="7525502" y="3238752"/>
              <a:ext cx="691214" cy="574302"/>
            </a:xfrm>
            <a:custGeom>
              <a:avLst/>
              <a:gdLst>
                <a:gd name="T0" fmla="*/ 307458775 w 337"/>
                <a:gd name="T1" fmla="*/ 50403125 h 280"/>
                <a:gd name="T2" fmla="*/ 289816904 w 337"/>
                <a:gd name="T3" fmla="*/ 60483750 h 280"/>
                <a:gd name="T4" fmla="*/ 216733235 w 337"/>
                <a:gd name="T5" fmla="*/ 95765938 h 280"/>
                <a:gd name="T6" fmla="*/ 236894466 w 337"/>
                <a:gd name="T7" fmla="*/ 126007813 h 280"/>
                <a:gd name="T8" fmla="*/ 249494442 w 337"/>
                <a:gd name="T9" fmla="*/ 133569075 h 280"/>
                <a:gd name="T10" fmla="*/ 241934774 w 337"/>
                <a:gd name="T11" fmla="*/ 161290000 h 280"/>
                <a:gd name="T12" fmla="*/ 219252595 w 337"/>
                <a:gd name="T13" fmla="*/ 176410938 h 280"/>
                <a:gd name="T14" fmla="*/ 199091364 w 337"/>
                <a:gd name="T15" fmla="*/ 201612500 h 280"/>
                <a:gd name="T16" fmla="*/ 194051056 w 337"/>
                <a:gd name="T17" fmla="*/ 330141263 h 280"/>
                <a:gd name="T18" fmla="*/ 136088310 w 337"/>
                <a:gd name="T19" fmla="*/ 325100950 h 280"/>
                <a:gd name="T20" fmla="*/ 113406132 w 337"/>
                <a:gd name="T21" fmla="*/ 355342825 h 280"/>
                <a:gd name="T22" fmla="*/ 68043361 w 337"/>
                <a:gd name="T23" fmla="*/ 395665325 h 280"/>
                <a:gd name="T24" fmla="*/ 10080616 w 337"/>
                <a:gd name="T25" fmla="*/ 423386250 h 280"/>
                <a:gd name="T26" fmla="*/ 42841822 w 337"/>
                <a:gd name="T27" fmla="*/ 491431263 h 280"/>
                <a:gd name="T28" fmla="*/ 63003054 w 337"/>
                <a:gd name="T29" fmla="*/ 551915013 h 280"/>
                <a:gd name="T30" fmla="*/ 50403078 w 337"/>
                <a:gd name="T31" fmla="*/ 582156888 h 280"/>
                <a:gd name="T32" fmla="*/ 32761207 w 337"/>
                <a:gd name="T33" fmla="*/ 594756875 h 280"/>
                <a:gd name="T34" fmla="*/ 12599976 w 337"/>
                <a:gd name="T35" fmla="*/ 622479388 h 280"/>
                <a:gd name="T36" fmla="*/ 20161231 w 337"/>
                <a:gd name="T37" fmla="*/ 632560013 h 280"/>
                <a:gd name="T38" fmla="*/ 63003054 w 337"/>
                <a:gd name="T39" fmla="*/ 652721263 h 280"/>
                <a:gd name="T40" fmla="*/ 78123977 w 337"/>
                <a:gd name="T41" fmla="*/ 700603438 h 280"/>
                <a:gd name="T42" fmla="*/ 113406132 w 337"/>
                <a:gd name="T43" fmla="*/ 665321250 h 280"/>
                <a:gd name="T44" fmla="*/ 267136313 w 337"/>
                <a:gd name="T45" fmla="*/ 627519700 h 280"/>
                <a:gd name="T46" fmla="*/ 330139366 w 337"/>
                <a:gd name="T47" fmla="*/ 624998750 h 280"/>
                <a:gd name="T48" fmla="*/ 360381213 w 337"/>
                <a:gd name="T49" fmla="*/ 627519700 h 280"/>
                <a:gd name="T50" fmla="*/ 385582752 w 337"/>
                <a:gd name="T51" fmla="*/ 624998750 h 280"/>
                <a:gd name="T52" fmla="*/ 420864907 w 337"/>
                <a:gd name="T53" fmla="*/ 635079375 h 280"/>
                <a:gd name="T54" fmla="*/ 481348600 w 337"/>
                <a:gd name="T55" fmla="*/ 632560013 h 280"/>
                <a:gd name="T56" fmla="*/ 521671062 w 337"/>
                <a:gd name="T57" fmla="*/ 614918125 h 280"/>
                <a:gd name="T58" fmla="*/ 577114448 w 337"/>
                <a:gd name="T59" fmla="*/ 624998750 h 280"/>
                <a:gd name="T60" fmla="*/ 584675704 w 337"/>
                <a:gd name="T61" fmla="*/ 604837500 h 280"/>
                <a:gd name="T62" fmla="*/ 614917550 w 337"/>
                <a:gd name="T63" fmla="*/ 604837500 h 280"/>
                <a:gd name="T64" fmla="*/ 640119089 w 337"/>
                <a:gd name="T65" fmla="*/ 617439075 h 280"/>
                <a:gd name="T66" fmla="*/ 680441552 w 337"/>
                <a:gd name="T67" fmla="*/ 602318138 h 280"/>
                <a:gd name="T68" fmla="*/ 705643091 w 337"/>
                <a:gd name="T69" fmla="*/ 589716563 h 280"/>
                <a:gd name="T70" fmla="*/ 743444605 w 337"/>
                <a:gd name="T71" fmla="*/ 594756875 h 280"/>
                <a:gd name="T72" fmla="*/ 738404297 w 337"/>
                <a:gd name="T73" fmla="*/ 572076263 h 280"/>
                <a:gd name="T74" fmla="*/ 753525221 w 337"/>
                <a:gd name="T75" fmla="*/ 488910313 h 280"/>
                <a:gd name="T76" fmla="*/ 821570170 w 337"/>
                <a:gd name="T77" fmla="*/ 463708750 h 280"/>
                <a:gd name="T78" fmla="*/ 803928299 w 337"/>
                <a:gd name="T79" fmla="*/ 448587813 h 280"/>
                <a:gd name="T80" fmla="*/ 781247707 w 337"/>
                <a:gd name="T81" fmla="*/ 395665325 h 280"/>
                <a:gd name="T82" fmla="*/ 763605836 w 337"/>
                <a:gd name="T83" fmla="*/ 383063750 h 280"/>
                <a:gd name="T84" fmla="*/ 745965553 w 337"/>
                <a:gd name="T85" fmla="*/ 370463763 h 280"/>
                <a:gd name="T86" fmla="*/ 740925245 w 337"/>
                <a:gd name="T87" fmla="*/ 330141263 h 280"/>
                <a:gd name="T88" fmla="*/ 761086476 w 337"/>
                <a:gd name="T89" fmla="*/ 322580000 h 280"/>
                <a:gd name="T90" fmla="*/ 849291069 w 337"/>
                <a:gd name="T91" fmla="*/ 274697825 h 280"/>
                <a:gd name="T92" fmla="*/ 801408939 w 337"/>
                <a:gd name="T93" fmla="*/ 246975313 h 280"/>
                <a:gd name="T94" fmla="*/ 740925245 w 337"/>
                <a:gd name="T95" fmla="*/ 214214075 h 280"/>
                <a:gd name="T96" fmla="*/ 645159397 w 337"/>
                <a:gd name="T97" fmla="*/ 148690013 h 280"/>
                <a:gd name="T98" fmla="*/ 612396603 w 337"/>
                <a:gd name="T99" fmla="*/ 103327200 h 280"/>
                <a:gd name="T100" fmla="*/ 599796627 w 337"/>
                <a:gd name="T101" fmla="*/ 68045013 h 280"/>
                <a:gd name="T102" fmla="*/ 589716011 w 337"/>
                <a:gd name="T103" fmla="*/ 27722513 h 280"/>
                <a:gd name="T104" fmla="*/ 544353241 w 337"/>
                <a:gd name="T105" fmla="*/ 7561263 h 280"/>
                <a:gd name="T106" fmla="*/ 491429216 w 337"/>
                <a:gd name="T107" fmla="*/ 20161250 h 280"/>
                <a:gd name="T108" fmla="*/ 461187369 w 337"/>
                <a:gd name="T109" fmla="*/ 40322500 h 280"/>
                <a:gd name="T110" fmla="*/ 435985830 w 337"/>
                <a:gd name="T111" fmla="*/ 12601575 h 280"/>
                <a:gd name="T112" fmla="*/ 423385854 w 337"/>
                <a:gd name="T113" fmla="*/ 0 h 280"/>
                <a:gd name="T114" fmla="*/ 362902161 w 337"/>
                <a:gd name="T115" fmla="*/ 0 h 28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37" h="280">
                  <a:moveTo>
                    <a:pt x="122" y="11"/>
                  </a:moveTo>
                  <a:lnTo>
                    <a:pt x="122" y="16"/>
                  </a:lnTo>
                  <a:lnTo>
                    <a:pt x="122" y="20"/>
                  </a:lnTo>
                  <a:lnTo>
                    <a:pt x="121" y="22"/>
                  </a:lnTo>
                  <a:lnTo>
                    <a:pt x="119" y="23"/>
                  </a:lnTo>
                  <a:lnTo>
                    <a:pt x="115" y="24"/>
                  </a:lnTo>
                  <a:lnTo>
                    <a:pt x="106" y="26"/>
                  </a:lnTo>
                  <a:lnTo>
                    <a:pt x="97" y="31"/>
                  </a:lnTo>
                  <a:lnTo>
                    <a:pt x="86" y="38"/>
                  </a:lnTo>
                  <a:lnTo>
                    <a:pt x="83" y="50"/>
                  </a:lnTo>
                  <a:lnTo>
                    <a:pt x="90" y="50"/>
                  </a:lnTo>
                  <a:lnTo>
                    <a:pt x="94" y="50"/>
                  </a:lnTo>
                  <a:lnTo>
                    <a:pt x="96" y="51"/>
                  </a:lnTo>
                  <a:lnTo>
                    <a:pt x="98" y="52"/>
                  </a:lnTo>
                  <a:lnTo>
                    <a:pt x="99" y="53"/>
                  </a:lnTo>
                  <a:lnTo>
                    <a:pt x="98" y="56"/>
                  </a:lnTo>
                  <a:lnTo>
                    <a:pt x="97" y="60"/>
                  </a:lnTo>
                  <a:lnTo>
                    <a:pt x="96" y="64"/>
                  </a:lnTo>
                  <a:lnTo>
                    <a:pt x="94" y="67"/>
                  </a:lnTo>
                  <a:lnTo>
                    <a:pt x="90" y="69"/>
                  </a:lnTo>
                  <a:lnTo>
                    <a:pt x="87" y="70"/>
                  </a:lnTo>
                  <a:lnTo>
                    <a:pt x="83" y="71"/>
                  </a:lnTo>
                  <a:lnTo>
                    <a:pt x="79" y="72"/>
                  </a:lnTo>
                  <a:lnTo>
                    <a:pt x="79" y="80"/>
                  </a:lnTo>
                  <a:lnTo>
                    <a:pt x="68" y="88"/>
                  </a:lnTo>
                  <a:lnTo>
                    <a:pt x="72" y="112"/>
                  </a:lnTo>
                  <a:lnTo>
                    <a:pt x="77" y="131"/>
                  </a:lnTo>
                  <a:lnTo>
                    <a:pt x="58" y="131"/>
                  </a:lnTo>
                  <a:lnTo>
                    <a:pt x="56" y="129"/>
                  </a:lnTo>
                  <a:lnTo>
                    <a:pt x="54" y="129"/>
                  </a:lnTo>
                  <a:lnTo>
                    <a:pt x="52" y="131"/>
                  </a:lnTo>
                  <a:lnTo>
                    <a:pt x="49" y="134"/>
                  </a:lnTo>
                  <a:lnTo>
                    <a:pt x="45" y="141"/>
                  </a:lnTo>
                  <a:lnTo>
                    <a:pt x="43" y="148"/>
                  </a:lnTo>
                  <a:lnTo>
                    <a:pt x="32" y="148"/>
                  </a:lnTo>
                  <a:lnTo>
                    <a:pt x="27" y="157"/>
                  </a:lnTo>
                  <a:lnTo>
                    <a:pt x="0" y="157"/>
                  </a:lnTo>
                  <a:lnTo>
                    <a:pt x="1" y="161"/>
                  </a:lnTo>
                  <a:lnTo>
                    <a:pt x="4" y="168"/>
                  </a:lnTo>
                  <a:lnTo>
                    <a:pt x="7" y="177"/>
                  </a:lnTo>
                  <a:lnTo>
                    <a:pt x="13" y="186"/>
                  </a:lnTo>
                  <a:lnTo>
                    <a:pt x="17" y="195"/>
                  </a:lnTo>
                  <a:lnTo>
                    <a:pt x="21" y="205"/>
                  </a:lnTo>
                  <a:lnTo>
                    <a:pt x="24" y="213"/>
                  </a:lnTo>
                  <a:lnTo>
                    <a:pt x="25" y="219"/>
                  </a:lnTo>
                  <a:lnTo>
                    <a:pt x="25" y="221"/>
                  </a:lnTo>
                  <a:lnTo>
                    <a:pt x="24" y="225"/>
                  </a:lnTo>
                  <a:lnTo>
                    <a:pt x="20" y="231"/>
                  </a:lnTo>
                  <a:lnTo>
                    <a:pt x="18" y="233"/>
                  </a:lnTo>
                  <a:lnTo>
                    <a:pt x="16" y="235"/>
                  </a:lnTo>
                  <a:lnTo>
                    <a:pt x="13" y="236"/>
                  </a:lnTo>
                  <a:lnTo>
                    <a:pt x="9" y="236"/>
                  </a:lnTo>
                  <a:lnTo>
                    <a:pt x="7" y="243"/>
                  </a:lnTo>
                  <a:lnTo>
                    <a:pt x="5" y="247"/>
                  </a:lnTo>
                  <a:lnTo>
                    <a:pt x="5" y="249"/>
                  </a:lnTo>
                  <a:lnTo>
                    <a:pt x="6" y="250"/>
                  </a:lnTo>
                  <a:lnTo>
                    <a:pt x="8" y="251"/>
                  </a:lnTo>
                  <a:lnTo>
                    <a:pt x="12" y="251"/>
                  </a:lnTo>
                  <a:lnTo>
                    <a:pt x="18" y="253"/>
                  </a:lnTo>
                  <a:lnTo>
                    <a:pt x="25" y="259"/>
                  </a:lnTo>
                  <a:lnTo>
                    <a:pt x="23" y="272"/>
                  </a:lnTo>
                  <a:lnTo>
                    <a:pt x="27" y="280"/>
                  </a:lnTo>
                  <a:lnTo>
                    <a:pt x="31" y="278"/>
                  </a:lnTo>
                  <a:lnTo>
                    <a:pt x="34" y="278"/>
                  </a:lnTo>
                  <a:lnTo>
                    <a:pt x="41" y="278"/>
                  </a:lnTo>
                  <a:lnTo>
                    <a:pt x="45" y="264"/>
                  </a:lnTo>
                  <a:lnTo>
                    <a:pt x="63" y="258"/>
                  </a:lnTo>
                  <a:lnTo>
                    <a:pt x="91" y="251"/>
                  </a:lnTo>
                  <a:lnTo>
                    <a:pt x="106" y="249"/>
                  </a:lnTo>
                  <a:lnTo>
                    <a:pt x="119" y="248"/>
                  </a:lnTo>
                  <a:lnTo>
                    <a:pt x="126" y="248"/>
                  </a:lnTo>
                  <a:lnTo>
                    <a:pt x="131" y="248"/>
                  </a:lnTo>
                  <a:lnTo>
                    <a:pt x="136" y="250"/>
                  </a:lnTo>
                  <a:lnTo>
                    <a:pt x="141" y="251"/>
                  </a:lnTo>
                  <a:lnTo>
                    <a:pt x="143" y="249"/>
                  </a:lnTo>
                  <a:lnTo>
                    <a:pt x="145" y="248"/>
                  </a:lnTo>
                  <a:lnTo>
                    <a:pt x="147" y="248"/>
                  </a:lnTo>
                  <a:lnTo>
                    <a:pt x="153" y="248"/>
                  </a:lnTo>
                  <a:lnTo>
                    <a:pt x="158" y="248"/>
                  </a:lnTo>
                  <a:lnTo>
                    <a:pt x="158" y="251"/>
                  </a:lnTo>
                  <a:lnTo>
                    <a:pt x="167" y="252"/>
                  </a:lnTo>
                  <a:lnTo>
                    <a:pt x="177" y="252"/>
                  </a:lnTo>
                  <a:lnTo>
                    <a:pt x="184" y="252"/>
                  </a:lnTo>
                  <a:lnTo>
                    <a:pt x="191" y="251"/>
                  </a:lnTo>
                  <a:lnTo>
                    <a:pt x="197" y="248"/>
                  </a:lnTo>
                  <a:lnTo>
                    <a:pt x="201" y="246"/>
                  </a:lnTo>
                  <a:lnTo>
                    <a:pt x="207" y="244"/>
                  </a:lnTo>
                  <a:lnTo>
                    <a:pt x="216" y="243"/>
                  </a:lnTo>
                  <a:lnTo>
                    <a:pt x="216" y="248"/>
                  </a:lnTo>
                  <a:lnTo>
                    <a:pt x="229" y="248"/>
                  </a:lnTo>
                  <a:lnTo>
                    <a:pt x="229" y="244"/>
                  </a:lnTo>
                  <a:lnTo>
                    <a:pt x="231" y="241"/>
                  </a:lnTo>
                  <a:lnTo>
                    <a:pt x="232" y="240"/>
                  </a:lnTo>
                  <a:lnTo>
                    <a:pt x="236" y="240"/>
                  </a:lnTo>
                  <a:lnTo>
                    <a:pt x="239" y="240"/>
                  </a:lnTo>
                  <a:lnTo>
                    <a:pt x="244" y="240"/>
                  </a:lnTo>
                  <a:lnTo>
                    <a:pt x="248" y="241"/>
                  </a:lnTo>
                  <a:lnTo>
                    <a:pt x="251" y="243"/>
                  </a:lnTo>
                  <a:lnTo>
                    <a:pt x="254" y="245"/>
                  </a:lnTo>
                  <a:lnTo>
                    <a:pt x="261" y="240"/>
                  </a:lnTo>
                  <a:lnTo>
                    <a:pt x="266" y="239"/>
                  </a:lnTo>
                  <a:lnTo>
                    <a:pt x="270" y="239"/>
                  </a:lnTo>
                  <a:lnTo>
                    <a:pt x="273" y="238"/>
                  </a:lnTo>
                  <a:lnTo>
                    <a:pt x="275" y="236"/>
                  </a:lnTo>
                  <a:lnTo>
                    <a:pt x="280" y="234"/>
                  </a:lnTo>
                  <a:lnTo>
                    <a:pt x="288" y="233"/>
                  </a:lnTo>
                  <a:lnTo>
                    <a:pt x="292" y="235"/>
                  </a:lnTo>
                  <a:lnTo>
                    <a:pt x="295" y="236"/>
                  </a:lnTo>
                  <a:lnTo>
                    <a:pt x="294" y="233"/>
                  </a:lnTo>
                  <a:lnTo>
                    <a:pt x="293" y="230"/>
                  </a:lnTo>
                  <a:lnTo>
                    <a:pt x="293" y="227"/>
                  </a:lnTo>
                  <a:lnTo>
                    <a:pt x="294" y="222"/>
                  </a:lnTo>
                  <a:lnTo>
                    <a:pt x="292" y="204"/>
                  </a:lnTo>
                  <a:lnTo>
                    <a:pt x="299" y="194"/>
                  </a:lnTo>
                  <a:lnTo>
                    <a:pt x="307" y="194"/>
                  </a:lnTo>
                  <a:lnTo>
                    <a:pt x="318" y="189"/>
                  </a:lnTo>
                  <a:lnTo>
                    <a:pt x="326" y="184"/>
                  </a:lnTo>
                  <a:lnTo>
                    <a:pt x="322" y="180"/>
                  </a:lnTo>
                  <a:lnTo>
                    <a:pt x="320" y="179"/>
                  </a:lnTo>
                  <a:lnTo>
                    <a:pt x="319" y="178"/>
                  </a:lnTo>
                  <a:lnTo>
                    <a:pt x="317" y="174"/>
                  </a:lnTo>
                  <a:lnTo>
                    <a:pt x="312" y="164"/>
                  </a:lnTo>
                  <a:lnTo>
                    <a:pt x="310" y="157"/>
                  </a:lnTo>
                  <a:lnTo>
                    <a:pt x="308" y="154"/>
                  </a:lnTo>
                  <a:lnTo>
                    <a:pt x="306" y="153"/>
                  </a:lnTo>
                  <a:lnTo>
                    <a:pt x="303" y="152"/>
                  </a:lnTo>
                  <a:lnTo>
                    <a:pt x="300" y="151"/>
                  </a:lnTo>
                  <a:lnTo>
                    <a:pt x="298" y="150"/>
                  </a:lnTo>
                  <a:lnTo>
                    <a:pt x="296" y="147"/>
                  </a:lnTo>
                  <a:lnTo>
                    <a:pt x="294" y="141"/>
                  </a:lnTo>
                  <a:lnTo>
                    <a:pt x="294" y="134"/>
                  </a:lnTo>
                  <a:lnTo>
                    <a:pt x="294" y="131"/>
                  </a:lnTo>
                  <a:lnTo>
                    <a:pt x="296" y="129"/>
                  </a:lnTo>
                  <a:lnTo>
                    <a:pt x="298" y="128"/>
                  </a:lnTo>
                  <a:lnTo>
                    <a:pt x="302" y="128"/>
                  </a:lnTo>
                  <a:lnTo>
                    <a:pt x="310" y="128"/>
                  </a:lnTo>
                  <a:lnTo>
                    <a:pt x="321" y="129"/>
                  </a:lnTo>
                  <a:lnTo>
                    <a:pt x="337" y="109"/>
                  </a:lnTo>
                  <a:lnTo>
                    <a:pt x="330" y="102"/>
                  </a:lnTo>
                  <a:lnTo>
                    <a:pt x="324" y="99"/>
                  </a:lnTo>
                  <a:lnTo>
                    <a:pt x="318" y="98"/>
                  </a:lnTo>
                  <a:lnTo>
                    <a:pt x="307" y="97"/>
                  </a:lnTo>
                  <a:lnTo>
                    <a:pt x="295" y="97"/>
                  </a:lnTo>
                  <a:lnTo>
                    <a:pt x="294" y="85"/>
                  </a:lnTo>
                  <a:lnTo>
                    <a:pt x="263" y="73"/>
                  </a:lnTo>
                  <a:lnTo>
                    <a:pt x="260" y="65"/>
                  </a:lnTo>
                  <a:lnTo>
                    <a:pt x="256" y="59"/>
                  </a:lnTo>
                  <a:lnTo>
                    <a:pt x="251" y="54"/>
                  </a:lnTo>
                  <a:lnTo>
                    <a:pt x="243" y="50"/>
                  </a:lnTo>
                  <a:lnTo>
                    <a:pt x="243" y="41"/>
                  </a:lnTo>
                  <a:lnTo>
                    <a:pt x="242" y="34"/>
                  </a:lnTo>
                  <a:lnTo>
                    <a:pt x="240" y="30"/>
                  </a:lnTo>
                  <a:lnTo>
                    <a:pt x="238" y="27"/>
                  </a:lnTo>
                  <a:lnTo>
                    <a:pt x="235" y="24"/>
                  </a:lnTo>
                  <a:lnTo>
                    <a:pt x="234" y="21"/>
                  </a:lnTo>
                  <a:lnTo>
                    <a:pt x="234" y="11"/>
                  </a:lnTo>
                  <a:lnTo>
                    <a:pt x="227" y="11"/>
                  </a:lnTo>
                  <a:lnTo>
                    <a:pt x="227" y="3"/>
                  </a:lnTo>
                  <a:lnTo>
                    <a:pt x="216" y="3"/>
                  </a:lnTo>
                  <a:lnTo>
                    <a:pt x="205" y="4"/>
                  </a:lnTo>
                  <a:lnTo>
                    <a:pt x="199" y="5"/>
                  </a:lnTo>
                  <a:lnTo>
                    <a:pt x="195" y="8"/>
                  </a:lnTo>
                  <a:lnTo>
                    <a:pt x="192" y="11"/>
                  </a:lnTo>
                  <a:lnTo>
                    <a:pt x="191" y="16"/>
                  </a:lnTo>
                  <a:lnTo>
                    <a:pt x="183" y="16"/>
                  </a:lnTo>
                  <a:lnTo>
                    <a:pt x="178" y="15"/>
                  </a:lnTo>
                  <a:lnTo>
                    <a:pt x="173" y="13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70" y="0"/>
                  </a:lnTo>
                  <a:lnTo>
                    <a:pt x="168" y="0"/>
                  </a:lnTo>
                  <a:lnTo>
                    <a:pt x="159" y="3"/>
                  </a:lnTo>
                  <a:lnTo>
                    <a:pt x="144" y="5"/>
                  </a:lnTo>
                  <a:lnTo>
                    <a:pt x="144" y="0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41" name="Freeform 535"/>
            <p:cNvSpPr>
              <a:spLocks/>
            </p:cNvSpPr>
            <p:nvPr/>
          </p:nvSpPr>
          <p:spPr bwMode="auto">
            <a:xfrm>
              <a:off x="5154451" y="3019287"/>
              <a:ext cx="617375" cy="968109"/>
            </a:xfrm>
            <a:custGeom>
              <a:avLst/>
              <a:gdLst>
                <a:gd name="T0" fmla="*/ 108 w 301"/>
                <a:gd name="T1" fmla="*/ 29 h 472"/>
                <a:gd name="T2" fmla="*/ 92 w 301"/>
                <a:gd name="T3" fmla="*/ 40 h 472"/>
                <a:gd name="T4" fmla="*/ 86 w 301"/>
                <a:gd name="T5" fmla="*/ 64 h 472"/>
                <a:gd name="T6" fmla="*/ 95 w 301"/>
                <a:gd name="T7" fmla="*/ 97 h 472"/>
                <a:gd name="T8" fmla="*/ 78 w 301"/>
                <a:gd name="T9" fmla="*/ 121 h 472"/>
                <a:gd name="T10" fmla="*/ 77 w 301"/>
                <a:gd name="T11" fmla="*/ 132 h 472"/>
                <a:gd name="T12" fmla="*/ 92 w 301"/>
                <a:gd name="T13" fmla="*/ 133 h 472"/>
                <a:gd name="T14" fmla="*/ 102 w 301"/>
                <a:gd name="T15" fmla="*/ 145 h 472"/>
                <a:gd name="T16" fmla="*/ 92 w 301"/>
                <a:gd name="T17" fmla="*/ 179 h 472"/>
                <a:gd name="T18" fmla="*/ 92 w 301"/>
                <a:gd name="T19" fmla="*/ 208 h 472"/>
                <a:gd name="T20" fmla="*/ 115 w 301"/>
                <a:gd name="T21" fmla="*/ 213 h 472"/>
                <a:gd name="T22" fmla="*/ 142 w 301"/>
                <a:gd name="T23" fmla="*/ 209 h 472"/>
                <a:gd name="T24" fmla="*/ 126 w 301"/>
                <a:gd name="T25" fmla="*/ 228 h 472"/>
                <a:gd name="T26" fmla="*/ 133 w 301"/>
                <a:gd name="T27" fmla="*/ 250 h 472"/>
                <a:gd name="T28" fmla="*/ 140 w 301"/>
                <a:gd name="T29" fmla="*/ 284 h 472"/>
                <a:gd name="T30" fmla="*/ 140 w 301"/>
                <a:gd name="T31" fmla="*/ 310 h 472"/>
                <a:gd name="T32" fmla="*/ 86 w 301"/>
                <a:gd name="T33" fmla="*/ 305 h 472"/>
                <a:gd name="T34" fmla="*/ 83 w 301"/>
                <a:gd name="T35" fmla="*/ 318 h 472"/>
                <a:gd name="T36" fmla="*/ 55 w 301"/>
                <a:gd name="T37" fmla="*/ 362 h 472"/>
                <a:gd name="T38" fmla="*/ 59 w 301"/>
                <a:gd name="T39" fmla="*/ 379 h 472"/>
                <a:gd name="T40" fmla="*/ 79 w 301"/>
                <a:gd name="T41" fmla="*/ 396 h 472"/>
                <a:gd name="T42" fmla="*/ 115 w 301"/>
                <a:gd name="T43" fmla="*/ 404 h 472"/>
                <a:gd name="T44" fmla="*/ 136 w 301"/>
                <a:gd name="T45" fmla="*/ 399 h 472"/>
                <a:gd name="T46" fmla="*/ 102 w 301"/>
                <a:gd name="T47" fmla="*/ 425 h 472"/>
                <a:gd name="T48" fmla="*/ 59 w 301"/>
                <a:gd name="T49" fmla="*/ 422 h 472"/>
                <a:gd name="T50" fmla="*/ 38 w 301"/>
                <a:gd name="T51" fmla="*/ 440 h 472"/>
                <a:gd name="T52" fmla="*/ 2 w 301"/>
                <a:gd name="T53" fmla="*/ 467 h 472"/>
                <a:gd name="T54" fmla="*/ 9 w 301"/>
                <a:gd name="T55" fmla="*/ 466 h 472"/>
                <a:gd name="T56" fmla="*/ 50 w 301"/>
                <a:gd name="T57" fmla="*/ 460 h 472"/>
                <a:gd name="T58" fmla="*/ 117 w 301"/>
                <a:gd name="T59" fmla="*/ 452 h 472"/>
                <a:gd name="T60" fmla="*/ 136 w 301"/>
                <a:gd name="T61" fmla="*/ 456 h 472"/>
                <a:gd name="T62" fmla="*/ 158 w 301"/>
                <a:gd name="T63" fmla="*/ 455 h 472"/>
                <a:gd name="T64" fmla="*/ 236 w 301"/>
                <a:gd name="T65" fmla="*/ 461 h 472"/>
                <a:gd name="T66" fmla="*/ 265 w 301"/>
                <a:gd name="T67" fmla="*/ 454 h 472"/>
                <a:gd name="T68" fmla="*/ 248 w 301"/>
                <a:gd name="T69" fmla="*/ 432 h 472"/>
                <a:gd name="T70" fmla="*/ 274 w 301"/>
                <a:gd name="T71" fmla="*/ 405 h 472"/>
                <a:gd name="T72" fmla="*/ 291 w 301"/>
                <a:gd name="T73" fmla="*/ 391 h 472"/>
                <a:gd name="T74" fmla="*/ 301 w 301"/>
                <a:gd name="T75" fmla="*/ 367 h 472"/>
                <a:gd name="T76" fmla="*/ 277 w 301"/>
                <a:gd name="T77" fmla="*/ 349 h 472"/>
                <a:gd name="T78" fmla="*/ 237 w 301"/>
                <a:gd name="T79" fmla="*/ 350 h 472"/>
                <a:gd name="T80" fmla="*/ 252 w 301"/>
                <a:gd name="T81" fmla="*/ 318 h 472"/>
                <a:gd name="T82" fmla="*/ 239 w 301"/>
                <a:gd name="T83" fmla="*/ 303 h 472"/>
                <a:gd name="T84" fmla="*/ 235 w 301"/>
                <a:gd name="T85" fmla="*/ 267 h 472"/>
                <a:gd name="T86" fmla="*/ 214 w 301"/>
                <a:gd name="T87" fmla="*/ 247 h 472"/>
                <a:gd name="T88" fmla="*/ 201 w 301"/>
                <a:gd name="T89" fmla="*/ 211 h 472"/>
                <a:gd name="T90" fmla="*/ 188 w 301"/>
                <a:gd name="T91" fmla="*/ 173 h 472"/>
                <a:gd name="T92" fmla="*/ 164 w 301"/>
                <a:gd name="T93" fmla="*/ 158 h 472"/>
                <a:gd name="T94" fmla="*/ 137 w 301"/>
                <a:gd name="T95" fmla="*/ 145 h 472"/>
                <a:gd name="T96" fmla="*/ 156 w 301"/>
                <a:gd name="T97" fmla="*/ 134 h 472"/>
                <a:gd name="T98" fmla="*/ 185 w 301"/>
                <a:gd name="T99" fmla="*/ 113 h 472"/>
                <a:gd name="T100" fmla="*/ 207 w 301"/>
                <a:gd name="T101" fmla="*/ 70 h 472"/>
                <a:gd name="T102" fmla="*/ 131 w 301"/>
                <a:gd name="T103" fmla="*/ 65 h 472"/>
                <a:gd name="T104" fmla="*/ 170 w 301"/>
                <a:gd name="T105" fmla="*/ 21 h 472"/>
                <a:gd name="T106" fmla="*/ 136 w 301"/>
                <a:gd name="T107" fmla="*/ 6 h 4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472">
                  <a:moveTo>
                    <a:pt x="124" y="4"/>
                  </a:moveTo>
                  <a:lnTo>
                    <a:pt x="117" y="4"/>
                  </a:lnTo>
                  <a:lnTo>
                    <a:pt x="119" y="16"/>
                  </a:lnTo>
                  <a:lnTo>
                    <a:pt x="106" y="16"/>
                  </a:lnTo>
                  <a:lnTo>
                    <a:pt x="107" y="23"/>
                  </a:lnTo>
                  <a:lnTo>
                    <a:pt x="108" y="29"/>
                  </a:lnTo>
                  <a:lnTo>
                    <a:pt x="108" y="32"/>
                  </a:lnTo>
                  <a:lnTo>
                    <a:pt x="108" y="33"/>
                  </a:lnTo>
                  <a:lnTo>
                    <a:pt x="106" y="35"/>
                  </a:lnTo>
                  <a:lnTo>
                    <a:pt x="102" y="35"/>
                  </a:lnTo>
                  <a:lnTo>
                    <a:pt x="92" y="35"/>
                  </a:lnTo>
                  <a:lnTo>
                    <a:pt x="92" y="40"/>
                  </a:lnTo>
                  <a:lnTo>
                    <a:pt x="86" y="40"/>
                  </a:lnTo>
                  <a:lnTo>
                    <a:pt x="86" y="53"/>
                  </a:lnTo>
                  <a:lnTo>
                    <a:pt x="81" y="53"/>
                  </a:lnTo>
                  <a:lnTo>
                    <a:pt x="83" y="56"/>
                  </a:lnTo>
                  <a:lnTo>
                    <a:pt x="85" y="60"/>
                  </a:lnTo>
                  <a:lnTo>
                    <a:pt x="86" y="64"/>
                  </a:lnTo>
                  <a:lnTo>
                    <a:pt x="86" y="69"/>
                  </a:lnTo>
                  <a:lnTo>
                    <a:pt x="86" y="70"/>
                  </a:lnTo>
                  <a:lnTo>
                    <a:pt x="81" y="81"/>
                  </a:lnTo>
                  <a:lnTo>
                    <a:pt x="73" y="94"/>
                  </a:lnTo>
                  <a:lnTo>
                    <a:pt x="75" y="102"/>
                  </a:lnTo>
                  <a:lnTo>
                    <a:pt x="95" y="97"/>
                  </a:lnTo>
                  <a:lnTo>
                    <a:pt x="95" y="104"/>
                  </a:lnTo>
                  <a:lnTo>
                    <a:pt x="90" y="106"/>
                  </a:lnTo>
                  <a:lnTo>
                    <a:pt x="92" y="116"/>
                  </a:lnTo>
                  <a:lnTo>
                    <a:pt x="87" y="117"/>
                  </a:lnTo>
                  <a:lnTo>
                    <a:pt x="82" y="119"/>
                  </a:lnTo>
                  <a:lnTo>
                    <a:pt x="78" y="121"/>
                  </a:lnTo>
                  <a:lnTo>
                    <a:pt x="75" y="124"/>
                  </a:lnTo>
                  <a:lnTo>
                    <a:pt x="73" y="127"/>
                  </a:lnTo>
                  <a:lnTo>
                    <a:pt x="71" y="130"/>
                  </a:lnTo>
                  <a:lnTo>
                    <a:pt x="70" y="135"/>
                  </a:lnTo>
                  <a:lnTo>
                    <a:pt x="70" y="139"/>
                  </a:lnTo>
                  <a:lnTo>
                    <a:pt x="77" y="132"/>
                  </a:lnTo>
                  <a:lnTo>
                    <a:pt x="86" y="126"/>
                  </a:lnTo>
                  <a:lnTo>
                    <a:pt x="91" y="127"/>
                  </a:lnTo>
                  <a:lnTo>
                    <a:pt x="93" y="128"/>
                  </a:lnTo>
                  <a:lnTo>
                    <a:pt x="95" y="130"/>
                  </a:lnTo>
                  <a:lnTo>
                    <a:pt x="95" y="134"/>
                  </a:lnTo>
                  <a:lnTo>
                    <a:pt x="92" y="133"/>
                  </a:lnTo>
                  <a:lnTo>
                    <a:pt x="83" y="141"/>
                  </a:lnTo>
                  <a:lnTo>
                    <a:pt x="86" y="141"/>
                  </a:lnTo>
                  <a:lnTo>
                    <a:pt x="86" y="138"/>
                  </a:lnTo>
                  <a:lnTo>
                    <a:pt x="97" y="138"/>
                  </a:lnTo>
                  <a:lnTo>
                    <a:pt x="97" y="145"/>
                  </a:lnTo>
                  <a:lnTo>
                    <a:pt x="102" y="145"/>
                  </a:lnTo>
                  <a:lnTo>
                    <a:pt x="102" y="152"/>
                  </a:lnTo>
                  <a:lnTo>
                    <a:pt x="92" y="152"/>
                  </a:lnTo>
                  <a:lnTo>
                    <a:pt x="95" y="157"/>
                  </a:lnTo>
                  <a:lnTo>
                    <a:pt x="95" y="163"/>
                  </a:lnTo>
                  <a:lnTo>
                    <a:pt x="95" y="174"/>
                  </a:lnTo>
                  <a:lnTo>
                    <a:pt x="92" y="179"/>
                  </a:lnTo>
                  <a:lnTo>
                    <a:pt x="86" y="185"/>
                  </a:lnTo>
                  <a:lnTo>
                    <a:pt x="84" y="189"/>
                  </a:lnTo>
                  <a:lnTo>
                    <a:pt x="81" y="193"/>
                  </a:lnTo>
                  <a:lnTo>
                    <a:pt x="80" y="198"/>
                  </a:lnTo>
                  <a:lnTo>
                    <a:pt x="79" y="203"/>
                  </a:lnTo>
                  <a:lnTo>
                    <a:pt x="92" y="208"/>
                  </a:lnTo>
                  <a:lnTo>
                    <a:pt x="92" y="204"/>
                  </a:lnTo>
                  <a:lnTo>
                    <a:pt x="102" y="204"/>
                  </a:lnTo>
                  <a:lnTo>
                    <a:pt x="102" y="213"/>
                  </a:lnTo>
                  <a:lnTo>
                    <a:pt x="107" y="213"/>
                  </a:lnTo>
                  <a:lnTo>
                    <a:pt x="112" y="214"/>
                  </a:lnTo>
                  <a:lnTo>
                    <a:pt x="115" y="213"/>
                  </a:lnTo>
                  <a:lnTo>
                    <a:pt x="119" y="213"/>
                  </a:lnTo>
                  <a:lnTo>
                    <a:pt x="119" y="206"/>
                  </a:lnTo>
                  <a:lnTo>
                    <a:pt x="135" y="206"/>
                  </a:lnTo>
                  <a:lnTo>
                    <a:pt x="139" y="206"/>
                  </a:lnTo>
                  <a:lnTo>
                    <a:pt x="140" y="208"/>
                  </a:lnTo>
                  <a:lnTo>
                    <a:pt x="142" y="209"/>
                  </a:lnTo>
                  <a:lnTo>
                    <a:pt x="148" y="209"/>
                  </a:lnTo>
                  <a:lnTo>
                    <a:pt x="148" y="214"/>
                  </a:lnTo>
                  <a:lnTo>
                    <a:pt x="142" y="216"/>
                  </a:lnTo>
                  <a:lnTo>
                    <a:pt x="135" y="220"/>
                  </a:lnTo>
                  <a:lnTo>
                    <a:pt x="128" y="224"/>
                  </a:lnTo>
                  <a:lnTo>
                    <a:pt x="126" y="228"/>
                  </a:lnTo>
                  <a:lnTo>
                    <a:pt x="126" y="235"/>
                  </a:lnTo>
                  <a:lnTo>
                    <a:pt x="126" y="240"/>
                  </a:lnTo>
                  <a:lnTo>
                    <a:pt x="127" y="244"/>
                  </a:lnTo>
                  <a:lnTo>
                    <a:pt x="128" y="247"/>
                  </a:lnTo>
                  <a:lnTo>
                    <a:pt x="130" y="249"/>
                  </a:lnTo>
                  <a:lnTo>
                    <a:pt x="133" y="250"/>
                  </a:lnTo>
                  <a:lnTo>
                    <a:pt x="138" y="251"/>
                  </a:lnTo>
                  <a:lnTo>
                    <a:pt x="144" y="251"/>
                  </a:lnTo>
                  <a:lnTo>
                    <a:pt x="147" y="256"/>
                  </a:lnTo>
                  <a:lnTo>
                    <a:pt x="148" y="260"/>
                  </a:lnTo>
                  <a:lnTo>
                    <a:pt x="144" y="270"/>
                  </a:lnTo>
                  <a:lnTo>
                    <a:pt x="140" y="284"/>
                  </a:lnTo>
                  <a:lnTo>
                    <a:pt x="136" y="287"/>
                  </a:lnTo>
                  <a:lnTo>
                    <a:pt x="133" y="291"/>
                  </a:lnTo>
                  <a:lnTo>
                    <a:pt x="137" y="297"/>
                  </a:lnTo>
                  <a:lnTo>
                    <a:pt x="140" y="304"/>
                  </a:lnTo>
                  <a:lnTo>
                    <a:pt x="140" y="308"/>
                  </a:lnTo>
                  <a:lnTo>
                    <a:pt x="140" y="310"/>
                  </a:lnTo>
                  <a:lnTo>
                    <a:pt x="138" y="311"/>
                  </a:lnTo>
                  <a:lnTo>
                    <a:pt x="135" y="311"/>
                  </a:lnTo>
                  <a:lnTo>
                    <a:pt x="120" y="308"/>
                  </a:lnTo>
                  <a:lnTo>
                    <a:pt x="106" y="304"/>
                  </a:lnTo>
                  <a:lnTo>
                    <a:pt x="85" y="308"/>
                  </a:lnTo>
                  <a:lnTo>
                    <a:pt x="86" y="305"/>
                  </a:lnTo>
                  <a:lnTo>
                    <a:pt x="73" y="292"/>
                  </a:lnTo>
                  <a:lnTo>
                    <a:pt x="77" y="300"/>
                  </a:lnTo>
                  <a:lnTo>
                    <a:pt x="79" y="302"/>
                  </a:lnTo>
                  <a:lnTo>
                    <a:pt x="78" y="310"/>
                  </a:lnTo>
                  <a:lnTo>
                    <a:pt x="75" y="318"/>
                  </a:lnTo>
                  <a:lnTo>
                    <a:pt x="83" y="318"/>
                  </a:lnTo>
                  <a:lnTo>
                    <a:pt x="83" y="323"/>
                  </a:lnTo>
                  <a:lnTo>
                    <a:pt x="77" y="355"/>
                  </a:lnTo>
                  <a:lnTo>
                    <a:pt x="73" y="360"/>
                  </a:lnTo>
                  <a:lnTo>
                    <a:pt x="65" y="360"/>
                  </a:lnTo>
                  <a:lnTo>
                    <a:pt x="59" y="361"/>
                  </a:lnTo>
                  <a:lnTo>
                    <a:pt x="55" y="362"/>
                  </a:lnTo>
                  <a:lnTo>
                    <a:pt x="51" y="364"/>
                  </a:lnTo>
                  <a:lnTo>
                    <a:pt x="43" y="368"/>
                  </a:lnTo>
                  <a:lnTo>
                    <a:pt x="30" y="371"/>
                  </a:lnTo>
                  <a:lnTo>
                    <a:pt x="30" y="380"/>
                  </a:lnTo>
                  <a:lnTo>
                    <a:pt x="52" y="379"/>
                  </a:lnTo>
                  <a:lnTo>
                    <a:pt x="59" y="379"/>
                  </a:lnTo>
                  <a:lnTo>
                    <a:pt x="59" y="385"/>
                  </a:lnTo>
                  <a:lnTo>
                    <a:pt x="68" y="385"/>
                  </a:lnTo>
                  <a:lnTo>
                    <a:pt x="68" y="394"/>
                  </a:lnTo>
                  <a:lnTo>
                    <a:pt x="73" y="394"/>
                  </a:lnTo>
                  <a:lnTo>
                    <a:pt x="76" y="395"/>
                  </a:lnTo>
                  <a:lnTo>
                    <a:pt x="79" y="396"/>
                  </a:lnTo>
                  <a:lnTo>
                    <a:pt x="81" y="398"/>
                  </a:lnTo>
                  <a:lnTo>
                    <a:pt x="83" y="400"/>
                  </a:lnTo>
                  <a:lnTo>
                    <a:pt x="87" y="405"/>
                  </a:lnTo>
                  <a:lnTo>
                    <a:pt x="90" y="411"/>
                  </a:lnTo>
                  <a:lnTo>
                    <a:pt x="100" y="404"/>
                  </a:lnTo>
                  <a:lnTo>
                    <a:pt x="115" y="404"/>
                  </a:lnTo>
                  <a:lnTo>
                    <a:pt x="119" y="402"/>
                  </a:lnTo>
                  <a:lnTo>
                    <a:pt x="123" y="399"/>
                  </a:lnTo>
                  <a:lnTo>
                    <a:pt x="126" y="397"/>
                  </a:lnTo>
                  <a:lnTo>
                    <a:pt x="129" y="396"/>
                  </a:lnTo>
                  <a:lnTo>
                    <a:pt x="137" y="396"/>
                  </a:lnTo>
                  <a:lnTo>
                    <a:pt x="136" y="399"/>
                  </a:lnTo>
                  <a:lnTo>
                    <a:pt x="132" y="403"/>
                  </a:lnTo>
                  <a:lnTo>
                    <a:pt x="127" y="408"/>
                  </a:lnTo>
                  <a:lnTo>
                    <a:pt x="120" y="413"/>
                  </a:lnTo>
                  <a:lnTo>
                    <a:pt x="114" y="419"/>
                  </a:lnTo>
                  <a:lnTo>
                    <a:pt x="108" y="423"/>
                  </a:lnTo>
                  <a:lnTo>
                    <a:pt x="102" y="425"/>
                  </a:lnTo>
                  <a:lnTo>
                    <a:pt x="97" y="426"/>
                  </a:lnTo>
                  <a:lnTo>
                    <a:pt x="92" y="426"/>
                  </a:lnTo>
                  <a:lnTo>
                    <a:pt x="88" y="424"/>
                  </a:lnTo>
                  <a:lnTo>
                    <a:pt x="84" y="421"/>
                  </a:lnTo>
                  <a:lnTo>
                    <a:pt x="81" y="417"/>
                  </a:lnTo>
                  <a:lnTo>
                    <a:pt x="59" y="422"/>
                  </a:lnTo>
                  <a:lnTo>
                    <a:pt x="61" y="423"/>
                  </a:lnTo>
                  <a:lnTo>
                    <a:pt x="46" y="428"/>
                  </a:lnTo>
                  <a:lnTo>
                    <a:pt x="46" y="431"/>
                  </a:lnTo>
                  <a:lnTo>
                    <a:pt x="44" y="435"/>
                  </a:lnTo>
                  <a:lnTo>
                    <a:pt x="42" y="438"/>
                  </a:lnTo>
                  <a:lnTo>
                    <a:pt x="38" y="440"/>
                  </a:lnTo>
                  <a:lnTo>
                    <a:pt x="31" y="447"/>
                  </a:lnTo>
                  <a:lnTo>
                    <a:pt x="23" y="452"/>
                  </a:lnTo>
                  <a:lnTo>
                    <a:pt x="15" y="457"/>
                  </a:lnTo>
                  <a:lnTo>
                    <a:pt x="7" y="462"/>
                  </a:lnTo>
                  <a:lnTo>
                    <a:pt x="4" y="464"/>
                  </a:lnTo>
                  <a:lnTo>
                    <a:pt x="2" y="467"/>
                  </a:lnTo>
                  <a:lnTo>
                    <a:pt x="1" y="469"/>
                  </a:lnTo>
                  <a:lnTo>
                    <a:pt x="0" y="472"/>
                  </a:lnTo>
                  <a:lnTo>
                    <a:pt x="5" y="471"/>
                  </a:lnTo>
                  <a:lnTo>
                    <a:pt x="7" y="469"/>
                  </a:lnTo>
                  <a:lnTo>
                    <a:pt x="9" y="468"/>
                  </a:lnTo>
                  <a:lnTo>
                    <a:pt x="9" y="466"/>
                  </a:lnTo>
                  <a:lnTo>
                    <a:pt x="10" y="464"/>
                  </a:lnTo>
                  <a:lnTo>
                    <a:pt x="12" y="463"/>
                  </a:lnTo>
                  <a:lnTo>
                    <a:pt x="16" y="462"/>
                  </a:lnTo>
                  <a:lnTo>
                    <a:pt x="21" y="462"/>
                  </a:lnTo>
                  <a:lnTo>
                    <a:pt x="37" y="460"/>
                  </a:lnTo>
                  <a:lnTo>
                    <a:pt x="50" y="460"/>
                  </a:lnTo>
                  <a:lnTo>
                    <a:pt x="63" y="468"/>
                  </a:lnTo>
                  <a:lnTo>
                    <a:pt x="75" y="452"/>
                  </a:lnTo>
                  <a:lnTo>
                    <a:pt x="106" y="449"/>
                  </a:lnTo>
                  <a:lnTo>
                    <a:pt x="112" y="449"/>
                  </a:lnTo>
                  <a:lnTo>
                    <a:pt x="115" y="450"/>
                  </a:lnTo>
                  <a:lnTo>
                    <a:pt x="117" y="452"/>
                  </a:lnTo>
                  <a:lnTo>
                    <a:pt x="119" y="455"/>
                  </a:lnTo>
                  <a:lnTo>
                    <a:pt x="119" y="459"/>
                  </a:lnTo>
                  <a:lnTo>
                    <a:pt x="129" y="459"/>
                  </a:lnTo>
                  <a:lnTo>
                    <a:pt x="133" y="458"/>
                  </a:lnTo>
                  <a:lnTo>
                    <a:pt x="135" y="458"/>
                  </a:lnTo>
                  <a:lnTo>
                    <a:pt x="136" y="456"/>
                  </a:lnTo>
                  <a:lnTo>
                    <a:pt x="137" y="454"/>
                  </a:lnTo>
                  <a:lnTo>
                    <a:pt x="151" y="454"/>
                  </a:lnTo>
                  <a:lnTo>
                    <a:pt x="155" y="453"/>
                  </a:lnTo>
                  <a:lnTo>
                    <a:pt x="156" y="453"/>
                  </a:lnTo>
                  <a:lnTo>
                    <a:pt x="156" y="454"/>
                  </a:lnTo>
                  <a:lnTo>
                    <a:pt x="158" y="455"/>
                  </a:lnTo>
                  <a:lnTo>
                    <a:pt x="168" y="449"/>
                  </a:lnTo>
                  <a:lnTo>
                    <a:pt x="198" y="457"/>
                  </a:lnTo>
                  <a:lnTo>
                    <a:pt x="223" y="457"/>
                  </a:lnTo>
                  <a:lnTo>
                    <a:pt x="225" y="463"/>
                  </a:lnTo>
                  <a:lnTo>
                    <a:pt x="232" y="462"/>
                  </a:lnTo>
                  <a:lnTo>
                    <a:pt x="236" y="461"/>
                  </a:lnTo>
                  <a:lnTo>
                    <a:pt x="238" y="459"/>
                  </a:lnTo>
                  <a:lnTo>
                    <a:pt x="240" y="457"/>
                  </a:lnTo>
                  <a:lnTo>
                    <a:pt x="243" y="456"/>
                  </a:lnTo>
                  <a:lnTo>
                    <a:pt x="247" y="455"/>
                  </a:lnTo>
                  <a:lnTo>
                    <a:pt x="254" y="454"/>
                  </a:lnTo>
                  <a:lnTo>
                    <a:pt x="265" y="454"/>
                  </a:lnTo>
                  <a:lnTo>
                    <a:pt x="279" y="440"/>
                  </a:lnTo>
                  <a:lnTo>
                    <a:pt x="278" y="438"/>
                  </a:lnTo>
                  <a:lnTo>
                    <a:pt x="266" y="437"/>
                  </a:lnTo>
                  <a:lnTo>
                    <a:pt x="254" y="435"/>
                  </a:lnTo>
                  <a:lnTo>
                    <a:pt x="251" y="434"/>
                  </a:lnTo>
                  <a:lnTo>
                    <a:pt x="248" y="432"/>
                  </a:lnTo>
                  <a:lnTo>
                    <a:pt x="246" y="428"/>
                  </a:lnTo>
                  <a:lnTo>
                    <a:pt x="245" y="423"/>
                  </a:lnTo>
                  <a:lnTo>
                    <a:pt x="258" y="420"/>
                  </a:lnTo>
                  <a:lnTo>
                    <a:pt x="261" y="406"/>
                  </a:lnTo>
                  <a:lnTo>
                    <a:pt x="270" y="406"/>
                  </a:lnTo>
                  <a:lnTo>
                    <a:pt x="274" y="405"/>
                  </a:lnTo>
                  <a:lnTo>
                    <a:pt x="277" y="404"/>
                  </a:lnTo>
                  <a:lnTo>
                    <a:pt x="277" y="401"/>
                  </a:lnTo>
                  <a:lnTo>
                    <a:pt x="278" y="398"/>
                  </a:lnTo>
                  <a:lnTo>
                    <a:pt x="282" y="397"/>
                  </a:lnTo>
                  <a:lnTo>
                    <a:pt x="288" y="395"/>
                  </a:lnTo>
                  <a:lnTo>
                    <a:pt x="291" y="391"/>
                  </a:lnTo>
                  <a:lnTo>
                    <a:pt x="295" y="386"/>
                  </a:lnTo>
                  <a:lnTo>
                    <a:pt x="297" y="382"/>
                  </a:lnTo>
                  <a:lnTo>
                    <a:pt x="299" y="377"/>
                  </a:lnTo>
                  <a:lnTo>
                    <a:pt x="300" y="373"/>
                  </a:lnTo>
                  <a:lnTo>
                    <a:pt x="301" y="369"/>
                  </a:lnTo>
                  <a:lnTo>
                    <a:pt x="301" y="367"/>
                  </a:lnTo>
                  <a:lnTo>
                    <a:pt x="300" y="364"/>
                  </a:lnTo>
                  <a:lnTo>
                    <a:pt x="297" y="360"/>
                  </a:lnTo>
                  <a:lnTo>
                    <a:pt x="293" y="356"/>
                  </a:lnTo>
                  <a:lnTo>
                    <a:pt x="289" y="353"/>
                  </a:lnTo>
                  <a:lnTo>
                    <a:pt x="282" y="351"/>
                  </a:lnTo>
                  <a:lnTo>
                    <a:pt x="277" y="349"/>
                  </a:lnTo>
                  <a:lnTo>
                    <a:pt x="272" y="347"/>
                  </a:lnTo>
                  <a:lnTo>
                    <a:pt x="268" y="347"/>
                  </a:lnTo>
                  <a:lnTo>
                    <a:pt x="261" y="349"/>
                  </a:lnTo>
                  <a:lnTo>
                    <a:pt x="252" y="352"/>
                  </a:lnTo>
                  <a:lnTo>
                    <a:pt x="245" y="351"/>
                  </a:lnTo>
                  <a:lnTo>
                    <a:pt x="237" y="350"/>
                  </a:lnTo>
                  <a:lnTo>
                    <a:pt x="237" y="338"/>
                  </a:lnTo>
                  <a:lnTo>
                    <a:pt x="249" y="338"/>
                  </a:lnTo>
                  <a:lnTo>
                    <a:pt x="251" y="330"/>
                  </a:lnTo>
                  <a:lnTo>
                    <a:pt x="252" y="323"/>
                  </a:lnTo>
                  <a:lnTo>
                    <a:pt x="252" y="321"/>
                  </a:lnTo>
                  <a:lnTo>
                    <a:pt x="252" y="318"/>
                  </a:lnTo>
                  <a:lnTo>
                    <a:pt x="250" y="316"/>
                  </a:lnTo>
                  <a:lnTo>
                    <a:pt x="248" y="314"/>
                  </a:lnTo>
                  <a:lnTo>
                    <a:pt x="246" y="313"/>
                  </a:lnTo>
                  <a:lnTo>
                    <a:pt x="243" y="311"/>
                  </a:lnTo>
                  <a:lnTo>
                    <a:pt x="241" y="308"/>
                  </a:lnTo>
                  <a:lnTo>
                    <a:pt x="239" y="303"/>
                  </a:lnTo>
                  <a:lnTo>
                    <a:pt x="237" y="297"/>
                  </a:lnTo>
                  <a:lnTo>
                    <a:pt x="243" y="296"/>
                  </a:lnTo>
                  <a:lnTo>
                    <a:pt x="237" y="289"/>
                  </a:lnTo>
                  <a:lnTo>
                    <a:pt x="237" y="279"/>
                  </a:lnTo>
                  <a:lnTo>
                    <a:pt x="236" y="272"/>
                  </a:lnTo>
                  <a:lnTo>
                    <a:pt x="235" y="267"/>
                  </a:lnTo>
                  <a:lnTo>
                    <a:pt x="233" y="262"/>
                  </a:lnTo>
                  <a:lnTo>
                    <a:pt x="229" y="258"/>
                  </a:lnTo>
                  <a:lnTo>
                    <a:pt x="226" y="256"/>
                  </a:lnTo>
                  <a:lnTo>
                    <a:pt x="223" y="253"/>
                  </a:lnTo>
                  <a:lnTo>
                    <a:pt x="220" y="250"/>
                  </a:lnTo>
                  <a:lnTo>
                    <a:pt x="214" y="247"/>
                  </a:lnTo>
                  <a:lnTo>
                    <a:pt x="209" y="242"/>
                  </a:lnTo>
                  <a:lnTo>
                    <a:pt x="207" y="239"/>
                  </a:lnTo>
                  <a:lnTo>
                    <a:pt x="205" y="235"/>
                  </a:lnTo>
                  <a:lnTo>
                    <a:pt x="203" y="230"/>
                  </a:lnTo>
                  <a:lnTo>
                    <a:pt x="202" y="222"/>
                  </a:lnTo>
                  <a:lnTo>
                    <a:pt x="201" y="211"/>
                  </a:lnTo>
                  <a:lnTo>
                    <a:pt x="200" y="200"/>
                  </a:lnTo>
                  <a:lnTo>
                    <a:pt x="200" y="194"/>
                  </a:lnTo>
                  <a:lnTo>
                    <a:pt x="199" y="190"/>
                  </a:lnTo>
                  <a:lnTo>
                    <a:pt x="197" y="186"/>
                  </a:lnTo>
                  <a:lnTo>
                    <a:pt x="195" y="182"/>
                  </a:lnTo>
                  <a:lnTo>
                    <a:pt x="188" y="173"/>
                  </a:lnTo>
                  <a:lnTo>
                    <a:pt x="184" y="165"/>
                  </a:lnTo>
                  <a:lnTo>
                    <a:pt x="182" y="161"/>
                  </a:lnTo>
                  <a:lnTo>
                    <a:pt x="179" y="159"/>
                  </a:lnTo>
                  <a:lnTo>
                    <a:pt x="174" y="157"/>
                  </a:lnTo>
                  <a:lnTo>
                    <a:pt x="168" y="157"/>
                  </a:lnTo>
                  <a:lnTo>
                    <a:pt x="164" y="158"/>
                  </a:lnTo>
                  <a:lnTo>
                    <a:pt x="158" y="160"/>
                  </a:lnTo>
                  <a:lnTo>
                    <a:pt x="151" y="160"/>
                  </a:lnTo>
                  <a:lnTo>
                    <a:pt x="145" y="158"/>
                  </a:lnTo>
                  <a:lnTo>
                    <a:pt x="141" y="155"/>
                  </a:lnTo>
                  <a:lnTo>
                    <a:pt x="138" y="150"/>
                  </a:lnTo>
                  <a:lnTo>
                    <a:pt x="137" y="145"/>
                  </a:lnTo>
                  <a:lnTo>
                    <a:pt x="144" y="145"/>
                  </a:lnTo>
                  <a:lnTo>
                    <a:pt x="151" y="144"/>
                  </a:lnTo>
                  <a:lnTo>
                    <a:pt x="157" y="140"/>
                  </a:lnTo>
                  <a:lnTo>
                    <a:pt x="163" y="136"/>
                  </a:lnTo>
                  <a:lnTo>
                    <a:pt x="168" y="131"/>
                  </a:lnTo>
                  <a:lnTo>
                    <a:pt x="156" y="134"/>
                  </a:lnTo>
                  <a:lnTo>
                    <a:pt x="156" y="128"/>
                  </a:lnTo>
                  <a:lnTo>
                    <a:pt x="163" y="127"/>
                  </a:lnTo>
                  <a:lnTo>
                    <a:pt x="169" y="125"/>
                  </a:lnTo>
                  <a:lnTo>
                    <a:pt x="174" y="123"/>
                  </a:lnTo>
                  <a:lnTo>
                    <a:pt x="178" y="121"/>
                  </a:lnTo>
                  <a:lnTo>
                    <a:pt x="185" y="113"/>
                  </a:lnTo>
                  <a:lnTo>
                    <a:pt x="191" y="104"/>
                  </a:lnTo>
                  <a:lnTo>
                    <a:pt x="196" y="98"/>
                  </a:lnTo>
                  <a:lnTo>
                    <a:pt x="202" y="88"/>
                  </a:lnTo>
                  <a:lnTo>
                    <a:pt x="210" y="77"/>
                  </a:lnTo>
                  <a:lnTo>
                    <a:pt x="212" y="70"/>
                  </a:lnTo>
                  <a:lnTo>
                    <a:pt x="207" y="70"/>
                  </a:lnTo>
                  <a:lnTo>
                    <a:pt x="207" y="65"/>
                  </a:lnTo>
                  <a:lnTo>
                    <a:pt x="187" y="65"/>
                  </a:lnTo>
                  <a:lnTo>
                    <a:pt x="173" y="63"/>
                  </a:lnTo>
                  <a:lnTo>
                    <a:pt x="162" y="58"/>
                  </a:lnTo>
                  <a:lnTo>
                    <a:pt x="133" y="67"/>
                  </a:lnTo>
                  <a:lnTo>
                    <a:pt x="131" y="65"/>
                  </a:lnTo>
                  <a:lnTo>
                    <a:pt x="140" y="35"/>
                  </a:lnTo>
                  <a:lnTo>
                    <a:pt x="146" y="34"/>
                  </a:lnTo>
                  <a:lnTo>
                    <a:pt x="153" y="32"/>
                  </a:lnTo>
                  <a:lnTo>
                    <a:pt x="159" y="29"/>
                  </a:lnTo>
                  <a:lnTo>
                    <a:pt x="165" y="25"/>
                  </a:lnTo>
                  <a:lnTo>
                    <a:pt x="170" y="21"/>
                  </a:lnTo>
                  <a:lnTo>
                    <a:pt x="175" y="17"/>
                  </a:lnTo>
                  <a:lnTo>
                    <a:pt x="179" y="12"/>
                  </a:lnTo>
                  <a:lnTo>
                    <a:pt x="180" y="8"/>
                  </a:lnTo>
                  <a:lnTo>
                    <a:pt x="148" y="8"/>
                  </a:lnTo>
                  <a:lnTo>
                    <a:pt x="141" y="7"/>
                  </a:lnTo>
                  <a:lnTo>
                    <a:pt x="136" y="6"/>
                  </a:lnTo>
                  <a:lnTo>
                    <a:pt x="131" y="4"/>
                  </a:lnTo>
                  <a:lnTo>
                    <a:pt x="127" y="0"/>
                  </a:lnTo>
                  <a:lnTo>
                    <a:pt x="124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42" name="Freeform 536"/>
            <p:cNvSpPr>
              <a:spLocks/>
            </p:cNvSpPr>
            <p:nvPr/>
          </p:nvSpPr>
          <p:spPr bwMode="auto">
            <a:xfrm>
              <a:off x="5974883" y="3704348"/>
              <a:ext cx="248180" cy="264589"/>
            </a:xfrm>
            <a:custGeom>
              <a:avLst/>
              <a:gdLst>
                <a:gd name="T0" fmla="*/ 171370179 w 121"/>
                <a:gd name="T1" fmla="*/ 15120974 h 129"/>
                <a:gd name="T2" fmla="*/ 151208981 w 121"/>
                <a:gd name="T3" fmla="*/ 32762905 h 129"/>
                <a:gd name="T4" fmla="*/ 141128383 w 121"/>
                <a:gd name="T5" fmla="*/ 45362923 h 129"/>
                <a:gd name="T6" fmla="*/ 148688038 w 121"/>
                <a:gd name="T7" fmla="*/ 65524222 h 129"/>
                <a:gd name="T8" fmla="*/ 158768637 w 121"/>
                <a:gd name="T9" fmla="*/ 95766171 h 129"/>
                <a:gd name="T10" fmla="*/ 151208981 w 121"/>
                <a:gd name="T11" fmla="*/ 113408102 h 129"/>
                <a:gd name="T12" fmla="*/ 126007485 w 121"/>
                <a:gd name="T13" fmla="*/ 126008120 h 129"/>
                <a:gd name="T14" fmla="*/ 98285044 w 121"/>
                <a:gd name="T15" fmla="*/ 133569401 h 129"/>
                <a:gd name="T16" fmla="*/ 73083547 w 121"/>
                <a:gd name="T17" fmla="*/ 136088770 h 129"/>
                <a:gd name="T18" fmla="*/ 75604491 w 121"/>
                <a:gd name="T19" fmla="*/ 75604872 h 129"/>
                <a:gd name="T20" fmla="*/ 17640254 w 121"/>
                <a:gd name="T21" fmla="*/ 189012974 h 129"/>
                <a:gd name="T22" fmla="*/ 57962649 w 121"/>
                <a:gd name="T23" fmla="*/ 196572667 h 129"/>
                <a:gd name="T24" fmla="*/ 75604491 w 121"/>
                <a:gd name="T25" fmla="*/ 204133948 h 129"/>
                <a:gd name="T26" fmla="*/ 80644790 w 121"/>
                <a:gd name="T27" fmla="*/ 216733967 h 129"/>
                <a:gd name="T28" fmla="*/ 80644790 w 121"/>
                <a:gd name="T29" fmla="*/ 229335572 h 129"/>
                <a:gd name="T30" fmla="*/ 73083547 w 121"/>
                <a:gd name="T31" fmla="*/ 236895266 h 129"/>
                <a:gd name="T32" fmla="*/ 50402994 w 121"/>
                <a:gd name="T33" fmla="*/ 241935591 h 129"/>
                <a:gd name="T34" fmla="*/ 12599955 w 121"/>
                <a:gd name="T35" fmla="*/ 244456547 h 129"/>
                <a:gd name="T36" fmla="*/ 12599955 w 121"/>
                <a:gd name="T37" fmla="*/ 269658171 h 129"/>
                <a:gd name="T38" fmla="*/ 85685089 w 121"/>
                <a:gd name="T39" fmla="*/ 269658171 h 129"/>
                <a:gd name="T40" fmla="*/ 113405942 w 121"/>
                <a:gd name="T41" fmla="*/ 297379164 h 129"/>
                <a:gd name="T42" fmla="*/ 151208981 w 121"/>
                <a:gd name="T43" fmla="*/ 304940445 h 129"/>
                <a:gd name="T44" fmla="*/ 161289580 w 121"/>
                <a:gd name="T45" fmla="*/ 312500138 h 129"/>
                <a:gd name="T46" fmla="*/ 168849235 w 121"/>
                <a:gd name="T47" fmla="*/ 325101744 h 129"/>
                <a:gd name="T48" fmla="*/ 181450778 w 121"/>
                <a:gd name="T49" fmla="*/ 267137215 h 129"/>
                <a:gd name="T50" fmla="*/ 168849235 w 121"/>
                <a:gd name="T51" fmla="*/ 254537196 h 129"/>
                <a:gd name="T52" fmla="*/ 166329880 w 121"/>
                <a:gd name="T53" fmla="*/ 239416222 h 129"/>
                <a:gd name="T54" fmla="*/ 171370179 w 121"/>
                <a:gd name="T55" fmla="*/ 229335572 h 129"/>
                <a:gd name="T56" fmla="*/ 214211930 w 121"/>
                <a:gd name="T57" fmla="*/ 216733967 h 129"/>
                <a:gd name="T58" fmla="*/ 254534325 w 121"/>
                <a:gd name="T59" fmla="*/ 168851675 h 129"/>
                <a:gd name="T60" fmla="*/ 264614924 w 121"/>
                <a:gd name="T61" fmla="*/ 143650051 h 129"/>
                <a:gd name="T62" fmla="*/ 249494026 w 121"/>
                <a:gd name="T63" fmla="*/ 143650051 h 129"/>
                <a:gd name="T64" fmla="*/ 246974670 w 121"/>
                <a:gd name="T65" fmla="*/ 128529076 h 129"/>
                <a:gd name="T66" fmla="*/ 246974670 w 121"/>
                <a:gd name="T67" fmla="*/ 110887146 h 129"/>
                <a:gd name="T68" fmla="*/ 252014969 w 121"/>
                <a:gd name="T69" fmla="*/ 103327452 h 129"/>
                <a:gd name="T70" fmla="*/ 264614924 w 121"/>
                <a:gd name="T71" fmla="*/ 98287127 h 129"/>
                <a:gd name="T72" fmla="*/ 304937319 w 121"/>
                <a:gd name="T73" fmla="*/ 27722580 h 129"/>
                <a:gd name="T74" fmla="*/ 181450778 w 121"/>
                <a:gd name="T75" fmla="*/ 0 h 1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1" h="129">
                  <a:moveTo>
                    <a:pt x="72" y="0"/>
                  </a:moveTo>
                  <a:lnTo>
                    <a:pt x="68" y="6"/>
                  </a:lnTo>
                  <a:lnTo>
                    <a:pt x="63" y="11"/>
                  </a:lnTo>
                  <a:lnTo>
                    <a:pt x="60" y="13"/>
                  </a:lnTo>
                  <a:lnTo>
                    <a:pt x="58" y="16"/>
                  </a:lnTo>
                  <a:lnTo>
                    <a:pt x="56" y="18"/>
                  </a:lnTo>
                  <a:lnTo>
                    <a:pt x="56" y="21"/>
                  </a:lnTo>
                  <a:lnTo>
                    <a:pt x="59" y="26"/>
                  </a:lnTo>
                  <a:lnTo>
                    <a:pt x="63" y="37"/>
                  </a:lnTo>
                  <a:lnTo>
                    <a:pt x="63" y="38"/>
                  </a:lnTo>
                  <a:lnTo>
                    <a:pt x="62" y="42"/>
                  </a:lnTo>
                  <a:lnTo>
                    <a:pt x="60" y="45"/>
                  </a:lnTo>
                  <a:lnTo>
                    <a:pt x="56" y="48"/>
                  </a:lnTo>
                  <a:lnTo>
                    <a:pt x="50" y="50"/>
                  </a:lnTo>
                  <a:lnTo>
                    <a:pt x="45" y="52"/>
                  </a:lnTo>
                  <a:lnTo>
                    <a:pt x="39" y="53"/>
                  </a:lnTo>
                  <a:lnTo>
                    <a:pt x="34" y="54"/>
                  </a:lnTo>
                  <a:lnTo>
                    <a:pt x="29" y="54"/>
                  </a:lnTo>
                  <a:lnTo>
                    <a:pt x="38" y="27"/>
                  </a:lnTo>
                  <a:lnTo>
                    <a:pt x="30" y="30"/>
                  </a:lnTo>
                  <a:lnTo>
                    <a:pt x="22" y="46"/>
                  </a:lnTo>
                  <a:lnTo>
                    <a:pt x="7" y="75"/>
                  </a:lnTo>
                  <a:lnTo>
                    <a:pt x="15" y="76"/>
                  </a:lnTo>
                  <a:lnTo>
                    <a:pt x="23" y="78"/>
                  </a:lnTo>
                  <a:lnTo>
                    <a:pt x="27" y="79"/>
                  </a:lnTo>
                  <a:lnTo>
                    <a:pt x="30" y="81"/>
                  </a:lnTo>
                  <a:lnTo>
                    <a:pt x="32" y="83"/>
                  </a:lnTo>
                  <a:lnTo>
                    <a:pt x="32" y="86"/>
                  </a:lnTo>
                  <a:lnTo>
                    <a:pt x="32" y="89"/>
                  </a:lnTo>
                  <a:lnTo>
                    <a:pt x="32" y="91"/>
                  </a:lnTo>
                  <a:lnTo>
                    <a:pt x="31" y="93"/>
                  </a:lnTo>
                  <a:lnTo>
                    <a:pt x="29" y="94"/>
                  </a:lnTo>
                  <a:lnTo>
                    <a:pt x="27" y="95"/>
                  </a:lnTo>
                  <a:lnTo>
                    <a:pt x="20" y="96"/>
                  </a:lnTo>
                  <a:lnTo>
                    <a:pt x="13" y="96"/>
                  </a:lnTo>
                  <a:lnTo>
                    <a:pt x="5" y="97"/>
                  </a:lnTo>
                  <a:lnTo>
                    <a:pt x="0" y="107"/>
                  </a:lnTo>
                  <a:lnTo>
                    <a:pt x="5" y="107"/>
                  </a:lnTo>
                  <a:lnTo>
                    <a:pt x="5" y="102"/>
                  </a:lnTo>
                  <a:lnTo>
                    <a:pt x="34" y="107"/>
                  </a:lnTo>
                  <a:lnTo>
                    <a:pt x="40" y="118"/>
                  </a:lnTo>
                  <a:lnTo>
                    <a:pt x="45" y="118"/>
                  </a:lnTo>
                  <a:lnTo>
                    <a:pt x="54" y="119"/>
                  </a:lnTo>
                  <a:lnTo>
                    <a:pt x="60" y="121"/>
                  </a:lnTo>
                  <a:lnTo>
                    <a:pt x="62" y="122"/>
                  </a:lnTo>
                  <a:lnTo>
                    <a:pt x="64" y="124"/>
                  </a:lnTo>
                  <a:lnTo>
                    <a:pt x="66" y="127"/>
                  </a:lnTo>
                  <a:lnTo>
                    <a:pt x="67" y="129"/>
                  </a:lnTo>
                  <a:lnTo>
                    <a:pt x="74" y="107"/>
                  </a:lnTo>
                  <a:lnTo>
                    <a:pt x="72" y="106"/>
                  </a:lnTo>
                  <a:lnTo>
                    <a:pt x="69" y="103"/>
                  </a:lnTo>
                  <a:lnTo>
                    <a:pt x="67" y="101"/>
                  </a:lnTo>
                  <a:lnTo>
                    <a:pt x="66" y="98"/>
                  </a:lnTo>
                  <a:lnTo>
                    <a:pt x="66" y="95"/>
                  </a:lnTo>
                  <a:lnTo>
                    <a:pt x="66" y="93"/>
                  </a:lnTo>
                  <a:lnTo>
                    <a:pt x="68" y="91"/>
                  </a:lnTo>
                  <a:lnTo>
                    <a:pt x="71" y="89"/>
                  </a:lnTo>
                  <a:lnTo>
                    <a:pt x="85" y="86"/>
                  </a:lnTo>
                  <a:lnTo>
                    <a:pt x="98" y="82"/>
                  </a:lnTo>
                  <a:lnTo>
                    <a:pt x="101" y="67"/>
                  </a:lnTo>
                  <a:lnTo>
                    <a:pt x="105" y="67"/>
                  </a:lnTo>
                  <a:lnTo>
                    <a:pt x="105" y="57"/>
                  </a:lnTo>
                  <a:lnTo>
                    <a:pt x="101" y="57"/>
                  </a:lnTo>
                  <a:lnTo>
                    <a:pt x="99" y="57"/>
                  </a:lnTo>
                  <a:lnTo>
                    <a:pt x="98" y="54"/>
                  </a:lnTo>
                  <a:lnTo>
                    <a:pt x="98" y="51"/>
                  </a:lnTo>
                  <a:lnTo>
                    <a:pt x="98" y="46"/>
                  </a:lnTo>
                  <a:lnTo>
                    <a:pt x="98" y="44"/>
                  </a:lnTo>
                  <a:lnTo>
                    <a:pt x="99" y="43"/>
                  </a:lnTo>
                  <a:lnTo>
                    <a:pt x="100" y="41"/>
                  </a:lnTo>
                  <a:lnTo>
                    <a:pt x="101" y="40"/>
                  </a:lnTo>
                  <a:lnTo>
                    <a:pt x="105" y="39"/>
                  </a:lnTo>
                  <a:lnTo>
                    <a:pt x="112" y="38"/>
                  </a:lnTo>
                  <a:lnTo>
                    <a:pt x="121" y="11"/>
                  </a:lnTo>
                  <a:lnTo>
                    <a:pt x="105" y="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43" name="Freeform 537"/>
            <p:cNvSpPr>
              <a:spLocks/>
            </p:cNvSpPr>
            <p:nvPr/>
          </p:nvSpPr>
          <p:spPr bwMode="auto">
            <a:xfrm>
              <a:off x="5837461" y="3929967"/>
              <a:ext cx="289202" cy="213312"/>
            </a:xfrm>
            <a:custGeom>
              <a:avLst/>
              <a:gdLst>
                <a:gd name="T0" fmla="*/ 141128435 w 141"/>
                <a:gd name="T1" fmla="*/ 32762825 h 104"/>
                <a:gd name="T2" fmla="*/ 73083574 w 141"/>
                <a:gd name="T3" fmla="*/ 27722513 h 104"/>
                <a:gd name="T4" fmla="*/ 65523916 w 141"/>
                <a:gd name="T5" fmla="*/ 12601575 h 104"/>
                <a:gd name="T6" fmla="*/ 0 w 141"/>
                <a:gd name="T7" fmla="*/ 32762825 h 104"/>
                <a:gd name="T8" fmla="*/ 7559658 w 141"/>
                <a:gd name="T9" fmla="*/ 42843450 h 104"/>
                <a:gd name="T10" fmla="*/ 17640261 w 141"/>
                <a:gd name="T11" fmla="*/ 55443438 h 104"/>
                <a:gd name="T12" fmla="*/ 32761164 w 141"/>
                <a:gd name="T13" fmla="*/ 68045013 h 104"/>
                <a:gd name="T14" fmla="*/ 45362711 w 141"/>
                <a:gd name="T15" fmla="*/ 83165950 h 104"/>
                <a:gd name="T16" fmla="*/ 60483615 w 141"/>
                <a:gd name="T17" fmla="*/ 93246575 h 104"/>
                <a:gd name="T18" fmla="*/ 75604519 w 141"/>
                <a:gd name="T19" fmla="*/ 103327200 h 104"/>
                <a:gd name="T20" fmla="*/ 93244779 w 141"/>
                <a:gd name="T21" fmla="*/ 113407825 h 104"/>
                <a:gd name="T22" fmla="*/ 105846326 w 141"/>
                <a:gd name="T23" fmla="*/ 118448138 h 104"/>
                <a:gd name="T24" fmla="*/ 105846326 w 141"/>
                <a:gd name="T25" fmla="*/ 138609388 h 104"/>
                <a:gd name="T26" fmla="*/ 128526888 w 141"/>
                <a:gd name="T27" fmla="*/ 141128750 h 104"/>
                <a:gd name="T28" fmla="*/ 138607490 w 141"/>
                <a:gd name="T29" fmla="*/ 148690013 h 104"/>
                <a:gd name="T30" fmla="*/ 143647792 w 141"/>
                <a:gd name="T31" fmla="*/ 161290000 h 104"/>
                <a:gd name="T32" fmla="*/ 146168736 w 141"/>
                <a:gd name="T33" fmla="*/ 186491563 h 104"/>
                <a:gd name="T34" fmla="*/ 151209037 w 141"/>
                <a:gd name="T35" fmla="*/ 199093138 h 104"/>
                <a:gd name="T36" fmla="*/ 156249338 w 141"/>
                <a:gd name="T37" fmla="*/ 204133450 h 104"/>
                <a:gd name="T38" fmla="*/ 163808997 w 141"/>
                <a:gd name="T39" fmla="*/ 204133450 h 104"/>
                <a:gd name="T40" fmla="*/ 171370242 w 141"/>
                <a:gd name="T41" fmla="*/ 199093138 h 104"/>
                <a:gd name="T42" fmla="*/ 186491146 w 141"/>
                <a:gd name="T43" fmla="*/ 183972200 h 104"/>
                <a:gd name="T44" fmla="*/ 201612050 w 141"/>
                <a:gd name="T45" fmla="*/ 176410938 h 104"/>
                <a:gd name="T46" fmla="*/ 219252310 w 141"/>
                <a:gd name="T47" fmla="*/ 176410938 h 104"/>
                <a:gd name="T48" fmla="*/ 219252310 w 141"/>
                <a:gd name="T49" fmla="*/ 196572188 h 104"/>
                <a:gd name="T50" fmla="*/ 219252310 w 141"/>
                <a:gd name="T51" fmla="*/ 209173763 h 104"/>
                <a:gd name="T52" fmla="*/ 221773255 w 141"/>
                <a:gd name="T53" fmla="*/ 216733438 h 104"/>
                <a:gd name="T54" fmla="*/ 226813556 w 141"/>
                <a:gd name="T55" fmla="*/ 221773750 h 104"/>
                <a:gd name="T56" fmla="*/ 234373214 w 141"/>
                <a:gd name="T57" fmla="*/ 226814063 h 104"/>
                <a:gd name="T58" fmla="*/ 241934460 w 141"/>
                <a:gd name="T59" fmla="*/ 234375325 h 104"/>
                <a:gd name="T60" fmla="*/ 267135966 w 141"/>
                <a:gd name="T61" fmla="*/ 249496263 h 104"/>
                <a:gd name="T62" fmla="*/ 299897130 w 141"/>
                <a:gd name="T63" fmla="*/ 262096250 h 104"/>
                <a:gd name="T64" fmla="*/ 299897130 w 141"/>
                <a:gd name="T65" fmla="*/ 236894688 h 104"/>
                <a:gd name="T66" fmla="*/ 309977733 w 141"/>
                <a:gd name="T67" fmla="*/ 189012513 h 104"/>
                <a:gd name="T68" fmla="*/ 355340444 w 141"/>
                <a:gd name="T69" fmla="*/ 156249688 h 104"/>
                <a:gd name="T70" fmla="*/ 352821087 w 141"/>
                <a:gd name="T71" fmla="*/ 146169063 h 104"/>
                <a:gd name="T72" fmla="*/ 350300143 w 141"/>
                <a:gd name="T73" fmla="*/ 126007813 h 104"/>
                <a:gd name="T74" fmla="*/ 350300143 w 141"/>
                <a:gd name="T75" fmla="*/ 113407825 h 104"/>
                <a:gd name="T76" fmla="*/ 332659882 w 141"/>
                <a:gd name="T77" fmla="*/ 113407825 h 104"/>
                <a:gd name="T78" fmla="*/ 312498677 w 141"/>
                <a:gd name="T79" fmla="*/ 110886875 h 104"/>
                <a:gd name="T80" fmla="*/ 292337472 w 141"/>
                <a:gd name="T81" fmla="*/ 105846563 h 104"/>
                <a:gd name="T82" fmla="*/ 292337472 w 141"/>
                <a:gd name="T83" fmla="*/ 80645000 h 104"/>
                <a:gd name="T84" fmla="*/ 299897130 w 141"/>
                <a:gd name="T85" fmla="*/ 63004700 h 104"/>
                <a:gd name="T86" fmla="*/ 309977733 w 141"/>
                <a:gd name="T87" fmla="*/ 47883763 h 104"/>
                <a:gd name="T88" fmla="*/ 299897130 w 141"/>
                <a:gd name="T89" fmla="*/ 37803138 h 104"/>
                <a:gd name="T90" fmla="*/ 269655323 w 141"/>
                <a:gd name="T91" fmla="*/ 40322500 h 104"/>
                <a:gd name="T92" fmla="*/ 241934460 w 141"/>
                <a:gd name="T93" fmla="*/ 12601575 h 104"/>
                <a:gd name="T94" fmla="*/ 214212009 w 141"/>
                <a:gd name="T95" fmla="*/ 12601575 h 104"/>
                <a:gd name="T96" fmla="*/ 214212009 w 141"/>
                <a:gd name="T97" fmla="*/ 0 h 104"/>
                <a:gd name="T98" fmla="*/ 189010503 w 141"/>
                <a:gd name="T99" fmla="*/ 10080625 h 104"/>
                <a:gd name="T100" fmla="*/ 166329941 w 141"/>
                <a:gd name="T101" fmla="*/ 20161250 h 104"/>
                <a:gd name="T102" fmla="*/ 148688093 w 141"/>
                <a:gd name="T103" fmla="*/ 27722513 h 104"/>
                <a:gd name="T104" fmla="*/ 141128435 w 141"/>
                <a:gd name="T105" fmla="*/ 32762825 h 1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1" h="104">
                  <a:moveTo>
                    <a:pt x="56" y="13"/>
                  </a:moveTo>
                  <a:lnTo>
                    <a:pt x="29" y="11"/>
                  </a:lnTo>
                  <a:lnTo>
                    <a:pt x="26" y="5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7" y="22"/>
                  </a:lnTo>
                  <a:lnTo>
                    <a:pt x="13" y="27"/>
                  </a:lnTo>
                  <a:lnTo>
                    <a:pt x="18" y="33"/>
                  </a:lnTo>
                  <a:lnTo>
                    <a:pt x="24" y="37"/>
                  </a:lnTo>
                  <a:lnTo>
                    <a:pt x="30" y="41"/>
                  </a:lnTo>
                  <a:lnTo>
                    <a:pt x="37" y="45"/>
                  </a:lnTo>
                  <a:lnTo>
                    <a:pt x="42" y="47"/>
                  </a:lnTo>
                  <a:lnTo>
                    <a:pt x="42" y="55"/>
                  </a:lnTo>
                  <a:lnTo>
                    <a:pt x="51" y="56"/>
                  </a:lnTo>
                  <a:lnTo>
                    <a:pt x="55" y="59"/>
                  </a:lnTo>
                  <a:lnTo>
                    <a:pt x="57" y="64"/>
                  </a:lnTo>
                  <a:lnTo>
                    <a:pt x="58" y="74"/>
                  </a:lnTo>
                  <a:lnTo>
                    <a:pt x="60" y="79"/>
                  </a:lnTo>
                  <a:lnTo>
                    <a:pt x="62" y="81"/>
                  </a:lnTo>
                  <a:lnTo>
                    <a:pt x="65" y="81"/>
                  </a:lnTo>
                  <a:lnTo>
                    <a:pt x="68" y="79"/>
                  </a:lnTo>
                  <a:lnTo>
                    <a:pt x="74" y="73"/>
                  </a:lnTo>
                  <a:lnTo>
                    <a:pt x="80" y="70"/>
                  </a:lnTo>
                  <a:lnTo>
                    <a:pt x="87" y="70"/>
                  </a:lnTo>
                  <a:lnTo>
                    <a:pt x="87" y="78"/>
                  </a:lnTo>
                  <a:lnTo>
                    <a:pt x="87" y="83"/>
                  </a:lnTo>
                  <a:lnTo>
                    <a:pt x="88" y="86"/>
                  </a:lnTo>
                  <a:lnTo>
                    <a:pt x="90" y="88"/>
                  </a:lnTo>
                  <a:lnTo>
                    <a:pt x="93" y="90"/>
                  </a:lnTo>
                  <a:lnTo>
                    <a:pt x="96" y="93"/>
                  </a:lnTo>
                  <a:lnTo>
                    <a:pt x="106" y="99"/>
                  </a:lnTo>
                  <a:lnTo>
                    <a:pt x="119" y="104"/>
                  </a:lnTo>
                  <a:lnTo>
                    <a:pt x="119" y="94"/>
                  </a:lnTo>
                  <a:lnTo>
                    <a:pt x="123" y="75"/>
                  </a:lnTo>
                  <a:lnTo>
                    <a:pt x="141" y="62"/>
                  </a:lnTo>
                  <a:lnTo>
                    <a:pt x="140" y="58"/>
                  </a:lnTo>
                  <a:lnTo>
                    <a:pt x="139" y="50"/>
                  </a:lnTo>
                  <a:lnTo>
                    <a:pt x="139" y="45"/>
                  </a:lnTo>
                  <a:lnTo>
                    <a:pt x="132" y="45"/>
                  </a:lnTo>
                  <a:lnTo>
                    <a:pt x="124" y="44"/>
                  </a:lnTo>
                  <a:lnTo>
                    <a:pt x="116" y="42"/>
                  </a:lnTo>
                  <a:lnTo>
                    <a:pt x="116" y="32"/>
                  </a:lnTo>
                  <a:lnTo>
                    <a:pt x="119" y="25"/>
                  </a:lnTo>
                  <a:lnTo>
                    <a:pt x="123" y="19"/>
                  </a:lnTo>
                  <a:lnTo>
                    <a:pt x="119" y="15"/>
                  </a:lnTo>
                  <a:lnTo>
                    <a:pt x="107" y="16"/>
                  </a:lnTo>
                  <a:lnTo>
                    <a:pt x="96" y="5"/>
                  </a:lnTo>
                  <a:lnTo>
                    <a:pt x="85" y="5"/>
                  </a:lnTo>
                  <a:lnTo>
                    <a:pt x="85" y="0"/>
                  </a:lnTo>
                  <a:lnTo>
                    <a:pt x="75" y="4"/>
                  </a:lnTo>
                  <a:lnTo>
                    <a:pt x="66" y="8"/>
                  </a:lnTo>
                  <a:lnTo>
                    <a:pt x="59" y="11"/>
                  </a:lnTo>
                  <a:lnTo>
                    <a:pt x="56" y="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44" name="Freeform 538"/>
            <p:cNvSpPr>
              <a:spLocks/>
            </p:cNvSpPr>
            <p:nvPr/>
          </p:nvSpPr>
          <p:spPr bwMode="auto">
            <a:xfrm>
              <a:off x="6793265" y="3507444"/>
              <a:ext cx="832739" cy="633785"/>
            </a:xfrm>
            <a:custGeom>
              <a:avLst/>
              <a:gdLst>
                <a:gd name="T0" fmla="*/ 2147483647 w 406"/>
                <a:gd name="T1" fmla="*/ 2147483647 h 309"/>
                <a:gd name="T2" fmla="*/ 2147483647 w 406"/>
                <a:gd name="T3" fmla="*/ 2147483647 h 309"/>
                <a:gd name="T4" fmla="*/ 2147483647 w 406"/>
                <a:gd name="T5" fmla="*/ 2147483647 h 309"/>
                <a:gd name="T6" fmla="*/ 2147483647 w 406"/>
                <a:gd name="T7" fmla="*/ 2147483647 h 309"/>
                <a:gd name="T8" fmla="*/ 2147483647 w 406"/>
                <a:gd name="T9" fmla="*/ 2147483647 h 309"/>
                <a:gd name="T10" fmla="*/ 2147483647 w 406"/>
                <a:gd name="T11" fmla="*/ 2147483647 h 309"/>
                <a:gd name="T12" fmla="*/ 2147483647 w 406"/>
                <a:gd name="T13" fmla="*/ 2147483647 h 309"/>
                <a:gd name="T14" fmla="*/ 2147483647 w 406"/>
                <a:gd name="T15" fmla="*/ 2147483647 h 309"/>
                <a:gd name="T16" fmla="*/ 2147483647 w 406"/>
                <a:gd name="T17" fmla="*/ 2147483647 h 309"/>
                <a:gd name="T18" fmla="*/ 2147483647 w 406"/>
                <a:gd name="T19" fmla="*/ 2147483647 h 309"/>
                <a:gd name="T20" fmla="*/ 2147483647 w 406"/>
                <a:gd name="T21" fmla="*/ 2147483647 h 309"/>
                <a:gd name="T22" fmla="*/ 2147483647 w 406"/>
                <a:gd name="T23" fmla="*/ 2147483647 h 309"/>
                <a:gd name="T24" fmla="*/ 2147483647 w 406"/>
                <a:gd name="T25" fmla="*/ 2147483647 h 309"/>
                <a:gd name="T26" fmla="*/ 2147483647 w 406"/>
                <a:gd name="T27" fmla="*/ 2147483647 h 309"/>
                <a:gd name="T28" fmla="*/ 2147483647 w 406"/>
                <a:gd name="T29" fmla="*/ 2147483647 h 309"/>
                <a:gd name="T30" fmla="*/ 2147483647 w 406"/>
                <a:gd name="T31" fmla="*/ 2147483647 h 309"/>
                <a:gd name="T32" fmla="*/ 2147483647 w 406"/>
                <a:gd name="T33" fmla="*/ 2147483647 h 309"/>
                <a:gd name="T34" fmla="*/ 2147483647 w 406"/>
                <a:gd name="T35" fmla="*/ 2147483647 h 309"/>
                <a:gd name="T36" fmla="*/ 2147483647 w 406"/>
                <a:gd name="T37" fmla="*/ 2147483647 h 309"/>
                <a:gd name="T38" fmla="*/ 2147483647 w 406"/>
                <a:gd name="T39" fmla="*/ 2147483647 h 309"/>
                <a:gd name="T40" fmla="*/ 2147483647 w 406"/>
                <a:gd name="T41" fmla="*/ 2147483647 h 309"/>
                <a:gd name="T42" fmla="*/ 2147483647 w 406"/>
                <a:gd name="T43" fmla="*/ 2147483647 h 309"/>
                <a:gd name="T44" fmla="*/ 2147483647 w 406"/>
                <a:gd name="T45" fmla="*/ 2147483647 h 309"/>
                <a:gd name="T46" fmla="*/ 2147483647 w 406"/>
                <a:gd name="T47" fmla="*/ 2147483647 h 309"/>
                <a:gd name="T48" fmla="*/ 2147483647 w 406"/>
                <a:gd name="T49" fmla="*/ 2147483647 h 309"/>
                <a:gd name="T50" fmla="*/ 2147483647 w 406"/>
                <a:gd name="T51" fmla="*/ 2147483647 h 309"/>
                <a:gd name="T52" fmla="*/ 2147483647 w 406"/>
                <a:gd name="T53" fmla="*/ 2147483647 h 309"/>
                <a:gd name="T54" fmla="*/ 2147483647 w 406"/>
                <a:gd name="T55" fmla="*/ 2147483647 h 309"/>
                <a:gd name="T56" fmla="*/ 2147483647 w 406"/>
                <a:gd name="T57" fmla="*/ 2147483647 h 309"/>
                <a:gd name="T58" fmla="*/ 2147483647 w 406"/>
                <a:gd name="T59" fmla="*/ 2147483647 h 309"/>
                <a:gd name="T60" fmla="*/ 2147483647 w 406"/>
                <a:gd name="T61" fmla="*/ 2147483647 h 309"/>
                <a:gd name="T62" fmla="*/ 2147483647 w 406"/>
                <a:gd name="T63" fmla="*/ 2147483647 h 309"/>
                <a:gd name="T64" fmla="*/ 2147483647 w 406"/>
                <a:gd name="T65" fmla="*/ 2147483647 h 309"/>
                <a:gd name="T66" fmla="*/ 2147483647 w 406"/>
                <a:gd name="T67" fmla="*/ 2147483647 h 309"/>
                <a:gd name="T68" fmla="*/ 2147483647 w 406"/>
                <a:gd name="T69" fmla="*/ 2147483647 h 309"/>
                <a:gd name="T70" fmla="*/ 2147483647 w 406"/>
                <a:gd name="T71" fmla="*/ 2147483647 h 309"/>
                <a:gd name="T72" fmla="*/ 2147483647 w 406"/>
                <a:gd name="T73" fmla="*/ 2147483647 h 309"/>
                <a:gd name="T74" fmla="*/ 2147483647 w 406"/>
                <a:gd name="T75" fmla="*/ 2147483647 h 309"/>
                <a:gd name="T76" fmla="*/ 2147483647 w 406"/>
                <a:gd name="T77" fmla="*/ 2147483647 h 309"/>
                <a:gd name="T78" fmla="*/ 2147483647 w 406"/>
                <a:gd name="T79" fmla="*/ 2147483647 h 309"/>
                <a:gd name="T80" fmla="*/ 2147483647 w 406"/>
                <a:gd name="T81" fmla="*/ 2147483647 h 309"/>
                <a:gd name="T82" fmla="*/ 2147483647 w 406"/>
                <a:gd name="T83" fmla="*/ 2147483647 h 309"/>
                <a:gd name="T84" fmla="*/ 2147483647 w 406"/>
                <a:gd name="T85" fmla="*/ 2147483647 h 309"/>
                <a:gd name="T86" fmla="*/ 2147483647 w 406"/>
                <a:gd name="T87" fmla="*/ 2147483647 h 309"/>
                <a:gd name="T88" fmla="*/ 2147483647 w 406"/>
                <a:gd name="T89" fmla="*/ 2147483647 h 309"/>
                <a:gd name="T90" fmla="*/ 2147483647 w 406"/>
                <a:gd name="T91" fmla="*/ 2147483647 h 309"/>
                <a:gd name="T92" fmla="*/ 2147483647 w 406"/>
                <a:gd name="T93" fmla="*/ 2147483647 h 309"/>
                <a:gd name="T94" fmla="*/ 2147483647 w 406"/>
                <a:gd name="T95" fmla="*/ 2147483647 h 309"/>
                <a:gd name="T96" fmla="*/ 2147483647 w 406"/>
                <a:gd name="T97" fmla="*/ 2147483647 h 309"/>
                <a:gd name="T98" fmla="*/ 2147483647 w 406"/>
                <a:gd name="T99" fmla="*/ 2147483647 h 309"/>
                <a:gd name="T100" fmla="*/ 2147483647 w 406"/>
                <a:gd name="T101" fmla="*/ 2147483647 h 309"/>
                <a:gd name="T102" fmla="*/ 2147483647 w 406"/>
                <a:gd name="T103" fmla="*/ 2147483647 h 309"/>
                <a:gd name="T104" fmla="*/ 2147483647 w 406"/>
                <a:gd name="T105" fmla="*/ 2147483647 h 309"/>
                <a:gd name="T106" fmla="*/ 2147483647 w 406"/>
                <a:gd name="T107" fmla="*/ 2147483647 h 309"/>
                <a:gd name="T108" fmla="*/ 2147483647 w 406"/>
                <a:gd name="T109" fmla="*/ 2147483647 h 309"/>
                <a:gd name="T110" fmla="*/ 2147483647 w 406"/>
                <a:gd name="T111" fmla="*/ 2147483647 h 309"/>
                <a:gd name="T112" fmla="*/ 2147483647 w 406"/>
                <a:gd name="T113" fmla="*/ 2147483647 h 309"/>
                <a:gd name="T114" fmla="*/ 2147483647 w 406"/>
                <a:gd name="T115" fmla="*/ 2147483647 h 309"/>
                <a:gd name="T116" fmla="*/ 2147483647 w 406"/>
                <a:gd name="T117" fmla="*/ 2147483647 h 309"/>
                <a:gd name="T118" fmla="*/ 2147483647 w 406"/>
                <a:gd name="T119" fmla="*/ 2147483647 h 30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06" h="309">
                  <a:moveTo>
                    <a:pt x="3" y="61"/>
                  </a:moveTo>
                  <a:lnTo>
                    <a:pt x="2" y="72"/>
                  </a:lnTo>
                  <a:lnTo>
                    <a:pt x="9" y="72"/>
                  </a:lnTo>
                  <a:lnTo>
                    <a:pt x="12" y="88"/>
                  </a:lnTo>
                  <a:lnTo>
                    <a:pt x="11" y="92"/>
                  </a:lnTo>
                  <a:lnTo>
                    <a:pt x="7" y="96"/>
                  </a:lnTo>
                  <a:lnTo>
                    <a:pt x="0" y="123"/>
                  </a:lnTo>
                  <a:lnTo>
                    <a:pt x="11" y="131"/>
                  </a:lnTo>
                  <a:lnTo>
                    <a:pt x="19" y="137"/>
                  </a:lnTo>
                  <a:lnTo>
                    <a:pt x="18" y="143"/>
                  </a:lnTo>
                  <a:lnTo>
                    <a:pt x="16" y="149"/>
                  </a:lnTo>
                  <a:lnTo>
                    <a:pt x="19" y="154"/>
                  </a:lnTo>
                  <a:lnTo>
                    <a:pt x="23" y="159"/>
                  </a:lnTo>
                  <a:lnTo>
                    <a:pt x="26" y="164"/>
                  </a:lnTo>
                  <a:lnTo>
                    <a:pt x="27" y="168"/>
                  </a:lnTo>
                  <a:lnTo>
                    <a:pt x="27" y="197"/>
                  </a:lnTo>
                  <a:lnTo>
                    <a:pt x="31" y="198"/>
                  </a:lnTo>
                  <a:lnTo>
                    <a:pt x="34" y="200"/>
                  </a:lnTo>
                  <a:lnTo>
                    <a:pt x="36" y="203"/>
                  </a:lnTo>
                  <a:lnTo>
                    <a:pt x="39" y="205"/>
                  </a:lnTo>
                  <a:lnTo>
                    <a:pt x="41" y="210"/>
                  </a:lnTo>
                  <a:lnTo>
                    <a:pt x="42" y="213"/>
                  </a:lnTo>
                  <a:lnTo>
                    <a:pt x="42" y="218"/>
                  </a:lnTo>
                  <a:lnTo>
                    <a:pt x="43" y="224"/>
                  </a:lnTo>
                  <a:lnTo>
                    <a:pt x="52" y="229"/>
                  </a:lnTo>
                  <a:lnTo>
                    <a:pt x="59" y="234"/>
                  </a:lnTo>
                  <a:lnTo>
                    <a:pt x="73" y="234"/>
                  </a:lnTo>
                  <a:lnTo>
                    <a:pt x="74" y="237"/>
                  </a:lnTo>
                  <a:lnTo>
                    <a:pt x="75" y="239"/>
                  </a:lnTo>
                  <a:lnTo>
                    <a:pt x="77" y="240"/>
                  </a:lnTo>
                  <a:lnTo>
                    <a:pt x="79" y="241"/>
                  </a:lnTo>
                  <a:lnTo>
                    <a:pt x="84" y="242"/>
                  </a:lnTo>
                  <a:lnTo>
                    <a:pt x="90" y="243"/>
                  </a:lnTo>
                  <a:lnTo>
                    <a:pt x="102" y="243"/>
                  </a:lnTo>
                  <a:lnTo>
                    <a:pt x="102" y="251"/>
                  </a:lnTo>
                  <a:lnTo>
                    <a:pt x="101" y="254"/>
                  </a:lnTo>
                  <a:lnTo>
                    <a:pt x="99" y="257"/>
                  </a:lnTo>
                  <a:lnTo>
                    <a:pt x="117" y="267"/>
                  </a:lnTo>
                  <a:lnTo>
                    <a:pt x="117" y="251"/>
                  </a:lnTo>
                  <a:lnTo>
                    <a:pt x="127" y="251"/>
                  </a:lnTo>
                  <a:lnTo>
                    <a:pt x="131" y="252"/>
                  </a:lnTo>
                  <a:lnTo>
                    <a:pt x="134" y="254"/>
                  </a:lnTo>
                  <a:lnTo>
                    <a:pt x="137" y="257"/>
                  </a:lnTo>
                  <a:lnTo>
                    <a:pt x="139" y="261"/>
                  </a:lnTo>
                  <a:lnTo>
                    <a:pt x="145" y="259"/>
                  </a:lnTo>
                  <a:lnTo>
                    <a:pt x="148" y="258"/>
                  </a:lnTo>
                  <a:lnTo>
                    <a:pt x="149" y="256"/>
                  </a:lnTo>
                  <a:lnTo>
                    <a:pt x="153" y="256"/>
                  </a:lnTo>
                  <a:lnTo>
                    <a:pt x="155" y="256"/>
                  </a:lnTo>
                  <a:lnTo>
                    <a:pt x="157" y="256"/>
                  </a:lnTo>
                  <a:lnTo>
                    <a:pt x="160" y="257"/>
                  </a:lnTo>
                  <a:lnTo>
                    <a:pt x="161" y="259"/>
                  </a:lnTo>
                  <a:lnTo>
                    <a:pt x="162" y="261"/>
                  </a:lnTo>
                  <a:lnTo>
                    <a:pt x="161" y="267"/>
                  </a:lnTo>
                  <a:lnTo>
                    <a:pt x="160" y="272"/>
                  </a:lnTo>
                  <a:lnTo>
                    <a:pt x="169" y="272"/>
                  </a:lnTo>
                  <a:lnTo>
                    <a:pt x="177" y="273"/>
                  </a:lnTo>
                  <a:lnTo>
                    <a:pt x="183" y="274"/>
                  </a:lnTo>
                  <a:lnTo>
                    <a:pt x="188" y="275"/>
                  </a:lnTo>
                  <a:lnTo>
                    <a:pt x="196" y="279"/>
                  </a:lnTo>
                  <a:lnTo>
                    <a:pt x="200" y="283"/>
                  </a:lnTo>
                  <a:lnTo>
                    <a:pt x="204" y="287"/>
                  </a:lnTo>
                  <a:lnTo>
                    <a:pt x="207" y="292"/>
                  </a:lnTo>
                  <a:lnTo>
                    <a:pt x="208" y="293"/>
                  </a:lnTo>
                  <a:lnTo>
                    <a:pt x="210" y="294"/>
                  </a:lnTo>
                  <a:lnTo>
                    <a:pt x="212" y="295"/>
                  </a:lnTo>
                  <a:lnTo>
                    <a:pt x="214" y="295"/>
                  </a:lnTo>
                  <a:lnTo>
                    <a:pt x="216" y="295"/>
                  </a:lnTo>
                  <a:lnTo>
                    <a:pt x="223" y="293"/>
                  </a:lnTo>
                  <a:lnTo>
                    <a:pt x="229" y="290"/>
                  </a:lnTo>
                  <a:lnTo>
                    <a:pt x="241" y="290"/>
                  </a:lnTo>
                  <a:lnTo>
                    <a:pt x="243" y="294"/>
                  </a:lnTo>
                  <a:lnTo>
                    <a:pt x="245" y="296"/>
                  </a:lnTo>
                  <a:lnTo>
                    <a:pt x="246" y="297"/>
                  </a:lnTo>
                  <a:lnTo>
                    <a:pt x="248" y="298"/>
                  </a:lnTo>
                  <a:lnTo>
                    <a:pt x="250" y="298"/>
                  </a:lnTo>
                  <a:lnTo>
                    <a:pt x="252" y="300"/>
                  </a:lnTo>
                  <a:lnTo>
                    <a:pt x="253" y="303"/>
                  </a:lnTo>
                  <a:lnTo>
                    <a:pt x="254" y="309"/>
                  </a:lnTo>
                  <a:lnTo>
                    <a:pt x="261" y="309"/>
                  </a:lnTo>
                  <a:lnTo>
                    <a:pt x="261" y="305"/>
                  </a:lnTo>
                  <a:lnTo>
                    <a:pt x="262" y="303"/>
                  </a:lnTo>
                  <a:lnTo>
                    <a:pt x="264" y="301"/>
                  </a:lnTo>
                  <a:lnTo>
                    <a:pt x="266" y="300"/>
                  </a:lnTo>
                  <a:lnTo>
                    <a:pt x="272" y="297"/>
                  </a:lnTo>
                  <a:lnTo>
                    <a:pt x="279" y="294"/>
                  </a:lnTo>
                  <a:lnTo>
                    <a:pt x="295" y="293"/>
                  </a:lnTo>
                  <a:lnTo>
                    <a:pt x="305" y="290"/>
                  </a:lnTo>
                  <a:lnTo>
                    <a:pt x="315" y="287"/>
                  </a:lnTo>
                  <a:lnTo>
                    <a:pt x="328" y="286"/>
                  </a:lnTo>
                  <a:lnTo>
                    <a:pt x="336" y="289"/>
                  </a:lnTo>
                  <a:lnTo>
                    <a:pt x="351" y="292"/>
                  </a:lnTo>
                  <a:lnTo>
                    <a:pt x="373" y="302"/>
                  </a:lnTo>
                  <a:lnTo>
                    <a:pt x="366" y="286"/>
                  </a:lnTo>
                  <a:lnTo>
                    <a:pt x="362" y="286"/>
                  </a:lnTo>
                  <a:lnTo>
                    <a:pt x="362" y="281"/>
                  </a:lnTo>
                  <a:lnTo>
                    <a:pt x="363" y="276"/>
                  </a:lnTo>
                  <a:lnTo>
                    <a:pt x="364" y="271"/>
                  </a:lnTo>
                  <a:lnTo>
                    <a:pt x="366" y="266"/>
                  </a:lnTo>
                  <a:lnTo>
                    <a:pt x="369" y="260"/>
                  </a:lnTo>
                  <a:lnTo>
                    <a:pt x="374" y="251"/>
                  </a:lnTo>
                  <a:lnTo>
                    <a:pt x="378" y="243"/>
                  </a:lnTo>
                  <a:lnTo>
                    <a:pt x="393" y="226"/>
                  </a:lnTo>
                  <a:lnTo>
                    <a:pt x="405" y="214"/>
                  </a:lnTo>
                  <a:lnTo>
                    <a:pt x="406" y="211"/>
                  </a:lnTo>
                  <a:lnTo>
                    <a:pt x="406" y="207"/>
                  </a:lnTo>
                  <a:lnTo>
                    <a:pt x="406" y="205"/>
                  </a:lnTo>
                  <a:lnTo>
                    <a:pt x="405" y="203"/>
                  </a:lnTo>
                  <a:lnTo>
                    <a:pt x="403" y="199"/>
                  </a:lnTo>
                  <a:lnTo>
                    <a:pt x="402" y="195"/>
                  </a:lnTo>
                  <a:lnTo>
                    <a:pt x="402" y="188"/>
                  </a:lnTo>
                  <a:lnTo>
                    <a:pt x="394" y="186"/>
                  </a:lnTo>
                  <a:lnTo>
                    <a:pt x="389" y="182"/>
                  </a:lnTo>
                  <a:lnTo>
                    <a:pt x="386" y="176"/>
                  </a:lnTo>
                  <a:lnTo>
                    <a:pt x="383" y="171"/>
                  </a:lnTo>
                  <a:lnTo>
                    <a:pt x="381" y="165"/>
                  </a:lnTo>
                  <a:lnTo>
                    <a:pt x="379" y="159"/>
                  </a:lnTo>
                  <a:lnTo>
                    <a:pt x="376" y="153"/>
                  </a:lnTo>
                  <a:lnTo>
                    <a:pt x="373" y="147"/>
                  </a:lnTo>
                  <a:lnTo>
                    <a:pt x="375" y="133"/>
                  </a:lnTo>
                  <a:lnTo>
                    <a:pt x="353" y="122"/>
                  </a:lnTo>
                  <a:lnTo>
                    <a:pt x="349" y="123"/>
                  </a:lnTo>
                  <a:lnTo>
                    <a:pt x="359" y="100"/>
                  </a:lnTo>
                  <a:lnTo>
                    <a:pt x="362" y="99"/>
                  </a:lnTo>
                  <a:lnTo>
                    <a:pt x="368" y="95"/>
                  </a:lnTo>
                  <a:lnTo>
                    <a:pt x="371" y="92"/>
                  </a:lnTo>
                  <a:lnTo>
                    <a:pt x="373" y="88"/>
                  </a:lnTo>
                  <a:lnTo>
                    <a:pt x="371" y="79"/>
                  </a:lnTo>
                  <a:lnTo>
                    <a:pt x="368" y="70"/>
                  </a:lnTo>
                  <a:lnTo>
                    <a:pt x="365" y="64"/>
                  </a:lnTo>
                  <a:lnTo>
                    <a:pt x="362" y="60"/>
                  </a:lnTo>
                  <a:lnTo>
                    <a:pt x="360" y="57"/>
                  </a:lnTo>
                  <a:lnTo>
                    <a:pt x="357" y="54"/>
                  </a:lnTo>
                  <a:lnTo>
                    <a:pt x="356" y="48"/>
                  </a:lnTo>
                  <a:lnTo>
                    <a:pt x="354" y="44"/>
                  </a:lnTo>
                  <a:lnTo>
                    <a:pt x="352" y="39"/>
                  </a:lnTo>
                  <a:lnTo>
                    <a:pt x="349" y="37"/>
                  </a:lnTo>
                  <a:lnTo>
                    <a:pt x="347" y="35"/>
                  </a:lnTo>
                  <a:lnTo>
                    <a:pt x="344" y="32"/>
                  </a:lnTo>
                  <a:lnTo>
                    <a:pt x="343" y="29"/>
                  </a:lnTo>
                  <a:lnTo>
                    <a:pt x="342" y="24"/>
                  </a:lnTo>
                  <a:lnTo>
                    <a:pt x="342" y="19"/>
                  </a:lnTo>
                  <a:lnTo>
                    <a:pt x="335" y="11"/>
                  </a:lnTo>
                  <a:lnTo>
                    <a:pt x="319" y="11"/>
                  </a:lnTo>
                  <a:lnTo>
                    <a:pt x="319" y="7"/>
                  </a:lnTo>
                  <a:lnTo>
                    <a:pt x="293" y="12"/>
                  </a:lnTo>
                  <a:lnTo>
                    <a:pt x="271" y="16"/>
                  </a:lnTo>
                  <a:lnTo>
                    <a:pt x="249" y="17"/>
                  </a:lnTo>
                  <a:lnTo>
                    <a:pt x="220" y="17"/>
                  </a:lnTo>
                  <a:lnTo>
                    <a:pt x="218" y="17"/>
                  </a:lnTo>
                  <a:lnTo>
                    <a:pt x="196" y="17"/>
                  </a:lnTo>
                  <a:lnTo>
                    <a:pt x="194" y="20"/>
                  </a:lnTo>
                  <a:lnTo>
                    <a:pt x="191" y="23"/>
                  </a:lnTo>
                  <a:lnTo>
                    <a:pt x="187" y="25"/>
                  </a:lnTo>
                  <a:lnTo>
                    <a:pt x="183" y="26"/>
                  </a:lnTo>
                  <a:lnTo>
                    <a:pt x="174" y="25"/>
                  </a:lnTo>
                  <a:lnTo>
                    <a:pt x="168" y="24"/>
                  </a:lnTo>
                  <a:lnTo>
                    <a:pt x="162" y="23"/>
                  </a:lnTo>
                  <a:lnTo>
                    <a:pt x="158" y="21"/>
                  </a:lnTo>
                  <a:lnTo>
                    <a:pt x="155" y="17"/>
                  </a:lnTo>
                  <a:lnTo>
                    <a:pt x="153" y="12"/>
                  </a:lnTo>
                  <a:lnTo>
                    <a:pt x="152" y="7"/>
                  </a:lnTo>
                  <a:lnTo>
                    <a:pt x="151" y="0"/>
                  </a:lnTo>
                  <a:lnTo>
                    <a:pt x="135" y="0"/>
                  </a:lnTo>
                  <a:lnTo>
                    <a:pt x="129" y="1"/>
                  </a:lnTo>
                  <a:lnTo>
                    <a:pt x="121" y="4"/>
                  </a:lnTo>
                  <a:lnTo>
                    <a:pt x="111" y="8"/>
                  </a:lnTo>
                  <a:lnTo>
                    <a:pt x="101" y="12"/>
                  </a:lnTo>
                  <a:lnTo>
                    <a:pt x="91" y="19"/>
                  </a:lnTo>
                  <a:lnTo>
                    <a:pt x="83" y="24"/>
                  </a:lnTo>
                  <a:lnTo>
                    <a:pt x="77" y="28"/>
                  </a:lnTo>
                  <a:lnTo>
                    <a:pt x="73" y="32"/>
                  </a:lnTo>
                  <a:lnTo>
                    <a:pt x="70" y="37"/>
                  </a:lnTo>
                  <a:lnTo>
                    <a:pt x="67" y="40"/>
                  </a:lnTo>
                  <a:lnTo>
                    <a:pt x="63" y="41"/>
                  </a:lnTo>
                  <a:lnTo>
                    <a:pt x="59" y="43"/>
                  </a:lnTo>
                  <a:lnTo>
                    <a:pt x="51" y="44"/>
                  </a:lnTo>
                  <a:lnTo>
                    <a:pt x="41" y="46"/>
                  </a:lnTo>
                  <a:lnTo>
                    <a:pt x="31" y="49"/>
                  </a:lnTo>
                  <a:lnTo>
                    <a:pt x="23" y="54"/>
                  </a:lnTo>
                  <a:lnTo>
                    <a:pt x="14" y="58"/>
                  </a:lnTo>
                  <a:lnTo>
                    <a:pt x="3" y="61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</a:gradFill>
            <a:ln w="4763">
              <a:noFill/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AT">
                <a:latin typeface="Arial" charset="0"/>
                <a:cs typeface="Arial" charset="0"/>
              </a:endParaRPr>
            </a:p>
          </p:txBody>
        </p:sp>
        <p:sp>
          <p:nvSpPr>
            <p:cNvPr id="245" name="Freeform 539"/>
            <p:cNvSpPr>
              <a:spLocks/>
            </p:cNvSpPr>
            <p:nvPr/>
          </p:nvSpPr>
          <p:spPr bwMode="auto">
            <a:xfrm>
              <a:off x="7939820" y="4126871"/>
              <a:ext cx="322019" cy="299457"/>
            </a:xfrm>
            <a:custGeom>
              <a:avLst/>
              <a:gdLst>
                <a:gd name="T0" fmla="*/ 0 w 157"/>
                <a:gd name="T1" fmla="*/ 25201563 h 146"/>
                <a:gd name="T2" fmla="*/ 30241814 w 157"/>
                <a:gd name="T3" fmla="*/ 42843450 h 146"/>
                <a:gd name="T4" fmla="*/ 55443326 w 157"/>
                <a:gd name="T5" fmla="*/ 60483750 h 146"/>
                <a:gd name="T6" fmla="*/ 65523931 w 157"/>
                <a:gd name="T7" fmla="*/ 70564375 h 146"/>
                <a:gd name="T8" fmla="*/ 78123893 w 157"/>
                <a:gd name="T9" fmla="*/ 83165950 h 146"/>
                <a:gd name="T10" fmla="*/ 83164196 w 157"/>
                <a:gd name="T11" fmla="*/ 98286888 h 146"/>
                <a:gd name="T12" fmla="*/ 85685141 w 157"/>
                <a:gd name="T13" fmla="*/ 115927188 h 146"/>
                <a:gd name="T14" fmla="*/ 118446312 w 157"/>
                <a:gd name="T15" fmla="*/ 120967500 h 146"/>
                <a:gd name="T16" fmla="*/ 120967257 w 157"/>
                <a:gd name="T17" fmla="*/ 128528763 h 146"/>
                <a:gd name="T18" fmla="*/ 131047862 w 157"/>
                <a:gd name="T19" fmla="*/ 138609388 h 146"/>
                <a:gd name="T20" fmla="*/ 146168769 w 157"/>
                <a:gd name="T21" fmla="*/ 148690013 h 146"/>
                <a:gd name="T22" fmla="*/ 161289676 w 157"/>
                <a:gd name="T23" fmla="*/ 161290000 h 146"/>
                <a:gd name="T24" fmla="*/ 178929941 w 157"/>
                <a:gd name="T25" fmla="*/ 176410938 h 146"/>
                <a:gd name="T26" fmla="*/ 196571793 w 157"/>
                <a:gd name="T27" fmla="*/ 191531875 h 146"/>
                <a:gd name="T28" fmla="*/ 211692700 w 157"/>
                <a:gd name="T29" fmla="*/ 206652813 h 146"/>
                <a:gd name="T30" fmla="*/ 221773305 w 157"/>
                <a:gd name="T31" fmla="*/ 221773750 h 146"/>
                <a:gd name="T32" fmla="*/ 229332965 w 157"/>
                <a:gd name="T33" fmla="*/ 257055938 h 146"/>
                <a:gd name="T34" fmla="*/ 234373267 w 157"/>
                <a:gd name="T35" fmla="*/ 302418750 h 146"/>
                <a:gd name="T36" fmla="*/ 239413570 w 157"/>
                <a:gd name="T37" fmla="*/ 327620313 h 146"/>
                <a:gd name="T38" fmla="*/ 244453872 w 157"/>
                <a:gd name="T39" fmla="*/ 345262200 h 146"/>
                <a:gd name="T40" fmla="*/ 249494174 w 157"/>
                <a:gd name="T41" fmla="*/ 352821875 h 146"/>
                <a:gd name="T42" fmla="*/ 254534477 w 157"/>
                <a:gd name="T43" fmla="*/ 360383138 h 146"/>
                <a:gd name="T44" fmla="*/ 259574779 w 157"/>
                <a:gd name="T45" fmla="*/ 362902500 h 146"/>
                <a:gd name="T46" fmla="*/ 267136027 w 157"/>
                <a:gd name="T47" fmla="*/ 367942813 h 146"/>
                <a:gd name="T48" fmla="*/ 287297236 w 157"/>
                <a:gd name="T49" fmla="*/ 330141263 h 146"/>
                <a:gd name="T50" fmla="*/ 299897198 w 157"/>
                <a:gd name="T51" fmla="*/ 289818763 h 146"/>
                <a:gd name="T52" fmla="*/ 294856896 w 157"/>
                <a:gd name="T53" fmla="*/ 262096250 h 146"/>
                <a:gd name="T54" fmla="*/ 289816594 w 157"/>
                <a:gd name="T55" fmla="*/ 234375325 h 146"/>
                <a:gd name="T56" fmla="*/ 289816594 w 157"/>
                <a:gd name="T57" fmla="*/ 229335013 h 146"/>
                <a:gd name="T58" fmla="*/ 292337539 w 157"/>
                <a:gd name="T59" fmla="*/ 226814063 h 146"/>
                <a:gd name="T60" fmla="*/ 294856896 w 157"/>
                <a:gd name="T61" fmla="*/ 221773750 h 146"/>
                <a:gd name="T62" fmla="*/ 299897198 w 157"/>
                <a:gd name="T63" fmla="*/ 219254388 h 146"/>
                <a:gd name="T64" fmla="*/ 312498748 w 157"/>
                <a:gd name="T65" fmla="*/ 216733438 h 146"/>
                <a:gd name="T66" fmla="*/ 327619655 w 157"/>
                <a:gd name="T67" fmla="*/ 214214075 h 146"/>
                <a:gd name="T68" fmla="*/ 365421129 w 157"/>
                <a:gd name="T69" fmla="*/ 214214075 h 146"/>
                <a:gd name="T70" fmla="*/ 395662944 w 157"/>
                <a:gd name="T71" fmla="*/ 214214075 h 146"/>
                <a:gd name="T72" fmla="*/ 393143586 w 157"/>
                <a:gd name="T73" fmla="*/ 199093138 h 146"/>
                <a:gd name="T74" fmla="*/ 388103284 w 157"/>
                <a:gd name="T75" fmla="*/ 189012513 h 146"/>
                <a:gd name="T76" fmla="*/ 385582339 w 157"/>
                <a:gd name="T77" fmla="*/ 176410938 h 146"/>
                <a:gd name="T78" fmla="*/ 375501734 w 157"/>
                <a:gd name="T79" fmla="*/ 168851263 h 146"/>
                <a:gd name="T80" fmla="*/ 350300222 w 157"/>
                <a:gd name="T81" fmla="*/ 158770638 h 146"/>
                <a:gd name="T82" fmla="*/ 327619655 w 157"/>
                <a:gd name="T83" fmla="*/ 148690013 h 146"/>
                <a:gd name="T84" fmla="*/ 312498748 w 157"/>
                <a:gd name="T85" fmla="*/ 148690013 h 146"/>
                <a:gd name="T86" fmla="*/ 302418143 w 157"/>
                <a:gd name="T87" fmla="*/ 133569075 h 146"/>
                <a:gd name="T88" fmla="*/ 284776291 w 157"/>
                <a:gd name="T89" fmla="*/ 120967500 h 146"/>
                <a:gd name="T90" fmla="*/ 274695686 w 157"/>
                <a:gd name="T91" fmla="*/ 108367513 h 146"/>
                <a:gd name="T92" fmla="*/ 269655384 w 157"/>
                <a:gd name="T93" fmla="*/ 100806250 h 146"/>
                <a:gd name="T94" fmla="*/ 264615082 w 157"/>
                <a:gd name="T95" fmla="*/ 88206263 h 146"/>
                <a:gd name="T96" fmla="*/ 264615082 w 157"/>
                <a:gd name="T97" fmla="*/ 75604688 h 146"/>
                <a:gd name="T98" fmla="*/ 264615082 w 157"/>
                <a:gd name="T99" fmla="*/ 42843450 h 146"/>
                <a:gd name="T100" fmla="*/ 239413570 w 157"/>
                <a:gd name="T101" fmla="*/ 42843450 h 146"/>
                <a:gd name="T102" fmla="*/ 211692700 w 157"/>
                <a:gd name="T103" fmla="*/ 35282188 h 146"/>
                <a:gd name="T104" fmla="*/ 161289676 w 157"/>
                <a:gd name="T105" fmla="*/ 20161250 h 146"/>
                <a:gd name="T106" fmla="*/ 113406010 w 157"/>
                <a:gd name="T107" fmla="*/ 7561263 h 146"/>
                <a:gd name="T108" fmla="*/ 93244800 w 157"/>
                <a:gd name="T109" fmla="*/ 0 h 146"/>
                <a:gd name="T110" fmla="*/ 68043288 w 157"/>
                <a:gd name="T111" fmla="*/ 2520950 h 146"/>
                <a:gd name="T112" fmla="*/ 47882079 w 157"/>
                <a:gd name="T113" fmla="*/ 10080625 h 146"/>
                <a:gd name="T114" fmla="*/ 27720869 w 157"/>
                <a:gd name="T115" fmla="*/ 17641888 h 146"/>
                <a:gd name="T116" fmla="*/ 0 w 157"/>
                <a:gd name="T117" fmla="*/ 25201563 h 14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57" h="146">
                  <a:moveTo>
                    <a:pt x="0" y="10"/>
                  </a:moveTo>
                  <a:lnTo>
                    <a:pt x="12" y="17"/>
                  </a:lnTo>
                  <a:lnTo>
                    <a:pt x="22" y="24"/>
                  </a:lnTo>
                  <a:lnTo>
                    <a:pt x="26" y="28"/>
                  </a:lnTo>
                  <a:lnTo>
                    <a:pt x="31" y="33"/>
                  </a:lnTo>
                  <a:lnTo>
                    <a:pt x="33" y="39"/>
                  </a:lnTo>
                  <a:lnTo>
                    <a:pt x="34" y="46"/>
                  </a:lnTo>
                  <a:lnTo>
                    <a:pt x="47" y="48"/>
                  </a:lnTo>
                  <a:lnTo>
                    <a:pt x="48" y="51"/>
                  </a:lnTo>
                  <a:lnTo>
                    <a:pt x="52" y="55"/>
                  </a:lnTo>
                  <a:lnTo>
                    <a:pt x="58" y="59"/>
                  </a:lnTo>
                  <a:lnTo>
                    <a:pt x="64" y="64"/>
                  </a:lnTo>
                  <a:lnTo>
                    <a:pt x="71" y="70"/>
                  </a:lnTo>
                  <a:lnTo>
                    <a:pt x="78" y="76"/>
                  </a:lnTo>
                  <a:lnTo>
                    <a:pt x="84" y="82"/>
                  </a:lnTo>
                  <a:lnTo>
                    <a:pt x="88" y="88"/>
                  </a:lnTo>
                  <a:lnTo>
                    <a:pt x="91" y="102"/>
                  </a:lnTo>
                  <a:lnTo>
                    <a:pt x="93" y="120"/>
                  </a:lnTo>
                  <a:lnTo>
                    <a:pt x="95" y="130"/>
                  </a:lnTo>
                  <a:lnTo>
                    <a:pt x="97" y="137"/>
                  </a:lnTo>
                  <a:lnTo>
                    <a:pt x="99" y="140"/>
                  </a:lnTo>
                  <a:lnTo>
                    <a:pt x="101" y="143"/>
                  </a:lnTo>
                  <a:lnTo>
                    <a:pt x="103" y="144"/>
                  </a:lnTo>
                  <a:lnTo>
                    <a:pt x="106" y="146"/>
                  </a:lnTo>
                  <a:lnTo>
                    <a:pt x="114" y="131"/>
                  </a:lnTo>
                  <a:lnTo>
                    <a:pt x="119" y="115"/>
                  </a:lnTo>
                  <a:lnTo>
                    <a:pt x="117" y="104"/>
                  </a:lnTo>
                  <a:lnTo>
                    <a:pt x="115" y="93"/>
                  </a:lnTo>
                  <a:lnTo>
                    <a:pt x="115" y="91"/>
                  </a:lnTo>
                  <a:lnTo>
                    <a:pt x="116" y="90"/>
                  </a:lnTo>
                  <a:lnTo>
                    <a:pt x="117" y="88"/>
                  </a:lnTo>
                  <a:lnTo>
                    <a:pt x="119" y="87"/>
                  </a:lnTo>
                  <a:lnTo>
                    <a:pt x="124" y="86"/>
                  </a:lnTo>
                  <a:lnTo>
                    <a:pt x="130" y="85"/>
                  </a:lnTo>
                  <a:lnTo>
                    <a:pt x="145" y="85"/>
                  </a:lnTo>
                  <a:lnTo>
                    <a:pt x="157" y="85"/>
                  </a:lnTo>
                  <a:lnTo>
                    <a:pt x="156" y="79"/>
                  </a:lnTo>
                  <a:lnTo>
                    <a:pt x="154" y="75"/>
                  </a:lnTo>
                  <a:lnTo>
                    <a:pt x="153" y="70"/>
                  </a:lnTo>
                  <a:lnTo>
                    <a:pt x="149" y="67"/>
                  </a:lnTo>
                  <a:lnTo>
                    <a:pt x="139" y="63"/>
                  </a:lnTo>
                  <a:lnTo>
                    <a:pt x="130" y="59"/>
                  </a:lnTo>
                  <a:lnTo>
                    <a:pt x="124" y="59"/>
                  </a:lnTo>
                  <a:lnTo>
                    <a:pt x="120" y="53"/>
                  </a:lnTo>
                  <a:lnTo>
                    <a:pt x="113" y="48"/>
                  </a:lnTo>
                  <a:lnTo>
                    <a:pt x="109" y="43"/>
                  </a:lnTo>
                  <a:lnTo>
                    <a:pt x="107" y="40"/>
                  </a:lnTo>
                  <a:lnTo>
                    <a:pt x="105" y="35"/>
                  </a:lnTo>
                  <a:lnTo>
                    <a:pt x="105" y="30"/>
                  </a:lnTo>
                  <a:lnTo>
                    <a:pt x="105" y="17"/>
                  </a:lnTo>
                  <a:lnTo>
                    <a:pt x="95" y="17"/>
                  </a:lnTo>
                  <a:lnTo>
                    <a:pt x="84" y="14"/>
                  </a:lnTo>
                  <a:lnTo>
                    <a:pt x="64" y="8"/>
                  </a:lnTo>
                  <a:lnTo>
                    <a:pt x="45" y="3"/>
                  </a:lnTo>
                  <a:lnTo>
                    <a:pt x="37" y="0"/>
                  </a:lnTo>
                  <a:lnTo>
                    <a:pt x="27" y="1"/>
                  </a:lnTo>
                  <a:lnTo>
                    <a:pt x="19" y="4"/>
                  </a:lnTo>
                  <a:lnTo>
                    <a:pt x="11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46" name="Freeform 540"/>
            <p:cNvSpPr>
              <a:spLocks/>
            </p:cNvSpPr>
            <p:nvPr/>
          </p:nvSpPr>
          <p:spPr bwMode="auto">
            <a:xfrm>
              <a:off x="6661995" y="3983294"/>
              <a:ext cx="541486" cy="268691"/>
            </a:xfrm>
            <a:custGeom>
              <a:avLst/>
              <a:gdLst>
                <a:gd name="T0" fmla="*/ 2147483647 w 264"/>
                <a:gd name="T1" fmla="*/ 2147483647 h 131"/>
                <a:gd name="T2" fmla="*/ 2147483647 w 264"/>
                <a:gd name="T3" fmla="*/ 2147483647 h 131"/>
                <a:gd name="T4" fmla="*/ 2147483647 w 264"/>
                <a:gd name="T5" fmla="*/ 2147483647 h 131"/>
                <a:gd name="T6" fmla="*/ 2147483647 w 264"/>
                <a:gd name="T7" fmla="*/ 2147483647 h 131"/>
                <a:gd name="T8" fmla="*/ 2147483647 w 264"/>
                <a:gd name="T9" fmla="*/ 2147483647 h 131"/>
                <a:gd name="T10" fmla="*/ 2147483647 w 264"/>
                <a:gd name="T11" fmla="*/ 2147483647 h 131"/>
                <a:gd name="T12" fmla="*/ 2147483647 w 264"/>
                <a:gd name="T13" fmla="*/ 2147483647 h 131"/>
                <a:gd name="T14" fmla="*/ 2147483647 w 264"/>
                <a:gd name="T15" fmla="*/ 2147483647 h 131"/>
                <a:gd name="T16" fmla="*/ 2147483647 w 264"/>
                <a:gd name="T17" fmla="*/ 2147483647 h 131"/>
                <a:gd name="T18" fmla="*/ 2147483647 w 264"/>
                <a:gd name="T19" fmla="*/ 2147483647 h 131"/>
                <a:gd name="T20" fmla="*/ 2147483647 w 264"/>
                <a:gd name="T21" fmla="*/ 2147483647 h 131"/>
                <a:gd name="T22" fmla="*/ 2147483647 w 264"/>
                <a:gd name="T23" fmla="*/ 2147483647 h 131"/>
                <a:gd name="T24" fmla="*/ 2147483647 w 264"/>
                <a:gd name="T25" fmla="*/ 2147483647 h 131"/>
                <a:gd name="T26" fmla="*/ 2147483647 w 264"/>
                <a:gd name="T27" fmla="*/ 2147483647 h 131"/>
                <a:gd name="T28" fmla="*/ 2147483647 w 264"/>
                <a:gd name="T29" fmla="*/ 2147483647 h 131"/>
                <a:gd name="T30" fmla="*/ 2147483647 w 264"/>
                <a:gd name="T31" fmla="*/ 2147483647 h 131"/>
                <a:gd name="T32" fmla="*/ 2147483647 w 264"/>
                <a:gd name="T33" fmla="*/ 2147483647 h 131"/>
                <a:gd name="T34" fmla="*/ 2147483647 w 264"/>
                <a:gd name="T35" fmla="*/ 2147483647 h 131"/>
                <a:gd name="T36" fmla="*/ 2147483647 w 264"/>
                <a:gd name="T37" fmla="*/ 2147483647 h 131"/>
                <a:gd name="T38" fmla="*/ 2147483647 w 264"/>
                <a:gd name="T39" fmla="*/ 2147483647 h 131"/>
                <a:gd name="T40" fmla="*/ 2147483647 w 264"/>
                <a:gd name="T41" fmla="*/ 2147483647 h 131"/>
                <a:gd name="T42" fmla="*/ 2147483647 w 264"/>
                <a:gd name="T43" fmla="*/ 2147483647 h 131"/>
                <a:gd name="T44" fmla="*/ 2147483647 w 264"/>
                <a:gd name="T45" fmla="*/ 2147483647 h 131"/>
                <a:gd name="T46" fmla="*/ 2147483647 w 264"/>
                <a:gd name="T47" fmla="*/ 2147483647 h 131"/>
                <a:gd name="T48" fmla="*/ 2147483647 w 264"/>
                <a:gd name="T49" fmla="*/ 2147483647 h 131"/>
                <a:gd name="T50" fmla="*/ 2147483647 w 264"/>
                <a:gd name="T51" fmla="*/ 2147483647 h 131"/>
                <a:gd name="T52" fmla="*/ 2147483647 w 264"/>
                <a:gd name="T53" fmla="*/ 2147483647 h 131"/>
                <a:gd name="T54" fmla="*/ 2147483647 w 264"/>
                <a:gd name="T55" fmla="*/ 2147483647 h 131"/>
                <a:gd name="T56" fmla="*/ 2147483647 w 264"/>
                <a:gd name="T57" fmla="*/ 2147483647 h 131"/>
                <a:gd name="T58" fmla="*/ 2147483647 w 264"/>
                <a:gd name="T59" fmla="*/ 2147483647 h 131"/>
                <a:gd name="T60" fmla="*/ 2147483647 w 264"/>
                <a:gd name="T61" fmla="*/ 2147483647 h 131"/>
                <a:gd name="T62" fmla="*/ 2147483647 w 264"/>
                <a:gd name="T63" fmla="*/ 2147483647 h 131"/>
                <a:gd name="T64" fmla="*/ 2147483647 w 264"/>
                <a:gd name="T65" fmla="*/ 2147483647 h 131"/>
                <a:gd name="T66" fmla="*/ 2147483647 w 264"/>
                <a:gd name="T67" fmla="*/ 2147483647 h 131"/>
                <a:gd name="T68" fmla="*/ 2147483647 w 264"/>
                <a:gd name="T69" fmla="*/ 2147483647 h 131"/>
                <a:gd name="T70" fmla="*/ 2147483647 w 264"/>
                <a:gd name="T71" fmla="*/ 2147483647 h 131"/>
                <a:gd name="T72" fmla="*/ 2147483647 w 264"/>
                <a:gd name="T73" fmla="*/ 2147483647 h 131"/>
                <a:gd name="T74" fmla="*/ 2147483647 w 264"/>
                <a:gd name="T75" fmla="*/ 2147483647 h 131"/>
                <a:gd name="T76" fmla="*/ 2147483647 w 264"/>
                <a:gd name="T77" fmla="*/ 2147483647 h 131"/>
                <a:gd name="T78" fmla="*/ 2147483647 w 264"/>
                <a:gd name="T79" fmla="*/ 2147483647 h 131"/>
                <a:gd name="T80" fmla="*/ 2147483647 w 264"/>
                <a:gd name="T81" fmla="*/ 2147483647 h 131"/>
                <a:gd name="T82" fmla="*/ 2147483647 w 264"/>
                <a:gd name="T83" fmla="*/ 2147483647 h 131"/>
                <a:gd name="T84" fmla="*/ 2147483647 w 264"/>
                <a:gd name="T85" fmla="*/ 2147483647 h 131"/>
                <a:gd name="T86" fmla="*/ 2147483647 w 264"/>
                <a:gd name="T87" fmla="*/ 2147483647 h 131"/>
                <a:gd name="T88" fmla="*/ 2147483647 w 264"/>
                <a:gd name="T89" fmla="*/ 2147483647 h 131"/>
                <a:gd name="T90" fmla="*/ 2147483647 w 264"/>
                <a:gd name="T91" fmla="*/ 2147483647 h 131"/>
                <a:gd name="T92" fmla="*/ 2147483647 w 264"/>
                <a:gd name="T93" fmla="*/ 2147483647 h 131"/>
                <a:gd name="T94" fmla="*/ 2147483647 w 264"/>
                <a:gd name="T95" fmla="*/ 2147483647 h 131"/>
                <a:gd name="T96" fmla="*/ 2147483647 w 264"/>
                <a:gd name="T97" fmla="*/ 2147483647 h 131"/>
                <a:gd name="T98" fmla="*/ 2147483647 w 264"/>
                <a:gd name="T99" fmla="*/ 0 h 131"/>
                <a:gd name="T100" fmla="*/ 2147483647 w 264"/>
                <a:gd name="T101" fmla="*/ 2147483647 h 131"/>
                <a:gd name="T102" fmla="*/ 2147483647 w 264"/>
                <a:gd name="T103" fmla="*/ 2147483647 h 131"/>
                <a:gd name="T104" fmla="*/ 2147483647 w 264"/>
                <a:gd name="T105" fmla="*/ 2147483647 h 1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64" h="131">
                  <a:moveTo>
                    <a:pt x="94" y="11"/>
                  </a:moveTo>
                  <a:lnTo>
                    <a:pt x="91" y="11"/>
                  </a:lnTo>
                  <a:lnTo>
                    <a:pt x="87" y="10"/>
                  </a:lnTo>
                  <a:lnTo>
                    <a:pt x="85" y="9"/>
                  </a:lnTo>
                  <a:lnTo>
                    <a:pt x="84" y="6"/>
                  </a:lnTo>
                  <a:lnTo>
                    <a:pt x="83" y="2"/>
                  </a:lnTo>
                  <a:lnTo>
                    <a:pt x="78" y="2"/>
                  </a:lnTo>
                  <a:lnTo>
                    <a:pt x="76" y="8"/>
                  </a:lnTo>
                  <a:lnTo>
                    <a:pt x="73" y="11"/>
                  </a:lnTo>
                  <a:lnTo>
                    <a:pt x="69" y="14"/>
                  </a:lnTo>
                  <a:lnTo>
                    <a:pt x="64" y="16"/>
                  </a:lnTo>
                  <a:lnTo>
                    <a:pt x="53" y="19"/>
                  </a:lnTo>
                  <a:lnTo>
                    <a:pt x="40" y="24"/>
                  </a:lnTo>
                  <a:lnTo>
                    <a:pt x="31" y="29"/>
                  </a:lnTo>
                  <a:lnTo>
                    <a:pt x="18" y="37"/>
                  </a:lnTo>
                  <a:lnTo>
                    <a:pt x="6" y="43"/>
                  </a:lnTo>
                  <a:lnTo>
                    <a:pt x="0" y="48"/>
                  </a:lnTo>
                  <a:lnTo>
                    <a:pt x="5" y="53"/>
                  </a:lnTo>
                  <a:lnTo>
                    <a:pt x="8" y="60"/>
                  </a:lnTo>
                  <a:lnTo>
                    <a:pt x="5" y="65"/>
                  </a:lnTo>
                  <a:lnTo>
                    <a:pt x="2" y="68"/>
                  </a:lnTo>
                  <a:lnTo>
                    <a:pt x="3" y="71"/>
                  </a:lnTo>
                  <a:lnTo>
                    <a:pt x="4" y="74"/>
                  </a:lnTo>
                  <a:lnTo>
                    <a:pt x="6" y="77"/>
                  </a:lnTo>
                  <a:lnTo>
                    <a:pt x="9" y="80"/>
                  </a:lnTo>
                  <a:lnTo>
                    <a:pt x="16" y="87"/>
                  </a:lnTo>
                  <a:lnTo>
                    <a:pt x="26" y="93"/>
                  </a:lnTo>
                  <a:lnTo>
                    <a:pt x="34" y="98"/>
                  </a:lnTo>
                  <a:lnTo>
                    <a:pt x="42" y="104"/>
                  </a:lnTo>
                  <a:lnTo>
                    <a:pt x="45" y="107"/>
                  </a:lnTo>
                  <a:lnTo>
                    <a:pt x="48" y="110"/>
                  </a:lnTo>
                  <a:lnTo>
                    <a:pt x="50" y="112"/>
                  </a:lnTo>
                  <a:lnTo>
                    <a:pt x="51" y="116"/>
                  </a:lnTo>
                  <a:lnTo>
                    <a:pt x="67" y="123"/>
                  </a:lnTo>
                  <a:lnTo>
                    <a:pt x="66" y="126"/>
                  </a:lnTo>
                  <a:lnTo>
                    <a:pt x="76" y="126"/>
                  </a:lnTo>
                  <a:lnTo>
                    <a:pt x="78" y="131"/>
                  </a:lnTo>
                  <a:lnTo>
                    <a:pt x="89" y="131"/>
                  </a:lnTo>
                  <a:lnTo>
                    <a:pt x="93" y="130"/>
                  </a:lnTo>
                  <a:lnTo>
                    <a:pt x="95" y="129"/>
                  </a:lnTo>
                  <a:lnTo>
                    <a:pt x="96" y="127"/>
                  </a:lnTo>
                  <a:lnTo>
                    <a:pt x="96" y="123"/>
                  </a:lnTo>
                  <a:lnTo>
                    <a:pt x="103" y="121"/>
                  </a:lnTo>
                  <a:lnTo>
                    <a:pt x="106" y="119"/>
                  </a:lnTo>
                  <a:lnTo>
                    <a:pt x="107" y="117"/>
                  </a:lnTo>
                  <a:lnTo>
                    <a:pt x="108" y="113"/>
                  </a:lnTo>
                  <a:lnTo>
                    <a:pt x="108" y="110"/>
                  </a:lnTo>
                  <a:lnTo>
                    <a:pt x="109" y="108"/>
                  </a:lnTo>
                  <a:lnTo>
                    <a:pt x="112" y="106"/>
                  </a:lnTo>
                  <a:lnTo>
                    <a:pt x="116" y="105"/>
                  </a:lnTo>
                  <a:lnTo>
                    <a:pt x="122" y="105"/>
                  </a:lnTo>
                  <a:lnTo>
                    <a:pt x="122" y="109"/>
                  </a:lnTo>
                  <a:lnTo>
                    <a:pt x="134" y="109"/>
                  </a:lnTo>
                  <a:lnTo>
                    <a:pt x="140" y="110"/>
                  </a:lnTo>
                  <a:lnTo>
                    <a:pt x="145" y="112"/>
                  </a:lnTo>
                  <a:lnTo>
                    <a:pt x="157" y="112"/>
                  </a:lnTo>
                  <a:lnTo>
                    <a:pt x="157" y="118"/>
                  </a:lnTo>
                  <a:lnTo>
                    <a:pt x="169" y="115"/>
                  </a:lnTo>
                  <a:lnTo>
                    <a:pt x="177" y="112"/>
                  </a:lnTo>
                  <a:lnTo>
                    <a:pt x="182" y="113"/>
                  </a:lnTo>
                  <a:lnTo>
                    <a:pt x="185" y="115"/>
                  </a:lnTo>
                  <a:lnTo>
                    <a:pt x="188" y="117"/>
                  </a:lnTo>
                  <a:lnTo>
                    <a:pt x="195" y="118"/>
                  </a:lnTo>
                  <a:lnTo>
                    <a:pt x="197" y="113"/>
                  </a:lnTo>
                  <a:lnTo>
                    <a:pt x="198" y="111"/>
                  </a:lnTo>
                  <a:lnTo>
                    <a:pt x="200" y="109"/>
                  </a:lnTo>
                  <a:lnTo>
                    <a:pt x="203" y="108"/>
                  </a:lnTo>
                  <a:lnTo>
                    <a:pt x="209" y="107"/>
                  </a:lnTo>
                  <a:lnTo>
                    <a:pt x="219" y="107"/>
                  </a:lnTo>
                  <a:lnTo>
                    <a:pt x="223" y="106"/>
                  </a:lnTo>
                  <a:lnTo>
                    <a:pt x="226" y="105"/>
                  </a:lnTo>
                  <a:lnTo>
                    <a:pt x="229" y="104"/>
                  </a:lnTo>
                  <a:lnTo>
                    <a:pt x="230" y="102"/>
                  </a:lnTo>
                  <a:lnTo>
                    <a:pt x="233" y="98"/>
                  </a:lnTo>
                  <a:lnTo>
                    <a:pt x="240" y="94"/>
                  </a:lnTo>
                  <a:lnTo>
                    <a:pt x="240" y="81"/>
                  </a:lnTo>
                  <a:lnTo>
                    <a:pt x="246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3" y="69"/>
                  </a:lnTo>
                  <a:lnTo>
                    <a:pt x="257" y="67"/>
                  </a:lnTo>
                  <a:lnTo>
                    <a:pt x="264" y="67"/>
                  </a:lnTo>
                  <a:lnTo>
                    <a:pt x="251" y="49"/>
                  </a:lnTo>
                  <a:lnTo>
                    <a:pt x="210" y="43"/>
                  </a:lnTo>
                  <a:lnTo>
                    <a:pt x="210" y="38"/>
                  </a:lnTo>
                  <a:lnTo>
                    <a:pt x="193" y="33"/>
                  </a:lnTo>
                  <a:lnTo>
                    <a:pt x="192" y="36"/>
                  </a:lnTo>
                  <a:lnTo>
                    <a:pt x="190" y="39"/>
                  </a:lnTo>
                  <a:lnTo>
                    <a:pt x="188" y="41"/>
                  </a:lnTo>
                  <a:lnTo>
                    <a:pt x="185" y="42"/>
                  </a:lnTo>
                  <a:lnTo>
                    <a:pt x="177" y="44"/>
                  </a:lnTo>
                  <a:lnTo>
                    <a:pt x="170" y="44"/>
                  </a:lnTo>
                  <a:lnTo>
                    <a:pt x="159" y="33"/>
                  </a:lnTo>
                  <a:lnTo>
                    <a:pt x="150" y="24"/>
                  </a:lnTo>
                  <a:lnTo>
                    <a:pt x="150" y="19"/>
                  </a:lnTo>
                  <a:lnTo>
                    <a:pt x="141" y="19"/>
                  </a:lnTo>
                  <a:lnTo>
                    <a:pt x="134" y="15"/>
                  </a:lnTo>
                  <a:lnTo>
                    <a:pt x="127" y="11"/>
                  </a:lnTo>
                  <a:lnTo>
                    <a:pt x="114" y="9"/>
                  </a:lnTo>
                  <a:lnTo>
                    <a:pt x="105" y="0"/>
                  </a:lnTo>
                  <a:lnTo>
                    <a:pt x="104" y="5"/>
                  </a:lnTo>
                  <a:lnTo>
                    <a:pt x="102" y="8"/>
                  </a:lnTo>
                  <a:lnTo>
                    <a:pt x="100" y="9"/>
                  </a:lnTo>
                  <a:lnTo>
                    <a:pt x="99" y="10"/>
                  </a:lnTo>
                  <a:lnTo>
                    <a:pt x="97" y="11"/>
                  </a:lnTo>
                  <a:lnTo>
                    <a:pt x="94" y="11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</a:gra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247" name="Freeform 541"/>
            <p:cNvSpPr>
              <a:spLocks/>
            </p:cNvSpPr>
            <p:nvPr/>
          </p:nvSpPr>
          <p:spPr bwMode="auto">
            <a:xfrm>
              <a:off x="7529603" y="3562822"/>
              <a:ext cx="1523952" cy="756849"/>
            </a:xfrm>
            <a:custGeom>
              <a:avLst/>
              <a:gdLst>
                <a:gd name="T0" fmla="*/ 1756547368 w 743"/>
                <a:gd name="T1" fmla="*/ 466230098 h 369"/>
                <a:gd name="T2" fmla="*/ 1779229558 w 743"/>
                <a:gd name="T3" fmla="*/ 423386611 h 369"/>
                <a:gd name="T4" fmla="*/ 1824592352 w 743"/>
                <a:gd name="T5" fmla="*/ 403225344 h 369"/>
                <a:gd name="T6" fmla="*/ 1867434196 w 743"/>
                <a:gd name="T7" fmla="*/ 335181861 h 369"/>
                <a:gd name="T8" fmla="*/ 1814511731 w 743"/>
                <a:gd name="T9" fmla="*/ 299899643 h 369"/>
                <a:gd name="T10" fmla="*/ 1799390800 w 743"/>
                <a:gd name="T11" fmla="*/ 241935207 h 369"/>
                <a:gd name="T12" fmla="*/ 1814511731 w 743"/>
                <a:gd name="T13" fmla="*/ 196572355 h 369"/>
                <a:gd name="T14" fmla="*/ 1784269869 w 743"/>
                <a:gd name="T15" fmla="*/ 166330454 h 369"/>
                <a:gd name="T16" fmla="*/ 1680942712 w 743"/>
                <a:gd name="T17" fmla="*/ 153730456 h 369"/>
                <a:gd name="T18" fmla="*/ 1645660540 w 743"/>
                <a:gd name="T19" fmla="*/ 163811090 h 369"/>
                <a:gd name="T20" fmla="*/ 1577617144 w 743"/>
                <a:gd name="T21" fmla="*/ 186491722 h 369"/>
                <a:gd name="T22" fmla="*/ 1549894643 w 743"/>
                <a:gd name="T23" fmla="*/ 178932040 h 369"/>
                <a:gd name="T24" fmla="*/ 1484370608 w 743"/>
                <a:gd name="T25" fmla="*/ 133569189 h 369"/>
                <a:gd name="T26" fmla="*/ 1391125660 w 743"/>
                <a:gd name="T27" fmla="*/ 196572355 h 369"/>
                <a:gd name="T28" fmla="*/ 1325601626 w 743"/>
                <a:gd name="T29" fmla="*/ 191532038 h 369"/>
                <a:gd name="T30" fmla="*/ 1255037280 w 743"/>
                <a:gd name="T31" fmla="*/ 158770773 h 369"/>
                <a:gd name="T32" fmla="*/ 1088707038 w 743"/>
                <a:gd name="T33" fmla="*/ 88206338 h 369"/>
                <a:gd name="T34" fmla="*/ 1025702365 w 743"/>
                <a:gd name="T35" fmla="*/ 0 h 369"/>
                <a:gd name="T36" fmla="*/ 889613985 w 743"/>
                <a:gd name="T37" fmla="*/ 85685386 h 369"/>
                <a:gd name="T38" fmla="*/ 763606226 w 743"/>
                <a:gd name="T39" fmla="*/ 138609506 h 369"/>
                <a:gd name="T40" fmla="*/ 776207796 w 743"/>
                <a:gd name="T41" fmla="*/ 234375525 h 369"/>
                <a:gd name="T42" fmla="*/ 771167486 w 743"/>
                <a:gd name="T43" fmla="*/ 254536792 h 369"/>
                <a:gd name="T44" fmla="*/ 745965934 w 743"/>
                <a:gd name="T45" fmla="*/ 284778693 h 369"/>
                <a:gd name="T46" fmla="*/ 738404674 w 743"/>
                <a:gd name="T47" fmla="*/ 239415842 h 369"/>
                <a:gd name="T48" fmla="*/ 667840329 w 743"/>
                <a:gd name="T49" fmla="*/ 219254575 h 369"/>
                <a:gd name="T50" fmla="*/ 584676002 w 743"/>
                <a:gd name="T51" fmla="*/ 257056157 h 369"/>
                <a:gd name="T52" fmla="*/ 551913191 w 743"/>
                <a:gd name="T53" fmla="*/ 241935207 h 369"/>
                <a:gd name="T54" fmla="*/ 491429467 w 743"/>
                <a:gd name="T55" fmla="*/ 254536792 h 369"/>
                <a:gd name="T56" fmla="*/ 380542639 w 743"/>
                <a:gd name="T57" fmla="*/ 249496475 h 369"/>
                <a:gd name="T58" fmla="*/ 199091466 w 743"/>
                <a:gd name="T59" fmla="*/ 241935207 h 369"/>
                <a:gd name="T60" fmla="*/ 136088380 w 743"/>
                <a:gd name="T61" fmla="*/ 405746296 h 369"/>
                <a:gd name="T62" fmla="*/ 123486810 w 743"/>
                <a:gd name="T63" fmla="*/ 498991363 h 369"/>
                <a:gd name="T64" fmla="*/ 63003086 w 743"/>
                <a:gd name="T65" fmla="*/ 710684669 h 369"/>
                <a:gd name="T66" fmla="*/ 25201552 w 743"/>
                <a:gd name="T67" fmla="*/ 814011957 h 369"/>
                <a:gd name="T68" fmla="*/ 103325569 w 743"/>
                <a:gd name="T69" fmla="*/ 821571639 h 369"/>
                <a:gd name="T70" fmla="*/ 282257380 w 743"/>
                <a:gd name="T71" fmla="*/ 816531322 h 369"/>
                <a:gd name="T72" fmla="*/ 335179845 w 743"/>
                <a:gd name="T73" fmla="*/ 826611956 h 369"/>
                <a:gd name="T74" fmla="*/ 362902346 w 743"/>
                <a:gd name="T75" fmla="*/ 798891007 h 369"/>
                <a:gd name="T76" fmla="*/ 441026363 w 743"/>
                <a:gd name="T77" fmla="*/ 756047520 h 369"/>
                <a:gd name="T78" fmla="*/ 466227915 w 743"/>
                <a:gd name="T79" fmla="*/ 728326572 h 369"/>
                <a:gd name="T80" fmla="*/ 498990726 w 743"/>
                <a:gd name="T81" fmla="*/ 700604036 h 369"/>
                <a:gd name="T82" fmla="*/ 630038795 w 743"/>
                <a:gd name="T83" fmla="*/ 685483085 h 369"/>
                <a:gd name="T84" fmla="*/ 710683761 w 743"/>
                <a:gd name="T85" fmla="*/ 695563719 h 369"/>
                <a:gd name="T86" fmla="*/ 791328727 w 743"/>
                <a:gd name="T87" fmla="*/ 776208788 h 369"/>
                <a:gd name="T88" fmla="*/ 836691520 w 743"/>
                <a:gd name="T89" fmla="*/ 819052274 h 369"/>
                <a:gd name="T90" fmla="*/ 912296176 w 743"/>
                <a:gd name="T91" fmla="*/ 887095757 h 369"/>
                <a:gd name="T92" fmla="*/ 982860521 w 743"/>
                <a:gd name="T93" fmla="*/ 899697343 h 369"/>
                <a:gd name="T94" fmla="*/ 1030742676 w 743"/>
                <a:gd name="T95" fmla="*/ 844253858 h 369"/>
                <a:gd name="T96" fmla="*/ 1098787659 w 743"/>
                <a:gd name="T97" fmla="*/ 801410372 h 369"/>
                <a:gd name="T98" fmla="*/ 1194553556 w 743"/>
                <a:gd name="T99" fmla="*/ 814011957 h 369"/>
                <a:gd name="T100" fmla="*/ 1285279143 w 743"/>
                <a:gd name="T101" fmla="*/ 846773223 h 369"/>
                <a:gd name="T102" fmla="*/ 1370964419 w 743"/>
                <a:gd name="T103" fmla="*/ 814011957 h 369"/>
                <a:gd name="T104" fmla="*/ 1454128746 w 743"/>
                <a:gd name="T105" fmla="*/ 781249104 h 369"/>
                <a:gd name="T106" fmla="*/ 1499491539 w 743"/>
                <a:gd name="T107" fmla="*/ 725805620 h 369"/>
                <a:gd name="T108" fmla="*/ 1549894643 w 743"/>
                <a:gd name="T109" fmla="*/ 688004037 h 369"/>
                <a:gd name="T110" fmla="*/ 1585176816 w 743"/>
                <a:gd name="T111" fmla="*/ 662802453 h 369"/>
                <a:gd name="T112" fmla="*/ 1625499298 w 743"/>
                <a:gd name="T113" fmla="*/ 650200867 h 369"/>
                <a:gd name="T114" fmla="*/ 1675902402 w 743"/>
                <a:gd name="T115" fmla="*/ 617439602 h 369"/>
                <a:gd name="T116" fmla="*/ 1718745834 w 743"/>
                <a:gd name="T117" fmla="*/ 559475165 h 3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743" h="369">
                  <a:moveTo>
                    <a:pt x="694" y="217"/>
                  </a:moveTo>
                  <a:lnTo>
                    <a:pt x="691" y="203"/>
                  </a:lnTo>
                  <a:lnTo>
                    <a:pt x="691" y="195"/>
                  </a:lnTo>
                  <a:lnTo>
                    <a:pt x="693" y="189"/>
                  </a:lnTo>
                  <a:lnTo>
                    <a:pt x="697" y="185"/>
                  </a:lnTo>
                  <a:lnTo>
                    <a:pt x="700" y="180"/>
                  </a:lnTo>
                  <a:lnTo>
                    <a:pt x="703" y="177"/>
                  </a:lnTo>
                  <a:lnTo>
                    <a:pt x="704" y="174"/>
                  </a:lnTo>
                  <a:lnTo>
                    <a:pt x="705" y="171"/>
                  </a:lnTo>
                  <a:lnTo>
                    <a:pt x="706" y="168"/>
                  </a:lnTo>
                  <a:lnTo>
                    <a:pt x="706" y="163"/>
                  </a:lnTo>
                  <a:lnTo>
                    <a:pt x="716" y="163"/>
                  </a:lnTo>
                  <a:lnTo>
                    <a:pt x="719" y="163"/>
                  </a:lnTo>
                  <a:lnTo>
                    <a:pt x="721" y="162"/>
                  </a:lnTo>
                  <a:lnTo>
                    <a:pt x="724" y="160"/>
                  </a:lnTo>
                  <a:lnTo>
                    <a:pt x="726" y="158"/>
                  </a:lnTo>
                  <a:lnTo>
                    <a:pt x="743" y="155"/>
                  </a:lnTo>
                  <a:lnTo>
                    <a:pt x="742" y="146"/>
                  </a:lnTo>
                  <a:lnTo>
                    <a:pt x="741" y="139"/>
                  </a:lnTo>
                  <a:lnTo>
                    <a:pt x="741" y="133"/>
                  </a:lnTo>
                  <a:lnTo>
                    <a:pt x="733" y="131"/>
                  </a:lnTo>
                  <a:lnTo>
                    <a:pt x="733" y="122"/>
                  </a:lnTo>
                  <a:lnTo>
                    <a:pt x="728" y="121"/>
                  </a:lnTo>
                  <a:lnTo>
                    <a:pt x="722" y="120"/>
                  </a:lnTo>
                  <a:lnTo>
                    <a:pt x="720" y="119"/>
                  </a:lnTo>
                  <a:lnTo>
                    <a:pt x="719" y="118"/>
                  </a:lnTo>
                  <a:lnTo>
                    <a:pt x="718" y="116"/>
                  </a:lnTo>
                  <a:lnTo>
                    <a:pt x="718" y="114"/>
                  </a:lnTo>
                  <a:lnTo>
                    <a:pt x="718" y="96"/>
                  </a:lnTo>
                  <a:lnTo>
                    <a:pt x="714" y="96"/>
                  </a:lnTo>
                  <a:lnTo>
                    <a:pt x="714" y="90"/>
                  </a:lnTo>
                  <a:lnTo>
                    <a:pt x="715" y="85"/>
                  </a:lnTo>
                  <a:lnTo>
                    <a:pt x="718" y="82"/>
                  </a:lnTo>
                  <a:lnTo>
                    <a:pt x="719" y="80"/>
                  </a:lnTo>
                  <a:lnTo>
                    <a:pt x="720" y="78"/>
                  </a:lnTo>
                  <a:lnTo>
                    <a:pt x="721" y="74"/>
                  </a:lnTo>
                  <a:lnTo>
                    <a:pt x="721" y="68"/>
                  </a:lnTo>
                  <a:lnTo>
                    <a:pt x="714" y="68"/>
                  </a:lnTo>
                  <a:lnTo>
                    <a:pt x="714" y="64"/>
                  </a:lnTo>
                  <a:lnTo>
                    <a:pt x="708" y="66"/>
                  </a:lnTo>
                  <a:lnTo>
                    <a:pt x="705" y="66"/>
                  </a:lnTo>
                  <a:lnTo>
                    <a:pt x="700" y="65"/>
                  </a:lnTo>
                  <a:lnTo>
                    <a:pt x="687" y="63"/>
                  </a:lnTo>
                  <a:lnTo>
                    <a:pt x="675" y="62"/>
                  </a:lnTo>
                  <a:lnTo>
                    <a:pt x="667" y="61"/>
                  </a:lnTo>
                  <a:lnTo>
                    <a:pt x="666" y="64"/>
                  </a:lnTo>
                  <a:lnTo>
                    <a:pt x="664" y="65"/>
                  </a:lnTo>
                  <a:lnTo>
                    <a:pt x="661" y="66"/>
                  </a:lnTo>
                  <a:lnTo>
                    <a:pt x="659" y="66"/>
                  </a:lnTo>
                  <a:lnTo>
                    <a:pt x="653" y="65"/>
                  </a:lnTo>
                  <a:lnTo>
                    <a:pt x="645" y="64"/>
                  </a:lnTo>
                  <a:lnTo>
                    <a:pt x="631" y="64"/>
                  </a:lnTo>
                  <a:lnTo>
                    <a:pt x="630" y="69"/>
                  </a:lnTo>
                  <a:lnTo>
                    <a:pt x="629" y="73"/>
                  </a:lnTo>
                  <a:lnTo>
                    <a:pt x="626" y="74"/>
                  </a:lnTo>
                  <a:lnTo>
                    <a:pt x="622" y="75"/>
                  </a:lnTo>
                  <a:lnTo>
                    <a:pt x="618" y="75"/>
                  </a:lnTo>
                  <a:lnTo>
                    <a:pt x="617" y="74"/>
                  </a:lnTo>
                  <a:lnTo>
                    <a:pt x="616" y="73"/>
                  </a:lnTo>
                  <a:lnTo>
                    <a:pt x="615" y="71"/>
                  </a:lnTo>
                  <a:lnTo>
                    <a:pt x="614" y="69"/>
                  </a:lnTo>
                  <a:lnTo>
                    <a:pt x="610" y="67"/>
                  </a:lnTo>
                  <a:lnTo>
                    <a:pt x="604" y="66"/>
                  </a:lnTo>
                  <a:lnTo>
                    <a:pt x="596" y="66"/>
                  </a:lnTo>
                  <a:lnTo>
                    <a:pt x="589" y="53"/>
                  </a:lnTo>
                  <a:lnTo>
                    <a:pt x="589" y="56"/>
                  </a:lnTo>
                  <a:lnTo>
                    <a:pt x="566" y="72"/>
                  </a:lnTo>
                  <a:lnTo>
                    <a:pt x="566" y="78"/>
                  </a:lnTo>
                  <a:lnTo>
                    <a:pt x="552" y="77"/>
                  </a:lnTo>
                  <a:lnTo>
                    <a:pt x="552" y="78"/>
                  </a:lnTo>
                  <a:lnTo>
                    <a:pt x="542" y="78"/>
                  </a:lnTo>
                  <a:lnTo>
                    <a:pt x="542" y="72"/>
                  </a:lnTo>
                  <a:lnTo>
                    <a:pt x="535" y="72"/>
                  </a:lnTo>
                  <a:lnTo>
                    <a:pt x="530" y="73"/>
                  </a:lnTo>
                  <a:lnTo>
                    <a:pt x="526" y="76"/>
                  </a:lnTo>
                  <a:lnTo>
                    <a:pt x="523" y="79"/>
                  </a:lnTo>
                  <a:lnTo>
                    <a:pt x="519" y="82"/>
                  </a:lnTo>
                  <a:lnTo>
                    <a:pt x="501" y="78"/>
                  </a:lnTo>
                  <a:lnTo>
                    <a:pt x="498" y="75"/>
                  </a:lnTo>
                  <a:lnTo>
                    <a:pt x="498" y="63"/>
                  </a:lnTo>
                  <a:lnTo>
                    <a:pt x="486" y="51"/>
                  </a:lnTo>
                  <a:lnTo>
                    <a:pt x="488" y="48"/>
                  </a:lnTo>
                  <a:lnTo>
                    <a:pt x="440" y="56"/>
                  </a:lnTo>
                  <a:lnTo>
                    <a:pt x="436" y="46"/>
                  </a:lnTo>
                  <a:lnTo>
                    <a:pt x="432" y="35"/>
                  </a:lnTo>
                  <a:lnTo>
                    <a:pt x="429" y="29"/>
                  </a:lnTo>
                  <a:lnTo>
                    <a:pt x="429" y="18"/>
                  </a:lnTo>
                  <a:lnTo>
                    <a:pt x="416" y="16"/>
                  </a:lnTo>
                  <a:lnTo>
                    <a:pt x="418" y="13"/>
                  </a:lnTo>
                  <a:lnTo>
                    <a:pt x="407" y="0"/>
                  </a:lnTo>
                  <a:lnTo>
                    <a:pt x="387" y="3"/>
                  </a:lnTo>
                  <a:lnTo>
                    <a:pt x="375" y="10"/>
                  </a:lnTo>
                  <a:lnTo>
                    <a:pt x="362" y="16"/>
                  </a:lnTo>
                  <a:lnTo>
                    <a:pt x="353" y="16"/>
                  </a:lnTo>
                  <a:lnTo>
                    <a:pt x="353" y="34"/>
                  </a:lnTo>
                  <a:lnTo>
                    <a:pt x="324" y="36"/>
                  </a:lnTo>
                  <a:lnTo>
                    <a:pt x="316" y="41"/>
                  </a:lnTo>
                  <a:lnTo>
                    <a:pt x="308" y="47"/>
                  </a:lnTo>
                  <a:lnTo>
                    <a:pt x="305" y="51"/>
                  </a:lnTo>
                  <a:lnTo>
                    <a:pt x="303" y="55"/>
                  </a:lnTo>
                  <a:lnTo>
                    <a:pt x="301" y="59"/>
                  </a:lnTo>
                  <a:lnTo>
                    <a:pt x="301" y="64"/>
                  </a:lnTo>
                  <a:lnTo>
                    <a:pt x="301" y="66"/>
                  </a:lnTo>
                  <a:lnTo>
                    <a:pt x="305" y="78"/>
                  </a:lnTo>
                  <a:lnTo>
                    <a:pt x="308" y="93"/>
                  </a:lnTo>
                  <a:lnTo>
                    <a:pt x="305" y="93"/>
                  </a:lnTo>
                  <a:lnTo>
                    <a:pt x="306" y="95"/>
                  </a:lnTo>
                  <a:lnTo>
                    <a:pt x="307" y="95"/>
                  </a:lnTo>
                  <a:lnTo>
                    <a:pt x="307" y="96"/>
                  </a:lnTo>
                  <a:lnTo>
                    <a:pt x="306" y="101"/>
                  </a:lnTo>
                  <a:lnTo>
                    <a:pt x="306" y="115"/>
                  </a:lnTo>
                  <a:lnTo>
                    <a:pt x="313" y="115"/>
                  </a:lnTo>
                  <a:lnTo>
                    <a:pt x="313" y="129"/>
                  </a:lnTo>
                  <a:lnTo>
                    <a:pt x="297" y="122"/>
                  </a:lnTo>
                  <a:lnTo>
                    <a:pt x="296" y="113"/>
                  </a:lnTo>
                  <a:lnTo>
                    <a:pt x="294" y="108"/>
                  </a:lnTo>
                  <a:lnTo>
                    <a:pt x="292" y="106"/>
                  </a:lnTo>
                  <a:lnTo>
                    <a:pt x="292" y="102"/>
                  </a:lnTo>
                  <a:lnTo>
                    <a:pt x="292" y="101"/>
                  </a:lnTo>
                  <a:lnTo>
                    <a:pt x="293" y="95"/>
                  </a:lnTo>
                  <a:lnTo>
                    <a:pt x="295" y="91"/>
                  </a:lnTo>
                  <a:lnTo>
                    <a:pt x="279" y="82"/>
                  </a:lnTo>
                  <a:lnTo>
                    <a:pt x="279" y="87"/>
                  </a:lnTo>
                  <a:lnTo>
                    <a:pt x="270" y="87"/>
                  </a:lnTo>
                  <a:lnTo>
                    <a:pt x="265" y="87"/>
                  </a:lnTo>
                  <a:lnTo>
                    <a:pt x="262" y="90"/>
                  </a:lnTo>
                  <a:lnTo>
                    <a:pt x="260" y="93"/>
                  </a:lnTo>
                  <a:lnTo>
                    <a:pt x="259" y="96"/>
                  </a:lnTo>
                  <a:lnTo>
                    <a:pt x="236" y="88"/>
                  </a:lnTo>
                  <a:lnTo>
                    <a:pt x="232" y="102"/>
                  </a:lnTo>
                  <a:lnTo>
                    <a:pt x="226" y="102"/>
                  </a:lnTo>
                  <a:lnTo>
                    <a:pt x="223" y="101"/>
                  </a:lnTo>
                  <a:lnTo>
                    <a:pt x="221" y="100"/>
                  </a:lnTo>
                  <a:lnTo>
                    <a:pt x="220" y="99"/>
                  </a:lnTo>
                  <a:lnTo>
                    <a:pt x="219" y="96"/>
                  </a:lnTo>
                  <a:lnTo>
                    <a:pt x="216" y="95"/>
                  </a:lnTo>
                  <a:lnTo>
                    <a:pt x="208" y="95"/>
                  </a:lnTo>
                  <a:lnTo>
                    <a:pt x="200" y="97"/>
                  </a:lnTo>
                  <a:lnTo>
                    <a:pt x="198" y="99"/>
                  </a:lnTo>
                  <a:lnTo>
                    <a:pt x="195" y="101"/>
                  </a:lnTo>
                  <a:lnTo>
                    <a:pt x="194" y="103"/>
                  </a:lnTo>
                  <a:lnTo>
                    <a:pt x="193" y="106"/>
                  </a:lnTo>
                  <a:lnTo>
                    <a:pt x="183" y="106"/>
                  </a:lnTo>
                  <a:lnTo>
                    <a:pt x="183" y="102"/>
                  </a:lnTo>
                  <a:lnTo>
                    <a:pt x="151" y="99"/>
                  </a:lnTo>
                  <a:lnTo>
                    <a:pt x="151" y="95"/>
                  </a:lnTo>
                  <a:lnTo>
                    <a:pt x="135" y="99"/>
                  </a:lnTo>
                  <a:lnTo>
                    <a:pt x="135" y="95"/>
                  </a:lnTo>
                  <a:lnTo>
                    <a:pt x="99" y="96"/>
                  </a:lnTo>
                  <a:lnTo>
                    <a:pt x="79" y="96"/>
                  </a:lnTo>
                  <a:lnTo>
                    <a:pt x="48" y="112"/>
                  </a:lnTo>
                  <a:lnTo>
                    <a:pt x="46" y="126"/>
                  </a:lnTo>
                  <a:lnTo>
                    <a:pt x="25" y="129"/>
                  </a:lnTo>
                  <a:lnTo>
                    <a:pt x="52" y="163"/>
                  </a:lnTo>
                  <a:lnTo>
                    <a:pt x="54" y="161"/>
                  </a:lnTo>
                  <a:lnTo>
                    <a:pt x="56" y="177"/>
                  </a:lnTo>
                  <a:lnTo>
                    <a:pt x="57" y="190"/>
                  </a:lnTo>
                  <a:lnTo>
                    <a:pt x="56" y="194"/>
                  </a:lnTo>
                  <a:lnTo>
                    <a:pt x="53" y="196"/>
                  </a:lnTo>
                  <a:lnTo>
                    <a:pt x="49" y="198"/>
                  </a:lnTo>
                  <a:lnTo>
                    <a:pt x="44" y="198"/>
                  </a:lnTo>
                  <a:lnTo>
                    <a:pt x="16" y="235"/>
                  </a:lnTo>
                  <a:lnTo>
                    <a:pt x="17" y="268"/>
                  </a:lnTo>
                  <a:lnTo>
                    <a:pt x="25" y="272"/>
                  </a:lnTo>
                  <a:lnTo>
                    <a:pt x="25" y="282"/>
                  </a:lnTo>
                  <a:lnTo>
                    <a:pt x="12" y="282"/>
                  </a:lnTo>
                  <a:lnTo>
                    <a:pt x="3" y="294"/>
                  </a:lnTo>
                  <a:lnTo>
                    <a:pt x="3" y="302"/>
                  </a:lnTo>
                  <a:lnTo>
                    <a:pt x="0" y="307"/>
                  </a:lnTo>
                  <a:lnTo>
                    <a:pt x="10" y="323"/>
                  </a:lnTo>
                  <a:lnTo>
                    <a:pt x="23" y="323"/>
                  </a:lnTo>
                  <a:lnTo>
                    <a:pt x="23" y="324"/>
                  </a:lnTo>
                  <a:lnTo>
                    <a:pt x="41" y="331"/>
                  </a:lnTo>
                  <a:lnTo>
                    <a:pt x="41" y="328"/>
                  </a:lnTo>
                  <a:lnTo>
                    <a:pt x="41" y="326"/>
                  </a:lnTo>
                  <a:lnTo>
                    <a:pt x="43" y="325"/>
                  </a:lnTo>
                  <a:lnTo>
                    <a:pt x="46" y="324"/>
                  </a:lnTo>
                  <a:lnTo>
                    <a:pt x="73" y="326"/>
                  </a:lnTo>
                  <a:lnTo>
                    <a:pt x="106" y="324"/>
                  </a:lnTo>
                  <a:lnTo>
                    <a:pt x="112" y="324"/>
                  </a:lnTo>
                  <a:lnTo>
                    <a:pt x="120" y="328"/>
                  </a:lnTo>
                  <a:lnTo>
                    <a:pt x="129" y="331"/>
                  </a:lnTo>
                  <a:lnTo>
                    <a:pt x="131" y="331"/>
                  </a:lnTo>
                  <a:lnTo>
                    <a:pt x="132" y="330"/>
                  </a:lnTo>
                  <a:lnTo>
                    <a:pt x="133" y="328"/>
                  </a:lnTo>
                  <a:lnTo>
                    <a:pt x="133" y="326"/>
                  </a:lnTo>
                  <a:lnTo>
                    <a:pt x="134" y="324"/>
                  </a:lnTo>
                  <a:lnTo>
                    <a:pt x="136" y="322"/>
                  </a:lnTo>
                  <a:lnTo>
                    <a:pt x="139" y="320"/>
                  </a:lnTo>
                  <a:lnTo>
                    <a:pt x="144" y="317"/>
                  </a:lnTo>
                  <a:lnTo>
                    <a:pt x="154" y="314"/>
                  </a:lnTo>
                  <a:lnTo>
                    <a:pt x="164" y="310"/>
                  </a:lnTo>
                  <a:lnTo>
                    <a:pt x="170" y="307"/>
                  </a:lnTo>
                  <a:lnTo>
                    <a:pt x="172" y="304"/>
                  </a:lnTo>
                  <a:lnTo>
                    <a:pt x="175" y="300"/>
                  </a:lnTo>
                  <a:lnTo>
                    <a:pt x="178" y="296"/>
                  </a:lnTo>
                  <a:lnTo>
                    <a:pt x="180" y="293"/>
                  </a:lnTo>
                  <a:lnTo>
                    <a:pt x="182" y="290"/>
                  </a:lnTo>
                  <a:lnTo>
                    <a:pt x="184" y="290"/>
                  </a:lnTo>
                  <a:lnTo>
                    <a:pt x="185" y="289"/>
                  </a:lnTo>
                  <a:lnTo>
                    <a:pt x="187" y="289"/>
                  </a:lnTo>
                  <a:lnTo>
                    <a:pt x="188" y="288"/>
                  </a:lnTo>
                  <a:lnTo>
                    <a:pt x="189" y="285"/>
                  </a:lnTo>
                  <a:lnTo>
                    <a:pt x="189" y="282"/>
                  </a:lnTo>
                  <a:lnTo>
                    <a:pt x="198" y="278"/>
                  </a:lnTo>
                  <a:lnTo>
                    <a:pt x="209" y="274"/>
                  </a:lnTo>
                  <a:lnTo>
                    <a:pt x="219" y="270"/>
                  </a:lnTo>
                  <a:lnTo>
                    <a:pt x="227" y="268"/>
                  </a:lnTo>
                  <a:lnTo>
                    <a:pt x="241" y="268"/>
                  </a:lnTo>
                  <a:lnTo>
                    <a:pt x="250" y="272"/>
                  </a:lnTo>
                  <a:lnTo>
                    <a:pt x="264" y="275"/>
                  </a:lnTo>
                  <a:lnTo>
                    <a:pt x="273" y="275"/>
                  </a:lnTo>
                  <a:lnTo>
                    <a:pt x="278" y="275"/>
                  </a:lnTo>
                  <a:lnTo>
                    <a:pt x="280" y="275"/>
                  </a:lnTo>
                  <a:lnTo>
                    <a:pt x="282" y="276"/>
                  </a:lnTo>
                  <a:lnTo>
                    <a:pt x="285" y="278"/>
                  </a:lnTo>
                  <a:lnTo>
                    <a:pt x="286" y="282"/>
                  </a:lnTo>
                  <a:lnTo>
                    <a:pt x="308" y="282"/>
                  </a:lnTo>
                  <a:lnTo>
                    <a:pt x="313" y="305"/>
                  </a:lnTo>
                  <a:lnTo>
                    <a:pt x="314" y="308"/>
                  </a:lnTo>
                  <a:lnTo>
                    <a:pt x="316" y="311"/>
                  </a:lnTo>
                  <a:lnTo>
                    <a:pt x="319" y="315"/>
                  </a:lnTo>
                  <a:lnTo>
                    <a:pt x="323" y="318"/>
                  </a:lnTo>
                  <a:lnTo>
                    <a:pt x="327" y="323"/>
                  </a:lnTo>
                  <a:lnTo>
                    <a:pt x="332" y="325"/>
                  </a:lnTo>
                  <a:lnTo>
                    <a:pt x="336" y="327"/>
                  </a:lnTo>
                  <a:lnTo>
                    <a:pt x="342" y="328"/>
                  </a:lnTo>
                  <a:lnTo>
                    <a:pt x="360" y="341"/>
                  </a:lnTo>
                  <a:lnTo>
                    <a:pt x="360" y="353"/>
                  </a:lnTo>
                  <a:lnTo>
                    <a:pt x="362" y="352"/>
                  </a:lnTo>
                  <a:lnTo>
                    <a:pt x="373" y="365"/>
                  </a:lnTo>
                  <a:lnTo>
                    <a:pt x="380" y="363"/>
                  </a:lnTo>
                  <a:lnTo>
                    <a:pt x="387" y="369"/>
                  </a:lnTo>
                  <a:lnTo>
                    <a:pt x="389" y="363"/>
                  </a:lnTo>
                  <a:lnTo>
                    <a:pt x="390" y="357"/>
                  </a:lnTo>
                  <a:lnTo>
                    <a:pt x="392" y="353"/>
                  </a:lnTo>
                  <a:lnTo>
                    <a:pt x="395" y="349"/>
                  </a:lnTo>
                  <a:lnTo>
                    <a:pt x="399" y="342"/>
                  </a:lnTo>
                  <a:lnTo>
                    <a:pt x="404" y="338"/>
                  </a:lnTo>
                  <a:lnTo>
                    <a:pt x="409" y="335"/>
                  </a:lnTo>
                  <a:lnTo>
                    <a:pt x="414" y="332"/>
                  </a:lnTo>
                  <a:lnTo>
                    <a:pt x="417" y="328"/>
                  </a:lnTo>
                  <a:lnTo>
                    <a:pt x="420" y="323"/>
                  </a:lnTo>
                  <a:lnTo>
                    <a:pt x="436" y="324"/>
                  </a:lnTo>
                  <a:lnTo>
                    <a:pt x="436" y="318"/>
                  </a:lnTo>
                  <a:lnTo>
                    <a:pt x="437" y="315"/>
                  </a:lnTo>
                  <a:lnTo>
                    <a:pt x="441" y="314"/>
                  </a:lnTo>
                  <a:lnTo>
                    <a:pt x="447" y="314"/>
                  </a:lnTo>
                  <a:lnTo>
                    <a:pt x="450" y="323"/>
                  </a:lnTo>
                  <a:lnTo>
                    <a:pt x="474" y="323"/>
                  </a:lnTo>
                  <a:lnTo>
                    <a:pt x="474" y="331"/>
                  </a:lnTo>
                  <a:lnTo>
                    <a:pt x="454" y="341"/>
                  </a:lnTo>
                  <a:lnTo>
                    <a:pt x="474" y="344"/>
                  </a:lnTo>
                  <a:lnTo>
                    <a:pt x="474" y="352"/>
                  </a:lnTo>
                  <a:lnTo>
                    <a:pt x="510" y="336"/>
                  </a:lnTo>
                  <a:lnTo>
                    <a:pt x="512" y="341"/>
                  </a:lnTo>
                  <a:lnTo>
                    <a:pt x="519" y="341"/>
                  </a:lnTo>
                  <a:lnTo>
                    <a:pt x="521" y="329"/>
                  </a:lnTo>
                  <a:lnTo>
                    <a:pt x="544" y="328"/>
                  </a:lnTo>
                  <a:lnTo>
                    <a:pt x="544" y="323"/>
                  </a:lnTo>
                  <a:lnTo>
                    <a:pt x="569" y="318"/>
                  </a:lnTo>
                  <a:lnTo>
                    <a:pt x="571" y="314"/>
                  </a:lnTo>
                  <a:lnTo>
                    <a:pt x="573" y="312"/>
                  </a:lnTo>
                  <a:lnTo>
                    <a:pt x="575" y="311"/>
                  </a:lnTo>
                  <a:lnTo>
                    <a:pt x="577" y="310"/>
                  </a:lnTo>
                  <a:lnTo>
                    <a:pt x="578" y="308"/>
                  </a:lnTo>
                  <a:lnTo>
                    <a:pt x="580" y="304"/>
                  </a:lnTo>
                  <a:lnTo>
                    <a:pt x="580" y="297"/>
                  </a:lnTo>
                  <a:lnTo>
                    <a:pt x="580" y="285"/>
                  </a:lnTo>
                  <a:lnTo>
                    <a:pt x="595" y="288"/>
                  </a:lnTo>
                  <a:lnTo>
                    <a:pt x="595" y="292"/>
                  </a:lnTo>
                  <a:lnTo>
                    <a:pt x="600" y="285"/>
                  </a:lnTo>
                  <a:lnTo>
                    <a:pt x="606" y="279"/>
                  </a:lnTo>
                  <a:lnTo>
                    <a:pt x="610" y="276"/>
                  </a:lnTo>
                  <a:lnTo>
                    <a:pt x="615" y="273"/>
                  </a:lnTo>
                  <a:lnTo>
                    <a:pt x="620" y="271"/>
                  </a:lnTo>
                  <a:lnTo>
                    <a:pt x="627" y="270"/>
                  </a:lnTo>
                  <a:lnTo>
                    <a:pt x="627" y="267"/>
                  </a:lnTo>
                  <a:lnTo>
                    <a:pt x="628" y="265"/>
                  </a:lnTo>
                  <a:lnTo>
                    <a:pt x="629" y="263"/>
                  </a:lnTo>
                  <a:lnTo>
                    <a:pt x="630" y="262"/>
                  </a:lnTo>
                  <a:lnTo>
                    <a:pt x="633" y="261"/>
                  </a:lnTo>
                  <a:lnTo>
                    <a:pt x="636" y="260"/>
                  </a:lnTo>
                  <a:lnTo>
                    <a:pt x="640" y="260"/>
                  </a:lnTo>
                  <a:lnTo>
                    <a:pt x="645" y="258"/>
                  </a:lnTo>
                  <a:lnTo>
                    <a:pt x="647" y="256"/>
                  </a:lnTo>
                  <a:lnTo>
                    <a:pt x="649" y="253"/>
                  </a:lnTo>
                  <a:lnTo>
                    <a:pt x="651" y="249"/>
                  </a:lnTo>
                  <a:lnTo>
                    <a:pt x="652" y="245"/>
                  </a:lnTo>
                  <a:lnTo>
                    <a:pt x="665" y="245"/>
                  </a:lnTo>
                  <a:lnTo>
                    <a:pt x="666" y="238"/>
                  </a:lnTo>
                  <a:lnTo>
                    <a:pt x="667" y="232"/>
                  </a:lnTo>
                  <a:lnTo>
                    <a:pt x="670" y="228"/>
                  </a:lnTo>
                  <a:lnTo>
                    <a:pt x="673" y="226"/>
                  </a:lnTo>
                  <a:lnTo>
                    <a:pt x="682" y="222"/>
                  </a:lnTo>
                  <a:lnTo>
                    <a:pt x="694" y="2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48" name="Freeform 542"/>
            <p:cNvSpPr>
              <a:spLocks/>
            </p:cNvSpPr>
            <p:nvPr/>
          </p:nvSpPr>
          <p:spPr bwMode="auto">
            <a:xfrm>
              <a:off x="7070162" y="4110462"/>
              <a:ext cx="463545" cy="221516"/>
            </a:xfrm>
            <a:custGeom>
              <a:avLst/>
              <a:gdLst>
                <a:gd name="T0" fmla="*/ 551915013 w 226"/>
                <a:gd name="T1" fmla="*/ 25201563 h 108"/>
                <a:gd name="T2" fmla="*/ 534273125 w 226"/>
                <a:gd name="T3" fmla="*/ 12601575 h 108"/>
                <a:gd name="T4" fmla="*/ 486390950 w 226"/>
                <a:gd name="T5" fmla="*/ 2520950 h 108"/>
                <a:gd name="T6" fmla="*/ 468749063 w 226"/>
                <a:gd name="T7" fmla="*/ 2520950 h 108"/>
                <a:gd name="T8" fmla="*/ 428426563 w 226"/>
                <a:gd name="T9" fmla="*/ 2520950 h 108"/>
                <a:gd name="T10" fmla="*/ 420866888 w 226"/>
                <a:gd name="T11" fmla="*/ 17641888 h 108"/>
                <a:gd name="T12" fmla="*/ 403225000 w 226"/>
                <a:gd name="T13" fmla="*/ 25201563 h 108"/>
                <a:gd name="T14" fmla="*/ 380544388 w 226"/>
                <a:gd name="T15" fmla="*/ 15120938 h 108"/>
                <a:gd name="T16" fmla="*/ 342741250 w 226"/>
                <a:gd name="T17" fmla="*/ 30241875 h 108"/>
                <a:gd name="T18" fmla="*/ 335181575 w 226"/>
                <a:gd name="T19" fmla="*/ 37803138 h 108"/>
                <a:gd name="T20" fmla="*/ 330141263 w 226"/>
                <a:gd name="T21" fmla="*/ 52924075 h 108"/>
                <a:gd name="T22" fmla="*/ 292338125 w 226"/>
                <a:gd name="T23" fmla="*/ 52924075 h 108"/>
                <a:gd name="T24" fmla="*/ 282257500 w 226"/>
                <a:gd name="T25" fmla="*/ 25201563 h 108"/>
                <a:gd name="T26" fmla="*/ 221773750 w 226"/>
                <a:gd name="T27" fmla="*/ 32762825 h 108"/>
                <a:gd name="T28" fmla="*/ 201612500 w 226"/>
                <a:gd name="T29" fmla="*/ 35282188 h 108"/>
                <a:gd name="T30" fmla="*/ 191531875 w 226"/>
                <a:gd name="T31" fmla="*/ 30241875 h 108"/>
                <a:gd name="T32" fmla="*/ 161290000 w 226"/>
                <a:gd name="T33" fmla="*/ 30241875 h 108"/>
                <a:gd name="T34" fmla="*/ 136088438 w 226"/>
                <a:gd name="T35" fmla="*/ 50403125 h 108"/>
                <a:gd name="T36" fmla="*/ 120967500 w 226"/>
                <a:gd name="T37" fmla="*/ 95765938 h 108"/>
                <a:gd name="T38" fmla="*/ 93246575 w 226"/>
                <a:gd name="T39" fmla="*/ 120967500 h 108"/>
                <a:gd name="T40" fmla="*/ 85685313 w 226"/>
                <a:gd name="T41" fmla="*/ 128528763 h 108"/>
                <a:gd name="T42" fmla="*/ 73085325 w 226"/>
                <a:gd name="T43" fmla="*/ 136088438 h 108"/>
                <a:gd name="T44" fmla="*/ 20161250 w 226"/>
                <a:gd name="T45" fmla="*/ 138609388 h 108"/>
                <a:gd name="T46" fmla="*/ 5040313 w 226"/>
                <a:gd name="T47" fmla="*/ 151209375 h 108"/>
                <a:gd name="T48" fmla="*/ 0 w 226"/>
                <a:gd name="T49" fmla="*/ 181451250 h 108"/>
                <a:gd name="T50" fmla="*/ 5040313 w 226"/>
                <a:gd name="T51" fmla="*/ 206652813 h 108"/>
                <a:gd name="T52" fmla="*/ 32762825 w 226"/>
                <a:gd name="T53" fmla="*/ 229335013 h 108"/>
                <a:gd name="T54" fmla="*/ 63004700 w 226"/>
                <a:gd name="T55" fmla="*/ 234375325 h 108"/>
                <a:gd name="T56" fmla="*/ 204133450 w 226"/>
                <a:gd name="T57" fmla="*/ 249496263 h 108"/>
                <a:gd name="T58" fmla="*/ 206652813 w 226"/>
                <a:gd name="T59" fmla="*/ 214214075 h 108"/>
                <a:gd name="T60" fmla="*/ 231854375 w 226"/>
                <a:gd name="T61" fmla="*/ 199093138 h 108"/>
                <a:gd name="T62" fmla="*/ 282257500 w 226"/>
                <a:gd name="T63" fmla="*/ 183972200 h 108"/>
                <a:gd name="T64" fmla="*/ 345262200 w 226"/>
                <a:gd name="T65" fmla="*/ 181451250 h 108"/>
                <a:gd name="T66" fmla="*/ 362902500 w 226"/>
                <a:gd name="T67" fmla="*/ 143649700 h 108"/>
                <a:gd name="T68" fmla="*/ 390625013 w 226"/>
                <a:gd name="T69" fmla="*/ 120967500 h 108"/>
                <a:gd name="T70" fmla="*/ 428426563 w 226"/>
                <a:gd name="T71" fmla="*/ 110886875 h 108"/>
                <a:gd name="T72" fmla="*/ 486390950 w 226"/>
                <a:gd name="T73" fmla="*/ 108367513 h 108"/>
                <a:gd name="T74" fmla="*/ 509071563 w 226"/>
                <a:gd name="T75" fmla="*/ 113407825 h 108"/>
                <a:gd name="T76" fmla="*/ 514111875 w 226"/>
                <a:gd name="T77" fmla="*/ 120967500 h 108"/>
                <a:gd name="T78" fmla="*/ 534273125 w 226"/>
                <a:gd name="T79" fmla="*/ 120967500 h 108"/>
                <a:gd name="T80" fmla="*/ 541834388 w 226"/>
                <a:gd name="T81" fmla="*/ 113407825 h 108"/>
                <a:gd name="T82" fmla="*/ 539313438 w 226"/>
                <a:gd name="T83" fmla="*/ 110886875 h 108"/>
                <a:gd name="T84" fmla="*/ 539313438 w 226"/>
                <a:gd name="T85" fmla="*/ 80645000 h 108"/>
                <a:gd name="T86" fmla="*/ 569555313 w 226"/>
                <a:gd name="T87" fmla="*/ 27722513 h 10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26" h="108">
                  <a:moveTo>
                    <a:pt x="226" y="11"/>
                  </a:moveTo>
                  <a:lnTo>
                    <a:pt x="219" y="10"/>
                  </a:lnTo>
                  <a:lnTo>
                    <a:pt x="216" y="8"/>
                  </a:lnTo>
                  <a:lnTo>
                    <a:pt x="212" y="5"/>
                  </a:lnTo>
                  <a:lnTo>
                    <a:pt x="202" y="3"/>
                  </a:lnTo>
                  <a:lnTo>
                    <a:pt x="193" y="1"/>
                  </a:lnTo>
                  <a:lnTo>
                    <a:pt x="189" y="0"/>
                  </a:lnTo>
                  <a:lnTo>
                    <a:pt x="186" y="1"/>
                  </a:lnTo>
                  <a:lnTo>
                    <a:pt x="178" y="1"/>
                  </a:lnTo>
                  <a:lnTo>
                    <a:pt x="170" y="1"/>
                  </a:lnTo>
                  <a:lnTo>
                    <a:pt x="168" y="5"/>
                  </a:lnTo>
                  <a:lnTo>
                    <a:pt x="167" y="7"/>
                  </a:lnTo>
                  <a:lnTo>
                    <a:pt x="165" y="9"/>
                  </a:lnTo>
                  <a:lnTo>
                    <a:pt x="160" y="10"/>
                  </a:lnTo>
                  <a:lnTo>
                    <a:pt x="155" y="9"/>
                  </a:lnTo>
                  <a:lnTo>
                    <a:pt x="151" y="6"/>
                  </a:lnTo>
                  <a:lnTo>
                    <a:pt x="142" y="10"/>
                  </a:lnTo>
                  <a:lnTo>
                    <a:pt x="136" y="12"/>
                  </a:lnTo>
                  <a:lnTo>
                    <a:pt x="135" y="13"/>
                  </a:lnTo>
                  <a:lnTo>
                    <a:pt x="133" y="15"/>
                  </a:lnTo>
                  <a:lnTo>
                    <a:pt x="132" y="17"/>
                  </a:lnTo>
                  <a:lnTo>
                    <a:pt x="131" y="21"/>
                  </a:lnTo>
                  <a:lnTo>
                    <a:pt x="124" y="21"/>
                  </a:lnTo>
                  <a:lnTo>
                    <a:pt x="116" y="21"/>
                  </a:lnTo>
                  <a:lnTo>
                    <a:pt x="112" y="19"/>
                  </a:lnTo>
                  <a:lnTo>
                    <a:pt x="112" y="10"/>
                  </a:lnTo>
                  <a:lnTo>
                    <a:pt x="97" y="5"/>
                  </a:lnTo>
                  <a:lnTo>
                    <a:pt x="88" y="13"/>
                  </a:lnTo>
                  <a:lnTo>
                    <a:pt x="83" y="15"/>
                  </a:lnTo>
                  <a:lnTo>
                    <a:pt x="80" y="14"/>
                  </a:lnTo>
                  <a:lnTo>
                    <a:pt x="78" y="13"/>
                  </a:lnTo>
                  <a:lnTo>
                    <a:pt x="76" y="12"/>
                  </a:lnTo>
                  <a:lnTo>
                    <a:pt x="74" y="10"/>
                  </a:lnTo>
                  <a:lnTo>
                    <a:pt x="64" y="12"/>
                  </a:lnTo>
                  <a:lnTo>
                    <a:pt x="58" y="16"/>
                  </a:lnTo>
                  <a:lnTo>
                    <a:pt x="54" y="20"/>
                  </a:lnTo>
                  <a:lnTo>
                    <a:pt x="48" y="27"/>
                  </a:lnTo>
                  <a:lnTo>
                    <a:pt x="48" y="38"/>
                  </a:lnTo>
                  <a:lnTo>
                    <a:pt x="43" y="43"/>
                  </a:lnTo>
                  <a:lnTo>
                    <a:pt x="37" y="48"/>
                  </a:lnTo>
                  <a:lnTo>
                    <a:pt x="36" y="50"/>
                  </a:lnTo>
                  <a:lnTo>
                    <a:pt x="34" y="51"/>
                  </a:lnTo>
                  <a:lnTo>
                    <a:pt x="31" y="54"/>
                  </a:lnTo>
                  <a:lnTo>
                    <a:pt x="29" y="54"/>
                  </a:lnTo>
                  <a:lnTo>
                    <a:pt x="18" y="54"/>
                  </a:lnTo>
                  <a:lnTo>
                    <a:pt x="8" y="55"/>
                  </a:lnTo>
                  <a:lnTo>
                    <a:pt x="5" y="57"/>
                  </a:lnTo>
                  <a:lnTo>
                    <a:pt x="2" y="60"/>
                  </a:lnTo>
                  <a:lnTo>
                    <a:pt x="0" y="65"/>
                  </a:lnTo>
                  <a:lnTo>
                    <a:pt x="0" y="72"/>
                  </a:lnTo>
                  <a:lnTo>
                    <a:pt x="0" y="77"/>
                  </a:lnTo>
                  <a:lnTo>
                    <a:pt x="2" y="82"/>
                  </a:lnTo>
                  <a:lnTo>
                    <a:pt x="6" y="87"/>
                  </a:lnTo>
                  <a:lnTo>
                    <a:pt x="13" y="91"/>
                  </a:lnTo>
                  <a:lnTo>
                    <a:pt x="18" y="93"/>
                  </a:lnTo>
                  <a:lnTo>
                    <a:pt x="25" y="93"/>
                  </a:lnTo>
                  <a:lnTo>
                    <a:pt x="34" y="108"/>
                  </a:lnTo>
                  <a:lnTo>
                    <a:pt x="81" y="99"/>
                  </a:lnTo>
                  <a:lnTo>
                    <a:pt x="81" y="88"/>
                  </a:lnTo>
                  <a:lnTo>
                    <a:pt x="82" y="85"/>
                  </a:lnTo>
                  <a:lnTo>
                    <a:pt x="86" y="83"/>
                  </a:lnTo>
                  <a:lnTo>
                    <a:pt x="92" y="79"/>
                  </a:lnTo>
                  <a:lnTo>
                    <a:pt x="99" y="77"/>
                  </a:lnTo>
                  <a:lnTo>
                    <a:pt x="112" y="73"/>
                  </a:lnTo>
                  <a:lnTo>
                    <a:pt x="119" y="72"/>
                  </a:lnTo>
                  <a:lnTo>
                    <a:pt x="137" y="72"/>
                  </a:lnTo>
                  <a:lnTo>
                    <a:pt x="140" y="64"/>
                  </a:lnTo>
                  <a:lnTo>
                    <a:pt x="144" y="57"/>
                  </a:lnTo>
                  <a:lnTo>
                    <a:pt x="148" y="53"/>
                  </a:lnTo>
                  <a:lnTo>
                    <a:pt x="155" y="48"/>
                  </a:lnTo>
                  <a:lnTo>
                    <a:pt x="162" y="46"/>
                  </a:lnTo>
                  <a:lnTo>
                    <a:pt x="170" y="44"/>
                  </a:lnTo>
                  <a:lnTo>
                    <a:pt x="181" y="43"/>
                  </a:lnTo>
                  <a:lnTo>
                    <a:pt x="193" y="43"/>
                  </a:lnTo>
                  <a:lnTo>
                    <a:pt x="202" y="43"/>
                  </a:lnTo>
                  <a:lnTo>
                    <a:pt x="202" y="45"/>
                  </a:lnTo>
                  <a:lnTo>
                    <a:pt x="203" y="46"/>
                  </a:lnTo>
                  <a:lnTo>
                    <a:pt x="204" y="48"/>
                  </a:lnTo>
                  <a:lnTo>
                    <a:pt x="207" y="48"/>
                  </a:lnTo>
                  <a:lnTo>
                    <a:pt x="212" y="48"/>
                  </a:lnTo>
                  <a:lnTo>
                    <a:pt x="216" y="47"/>
                  </a:lnTo>
                  <a:lnTo>
                    <a:pt x="215" y="45"/>
                  </a:lnTo>
                  <a:lnTo>
                    <a:pt x="214" y="44"/>
                  </a:lnTo>
                  <a:lnTo>
                    <a:pt x="214" y="40"/>
                  </a:lnTo>
                  <a:lnTo>
                    <a:pt x="214" y="32"/>
                  </a:lnTo>
                  <a:lnTo>
                    <a:pt x="220" y="30"/>
                  </a:lnTo>
                  <a:lnTo>
                    <a:pt x="226" y="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49" name="Freeform 543"/>
            <p:cNvSpPr>
              <a:spLocks/>
            </p:cNvSpPr>
            <p:nvPr/>
          </p:nvSpPr>
          <p:spPr bwMode="auto">
            <a:xfrm>
              <a:off x="8553092" y="4225323"/>
              <a:ext cx="340479" cy="180495"/>
            </a:xfrm>
            <a:custGeom>
              <a:avLst/>
              <a:gdLst>
                <a:gd name="T0" fmla="*/ 171370625 w 166"/>
                <a:gd name="T1" fmla="*/ 22682200 h 88"/>
                <a:gd name="T2" fmla="*/ 171370625 w 166"/>
                <a:gd name="T3" fmla="*/ 2520950 h 88"/>
                <a:gd name="T4" fmla="*/ 113407825 w 166"/>
                <a:gd name="T5" fmla="*/ 7561263 h 88"/>
                <a:gd name="T6" fmla="*/ 113407825 w 166"/>
                <a:gd name="T7" fmla="*/ 0 h 88"/>
                <a:gd name="T8" fmla="*/ 85685313 w 166"/>
                <a:gd name="T9" fmla="*/ 7561263 h 88"/>
                <a:gd name="T10" fmla="*/ 95765938 w 166"/>
                <a:gd name="T11" fmla="*/ 7561263 h 88"/>
                <a:gd name="T12" fmla="*/ 95765938 w 166"/>
                <a:gd name="T13" fmla="*/ 27722513 h 88"/>
                <a:gd name="T14" fmla="*/ 70564375 w 166"/>
                <a:gd name="T15" fmla="*/ 47883763 h 88"/>
                <a:gd name="T16" fmla="*/ 45362813 w 166"/>
                <a:gd name="T17" fmla="*/ 70564375 h 88"/>
                <a:gd name="T18" fmla="*/ 22682200 w 166"/>
                <a:gd name="T19" fmla="*/ 98286888 h 88"/>
                <a:gd name="T20" fmla="*/ 0 w 166"/>
                <a:gd name="T21" fmla="*/ 123488450 h 88"/>
                <a:gd name="T22" fmla="*/ 27722513 w 166"/>
                <a:gd name="T23" fmla="*/ 123488450 h 88"/>
                <a:gd name="T24" fmla="*/ 47883763 w 166"/>
                <a:gd name="T25" fmla="*/ 123488450 h 88"/>
                <a:gd name="T26" fmla="*/ 65524063 w 166"/>
                <a:gd name="T27" fmla="*/ 126007813 h 88"/>
                <a:gd name="T28" fmla="*/ 90725625 w 166"/>
                <a:gd name="T29" fmla="*/ 128528763 h 88"/>
                <a:gd name="T30" fmla="*/ 110886875 w 166"/>
                <a:gd name="T31" fmla="*/ 133569075 h 88"/>
                <a:gd name="T32" fmla="*/ 123488450 w 166"/>
                <a:gd name="T33" fmla="*/ 138609388 h 88"/>
                <a:gd name="T34" fmla="*/ 133569075 w 166"/>
                <a:gd name="T35" fmla="*/ 146169063 h 88"/>
                <a:gd name="T36" fmla="*/ 146169063 w 166"/>
                <a:gd name="T37" fmla="*/ 156249688 h 88"/>
                <a:gd name="T38" fmla="*/ 146169063 w 166"/>
                <a:gd name="T39" fmla="*/ 216733438 h 88"/>
                <a:gd name="T40" fmla="*/ 163810950 w 166"/>
                <a:gd name="T41" fmla="*/ 219254388 h 88"/>
                <a:gd name="T42" fmla="*/ 176410938 w 166"/>
                <a:gd name="T43" fmla="*/ 221773750 h 88"/>
                <a:gd name="T44" fmla="*/ 186491563 w 166"/>
                <a:gd name="T45" fmla="*/ 219254388 h 88"/>
                <a:gd name="T46" fmla="*/ 196572188 w 166"/>
                <a:gd name="T47" fmla="*/ 214214075 h 88"/>
                <a:gd name="T48" fmla="*/ 204133450 w 166"/>
                <a:gd name="T49" fmla="*/ 204133450 h 88"/>
                <a:gd name="T50" fmla="*/ 211693125 w 166"/>
                <a:gd name="T51" fmla="*/ 194052825 h 88"/>
                <a:gd name="T52" fmla="*/ 216733438 w 166"/>
                <a:gd name="T53" fmla="*/ 183972200 h 88"/>
                <a:gd name="T54" fmla="*/ 224294700 w 166"/>
                <a:gd name="T55" fmla="*/ 171370625 h 88"/>
                <a:gd name="T56" fmla="*/ 226814063 w 166"/>
                <a:gd name="T57" fmla="*/ 158770638 h 88"/>
                <a:gd name="T58" fmla="*/ 226814063 w 166"/>
                <a:gd name="T59" fmla="*/ 143649700 h 88"/>
                <a:gd name="T60" fmla="*/ 254536575 w 166"/>
                <a:gd name="T61" fmla="*/ 138609388 h 88"/>
                <a:gd name="T62" fmla="*/ 277217188 w 166"/>
                <a:gd name="T63" fmla="*/ 128528763 h 88"/>
                <a:gd name="T64" fmla="*/ 289818763 w 166"/>
                <a:gd name="T65" fmla="*/ 123488450 h 88"/>
                <a:gd name="T66" fmla="*/ 297378438 w 166"/>
                <a:gd name="T67" fmla="*/ 113407825 h 88"/>
                <a:gd name="T68" fmla="*/ 302418750 w 166"/>
                <a:gd name="T69" fmla="*/ 100806250 h 88"/>
                <a:gd name="T70" fmla="*/ 304939700 w 166"/>
                <a:gd name="T71" fmla="*/ 85685313 h 88"/>
                <a:gd name="T72" fmla="*/ 342741250 w 166"/>
                <a:gd name="T73" fmla="*/ 63004700 h 88"/>
                <a:gd name="T74" fmla="*/ 385584700 w 166"/>
                <a:gd name="T75" fmla="*/ 60483750 h 88"/>
                <a:gd name="T76" fmla="*/ 385584700 w 166"/>
                <a:gd name="T77" fmla="*/ 50403125 h 88"/>
                <a:gd name="T78" fmla="*/ 418345938 w 166"/>
                <a:gd name="T79" fmla="*/ 50403125 h 88"/>
                <a:gd name="T80" fmla="*/ 418345938 w 166"/>
                <a:gd name="T81" fmla="*/ 12601575 h 88"/>
                <a:gd name="T82" fmla="*/ 390625013 w 166"/>
                <a:gd name="T83" fmla="*/ 7561263 h 88"/>
                <a:gd name="T84" fmla="*/ 385584700 w 166"/>
                <a:gd name="T85" fmla="*/ 17641888 h 88"/>
                <a:gd name="T86" fmla="*/ 372983125 w 166"/>
                <a:gd name="T87" fmla="*/ 27722513 h 88"/>
                <a:gd name="T88" fmla="*/ 360383138 w 166"/>
                <a:gd name="T89" fmla="*/ 35282188 h 88"/>
                <a:gd name="T90" fmla="*/ 340221888 w 166"/>
                <a:gd name="T91" fmla="*/ 45362813 h 88"/>
                <a:gd name="T92" fmla="*/ 322580000 w 166"/>
                <a:gd name="T93" fmla="*/ 52924075 h 88"/>
                <a:gd name="T94" fmla="*/ 304939700 w 166"/>
                <a:gd name="T95" fmla="*/ 60483750 h 88"/>
                <a:gd name="T96" fmla="*/ 284778450 w 166"/>
                <a:gd name="T97" fmla="*/ 65524063 h 88"/>
                <a:gd name="T98" fmla="*/ 269657513 w 166"/>
                <a:gd name="T99" fmla="*/ 68045013 h 88"/>
                <a:gd name="T100" fmla="*/ 249496263 w 166"/>
                <a:gd name="T101" fmla="*/ 60483750 h 88"/>
                <a:gd name="T102" fmla="*/ 249496263 w 166"/>
                <a:gd name="T103" fmla="*/ 47883763 h 88"/>
                <a:gd name="T104" fmla="*/ 249496263 w 166"/>
                <a:gd name="T105" fmla="*/ 40322500 h 88"/>
                <a:gd name="T106" fmla="*/ 244455950 w 166"/>
                <a:gd name="T107" fmla="*/ 35282188 h 88"/>
                <a:gd name="T108" fmla="*/ 236894688 w 166"/>
                <a:gd name="T109" fmla="*/ 32762825 h 88"/>
                <a:gd name="T110" fmla="*/ 229335013 w 166"/>
                <a:gd name="T111" fmla="*/ 27722513 h 88"/>
                <a:gd name="T112" fmla="*/ 209173763 w 166"/>
                <a:gd name="T113" fmla="*/ 22682200 h 88"/>
                <a:gd name="T114" fmla="*/ 196572188 w 166"/>
                <a:gd name="T115" fmla="*/ 22682200 h 88"/>
                <a:gd name="T116" fmla="*/ 171370625 w 166"/>
                <a:gd name="T117" fmla="*/ 22682200 h 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6" h="88">
                  <a:moveTo>
                    <a:pt x="68" y="9"/>
                  </a:moveTo>
                  <a:lnTo>
                    <a:pt x="68" y="1"/>
                  </a:lnTo>
                  <a:lnTo>
                    <a:pt x="45" y="3"/>
                  </a:lnTo>
                  <a:lnTo>
                    <a:pt x="45" y="0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1"/>
                  </a:lnTo>
                  <a:lnTo>
                    <a:pt x="28" y="19"/>
                  </a:lnTo>
                  <a:lnTo>
                    <a:pt x="18" y="28"/>
                  </a:lnTo>
                  <a:lnTo>
                    <a:pt x="9" y="39"/>
                  </a:lnTo>
                  <a:lnTo>
                    <a:pt x="0" y="49"/>
                  </a:lnTo>
                  <a:lnTo>
                    <a:pt x="11" y="49"/>
                  </a:lnTo>
                  <a:lnTo>
                    <a:pt x="19" y="49"/>
                  </a:lnTo>
                  <a:lnTo>
                    <a:pt x="26" y="50"/>
                  </a:lnTo>
                  <a:lnTo>
                    <a:pt x="36" y="51"/>
                  </a:lnTo>
                  <a:lnTo>
                    <a:pt x="44" y="53"/>
                  </a:lnTo>
                  <a:lnTo>
                    <a:pt x="49" y="55"/>
                  </a:lnTo>
                  <a:lnTo>
                    <a:pt x="53" y="58"/>
                  </a:lnTo>
                  <a:lnTo>
                    <a:pt x="58" y="62"/>
                  </a:lnTo>
                  <a:lnTo>
                    <a:pt x="58" y="86"/>
                  </a:lnTo>
                  <a:lnTo>
                    <a:pt x="65" y="87"/>
                  </a:lnTo>
                  <a:lnTo>
                    <a:pt x="70" y="88"/>
                  </a:lnTo>
                  <a:lnTo>
                    <a:pt x="74" y="87"/>
                  </a:lnTo>
                  <a:lnTo>
                    <a:pt x="78" y="85"/>
                  </a:lnTo>
                  <a:lnTo>
                    <a:pt x="81" y="81"/>
                  </a:lnTo>
                  <a:lnTo>
                    <a:pt x="84" y="77"/>
                  </a:lnTo>
                  <a:lnTo>
                    <a:pt x="86" y="73"/>
                  </a:lnTo>
                  <a:lnTo>
                    <a:pt x="89" y="68"/>
                  </a:lnTo>
                  <a:lnTo>
                    <a:pt x="90" y="63"/>
                  </a:lnTo>
                  <a:lnTo>
                    <a:pt x="90" y="57"/>
                  </a:lnTo>
                  <a:lnTo>
                    <a:pt x="101" y="55"/>
                  </a:lnTo>
                  <a:lnTo>
                    <a:pt x="110" y="51"/>
                  </a:lnTo>
                  <a:lnTo>
                    <a:pt x="115" y="49"/>
                  </a:lnTo>
                  <a:lnTo>
                    <a:pt x="118" y="45"/>
                  </a:lnTo>
                  <a:lnTo>
                    <a:pt x="120" y="40"/>
                  </a:lnTo>
                  <a:lnTo>
                    <a:pt x="121" y="34"/>
                  </a:lnTo>
                  <a:lnTo>
                    <a:pt x="136" y="25"/>
                  </a:lnTo>
                  <a:lnTo>
                    <a:pt x="153" y="24"/>
                  </a:lnTo>
                  <a:lnTo>
                    <a:pt x="153" y="20"/>
                  </a:lnTo>
                  <a:lnTo>
                    <a:pt x="166" y="20"/>
                  </a:lnTo>
                  <a:lnTo>
                    <a:pt x="166" y="5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48" y="11"/>
                  </a:lnTo>
                  <a:lnTo>
                    <a:pt x="143" y="14"/>
                  </a:lnTo>
                  <a:lnTo>
                    <a:pt x="135" y="18"/>
                  </a:lnTo>
                  <a:lnTo>
                    <a:pt x="128" y="21"/>
                  </a:lnTo>
                  <a:lnTo>
                    <a:pt x="121" y="24"/>
                  </a:lnTo>
                  <a:lnTo>
                    <a:pt x="113" y="26"/>
                  </a:lnTo>
                  <a:lnTo>
                    <a:pt x="107" y="27"/>
                  </a:lnTo>
                  <a:lnTo>
                    <a:pt x="99" y="24"/>
                  </a:lnTo>
                  <a:lnTo>
                    <a:pt x="99" y="19"/>
                  </a:lnTo>
                  <a:lnTo>
                    <a:pt x="99" y="16"/>
                  </a:lnTo>
                  <a:lnTo>
                    <a:pt x="97" y="14"/>
                  </a:lnTo>
                  <a:lnTo>
                    <a:pt x="94" y="13"/>
                  </a:lnTo>
                  <a:lnTo>
                    <a:pt x="91" y="11"/>
                  </a:lnTo>
                  <a:lnTo>
                    <a:pt x="83" y="9"/>
                  </a:lnTo>
                  <a:lnTo>
                    <a:pt x="78" y="9"/>
                  </a:lnTo>
                  <a:lnTo>
                    <a:pt x="68" y="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50" name="Freeform 544"/>
            <p:cNvSpPr>
              <a:spLocks/>
            </p:cNvSpPr>
            <p:nvPr/>
          </p:nvSpPr>
          <p:spPr bwMode="auto">
            <a:xfrm>
              <a:off x="6120510" y="3540261"/>
              <a:ext cx="738390" cy="871710"/>
            </a:xfrm>
            <a:custGeom>
              <a:avLst/>
              <a:gdLst>
                <a:gd name="T0" fmla="*/ 2147483647 w 360"/>
                <a:gd name="T1" fmla="*/ 2147483647 h 425"/>
                <a:gd name="T2" fmla="*/ 2147483647 w 360"/>
                <a:gd name="T3" fmla="*/ 2147483647 h 425"/>
                <a:gd name="T4" fmla="*/ 2147483647 w 360"/>
                <a:gd name="T5" fmla="*/ 2147483647 h 425"/>
                <a:gd name="T6" fmla="*/ 2147483647 w 360"/>
                <a:gd name="T7" fmla="*/ 2147483647 h 425"/>
                <a:gd name="T8" fmla="*/ 2147483647 w 360"/>
                <a:gd name="T9" fmla="*/ 2147483647 h 425"/>
                <a:gd name="T10" fmla="*/ 2147483647 w 360"/>
                <a:gd name="T11" fmla="*/ 2147483647 h 425"/>
                <a:gd name="T12" fmla="*/ 2147483647 w 360"/>
                <a:gd name="T13" fmla="*/ 2147483647 h 425"/>
                <a:gd name="T14" fmla="*/ 2147483647 w 360"/>
                <a:gd name="T15" fmla="*/ 2147483647 h 425"/>
                <a:gd name="T16" fmla="*/ 2147483647 w 360"/>
                <a:gd name="T17" fmla="*/ 2147483647 h 425"/>
                <a:gd name="T18" fmla="*/ 2147483647 w 360"/>
                <a:gd name="T19" fmla="*/ 2147483647 h 425"/>
                <a:gd name="T20" fmla="*/ 2147483647 w 360"/>
                <a:gd name="T21" fmla="*/ 2147483647 h 425"/>
                <a:gd name="T22" fmla="*/ 2147483647 w 360"/>
                <a:gd name="T23" fmla="*/ 2147483647 h 425"/>
                <a:gd name="T24" fmla="*/ 2147483647 w 360"/>
                <a:gd name="T25" fmla="*/ 2147483647 h 425"/>
                <a:gd name="T26" fmla="*/ 2147483647 w 360"/>
                <a:gd name="T27" fmla="*/ 2147483647 h 425"/>
                <a:gd name="T28" fmla="*/ 2147483647 w 360"/>
                <a:gd name="T29" fmla="*/ 2147483647 h 425"/>
                <a:gd name="T30" fmla="*/ 2147483647 w 360"/>
                <a:gd name="T31" fmla="*/ 2147483647 h 425"/>
                <a:gd name="T32" fmla="*/ 2147483647 w 360"/>
                <a:gd name="T33" fmla="*/ 2147483647 h 425"/>
                <a:gd name="T34" fmla="*/ 2147483647 w 360"/>
                <a:gd name="T35" fmla="*/ 2147483647 h 425"/>
                <a:gd name="T36" fmla="*/ 2147483647 w 360"/>
                <a:gd name="T37" fmla="*/ 2147483647 h 425"/>
                <a:gd name="T38" fmla="*/ 2147483647 w 360"/>
                <a:gd name="T39" fmla="*/ 2147483647 h 425"/>
                <a:gd name="T40" fmla="*/ 2147483647 w 360"/>
                <a:gd name="T41" fmla="*/ 2147483647 h 425"/>
                <a:gd name="T42" fmla="*/ 2147483647 w 360"/>
                <a:gd name="T43" fmla="*/ 2147483647 h 425"/>
                <a:gd name="T44" fmla="*/ 2147483647 w 360"/>
                <a:gd name="T45" fmla="*/ 2147483647 h 425"/>
                <a:gd name="T46" fmla="*/ 2147483647 w 360"/>
                <a:gd name="T47" fmla="*/ 2147483647 h 425"/>
                <a:gd name="T48" fmla="*/ 2147483647 w 360"/>
                <a:gd name="T49" fmla="*/ 2147483647 h 425"/>
                <a:gd name="T50" fmla="*/ 2147483647 w 360"/>
                <a:gd name="T51" fmla="*/ 2147483647 h 425"/>
                <a:gd name="T52" fmla="*/ 2147483647 w 360"/>
                <a:gd name="T53" fmla="*/ 2147483647 h 425"/>
                <a:gd name="T54" fmla="*/ 2147483647 w 360"/>
                <a:gd name="T55" fmla="*/ 2147483647 h 425"/>
                <a:gd name="T56" fmla="*/ 2147483647 w 360"/>
                <a:gd name="T57" fmla="*/ 2147483647 h 425"/>
                <a:gd name="T58" fmla="*/ 2147483647 w 360"/>
                <a:gd name="T59" fmla="*/ 2147483647 h 425"/>
                <a:gd name="T60" fmla="*/ 2147483647 w 360"/>
                <a:gd name="T61" fmla="*/ 2147483647 h 425"/>
                <a:gd name="T62" fmla="*/ 2147483647 w 360"/>
                <a:gd name="T63" fmla="*/ 2147483647 h 425"/>
                <a:gd name="T64" fmla="*/ 2147483647 w 360"/>
                <a:gd name="T65" fmla="*/ 2147483647 h 425"/>
                <a:gd name="T66" fmla="*/ 2147483647 w 360"/>
                <a:gd name="T67" fmla="*/ 2147483647 h 425"/>
                <a:gd name="T68" fmla="*/ 2147483647 w 360"/>
                <a:gd name="T69" fmla="*/ 2147483647 h 425"/>
                <a:gd name="T70" fmla="*/ 2147483647 w 360"/>
                <a:gd name="T71" fmla="*/ 2147483647 h 425"/>
                <a:gd name="T72" fmla="*/ 2147483647 w 360"/>
                <a:gd name="T73" fmla="*/ 2147483647 h 425"/>
                <a:gd name="T74" fmla="*/ 2147483647 w 360"/>
                <a:gd name="T75" fmla="*/ 2147483647 h 425"/>
                <a:gd name="T76" fmla="*/ 2147483647 w 360"/>
                <a:gd name="T77" fmla="*/ 2147483647 h 425"/>
                <a:gd name="T78" fmla="*/ 2147483647 w 360"/>
                <a:gd name="T79" fmla="*/ 2147483647 h 425"/>
                <a:gd name="T80" fmla="*/ 2147483647 w 360"/>
                <a:gd name="T81" fmla="*/ 2147483647 h 425"/>
                <a:gd name="T82" fmla="*/ 2147483647 w 360"/>
                <a:gd name="T83" fmla="*/ 2147483647 h 425"/>
                <a:gd name="T84" fmla="*/ 2147483647 w 360"/>
                <a:gd name="T85" fmla="*/ 2147483647 h 425"/>
                <a:gd name="T86" fmla="*/ 2147483647 w 360"/>
                <a:gd name="T87" fmla="*/ 2147483647 h 425"/>
                <a:gd name="T88" fmla="*/ 2147483647 w 360"/>
                <a:gd name="T89" fmla="*/ 2147483647 h 425"/>
                <a:gd name="T90" fmla="*/ 2147483647 w 360"/>
                <a:gd name="T91" fmla="*/ 2147483647 h 425"/>
                <a:gd name="T92" fmla="*/ 2147483647 w 360"/>
                <a:gd name="T93" fmla="*/ 2147483647 h 425"/>
                <a:gd name="T94" fmla="*/ 2147483647 w 360"/>
                <a:gd name="T95" fmla="*/ 2147483647 h 425"/>
                <a:gd name="T96" fmla="*/ 2147483647 w 360"/>
                <a:gd name="T97" fmla="*/ 2147483647 h 425"/>
                <a:gd name="T98" fmla="*/ 2147483647 w 360"/>
                <a:gd name="T99" fmla="*/ 2147483647 h 425"/>
                <a:gd name="T100" fmla="*/ 2147483647 w 360"/>
                <a:gd name="T101" fmla="*/ 2147483647 h 425"/>
                <a:gd name="T102" fmla="*/ 2147483647 w 360"/>
                <a:gd name="T103" fmla="*/ 2147483647 h 425"/>
                <a:gd name="T104" fmla="*/ 2147483647 w 360"/>
                <a:gd name="T105" fmla="*/ 2147483647 h 425"/>
                <a:gd name="T106" fmla="*/ 2147483647 w 360"/>
                <a:gd name="T107" fmla="*/ 2147483647 h 425"/>
                <a:gd name="T108" fmla="*/ 2147483647 w 360"/>
                <a:gd name="T109" fmla="*/ 2147483647 h 425"/>
                <a:gd name="T110" fmla="*/ 2147483647 w 360"/>
                <a:gd name="T111" fmla="*/ 2147483647 h 425"/>
                <a:gd name="T112" fmla="*/ 2147483647 w 360"/>
                <a:gd name="T113" fmla="*/ 2147483647 h 425"/>
                <a:gd name="T114" fmla="*/ 2147483647 w 360"/>
                <a:gd name="T115" fmla="*/ 2147483647 h 425"/>
                <a:gd name="T116" fmla="*/ 2147483647 w 360"/>
                <a:gd name="T117" fmla="*/ 2147483647 h 425"/>
                <a:gd name="T118" fmla="*/ 2147483647 w 360"/>
                <a:gd name="T119" fmla="*/ 2147483647 h 425"/>
                <a:gd name="T120" fmla="*/ 2147483647 w 360"/>
                <a:gd name="T121" fmla="*/ 2147483647 h 425"/>
                <a:gd name="T122" fmla="*/ 2147483647 w 360"/>
                <a:gd name="T123" fmla="*/ 2147483647 h 4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0" h="425">
                  <a:moveTo>
                    <a:pt x="111" y="0"/>
                  </a:moveTo>
                  <a:lnTo>
                    <a:pt x="120" y="10"/>
                  </a:lnTo>
                  <a:lnTo>
                    <a:pt x="125" y="18"/>
                  </a:lnTo>
                  <a:lnTo>
                    <a:pt x="125" y="20"/>
                  </a:lnTo>
                  <a:lnTo>
                    <a:pt x="125" y="21"/>
                  </a:lnTo>
                  <a:lnTo>
                    <a:pt x="124" y="22"/>
                  </a:lnTo>
                  <a:lnTo>
                    <a:pt x="123" y="23"/>
                  </a:lnTo>
                  <a:lnTo>
                    <a:pt x="122" y="24"/>
                  </a:lnTo>
                  <a:lnTo>
                    <a:pt x="121" y="27"/>
                  </a:lnTo>
                  <a:lnTo>
                    <a:pt x="120" y="30"/>
                  </a:lnTo>
                  <a:lnTo>
                    <a:pt x="120" y="35"/>
                  </a:lnTo>
                  <a:lnTo>
                    <a:pt x="122" y="33"/>
                  </a:lnTo>
                  <a:lnTo>
                    <a:pt x="131" y="50"/>
                  </a:lnTo>
                  <a:lnTo>
                    <a:pt x="138" y="67"/>
                  </a:lnTo>
                  <a:lnTo>
                    <a:pt x="137" y="67"/>
                  </a:lnTo>
                  <a:lnTo>
                    <a:pt x="110" y="62"/>
                  </a:lnTo>
                  <a:lnTo>
                    <a:pt x="108" y="84"/>
                  </a:lnTo>
                  <a:lnTo>
                    <a:pt x="93" y="83"/>
                  </a:lnTo>
                  <a:lnTo>
                    <a:pt x="83" y="84"/>
                  </a:lnTo>
                  <a:lnTo>
                    <a:pt x="82" y="79"/>
                  </a:lnTo>
                  <a:lnTo>
                    <a:pt x="81" y="74"/>
                  </a:lnTo>
                  <a:lnTo>
                    <a:pt x="81" y="67"/>
                  </a:lnTo>
                  <a:lnTo>
                    <a:pt x="55" y="70"/>
                  </a:lnTo>
                  <a:lnTo>
                    <a:pt x="50" y="83"/>
                  </a:lnTo>
                  <a:lnTo>
                    <a:pt x="57" y="86"/>
                  </a:lnTo>
                  <a:lnTo>
                    <a:pt x="57" y="96"/>
                  </a:lnTo>
                  <a:lnTo>
                    <a:pt x="57" y="101"/>
                  </a:lnTo>
                  <a:lnTo>
                    <a:pt x="55" y="107"/>
                  </a:lnTo>
                  <a:lnTo>
                    <a:pt x="52" y="113"/>
                  </a:lnTo>
                  <a:lnTo>
                    <a:pt x="49" y="119"/>
                  </a:lnTo>
                  <a:lnTo>
                    <a:pt x="42" y="127"/>
                  </a:lnTo>
                  <a:lnTo>
                    <a:pt x="39" y="133"/>
                  </a:lnTo>
                  <a:lnTo>
                    <a:pt x="42" y="134"/>
                  </a:lnTo>
                  <a:lnTo>
                    <a:pt x="45" y="134"/>
                  </a:lnTo>
                  <a:lnTo>
                    <a:pt x="46" y="137"/>
                  </a:lnTo>
                  <a:lnTo>
                    <a:pt x="46" y="140"/>
                  </a:lnTo>
                  <a:lnTo>
                    <a:pt x="46" y="144"/>
                  </a:lnTo>
                  <a:lnTo>
                    <a:pt x="45" y="147"/>
                  </a:lnTo>
                  <a:lnTo>
                    <a:pt x="43" y="150"/>
                  </a:lnTo>
                  <a:lnTo>
                    <a:pt x="40" y="152"/>
                  </a:lnTo>
                  <a:lnTo>
                    <a:pt x="37" y="153"/>
                  </a:lnTo>
                  <a:lnTo>
                    <a:pt x="39" y="158"/>
                  </a:lnTo>
                  <a:lnTo>
                    <a:pt x="39" y="163"/>
                  </a:lnTo>
                  <a:lnTo>
                    <a:pt x="38" y="167"/>
                  </a:lnTo>
                  <a:lnTo>
                    <a:pt x="34" y="169"/>
                  </a:lnTo>
                  <a:lnTo>
                    <a:pt x="31" y="170"/>
                  </a:lnTo>
                  <a:lnTo>
                    <a:pt x="26" y="172"/>
                  </a:lnTo>
                  <a:lnTo>
                    <a:pt x="16" y="173"/>
                  </a:lnTo>
                  <a:lnTo>
                    <a:pt x="5" y="174"/>
                  </a:lnTo>
                  <a:lnTo>
                    <a:pt x="11" y="183"/>
                  </a:lnTo>
                  <a:lnTo>
                    <a:pt x="14" y="190"/>
                  </a:lnTo>
                  <a:lnTo>
                    <a:pt x="10" y="200"/>
                  </a:lnTo>
                  <a:lnTo>
                    <a:pt x="5" y="213"/>
                  </a:lnTo>
                  <a:lnTo>
                    <a:pt x="0" y="216"/>
                  </a:lnTo>
                  <a:lnTo>
                    <a:pt x="5" y="232"/>
                  </a:lnTo>
                  <a:lnTo>
                    <a:pt x="10" y="237"/>
                  </a:lnTo>
                  <a:lnTo>
                    <a:pt x="13" y="246"/>
                  </a:lnTo>
                  <a:lnTo>
                    <a:pt x="15" y="256"/>
                  </a:lnTo>
                  <a:lnTo>
                    <a:pt x="15" y="258"/>
                  </a:lnTo>
                  <a:lnTo>
                    <a:pt x="14" y="260"/>
                  </a:lnTo>
                  <a:lnTo>
                    <a:pt x="13" y="262"/>
                  </a:lnTo>
                  <a:lnTo>
                    <a:pt x="11" y="264"/>
                  </a:lnTo>
                  <a:lnTo>
                    <a:pt x="6" y="267"/>
                  </a:lnTo>
                  <a:lnTo>
                    <a:pt x="1" y="269"/>
                  </a:lnTo>
                  <a:lnTo>
                    <a:pt x="12" y="279"/>
                  </a:lnTo>
                  <a:lnTo>
                    <a:pt x="17" y="286"/>
                  </a:lnTo>
                  <a:lnTo>
                    <a:pt x="17" y="293"/>
                  </a:lnTo>
                  <a:lnTo>
                    <a:pt x="16" y="296"/>
                  </a:lnTo>
                  <a:lnTo>
                    <a:pt x="14" y="305"/>
                  </a:lnTo>
                  <a:lnTo>
                    <a:pt x="15" y="303"/>
                  </a:lnTo>
                  <a:lnTo>
                    <a:pt x="28" y="315"/>
                  </a:lnTo>
                  <a:lnTo>
                    <a:pt x="27" y="316"/>
                  </a:lnTo>
                  <a:lnTo>
                    <a:pt x="39" y="316"/>
                  </a:lnTo>
                  <a:lnTo>
                    <a:pt x="39" y="321"/>
                  </a:lnTo>
                  <a:lnTo>
                    <a:pt x="54" y="321"/>
                  </a:lnTo>
                  <a:lnTo>
                    <a:pt x="57" y="321"/>
                  </a:lnTo>
                  <a:lnTo>
                    <a:pt x="58" y="322"/>
                  </a:lnTo>
                  <a:lnTo>
                    <a:pt x="59" y="323"/>
                  </a:lnTo>
                  <a:lnTo>
                    <a:pt x="59" y="326"/>
                  </a:lnTo>
                  <a:lnTo>
                    <a:pt x="70" y="327"/>
                  </a:lnTo>
                  <a:lnTo>
                    <a:pt x="79" y="328"/>
                  </a:lnTo>
                  <a:lnTo>
                    <a:pt x="83" y="331"/>
                  </a:lnTo>
                  <a:lnTo>
                    <a:pt x="86" y="333"/>
                  </a:lnTo>
                  <a:lnTo>
                    <a:pt x="89" y="335"/>
                  </a:lnTo>
                  <a:lnTo>
                    <a:pt x="91" y="339"/>
                  </a:lnTo>
                  <a:lnTo>
                    <a:pt x="83" y="339"/>
                  </a:lnTo>
                  <a:lnTo>
                    <a:pt x="82" y="343"/>
                  </a:lnTo>
                  <a:lnTo>
                    <a:pt x="81" y="347"/>
                  </a:lnTo>
                  <a:lnTo>
                    <a:pt x="80" y="349"/>
                  </a:lnTo>
                  <a:lnTo>
                    <a:pt x="78" y="351"/>
                  </a:lnTo>
                  <a:lnTo>
                    <a:pt x="75" y="354"/>
                  </a:lnTo>
                  <a:lnTo>
                    <a:pt x="71" y="359"/>
                  </a:lnTo>
                  <a:lnTo>
                    <a:pt x="67" y="369"/>
                  </a:lnTo>
                  <a:lnTo>
                    <a:pt x="61" y="380"/>
                  </a:lnTo>
                  <a:lnTo>
                    <a:pt x="64" y="409"/>
                  </a:lnTo>
                  <a:lnTo>
                    <a:pt x="91" y="409"/>
                  </a:lnTo>
                  <a:lnTo>
                    <a:pt x="91" y="405"/>
                  </a:lnTo>
                  <a:lnTo>
                    <a:pt x="92" y="402"/>
                  </a:lnTo>
                  <a:lnTo>
                    <a:pt x="94" y="400"/>
                  </a:lnTo>
                  <a:lnTo>
                    <a:pt x="98" y="399"/>
                  </a:lnTo>
                  <a:lnTo>
                    <a:pt x="100" y="399"/>
                  </a:lnTo>
                  <a:lnTo>
                    <a:pt x="110" y="403"/>
                  </a:lnTo>
                  <a:lnTo>
                    <a:pt x="122" y="408"/>
                  </a:lnTo>
                  <a:lnTo>
                    <a:pt x="164" y="411"/>
                  </a:lnTo>
                  <a:lnTo>
                    <a:pt x="171" y="425"/>
                  </a:lnTo>
                  <a:lnTo>
                    <a:pt x="174" y="425"/>
                  </a:lnTo>
                  <a:lnTo>
                    <a:pt x="181" y="414"/>
                  </a:lnTo>
                  <a:lnTo>
                    <a:pt x="208" y="417"/>
                  </a:lnTo>
                  <a:lnTo>
                    <a:pt x="214" y="420"/>
                  </a:lnTo>
                  <a:lnTo>
                    <a:pt x="218" y="419"/>
                  </a:lnTo>
                  <a:lnTo>
                    <a:pt x="223" y="418"/>
                  </a:lnTo>
                  <a:lnTo>
                    <a:pt x="232" y="418"/>
                  </a:lnTo>
                  <a:lnTo>
                    <a:pt x="233" y="416"/>
                  </a:lnTo>
                  <a:lnTo>
                    <a:pt x="234" y="414"/>
                  </a:lnTo>
                  <a:lnTo>
                    <a:pt x="236" y="411"/>
                  </a:lnTo>
                  <a:lnTo>
                    <a:pt x="238" y="410"/>
                  </a:lnTo>
                  <a:lnTo>
                    <a:pt x="245" y="409"/>
                  </a:lnTo>
                  <a:lnTo>
                    <a:pt x="252" y="409"/>
                  </a:lnTo>
                  <a:lnTo>
                    <a:pt x="252" y="404"/>
                  </a:lnTo>
                  <a:lnTo>
                    <a:pt x="288" y="403"/>
                  </a:lnTo>
                  <a:lnTo>
                    <a:pt x="288" y="395"/>
                  </a:lnTo>
                  <a:lnTo>
                    <a:pt x="284" y="394"/>
                  </a:lnTo>
                  <a:lnTo>
                    <a:pt x="282" y="392"/>
                  </a:lnTo>
                  <a:lnTo>
                    <a:pt x="281" y="390"/>
                  </a:lnTo>
                  <a:lnTo>
                    <a:pt x="281" y="384"/>
                  </a:lnTo>
                  <a:lnTo>
                    <a:pt x="281" y="374"/>
                  </a:lnTo>
                  <a:lnTo>
                    <a:pt x="292" y="371"/>
                  </a:lnTo>
                  <a:lnTo>
                    <a:pt x="300" y="368"/>
                  </a:lnTo>
                  <a:lnTo>
                    <a:pt x="303" y="365"/>
                  </a:lnTo>
                  <a:lnTo>
                    <a:pt x="306" y="362"/>
                  </a:lnTo>
                  <a:lnTo>
                    <a:pt x="308" y="357"/>
                  </a:lnTo>
                  <a:lnTo>
                    <a:pt x="308" y="352"/>
                  </a:lnTo>
                  <a:lnTo>
                    <a:pt x="317" y="352"/>
                  </a:lnTo>
                  <a:lnTo>
                    <a:pt x="321" y="351"/>
                  </a:lnTo>
                  <a:lnTo>
                    <a:pt x="323" y="349"/>
                  </a:lnTo>
                  <a:lnTo>
                    <a:pt x="324" y="347"/>
                  </a:lnTo>
                  <a:lnTo>
                    <a:pt x="326" y="344"/>
                  </a:lnTo>
                  <a:lnTo>
                    <a:pt x="317" y="342"/>
                  </a:lnTo>
                  <a:lnTo>
                    <a:pt x="313" y="340"/>
                  </a:lnTo>
                  <a:lnTo>
                    <a:pt x="309" y="337"/>
                  </a:lnTo>
                  <a:lnTo>
                    <a:pt x="304" y="332"/>
                  </a:lnTo>
                  <a:lnTo>
                    <a:pt x="297" y="326"/>
                  </a:lnTo>
                  <a:lnTo>
                    <a:pt x="288" y="320"/>
                  </a:lnTo>
                  <a:lnTo>
                    <a:pt x="279" y="314"/>
                  </a:lnTo>
                  <a:lnTo>
                    <a:pt x="272" y="308"/>
                  </a:lnTo>
                  <a:lnTo>
                    <a:pt x="266" y="300"/>
                  </a:lnTo>
                  <a:lnTo>
                    <a:pt x="261" y="293"/>
                  </a:lnTo>
                  <a:lnTo>
                    <a:pt x="262" y="274"/>
                  </a:lnTo>
                  <a:lnTo>
                    <a:pt x="256" y="271"/>
                  </a:lnTo>
                  <a:lnTo>
                    <a:pt x="249" y="268"/>
                  </a:lnTo>
                  <a:lnTo>
                    <a:pt x="247" y="266"/>
                  </a:lnTo>
                  <a:lnTo>
                    <a:pt x="245" y="264"/>
                  </a:lnTo>
                  <a:lnTo>
                    <a:pt x="243" y="262"/>
                  </a:lnTo>
                  <a:lnTo>
                    <a:pt x="243" y="259"/>
                  </a:lnTo>
                  <a:lnTo>
                    <a:pt x="243" y="256"/>
                  </a:lnTo>
                  <a:lnTo>
                    <a:pt x="245" y="255"/>
                  </a:lnTo>
                  <a:lnTo>
                    <a:pt x="247" y="254"/>
                  </a:lnTo>
                  <a:lnTo>
                    <a:pt x="250" y="253"/>
                  </a:lnTo>
                  <a:lnTo>
                    <a:pt x="257" y="252"/>
                  </a:lnTo>
                  <a:lnTo>
                    <a:pt x="264" y="251"/>
                  </a:lnTo>
                  <a:lnTo>
                    <a:pt x="273" y="248"/>
                  </a:lnTo>
                  <a:lnTo>
                    <a:pt x="277" y="246"/>
                  </a:lnTo>
                  <a:lnTo>
                    <a:pt x="281" y="244"/>
                  </a:lnTo>
                  <a:lnTo>
                    <a:pt x="288" y="240"/>
                  </a:lnTo>
                  <a:lnTo>
                    <a:pt x="296" y="235"/>
                  </a:lnTo>
                  <a:lnTo>
                    <a:pt x="308" y="228"/>
                  </a:lnTo>
                  <a:lnTo>
                    <a:pt x="315" y="225"/>
                  </a:lnTo>
                  <a:lnTo>
                    <a:pt x="321" y="223"/>
                  </a:lnTo>
                  <a:lnTo>
                    <a:pt x="327" y="221"/>
                  </a:lnTo>
                  <a:lnTo>
                    <a:pt x="331" y="220"/>
                  </a:lnTo>
                  <a:lnTo>
                    <a:pt x="331" y="211"/>
                  </a:lnTo>
                  <a:lnTo>
                    <a:pt x="337" y="210"/>
                  </a:lnTo>
                  <a:lnTo>
                    <a:pt x="344" y="209"/>
                  </a:lnTo>
                  <a:lnTo>
                    <a:pt x="353" y="209"/>
                  </a:lnTo>
                  <a:lnTo>
                    <a:pt x="353" y="216"/>
                  </a:lnTo>
                  <a:lnTo>
                    <a:pt x="358" y="216"/>
                  </a:lnTo>
                  <a:lnTo>
                    <a:pt x="359" y="209"/>
                  </a:lnTo>
                  <a:lnTo>
                    <a:pt x="360" y="201"/>
                  </a:lnTo>
                  <a:lnTo>
                    <a:pt x="360" y="198"/>
                  </a:lnTo>
                  <a:lnTo>
                    <a:pt x="360" y="195"/>
                  </a:lnTo>
                  <a:lnTo>
                    <a:pt x="359" y="193"/>
                  </a:lnTo>
                  <a:lnTo>
                    <a:pt x="357" y="191"/>
                  </a:lnTo>
                  <a:lnTo>
                    <a:pt x="355" y="190"/>
                  </a:lnTo>
                  <a:lnTo>
                    <a:pt x="353" y="188"/>
                  </a:lnTo>
                  <a:lnTo>
                    <a:pt x="350" y="186"/>
                  </a:lnTo>
                  <a:lnTo>
                    <a:pt x="348" y="182"/>
                  </a:lnTo>
                  <a:lnTo>
                    <a:pt x="345" y="177"/>
                  </a:lnTo>
                  <a:lnTo>
                    <a:pt x="343" y="169"/>
                  </a:lnTo>
                  <a:lnTo>
                    <a:pt x="342" y="163"/>
                  </a:lnTo>
                  <a:lnTo>
                    <a:pt x="343" y="159"/>
                  </a:lnTo>
                  <a:lnTo>
                    <a:pt x="344" y="150"/>
                  </a:lnTo>
                  <a:lnTo>
                    <a:pt x="335" y="125"/>
                  </a:lnTo>
                  <a:lnTo>
                    <a:pt x="318" y="112"/>
                  </a:lnTo>
                  <a:lnTo>
                    <a:pt x="318" y="104"/>
                  </a:lnTo>
                  <a:lnTo>
                    <a:pt x="319" y="100"/>
                  </a:lnTo>
                  <a:lnTo>
                    <a:pt x="321" y="98"/>
                  </a:lnTo>
                  <a:lnTo>
                    <a:pt x="324" y="97"/>
                  </a:lnTo>
                  <a:lnTo>
                    <a:pt x="328" y="96"/>
                  </a:lnTo>
                  <a:lnTo>
                    <a:pt x="328" y="88"/>
                  </a:lnTo>
                  <a:lnTo>
                    <a:pt x="325" y="79"/>
                  </a:lnTo>
                  <a:lnTo>
                    <a:pt x="322" y="65"/>
                  </a:lnTo>
                  <a:lnTo>
                    <a:pt x="317" y="54"/>
                  </a:lnTo>
                  <a:lnTo>
                    <a:pt x="306" y="54"/>
                  </a:lnTo>
                  <a:lnTo>
                    <a:pt x="303" y="40"/>
                  </a:lnTo>
                  <a:lnTo>
                    <a:pt x="299" y="42"/>
                  </a:lnTo>
                  <a:lnTo>
                    <a:pt x="299" y="43"/>
                  </a:lnTo>
                  <a:lnTo>
                    <a:pt x="298" y="43"/>
                  </a:lnTo>
                  <a:lnTo>
                    <a:pt x="295" y="43"/>
                  </a:lnTo>
                  <a:lnTo>
                    <a:pt x="288" y="43"/>
                  </a:lnTo>
                  <a:lnTo>
                    <a:pt x="288" y="30"/>
                  </a:lnTo>
                  <a:lnTo>
                    <a:pt x="288" y="27"/>
                  </a:lnTo>
                  <a:lnTo>
                    <a:pt x="289" y="25"/>
                  </a:lnTo>
                  <a:lnTo>
                    <a:pt x="292" y="24"/>
                  </a:lnTo>
                  <a:lnTo>
                    <a:pt x="295" y="24"/>
                  </a:lnTo>
                  <a:lnTo>
                    <a:pt x="295" y="18"/>
                  </a:lnTo>
                  <a:lnTo>
                    <a:pt x="288" y="13"/>
                  </a:lnTo>
                  <a:lnTo>
                    <a:pt x="286" y="27"/>
                  </a:lnTo>
                  <a:lnTo>
                    <a:pt x="277" y="29"/>
                  </a:lnTo>
                  <a:lnTo>
                    <a:pt x="266" y="21"/>
                  </a:lnTo>
                  <a:lnTo>
                    <a:pt x="257" y="24"/>
                  </a:lnTo>
                  <a:lnTo>
                    <a:pt x="256" y="28"/>
                  </a:lnTo>
                  <a:lnTo>
                    <a:pt x="254" y="31"/>
                  </a:lnTo>
                  <a:lnTo>
                    <a:pt x="252" y="34"/>
                  </a:lnTo>
                  <a:lnTo>
                    <a:pt x="250" y="36"/>
                  </a:lnTo>
                  <a:lnTo>
                    <a:pt x="244" y="39"/>
                  </a:lnTo>
                  <a:lnTo>
                    <a:pt x="237" y="42"/>
                  </a:lnTo>
                  <a:lnTo>
                    <a:pt x="230" y="44"/>
                  </a:lnTo>
                  <a:lnTo>
                    <a:pt x="223" y="47"/>
                  </a:lnTo>
                  <a:lnTo>
                    <a:pt x="221" y="49"/>
                  </a:lnTo>
                  <a:lnTo>
                    <a:pt x="219" y="50"/>
                  </a:lnTo>
                  <a:lnTo>
                    <a:pt x="217" y="52"/>
                  </a:lnTo>
                  <a:lnTo>
                    <a:pt x="216" y="56"/>
                  </a:lnTo>
                  <a:lnTo>
                    <a:pt x="194" y="51"/>
                  </a:lnTo>
                  <a:lnTo>
                    <a:pt x="187" y="54"/>
                  </a:lnTo>
                  <a:lnTo>
                    <a:pt x="187" y="45"/>
                  </a:lnTo>
                  <a:lnTo>
                    <a:pt x="190" y="38"/>
                  </a:lnTo>
                  <a:lnTo>
                    <a:pt x="196" y="30"/>
                  </a:lnTo>
                  <a:lnTo>
                    <a:pt x="191" y="32"/>
                  </a:lnTo>
                  <a:lnTo>
                    <a:pt x="187" y="32"/>
                  </a:lnTo>
                  <a:lnTo>
                    <a:pt x="158" y="32"/>
                  </a:lnTo>
                  <a:lnTo>
                    <a:pt x="158" y="24"/>
                  </a:lnTo>
                  <a:lnTo>
                    <a:pt x="154" y="24"/>
                  </a:lnTo>
                  <a:lnTo>
                    <a:pt x="156" y="13"/>
                  </a:lnTo>
                  <a:lnTo>
                    <a:pt x="154" y="9"/>
                  </a:lnTo>
                  <a:lnTo>
                    <a:pt x="152" y="6"/>
                  </a:lnTo>
                  <a:lnTo>
                    <a:pt x="150" y="5"/>
                  </a:lnTo>
                  <a:lnTo>
                    <a:pt x="148" y="5"/>
                  </a:lnTo>
                  <a:lnTo>
                    <a:pt x="142" y="5"/>
                  </a:lnTo>
                  <a:lnTo>
                    <a:pt x="133" y="6"/>
                  </a:lnTo>
                  <a:lnTo>
                    <a:pt x="124" y="3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de-AT" sz="1400" b="1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251" name="Freeform 545"/>
            <p:cNvSpPr>
              <a:spLocks/>
            </p:cNvSpPr>
            <p:nvPr/>
          </p:nvSpPr>
          <p:spPr bwMode="auto">
            <a:xfrm>
              <a:off x="8165439" y="4317620"/>
              <a:ext cx="143577" cy="143577"/>
            </a:xfrm>
            <a:custGeom>
              <a:avLst/>
              <a:gdLst>
                <a:gd name="T0" fmla="*/ 131048125 w 70"/>
                <a:gd name="T1" fmla="*/ 136088438 h 70"/>
                <a:gd name="T2" fmla="*/ 126007813 w 70"/>
                <a:gd name="T3" fmla="*/ 120967500 h 70"/>
                <a:gd name="T4" fmla="*/ 118448138 w 70"/>
                <a:gd name="T5" fmla="*/ 103327200 h 70"/>
                <a:gd name="T6" fmla="*/ 118448138 w 70"/>
                <a:gd name="T7" fmla="*/ 73085325 h 70"/>
                <a:gd name="T8" fmla="*/ 143649700 w 70"/>
                <a:gd name="T9" fmla="*/ 73085325 h 70"/>
                <a:gd name="T10" fmla="*/ 176410938 w 70"/>
                <a:gd name="T11" fmla="*/ 35282188 h 70"/>
                <a:gd name="T12" fmla="*/ 148690013 w 70"/>
                <a:gd name="T13" fmla="*/ 0 h 70"/>
                <a:gd name="T14" fmla="*/ 35282188 w 70"/>
                <a:gd name="T15" fmla="*/ 2520950 h 70"/>
                <a:gd name="T16" fmla="*/ 40322500 w 70"/>
                <a:gd name="T17" fmla="*/ 27722513 h 70"/>
                <a:gd name="T18" fmla="*/ 45362813 w 70"/>
                <a:gd name="T19" fmla="*/ 47883763 h 70"/>
                <a:gd name="T20" fmla="*/ 45362813 w 70"/>
                <a:gd name="T21" fmla="*/ 73085325 h 70"/>
                <a:gd name="T22" fmla="*/ 42843450 w 70"/>
                <a:gd name="T23" fmla="*/ 78125638 h 70"/>
                <a:gd name="T24" fmla="*/ 40322500 w 70"/>
                <a:gd name="T25" fmla="*/ 80645000 h 70"/>
                <a:gd name="T26" fmla="*/ 35282188 w 70"/>
                <a:gd name="T27" fmla="*/ 83165950 h 70"/>
                <a:gd name="T28" fmla="*/ 25201563 w 70"/>
                <a:gd name="T29" fmla="*/ 88206263 h 70"/>
                <a:gd name="T30" fmla="*/ 0 w 70"/>
                <a:gd name="T31" fmla="*/ 171370625 h 70"/>
                <a:gd name="T32" fmla="*/ 45362813 w 70"/>
                <a:gd name="T33" fmla="*/ 176410938 h 70"/>
                <a:gd name="T34" fmla="*/ 45362813 w 70"/>
                <a:gd name="T35" fmla="*/ 158770638 h 70"/>
                <a:gd name="T36" fmla="*/ 60483750 w 70"/>
                <a:gd name="T37" fmla="*/ 158770638 h 70"/>
                <a:gd name="T38" fmla="*/ 73085325 w 70"/>
                <a:gd name="T39" fmla="*/ 153730325 h 70"/>
                <a:gd name="T40" fmla="*/ 78125638 w 70"/>
                <a:gd name="T41" fmla="*/ 148690013 h 70"/>
                <a:gd name="T42" fmla="*/ 80645000 w 70"/>
                <a:gd name="T43" fmla="*/ 143649700 h 70"/>
                <a:gd name="T44" fmla="*/ 80645000 w 70"/>
                <a:gd name="T45" fmla="*/ 141128750 h 70"/>
                <a:gd name="T46" fmla="*/ 83165950 w 70"/>
                <a:gd name="T47" fmla="*/ 136088438 h 70"/>
                <a:gd name="T48" fmla="*/ 90725625 w 70"/>
                <a:gd name="T49" fmla="*/ 133569075 h 70"/>
                <a:gd name="T50" fmla="*/ 98286888 w 70"/>
                <a:gd name="T51" fmla="*/ 133569075 h 70"/>
                <a:gd name="T52" fmla="*/ 103327200 w 70"/>
                <a:gd name="T53" fmla="*/ 133569075 h 70"/>
                <a:gd name="T54" fmla="*/ 120967500 w 70"/>
                <a:gd name="T55" fmla="*/ 133569075 h 70"/>
                <a:gd name="T56" fmla="*/ 131048125 w 70"/>
                <a:gd name="T57" fmla="*/ 136088438 h 7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0" h="70">
                  <a:moveTo>
                    <a:pt x="52" y="54"/>
                  </a:moveTo>
                  <a:lnTo>
                    <a:pt x="50" y="48"/>
                  </a:lnTo>
                  <a:lnTo>
                    <a:pt x="47" y="41"/>
                  </a:lnTo>
                  <a:lnTo>
                    <a:pt x="47" y="29"/>
                  </a:lnTo>
                  <a:lnTo>
                    <a:pt x="57" y="29"/>
                  </a:lnTo>
                  <a:lnTo>
                    <a:pt x="70" y="14"/>
                  </a:lnTo>
                  <a:lnTo>
                    <a:pt x="59" y="0"/>
                  </a:lnTo>
                  <a:lnTo>
                    <a:pt x="14" y="1"/>
                  </a:lnTo>
                  <a:lnTo>
                    <a:pt x="16" y="11"/>
                  </a:lnTo>
                  <a:lnTo>
                    <a:pt x="18" y="19"/>
                  </a:lnTo>
                  <a:lnTo>
                    <a:pt x="18" y="29"/>
                  </a:lnTo>
                  <a:lnTo>
                    <a:pt x="17" y="31"/>
                  </a:lnTo>
                  <a:lnTo>
                    <a:pt x="16" y="32"/>
                  </a:lnTo>
                  <a:lnTo>
                    <a:pt x="14" y="33"/>
                  </a:lnTo>
                  <a:lnTo>
                    <a:pt x="10" y="35"/>
                  </a:lnTo>
                  <a:lnTo>
                    <a:pt x="0" y="68"/>
                  </a:lnTo>
                  <a:lnTo>
                    <a:pt x="18" y="70"/>
                  </a:lnTo>
                  <a:lnTo>
                    <a:pt x="18" y="63"/>
                  </a:lnTo>
                  <a:lnTo>
                    <a:pt x="24" y="63"/>
                  </a:lnTo>
                  <a:lnTo>
                    <a:pt x="29" y="61"/>
                  </a:lnTo>
                  <a:lnTo>
                    <a:pt x="31" y="59"/>
                  </a:lnTo>
                  <a:lnTo>
                    <a:pt x="32" y="57"/>
                  </a:lnTo>
                  <a:lnTo>
                    <a:pt x="32" y="56"/>
                  </a:lnTo>
                  <a:lnTo>
                    <a:pt x="33" y="54"/>
                  </a:lnTo>
                  <a:lnTo>
                    <a:pt x="36" y="53"/>
                  </a:lnTo>
                  <a:lnTo>
                    <a:pt x="39" y="53"/>
                  </a:lnTo>
                  <a:lnTo>
                    <a:pt x="41" y="53"/>
                  </a:lnTo>
                  <a:lnTo>
                    <a:pt x="48" y="53"/>
                  </a:lnTo>
                  <a:lnTo>
                    <a:pt x="52" y="5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52" name="Freeform 704"/>
            <p:cNvSpPr>
              <a:spLocks/>
            </p:cNvSpPr>
            <p:nvPr/>
          </p:nvSpPr>
          <p:spPr bwMode="auto">
            <a:xfrm>
              <a:off x="6108203" y="4379152"/>
              <a:ext cx="373296" cy="196904"/>
            </a:xfrm>
            <a:custGeom>
              <a:avLst/>
              <a:gdLst>
                <a:gd name="T0" fmla="*/ 254536575 w 182"/>
                <a:gd name="T1" fmla="*/ 22682200 h 96"/>
                <a:gd name="T2" fmla="*/ 181451250 w 182"/>
                <a:gd name="T3" fmla="*/ 15120938 h 96"/>
                <a:gd name="T4" fmla="*/ 151209375 w 182"/>
                <a:gd name="T5" fmla="*/ 30241875 h 96"/>
                <a:gd name="T6" fmla="*/ 143649700 w 182"/>
                <a:gd name="T7" fmla="*/ 42843450 h 96"/>
                <a:gd name="T8" fmla="*/ 126007813 w 182"/>
                <a:gd name="T9" fmla="*/ 45362813 h 96"/>
                <a:gd name="T10" fmla="*/ 113407825 w 182"/>
                <a:gd name="T11" fmla="*/ 40322500 h 96"/>
                <a:gd name="T12" fmla="*/ 100806250 w 182"/>
                <a:gd name="T13" fmla="*/ 32762825 h 96"/>
                <a:gd name="T14" fmla="*/ 80645000 w 182"/>
                <a:gd name="T15" fmla="*/ 65524063 h 96"/>
                <a:gd name="T16" fmla="*/ 50403125 w 182"/>
                <a:gd name="T17" fmla="*/ 95765938 h 96"/>
                <a:gd name="T18" fmla="*/ 0 w 182"/>
                <a:gd name="T19" fmla="*/ 161290000 h 96"/>
                <a:gd name="T20" fmla="*/ 20161250 w 182"/>
                <a:gd name="T21" fmla="*/ 191531875 h 96"/>
                <a:gd name="T22" fmla="*/ 73085325 w 182"/>
                <a:gd name="T23" fmla="*/ 194052825 h 96"/>
                <a:gd name="T24" fmla="*/ 75604688 w 182"/>
                <a:gd name="T25" fmla="*/ 211693125 h 96"/>
                <a:gd name="T26" fmla="*/ 85685313 w 182"/>
                <a:gd name="T27" fmla="*/ 229335013 h 96"/>
                <a:gd name="T28" fmla="*/ 105846563 w 182"/>
                <a:gd name="T29" fmla="*/ 239415638 h 96"/>
                <a:gd name="T30" fmla="*/ 126007813 w 182"/>
                <a:gd name="T31" fmla="*/ 241935000 h 96"/>
                <a:gd name="T32" fmla="*/ 219254388 w 182"/>
                <a:gd name="T33" fmla="*/ 173891575 h 96"/>
                <a:gd name="T34" fmla="*/ 246975313 w 182"/>
                <a:gd name="T35" fmla="*/ 173891575 h 96"/>
                <a:gd name="T36" fmla="*/ 254536575 w 182"/>
                <a:gd name="T37" fmla="*/ 178931888 h 96"/>
                <a:gd name="T38" fmla="*/ 259576888 w 182"/>
                <a:gd name="T39" fmla="*/ 194052825 h 96"/>
                <a:gd name="T40" fmla="*/ 287297813 w 182"/>
                <a:gd name="T41" fmla="*/ 221773750 h 96"/>
                <a:gd name="T42" fmla="*/ 345262200 w 182"/>
                <a:gd name="T43" fmla="*/ 168851263 h 96"/>
                <a:gd name="T44" fmla="*/ 370463763 w 182"/>
                <a:gd name="T45" fmla="*/ 168851263 h 96"/>
                <a:gd name="T46" fmla="*/ 375504075 w 182"/>
                <a:gd name="T47" fmla="*/ 176410938 h 96"/>
                <a:gd name="T48" fmla="*/ 428426563 w 182"/>
                <a:gd name="T49" fmla="*/ 181451250 h 96"/>
                <a:gd name="T50" fmla="*/ 428426563 w 182"/>
                <a:gd name="T51" fmla="*/ 156249688 h 96"/>
                <a:gd name="T52" fmla="*/ 430947513 w 182"/>
                <a:gd name="T53" fmla="*/ 146169063 h 96"/>
                <a:gd name="T54" fmla="*/ 443547500 w 182"/>
                <a:gd name="T55" fmla="*/ 146169063 h 96"/>
                <a:gd name="T56" fmla="*/ 458668438 w 182"/>
                <a:gd name="T57" fmla="*/ 126007813 h 96"/>
                <a:gd name="T58" fmla="*/ 355342825 w 182"/>
                <a:gd name="T59" fmla="*/ 83165950 h 96"/>
                <a:gd name="T60" fmla="*/ 357862188 w 182"/>
                <a:gd name="T61" fmla="*/ 52924075 h 96"/>
                <a:gd name="T62" fmla="*/ 367942813 w 182"/>
                <a:gd name="T63" fmla="*/ 42843450 h 96"/>
                <a:gd name="T64" fmla="*/ 372983125 w 182"/>
                <a:gd name="T65" fmla="*/ 27722513 h 96"/>
                <a:gd name="T66" fmla="*/ 304939700 w 182"/>
                <a:gd name="T67" fmla="*/ 20161250 h 96"/>
                <a:gd name="T68" fmla="*/ 282257500 w 182"/>
                <a:gd name="T69" fmla="*/ 22682200 h 9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82" h="96">
                  <a:moveTo>
                    <a:pt x="112" y="9"/>
                  </a:moveTo>
                  <a:lnTo>
                    <a:pt x="101" y="9"/>
                  </a:lnTo>
                  <a:lnTo>
                    <a:pt x="77" y="11"/>
                  </a:lnTo>
                  <a:lnTo>
                    <a:pt x="72" y="6"/>
                  </a:lnTo>
                  <a:lnTo>
                    <a:pt x="61" y="9"/>
                  </a:lnTo>
                  <a:lnTo>
                    <a:pt x="60" y="12"/>
                  </a:lnTo>
                  <a:lnTo>
                    <a:pt x="59" y="15"/>
                  </a:lnTo>
                  <a:lnTo>
                    <a:pt x="57" y="17"/>
                  </a:lnTo>
                  <a:lnTo>
                    <a:pt x="52" y="18"/>
                  </a:lnTo>
                  <a:lnTo>
                    <a:pt x="50" y="18"/>
                  </a:lnTo>
                  <a:lnTo>
                    <a:pt x="47" y="17"/>
                  </a:lnTo>
                  <a:lnTo>
                    <a:pt x="45" y="16"/>
                  </a:lnTo>
                  <a:lnTo>
                    <a:pt x="43" y="15"/>
                  </a:lnTo>
                  <a:lnTo>
                    <a:pt x="40" y="13"/>
                  </a:lnTo>
                  <a:lnTo>
                    <a:pt x="35" y="22"/>
                  </a:lnTo>
                  <a:lnTo>
                    <a:pt x="32" y="26"/>
                  </a:lnTo>
                  <a:lnTo>
                    <a:pt x="28" y="30"/>
                  </a:lnTo>
                  <a:lnTo>
                    <a:pt x="20" y="38"/>
                  </a:lnTo>
                  <a:lnTo>
                    <a:pt x="9" y="51"/>
                  </a:lnTo>
                  <a:lnTo>
                    <a:pt x="0" y="64"/>
                  </a:lnTo>
                  <a:lnTo>
                    <a:pt x="0" y="75"/>
                  </a:lnTo>
                  <a:lnTo>
                    <a:pt x="8" y="76"/>
                  </a:lnTo>
                  <a:lnTo>
                    <a:pt x="18" y="77"/>
                  </a:lnTo>
                  <a:lnTo>
                    <a:pt x="29" y="77"/>
                  </a:lnTo>
                  <a:lnTo>
                    <a:pt x="29" y="80"/>
                  </a:lnTo>
                  <a:lnTo>
                    <a:pt x="30" y="84"/>
                  </a:lnTo>
                  <a:lnTo>
                    <a:pt x="32" y="88"/>
                  </a:lnTo>
                  <a:lnTo>
                    <a:pt x="34" y="91"/>
                  </a:lnTo>
                  <a:lnTo>
                    <a:pt x="37" y="93"/>
                  </a:lnTo>
                  <a:lnTo>
                    <a:pt x="42" y="95"/>
                  </a:lnTo>
                  <a:lnTo>
                    <a:pt x="46" y="96"/>
                  </a:lnTo>
                  <a:lnTo>
                    <a:pt x="50" y="96"/>
                  </a:lnTo>
                  <a:lnTo>
                    <a:pt x="74" y="93"/>
                  </a:lnTo>
                  <a:lnTo>
                    <a:pt x="87" y="69"/>
                  </a:lnTo>
                  <a:lnTo>
                    <a:pt x="94" y="69"/>
                  </a:lnTo>
                  <a:lnTo>
                    <a:pt x="98" y="69"/>
                  </a:lnTo>
                  <a:lnTo>
                    <a:pt x="100" y="70"/>
                  </a:lnTo>
                  <a:lnTo>
                    <a:pt x="101" y="71"/>
                  </a:lnTo>
                  <a:lnTo>
                    <a:pt x="102" y="73"/>
                  </a:lnTo>
                  <a:lnTo>
                    <a:pt x="103" y="77"/>
                  </a:lnTo>
                  <a:lnTo>
                    <a:pt x="106" y="82"/>
                  </a:lnTo>
                  <a:lnTo>
                    <a:pt x="114" y="88"/>
                  </a:lnTo>
                  <a:lnTo>
                    <a:pt x="121" y="93"/>
                  </a:lnTo>
                  <a:lnTo>
                    <a:pt x="137" y="67"/>
                  </a:lnTo>
                  <a:lnTo>
                    <a:pt x="143" y="67"/>
                  </a:lnTo>
                  <a:lnTo>
                    <a:pt x="147" y="67"/>
                  </a:lnTo>
                  <a:lnTo>
                    <a:pt x="148" y="68"/>
                  </a:lnTo>
                  <a:lnTo>
                    <a:pt x="149" y="70"/>
                  </a:lnTo>
                  <a:lnTo>
                    <a:pt x="150" y="72"/>
                  </a:lnTo>
                  <a:lnTo>
                    <a:pt x="170" y="72"/>
                  </a:lnTo>
                  <a:lnTo>
                    <a:pt x="170" y="64"/>
                  </a:lnTo>
                  <a:lnTo>
                    <a:pt x="170" y="62"/>
                  </a:lnTo>
                  <a:lnTo>
                    <a:pt x="170" y="60"/>
                  </a:lnTo>
                  <a:lnTo>
                    <a:pt x="171" y="58"/>
                  </a:lnTo>
                  <a:lnTo>
                    <a:pt x="172" y="58"/>
                  </a:lnTo>
                  <a:lnTo>
                    <a:pt x="176" y="58"/>
                  </a:lnTo>
                  <a:lnTo>
                    <a:pt x="182" y="58"/>
                  </a:lnTo>
                  <a:lnTo>
                    <a:pt x="182" y="50"/>
                  </a:lnTo>
                  <a:lnTo>
                    <a:pt x="171" y="51"/>
                  </a:lnTo>
                  <a:lnTo>
                    <a:pt x="141" y="33"/>
                  </a:lnTo>
                  <a:lnTo>
                    <a:pt x="141" y="24"/>
                  </a:lnTo>
                  <a:lnTo>
                    <a:pt x="142" y="21"/>
                  </a:lnTo>
                  <a:lnTo>
                    <a:pt x="144" y="18"/>
                  </a:lnTo>
                  <a:lnTo>
                    <a:pt x="146" y="17"/>
                  </a:lnTo>
                  <a:lnTo>
                    <a:pt x="147" y="14"/>
                  </a:lnTo>
                  <a:lnTo>
                    <a:pt x="148" y="11"/>
                  </a:lnTo>
                  <a:lnTo>
                    <a:pt x="148" y="6"/>
                  </a:lnTo>
                  <a:lnTo>
                    <a:pt x="121" y="8"/>
                  </a:lnTo>
                  <a:lnTo>
                    <a:pt x="108" y="0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53" name="Freeform 705"/>
            <p:cNvSpPr>
              <a:spLocks/>
            </p:cNvSpPr>
            <p:nvPr/>
          </p:nvSpPr>
          <p:spPr bwMode="auto">
            <a:xfrm>
              <a:off x="7037941" y="4208102"/>
              <a:ext cx="547639" cy="352786"/>
            </a:xfrm>
            <a:custGeom>
              <a:avLst/>
              <a:gdLst>
                <a:gd name="T0" fmla="*/ 609877093 w 267"/>
                <a:gd name="T1" fmla="*/ 110886875 h 172"/>
                <a:gd name="T2" fmla="*/ 622477066 w 267"/>
                <a:gd name="T3" fmla="*/ 100806250 h 172"/>
                <a:gd name="T4" fmla="*/ 630038319 w 267"/>
                <a:gd name="T5" fmla="*/ 88206263 h 172"/>
                <a:gd name="T6" fmla="*/ 645159239 w 267"/>
                <a:gd name="T7" fmla="*/ 73085325 h 172"/>
                <a:gd name="T8" fmla="*/ 660280159 w 267"/>
                <a:gd name="T9" fmla="*/ 68045013 h 172"/>
                <a:gd name="T10" fmla="*/ 667839825 w 267"/>
                <a:gd name="T11" fmla="*/ 57964388 h 172"/>
                <a:gd name="T12" fmla="*/ 645159239 w 267"/>
                <a:gd name="T13" fmla="*/ 47883763 h 172"/>
                <a:gd name="T14" fmla="*/ 609877093 w 267"/>
                <a:gd name="T15" fmla="*/ 32762825 h 172"/>
                <a:gd name="T16" fmla="*/ 577114307 w 267"/>
                <a:gd name="T17" fmla="*/ 25201563 h 172"/>
                <a:gd name="T18" fmla="*/ 546872467 w 267"/>
                <a:gd name="T19" fmla="*/ 27722513 h 172"/>
                <a:gd name="T20" fmla="*/ 531751548 w 267"/>
                <a:gd name="T21" fmla="*/ 0 h 172"/>
                <a:gd name="T22" fmla="*/ 425905110 w 267"/>
                <a:gd name="T23" fmla="*/ 47883763 h 172"/>
                <a:gd name="T24" fmla="*/ 380542351 w 267"/>
                <a:gd name="T25" fmla="*/ 73085325 h 172"/>
                <a:gd name="T26" fmla="*/ 335179592 w 267"/>
                <a:gd name="T27" fmla="*/ 68045013 h 172"/>
                <a:gd name="T28" fmla="*/ 325098979 w 267"/>
                <a:gd name="T29" fmla="*/ 83165950 h 172"/>
                <a:gd name="T30" fmla="*/ 304937753 w 267"/>
                <a:gd name="T31" fmla="*/ 93246575 h 172"/>
                <a:gd name="T32" fmla="*/ 259574994 w 267"/>
                <a:gd name="T33" fmla="*/ 103327200 h 172"/>
                <a:gd name="T34" fmla="*/ 254534687 w 267"/>
                <a:gd name="T35" fmla="*/ 141128750 h 172"/>
                <a:gd name="T36" fmla="*/ 166330116 w 267"/>
                <a:gd name="T37" fmla="*/ 163810950 h 172"/>
                <a:gd name="T38" fmla="*/ 108365797 w 267"/>
                <a:gd name="T39" fmla="*/ 163810950 h 172"/>
                <a:gd name="T40" fmla="*/ 95765825 w 267"/>
                <a:gd name="T41" fmla="*/ 158770638 h 172"/>
                <a:gd name="T42" fmla="*/ 93244878 w 267"/>
                <a:gd name="T43" fmla="*/ 146169063 h 172"/>
                <a:gd name="T44" fmla="*/ 80644905 w 267"/>
                <a:gd name="T45" fmla="*/ 136088438 h 172"/>
                <a:gd name="T46" fmla="*/ 63003038 w 267"/>
                <a:gd name="T47" fmla="*/ 163810950 h 172"/>
                <a:gd name="T48" fmla="*/ 60483679 w 267"/>
                <a:gd name="T49" fmla="*/ 176410938 h 172"/>
                <a:gd name="T50" fmla="*/ 52922425 w 267"/>
                <a:gd name="T51" fmla="*/ 178931888 h 172"/>
                <a:gd name="T52" fmla="*/ 42841812 w 267"/>
                <a:gd name="T53" fmla="*/ 181451250 h 172"/>
                <a:gd name="T54" fmla="*/ 35282146 w 267"/>
                <a:gd name="T55" fmla="*/ 194052825 h 172"/>
                <a:gd name="T56" fmla="*/ 20161226 w 267"/>
                <a:gd name="T57" fmla="*/ 236894688 h 172"/>
                <a:gd name="T58" fmla="*/ 0 w 267"/>
                <a:gd name="T59" fmla="*/ 287297813 h 172"/>
                <a:gd name="T60" fmla="*/ 15120920 w 267"/>
                <a:gd name="T61" fmla="*/ 325100950 h 172"/>
                <a:gd name="T62" fmla="*/ 27720892 w 267"/>
                <a:gd name="T63" fmla="*/ 340221888 h 172"/>
                <a:gd name="T64" fmla="*/ 45362759 w 267"/>
                <a:gd name="T65" fmla="*/ 347781563 h 172"/>
                <a:gd name="T66" fmla="*/ 80644905 w 267"/>
                <a:gd name="T67" fmla="*/ 360383138 h 172"/>
                <a:gd name="T68" fmla="*/ 90725518 w 267"/>
                <a:gd name="T69" fmla="*/ 372983125 h 172"/>
                <a:gd name="T70" fmla="*/ 95765825 w 267"/>
                <a:gd name="T71" fmla="*/ 380544388 h 172"/>
                <a:gd name="T72" fmla="*/ 118446410 w 267"/>
                <a:gd name="T73" fmla="*/ 383063750 h 172"/>
                <a:gd name="T74" fmla="*/ 118446410 w 267"/>
                <a:gd name="T75" fmla="*/ 403225000 h 172"/>
                <a:gd name="T76" fmla="*/ 126007664 w 267"/>
                <a:gd name="T77" fmla="*/ 410786263 h 172"/>
                <a:gd name="T78" fmla="*/ 161289810 w 267"/>
                <a:gd name="T79" fmla="*/ 415826575 h 172"/>
                <a:gd name="T80" fmla="*/ 229333154 w 267"/>
                <a:gd name="T81" fmla="*/ 433466875 h 172"/>
                <a:gd name="T82" fmla="*/ 312499006 w 267"/>
                <a:gd name="T83" fmla="*/ 378023438 h 172"/>
                <a:gd name="T84" fmla="*/ 337700539 w 267"/>
                <a:gd name="T85" fmla="*/ 372983125 h 172"/>
                <a:gd name="T86" fmla="*/ 350300512 w 267"/>
                <a:gd name="T87" fmla="*/ 362902500 h 172"/>
                <a:gd name="T88" fmla="*/ 365421431 w 267"/>
                <a:gd name="T89" fmla="*/ 350302513 h 172"/>
                <a:gd name="T90" fmla="*/ 395663271 w 267"/>
                <a:gd name="T91" fmla="*/ 342741250 h 172"/>
                <a:gd name="T92" fmla="*/ 493950042 w 267"/>
                <a:gd name="T93" fmla="*/ 325100950 h 172"/>
                <a:gd name="T94" fmla="*/ 516630628 w 267"/>
                <a:gd name="T95" fmla="*/ 325100950 h 172"/>
                <a:gd name="T96" fmla="*/ 531751548 w 267"/>
                <a:gd name="T97" fmla="*/ 309980013 h 172"/>
                <a:gd name="T98" fmla="*/ 546872467 w 267"/>
                <a:gd name="T99" fmla="*/ 277217188 h 172"/>
                <a:gd name="T100" fmla="*/ 572074000 w 267"/>
                <a:gd name="T101" fmla="*/ 254536575 h 17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7" h="172">
                  <a:moveTo>
                    <a:pt x="238" y="46"/>
                  </a:moveTo>
                  <a:lnTo>
                    <a:pt x="242" y="44"/>
                  </a:lnTo>
                  <a:lnTo>
                    <a:pt x="245" y="42"/>
                  </a:lnTo>
                  <a:lnTo>
                    <a:pt x="247" y="40"/>
                  </a:lnTo>
                  <a:lnTo>
                    <a:pt x="249" y="38"/>
                  </a:lnTo>
                  <a:lnTo>
                    <a:pt x="250" y="35"/>
                  </a:lnTo>
                  <a:lnTo>
                    <a:pt x="252" y="31"/>
                  </a:lnTo>
                  <a:lnTo>
                    <a:pt x="256" y="29"/>
                  </a:lnTo>
                  <a:lnTo>
                    <a:pt x="260" y="28"/>
                  </a:lnTo>
                  <a:lnTo>
                    <a:pt x="262" y="27"/>
                  </a:lnTo>
                  <a:lnTo>
                    <a:pt x="264" y="26"/>
                  </a:lnTo>
                  <a:lnTo>
                    <a:pt x="265" y="23"/>
                  </a:lnTo>
                  <a:lnTo>
                    <a:pt x="267" y="19"/>
                  </a:lnTo>
                  <a:lnTo>
                    <a:pt x="256" y="19"/>
                  </a:lnTo>
                  <a:lnTo>
                    <a:pt x="256" y="13"/>
                  </a:lnTo>
                  <a:lnTo>
                    <a:pt x="242" y="13"/>
                  </a:lnTo>
                  <a:lnTo>
                    <a:pt x="236" y="8"/>
                  </a:lnTo>
                  <a:lnTo>
                    <a:pt x="229" y="10"/>
                  </a:lnTo>
                  <a:lnTo>
                    <a:pt x="220" y="11"/>
                  </a:lnTo>
                  <a:lnTo>
                    <a:pt x="217" y="11"/>
                  </a:lnTo>
                  <a:lnTo>
                    <a:pt x="211" y="9"/>
                  </a:lnTo>
                  <a:lnTo>
                    <a:pt x="211" y="0"/>
                  </a:lnTo>
                  <a:lnTo>
                    <a:pt x="169" y="8"/>
                  </a:lnTo>
                  <a:lnTo>
                    <a:pt x="169" y="19"/>
                  </a:lnTo>
                  <a:lnTo>
                    <a:pt x="157" y="29"/>
                  </a:lnTo>
                  <a:lnTo>
                    <a:pt x="151" y="29"/>
                  </a:lnTo>
                  <a:lnTo>
                    <a:pt x="142" y="28"/>
                  </a:lnTo>
                  <a:lnTo>
                    <a:pt x="133" y="27"/>
                  </a:lnTo>
                  <a:lnTo>
                    <a:pt x="132" y="30"/>
                  </a:lnTo>
                  <a:lnTo>
                    <a:pt x="129" y="33"/>
                  </a:lnTo>
                  <a:lnTo>
                    <a:pt x="126" y="35"/>
                  </a:lnTo>
                  <a:lnTo>
                    <a:pt x="121" y="37"/>
                  </a:lnTo>
                  <a:lnTo>
                    <a:pt x="112" y="40"/>
                  </a:lnTo>
                  <a:lnTo>
                    <a:pt x="103" y="41"/>
                  </a:lnTo>
                  <a:lnTo>
                    <a:pt x="103" y="53"/>
                  </a:lnTo>
                  <a:lnTo>
                    <a:pt x="101" y="56"/>
                  </a:lnTo>
                  <a:lnTo>
                    <a:pt x="99" y="60"/>
                  </a:lnTo>
                  <a:lnTo>
                    <a:pt x="66" y="65"/>
                  </a:lnTo>
                  <a:lnTo>
                    <a:pt x="49" y="65"/>
                  </a:lnTo>
                  <a:lnTo>
                    <a:pt x="43" y="65"/>
                  </a:lnTo>
                  <a:lnTo>
                    <a:pt x="40" y="64"/>
                  </a:lnTo>
                  <a:lnTo>
                    <a:pt x="38" y="63"/>
                  </a:lnTo>
                  <a:lnTo>
                    <a:pt x="37" y="61"/>
                  </a:lnTo>
                  <a:lnTo>
                    <a:pt x="37" y="58"/>
                  </a:lnTo>
                  <a:lnTo>
                    <a:pt x="35" y="56"/>
                  </a:lnTo>
                  <a:lnTo>
                    <a:pt x="32" y="54"/>
                  </a:lnTo>
                  <a:lnTo>
                    <a:pt x="25" y="53"/>
                  </a:lnTo>
                  <a:lnTo>
                    <a:pt x="25" y="65"/>
                  </a:lnTo>
                  <a:lnTo>
                    <a:pt x="25" y="69"/>
                  </a:lnTo>
                  <a:lnTo>
                    <a:pt x="24" y="70"/>
                  </a:lnTo>
                  <a:lnTo>
                    <a:pt x="23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7" y="72"/>
                  </a:lnTo>
                  <a:lnTo>
                    <a:pt x="16" y="73"/>
                  </a:lnTo>
                  <a:lnTo>
                    <a:pt x="14" y="77"/>
                  </a:lnTo>
                  <a:lnTo>
                    <a:pt x="11" y="88"/>
                  </a:lnTo>
                  <a:lnTo>
                    <a:pt x="8" y="94"/>
                  </a:lnTo>
                  <a:lnTo>
                    <a:pt x="8" y="114"/>
                  </a:lnTo>
                  <a:lnTo>
                    <a:pt x="0" y="114"/>
                  </a:lnTo>
                  <a:lnTo>
                    <a:pt x="3" y="122"/>
                  </a:lnTo>
                  <a:lnTo>
                    <a:pt x="6" y="129"/>
                  </a:lnTo>
                  <a:lnTo>
                    <a:pt x="8" y="132"/>
                  </a:lnTo>
                  <a:lnTo>
                    <a:pt x="11" y="135"/>
                  </a:lnTo>
                  <a:lnTo>
                    <a:pt x="14" y="137"/>
                  </a:lnTo>
                  <a:lnTo>
                    <a:pt x="18" y="138"/>
                  </a:lnTo>
                  <a:lnTo>
                    <a:pt x="26" y="140"/>
                  </a:lnTo>
                  <a:lnTo>
                    <a:pt x="32" y="143"/>
                  </a:lnTo>
                  <a:lnTo>
                    <a:pt x="35" y="146"/>
                  </a:lnTo>
                  <a:lnTo>
                    <a:pt x="36" y="148"/>
                  </a:lnTo>
                  <a:lnTo>
                    <a:pt x="37" y="149"/>
                  </a:lnTo>
                  <a:lnTo>
                    <a:pt x="38" y="151"/>
                  </a:lnTo>
                  <a:lnTo>
                    <a:pt x="41" y="151"/>
                  </a:lnTo>
                  <a:lnTo>
                    <a:pt x="47" y="152"/>
                  </a:lnTo>
                  <a:lnTo>
                    <a:pt x="47" y="158"/>
                  </a:lnTo>
                  <a:lnTo>
                    <a:pt x="47" y="160"/>
                  </a:lnTo>
                  <a:lnTo>
                    <a:pt x="48" y="161"/>
                  </a:lnTo>
                  <a:lnTo>
                    <a:pt x="50" y="163"/>
                  </a:lnTo>
                  <a:lnTo>
                    <a:pt x="52" y="165"/>
                  </a:lnTo>
                  <a:lnTo>
                    <a:pt x="64" y="165"/>
                  </a:lnTo>
                  <a:lnTo>
                    <a:pt x="70" y="171"/>
                  </a:lnTo>
                  <a:lnTo>
                    <a:pt x="91" y="172"/>
                  </a:lnTo>
                  <a:lnTo>
                    <a:pt x="126" y="152"/>
                  </a:lnTo>
                  <a:lnTo>
                    <a:pt x="124" y="150"/>
                  </a:lnTo>
                  <a:lnTo>
                    <a:pt x="130" y="149"/>
                  </a:lnTo>
                  <a:lnTo>
                    <a:pt x="134" y="148"/>
                  </a:lnTo>
                  <a:lnTo>
                    <a:pt x="136" y="146"/>
                  </a:lnTo>
                  <a:lnTo>
                    <a:pt x="139" y="144"/>
                  </a:lnTo>
                  <a:lnTo>
                    <a:pt x="142" y="141"/>
                  </a:lnTo>
                  <a:lnTo>
                    <a:pt x="145" y="139"/>
                  </a:lnTo>
                  <a:lnTo>
                    <a:pt x="150" y="137"/>
                  </a:lnTo>
                  <a:lnTo>
                    <a:pt x="157" y="136"/>
                  </a:lnTo>
                  <a:lnTo>
                    <a:pt x="194" y="134"/>
                  </a:lnTo>
                  <a:lnTo>
                    <a:pt x="196" y="129"/>
                  </a:lnTo>
                  <a:lnTo>
                    <a:pt x="201" y="129"/>
                  </a:lnTo>
                  <a:lnTo>
                    <a:pt x="205" y="129"/>
                  </a:lnTo>
                  <a:lnTo>
                    <a:pt x="208" y="126"/>
                  </a:lnTo>
                  <a:lnTo>
                    <a:pt x="211" y="123"/>
                  </a:lnTo>
                  <a:lnTo>
                    <a:pt x="213" y="119"/>
                  </a:lnTo>
                  <a:lnTo>
                    <a:pt x="217" y="110"/>
                  </a:lnTo>
                  <a:lnTo>
                    <a:pt x="218" y="102"/>
                  </a:lnTo>
                  <a:lnTo>
                    <a:pt x="227" y="101"/>
                  </a:lnTo>
                  <a:lnTo>
                    <a:pt x="238" y="46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54" name="Freeform 706"/>
            <p:cNvSpPr>
              <a:spLocks/>
            </p:cNvSpPr>
            <p:nvPr/>
          </p:nvSpPr>
          <p:spPr bwMode="auto">
            <a:xfrm>
              <a:off x="6793265" y="4467350"/>
              <a:ext cx="231772" cy="153830"/>
            </a:xfrm>
            <a:custGeom>
              <a:avLst/>
              <a:gdLst>
                <a:gd name="T0" fmla="*/ 226813430 w 113"/>
                <a:gd name="T1" fmla="*/ 65524338 h 75"/>
                <a:gd name="T2" fmla="*/ 246974624 w 113"/>
                <a:gd name="T3" fmla="*/ 57964631 h 75"/>
                <a:gd name="T4" fmla="*/ 264614875 w 113"/>
                <a:gd name="T5" fmla="*/ 47883964 h 75"/>
                <a:gd name="T6" fmla="*/ 272176116 w 113"/>
                <a:gd name="T7" fmla="*/ 37803296 h 75"/>
                <a:gd name="T8" fmla="*/ 279735770 w 113"/>
                <a:gd name="T9" fmla="*/ 32762963 h 75"/>
                <a:gd name="T10" fmla="*/ 284776069 w 113"/>
                <a:gd name="T11" fmla="*/ 25201668 h 75"/>
                <a:gd name="T12" fmla="*/ 284776069 w 113"/>
                <a:gd name="T13" fmla="*/ 20161335 h 75"/>
                <a:gd name="T14" fmla="*/ 284776069 w 113"/>
                <a:gd name="T15" fmla="*/ 0 h 75"/>
                <a:gd name="T16" fmla="*/ 264614875 w 113"/>
                <a:gd name="T17" fmla="*/ 7561294 h 75"/>
                <a:gd name="T18" fmla="*/ 241934326 w 113"/>
                <a:gd name="T19" fmla="*/ 15121001 h 75"/>
                <a:gd name="T20" fmla="*/ 216732833 w 113"/>
                <a:gd name="T21" fmla="*/ 22682295 h 75"/>
                <a:gd name="T22" fmla="*/ 194050697 w 113"/>
                <a:gd name="T23" fmla="*/ 25201668 h 75"/>
                <a:gd name="T24" fmla="*/ 181450744 w 113"/>
                <a:gd name="T25" fmla="*/ 27722629 h 75"/>
                <a:gd name="T26" fmla="*/ 171370147 w 113"/>
                <a:gd name="T27" fmla="*/ 30242002 h 75"/>
                <a:gd name="T28" fmla="*/ 158768607 w 113"/>
                <a:gd name="T29" fmla="*/ 35282336 h 75"/>
                <a:gd name="T30" fmla="*/ 151208954 w 113"/>
                <a:gd name="T31" fmla="*/ 42843630 h 75"/>
                <a:gd name="T32" fmla="*/ 143647712 w 113"/>
                <a:gd name="T33" fmla="*/ 47883964 h 75"/>
                <a:gd name="T34" fmla="*/ 138607414 w 113"/>
                <a:gd name="T35" fmla="*/ 55443670 h 75"/>
                <a:gd name="T36" fmla="*/ 133567115 w 113"/>
                <a:gd name="T37" fmla="*/ 63004965 h 75"/>
                <a:gd name="T38" fmla="*/ 131047760 w 113"/>
                <a:gd name="T39" fmla="*/ 73085632 h 75"/>
                <a:gd name="T40" fmla="*/ 103325325 w 113"/>
                <a:gd name="T41" fmla="*/ 73085632 h 75"/>
                <a:gd name="T42" fmla="*/ 75604477 w 113"/>
                <a:gd name="T43" fmla="*/ 70564671 h 75"/>
                <a:gd name="T44" fmla="*/ 55443283 w 113"/>
                <a:gd name="T45" fmla="*/ 65524338 h 75"/>
                <a:gd name="T46" fmla="*/ 37801445 w 113"/>
                <a:gd name="T47" fmla="*/ 57964631 h 75"/>
                <a:gd name="T48" fmla="*/ 17640251 w 113"/>
                <a:gd name="T49" fmla="*/ 52924297 h 75"/>
                <a:gd name="T50" fmla="*/ 0 w 113"/>
                <a:gd name="T51" fmla="*/ 73085632 h 75"/>
                <a:gd name="T52" fmla="*/ 12599952 w 113"/>
                <a:gd name="T53" fmla="*/ 146169676 h 75"/>
                <a:gd name="T54" fmla="*/ 20161194 w 113"/>
                <a:gd name="T55" fmla="*/ 148690637 h 75"/>
                <a:gd name="T56" fmla="*/ 27720848 w 113"/>
                <a:gd name="T57" fmla="*/ 153730971 h 75"/>
                <a:gd name="T58" fmla="*/ 32761146 w 113"/>
                <a:gd name="T59" fmla="*/ 156250344 h 75"/>
                <a:gd name="T60" fmla="*/ 35282089 w 113"/>
                <a:gd name="T61" fmla="*/ 166331011 h 75"/>
                <a:gd name="T62" fmla="*/ 35282089 w 113"/>
                <a:gd name="T63" fmla="*/ 189013306 h 75"/>
                <a:gd name="T64" fmla="*/ 57962638 w 113"/>
                <a:gd name="T65" fmla="*/ 189013306 h 75"/>
                <a:gd name="T66" fmla="*/ 73083534 w 113"/>
                <a:gd name="T67" fmla="*/ 186492346 h 75"/>
                <a:gd name="T68" fmla="*/ 83164131 w 113"/>
                <a:gd name="T69" fmla="*/ 181452012 h 75"/>
                <a:gd name="T70" fmla="*/ 88204429 w 113"/>
                <a:gd name="T71" fmla="*/ 173892305 h 75"/>
                <a:gd name="T72" fmla="*/ 90725372 w 113"/>
                <a:gd name="T73" fmla="*/ 168851972 h 75"/>
                <a:gd name="T74" fmla="*/ 98285026 w 113"/>
                <a:gd name="T75" fmla="*/ 166331011 h 75"/>
                <a:gd name="T76" fmla="*/ 105846267 w 113"/>
                <a:gd name="T77" fmla="*/ 163811638 h 75"/>
                <a:gd name="T78" fmla="*/ 120967163 w 113"/>
                <a:gd name="T79" fmla="*/ 161290677 h 75"/>
                <a:gd name="T80" fmla="*/ 123486518 w 113"/>
                <a:gd name="T81" fmla="*/ 168851972 h 75"/>
                <a:gd name="T82" fmla="*/ 128526817 w 113"/>
                <a:gd name="T83" fmla="*/ 173892305 h 75"/>
                <a:gd name="T84" fmla="*/ 131047760 w 113"/>
                <a:gd name="T85" fmla="*/ 176411678 h 75"/>
                <a:gd name="T86" fmla="*/ 141128357 w 113"/>
                <a:gd name="T87" fmla="*/ 181452012 h 75"/>
                <a:gd name="T88" fmla="*/ 183970100 w 113"/>
                <a:gd name="T89" fmla="*/ 181452012 h 75"/>
                <a:gd name="T90" fmla="*/ 176410446 w 113"/>
                <a:gd name="T91" fmla="*/ 141129343 h 75"/>
                <a:gd name="T92" fmla="*/ 189010398 w 113"/>
                <a:gd name="T93" fmla="*/ 136089009 h 75"/>
                <a:gd name="T94" fmla="*/ 199090995 w 113"/>
                <a:gd name="T95" fmla="*/ 131048675 h 75"/>
                <a:gd name="T96" fmla="*/ 206652237 w 113"/>
                <a:gd name="T97" fmla="*/ 123488969 h 75"/>
                <a:gd name="T98" fmla="*/ 214211890 w 113"/>
                <a:gd name="T99" fmla="*/ 115927674 h 75"/>
                <a:gd name="T100" fmla="*/ 221773132 w 113"/>
                <a:gd name="T101" fmla="*/ 90726006 h 75"/>
                <a:gd name="T102" fmla="*/ 226813430 w 113"/>
                <a:gd name="T103" fmla="*/ 65524338 h 7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" h="75">
                  <a:moveTo>
                    <a:pt x="90" y="26"/>
                  </a:moveTo>
                  <a:lnTo>
                    <a:pt x="98" y="23"/>
                  </a:lnTo>
                  <a:lnTo>
                    <a:pt x="105" y="19"/>
                  </a:lnTo>
                  <a:lnTo>
                    <a:pt x="108" y="15"/>
                  </a:lnTo>
                  <a:lnTo>
                    <a:pt x="111" y="13"/>
                  </a:lnTo>
                  <a:lnTo>
                    <a:pt x="113" y="10"/>
                  </a:lnTo>
                  <a:lnTo>
                    <a:pt x="113" y="8"/>
                  </a:lnTo>
                  <a:lnTo>
                    <a:pt x="113" y="0"/>
                  </a:lnTo>
                  <a:lnTo>
                    <a:pt x="105" y="3"/>
                  </a:lnTo>
                  <a:lnTo>
                    <a:pt x="96" y="6"/>
                  </a:lnTo>
                  <a:lnTo>
                    <a:pt x="86" y="9"/>
                  </a:lnTo>
                  <a:lnTo>
                    <a:pt x="77" y="10"/>
                  </a:lnTo>
                  <a:lnTo>
                    <a:pt x="72" y="11"/>
                  </a:lnTo>
                  <a:lnTo>
                    <a:pt x="68" y="12"/>
                  </a:lnTo>
                  <a:lnTo>
                    <a:pt x="63" y="14"/>
                  </a:lnTo>
                  <a:lnTo>
                    <a:pt x="60" y="17"/>
                  </a:lnTo>
                  <a:lnTo>
                    <a:pt x="57" y="19"/>
                  </a:lnTo>
                  <a:lnTo>
                    <a:pt x="55" y="22"/>
                  </a:lnTo>
                  <a:lnTo>
                    <a:pt x="53" y="25"/>
                  </a:lnTo>
                  <a:lnTo>
                    <a:pt x="52" y="29"/>
                  </a:lnTo>
                  <a:lnTo>
                    <a:pt x="41" y="29"/>
                  </a:lnTo>
                  <a:lnTo>
                    <a:pt x="30" y="28"/>
                  </a:lnTo>
                  <a:lnTo>
                    <a:pt x="22" y="26"/>
                  </a:lnTo>
                  <a:lnTo>
                    <a:pt x="15" y="23"/>
                  </a:lnTo>
                  <a:lnTo>
                    <a:pt x="7" y="21"/>
                  </a:lnTo>
                  <a:lnTo>
                    <a:pt x="0" y="29"/>
                  </a:lnTo>
                  <a:lnTo>
                    <a:pt x="5" y="58"/>
                  </a:lnTo>
                  <a:lnTo>
                    <a:pt x="8" y="59"/>
                  </a:lnTo>
                  <a:lnTo>
                    <a:pt x="11" y="61"/>
                  </a:lnTo>
                  <a:lnTo>
                    <a:pt x="13" y="62"/>
                  </a:lnTo>
                  <a:lnTo>
                    <a:pt x="14" y="66"/>
                  </a:lnTo>
                  <a:lnTo>
                    <a:pt x="14" y="75"/>
                  </a:lnTo>
                  <a:lnTo>
                    <a:pt x="23" y="75"/>
                  </a:lnTo>
                  <a:lnTo>
                    <a:pt x="29" y="74"/>
                  </a:lnTo>
                  <a:lnTo>
                    <a:pt x="33" y="72"/>
                  </a:lnTo>
                  <a:lnTo>
                    <a:pt x="35" y="69"/>
                  </a:lnTo>
                  <a:lnTo>
                    <a:pt x="36" y="67"/>
                  </a:lnTo>
                  <a:lnTo>
                    <a:pt x="39" y="66"/>
                  </a:lnTo>
                  <a:lnTo>
                    <a:pt x="42" y="65"/>
                  </a:lnTo>
                  <a:lnTo>
                    <a:pt x="48" y="64"/>
                  </a:lnTo>
                  <a:lnTo>
                    <a:pt x="49" y="67"/>
                  </a:lnTo>
                  <a:lnTo>
                    <a:pt x="51" y="69"/>
                  </a:lnTo>
                  <a:lnTo>
                    <a:pt x="52" y="70"/>
                  </a:lnTo>
                  <a:lnTo>
                    <a:pt x="56" y="72"/>
                  </a:lnTo>
                  <a:lnTo>
                    <a:pt x="73" y="72"/>
                  </a:lnTo>
                  <a:lnTo>
                    <a:pt x="70" y="56"/>
                  </a:lnTo>
                  <a:lnTo>
                    <a:pt x="75" y="54"/>
                  </a:lnTo>
                  <a:lnTo>
                    <a:pt x="79" y="52"/>
                  </a:lnTo>
                  <a:lnTo>
                    <a:pt x="82" y="49"/>
                  </a:lnTo>
                  <a:lnTo>
                    <a:pt x="85" y="46"/>
                  </a:lnTo>
                  <a:lnTo>
                    <a:pt x="88" y="36"/>
                  </a:lnTo>
                  <a:lnTo>
                    <a:pt x="90" y="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55" name="Freeform 707"/>
            <p:cNvSpPr>
              <a:spLocks/>
            </p:cNvSpPr>
            <p:nvPr/>
          </p:nvSpPr>
          <p:spPr bwMode="auto">
            <a:xfrm>
              <a:off x="6881462" y="4502217"/>
              <a:ext cx="432778" cy="354838"/>
            </a:xfrm>
            <a:custGeom>
              <a:avLst/>
              <a:gdLst>
                <a:gd name="T0" fmla="*/ 514111108 w 211"/>
                <a:gd name="T1" fmla="*/ 186491902 h 173"/>
                <a:gd name="T2" fmla="*/ 526711076 w 211"/>
                <a:gd name="T3" fmla="*/ 166330615 h 173"/>
                <a:gd name="T4" fmla="*/ 531751381 w 211"/>
                <a:gd name="T5" fmla="*/ 141129007 h 173"/>
                <a:gd name="T6" fmla="*/ 514111108 w 211"/>
                <a:gd name="T7" fmla="*/ 110887077 h 173"/>
                <a:gd name="T8" fmla="*/ 481348331 w 211"/>
                <a:gd name="T9" fmla="*/ 70564503 h 173"/>
                <a:gd name="T10" fmla="*/ 458667753 w 211"/>
                <a:gd name="T11" fmla="*/ 83166101 h 173"/>
                <a:gd name="T12" fmla="*/ 430945282 w 211"/>
                <a:gd name="T13" fmla="*/ 90725790 h 173"/>
                <a:gd name="T14" fmla="*/ 390622842 w 211"/>
                <a:gd name="T15" fmla="*/ 88206423 h 173"/>
                <a:gd name="T16" fmla="*/ 347781043 w 211"/>
                <a:gd name="T17" fmla="*/ 78125780 h 173"/>
                <a:gd name="T18" fmla="*/ 309977962 w 211"/>
                <a:gd name="T19" fmla="*/ 70564503 h 173"/>
                <a:gd name="T20" fmla="*/ 297377994 w 211"/>
                <a:gd name="T21" fmla="*/ 55443538 h 173"/>
                <a:gd name="T22" fmla="*/ 292337689 w 211"/>
                <a:gd name="T23" fmla="*/ 40322573 h 173"/>
                <a:gd name="T24" fmla="*/ 277216774 w 211"/>
                <a:gd name="T25" fmla="*/ 27722563 h 173"/>
                <a:gd name="T26" fmla="*/ 254534608 w 211"/>
                <a:gd name="T27" fmla="*/ 10080643 h 173"/>
                <a:gd name="T28" fmla="*/ 143647898 w 211"/>
                <a:gd name="T29" fmla="*/ 35282252 h 173"/>
                <a:gd name="T30" fmla="*/ 95765795 w 211"/>
                <a:gd name="T31" fmla="*/ 110887077 h 173"/>
                <a:gd name="T32" fmla="*/ 100806100 w 211"/>
                <a:gd name="T33" fmla="*/ 120967720 h 173"/>
                <a:gd name="T34" fmla="*/ 105846405 w 211"/>
                <a:gd name="T35" fmla="*/ 138609640 h 173"/>
                <a:gd name="T36" fmla="*/ 103325458 w 211"/>
                <a:gd name="T37" fmla="*/ 148690283 h 173"/>
                <a:gd name="T38" fmla="*/ 95765795 w 211"/>
                <a:gd name="T39" fmla="*/ 156249972 h 173"/>
                <a:gd name="T40" fmla="*/ 0 w 211"/>
                <a:gd name="T41" fmla="*/ 151209650 h 173"/>
                <a:gd name="T42" fmla="*/ 50403050 w 211"/>
                <a:gd name="T43" fmla="*/ 219254787 h 173"/>
                <a:gd name="T44" fmla="*/ 90725490 w 211"/>
                <a:gd name="T45" fmla="*/ 294859612 h 173"/>
                <a:gd name="T46" fmla="*/ 141128539 w 211"/>
                <a:gd name="T47" fmla="*/ 332661231 h 173"/>
                <a:gd name="T48" fmla="*/ 90725490 w 211"/>
                <a:gd name="T49" fmla="*/ 340222507 h 173"/>
                <a:gd name="T50" fmla="*/ 284776437 w 211"/>
                <a:gd name="T51" fmla="*/ 408266056 h 173"/>
                <a:gd name="T52" fmla="*/ 340219792 w 211"/>
                <a:gd name="T53" fmla="*/ 435988619 h 173"/>
                <a:gd name="T54" fmla="*/ 330139182 w 211"/>
                <a:gd name="T55" fmla="*/ 423387021 h 173"/>
                <a:gd name="T56" fmla="*/ 317539214 w 211"/>
                <a:gd name="T57" fmla="*/ 408266056 h 173"/>
                <a:gd name="T58" fmla="*/ 282257079 w 211"/>
                <a:gd name="T59" fmla="*/ 385585402 h 173"/>
                <a:gd name="T60" fmla="*/ 239413693 w 211"/>
                <a:gd name="T61" fmla="*/ 360383794 h 173"/>
                <a:gd name="T62" fmla="*/ 209171863 w 211"/>
                <a:gd name="T63" fmla="*/ 327620909 h 173"/>
                <a:gd name="T64" fmla="*/ 191531589 w 211"/>
                <a:gd name="T65" fmla="*/ 292338657 h 173"/>
                <a:gd name="T66" fmla="*/ 181450979 w 211"/>
                <a:gd name="T67" fmla="*/ 272177371 h 173"/>
                <a:gd name="T68" fmla="*/ 158768813 w 211"/>
                <a:gd name="T69" fmla="*/ 257056405 h 173"/>
                <a:gd name="T70" fmla="*/ 143647898 w 211"/>
                <a:gd name="T71" fmla="*/ 241935440 h 173"/>
                <a:gd name="T72" fmla="*/ 138607593 w 211"/>
                <a:gd name="T73" fmla="*/ 224295108 h 173"/>
                <a:gd name="T74" fmla="*/ 143647898 w 211"/>
                <a:gd name="T75" fmla="*/ 171370937 h 173"/>
                <a:gd name="T76" fmla="*/ 173889728 w 211"/>
                <a:gd name="T77" fmla="*/ 166330615 h 173"/>
                <a:gd name="T78" fmla="*/ 191531589 w 211"/>
                <a:gd name="T79" fmla="*/ 168851570 h 173"/>
                <a:gd name="T80" fmla="*/ 221773419 w 211"/>
                <a:gd name="T81" fmla="*/ 168851570 h 173"/>
                <a:gd name="T82" fmla="*/ 277216774 w 211"/>
                <a:gd name="T83" fmla="*/ 153730605 h 173"/>
                <a:gd name="T84" fmla="*/ 304937657 w 211"/>
                <a:gd name="T85" fmla="*/ 151209650 h 173"/>
                <a:gd name="T86" fmla="*/ 352821348 w 211"/>
                <a:gd name="T87" fmla="*/ 166330615 h 173"/>
                <a:gd name="T88" fmla="*/ 493949888 w 211"/>
                <a:gd name="T89" fmla="*/ 158770927 h 1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1" h="173">
                  <a:moveTo>
                    <a:pt x="196" y="63"/>
                  </a:moveTo>
                  <a:lnTo>
                    <a:pt x="204" y="74"/>
                  </a:lnTo>
                  <a:lnTo>
                    <a:pt x="209" y="71"/>
                  </a:lnTo>
                  <a:lnTo>
                    <a:pt x="209" y="66"/>
                  </a:lnTo>
                  <a:lnTo>
                    <a:pt x="210" y="61"/>
                  </a:lnTo>
                  <a:lnTo>
                    <a:pt x="211" y="56"/>
                  </a:lnTo>
                  <a:lnTo>
                    <a:pt x="204" y="52"/>
                  </a:lnTo>
                  <a:lnTo>
                    <a:pt x="204" y="44"/>
                  </a:lnTo>
                  <a:lnTo>
                    <a:pt x="196" y="41"/>
                  </a:lnTo>
                  <a:lnTo>
                    <a:pt x="191" y="28"/>
                  </a:lnTo>
                  <a:lnTo>
                    <a:pt x="186" y="30"/>
                  </a:lnTo>
                  <a:lnTo>
                    <a:pt x="182" y="33"/>
                  </a:lnTo>
                  <a:lnTo>
                    <a:pt x="177" y="35"/>
                  </a:lnTo>
                  <a:lnTo>
                    <a:pt x="171" y="36"/>
                  </a:lnTo>
                  <a:lnTo>
                    <a:pt x="167" y="36"/>
                  </a:lnTo>
                  <a:lnTo>
                    <a:pt x="155" y="35"/>
                  </a:lnTo>
                  <a:lnTo>
                    <a:pt x="146" y="33"/>
                  </a:lnTo>
                  <a:lnTo>
                    <a:pt x="138" y="31"/>
                  </a:lnTo>
                  <a:lnTo>
                    <a:pt x="128" y="29"/>
                  </a:lnTo>
                  <a:lnTo>
                    <a:pt x="123" y="28"/>
                  </a:lnTo>
                  <a:lnTo>
                    <a:pt x="120" y="25"/>
                  </a:lnTo>
                  <a:lnTo>
                    <a:pt x="118" y="22"/>
                  </a:lnTo>
                  <a:lnTo>
                    <a:pt x="117" y="19"/>
                  </a:lnTo>
                  <a:lnTo>
                    <a:pt x="116" y="16"/>
                  </a:lnTo>
                  <a:lnTo>
                    <a:pt x="114" y="14"/>
                  </a:lnTo>
                  <a:lnTo>
                    <a:pt x="110" y="11"/>
                  </a:lnTo>
                  <a:lnTo>
                    <a:pt x="101" y="10"/>
                  </a:lnTo>
                  <a:lnTo>
                    <a:pt x="101" y="4"/>
                  </a:lnTo>
                  <a:lnTo>
                    <a:pt x="79" y="0"/>
                  </a:lnTo>
                  <a:lnTo>
                    <a:pt x="57" y="14"/>
                  </a:lnTo>
                  <a:lnTo>
                    <a:pt x="54" y="37"/>
                  </a:lnTo>
                  <a:lnTo>
                    <a:pt x="38" y="44"/>
                  </a:lnTo>
                  <a:lnTo>
                    <a:pt x="39" y="46"/>
                  </a:lnTo>
                  <a:lnTo>
                    <a:pt x="40" y="48"/>
                  </a:lnTo>
                  <a:lnTo>
                    <a:pt x="41" y="50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1" y="59"/>
                  </a:lnTo>
                  <a:lnTo>
                    <a:pt x="40" y="61"/>
                  </a:lnTo>
                  <a:lnTo>
                    <a:pt x="38" y="62"/>
                  </a:lnTo>
                  <a:lnTo>
                    <a:pt x="34" y="61"/>
                  </a:lnTo>
                  <a:lnTo>
                    <a:pt x="0" y="60"/>
                  </a:lnTo>
                  <a:lnTo>
                    <a:pt x="9" y="72"/>
                  </a:lnTo>
                  <a:lnTo>
                    <a:pt x="20" y="87"/>
                  </a:lnTo>
                  <a:lnTo>
                    <a:pt x="31" y="104"/>
                  </a:lnTo>
                  <a:lnTo>
                    <a:pt x="36" y="117"/>
                  </a:lnTo>
                  <a:lnTo>
                    <a:pt x="56" y="124"/>
                  </a:lnTo>
                  <a:lnTo>
                    <a:pt x="56" y="132"/>
                  </a:lnTo>
                  <a:lnTo>
                    <a:pt x="42" y="129"/>
                  </a:lnTo>
                  <a:lnTo>
                    <a:pt x="36" y="135"/>
                  </a:lnTo>
                  <a:lnTo>
                    <a:pt x="83" y="161"/>
                  </a:lnTo>
                  <a:lnTo>
                    <a:pt x="113" y="162"/>
                  </a:lnTo>
                  <a:lnTo>
                    <a:pt x="119" y="170"/>
                  </a:lnTo>
                  <a:lnTo>
                    <a:pt x="135" y="173"/>
                  </a:lnTo>
                  <a:lnTo>
                    <a:pt x="134" y="171"/>
                  </a:lnTo>
                  <a:lnTo>
                    <a:pt x="131" y="168"/>
                  </a:lnTo>
                  <a:lnTo>
                    <a:pt x="129" y="166"/>
                  </a:lnTo>
                  <a:lnTo>
                    <a:pt x="126" y="162"/>
                  </a:lnTo>
                  <a:lnTo>
                    <a:pt x="120" y="158"/>
                  </a:lnTo>
                  <a:lnTo>
                    <a:pt x="112" y="153"/>
                  </a:lnTo>
                  <a:lnTo>
                    <a:pt x="103" y="148"/>
                  </a:lnTo>
                  <a:lnTo>
                    <a:pt x="95" y="143"/>
                  </a:lnTo>
                  <a:lnTo>
                    <a:pt x="88" y="138"/>
                  </a:lnTo>
                  <a:lnTo>
                    <a:pt x="83" y="130"/>
                  </a:lnTo>
                  <a:lnTo>
                    <a:pt x="79" y="123"/>
                  </a:lnTo>
                  <a:lnTo>
                    <a:pt x="76" y="116"/>
                  </a:lnTo>
                  <a:lnTo>
                    <a:pt x="74" y="113"/>
                  </a:lnTo>
                  <a:lnTo>
                    <a:pt x="72" y="108"/>
                  </a:lnTo>
                  <a:lnTo>
                    <a:pt x="68" y="105"/>
                  </a:lnTo>
                  <a:lnTo>
                    <a:pt x="63" y="102"/>
                  </a:lnTo>
                  <a:lnTo>
                    <a:pt x="59" y="99"/>
                  </a:lnTo>
                  <a:lnTo>
                    <a:pt x="57" y="96"/>
                  </a:lnTo>
                  <a:lnTo>
                    <a:pt x="56" y="93"/>
                  </a:lnTo>
                  <a:lnTo>
                    <a:pt x="55" y="89"/>
                  </a:lnTo>
                  <a:lnTo>
                    <a:pt x="56" y="79"/>
                  </a:lnTo>
                  <a:lnTo>
                    <a:pt x="57" y="68"/>
                  </a:lnTo>
                  <a:lnTo>
                    <a:pt x="63" y="66"/>
                  </a:lnTo>
                  <a:lnTo>
                    <a:pt x="69" y="66"/>
                  </a:lnTo>
                  <a:lnTo>
                    <a:pt x="70" y="66"/>
                  </a:lnTo>
                  <a:lnTo>
                    <a:pt x="76" y="67"/>
                  </a:lnTo>
                  <a:lnTo>
                    <a:pt x="81" y="70"/>
                  </a:lnTo>
                  <a:lnTo>
                    <a:pt x="88" y="67"/>
                  </a:lnTo>
                  <a:lnTo>
                    <a:pt x="98" y="63"/>
                  </a:lnTo>
                  <a:lnTo>
                    <a:pt x="110" y="61"/>
                  </a:lnTo>
                  <a:lnTo>
                    <a:pt x="119" y="60"/>
                  </a:lnTo>
                  <a:lnTo>
                    <a:pt x="121" y="60"/>
                  </a:lnTo>
                  <a:lnTo>
                    <a:pt x="128" y="63"/>
                  </a:lnTo>
                  <a:lnTo>
                    <a:pt x="140" y="66"/>
                  </a:lnTo>
                  <a:lnTo>
                    <a:pt x="144" y="66"/>
                  </a:lnTo>
                  <a:lnTo>
                    <a:pt x="196" y="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56" name="Freeform 708"/>
            <p:cNvSpPr>
              <a:spLocks/>
            </p:cNvSpPr>
            <p:nvPr/>
          </p:nvSpPr>
          <p:spPr bwMode="auto">
            <a:xfrm>
              <a:off x="7424997" y="4165840"/>
              <a:ext cx="861454" cy="553791"/>
            </a:xfrm>
            <a:custGeom>
              <a:avLst/>
              <a:gdLst>
                <a:gd name="T0" fmla="*/ 2147483647 w 420"/>
                <a:gd name="T1" fmla="*/ 2147483647 h 270"/>
                <a:gd name="T2" fmla="*/ 2147483647 w 420"/>
                <a:gd name="T3" fmla="*/ 2147483647 h 270"/>
                <a:gd name="T4" fmla="*/ 2147483647 w 420"/>
                <a:gd name="T5" fmla="*/ 2147483647 h 270"/>
                <a:gd name="T6" fmla="*/ 2147483647 w 420"/>
                <a:gd name="T7" fmla="*/ 2147483647 h 270"/>
                <a:gd name="T8" fmla="*/ 2147483647 w 420"/>
                <a:gd name="T9" fmla="*/ 2147483647 h 270"/>
                <a:gd name="T10" fmla="*/ 2147483647 w 420"/>
                <a:gd name="T11" fmla="*/ 2147483647 h 270"/>
                <a:gd name="T12" fmla="*/ 2147483647 w 420"/>
                <a:gd name="T13" fmla="*/ 2147483647 h 270"/>
                <a:gd name="T14" fmla="*/ 2147483647 w 420"/>
                <a:gd name="T15" fmla="*/ 2147483647 h 270"/>
                <a:gd name="T16" fmla="*/ 2147483647 w 420"/>
                <a:gd name="T17" fmla="*/ 2147483647 h 270"/>
                <a:gd name="T18" fmla="*/ 2147483647 w 420"/>
                <a:gd name="T19" fmla="*/ 2147483647 h 270"/>
                <a:gd name="T20" fmla="*/ 2147483647 w 420"/>
                <a:gd name="T21" fmla="*/ 2147483647 h 270"/>
                <a:gd name="T22" fmla="*/ 2147483647 w 420"/>
                <a:gd name="T23" fmla="*/ 2147483647 h 270"/>
                <a:gd name="T24" fmla="*/ 2147483647 w 420"/>
                <a:gd name="T25" fmla="*/ 2147483647 h 270"/>
                <a:gd name="T26" fmla="*/ 2147483647 w 420"/>
                <a:gd name="T27" fmla="*/ 2147483647 h 270"/>
                <a:gd name="T28" fmla="*/ 2147483647 w 420"/>
                <a:gd name="T29" fmla="*/ 2147483647 h 270"/>
                <a:gd name="T30" fmla="*/ 2147483647 w 420"/>
                <a:gd name="T31" fmla="*/ 2147483647 h 270"/>
                <a:gd name="T32" fmla="*/ 2147483647 w 420"/>
                <a:gd name="T33" fmla="*/ 2147483647 h 270"/>
                <a:gd name="T34" fmla="*/ 2147483647 w 420"/>
                <a:gd name="T35" fmla="*/ 2147483647 h 270"/>
                <a:gd name="T36" fmla="*/ 2147483647 w 420"/>
                <a:gd name="T37" fmla="*/ 2147483647 h 270"/>
                <a:gd name="T38" fmla="*/ 2147483647 w 420"/>
                <a:gd name="T39" fmla="*/ 2147483647 h 270"/>
                <a:gd name="T40" fmla="*/ 2147483647 w 420"/>
                <a:gd name="T41" fmla="*/ 2147483647 h 270"/>
                <a:gd name="T42" fmla="*/ 2147483647 w 420"/>
                <a:gd name="T43" fmla="*/ 2147483647 h 270"/>
                <a:gd name="T44" fmla="*/ 2147483647 w 420"/>
                <a:gd name="T45" fmla="*/ 2147483647 h 270"/>
                <a:gd name="T46" fmla="*/ 2147483647 w 420"/>
                <a:gd name="T47" fmla="*/ 2147483647 h 270"/>
                <a:gd name="T48" fmla="*/ 2147483647 w 420"/>
                <a:gd name="T49" fmla="*/ 2147483647 h 270"/>
                <a:gd name="T50" fmla="*/ 2147483647 w 420"/>
                <a:gd name="T51" fmla="*/ 2147483647 h 270"/>
                <a:gd name="T52" fmla="*/ 2147483647 w 420"/>
                <a:gd name="T53" fmla="*/ 2147483647 h 270"/>
                <a:gd name="T54" fmla="*/ 2147483647 w 420"/>
                <a:gd name="T55" fmla="*/ 2147483647 h 270"/>
                <a:gd name="T56" fmla="*/ 2147483647 w 420"/>
                <a:gd name="T57" fmla="*/ 2147483647 h 270"/>
                <a:gd name="T58" fmla="*/ 2147483647 w 420"/>
                <a:gd name="T59" fmla="*/ 2147483647 h 270"/>
                <a:gd name="T60" fmla="*/ 2147483647 w 420"/>
                <a:gd name="T61" fmla="*/ 2147483647 h 270"/>
                <a:gd name="T62" fmla="*/ 2147483647 w 420"/>
                <a:gd name="T63" fmla="*/ 2147483647 h 270"/>
                <a:gd name="T64" fmla="*/ 2147483647 w 420"/>
                <a:gd name="T65" fmla="*/ 2147483647 h 270"/>
                <a:gd name="T66" fmla="*/ 2147483647 w 420"/>
                <a:gd name="T67" fmla="*/ 2147483647 h 270"/>
                <a:gd name="T68" fmla="*/ 2147483647 w 420"/>
                <a:gd name="T69" fmla="*/ 2147483647 h 270"/>
                <a:gd name="T70" fmla="*/ 2147483647 w 420"/>
                <a:gd name="T71" fmla="*/ 2147483647 h 270"/>
                <a:gd name="T72" fmla="*/ 2147483647 w 420"/>
                <a:gd name="T73" fmla="*/ 2147483647 h 270"/>
                <a:gd name="T74" fmla="*/ 2147483647 w 420"/>
                <a:gd name="T75" fmla="*/ 2147483647 h 270"/>
                <a:gd name="T76" fmla="*/ 2147483647 w 420"/>
                <a:gd name="T77" fmla="*/ 2147483647 h 270"/>
                <a:gd name="T78" fmla="*/ 2147483647 w 420"/>
                <a:gd name="T79" fmla="*/ 2147483647 h 270"/>
                <a:gd name="T80" fmla="*/ 2147483647 w 420"/>
                <a:gd name="T81" fmla="*/ 2147483647 h 270"/>
                <a:gd name="T82" fmla="*/ 2147483647 w 420"/>
                <a:gd name="T83" fmla="*/ 2147483647 h 270"/>
                <a:gd name="T84" fmla="*/ 2147483647 w 420"/>
                <a:gd name="T85" fmla="*/ 2147483647 h 270"/>
                <a:gd name="T86" fmla="*/ 2147483647 w 420"/>
                <a:gd name="T87" fmla="*/ 2147483647 h 270"/>
                <a:gd name="T88" fmla="*/ 2147483647 w 420"/>
                <a:gd name="T89" fmla="*/ 2147483647 h 270"/>
                <a:gd name="T90" fmla="*/ 2147483647 w 420"/>
                <a:gd name="T91" fmla="*/ 2147483647 h 270"/>
                <a:gd name="T92" fmla="*/ 2147483647 w 420"/>
                <a:gd name="T93" fmla="*/ 2147483647 h 270"/>
                <a:gd name="T94" fmla="*/ 2147483647 w 420"/>
                <a:gd name="T95" fmla="*/ 2147483647 h 2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20" h="270">
                  <a:moveTo>
                    <a:pt x="393" y="155"/>
                  </a:moveTo>
                  <a:lnTo>
                    <a:pt x="402" y="160"/>
                  </a:lnTo>
                  <a:lnTo>
                    <a:pt x="407" y="160"/>
                  </a:lnTo>
                  <a:lnTo>
                    <a:pt x="413" y="159"/>
                  </a:lnTo>
                  <a:lnTo>
                    <a:pt x="415" y="159"/>
                  </a:lnTo>
                  <a:lnTo>
                    <a:pt x="418" y="157"/>
                  </a:lnTo>
                  <a:lnTo>
                    <a:pt x="419" y="156"/>
                  </a:lnTo>
                  <a:lnTo>
                    <a:pt x="420" y="154"/>
                  </a:lnTo>
                  <a:lnTo>
                    <a:pt x="420" y="142"/>
                  </a:lnTo>
                  <a:lnTo>
                    <a:pt x="400" y="135"/>
                  </a:lnTo>
                  <a:lnTo>
                    <a:pt x="397" y="141"/>
                  </a:lnTo>
                  <a:lnTo>
                    <a:pt x="391" y="146"/>
                  </a:lnTo>
                  <a:lnTo>
                    <a:pt x="387" y="149"/>
                  </a:lnTo>
                  <a:lnTo>
                    <a:pt x="383" y="150"/>
                  </a:lnTo>
                  <a:lnTo>
                    <a:pt x="379" y="152"/>
                  </a:lnTo>
                  <a:lnTo>
                    <a:pt x="375" y="152"/>
                  </a:lnTo>
                  <a:lnTo>
                    <a:pt x="361" y="149"/>
                  </a:lnTo>
                  <a:lnTo>
                    <a:pt x="348" y="146"/>
                  </a:lnTo>
                  <a:lnTo>
                    <a:pt x="345" y="131"/>
                  </a:lnTo>
                  <a:lnTo>
                    <a:pt x="341" y="117"/>
                  </a:lnTo>
                  <a:lnTo>
                    <a:pt x="338" y="110"/>
                  </a:lnTo>
                  <a:lnTo>
                    <a:pt x="336" y="100"/>
                  </a:lnTo>
                  <a:lnTo>
                    <a:pt x="333" y="91"/>
                  </a:lnTo>
                  <a:lnTo>
                    <a:pt x="332" y="81"/>
                  </a:lnTo>
                  <a:lnTo>
                    <a:pt x="331" y="75"/>
                  </a:lnTo>
                  <a:lnTo>
                    <a:pt x="327" y="69"/>
                  </a:lnTo>
                  <a:lnTo>
                    <a:pt x="322" y="63"/>
                  </a:lnTo>
                  <a:lnTo>
                    <a:pt x="316" y="57"/>
                  </a:lnTo>
                  <a:lnTo>
                    <a:pt x="310" y="51"/>
                  </a:lnTo>
                  <a:lnTo>
                    <a:pt x="302" y="47"/>
                  </a:lnTo>
                  <a:lnTo>
                    <a:pt x="295" y="43"/>
                  </a:lnTo>
                  <a:lnTo>
                    <a:pt x="288" y="42"/>
                  </a:lnTo>
                  <a:lnTo>
                    <a:pt x="288" y="34"/>
                  </a:lnTo>
                  <a:lnTo>
                    <a:pt x="284" y="33"/>
                  </a:lnTo>
                  <a:lnTo>
                    <a:pt x="282" y="32"/>
                  </a:lnTo>
                  <a:lnTo>
                    <a:pt x="280" y="31"/>
                  </a:lnTo>
                  <a:lnTo>
                    <a:pt x="277" y="28"/>
                  </a:lnTo>
                  <a:lnTo>
                    <a:pt x="275" y="22"/>
                  </a:lnTo>
                  <a:lnTo>
                    <a:pt x="269" y="15"/>
                  </a:lnTo>
                  <a:lnTo>
                    <a:pt x="260" y="7"/>
                  </a:lnTo>
                  <a:lnTo>
                    <a:pt x="249" y="0"/>
                  </a:lnTo>
                  <a:lnTo>
                    <a:pt x="242" y="2"/>
                  </a:lnTo>
                  <a:lnTo>
                    <a:pt x="239" y="2"/>
                  </a:lnTo>
                  <a:lnTo>
                    <a:pt x="237" y="4"/>
                  </a:lnTo>
                  <a:lnTo>
                    <a:pt x="234" y="11"/>
                  </a:lnTo>
                  <a:lnTo>
                    <a:pt x="232" y="17"/>
                  </a:lnTo>
                  <a:lnTo>
                    <a:pt x="229" y="19"/>
                  </a:lnTo>
                  <a:lnTo>
                    <a:pt x="225" y="20"/>
                  </a:lnTo>
                  <a:lnTo>
                    <a:pt x="218" y="23"/>
                  </a:lnTo>
                  <a:lnTo>
                    <a:pt x="209" y="27"/>
                  </a:lnTo>
                  <a:lnTo>
                    <a:pt x="199" y="32"/>
                  </a:lnTo>
                  <a:lnTo>
                    <a:pt x="194" y="35"/>
                  </a:lnTo>
                  <a:lnTo>
                    <a:pt x="190" y="38"/>
                  </a:lnTo>
                  <a:lnTo>
                    <a:pt x="187" y="42"/>
                  </a:lnTo>
                  <a:lnTo>
                    <a:pt x="186" y="47"/>
                  </a:lnTo>
                  <a:lnTo>
                    <a:pt x="175" y="47"/>
                  </a:lnTo>
                  <a:lnTo>
                    <a:pt x="172" y="44"/>
                  </a:lnTo>
                  <a:lnTo>
                    <a:pt x="166" y="40"/>
                  </a:lnTo>
                  <a:lnTo>
                    <a:pt x="161" y="37"/>
                  </a:lnTo>
                  <a:lnTo>
                    <a:pt x="157" y="37"/>
                  </a:lnTo>
                  <a:lnTo>
                    <a:pt x="108" y="40"/>
                  </a:lnTo>
                  <a:lnTo>
                    <a:pt x="104" y="39"/>
                  </a:lnTo>
                  <a:lnTo>
                    <a:pt x="97" y="39"/>
                  </a:lnTo>
                  <a:lnTo>
                    <a:pt x="96" y="41"/>
                  </a:lnTo>
                  <a:lnTo>
                    <a:pt x="94" y="44"/>
                  </a:lnTo>
                  <a:lnTo>
                    <a:pt x="91" y="47"/>
                  </a:lnTo>
                  <a:lnTo>
                    <a:pt x="86" y="50"/>
                  </a:lnTo>
                  <a:lnTo>
                    <a:pt x="82" y="54"/>
                  </a:lnTo>
                  <a:lnTo>
                    <a:pt x="78" y="56"/>
                  </a:lnTo>
                  <a:lnTo>
                    <a:pt x="74" y="57"/>
                  </a:lnTo>
                  <a:lnTo>
                    <a:pt x="70" y="58"/>
                  </a:lnTo>
                  <a:lnTo>
                    <a:pt x="65" y="72"/>
                  </a:lnTo>
                  <a:lnTo>
                    <a:pt x="54" y="74"/>
                  </a:lnTo>
                  <a:lnTo>
                    <a:pt x="54" y="81"/>
                  </a:lnTo>
                  <a:lnTo>
                    <a:pt x="54" y="92"/>
                  </a:lnTo>
                  <a:lnTo>
                    <a:pt x="52" y="100"/>
                  </a:lnTo>
                  <a:lnTo>
                    <a:pt x="48" y="109"/>
                  </a:lnTo>
                  <a:lnTo>
                    <a:pt x="43" y="115"/>
                  </a:lnTo>
                  <a:lnTo>
                    <a:pt x="43" y="119"/>
                  </a:lnTo>
                  <a:lnTo>
                    <a:pt x="41" y="125"/>
                  </a:lnTo>
                  <a:lnTo>
                    <a:pt x="39" y="131"/>
                  </a:lnTo>
                  <a:lnTo>
                    <a:pt x="36" y="139"/>
                  </a:lnTo>
                  <a:lnTo>
                    <a:pt x="31" y="145"/>
                  </a:lnTo>
                  <a:lnTo>
                    <a:pt x="27" y="150"/>
                  </a:lnTo>
                  <a:lnTo>
                    <a:pt x="24" y="154"/>
                  </a:lnTo>
                  <a:lnTo>
                    <a:pt x="20" y="155"/>
                  </a:lnTo>
                  <a:lnTo>
                    <a:pt x="12" y="155"/>
                  </a:lnTo>
                  <a:lnTo>
                    <a:pt x="12" y="160"/>
                  </a:lnTo>
                  <a:lnTo>
                    <a:pt x="11" y="162"/>
                  </a:lnTo>
                  <a:lnTo>
                    <a:pt x="8" y="164"/>
                  </a:lnTo>
                  <a:lnTo>
                    <a:pt x="0" y="164"/>
                  </a:lnTo>
                  <a:lnTo>
                    <a:pt x="8" y="171"/>
                  </a:lnTo>
                  <a:lnTo>
                    <a:pt x="15" y="176"/>
                  </a:lnTo>
                  <a:lnTo>
                    <a:pt x="19" y="179"/>
                  </a:lnTo>
                  <a:lnTo>
                    <a:pt x="21" y="183"/>
                  </a:lnTo>
                  <a:lnTo>
                    <a:pt x="24" y="189"/>
                  </a:lnTo>
                  <a:lnTo>
                    <a:pt x="25" y="197"/>
                  </a:lnTo>
                  <a:lnTo>
                    <a:pt x="61" y="210"/>
                  </a:lnTo>
                  <a:lnTo>
                    <a:pt x="58" y="219"/>
                  </a:lnTo>
                  <a:lnTo>
                    <a:pt x="60" y="220"/>
                  </a:lnTo>
                  <a:lnTo>
                    <a:pt x="62" y="220"/>
                  </a:lnTo>
                  <a:lnTo>
                    <a:pt x="62" y="221"/>
                  </a:lnTo>
                  <a:lnTo>
                    <a:pt x="63" y="224"/>
                  </a:lnTo>
                  <a:lnTo>
                    <a:pt x="63" y="232"/>
                  </a:lnTo>
                  <a:lnTo>
                    <a:pt x="74" y="232"/>
                  </a:lnTo>
                  <a:lnTo>
                    <a:pt x="80" y="232"/>
                  </a:lnTo>
                  <a:lnTo>
                    <a:pt x="84" y="234"/>
                  </a:lnTo>
                  <a:lnTo>
                    <a:pt x="88" y="236"/>
                  </a:lnTo>
                  <a:lnTo>
                    <a:pt x="92" y="238"/>
                  </a:lnTo>
                  <a:lnTo>
                    <a:pt x="99" y="229"/>
                  </a:lnTo>
                  <a:lnTo>
                    <a:pt x="112" y="229"/>
                  </a:lnTo>
                  <a:lnTo>
                    <a:pt x="119" y="229"/>
                  </a:lnTo>
                  <a:lnTo>
                    <a:pt x="124" y="230"/>
                  </a:lnTo>
                  <a:lnTo>
                    <a:pt x="124" y="238"/>
                  </a:lnTo>
                  <a:lnTo>
                    <a:pt x="110" y="243"/>
                  </a:lnTo>
                  <a:lnTo>
                    <a:pt x="139" y="257"/>
                  </a:lnTo>
                  <a:lnTo>
                    <a:pt x="139" y="267"/>
                  </a:lnTo>
                  <a:lnTo>
                    <a:pt x="178" y="267"/>
                  </a:lnTo>
                  <a:lnTo>
                    <a:pt x="185" y="268"/>
                  </a:lnTo>
                  <a:lnTo>
                    <a:pt x="191" y="270"/>
                  </a:lnTo>
                  <a:lnTo>
                    <a:pt x="199" y="267"/>
                  </a:lnTo>
                  <a:lnTo>
                    <a:pt x="205" y="266"/>
                  </a:lnTo>
                  <a:lnTo>
                    <a:pt x="207" y="266"/>
                  </a:lnTo>
                  <a:lnTo>
                    <a:pt x="213" y="266"/>
                  </a:lnTo>
                  <a:lnTo>
                    <a:pt x="217" y="267"/>
                  </a:lnTo>
                  <a:lnTo>
                    <a:pt x="217" y="266"/>
                  </a:lnTo>
                  <a:lnTo>
                    <a:pt x="260" y="259"/>
                  </a:lnTo>
                  <a:lnTo>
                    <a:pt x="278" y="237"/>
                  </a:lnTo>
                  <a:lnTo>
                    <a:pt x="276" y="237"/>
                  </a:lnTo>
                  <a:lnTo>
                    <a:pt x="312" y="222"/>
                  </a:lnTo>
                  <a:lnTo>
                    <a:pt x="330" y="219"/>
                  </a:lnTo>
                  <a:lnTo>
                    <a:pt x="339" y="222"/>
                  </a:lnTo>
                  <a:lnTo>
                    <a:pt x="339" y="219"/>
                  </a:lnTo>
                  <a:lnTo>
                    <a:pt x="370" y="220"/>
                  </a:lnTo>
                  <a:lnTo>
                    <a:pt x="372" y="223"/>
                  </a:lnTo>
                  <a:lnTo>
                    <a:pt x="374" y="226"/>
                  </a:lnTo>
                  <a:lnTo>
                    <a:pt x="377" y="228"/>
                  </a:lnTo>
                  <a:lnTo>
                    <a:pt x="381" y="229"/>
                  </a:lnTo>
                  <a:lnTo>
                    <a:pt x="397" y="229"/>
                  </a:lnTo>
                  <a:lnTo>
                    <a:pt x="392" y="215"/>
                  </a:lnTo>
                  <a:lnTo>
                    <a:pt x="388" y="205"/>
                  </a:lnTo>
                  <a:lnTo>
                    <a:pt x="392" y="194"/>
                  </a:lnTo>
                  <a:lnTo>
                    <a:pt x="397" y="184"/>
                  </a:lnTo>
                  <a:lnTo>
                    <a:pt x="388" y="184"/>
                  </a:lnTo>
                  <a:lnTo>
                    <a:pt x="393" y="1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57" name="Freeform 709"/>
            <p:cNvSpPr>
              <a:spLocks/>
            </p:cNvSpPr>
            <p:nvPr/>
          </p:nvSpPr>
          <p:spPr bwMode="auto">
            <a:xfrm>
              <a:off x="7291678" y="4502217"/>
              <a:ext cx="418420" cy="459441"/>
            </a:xfrm>
            <a:custGeom>
              <a:avLst/>
              <a:gdLst>
                <a:gd name="T0" fmla="*/ 443547500 w 204"/>
                <a:gd name="T1" fmla="*/ 252015625 h 224"/>
                <a:gd name="T2" fmla="*/ 456149075 w 204"/>
                <a:gd name="T3" fmla="*/ 236894688 h 224"/>
                <a:gd name="T4" fmla="*/ 428426563 w 204"/>
                <a:gd name="T5" fmla="*/ 219254388 h 224"/>
                <a:gd name="T6" fmla="*/ 420866888 w 204"/>
                <a:gd name="T7" fmla="*/ 194052825 h 224"/>
                <a:gd name="T8" fmla="*/ 413305625 w 204"/>
                <a:gd name="T9" fmla="*/ 209173763 h 224"/>
                <a:gd name="T10" fmla="*/ 405745950 w 204"/>
                <a:gd name="T11" fmla="*/ 214214075 h 224"/>
                <a:gd name="T12" fmla="*/ 390625013 w 204"/>
                <a:gd name="T13" fmla="*/ 214214075 h 224"/>
                <a:gd name="T14" fmla="*/ 375504075 w 204"/>
                <a:gd name="T15" fmla="*/ 209173763 h 224"/>
                <a:gd name="T16" fmla="*/ 362902500 w 204"/>
                <a:gd name="T17" fmla="*/ 199093138 h 224"/>
                <a:gd name="T18" fmla="*/ 342741250 w 204"/>
                <a:gd name="T19" fmla="*/ 191531875 h 224"/>
                <a:gd name="T20" fmla="*/ 309980013 w 204"/>
                <a:gd name="T21" fmla="*/ 186491563 h 224"/>
                <a:gd name="T22" fmla="*/ 292338125 w 204"/>
                <a:gd name="T23" fmla="*/ 151209375 h 224"/>
                <a:gd name="T24" fmla="*/ 277217188 w 204"/>
                <a:gd name="T25" fmla="*/ 138609388 h 224"/>
                <a:gd name="T26" fmla="*/ 262096250 w 204"/>
                <a:gd name="T27" fmla="*/ 113407825 h 224"/>
                <a:gd name="T28" fmla="*/ 236894688 w 204"/>
                <a:gd name="T29" fmla="*/ 103327200 h 224"/>
                <a:gd name="T30" fmla="*/ 204133450 w 204"/>
                <a:gd name="T31" fmla="*/ 95765938 h 224"/>
                <a:gd name="T32" fmla="*/ 204133450 w 204"/>
                <a:gd name="T33" fmla="*/ 63004700 h 224"/>
                <a:gd name="T34" fmla="*/ 176410938 w 204"/>
                <a:gd name="T35" fmla="*/ 37803138 h 224"/>
                <a:gd name="T36" fmla="*/ 151209375 w 204"/>
                <a:gd name="T37" fmla="*/ 10080625 h 224"/>
                <a:gd name="T38" fmla="*/ 126007813 w 204"/>
                <a:gd name="T39" fmla="*/ 0 h 224"/>
                <a:gd name="T40" fmla="*/ 57964388 w 204"/>
                <a:gd name="T41" fmla="*/ 17641888 h 224"/>
                <a:gd name="T42" fmla="*/ 20161250 w 204"/>
                <a:gd name="T43" fmla="*/ 37803138 h 224"/>
                <a:gd name="T44" fmla="*/ 2520950 w 204"/>
                <a:gd name="T45" fmla="*/ 55443438 h 224"/>
                <a:gd name="T46" fmla="*/ 2520950 w 204"/>
                <a:gd name="T47" fmla="*/ 73085325 h 224"/>
                <a:gd name="T48" fmla="*/ 20161250 w 204"/>
                <a:gd name="T49" fmla="*/ 85685313 h 224"/>
                <a:gd name="T50" fmla="*/ 27722513 w 204"/>
                <a:gd name="T51" fmla="*/ 103327200 h 224"/>
                <a:gd name="T52" fmla="*/ 22682200 w 204"/>
                <a:gd name="T53" fmla="*/ 118448138 h 224"/>
                <a:gd name="T54" fmla="*/ 78125638 w 204"/>
                <a:gd name="T55" fmla="*/ 163810950 h 224"/>
                <a:gd name="T56" fmla="*/ 50403125 w 204"/>
                <a:gd name="T57" fmla="*/ 163810950 h 224"/>
                <a:gd name="T58" fmla="*/ 45362813 w 204"/>
                <a:gd name="T59" fmla="*/ 173891575 h 224"/>
                <a:gd name="T60" fmla="*/ 78125638 w 204"/>
                <a:gd name="T61" fmla="*/ 183972200 h 224"/>
                <a:gd name="T62" fmla="*/ 75604688 w 204"/>
                <a:gd name="T63" fmla="*/ 214214075 h 224"/>
                <a:gd name="T64" fmla="*/ 68045013 w 204"/>
                <a:gd name="T65" fmla="*/ 244455950 h 224"/>
                <a:gd name="T66" fmla="*/ 118448138 w 204"/>
                <a:gd name="T67" fmla="*/ 299899388 h 224"/>
                <a:gd name="T68" fmla="*/ 108367513 w 204"/>
                <a:gd name="T69" fmla="*/ 327620313 h 224"/>
                <a:gd name="T70" fmla="*/ 113407825 w 204"/>
                <a:gd name="T71" fmla="*/ 388104063 h 224"/>
                <a:gd name="T72" fmla="*/ 141128750 w 204"/>
                <a:gd name="T73" fmla="*/ 423386250 h 224"/>
                <a:gd name="T74" fmla="*/ 186491563 w 204"/>
                <a:gd name="T75" fmla="*/ 428426563 h 224"/>
                <a:gd name="T76" fmla="*/ 231854375 w 204"/>
                <a:gd name="T77" fmla="*/ 443547500 h 224"/>
                <a:gd name="T78" fmla="*/ 236894688 w 204"/>
                <a:gd name="T79" fmla="*/ 473789375 h 224"/>
                <a:gd name="T80" fmla="*/ 229335013 w 204"/>
                <a:gd name="T81" fmla="*/ 483870000 h 224"/>
                <a:gd name="T82" fmla="*/ 214214075 w 204"/>
                <a:gd name="T83" fmla="*/ 488910313 h 224"/>
                <a:gd name="T84" fmla="*/ 287297813 w 204"/>
                <a:gd name="T85" fmla="*/ 556955325 h 224"/>
                <a:gd name="T86" fmla="*/ 309980013 w 204"/>
                <a:gd name="T87" fmla="*/ 541834388 h 224"/>
                <a:gd name="T88" fmla="*/ 340221888 w 204"/>
                <a:gd name="T89" fmla="*/ 539313438 h 224"/>
                <a:gd name="T90" fmla="*/ 347781563 w 204"/>
                <a:gd name="T91" fmla="*/ 544353750 h 224"/>
                <a:gd name="T92" fmla="*/ 352821875 w 204"/>
                <a:gd name="T93" fmla="*/ 536794075 h 224"/>
                <a:gd name="T94" fmla="*/ 372983125 w 204"/>
                <a:gd name="T95" fmla="*/ 524192500 h 224"/>
                <a:gd name="T96" fmla="*/ 415826575 w 204"/>
                <a:gd name="T97" fmla="*/ 511592513 h 224"/>
                <a:gd name="T98" fmla="*/ 481350638 w 204"/>
                <a:gd name="T99" fmla="*/ 496471575 h 224"/>
                <a:gd name="T100" fmla="*/ 473789375 w 204"/>
                <a:gd name="T101" fmla="*/ 438507188 h 224"/>
                <a:gd name="T102" fmla="*/ 471270013 w 204"/>
                <a:gd name="T103" fmla="*/ 420866888 h 224"/>
                <a:gd name="T104" fmla="*/ 504031250 w 204"/>
                <a:gd name="T105" fmla="*/ 408265313 h 224"/>
                <a:gd name="T106" fmla="*/ 493950625 w 204"/>
                <a:gd name="T107" fmla="*/ 365423450 h 224"/>
                <a:gd name="T108" fmla="*/ 443547500 w 204"/>
                <a:gd name="T109" fmla="*/ 330141263 h 224"/>
                <a:gd name="T110" fmla="*/ 428426563 w 204"/>
                <a:gd name="T111" fmla="*/ 299899388 h 224"/>
                <a:gd name="T112" fmla="*/ 428426563 w 204"/>
                <a:gd name="T113" fmla="*/ 257055938 h 22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24">
                  <a:moveTo>
                    <a:pt x="170" y="102"/>
                  </a:moveTo>
                  <a:lnTo>
                    <a:pt x="176" y="100"/>
                  </a:lnTo>
                  <a:lnTo>
                    <a:pt x="180" y="98"/>
                  </a:lnTo>
                  <a:lnTo>
                    <a:pt x="181" y="94"/>
                  </a:lnTo>
                  <a:lnTo>
                    <a:pt x="182" y="88"/>
                  </a:lnTo>
                  <a:lnTo>
                    <a:pt x="170" y="87"/>
                  </a:lnTo>
                  <a:lnTo>
                    <a:pt x="170" y="74"/>
                  </a:lnTo>
                  <a:lnTo>
                    <a:pt x="167" y="77"/>
                  </a:lnTo>
                  <a:lnTo>
                    <a:pt x="166" y="81"/>
                  </a:lnTo>
                  <a:lnTo>
                    <a:pt x="164" y="83"/>
                  </a:lnTo>
                  <a:lnTo>
                    <a:pt x="163" y="84"/>
                  </a:lnTo>
                  <a:lnTo>
                    <a:pt x="161" y="85"/>
                  </a:lnTo>
                  <a:lnTo>
                    <a:pt x="159" y="85"/>
                  </a:lnTo>
                  <a:lnTo>
                    <a:pt x="155" y="85"/>
                  </a:lnTo>
                  <a:lnTo>
                    <a:pt x="151" y="84"/>
                  </a:lnTo>
                  <a:lnTo>
                    <a:pt x="149" y="83"/>
                  </a:lnTo>
                  <a:lnTo>
                    <a:pt x="147" y="80"/>
                  </a:lnTo>
                  <a:lnTo>
                    <a:pt x="144" y="79"/>
                  </a:lnTo>
                  <a:lnTo>
                    <a:pt x="141" y="77"/>
                  </a:lnTo>
                  <a:lnTo>
                    <a:pt x="136" y="76"/>
                  </a:lnTo>
                  <a:lnTo>
                    <a:pt x="128" y="76"/>
                  </a:lnTo>
                  <a:lnTo>
                    <a:pt x="123" y="74"/>
                  </a:lnTo>
                  <a:lnTo>
                    <a:pt x="116" y="73"/>
                  </a:lnTo>
                  <a:lnTo>
                    <a:pt x="116" y="60"/>
                  </a:lnTo>
                  <a:lnTo>
                    <a:pt x="110" y="60"/>
                  </a:lnTo>
                  <a:lnTo>
                    <a:pt x="110" y="55"/>
                  </a:lnTo>
                  <a:lnTo>
                    <a:pt x="108" y="50"/>
                  </a:lnTo>
                  <a:lnTo>
                    <a:pt x="104" y="45"/>
                  </a:lnTo>
                  <a:lnTo>
                    <a:pt x="99" y="42"/>
                  </a:lnTo>
                  <a:lnTo>
                    <a:pt x="94" y="41"/>
                  </a:lnTo>
                  <a:lnTo>
                    <a:pt x="85" y="39"/>
                  </a:lnTo>
                  <a:lnTo>
                    <a:pt x="81" y="38"/>
                  </a:lnTo>
                  <a:lnTo>
                    <a:pt x="81" y="35"/>
                  </a:lnTo>
                  <a:lnTo>
                    <a:pt x="81" y="25"/>
                  </a:lnTo>
                  <a:lnTo>
                    <a:pt x="76" y="21"/>
                  </a:lnTo>
                  <a:lnTo>
                    <a:pt x="70" y="15"/>
                  </a:lnTo>
                  <a:lnTo>
                    <a:pt x="62" y="8"/>
                  </a:lnTo>
                  <a:lnTo>
                    <a:pt x="60" y="4"/>
                  </a:lnTo>
                  <a:lnTo>
                    <a:pt x="50" y="4"/>
                  </a:lnTo>
                  <a:lnTo>
                    <a:pt x="50" y="0"/>
                  </a:lnTo>
                  <a:lnTo>
                    <a:pt x="31" y="2"/>
                  </a:lnTo>
                  <a:lnTo>
                    <a:pt x="23" y="7"/>
                  </a:lnTo>
                  <a:lnTo>
                    <a:pt x="12" y="12"/>
                  </a:lnTo>
                  <a:lnTo>
                    <a:pt x="8" y="15"/>
                  </a:lnTo>
                  <a:lnTo>
                    <a:pt x="4" y="19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11" y="45"/>
                  </a:lnTo>
                  <a:lnTo>
                    <a:pt x="9" y="47"/>
                  </a:lnTo>
                  <a:lnTo>
                    <a:pt x="31" y="52"/>
                  </a:lnTo>
                  <a:lnTo>
                    <a:pt x="31" y="65"/>
                  </a:lnTo>
                  <a:lnTo>
                    <a:pt x="23" y="65"/>
                  </a:lnTo>
                  <a:lnTo>
                    <a:pt x="20" y="65"/>
                  </a:lnTo>
                  <a:lnTo>
                    <a:pt x="19" y="66"/>
                  </a:lnTo>
                  <a:lnTo>
                    <a:pt x="18" y="69"/>
                  </a:lnTo>
                  <a:lnTo>
                    <a:pt x="18" y="73"/>
                  </a:lnTo>
                  <a:lnTo>
                    <a:pt x="31" y="73"/>
                  </a:lnTo>
                  <a:lnTo>
                    <a:pt x="31" y="79"/>
                  </a:lnTo>
                  <a:lnTo>
                    <a:pt x="30" y="85"/>
                  </a:lnTo>
                  <a:lnTo>
                    <a:pt x="27" y="88"/>
                  </a:lnTo>
                  <a:lnTo>
                    <a:pt x="27" y="97"/>
                  </a:lnTo>
                  <a:lnTo>
                    <a:pt x="22" y="103"/>
                  </a:lnTo>
                  <a:lnTo>
                    <a:pt x="47" y="119"/>
                  </a:lnTo>
                  <a:lnTo>
                    <a:pt x="49" y="130"/>
                  </a:lnTo>
                  <a:lnTo>
                    <a:pt x="43" y="130"/>
                  </a:lnTo>
                  <a:lnTo>
                    <a:pt x="47" y="151"/>
                  </a:lnTo>
                  <a:lnTo>
                    <a:pt x="45" y="154"/>
                  </a:lnTo>
                  <a:lnTo>
                    <a:pt x="43" y="161"/>
                  </a:lnTo>
                  <a:lnTo>
                    <a:pt x="56" y="168"/>
                  </a:lnTo>
                  <a:lnTo>
                    <a:pt x="54" y="170"/>
                  </a:lnTo>
                  <a:lnTo>
                    <a:pt x="74" y="170"/>
                  </a:lnTo>
                  <a:lnTo>
                    <a:pt x="76" y="175"/>
                  </a:lnTo>
                  <a:lnTo>
                    <a:pt x="92" y="176"/>
                  </a:lnTo>
                  <a:lnTo>
                    <a:pt x="93" y="182"/>
                  </a:lnTo>
                  <a:lnTo>
                    <a:pt x="94" y="188"/>
                  </a:lnTo>
                  <a:lnTo>
                    <a:pt x="93" y="190"/>
                  </a:lnTo>
                  <a:lnTo>
                    <a:pt x="91" y="192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9" y="210"/>
                  </a:lnTo>
                  <a:lnTo>
                    <a:pt x="114" y="221"/>
                  </a:lnTo>
                  <a:lnTo>
                    <a:pt x="114" y="224"/>
                  </a:lnTo>
                  <a:lnTo>
                    <a:pt x="123" y="215"/>
                  </a:lnTo>
                  <a:lnTo>
                    <a:pt x="132" y="213"/>
                  </a:lnTo>
                  <a:lnTo>
                    <a:pt x="135" y="214"/>
                  </a:lnTo>
                  <a:lnTo>
                    <a:pt x="137" y="214"/>
                  </a:lnTo>
                  <a:lnTo>
                    <a:pt x="138" y="216"/>
                  </a:lnTo>
                  <a:lnTo>
                    <a:pt x="139" y="217"/>
                  </a:lnTo>
                  <a:lnTo>
                    <a:pt x="140" y="213"/>
                  </a:lnTo>
                  <a:lnTo>
                    <a:pt x="143" y="210"/>
                  </a:lnTo>
                  <a:lnTo>
                    <a:pt x="148" y="208"/>
                  </a:lnTo>
                  <a:lnTo>
                    <a:pt x="154" y="206"/>
                  </a:lnTo>
                  <a:lnTo>
                    <a:pt x="165" y="203"/>
                  </a:lnTo>
                  <a:lnTo>
                    <a:pt x="177" y="202"/>
                  </a:lnTo>
                  <a:lnTo>
                    <a:pt x="191" y="197"/>
                  </a:lnTo>
                  <a:lnTo>
                    <a:pt x="191" y="178"/>
                  </a:lnTo>
                  <a:lnTo>
                    <a:pt x="188" y="174"/>
                  </a:lnTo>
                  <a:lnTo>
                    <a:pt x="186" y="172"/>
                  </a:lnTo>
                  <a:lnTo>
                    <a:pt x="187" y="167"/>
                  </a:lnTo>
                  <a:lnTo>
                    <a:pt x="189" y="162"/>
                  </a:lnTo>
                  <a:lnTo>
                    <a:pt x="200" y="162"/>
                  </a:lnTo>
                  <a:lnTo>
                    <a:pt x="204" y="151"/>
                  </a:lnTo>
                  <a:lnTo>
                    <a:pt x="196" y="145"/>
                  </a:lnTo>
                  <a:lnTo>
                    <a:pt x="182" y="135"/>
                  </a:lnTo>
                  <a:lnTo>
                    <a:pt x="176" y="131"/>
                  </a:lnTo>
                  <a:lnTo>
                    <a:pt x="173" y="126"/>
                  </a:lnTo>
                  <a:lnTo>
                    <a:pt x="170" y="119"/>
                  </a:lnTo>
                  <a:lnTo>
                    <a:pt x="170" y="112"/>
                  </a:lnTo>
                  <a:lnTo>
                    <a:pt x="170" y="1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58" name="Freeform 710"/>
            <p:cNvSpPr>
              <a:spLocks/>
            </p:cNvSpPr>
            <p:nvPr/>
          </p:nvSpPr>
          <p:spPr bwMode="auto">
            <a:xfrm>
              <a:off x="5164706" y="3960733"/>
              <a:ext cx="1109633" cy="1009132"/>
            </a:xfrm>
            <a:custGeom>
              <a:avLst/>
              <a:gdLst>
                <a:gd name="T0" fmla="*/ 2147483647 w 541"/>
                <a:gd name="T1" fmla="*/ 2147483647 h 492"/>
                <a:gd name="T2" fmla="*/ 2147483647 w 541"/>
                <a:gd name="T3" fmla="*/ 2147483647 h 492"/>
                <a:gd name="T4" fmla="*/ 2147483647 w 541"/>
                <a:gd name="T5" fmla="*/ 2147483647 h 492"/>
                <a:gd name="T6" fmla="*/ 2147483647 w 541"/>
                <a:gd name="T7" fmla="*/ 2147483647 h 492"/>
                <a:gd name="T8" fmla="*/ 2147483647 w 541"/>
                <a:gd name="T9" fmla="*/ 2147483647 h 492"/>
                <a:gd name="T10" fmla="*/ 2147483647 w 541"/>
                <a:gd name="T11" fmla="*/ 2147483647 h 492"/>
                <a:gd name="T12" fmla="*/ 2147483647 w 541"/>
                <a:gd name="T13" fmla="*/ 2147483647 h 492"/>
                <a:gd name="T14" fmla="*/ 2147483647 w 541"/>
                <a:gd name="T15" fmla="*/ 2147483647 h 492"/>
                <a:gd name="T16" fmla="*/ 2147483647 w 541"/>
                <a:gd name="T17" fmla="*/ 2147483647 h 492"/>
                <a:gd name="T18" fmla="*/ 2147483647 w 541"/>
                <a:gd name="T19" fmla="*/ 2147483647 h 492"/>
                <a:gd name="T20" fmla="*/ 2147483647 w 541"/>
                <a:gd name="T21" fmla="*/ 2147483647 h 492"/>
                <a:gd name="T22" fmla="*/ 2147483647 w 541"/>
                <a:gd name="T23" fmla="*/ 2147483647 h 492"/>
                <a:gd name="T24" fmla="*/ 2147483647 w 541"/>
                <a:gd name="T25" fmla="*/ 2147483647 h 492"/>
                <a:gd name="T26" fmla="*/ 2147483647 w 541"/>
                <a:gd name="T27" fmla="*/ 2147483647 h 492"/>
                <a:gd name="T28" fmla="*/ 2147483647 w 541"/>
                <a:gd name="T29" fmla="*/ 2147483647 h 492"/>
                <a:gd name="T30" fmla="*/ 2147483647 w 541"/>
                <a:gd name="T31" fmla="*/ 2147483647 h 492"/>
                <a:gd name="T32" fmla="*/ 2147483647 w 541"/>
                <a:gd name="T33" fmla="*/ 2147483647 h 492"/>
                <a:gd name="T34" fmla="*/ 2147483647 w 541"/>
                <a:gd name="T35" fmla="*/ 2147483647 h 492"/>
                <a:gd name="T36" fmla="*/ 2147483647 w 541"/>
                <a:gd name="T37" fmla="*/ 2147483647 h 492"/>
                <a:gd name="T38" fmla="*/ 2147483647 w 541"/>
                <a:gd name="T39" fmla="*/ 2147483647 h 492"/>
                <a:gd name="T40" fmla="*/ 2147483647 w 541"/>
                <a:gd name="T41" fmla="*/ 2147483647 h 492"/>
                <a:gd name="T42" fmla="*/ 2147483647 w 541"/>
                <a:gd name="T43" fmla="*/ 2147483647 h 492"/>
                <a:gd name="T44" fmla="*/ 2147483647 w 541"/>
                <a:gd name="T45" fmla="*/ 2147483647 h 492"/>
                <a:gd name="T46" fmla="*/ 2147483647 w 541"/>
                <a:gd name="T47" fmla="*/ 2147483647 h 492"/>
                <a:gd name="T48" fmla="*/ 2147483647 w 541"/>
                <a:gd name="T49" fmla="*/ 2147483647 h 492"/>
                <a:gd name="T50" fmla="*/ 2147483647 w 541"/>
                <a:gd name="T51" fmla="*/ 2147483647 h 492"/>
                <a:gd name="T52" fmla="*/ 2147483647 w 541"/>
                <a:gd name="T53" fmla="*/ 2147483647 h 492"/>
                <a:gd name="T54" fmla="*/ 2147483647 w 541"/>
                <a:gd name="T55" fmla="*/ 2147483647 h 492"/>
                <a:gd name="T56" fmla="*/ 2147483647 w 541"/>
                <a:gd name="T57" fmla="*/ 2147483647 h 492"/>
                <a:gd name="T58" fmla="*/ 2147483647 w 541"/>
                <a:gd name="T59" fmla="*/ 2147483647 h 492"/>
                <a:gd name="T60" fmla="*/ 2147483647 w 541"/>
                <a:gd name="T61" fmla="*/ 2147483647 h 492"/>
                <a:gd name="T62" fmla="*/ 2147483647 w 541"/>
                <a:gd name="T63" fmla="*/ 2147483647 h 492"/>
                <a:gd name="T64" fmla="*/ 2147483647 w 541"/>
                <a:gd name="T65" fmla="*/ 2147483647 h 492"/>
                <a:gd name="T66" fmla="*/ 2147483647 w 541"/>
                <a:gd name="T67" fmla="*/ 2147483647 h 492"/>
                <a:gd name="T68" fmla="*/ 2147483647 w 541"/>
                <a:gd name="T69" fmla="*/ 2147483647 h 492"/>
                <a:gd name="T70" fmla="*/ 2147483647 w 541"/>
                <a:gd name="T71" fmla="*/ 2147483647 h 492"/>
                <a:gd name="T72" fmla="*/ 2147483647 w 541"/>
                <a:gd name="T73" fmla="*/ 2147483647 h 492"/>
                <a:gd name="T74" fmla="*/ 2147483647 w 541"/>
                <a:gd name="T75" fmla="*/ 2147483647 h 492"/>
                <a:gd name="T76" fmla="*/ 2147483647 w 541"/>
                <a:gd name="T77" fmla="*/ 2147483647 h 492"/>
                <a:gd name="T78" fmla="*/ 2147483647 w 541"/>
                <a:gd name="T79" fmla="*/ 2147483647 h 492"/>
                <a:gd name="T80" fmla="*/ 2147483647 w 541"/>
                <a:gd name="T81" fmla="*/ 2147483647 h 492"/>
                <a:gd name="T82" fmla="*/ 2147483647 w 541"/>
                <a:gd name="T83" fmla="*/ 2147483647 h 492"/>
                <a:gd name="T84" fmla="*/ 2147483647 w 541"/>
                <a:gd name="T85" fmla="*/ 2147483647 h 492"/>
                <a:gd name="T86" fmla="*/ 2147483647 w 541"/>
                <a:gd name="T87" fmla="*/ 2147483647 h 492"/>
                <a:gd name="T88" fmla="*/ 2147483647 w 541"/>
                <a:gd name="T89" fmla="*/ 2147483647 h 492"/>
                <a:gd name="T90" fmla="*/ 0 w 541"/>
                <a:gd name="T91" fmla="*/ 2147483647 h 492"/>
                <a:gd name="T92" fmla="*/ 2147483647 w 541"/>
                <a:gd name="T93" fmla="*/ 2147483647 h 492"/>
                <a:gd name="T94" fmla="*/ 2147483647 w 541"/>
                <a:gd name="T95" fmla="*/ 2147483647 h 492"/>
                <a:gd name="T96" fmla="*/ 2147483647 w 541"/>
                <a:gd name="T97" fmla="*/ 2147483647 h 492"/>
                <a:gd name="T98" fmla="*/ 2147483647 w 541"/>
                <a:gd name="T99" fmla="*/ 2147483647 h 492"/>
                <a:gd name="T100" fmla="*/ 2147483647 w 541"/>
                <a:gd name="T101" fmla="*/ 2147483647 h 492"/>
                <a:gd name="T102" fmla="*/ 2147483647 w 541"/>
                <a:gd name="T103" fmla="*/ 2147483647 h 492"/>
                <a:gd name="T104" fmla="*/ 2147483647 w 541"/>
                <a:gd name="T105" fmla="*/ 2147483647 h 492"/>
                <a:gd name="T106" fmla="*/ 2147483647 w 541"/>
                <a:gd name="T107" fmla="*/ 2147483647 h 4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41" h="492">
                  <a:moveTo>
                    <a:pt x="132" y="274"/>
                  </a:moveTo>
                  <a:lnTo>
                    <a:pt x="130" y="280"/>
                  </a:lnTo>
                  <a:lnTo>
                    <a:pt x="128" y="284"/>
                  </a:lnTo>
                  <a:lnTo>
                    <a:pt x="132" y="287"/>
                  </a:lnTo>
                  <a:lnTo>
                    <a:pt x="137" y="292"/>
                  </a:lnTo>
                  <a:lnTo>
                    <a:pt x="139" y="294"/>
                  </a:lnTo>
                  <a:lnTo>
                    <a:pt x="141" y="297"/>
                  </a:lnTo>
                  <a:lnTo>
                    <a:pt x="142" y="299"/>
                  </a:lnTo>
                  <a:lnTo>
                    <a:pt x="143" y="301"/>
                  </a:lnTo>
                  <a:lnTo>
                    <a:pt x="143" y="308"/>
                  </a:lnTo>
                  <a:lnTo>
                    <a:pt x="143" y="324"/>
                  </a:lnTo>
                  <a:lnTo>
                    <a:pt x="143" y="328"/>
                  </a:lnTo>
                  <a:lnTo>
                    <a:pt x="141" y="332"/>
                  </a:lnTo>
                  <a:lnTo>
                    <a:pt x="135" y="332"/>
                  </a:lnTo>
                  <a:lnTo>
                    <a:pt x="126" y="308"/>
                  </a:lnTo>
                  <a:lnTo>
                    <a:pt x="110" y="338"/>
                  </a:lnTo>
                  <a:lnTo>
                    <a:pt x="119" y="338"/>
                  </a:lnTo>
                  <a:lnTo>
                    <a:pt x="119" y="343"/>
                  </a:lnTo>
                  <a:lnTo>
                    <a:pt x="113" y="354"/>
                  </a:lnTo>
                  <a:lnTo>
                    <a:pt x="104" y="373"/>
                  </a:lnTo>
                  <a:lnTo>
                    <a:pt x="99" y="384"/>
                  </a:lnTo>
                  <a:lnTo>
                    <a:pt x="94" y="394"/>
                  </a:lnTo>
                  <a:lnTo>
                    <a:pt x="91" y="403"/>
                  </a:lnTo>
                  <a:lnTo>
                    <a:pt x="90" y="408"/>
                  </a:lnTo>
                  <a:lnTo>
                    <a:pt x="80" y="413"/>
                  </a:lnTo>
                  <a:lnTo>
                    <a:pt x="92" y="431"/>
                  </a:lnTo>
                  <a:lnTo>
                    <a:pt x="128" y="450"/>
                  </a:lnTo>
                  <a:lnTo>
                    <a:pt x="139" y="452"/>
                  </a:lnTo>
                  <a:lnTo>
                    <a:pt x="146" y="461"/>
                  </a:lnTo>
                  <a:lnTo>
                    <a:pt x="177" y="463"/>
                  </a:lnTo>
                  <a:lnTo>
                    <a:pt x="177" y="455"/>
                  </a:lnTo>
                  <a:lnTo>
                    <a:pt x="193" y="455"/>
                  </a:lnTo>
                  <a:lnTo>
                    <a:pt x="193" y="459"/>
                  </a:lnTo>
                  <a:lnTo>
                    <a:pt x="202" y="460"/>
                  </a:lnTo>
                  <a:lnTo>
                    <a:pt x="207" y="461"/>
                  </a:lnTo>
                  <a:lnTo>
                    <a:pt x="210" y="463"/>
                  </a:lnTo>
                  <a:lnTo>
                    <a:pt x="211" y="465"/>
                  </a:lnTo>
                  <a:lnTo>
                    <a:pt x="212" y="467"/>
                  </a:lnTo>
                  <a:lnTo>
                    <a:pt x="213" y="469"/>
                  </a:lnTo>
                  <a:lnTo>
                    <a:pt x="215" y="470"/>
                  </a:lnTo>
                  <a:lnTo>
                    <a:pt x="218" y="471"/>
                  </a:lnTo>
                  <a:lnTo>
                    <a:pt x="231" y="471"/>
                  </a:lnTo>
                  <a:lnTo>
                    <a:pt x="231" y="481"/>
                  </a:lnTo>
                  <a:lnTo>
                    <a:pt x="247" y="482"/>
                  </a:lnTo>
                  <a:lnTo>
                    <a:pt x="247" y="487"/>
                  </a:lnTo>
                  <a:lnTo>
                    <a:pt x="263" y="487"/>
                  </a:lnTo>
                  <a:lnTo>
                    <a:pt x="263" y="492"/>
                  </a:lnTo>
                  <a:lnTo>
                    <a:pt x="294" y="488"/>
                  </a:lnTo>
                  <a:lnTo>
                    <a:pt x="293" y="481"/>
                  </a:lnTo>
                  <a:lnTo>
                    <a:pt x="292" y="474"/>
                  </a:lnTo>
                  <a:lnTo>
                    <a:pt x="292" y="464"/>
                  </a:lnTo>
                  <a:lnTo>
                    <a:pt x="293" y="460"/>
                  </a:lnTo>
                  <a:lnTo>
                    <a:pt x="295" y="455"/>
                  </a:lnTo>
                  <a:lnTo>
                    <a:pt x="298" y="451"/>
                  </a:lnTo>
                  <a:lnTo>
                    <a:pt x="302" y="448"/>
                  </a:lnTo>
                  <a:lnTo>
                    <a:pt x="306" y="445"/>
                  </a:lnTo>
                  <a:lnTo>
                    <a:pt x="313" y="444"/>
                  </a:lnTo>
                  <a:lnTo>
                    <a:pt x="319" y="442"/>
                  </a:lnTo>
                  <a:lnTo>
                    <a:pt x="325" y="442"/>
                  </a:lnTo>
                  <a:lnTo>
                    <a:pt x="327" y="436"/>
                  </a:lnTo>
                  <a:lnTo>
                    <a:pt x="354" y="426"/>
                  </a:lnTo>
                  <a:lnTo>
                    <a:pt x="357" y="436"/>
                  </a:lnTo>
                  <a:lnTo>
                    <a:pt x="377" y="439"/>
                  </a:lnTo>
                  <a:lnTo>
                    <a:pt x="375" y="442"/>
                  </a:lnTo>
                  <a:lnTo>
                    <a:pt x="381" y="441"/>
                  </a:lnTo>
                  <a:lnTo>
                    <a:pt x="385" y="440"/>
                  </a:lnTo>
                  <a:lnTo>
                    <a:pt x="387" y="439"/>
                  </a:lnTo>
                  <a:lnTo>
                    <a:pt x="389" y="437"/>
                  </a:lnTo>
                  <a:lnTo>
                    <a:pt x="390" y="436"/>
                  </a:lnTo>
                  <a:lnTo>
                    <a:pt x="392" y="435"/>
                  </a:lnTo>
                  <a:lnTo>
                    <a:pt x="394" y="434"/>
                  </a:lnTo>
                  <a:lnTo>
                    <a:pt x="397" y="434"/>
                  </a:lnTo>
                  <a:lnTo>
                    <a:pt x="404" y="434"/>
                  </a:lnTo>
                  <a:lnTo>
                    <a:pt x="404" y="444"/>
                  </a:lnTo>
                  <a:lnTo>
                    <a:pt x="411" y="444"/>
                  </a:lnTo>
                  <a:lnTo>
                    <a:pt x="411" y="452"/>
                  </a:lnTo>
                  <a:lnTo>
                    <a:pt x="435" y="463"/>
                  </a:lnTo>
                  <a:lnTo>
                    <a:pt x="443" y="462"/>
                  </a:lnTo>
                  <a:lnTo>
                    <a:pt x="450" y="460"/>
                  </a:lnTo>
                  <a:lnTo>
                    <a:pt x="456" y="458"/>
                  </a:lnTo>
                  <a:lnTo>
                    <a:pt x="461" y="455"/>
                  </a:lnTo>
                  <a:lnTo>
                    <a:pt x="469" y="449"/>
                  </a:lnTo>
                  <a:lnTo>
                    <a:pt x="477" y="443"/>
                  </a:lnTo>
                  <a:lnTo>
                    <a:pt x="483" y="436"/>
                  </a:lnTo>
                  <a:lnTo>
                    <a:pt x="489" y="431"/>
                  </a:lnTo>
                  <a:lnTo>
                    <a:pt x="493" y="428"/>
                  </a:lnTo>
                  <a:lnTo>
                    <a:pt x="497" y="426"/>
                  </a:lnTo>
                  <a:lnTo>
                    <a:pt x="503" y="425"/>
                  </a:lnTo>
                  <a:lnTo>
                    <a:pt x="508" y="425"/>
                  </a:lnTo>
                  <a:lnTo>
                    <a:pt x="512" y="408"/>
                  </a:lnTo>
                  <a:lnTo>
                    <a:pt x="494" y="408"/>
                  </a:lnTo>
                  <a:lnTo>
                    <a:pt x="491" y="408"/>
                  </a:lnTo>
                  <a:lnTo>
                    <a:pt x="488" y="406"/>
                  </a:lnTo>
                  <a:lnTo>
                    <a:pt x="486" y="404"/>
                  </a:lnTo>
                  <a:lnTo>
                    <a:pt x="484" y="400"/>
                  </a:lnTo>
                  <a:lnTo>
                    <a:pt x="482" y="393"/>
                  </a:lnTo>
                  <a:lnTo>
                    <a:pt x="481" y="386"/>
                  </a:lnTo>
                  <a:lnTo>
                    <a:pt x="481" y="381"/>
                  </a:lnTo>
                  <a:lnTo>
                    <a:pt x="484" y="375"/>
                  </a:lnTo>
                  <a:lnTo>
                    <a:pt x="487" y="367"/>
                  </a:lnTo>
                  <a:lnTo>
                    <a:pt x="480" y="364"/>
                  </a:lnTo>
                  <a:lnTo>
                    <a:pt x="475" y="360"/>
                  </a:lnTo>
                  <a:lnTo>
                    <a:pt x="472" y="358"/>
                  </a:lnTo>
                  <a:lnTo>
                    <a:pt x="471" y="355"/>
                  </a:lnTo>
                  <a:lnTo>
                    <a:pt x="470" y="352"/>
                  </a:lnTo>
                  <a:lnTo>
                    <a:pt x="469" y="348"/>
                  </a:lnTo>
                  <a:lnTo>
                    <a:pt x="487" y="343"/>
                  </a:lnTo>
                  <a:lnTo>
                    <a:pt x="494" y="332"/>
                  </a:lnTo>
                  <a:lnTo>
                    <a:pt x="489" y="332"/>
                  </a:lnTo>
                  <a:lnTo>
                    <a:pt x="489" y="325"/>
                  </a:lnTo>
                  <a:lnTo>
                    <a:pt x="485" y="320"/>
                  </a:lnTo>
                  <a:lnTo>
                    <a:pt x="481" y="310"/>
                  </a:lnTo>
                  <a:lnTo>
                    <a:pt x="481" y="303"/>
                  </a:lnTo>
                  <a:lnTo>
                    <a:pt x="487" y="303"/>
                  </a:lnTo>
                  <a:lnTo>
                    <a:pt x="487" y="297"/>
                  </a:lnTo>
                  <a:lnTo>
                    <a:pt x="481" y="297"/>
                  </a:lnTo>
                  <a:lnTo>
                    <a:pt x="481" y="286"/>
                  </a:lnTo>
                  <a:lnTo>
                    <a:pt x="462" y="286"/>
                  </a:lnTo>
                  <a:lnTo>
                    <a:pt x="460" y="289"/>
                  </a:lnTo>
                  <a:lnTo>
                    <a:pt x="457" y="292"/>
                  </a:lnTo>
                  <a:lnTo>
                    <a:pt x="454" y="293"/>
                  </a:lnTo>
                  <a:lnTo>
                    <a:pt x="449" y="293"/>
                  </a:lnTo>
                  <a:lnTo>
                    <a:pt x="445" y="293"/>
                  </a:lnTo>
                  <a:lnTo>
                    <a:pt x="438" y="292"/>
                  </a:lnTo>
                  <a:lnTo>
                    <a:pt x="440" y="279"/>
                  </a:lnTo>
                  <a:lnTo>
                    <a:pt x="451" y="279"/>
                  </a:lnTo>
                  <a:lnTo>
                    <a:pt x="451" y="264"/>
                  </a:lnTo>
                  <a:lnTo>
                    <a:pt x="461" y="250"/>
                  </a:lnTo>
                  <a:lnTo>
                    <a:pt x="473" y="235"/>
                  </a:lnTo>
                  <a:lnTo>
                    <a:pt x="481" y="226"/>
                  </a:lnTo>
                  <a:lnTo>
                    <a:pt x="488" y="218"/>
                  </a:lnTo>
                  <a:lnTo>
                    <a:pt x="491" y="214"/>
                  </a:lnTo>
                  <a:lnTo>
                    <a:pt x="494" y="211"/>
                  </a:lnTo>
                  <a:lnTo>
                    <a:pt x="497" y="209"/>
                  </a:lnTo>
                  <a:lnTo>
                    <a:pt x="500" y="209"/>
                  </a:lnTo>
                  <a:lnTo>
                    <a:pt x="507" y="209"/>
                  </a:lnTo>
                  <a:lnTo>
                    <a:pt x="514" y="210"/>
                  </a:lnTo>
                  <a:lnTo>
                    <a:pt x="520" y="203"/>
                  </a:lnTo>
                  <a:lnTo>
                    <a:pt x="520" y="169"/>
                  </a:lnTo>
                  <a:lnTo>
                    <a:pt x="525" y="162"/>
                  </a:lnTo>
                  <a:lnTo>
                    <a:pt x="523" y="162"/>
                  </a:lnTo>
                  <a:lnTo>
                    <a:pt x="541" y="130"/>
                  </a:lnTo>
                  <a:lnTo>
                    <a:pt x="520" y="129"/>
                  </a:lnTo>
                  <a:lnTo>
                    <a:pt x="520" y="123"/>
                  </a:lnTo>
                  <a:lnTo>
                    <a:pt x="483" y="121"/>
                  </a:lnTo>
                  <a:lnTo>
                    <a:pt x="483" y="108"/>
                  </a:lnTo>
                  <a:lnTo>
                    <a:pt x="449" y="103"/>
                  </a:lnTo>
                  <a:lnTo>
                    <a:pt x="449" y="98"/>
                  </a:lnTo>
                  <a:lnTo>
                    <a:pt x="433" y="94"/>
                  </a:lnTo>
                  <a:lnTo>
                    <a:pt x="427" y="88"/>
                  </a:lnTo>
                  <a:lnTo>
                    <a:pt x="415" y="88"/>
                  </a:lnTo>
                  <a:lnTo>
                    <a:pt x="406" y="71"/>
                  </a:lnTo>
                  <a:lnTo>
                    <a:pt x="401" y="72"/>
                  </a:lnTo>
                  <a:lnTo>
                    <a:pt x="395" y="73"/>
                  </a:lnTo>
                  <a:lnTo>
                    <a:pt x="388" y="73"/>
                  </a:lnTo>
                  <a:lnTo>
                    <a:pt x="385" y="72"/>
                  </a:lnTo>
                  <a:lnTo>
                    <a:pt x="382" y="69"/>
                  </a:lnTo>
                  <a:lnTo>
                    <a:pt x="380" y="67"/>
                  </a:lnTo>
                  <a:lnTo>
                    <a:pt x="379" y="63"/>
                  </a:lnTo>
                  <a:lnTo>
                    <a:pt x="379" y="55"/>
                  </a:lnTo>
                  <a:lnTo>
                    <a:pt x="379" y="47"/>
                  </a:lnTo>
                  <a:lnTo>
                    <a:pt x="361" y="46"/>
                  </a:lnTo>
                  <a:lnTo>
                    <a:pt x="361" y="40"/>
                  </a:lnTo>
                  <a:lnTo>
                    <a:pt x="356" y="38"/>
                  </a:lnTo>
                  <a:lnTo>
                    <a:pt x="350" y="33"/>
                  </a:lnTo>
                  <a:lnTo>
                    <a:pt x="344" y="27"/>
                  </a:lnTo>
                  <a:lnTo>
                    <a:pt x="337" y="21"/>
                  </a:lnTo>
                  <a:lnTo>
                    <a:pt x="329" y="13"/>
                  </a:lnTo>
                  <a:lnTo>
                    <a:pt x="323" y="7"/>
                  </a:lnTo>
                  <a:lnTo>
                    <a:pt x="318" y="2"/>
                  </a:lnTo>
                  <a:lnTo>
                    <a:pt x="314" y="0"/>
                  </a:lnTo>
                  <a:lnTo>
                    <a:pt x="312" y="2"/>
                  </a:lnTo>
                  <a:lnTo>
                    <a:pt x="310" y="4"/>
                  </a:lnTo>
                  <a:lnTo>
                    <a:pt x="306" y="6"/>
                  </a:lnTo>
                  <a:lnTo>
                    <a:pt x="303" y="7"/>
                  </a:lnTo>
                  <a:lnTo>
                    <a:pt x="296" y="8"/>
                  </a:lnTo>
                  <a:lnTo>
                    <a:pt x="288" y="8"/>
                  </a:lnTo>
                  <a:lnTo>
                    <a:pt x="288" y="17"/>
                  </a:lnTo>
                  <a:lnTo>
                    <a:pt x="288" y="24"/>
                  </a:lnTo>
                  <a:lnTo>
                    <a:pt x="287" y="30"/>
                  </a:lnTo>
                  <a:lnTo>
                    <a:pt x="286" y="36"/>
                  </a:lnTo>
                  <a:lnTo>
                    <a:pt x="284" y="41"/>
                  </a:lnTo>
                  <a:lnTo>
                    <a:pt x="280" y="46"/>
                  </a:lnTo>
                  <a:lnTo>
                    <a:pt x="276" y="50"/>
                  </a:lnTo>
                  <a:lnTo>
                    <a:pt x="271" y="54"/>
                  </a:lnTo>
                  <a:lnTo>
                    <a:pt x="263" y="57"/>
                  </a:lnTo>
                  <a:lnTo>
                    <a:pt x="245" y="61"/>
                  </a:lnTo>
                  <a:lnTo>
                    <a:pt x="229" y="66"/>
                  </a:lnTo>
                  <a:lnTo>
                    <a:pt x="218" y="69"/>
                  </a:lnTo>
                  <a:lnTo>
                    <a:pt x="229" y="78"/>
                  </a:lnTo>
                  <a:lnTo>
                    <a:pt x="231" y="84"/>
                  </a:lnTo>
                  <a:lnTo>
                    <a:pt x="217" y="83"/>
                  </a:lnTo>
                  <a:lnTo>
                    <a:pt x="213" y="86"/>
                  </a:lnTo>
                  <a:lnTo>
                    <a:pt x="209" y="89"/>
                  </a:lnTo>
                  <a:lnTo>
                    <a:pt x="204" y="91"/>
                  </a:lnTo>
                  <a:lnTo>
                    <a:pt x="197" y="92"/>
                  </a:lnTo>
                  <a:lnTo>
                    <a:pt x="189" y="91"/>
                  </a:lnTo>
                  <a:lnTo>
                    <a:pt x="180" y="88"/>
                  </a:lnTo>
                  <a:lnTo>
                    <a:pt x="174" y="86"/>
                  </a:lnTo>
                  <a:lnTo>
                    <a:pt x="166" y="84"/>
                  </a:lnTo>
                  <a:lnTo>
                    <a:pt x="159" y="83"/>
                  </a:lnTo>
                  <a:lnTo>
                    <a:pt x="151" y="83"/>
                  </a:lnTo>
                  <a:lnTo>
                    <a:pt x="146" y="64"/>
                  </a:lnTo>
                  <a:lnTo>
                    <a:pt x="134" y="64"/>
                  </a:lnTo>
                  <a:lnTo>
                    <a:pt x="138" y="76"/>
                  </a:lnTo>
                  <a:lnTo>
                    <a:pt x="141" y="83"/>
                  </a:lnTo>
                  <a:lnTo>
                    <a:pt x="141" y="100"/>
                  </a:lnTo>
                  <a:lnTo>
                    <a:pt x="140" y="105"/>
                  </a:lnTo>
                  <a:lnTo>
                    <a:pt x="139" y="108"/>
                  </a:lnTo>
                  <a:lnTo>
                    <a:pt x="146" y="120"/>
                  </a:lnTo>
                  <a:lnTo>
                    <a:pt x="136" y="120"/>
                  </a:lnTo>
                  <a:lnTo>
                    <a:pt x="128" y="121"/>
                  </a:lnTo>
                  <a:lnTo>
                    <a:pt x="117" y="117"/>
                  </a:lnTo>
                  <a:lnTo>
                    <a:pt x="103" y="113"/>
                  </a:lnTo>
                  <a:lnTo>
                    <a:pt x="92" y="117"/>
                  </a:lnTo>
                  <a:lnTo>
                    <a:pt x="85" y="121"/>
                  </a:lnTo>
                  <a:lnTo>
                    <a:pt x="78" y="121"/>
                  </a:lnTo>
                  <a:lnTo>
                    <a:pt x="63" y="98"/>
                  </a:lnTo>
                  <a:lnTo>
                    <a:pt x="57" y="99"/>
                  </a:lnTo>
                  <a:lnTo>
                    <a:pt x="54" y="100"/>
                  </a:lnTo>
                  <a:lnTo>
                    <a:pt x="52" y="101"/>
                  </a:lnTo>
                  <a:lnTo>
                    <a:pt x="51" y="102"/>
                  </a:lnTo>
                  <a:lnTo>
                    <a:pt x="51" y="103"/>
                  </a:lnTo>
                  <a:lnTo>
                    <a:pt x="50" y="104"/>
                  </a:lnTo>
                  <a:lnTo>
                    <a:pt x="48" y="105"/>
                  </a:lnTo>
                  <a:lnTo>
                    <a:pt x="45" y="105"/>
                  </a:lnTo>
                  <a:lnTo>
                    <a:pt x="38" y="105"/>
                  </a:lnTo>
                  <a:lnTo>
                    <a:pt x="33" y="104"/>
                  </a:lnTo>
                  <a:lnTo>
                    <a:pt x="27" y="102"/>
                  </a:lnTo>
                  <a:lnTo>
                    <a:pt x="0" y="105"/>
                  </a:lnTo>
                  <a:lnTo>
                    <a:pt x="9" y="109"/>
                  </a:lnTo>
                  <a:lnTo>
                    <a:pt x="14" y="113"/>
                  </a:lnTo>
                  <a:lnTo>
                    <a:pt x="14" y="117"/>
                  </a:lnTo>
                  <a:lnTo>
                    <a:pt x="12" y="120"/>
                  </a:lnTo>
                  <a:lnTo>
                    <a:pt x="18" y="132"/>
                  </a:lnTo>
                  <a:lnTo>
                    <a:pt x="4" y="132"/>
                  </a:lnTo>
                  <a:lnTo>
                    <a:pt x="9" y="140"/>
                  </a:lnTo>
                  <a:lnTo>
                    <a:pt x="15" y="139"/>
                  </a:lnTo>
                  <a:lnTo>
                    <a:pt x="21" y="139"/>
                  </a:lnTo>
                  <a:lnTo>
                    <a:pt x="27" y="142"/>
                  </a:lnTo>
                  <a:lnTo>
                    <a:pt x="33" y="144"/>
                  </a:lnTo>
                  <a:lnTo>
                    <a:pt x="39" y="148"/>
                  </a:lnTo>
                  <a:lnTo>
                    <a:pt x="45" y="151"/>
                  </a:lnTo>
                  <a:lnTo>
                    <a:pt x="51" y="155"/>
                  </a:lnTo>
                  <a:lnTo>
                    <a:pt x="56" y="156"/>
                  </a:lnTo>
                  <a:lnTo>
                    <a:pt x="56" y="161"/>
                  </a:lnTo>
                  <a:lnTo>
                    <a:pt x="87" y="171"/>
                  </a:lnTo>
                  <a:lnTo>
                    <a:pt x="87" y="185"/>
                  </a:lnTo>
                  <a:lnTo>
                    <a:pt x="101" y="188"/>
                  </a:lnTo>
                  <a:lnTo>
                    <a:pt x="101" y="199"/>
                  </a:lnTo>
                  <a:lnTo>
                    <a:pt x="99" y="205"/>
                  </a:lnTo>
                  <a:lnTo>
                    <a:pt x="97" y="210"/>
                  </a:lnTo>
                  <a:lnTo>
                    <a:pt x="97" y="215"/>
                  </a:lnTo>
                  <a:lnTo>
                    <a:pt x="98" y="219"/>
                  </a:lnTo>
                  <a:lnTo>
                    <a:pt x="99" y="222"/>
                  </a:lnTo>
                  <a:lnTo>
                    <a:pt x="100" y="225"/>
                  </a:lnTo>
                  <a:lnTo>
                    <a:pt x="103" y="227"/>
                  </a:lnTo>
                  <a:lnTo>
                    <a:pt x="108" y="232"/>
                  </a:lnTo>
                  <a:lnTo>
                    <a:pt x="114" y="237"/>
                  </a:lnTo>
                  <a:lnTo>
                    <a:pt x="121" y="241"/>
                  </a:lnTo>
                  <a:lnTo>
                    <a:pt x="127" y="245"/>
                  </a:lnTo>
                  <a:lnTo>
                    <a:pt x="129" y="247"/>
                  </a:lnTo>
                  <a:lnTo>
                    <a:pt x="130" y="250"/>
                  </a:lnTo>
                  <a:lnTo>
                    <a:pt x="131" y="252"/>
                  </a:lnTo>
                  <a:lnTo>
                    <a:pt x="132" y="255"/>
                  </a:lnTo>
                  <a:lnTo>
                    <a:pt x="131" y="260"/>
                  </a:lnTo>
                  <a:lnTo>
                    <a:pt x="128" y="264"/>
                  </a:lnTo>
                  <a:lnTo>
                    <a:pt x="129" y="266"/>
                  </a:lnTo>
                  <a:lnTo>
                    <a:pt x="131" y="268"/>
                  </a:lnTo>
                  <a:lnTo>
                    <a:pt x="131" y="270"/>
                  </a:lnTo>
                  <a:lnTo>
                    <a:pt x="132" y="274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</a:gra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259" name="Freeform 711"/>
            <p:cNvSpPr>
              <a:spLocks/>
            </p:cNvSpPr>
            <p:nvPr/>
          </p:nvSpPr>
          <p:spPr bwMode="auto">
            <a:xfrm>
              <a:off x="7014781" y="4643742"/>
              <a:ext cx="350736" cy="287152"/>
            </a:xfrm>
            <a:custGeom>
              <a:avLst/>
              <a:gdLst>
                <a:gd name="T0" fmla="*/ 367942135 w 171"/>
                <a:gd name="T1" fmla="*/ 22682200 h 140"/>
                <a:gd name="T2" fmla="*/ 350300280 w 171"/>
                <a:gd name="T3" fmla="*/ 45362813 h 140"/>
                <a:gd name="T4" fmla="*/ 327619709 w 171"/>
                <a:gd name="T5" fmla="*/ 17641888 h 140"/>
                <a:gd name="T6" fmla="*/ 299897248 w 171"/>
                <a:gd name="T7" fmla="*/ 2520950 h 140"/>
                <a:gd name="T8" fmla="*/ 231853948 w 171"/>
                <a:gd name="T9" fmla="*/ 2520950 h 140"/>
                <a:gd name="T10" fmla="*/ 211692735 w 171"/>
                <a:gd name="T11" fmla="*/ 15120938 h 140"/>
                <a:gd name="T12" fmla="*/ 153728454 w 171"/>
                <a:gd name="T13" fmla="*/ 5040313 h 140"/>
                <a:gd name="T14" fmla="*/ 113406029 w 171"/>
                <a:gd name="T15" fmla="*/ 0 h 140"/>
                <a:gd name="T16" fmla="*/ 88204513 w 171"/>
                <a:gd name="T17" fmla="*/ 0 h 140"/>
                <a:gd name="T18" fmla="*/ 75604548 w 171"/>
                <a:gd name="T19" fmla="*/ 10080625 h 140"/>
                <a:gd name="T20" fmla="*/ 65523942 w 171"/>
                <a:gd name="T21" fmla="*/ 27722513 h 140"/>
                <a:gd name="T22" fmla="*/ 0 w 171"/>
                <a:gd name="T23" fmla="*/ 10080625 h 140"/>
                <a:gd name="T24" fmla="*/ 20161213 w 171"/>
                <a:gd name="T25" fmla="*/ 73085325 h 140"/>
                <a:gd name="T26" fmla="*/ 65523942 w 171"/>
                <a:gd name="T27" fmla="*/ 133569075 h 140"/>
                <a:gd name="T28" fmla="*/ 80644851 w 171"/>
                <a:gd name="T29" fmla="*/ 151209375 h 140"/>
                <a:gd name="T30" fmla="*/ 128526938 w 171"/>
                <a:gd name="T31" fmla="*/ 194052825 h 140"/>
                <a:gd name="T32" fmla="*/ 181450916 w 171"/>
                <a:gd name="T33" fmla="*/ 226814063 h 140"/>
                <a:gd name="T34" fmla="*/ 201612129 w 171"/>
                <a:gd name="T35" fmla="*/ 252015625 h 140"/>
                <a:gd name="T36" fmla="*/ 211692735 w 171"/>
                <a:gd name="T37" fmla="*/ 269657513 h 140"/>
                <a:gd name="T38" fmla="*/ 224292699 w 171"/>
                <a:gd name="T39" fmla="*/ 282257500 h 140"/>
                <a:gd name="T40" fmla="*/ 241934554 w 171"/>
                <a:gd name="T41" fmla="*/ 292338125 h 140"/>
                <a:gd name="T42" fmla="*/ 249494215 w 171"/>
                <a:gd name="T43" fmla="*/ 302418750 h 140"/>
                <a:gd name="T44" fmla="*/ 262095767 w 171"/>
                <a:gd name="T45" fmla="*/ 315020325 h 140"/>
                <a:gd name="T46" fmla="*/ 315018157 w 171"/>
                <a:gd name="T47" fmla="*/ 337700938 h 140"/>
                <a:gd name="T48" fmla="*/ 322579406 w 171"/>
                <a:gd name="T49" fmla="*/ 282257500 h 140"/>
                <a:gd name="T50" fmla="*/ 367942135 w 171"/>
                <a:gd name="T51" fmla="*/ 231854375 h 140"/>
                <a:gd name="T52" fmla="*/ 380542099 w 171"/>
                <a:gd name="T53" fmla="*/ 211693125 h 140"/>
                <a:gd name="T54" fmla="*/ 403224257 w 171"/>
                <a:gd name="T55" fmla="*/ 199093138 h 140"/>
                <a:gd name="T56" fmla="*/ 415824222 w 171"/>
                <a:gd name="T57" fmla="*/ 191531875 h 140"/>
                <a:gd name="T58" fmla="*/ 430945131 w 171"/>
                <a:gd name="T59" fmla="*/ 166330313 h 140"/>
                <a:gd name="T60" fmla="*/ 403224257 w 171"/>
                <a:gd name="T61" fmla="*/ 141128750 h 140"/>
                <a:gd name="T62" fmla="*/ 380542099 w 171"/>
                <a:gd name="T63" fmla="*/ 105846563 h 140"/>
                <a:gd name="T64" fmla="*/ 383063044 w 171"/>
                <a:gd name="T65" fmla="*/ 65524063 h 140"/>
                <a:gd name="T66" fmla="*/ 395663009 w 171"/>
                <a:gd name="T67" fmla="*/ 22682200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1" h="140">
                  <a:moveTo>
                    <a:pt x="157" y="9"/>
                  </a:moveTo>
                  <a:lnTo>
                    <a:pt x="146" y="9"/>
                  </a:lnTo>
                  <a:lnTo>
                    <a:pt x="146" y="18"/>
                  </a:lnTo>
                  <a:lnTo>
                    <a:pt x="139" y="18"/>
                  </a:lnTo>
                  <a:lnTo>
                    <a:pt x="136" y="14"/>
                  </a:lnTo>
                  <a:lnTo>
                    <a:pt x="130" y="7"/>
                  </a:lnTo>
                  <a:lnTo>
                    <a:pt x="124" y="3"/>
                  </a:lnTo>
                  <a:lnTo>
                    <a:pt x="119" y="1"/>
                  </a:lnTo>
                  <a:lnTo>
                    <a:pt x="101" y="2"/>
                  </a:lnTo>
                  <a:lnTo>
                    <a:pt x="92" y="1"/>
                  </a:lnTo>
                  <a:lnTo>
                    <a:pt x="92" y="7"/>
                  </a:lnTo>
                  <a:lnTo>
                    <a:pt x="84" y="6"/>
                  </a:lnTo>
                  <a:lnTo>
                    <a:pt x="73" y="4"/>
                  </a:lnTo>
                  <a:lnTo>
                    <a:pt x="61" y="2"/>
                  </a:lnTo>
                  <a:lnTo>
                    <a:pt x="52" y="1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2" y="2"/>
                  </a:lnTo>
                  <a:lnTo>
                    <a:pt x="30" y="4"/>
                  </a:lnTo>
                  <a:lnTo>
                    <a:pt x="28" y="7"/>
                  </a:lnTo>
                  <a:lnTo>
                    <a:pt x="26" y="11"/>
                  </a:lnTo>
                  <a:lnTo>
                    <a:pt x="25" y="16"/>
                  </a:lnTo>
                  <a:lnTo>
                    <a:pt x="0" y="4"/>
                  </a:lnTo>
                  <a:lnTo>
                    <a:pt x="0" y="19"/>
                  </a:lnTo>
                  <a:lnTo>
                    <a:pt x="8" y="29"/>
                  </a:lnTo>
                  <a:lnTo>
                    <a:pt x="21" y="43"/>
                  </a:lnTo>
                  <a:lnTo>
                    <a:pt x="26" y="53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8" y="66"/>
                  </a:lnTo>
                  <a:lnTo>
                    <a:pt x="51" y="77"/>
                  </a:lnTo>
                  <a:lnTo>
                    <a:pt x="65" y="85"/>
                  </a:lnTo>
                  <a:lnTo>
                    <a:pt x="72" y="90"/>
                  </a:lnTo>
                  <a:lnTo>
                    <a:pt x="78" y="97"/>
                  </a:lnTo>
                  <a:lnTo>
                    <a:pt x="80" y="100"/>
                  </a:lnTo>
                  <a:lnTo>
                    <a:pt x="82" y="103"/>
                  </a:lnTo>
                  <a:lnTo>
                    <a:pt x="84" y="107"/>
                  </a:lnTo>
                  <a:lnTo>
                    <a:pt x="85" y="111"/>
                  </a:lnTo>
                  <a:lnTo>
                    <a:pt x="89" y="112"/>
                  </a:lnTo>
                  <a:lnTo>
                    <a:pt x="93" y="114"/>
                  </a:lnTo>
                  <a:lnTo>
                    <a:pt x="96" y="116"/>
                  </a:lnTo>
                  <a:lnTo>
                    <a:pt x="98" y="118"/>
                  </a:lnTo>
                  <a:lnTo>
                    <a:pt x="99" y="120"/>
                  </a:lnTo>
                  <a:lnTo>
                    <a:pt x="101" y="122"/>
                  </a:lnTo>
                  <a:lnTo>
                    <a:pt x="104" y="125"/>
                  </a:lnTo>
                  <a:lnTo>
                    <a:pt x="108" y="126"/>
                  </a:lnTo>
                  <a:lnTo>
                    <a:pt x="125" y="134"/>
                  </a:lnTo>
                  <a:lnTo>
                    <a:pt x="135" y="140"/>
                  </a:lnTo>
                  <a:lnTo>
                    <a:pt x="128" y="112"/>
                  </a:lnTo>
                  <a:lnTo>
                    <a:pt x="135" y="112"/>
                  </a:lnTo>
                  <a:lnTo>
                    <a:pt x="146" y="92"/>
                  </a:lnTo>
                  <a:lnTo>
                    <a:pt x="151" y="93"/>
                  </a:lnTo>
                  <a:lnTo>
                    <a:pt x="151" y="84"/>
                  </a:lnTo>
                  <a:lnTo>
                    <a:pt x="158" y="84"/>
                  </a:lnTo>
                  <a:lnTo>
                    <a:pt x="160" y="79"/>
                  </a:lnTo>
                  <a:lnTo>
                    <a:pt x="161" y="76"/>
                  </a:lnTo>
                  <a:lnTo>
                    <a:pt x="165" y="76"/>
                  </a:lnTo>
                  <a:lnTo>
                    <a:pt x="171" y="75"/>
                  </a:lnTo>
                  <a:lnTo>
                    <a:pt x="171" y="66"/>
                  </a:lnTo>
                  <a:lnTo>
                    <a:pt x="168" y="69"/>
                  </a:lnTo>
                  <a:lnTo>
                    <a:pt x="160" y="56"/>
                  </a:lnTo>
                  <a:lnTo>
                    <a:pt x="168" y="55"/>
                  </a:lnTo>
                  <a:lnTo>
                    <a:pt x="151" y="42"/>
                  </a:lnTo>
                  <a:lnTo>
                    <a:pt x="151" y="29"/>
                  </a:lnTo>
                  <a:lnTo>
                    <a:pt x="152" y="26"/>
                  </a:lnTo>
                  <a:lnTo>
                    <a:pt x="155" y="21"/>
                  </a:lnTo>
                  <a:lnTo>
                    <a:pt x="157" y="9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60" name="Freeform 712"/>
            <p:cNvSpPr>
              <a:spLocks/>
            </p:cNvSpPr>
            <p:nvPr/>
          </p:nvSpPr>
          <p:spPr bwMode="auto">
            <a:xfrm>
              <a:off x="8112110" y="4861158"/>
              <a:ext cx="256385" cy="190750"/>
            </a:xfrm>
            <a:custGeom>
              <a:avLst/>
              <a:gdLst>
                <a:gd name="T0" fmla="*/ 156249294 w 125"/>
                <a:gd name="T1" fmla="*/ 133569527 h 93"/>
                <a:gd name="T2" fmla="*/ 166329893 w 125"/>
                <a:gd name="T3" fmla="*/ 126008239 h 93"/>
                <a:gd name="T4" fmla="*/ 186491093 w 125"/>
                <a:gd name="T5" fmla="*/ 115927580 h 93"/>
                <a:gd name="T6" fmla="*/ 199091048 w 125"/>
                <a:gd name="T7" fmla="*/ 108367880 h 93"/>
                <a:gd name="T8" fmla="*/ 216732891 w 125"/>
                <a:gd name="T9" fmla="*/ 100806591 h 93"/>
                <a:gd name="T10" fmla="*/ 231853791 w 125"/>
                <a:gd name="T11" fmla="*/ 98287220 h 93"/>
                <a:gd name="T12" fmla="*/ 252014990 w 125"/>
                <a:gd name="T13" fmla="*/ 95766262 h 93"/>
                <a:gd name="T14" fmla="*/ 309977644 w 125"/>
                <a:gd name="T15" fmla="*/ 100806591 h 93"/>
                <a:gd name="T16" fmla="*/ 315017944 w 125"/>
                <a:gd name="T17" fmla="*/ 88206561 h 93"/>
                <a:gd name="T18" fmla="*/ 309977644 w 125"/>
                <a:gd name="T19" fmla="*/ 63004913 h 93"/>
                <a:gd name="T20" fmla="*/ 292337388 w 125"/>
                <a:gd name="T21" fmla="*/ 65524284 h 93"/>
                <a:gd name="T22" fmla="*/ 267135889 w 125"/>
                <a:gd name="T23" fmla="*/ 63004913 h 93"/>
                <a:gd name="T24" fmla="*/ 239413447 w 125"/>
                <a:gd name="T25" fmla="*/ 60483955 h 93"/>
                <a:gd name="T26" fmla="*/ 214211948 w 125"/>
                <a:gd name="T27" fmla="*/ 55443625 h 93"/>
                <a:gd name="T28" fmla="*/ 201611992 w 125"/>
                <a:gd name="T29" fmla="*/ 52924254 h 93"/>
                <a:gd name="T30" fmla="*/ 191531392 w 125"/>
                <a:gd name="T31" fmla="*/ 50403296 h 93"/>
                <a:gd name="T32" fmla="*/ 183970149 w 125"/>
                <a:gd name="T33" fmla="*/ 42843595 h 93"/>
                <a:gd name="T34" fmla="*/ 176410493 w 125"/>
                <a:gd name="T35" fmla="*/ 37803266 h 93"/>
                <a:gd name="T36" fmla="*/ 166329893 w 125"/>
                <a:gd name="T37" fmla="*/ 22682277 h 93"/>
                <a:gd name="T38" fmla="*/ 158768650 w 125"/>
                <a:gd name="T39" fmla="*/ 7561288 h 93"/>
                <a:gd name="T40" fmla="*/ 131047795 w 125"/>
                <a:gd name="T41" fmla="*/ 12601618 h 93"/>
                <a:gd name="T42" fmla="*/ 105846296 w 125"/>
                <a:gd name="T43" fmla="*/ 15120989 h 93"/>
                <a:gd name="T44" fmla="*/ 95765696 w 125"/>
                <a:gd name="T45" fmla="*/ 10080659 h 93"/>
                <a:gd name="T46" fmla="*/ 60483598 w 125"/>
                <a:gd name="T47" fmla="*/ 0 h 93"/>
                <a:gd name="T48" fmla="*/ 60483598 w 125"/>
                <a:gd name="T49" fmla="*/ 7561288 h 93"/>
                <a:gd name="T50" fmla="*/ 57962654 w 125"/>
                <a:gd name="T51" fmla="*/ 15120989 h 93"/>
                <a:gd name="T52" fmla="*/ 52922354 w 125"/>
                <a:gd name="T53" fmla="*/ 20161318 h 93"/>
                <a:gd name="T54" fmla="*/ 45362698 w 125"/>
                <a:gd name="T55" fmla="*/ 22682277 h 93"/>
                <a:gd name="T56" fmla="*/ 30241799 w 125"/>
                <a:gd name="T57" fmla="*/ 30241977 h 93"/>
                <a:gd name="T58" fmla="*/ 15120899 w 125"/>
                <a:gd name="T59" fmla="*/ 32762936 h 93"/>
                <a:gd name="T60" fmla="*/ 10080600 w 125"/>
                <a:gd name="T61" fmla="*/ 60483955 h 93"/>
                <a:gd name="T62" fmla="*/ 17640256 w 125"/>
                <a:gd name="T63" fmla="*/ 63004913 h 93"/>
                <a:gd name="T64" fmla="*/ 25201499 w 125"/>
                <a:gd name="T65" fmla="*/ 68045243 h 93"/>
                <a:gd name="T66" fmla="*/ 27720855 w 125"/>
                <a:gd name="T67" fmla="*/ 75604944 h 93"/>
                <a:gd name="T68" fmla="*/ 27720855 w 125"/>
                <a:gd name="T69" fmla="*/ 88206561 h 93"/>
                <a:gd name="T70" fmla="*/ 27720855 w 125"/>
                <a:gd name="T71" fmla="*/ 123488868 h 93"/>
                <a:gd name="T72" fmla="*/ 27720855 w 125"/>
                <a:gd name="T73" fmla="*/ 133569527 h 93"/>
                <a:gd name="T74" fmla="*/ 25201499 w 125"/>
                <a:gd name="T75" fmla="*/ 136088898 h 93"/>
                <a:gd name="T76" fmla="*/ 17640256 w 125"/>
                <a:gd name="T77" fmla="*/ 138609857 h 93"/>
                <a:gd name="T78" fmla="*/ 10080600 w 125"/>
                <a:gd name="T79" fmla="*/ 141129228 h 93"/>
                <a:gd name="T80" fmla="*/ 10080600 w 125"/>
                <a:gd name="T81" fmla="*/ 161290546 h 93"/>
                <a:gd name="T82" fmla="*/ 7559656 w 125"/>
                <a:gd name="T83" fmla="*/ 196572853 h 93"/>
                <a:gd name="T84" fmla="*/ 0 w 125"/>
                <a:gd name="T85" fmla="*/ 224295460 h 93"/>
                <a:gd name="T86" fmla="*/ 47882054 w 125"/>
                <a:gd name="T87" fmla="*/ 216734172 h 93"/>
                <a:gd name="T88" fmla="*/ 47882054 w 125"/>
                <a:gd name="T89" fmla="*/ 234376119 h 93"/>
                <a:gd name="T90" fmla="*/ 52922354 w 125"/>
                <a:gd name="T91" fmla="*/ 224295460 h 93"/>
                <a:gd name="T92" fmla="*/ 63002954 w 125"/>
                <a:gd name="T93" fmla="*/ 214214800 h 93"/>
                <a:gd name="T94" fmla="*/ 78123853 w 125"/>
                <a:gd name="T95" fmla="*/ 206653512 h 93"/>
                <a:gd name="T96" fmla="*/ 93244753 w 125"/>
                <a:gd name="T97" fmla="*/ 199093812 h 93"/>
                <a:gd name="T98" fmla="*/ 105846296 w 125"/>
                <a:gd name="T99" fmla="*/ 189013153 h 93"/>
                <a:gd name="T100" fmla="*/ 118446252 w 125"/>
                <a:gd name="T101" fmla="*/ 173892164 h 93"/>
                <a:gd name="T102" fmla="*/ 123486551 w 125"/>
                <a:gd name="T103" fmla="*/ 168851834 h 93"/>
                <a:gd name="T104" fmla="*/ 126007495 w 125"/>
                <a:gd name="T105" fmla="*/ 161290546 h 93"/>
                <a:gd name="T106" fmla="*/ 128526851 w 125"/>
                <a:gd name="T107" fmla="*/ 153730846 h 93"/>
                <a:gd name="T108" fmla="*/ 128526851 w 125"/>
                <a:gd name="T109" fmla="*/ 143650186 h 93"/>
                <a:gd name="T110" fmla="*/ 128526851 w 125"/>
                <a:gd name="T111" fmla="*/ 133569527 h 93"/>
                <a:gd name="T112" fmla="*/ 156249294 w 125"/>
                <a:gd name="T113" fmla="*/ 133569527 h 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5" h="93">
                  <a:moveTo>
                    <a:pt x="62" y="53"/>
                  </a:moveTo>
                  <a:lnTo>
                    <a:pt x="66" y="50"/>
                  </a:lnTo>
                  <a:lnTo>
                    <a:pt x="74" y="46"/>
                  </a:lnTo>
                  <a:lnTo>
                    <a:pt x="79" y="43"/>
                  </a:lnTo>
                  <a:lnTo>
                    <a:pt x="86" y="40"/>
                  </a:lnTo>
                  <a:lnTo>
                    <a:pt x="92" y="39"/>
                  </a:lnTo>
                  <a:lnTo>
                    <a:pt x="100" y="38"/>
                  </a:lnTo>
                  <a:lnTo>
                    <a:pt x="123" y="40"/>
                  </a:lnTo>
                  <a:lnTo>
                    <a:pt x="125" y="35"/>
                  </a:lnTo>
                  <a:lnTo>
                    <a:pt x="123" y="25"/>
                  </a:lnTo>
                  <a:lnTo>
                    <a:pt x="116" y="26"/>
                  </a:lnTo>
                  <a:lnTo>
                    <a:pt x="106" y="25"/>
                  </a:lnTo>
                  <a:lnTo>
                    <a:pt x="95" y="24"/>
                  </a:lnTo>
                  <a:lnTo>
                    <a:pt x="85" y="22"/>
                  </a:lnTo>
                  <a:lnTo>
                    <a:pt x="80" y="21"/>
                  </a:lnTo>
                  <a:lnTo>
                    <a:pt x="76" y="20"/>
                  </a:lnTo>
                  <a:lnTo>
                    <a:pt x="73" y="17"/>
                  </a:lnTo>
                  <a:lnTo>
                    <a:pt x="70" y="15"/>
                  </a:lnTo>
                  <a:lnTo>
                    <a:pt x="66" y="9"/>
                  </a:lnTo>
                  <a:lnTo>
                    <a:pt x="63" y="3"/>
                  </a:lnTo>
                  <a:lnTo>
                    <a:pt x="52" y="5"/>
                  </a:lnTo>
                  <a:lnTo>
                    <a:pt x="42" y="6"/>
                  </a:lnTo>
                  <a:lnTo>
                    <a:pt x="38" y="4"/>
                  </a:lnTo>
                  <a:lnTo>
                    <a:pt x="24" y="0"/>
                  </a:lnTo>
                  <a:lnTo>
                    <a:pt x="24" y="3"/>
                  </a:lnTo>
                  <a:lnTo>
                    <a:pt x="23" y="6"/>
                  </a:lnTo>
                  <a:lnTo>
                    <a:pt x="21" y="8"/>
                  </a:lnTo>
                  <a:lnTo>
                    <a:pt x="18" y="9"/>
                  </a:lnTo>
                  <a:lnTo>
                    <a:pt x="12" y="12"/>
                  </a:lnTo>
                  <a:lnTo>
                    <a:pt x="6" y="13"/>
                  </a:lnTo>
                  <a:lnTo>
                    <a:pt x="4" y="24"/>
                  </a:lnTo>
                  <a:lnTo>
                    <a:pt x="7" y="25"/>
                  </a:lnTo>
                  <a:lnTo>
                    <a:pt x="10" y="27"/>
                  </a:lnTo>
                  <a:lnTo>
                    <a:pt x="11" y="30"/>
                  </a:lnTo>
                  <a:lnTo>
                    <a:pt x="11" y="35"/>
                  </a:lnTo>
                  <a:lnTo>
                    <a:pt x="11" y="49"/>
                  </a:lnTo>
                  <a:lnTo>
                    <a:pt x="11" y="53"/>
                  </a:lnTo>
                  <a:lnTo>
                    <a:pt x="10" y="54"/>
                  </a:lnTo>
                  <a:lnTo>
                    <a:pt x="7" y="55"/>
                  </a:lnTo>
                  <a:lnTo>
                    <a:pt x="4" y="56"/>
                  </a:lnTo>
                  <a:lnTo>
                    <a:pt x="4" y="64"/>
                  </a:lnTo>
                  <a:lnTo>
                    <a:pt x="3" y="78"/>
                  </a:lnTo>
                  <a:lnTo>
                    <a:pt x="0" y="89"/>
                  </a:lnTo>
                  <a:lnTo>
                    <a:pt x="19" y="86"/>
                  </a:lnTo>
                  <a:lnTo>
                    <a:pt x="19" y="93"/>
                  </a:lnTo>
                  <a:lnTo>
                    <a:pt x="21" y="89"/>
                  </a:lnTo>
                  <a:lnTo>
                    <a:pt x="25" y="85"/>
                  </a:lnTo>
                  <a:lnTo>
                    <a:pt x="31" y="82"/>
                  </a:lnTo>
                  <a:lnTo>
                    <a:pt x="37" y="79"/>
                  </a:lnTo>
                  <a:lnTo>
                    <a:pt x="42" y="75"/>
                  </a:lnTo>
                  <a:lnTo>
                    <a:pt x="47" y="69"/>
                  </a:lnTo>
                  <a:lnTo>
                    <a:pt x="49" y="67"/>
                  </a:lnTo>
                  <a:lnTo>
                    <a:pt x="50" y="64"/>
                  </a:lnTo>
                  <a:lnTo>
                    <a:pt x="51" y="61"/>
                  </a:lnTo>
                  <a:lnTo>
                    <a:pt x="51" y="57"/>
                  </a:lnTo>
                  <a:lnTo>
                    <a:pt x="51" y="53"/>
                  </a:lnTo>
                  <a:lnTo>
                    <a:pt x="62" y="5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61" name="Freeform 713"/>
            <p:cNvSpPr>
              <a:spLocks/>
            </p:cNvSpPr>
            <p:nvPr/>
          </p:nvSpPr>
          <p:spPr bwMode="auto">
            <a:xfrm>
              <a:off x="7303984" y="4834492"/>
              <a:ext cx="157932" cy="151780"/>
            </a:xfrm>
            <a:custGeom>
              <a:avLst/>
              <a:gdLst>
                <a:gd name="T0" fmla="*/ 171369924 w 77"/>
                <a:gd name="T1" fmla="*/ 70564375 h 74"/>
                <a:gd name="T2" fmla="*/ 171369924 w 77"/>
                <a:gd name="T3" fmla="*/ 65524063 h 74"/>
                <a:gd name="T4" fmla="*/ 173889276 w 77"/>
                <a:gd name="T5" fmla="*/ 63004700 h 74"/>
                <a:gd name="T6" fmla="*/ 176410216 w 77"/>
                <a:gd name="T7" fmla="*/ 60483750 h 74"/>
                <a:gd name="T8" fmla="*/ 178929568 w 77"/>
                <a:gd name="T9" fmla="*/ 60483750 h 74"/>
                <a:gd name="T10" fmla="*/ 186490800 w 77"/>
                <a:gd name="T11" fmla="*/ 57964388 h 74"/>
                <a:gd name="T12" fmla="*/ 194050444 w 77"/>
                <a:gd name="T13" fmla="*/ 57964388 h 74"/>
                <a:gd name="T14" fmla="*/ 189010152 w 77"/>
                <a:gd name="T15" fmla="*/ 52924075 h 74"/>
                <a:gd name="T16" fmla="*/ 189010152 w 77"/>
                <a:gd name="T17" fmla="*/ 50403125 h 74"/>
                <a:gd name="T18" fmla="*/ 183969860 w 77"/>
                <a:gd name="T19" fmla="*/ 47883763 h 74"/>
                <a:gd name="T20" fmla="*/ 176410216 w 77"/>
                <a:gd name="T21" fmla="*/ 47883763 h 74"/>
                <a:gd name="T22" fmla="*/ 161289340 w 77"/>
                <a:gd name="T23" fmla="*/ 47883763 h 74"/>
                <a:gd name="T24" fmla="*/ 148687817 w 77"/>
                <a:gd name="T25" fmla="*/ 32762825 h 74"/>
                <a:gd name="T26" fmla="*/ 126007297 w 77"/>
                <a:gd name="T27" fmla="*/ 30241875 h 74"/>
                <a:gd name="T28" fmla="*/ 110886421 w 77"/>
                <a:gd name="T29" fmla="*/ 27722513 h 74"/>
                <a:gd name="T30" fmla="*/ 100805838 w 77"/>
                <a:gd name="T31" fmla="*/ 25201563 h 74"/>
                <a:gd name="T32" fmla="*/ 93244606 w 77"/>
                <a:gd name="T33" fmla="*/ 20161250 h 74"/>
                <a:gd name="T34" fmla="*/ 83164022 w 77"/>
                <a:gd name="T35" fmla="*/ 15120938 h 74"/>
                <a:gd name="T36" fmla="*/ 75604378 w 77"/>
                <a:gd name="T37" fmla="*/ 10080625 h 74"/>
                <a:gd name="T38" fmla="*/ 65523794 w 77"/>
                <a:gd name="T39" fmla="*/ 2520950 h 74"/>
                <a:gd name="T40" fmla="*/ 52922271 w 77"/>
                <a:gd name="T41" fmla="*/ 0 h 74"/>
                <a:gd name="T42" fmla="*/ 50402919 w 77"/>
                <a:gd name="T43" fmla="*/ 15120938 h 74"/>
                <a:gd name="T44" fmla="*/ 45362627 w 77"/>
                <a:gd name="T45" fmla="*/ 22682200 h 74"/>
                <a:gd name="T46" fmla="*/ 37801395 w 77"/>
                <a:gd name="T47" fmla="*/ 22682200 h 74"/>
                <a:gd name="T48" fmla="*/ 25201459 w 77"/>
                <a:gd name="T49" fmla="*/ 25201563 h 74"/>
                <a:gd name="T50" fmla="*/ 0 w 77"/>
                <a:gd name="T51" fmla="*/ 70564375 h 74"/>
                <a:gd name="T52" fmla="*/ 5040292 w 77"/>
                <a:gd name="T53" fmla="*/ 120967500 h 74"/>
                <a:gd name="T54" fmla="*/ 35282043 w 77"/>
                <a:gd name="T55" fmla="*/ 113407825 h 74"/>
                <a:gd name="T56" fmla="*/ 35282043 w 77"/>
                <a:gd name="T57" fmla="*/ 128528763 h 74"/>
                <a:gd name="T58" fmla="*/ 37801395 w 77"/>
                <a:gd name="T59" fmla="*/ 138609388 h 74"/>
                <a:gd name="T60" fmla="*/ 42841687 w 77"/>
                <a:gd name="T61" fmla="*/ 151209375 h 74"/>
                <a:gd name="T62" fmla="*/ 50402919 w 77"/>
                <a:gd name="T63" fmla="*/ 158770638 h 74"/>
                <a:gd name="T64" fmla="*/ 68043147 w 77"/>
                <a:gd name="T65" fmla="*/ 171370625 h 74"/>
                <a:gd name="T66" fmla="*/ 93244606 w 77"/>
                <a:gd name="T67" fmla="*/ 186491563 h 74"/>
                <a:gd name="T68" fmla="*/ 93244606 w 77"/>
                <a:gd name="T69" fmla="*/ 153730325 h 74"/>
                <a:gd name="T70" fmla="*/ 100805838 w 77"/>
                <a:gd name="T71" fmla="*/ 148690013 h 74"/>
                <a:gd name="T72" fmla="*/ 105846130 w 77"/>
                <a:gd name="T73" fmla="*/ 138609388 h 74"/>
                <a:gd name="T74" fmla="*/ 108365482 w 77"/>
                <a:gd name="T75" fmla="*/ 128528763 h 74"/>
                <a:gd name="T76" fmla="*/ 110886421 w 77"/>
                <a:gd name="T77" fmla="*/ 118448138 h 74"/>
                <a:gd name="T78" fmla="*/ 113405774 w 77"/>
                <a:gd name="T79" fmla="*/ 108367513 h 74"/>
                <a:gd name="T80" fmla="*/ 118446066 w 77"/>
                <a:gd name="T81" fmla="*/ 100806250 h 74"/>
                <a:gd name="T82" fmla="*/ 126007297 w 77"/>
                <a:gd name="T83" fmla="*/ 95765938 h 74"/>
                <a:gd name="T84" fmla="*/ 141128173 w 77"/>
                <a:gd name="T85" fmla="*/ 93246575 h 74"/>
                <a:gd name="T86" fmla="*/ 161289340 w 77"/>
                <a:gd name="T87" fmla="*/ 93246575 h 74"/>
                <a:gd name="T88" fmla="*/ 161289340 w 77"/>
                <a:gd name="T89" fmla="*/ 100806250 h 74"/>
                <a:gd name="T90" fmla="*/ 176410216 w 77"/>
                <a:gd name="T91" fmla="*/ 100806250 h 74"/>
                <a:gd name="T92" fmla="*/ 173889276 w 77"/>
                <a:gd name="T93" fmla="*/ 85685313 h 74"/>
                <a:gd name="T94" fmla="*/ 171369924 w 77"/>
                <a:gd name="T95" fmla="*/ 70564375 h 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7" h="74">
                  <a:moveTo>
                    <a:pt x="68" y="28"/>
                  </a:moveTo>
                  <a:lnTo>
                    <a:pt x="68" y="26"/>
                  </a:lnTo>
                  <a:lnTo>
                    <a:pt x="69" y="25"/>
                  </a:lnTo>
                  <a:lnTo>
                    <a:pt x="70" y="24"/>
                  </a:lnTo>
                  <a:lnTo>
                    <a:pt x="71" y="24"/>
                  </a:lnTo>
                  <a:lnTo>
                    <a:pt x="74" y="23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0"/>
                  </a:lnTo>
                  <a:lnTo>
                    <a:pt x="73" y="19"/>
                  </a:lnTo>
                  <a:lnTo>
                    <a:pt x="70" y="19"/>
                  </a:lnTo>
                  <a:lnTo>
                    <a:pt x="64" y="19"/>
                  </a:lnTo>
                  <a:lnTo>
                    <a:pt x="59" y="13"/>
                  </a:lnTo>
                  <a:lnTo>
                    <a:pt x="50" y="12"/>
                  </a:lnTo>
                  <a:lnTo>
                    <a:pt x="44" y="11"/>
                  </a:lnTo>
                  <a:lnTo>
                    <a:pt x="40" y="10"/>
                  </a:lnTo>
                  <a:lnTo>
                    <a:pt x="37" y="8"/>
                  </a:lnTo>
                  <a:lnTo>
                    <a:pt x="33" y="6"/>
                  </a:lnTo>
                  <a:lnTo>
                    <a:pt x="30" y="4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20" y="6"/>
                  </a:lnTo>
                  <a:lnTo>
                    <a:pt x="18" y="9"/>
                  </a:lnTo>
                  <a:lnTo>
                    <a:pt x="15" y="9"/>
                  </a:lnTo>
                  <a:lnTo>
                    <a:pt x="10" y="10"/>
                  </a:lnTo>
                  <a:lnTo>
                    <a:pt x="0" y="28"/>
                  </a:lnTo>
                  <a:lnTo>
                    <a:pt x="2" y="48"/>
                  </a:lnTo>
                  <a:lnTo>
                    <a:pt x="14" y="45"/>
                  </a:lnTo>
                  <a:lnTo>
                    <a:pt x="14" y="51"/>
                  </a:lnTo>
                  <a:lnTo>
                    <a:pt x="15" y="55"/>
                  </a:lnTo>
                  <a:lnTo>
                    <a:pt x="17" y="60"/>
                  </a:lnTo>
                  <a:lnTo>
                    <a:pt x="20" y="63"/>
                  </a:lnTo>
                  <a:lnTo>
                    <a:pt x="27" y="68"/>
                  </a:lnTo>
                  <a:lnTo>
                    <a:pt x="37" y="74"/>
                  </a:lnTo>
                  <a:lnTo>
                    <a:pt x="37" y="61"/>
                  </a:lnTo>
                  <a:lnTo>
                    <a:pt x="40" y="59"/>
                  </a:lnTo>
                  <a:lnTo>
                    <a:pt x="42" y="55"/>
                  </a:lnTo>
                  <a:lnTo>
                    <a:pt x="43" y="51"/>
                  </a:lnTo>
                  <a:lnTo>
                    <a:pt x="44" y="47"/>
                  </a:lnTo>
                  <a:lnTo>
                    <a:pt x="45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6" y="37"/>
                  </a:lnTo>
                  <a:lnTo>
                    <a:pt x="64" y="37"/>
                  </a:lnTo>
                  <a:lnTo>
                    <a:pt x="64" y="40"/>
                  </a:lnTo>
                  <a:lnTo>
                    <a:pt x="70" y="40"/>
                  </a:lnTo>
                  <a:lnTo>
                    <a:pt x="69" y="34"/>
                  </a:lnTo>
                  <a:lnTo>
                    <a:pt x="68" y="2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62" name="Freeform 714"/>
            <p:cNvSpPr>
              <a:spLocks/>
            </p:cNvSpPr>
            <p:nvPr/>
          </p:nvSpPr>
          <p:spPr bwMode="auto">
            <a:xfrm>
              <a:off x="7650615" y="4627335"/>
              <a:ext cx="598916" cy="379450"/>
            </a:xfrm>
            <a:custGeom>
              <a:avLst/>
              <a:gdLst>
                <a:gd name="T0" fmla="*/ 680442188 w 292"/>
                <a:gd name="T1" fmla="*/ 90725779 h 185"/>
                <a:gd name="T2" fmla="*/ 698084075 w 292"/>
                <a:gd name="T3" fmla="*/ 73085449 h 185"/>
                <a:gd name="T4" fmla="*/ 735885625 w 292"/>
                <a:gd name="T5" fmla="*/ 68045128 h 185"/>
                <a:gd name="T6" fmla="*/ 660280938 w 292"/>
                <a:gd name="T7" fmla="*/ 20161284 h 185"/>
                <a:gd name="T8" fmla="*/ 647680950 w 292"/>
                <a:gd name="T9" fmla="*/ 10080642 h 185"/>
                <a:gd name="T10" fmla="*/ 642640638 w 292"/>
                <a:gd name="T11" fmla="*/ 10080642 h 185"/>
                <a:gd name="T12" fmla="*/ 609877813 w 292"/>
                <a:gd name="T13" fmla="*/ 0 h 185"/>
                <a:gd name="T14" fmla="*/ 526713450 w 292"/>
                <a:gd name="T15" fmla="*/ 0 h 185"/>
                <a:gd name="T16" fmla="*/ 504031250 w 292"/>
                <a:gd name="T17" fmla="*/ 17641918 h 185"/>
                <a:gd name="T18" fmla="*/ 466229700 w 292"/>
                <a:gd name="T19" fmla="*/ 30241926 h 185"/>
                <a:gd name="T20" fmla="*/ 415826575 w 292"/>
                <a:gd name="T21" fmla="*/ 80645137 h 185"/>
                <a:gd name="T22" fmla="*/ 330141263 w 292"/>
                <a:gd name="T23" fmla="*/ 110887064 h 185"/>
                <a:gd name="T24" fmla="*/ 269657513 w 292"/>
                <a:gd name="T25" fmla="*/ 118448339 h 185"/>
                <a:gd name="T26" fmla="*/ 231854375 w 292"/>
                <a:gd name="T27" fmla="*/ 128528981 h 185"/>
                <a:gd name="T28" fmla="*/ 211693125 w 292"/>
                <a:gd name="T29" fmla="*/ 138609623 h 185"/>
                <a:gd name="T30" fmla="*/ 178931888 w 292"/>
                <a:gd name="T31" fmla="*/ 131048348 h 185"/>
                <a:gd name="T32" fmla="*/ 90725625 w 292"/>
                <a:gd name="T33" fmla="*/ 128528981 h 185"/>
                <a:gd name="T34" fmla="*/ 45362813 w 292"/>
                <a:gd name="T35" fmla="*/ 90725779 h 185"/>
                <a:gd name="T36" fmla="*/ 17641888 w 292"/>
                <a:gd name="T37" fmla="*/ 161290275 h 185"/>
                <a:gd name="T38" fmla="*/ 57964388 w 292"/>
                <a:gd name="T39" fmla="*/ 181451559 h 185"/>
                <a:gd name="T40" fmla="*/ 95765938 w 292"/>
                <a:gd name="T41" fmla="*/ 214214440 h 185"/>
                <a:gd name="T42" fmla="*/ 100806250 w 292"/>
                <a:gd name="T43" fmla="*/ 239416045 h 185"/>
                <a:gd name="T44" fmla="*/ 50403125 w 292"/>
                <a:gd name="T45" fmla="*/ 302419265 h 185"/>
                <a:gd name="T46" fmla="*/ 68045013 w 292"/>
                <a:gd name="T47" fmla="*/ 352822476 h 185"/>
                <a:gd name="T48" fmla="*/ 100806250 w 292"/>
                <a:gd name="T49" fmla="*/ 375504714 h 185"/>
                <a:gd name="T50" fmla="*/ 143649700 w 292"/>
                <a:gd name="T51" fmla="*/ 438507934 h 185"/>
                <a:gd name="T52" fmla="*/ 156249688 w 292"/>
                <a:gd name="T53" fmla="*/ 463709539 h 185"/>
                <a:gd name="T54" fmla="*/ 214214075 w 292"/>
                <a:gd name="T55" fmla="*/ 451109531 h 185"/>
                <a:gd name="T56" fmla="*/ 304939700 w 292"/>
                <a:gd name="T57" fmla="*/ 418346650 h 185"/>
                <a:gd name="T58" fmla="*/ 345262200 w 292"/>
                <a:gd name="T59" fmla="*/ 413306329 h 185"/>
                <a:gd name="T60" fmla="*/ 367942813 w 292"/>
                <a:gd name="T61" fmla="*/ 425907925 h 185"/>
                <a:gd name="T62" fmla="*/ 405745950 w 292"/>
                <a:gd name="T63" fmla="*/ 428427292 h 185"/>
                <a:gd name="T64" fmla="*/ 435987825 w 292"/>
                <a:gd name="T65" fmla="*/ 441028888 h 185"/>
                <a:gd name="T66" fmla="*/ 514111875 w 292"/>
                <a:gd name="T67" fmla="*/ 375504714 h 185"/>
                <a:gd name="T68" fmla="*/ 541834388 w 292"/>
                <a:gd name="T69" fmla="*/ 337701512 h 185"/>
                <a:gd name="T70" fmla="*/ 551915013 w 292"/>
                <a:gd name="T71" fmla="*/ 315020861 h 185"/>
                <a:gd name="T72" fmla="*/ 592237513 w 292"/>
                <a:gd name="T73" fmla="*/ 294859577 h 185"/>
                <a:gd name="T74" fmla="*/ 609877813 w 292"/>
                <a:gd name="T75" fmla="*/ 284778935 h 185"/>
                <a:gd name="T76" fmla="*/ 682963138 w 292"/>
                <a:gd name="T77" fmla="*/ 282257981 h 185"/>
                <a:gd name="T78" fmla="*/ 660280938 w 292"/>
                <a:gd name="T79" fmla="*/ 239416045 h 185"/>
                <a:gd name="T80" fmla="*/ 640119688 w 292"/>
                <a:gd name="T81" fmla="*/ 236895091 h 185"/>
                <a:gd name="T82" fmla="*/ 640119688 w 292"/>
                <a:gd name="T83" fmla="*/ 221774128 h 185"/>
                <a:gd name="T84" fmla="*/ 655240625 w 292"/>
                <a:gd name="T85" fmla="*/ 206653164 h 185"/>
                <a:gd name="T86" fmla="*/ 675401875 w 292"/>
                <a:gd name="T87" fmla="*/ 166330596 h 185"/>
                <a:gd name="T88" fmla="*/ 675401875 w 292"/>
                <a:gd name="T89" fmla="*/ 118448339 h 18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92" h="185">
                  <a:moveTo>
                    <a:pt x="271" y="44"/>
                  </a:moveTo>
                  <a:lnTo>
                    <a:pt x="269" y="40"/>
                  </a:lnTo>
                  <a:lnTo>
                    <a:pt x="270" y="36"/>
                  </a:lnTo>
                  <a:lnTo>
                    <a:pt x="271" y="33"/>
                  </a:lnTo>
                  <a:lnTo>
                    <a:pt x="274" y="31"/>
                  </a:lnTo>
                  <a:lnTo>
                    <a:pt x="277" y="29"/>
                  </a:lnTo>
                  <a:lnTo>
                    <a:pt x="283" y="28"/>
                  </a:lnTo>
                  <a:lnTo>
                    <a:pt x="287" y="27"/>
                  </a:lnTo>
                  <a:lnTo>
                    <a:pt x="292" y="27"/>
                  </a:lnTo>
                  <a:lnTo>
                    <a:pt x="285" y="9"/>
                  </a:lnTo>
                  <a:lnTo>
                    <a:pt x="265" y="9"/>
                  </a:lnTo>
                  <a:lnTo>
                    <a:pt x="262" y="8"/>
                  </a:lnTo>
                  <a:lnTo>
                    <a:pt x="259" y="7"/>
                  </a:lnTo>
                  <a:lnTo>
                    <a:pt x="258" y="5"/>
                  </a:lnTo>
                  <a:lnTo>
                    <a:pt x="257" y="4"/>
                  </a:lnTo>
                  <a:lnTo>
                    <a:pt x="256" y="3"/>
                  </a:lnTo>
                  <a:lnTo>
                    <a:pt x="255" y="4"/>
                  </a:lnTo>
                  <a:lnTo>
                    <a:pt x="254" y="7"/>
                  </a:lnTo>
                  <a:lnTo>
                    <a:pt x="240" y="4"/>
                  </a:lnTo>
                  <a:lnTo>
                    <a:pt x="242" y="0"/>
                  </a:lnTo>
                  <a:lnTo>
                    <a:pt x="236" y="3"/>
                  </a:lnTo>
                  <a:lnTo>
                    <a:pt x="233" y="4"/>
                  </a:lnTo>
                  <a:lnTo>
                    <a:pt x="209" y="0"/>
                  </a:lnTo>
                  <a:lnTo>
                    <a:pt x="207" y="3"/>
                  </a:lnTo>
                  <a:lnTo>
                    <a:pt x="204" y="6"/>
                  </a:lnTo>
                  <a:lnTo>
                    <a:pt x="200" y="7"/>
                  </a:lnTo>
                  <a:lnTo>
                    <a:pt x="194" y="9"/>
                  </a:lnTo>
                  <a:lnTo>
                    <a:pt x="190" y="10"/>
                  </a:lnTo>
                  <a:lnTo>
                    <a:pt x="185" y="12"/>
                  </a:lnTo>
                  <a:lnTo>
                    <a:pt x="180" y="15"/>
                  </a:lnTo>
                  <a:lnTo>
                    <a:pt x="177" y="18"/>
                  </a:lnTo>
                  <a:lnTo>
                    <a:pt x="165" y="32"/>
                  </a:lnTo>
                  <a:lnTo>
                    <a:pt x="157" y="44"/>
                  </a:lnTo>
                  <a:lnTo>
                    <a:pt x="141" y="44"/>
                  </a:lnTo>
                  <a:lnTo>
                    <a:pt x="131" y="44"/>
                  </a:lnTo>
                  <a:lnTo>
                    <a:pt x="124" y="45"/>
                  </a:lnTo>
                  <a:lnTo>
                    <a:pt x="116" y="47"/>
                  </a:lnTo>
                  <a:lnTo>
                    <a:pt x="107" y="47"/>
                  </a:lnTo>
                  <a:lnTo>
                    <a:pt x="100" y="48"/>
                  </a:lnTo>
                  <a:lnTo>
                    <a:pt x="95" y="50"/>
                  </a:lnTo>
                  <a:lnTo>
                    <a:pt x="92" y="51"/>
                  </a:lnTo>
                  <a:lnTo>
                    <a:pt x="90" y="53"/>
                  </a:lnTo>
                  <a:lnTo>
                    <a:pt x="86" y="54"/>
                  </a:lnTo>
                  <a:lnTo>
                    <a:pt x="84" y="55"/>
                  </a:lnTo>
                  <a:lnTo>
                    <a:pt x="81" y="56"/>
                  </a:lnTo>
                  <a:lnTo>
                    <a:pt x="76" y="56"/>
                  </a:lnTo>
                  <a:lnTo>
                    <a:pt x="71" y="52"/>
                  </a:lnTo>
                  <a:lnTo>
                    <a:pt x="63" y="47"/>
                  </a:lnTo>
                  <a:lnTo>
                    <a:pt x="41" y="47"/>
                  </a:lnTo>
                  <a:lnTo>
                    <a:pt x="36" y="51"/>
                  </a:lnTo>
                  <a:lnTo>
                    <a:pt x="29" y="53"/>
                  </a:lnTo>
                  <a:lnTo>
                    <a:pt x="16" y="53"/>
                  </a:lnTo>
                  <a:lnTo>
                    <a:pt x="18" y="36"/>
                  </a:lnTo>
                  <a:lnTo>
                    <a:pt x="5" y="47"/>
                  </a:lnTo>
                  <a:lnTo>
                    <a:pt x="0" y="45"/>
                  </a:lnTo>
                  <a:lnTo>
                    <a:pt x="7" y="64"/>
                  </a:lnTo>
                  <a:lnTo>
                    <a:pt x="12" y="66"/>
                  </a:lnTo>
                  <a:lnTo>
                    <a:pt x="18" y="69"/>
                  </a:lnTo>
                  <a:lnTo>
                    <a:pt x="23" y="72"/>
                  </a:lnTo>
                  <a:lnTo>
                    <a:pt x="29" y="75"/>
                  </a:lnTo>
                  <a:lnTo>
                    <a:pt x="34" y="81"/>
                  </a:lnTo>
                  <a:lnTo>
                    <a:pt x="38" y="85"/>
                  </a:lnTo>
                  <a:lnTo>
                    <a:pt x="40" y="90"/>
                  </a:lnTo>
                  <a:lnTo>
                    <a:pt x="41" y="95"/>
                  </a:lnTo>
                  <a:lnTo>
                    <a:pt x="40" y="95"/>
                  </a:lnTo>
                  <a:lnTo>
                    <a:pt x="31" y="111"/>
                  </a:lnTo>
                  <a:lnTo>
                    <a:pt x="20" y="109"/>
                  </a:lnTo>
                  <a:lnTo>
                    <a:pt x="20" y="120"/>
                  </a:lnTo>
                  <a:lnTo>
                    <a:pt x="25" y="120"/>
                  </a:lnTo>
                  <a:lnTo>
                    <a:pt x="25" y="138"/>
                  </a:lnTo>
                  <a:lnTo>
                    <a:pt x="27" y="140"/>
                  </a:lnTo>
                  <a:lnTo>
                    <a:pt x="29" y="143"/>
                  </a:lnTo>
                  <a:lnTo>
                    <a:pt x="35" y="146"/>
                  </a:lnTo>
                  <a:lnTo>
                    <a:pt x="40" y="149"/>
                  </a:lnTo>
                  <a:lnTo>
                    <a:pt x="50" y="154"/>
                  </a:lnTo>
                  <a:lnTo>
                    <a:pt x="58" y="157"/>
                  </a:lnTo>
                  <a:lnTo>
                    <a:pt x="57" y="174"/>
                  </a:lnTo>
                  <a:lnTo>
                    <a:pt x="57" y="182"/>
                  </a:lnTo>
                  <a:lnTo>
                    <a:pt x="58" y="184"/>
                  </a:lnTo>
                  <a:lnTo>
                    <a:pt x="62" y="184"/>
                  </a:lnTo>
                  <a:lnTo>
                    <a:pt x="67" y="185"/>
                  </a:lnTo>
                  <a:lnTo>
                    <a:pt x="74" y="184"/>
                  </a:lnTo>
                  <a:lnTo>
                    <a:pt x="85" y="179"/>
                  </a:lnTo>
                  <a:lnTo>
                    <a:pt x="103" y="172"/>
                  </a:lnTo>
                  <a:lnTo>
                    <a:pt x="112" y="169"/>
                  </a:lnTo>
                  <a:lnTo>
                    <a:pt x="121" y="166"/>
                  </a:lnTo>
                  <a:lnTo>
                    <a:pt x="129" y="164"/>
                  </a:lnTo>
                  <a:lnTo>
                    <a:pt x="136" y="163"/>
                  </a:lnTo>
                  <a:lnTo>
                    <a:pt x="137" y="164"/>
                  </a:lnTo>
                  <a:lnTo>
                    <a:pt x="140" y="167"/>
                  </a:lnTo>
                  <a:lnTo>
                    <a:pt x="143" y="168"/>
                  </a:lnTo>
                  <a:lnTo>
                    <a:pt x="146" y="169"/>
                  </a:lnTo>
                  <a:lnTo>
                    <a:pt x="150" y="169"/>
                  </a:lnTo>
                  <a:lnTo>
                    <a:pt x="155" y="170"/>
                  </a:lnTo>
                  <a:lnTo>
                    <a:pt x="161" y="170"/>
                  </a:lnTo>
                  <a:lnTo>
                    <a:pt x="165" y="170"/>
                  </a:lnTo>
                  <a:lnTo>
                    <a:pt x="168" y="172"/>
                  </a:lnTo>
                  <a:lnTo>
                    <a:pt x="173" y="175"/>
                  </a:lnTo>
                  <a:lnTo>
                    <a:pt x="207" y="160"/>
                  </a:lnTo>
                  <a:lnTo>
                    <a:pt x="205" y="153"/>
                  </a:lnTo>
                  <a:lnTo>
                    <a:pt x="204" y="149"/>
                  </a:lnTo>
                  <a:lnTo>
                    <a:pt x="204" y="138"/>
                  </a:lnTo>
                  <a:lnTo>
                    <a:pt x="211" y="136"/>
                  </a:lnTo>
                  <a:lnTo>
                    <a:pt x="215" y="134"/>
                  </a:lnTo>
                  <a:lnTo>
                    <a:pt x="217" y="131"/>
                  </a:lnTo>
                  <a:lnTo>
                    <a:pt x="218" y="129"/>
                  </a:lnTo>
                  <a:lnTo>
                    <a:pt x="219" y="125"/>
                  </a:lnTo>
                  <a:lnTo>
                    <a:pt x="222" y="120"/>
                  </a:lnTo>
                  <a:lnTo>
                    <a:pt x="229" y="118"/>
                  </a:lnTo>
                  <a:lnTo>
                    <a:pt x="235" y="117"/>
                  </a:lnTo>
                  <a:lnTo>
                    <a:pt x="238" y="116"/>
                  </a:lnTo>
                  <a:lnTo>
                    <a:pt x="240" y="115"/>
                  </a:lnTo>
                  <a:lnTo>
                    <a:pt x="242" y="113"/>
                  </a:lnTo>
                  <a:lnTo>
                    <a:pt x="244" y="109"/>
                  </a:lnTo>
                  <a:lnTo>
                    <a:pt x="267" y="106"/>
                  </a:lnTo>
                  <a:lnTo>
                    <a:pt x="271" y="112"/>
                  </a:lnTo>
                  <a:lnTo>
                    <a:pt x="283" y="107"/>
                  </a:lnTo>
                  <a:lnTo>
                    <a:pt x="267" y="95"/>
                  </a:lnTo>
                  <a:lnTo>
                    <a:pt x="262" y="95"/>
                  </a:lnTo>
                  <a:lnTo>
                    <a:pt x="258" y="95"/>
                  </a:lnTo>
                  <a:lnTo>
                    <a:pt x="256" y="95"/>
                  </a:lnTo>
                  <a:lnTo>
                    <a:pt x="254" y="94"/>
                  </a:lnTo>
                  <a:lnTo>
                    <a:pt x="254" y="92"/>
                  </a:lnTo>
                  <a:lnTo>
                    <a:pt x="254" y="90"/>
                  </a:lnTo>
                  <a:lnTo>
                    <a:pt x="254" y="88"/>
                  </a:lnTo>
                  <a:lnTo>
                    <a:pt x="256" y="86"/>
                  </a:lnTo>
                  <a:lnTo>
                    <a:pt x="258" y="84"/>
                  </a:lnTo>
                  <a:lnTo>
                    <a:pt x="260" y="82"/>
                  </a:lnTo>
                  <a:lnTo>
                    <a:pt x="266" y="79"/>
                  </a:lnTo>
                  <a:lnTo>
                    <a:pt x="271" y="77"/>
                  </a:lnTo>
                  <a:lnTo>
                    <a:pt x="268" y="66"/>
                  </a:lnTo>
                  <a:lnTo>
                    <a:pt x="267" y="55"/>
                  </a:lnTo>
                  <a:lnTo>
                    <a:pt x="267" y="53"/>
                  </a:lnTo>
                  <a:lnTo>
                    <a:pt x="268" y="47"/>
                  </a:lnTo>
                  <a:lnTo>
                    <a:pt x="271" y="4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63" name="Freeform 715"/>
            <p:cNvSpPr>
              <a:spLocks/>
            </p:cNvSpPr>
            <p:nvPr/>
          </p:nvSpPr>
          <p:spPr bwMode="auto">
            <a:xfrm>
              <a:off x="7521398" y="4926792"/>
              <a:ext cx="233823" cy="170239"/>
            </a:xfrm>
            <a:custGeom>
              <a:avLst/>
              <a:gdLst>
                <a:gd name="T0" fmla="*/ 17641888 w 114"/>
                <a:gd name="T1" fmla="*/ 115927627 h 83"/>
                <a:gd name="T2" fmla="*/ 17641888 w 114"/>
                <a:gd name="T3" fmla="*/ 138609913 h 83"/>
                <a:gd name="T4" fmla="*/ 20161250 w 114"/>
                <a:gd name="T5" fmla="*/ 153730908 h 83"/>
                <a:gd name="T6" fmla="*/ 25201563 w 114"/>
                <a:gd name="T7" fmla="*/ 163811572 h 83"/>
                <a:gd name="T8" fmla="*/ 35282188 w 114"/>
                <a:gd name="T9" fmla="*/ 181451939 h 83"/>
                <a:gd name="T10" fmla="*/ 40322500 w 114"/>
                <a:gd name="T11" fmla="*/ 191532602 h 83"/>
                <a:gd name="T12" fmla="*/ 45362813 w 114"/>
                <a:gd name="T13" fmla="*/ 196572933 h 83"/>
                <a:gd name="T14" fmla="*/ 47883763 w 114"/>
                <a:gd name="T15" fmla="*/ 201613265 h 83"/>
                <a:gd name="T16" fmla="*/ 52924075 w 114"/>
                <a:gd name="T17" fmla="*/ 201613265 h 83"/>
                <a:gd name="T18" fmla="*/ 63004700 w 114"/>
                <a:gd name="T19" fmla="*/ 204134225 h 83"/>
                <a:gd name="T20" fmla="*/ 78125638 w 114"/>
                <a:gd name="T21" fmla="*/ 209174556 h 83"/>
                <a:gd name="T22" fmla="*/ 95765938 w 114"/>
                <a:gd name="T23" fmla="*/ 201613265 h 83"/>
                <a:gd name="T24" fmla="*/ 113407825 w 114"/>
                <a:gd name="T25" fmla="*/ 199093893 h 83"/>
                <a:gd name="T26" fmla="*/ 128528763 w 114"/>
                <a:gd name="T27" fmla="*/ 196572933 h 83"/>
                <a:gd name="T28" fmla="*/ 143649700 w 114"/>
                <a:gd name="T29" fmla="*/ 191532602 h 83"/>
                <a:gd name="T30" fmla="*/ 153730325 w 114"/>
                <a:gd name="T31" fmla="*/ 186492270 h 83"/>
                <a:gd name="T32" fmla="*/ 166330313 w 114"/>
                <a:gd name="T33" fmla="*/ 178932566 h 83"/>
                <a:gd name="T34" fmla="*/ 176410938 w 114"/>
                <a:gd name="T35" fmla="*/ 166330944 h 83"/>
                <a:gd name="T36" fmla="*/ 181451250 w 114"/>
                <a:gd name="T37" fmla="*/ 158771240 h 83"/>
                <a:gd name="T38" fmla="*/ 186491563 w 114"/>
                <a:gd name="T39" fmla="*/ 148690577 h 83"/>
                <a:gd name="T40" fmla="*/ 249496263 w 114"/>
                <a:gd name="T41" fmla="*/ 148690577 h 83"/>
                <a:gd name="T42" fmla="*/ 257055938 w 114"/>
                <a:gd name="T43" fmla="*/ 146169617 h 83"/>
                <a:gd name="T44" fmla="*/ 277217188 w 114"/>
                <a:gd name="T45" fmla="*/ 136088954 h 83"/>
                <a:gd name="T46" fmla="*/ 277217188 w 114"/>
                <a:gd name="T47" fmla="*/ 108367924 h 83"/>
                <a:gd name="T48" fmla="*/ 287297813 w 114"/>
                <a:gd name="T49" fmla="*/ 108367924 h 83"/>
                <a:gd name="T50" fmla="*/ 287297813 w 114"/>
                <a:gd name="T51" fmla="*/ 55443648 h 83"/>
                <a:gd name="T52" fmla="*/ 284778450 w 114"/>
                <a:gd name="T53" fmla="*/ 47883944 h 83"/>
                <a:gd name="T54" fmla="*/ 274697825 w 114"/>
                <a:gd name="T55" fmla="*/ 42843613 h 83"/>
                <a:gd name="T56" fmla="*/ 264617200 w 114"/>
                <a:gd name="T57" fmla="*/ 30241990 h 83"/>
                <a:gd name="T58" fmla="*/ 252015625 w 114"/>
                <a:gd name="T59" fmla="*/ 22682286 h 83"/>
                <a:gd name="T60" fmla="*/ 221773750 w 114"/>
                <a:gd name="T61" fmla="*/ 10080663 h 83"/>
                <a:gd name="T62" fmla="*/ 199093138 w 114"/>
                <a:gd name="T63" fmla="*/ 0 h 83"/>
                <a:gd name="T64" fmla="*/ 176410938 w 114"/>
                <a:gd name="T65" fmla="*/ 0 h 83"/>
                <a:gd name="T66" fmla="*/ 153730325 w 114"/>
                <a:gd name="T67" fmla="*/ 5040332 h 83"/>
                <a:gd name="T68" fmla="*/ 143649700 w 114"/>
                <a:gd name="T69" fmla="*/ 7561291 h 83"/>
                <a:gd name="T70" fmla="*/ 133569075 w 114"/>
                <a:gd name="T71" fmla="*/ 12601623 h 83"/>
                <a:gd name="T72" fmla="*/ 126007813 w 114"/>
                <a:gd name="T73" fmla="*/ 17641954 h 83"/>
                <a:gd name="T74" fmla="*/ 120967500 w 114"/>
                <a:gd name="T75" fmla="*/ 25201658 h 83"/>
                <a:gd name="T76" fmla="*/ 90725625 w 114"/>
                <a:gd name="T77" fmla="*/ 25201658 h 83"/>
                <a:gd name="T78" fmla="*/ 83165950 w 114"/>
                <a:gd name="T79" fmla="*/ 52924276 h 83"/>
                <a:gd name="T80" fmla="*/ 68045013 w 114"/>
                <a:gd name="T81" fmla="*/ 52924276 h 83"/>
                <a:gd name="T82" fmla="*/ 60483750 w 114"/>
                <a:gd name="T83" fmla="*/ 50403316 h 83"/>
                <a:gd name="T84" fmla="*/ 55443438 w 114"/>
                <a:gd name="T85" fmla="*/ 47883944 h 83"/>
                <a:gd name="T86" fmla="*/ 50403125 w 114"/>
                <a:gd name="T87" fmla="*/ 45362985 h 83"/>
                <a:gd name="T88" fmla="*/ 45362813 w 114"/>
                <a:gd name="T89" fmla="*/ 40322653 h 83"/>
                <a:gd name="T90" fmla="*/ 27722513 w 114"/>
                <a:gd name="T91" fmla="*/ 55443648 h 83"/>
                <a:gd name="T92" fmla="*/ 27722513 w 114"/>
                <a:gd name="T93" fmla="*/ 80645306 h 83"/>
                <a:gd name="T94" fmla="*/ 0 w 114"/>
                <a:gd name="T95" fmla="*/ 93246929 h 83"/>
                <a:gd name="T96" fmla="*/ 17641888 w 114"/>
                <a:gd name="T97" fmla="*/ 115927627 h 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4" h="83">
                  <a:moveTo>
                    <a:pt x="7" y="46"/>
                  </a:moveTo>
                  <a:lnTo>
                    <a:pt x="7" y="55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4" y="72"/>
                  </a:lnTo>
                  <a:lnTo>
                    <a:pt x="16" y="76"/>
                  </a:lnTo>
                  <a:lnTo>
                    <a:pt x="18" y="78"/>
                  </a:lnTo>
                  <a:lnTo>
                    <a:pt x="19" y="80"/>
                  </a:lnTo>
                  <a:lnTo>
                    <a:pt x="21" y="80"/>
                  </a:lnTo>
                  <a:lnTo>
                    <a:pt x="25" y="81"/>
                  </a:lnTo>
                  <a:lnTo>
                    <a:pt x="31" y="83"/>
                  </a:lnTo>
                  <a:lnTo>
                    <a:pt x="38" y="80"/>
                  </a:lnTo>
                  <a:lnTo>
                    <a:pt x="45" y="79"/>
                  </a:lnTo>
                  <a:lnTo>
                    <a:pt x="51" y="78"/>
                  </a:lnTo>
                  <a:lnTo>
                    <a:pt x="57" y="76"/>
                  </a:lnTo>
                  <a:lnTo>
                    <a:pt x="61" y="74"/>
                  </a:lnTo>
                  <a:lnTo>
                    <a:pt x="66" y="71"/>
                  </a:lnTo>
                  <a:lnTo>
                    <a:pt x="70" y="66"/>
                  </a:lnTo>
                  <a:lnTo>
                    <a:pt x="72" y="63"/>
                  </a:lnTo>
                  <a:lnTo>
                    <a:pt x="74" y="59"/>
                  </a:lnTo>
                  <a:lnTo>
                    <a:pt x="99" y="59"/>
                  </a:lnTo>
                  <a:lnTo>
                    <a:pt x="102" y="58"/>
                  </a:lnTo>
                  <a:lnTo>
                    <a:pt x="110" y="54"/>
                  </a:lnTo>
                  <a:lnTo>
                    <a:pt x="110" y="43"/>
                  </a:lnTo>
                  <a:lnTo>
                    <a:pt x="114" y="43"/>
                  </a:lnTo>
                  <a:lnTo>
                    <a:pt x="114" y="22"/>
                  </a:lnTo>
                  <a:lnTo>
                    <a:pt x="113" y="19"/>
                  </a:lnTo>
                  <a:lnTo>
                    <a:pt x="109" y="17"/>
                  </a:lnTo>
                  <a:lnTo>
                    <a:pt x="105" y="12"/>
                  </a:lnTo>
                  <a:lnTo>
                    <a:pt x="100" y="9"/>
                  </a:lnTo>
                  <a:lnTo>
                    <a:pt x="88" y="4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61" y="2"/>
                  </a:lnTo>
                  <a:lnTo>
                    <a:pt x="57" y="3"/>
                  </a:lnTo>
                  <a:lnTo>
                    <a:pt x="53" y="5"/>
                  </a:lnTo>
                  <a:lnTo>
                    <a:pt x="50" y="7"/>
                  </a:lnTo>
                  <a:lnTo>
                    <a:pt x="48" y="10"/>
                  </a:lnTo>
                  <a:lnTo>
                    <a:pt x="36" y="10"/>
                  </a:lnTo>
                  <a:lnTo>
                    <a:pt x="33" y="21"/>
                  </a:lnTo>
                  <a:lnTo>
                    <a:pt x="27" y="21"/>
                  </a:lnTo>
                  <a:lnTo>
                    <a:pt x="24" y="20"/>
                  </a:lnTo>
                  <a:lnTo>
                    <a:pt x="22" y="19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1" y="22"/>
                  </a:lnTo>
                  <a:lnTo>
                    <a:pt x="11" y="32"/>
                  </a:lnTo>
                  <a:lnTo>
                    <a:pt x="0" y="37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64" name="Freeform 716"/>
            <p:cNvSpPr>
              <a:spLocks/>
            </p:cNvSpPr>
            <p:nvPr/>
          </p:nvSpPr>
          <p:spPr bwMode="auto">
            <a:xfrm>
              <a:off x="6331771" y="4930894"/>
              <a:ext cx="75889" cy="176393"/>
            </a:xfrm>
            <a:custGeom>
              <a:avLst/>
              <a:gdLst>
                <a:gd name="T0" fmla="*/ 75604044 w 37"/>
                <a:gd name="T1" fmla="*/ 50403125 h 86"/>
                <a:gd name="T2" fmla="*/ 57962307 w 37"/>
                <a:gd name="T3" fmla="*/ 52924075 h 86"/>
                <a:gd name="T4" fmla="*/ 45362426 w 37"/>
                <a:gd name="T5" fmla="*/ 55443438 h 86"/>
                <a:gd name="T6" fmla="*/ 30241618 w 37"/>
                <a:gd name="T7" fmla="*/ 57964388 h 86"/>
                <a:gd name="T8" fmla="*/ 20161078 w 37"/>
                <a:gd name="T9" fmla="*/ 65524063 h 86"/>
                <a:gd name="T10" fmla="*/ 12599880 w 37"/>
                <a:gd name="T11" fmla="*/ 73085325 h 86"/>
                <a:gd name="T12" fmla="*/ 7559611 w 37"/>
                <a:gd name="T13" fmla="*/ 80645000 h 86"/>
                <a:gd name="T14" fmla="*/ 2519341 w 37"/>
                <a:gd name="T15" fmla="*/ 90725625 h 86"/>
                <a:gd name="T16" fmla="*/ 0 w 37"/>
                <a:gd name="T17" fmla="*/ 103327200 h 86"/>
                <a:gd name="T18" fmla="*/ 0 w 37"/>
                <a:gd name="T19" fmla="*/ 113407825 h 86"/>
                <a:gd name="T20" fmla="*/ 0 w 37"/>
                <a:gd name="T21" fmla="*/ 123488450 h 86"/>
                <a:gd name="T22" fmla="*/ 0 w 37"/>
                <a:gd name="T23" fmla="*/ 136088438 h 86"/>
                <a:gd name="T24" fmla="*/ 5040270 w 37"/>
                <a:gd name="T25" fmla="*/ 146169063 h 86"/>
                <a:gd name="T26" fmla="*/ 12599880 w 37"/>
                <a:gd name="T27" fmla="*/ 171370625 h 86"/>
                <a:gd name="T28" fmla="*/ 25201348 w 37"/>
                <a:gd name="T29" fmla="*/ 191531875 h 86"/>
                <a:gd name="T30" fmla="*/ 20161078 w 37"/>
                <a:gd name="T31" fmla="*/ 204133450 h 86"/>
                <a:gd name="T32" fmla="*/ 52922037 w 37"/>
                <a:gd name="T33" fmla="*/ 216733438 h 86"/>
                <a:gd name="T34" fmla="*/ 65523505 w 37"/>
                <a:gd name="T35" fmla="*/ 196572188 h 86"/>
                <a:gd name="T36" fmla="*/ 65523505 w 37"/>
                <a:gd name="T37" fmla="*/ 181451250 h 86"/>
                <a:gd name="T38" fmla="*/ 68042846 w 37"/>
                <a:gd name="T39" fmla="*/ 166330313 h 86"/>
                <a:gd name="T40" fmla="*/ 73083115 w 37"/>
                <a:gd name="T41" fmla="*/ 156249688 h 86"/>
                <a:gd name="T42" fmla="*/ 75604044 w 37"/>
                <a:gd name="T43" fmla="*/ 146169063 h 86"/>
                <a:gd name="T44" fmla="*/ 83163655 w 37"/>
                <a:gd name="T45" fmla="*/ 128528763 h 86"/>
                <a:gd name="T46" fmla="*/ 88203924 w 37"/>
                <a:gd name="T47" fmla="*/ 105846563 h 86"/>
                <a:gd name="T48" fmla="*/ 93244194 w 37"/>
                <a:gd name="T49" fmla="*/ 83165950 h 86"/>
                <a:gd name="T50" fmla="*/ 93244194 w 37"/>
                <a:gd name="T51" fmla="*/ 55443438 h 86"/>
                <a:gd name="T52" fmla="*/ 93244194 w 37"/>
                <a:gd name="T53" fmla="*/ 20161250 h 86"/>
                <a:gd name="T54" fmla="*/ 93244194 w 37"/>
                <a:gd name="T55" fmla="*/ 0 h 86"/>
                <a:gd name="T56" fmla="*/ 85684583 w 37"/>
                <a:gd name="T57" fmla="*/ 5040313 h 86"/>
                <a:gd name="T58" fmla="*/ 78123385 w 37"/>
                <a:gd name="T59" fmla="*/ 10080625 h 86"/>
                <a:gd name="T60" fmla="*/ 75604044 w 37"/>
                <a:gd name="T61" fmla="*/ 17641888 h 86"/>
                <a:gd name="T62" fmla="*/ 75604044 w 37"/>
                <a:gd name="T63" fmla="*/ 30241875 h 86"/>
                <a:gd name="T64" fmla="*/ 75604044 w 37"/>
                <a:gd name="T65" fmla="*/ 50403125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7" h="86">
                  <a:moveTo>
                    <a:pt x="30" y="20"/>
                  </a:moveTo>
                  <a:lnTo>
                    <a:pt x="23" y="21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8" y="26"/>
                  </a:lnTo>
                  <a:lnTo>
                    <a:pt x="5" y="29"/>
                  </a:lnTo>
                  <a:lnTo>
                    <a:pt x="3" y="32"/>
                  </a:lnTo>
                  <a:lnTo>
                    <a:pt x="1" y="36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4"/>
                  </a:lnTo>
                  <a:lnTo>
                    <a:pt x="2" y="58"/>
                  </a:lnTo>
                  <a:lnTo>
                    <a:pt x="5" y="68"/>
                  </a:lnTo>
                  <a:lnTo>
                    <a:pt x="10" y="76"/>
                  </a:lnTo>
                  <a:lnTo>
                    <a:pt x="8" y="81"/>
                  </a:lnTo>
                  <a:lnTo>
                    <a:pt x="21" y="86"/>
                  </a:lnTo>
                  <a:lnTo>
                    <a:pt x="26" y="78"/>
                  </a:lnTo>
                  <a:lnTo>
                    <a:pt x="26" y="72"/>
                  </a:lnTo>
                  <a:lnTo>
                    <a:pt x="27" y="66"/>
                  </a:lnTo>
                  <a:lnTo>
                    <a:pt x="29" y="62"/>
                  </a:lnTo>
                  <a:lnTo>
                    <a:pt x="30" y="58"/>
                  </a:lnTo>
                  <a:lnTo>
                    <a:pt x="33" y="51"/>
                  </a:lnTo>
                  <a:lnTo>
                    <a:pt x="35" y="42"/>
                  </a:lnTo>
                  <a:lnTo>
                    <a:pt x="37" y="33"/>
                  </a:lnTo>
                  <a:lnTo>
                    <a:pt x="37" y="22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34" y="2"/>
                  </a:lnTo>
                  <a:lnTo>
                    <a:pt x="31" y="4"/>
                  </a:lnTo>
                  <a:lnTo>
                    <a:pt x="30" y="7"/>
                  </a:lnTo>
                  <a:lnTo>
                    <a:pt x="30" y="12"/>
                  </a:lnTo>
                  <a:lnTo>
                    <a:pt x="30" y="20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</a:gra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AT">
                <a:latin typeface="Arial" charset="0"/>
                <a:cs typeface="Arial" charset="0"/>
              </a:endParaRPr>
            </a:p>
          </p:txBody>
        </p:sp>
        <p:sp>
          <p:nvSpPr>
            <p:cNvPr id="265" name="Freeform 717"/>
            <p:cNvSpPr>
              <a:spLocks/>
            </p:cNvSpPr>
            <p:nvPr/>
          </p:nvSpPr>
          <p:spPr bwMode="auto">
            <a:xfrm>
              <a:off x="4426316" y="4855004"/>
              <a:ext cx="391757" cy="580456"/>
            </a:xfrm>
            <a:custGeom>
              <a:avLst/>
              <a:gdLst>
                <a:gd name="T0" fmla="*/ 239413655 w 191"/>
                <a:gd name="T1" fmla="*/ 0 h 283"/>
                <a:gd name="T2" fmla="*/ 221773384 w 191"/>
                <a:gd name="T3" fmla="*/ 2520953 h 283"/>
                <a:gd name="T4" fmla="*/ 211692776 w 191"/>
                <a:gd name="T5" fmla="*/ 10080636 h 283"/>
                <a:gd name="T6" fmla="*/ 201612168 w 191"/>
                <a:gd name="T7" fmla="*/ 35282227 h 283"/>
                <a:gd name="T8" fmla="*/ 199091222 w 191"/>
                <a:gd name="T9" fmla="*/ 103327315 h 283"/>
                <a:gd name="T10" fmla="*/ 189010613 w 191"/>
                <a:gd name="T11" fmla="*/ 141128907 h 283"/>
                <a:gd name="T12" fmla="*/ 173889701 w 191"/>
                <a:gd name="T13" fmla="*/ 168851450 h 283"/>
                <a:gd name="T14" fmla="*/ 143647876 w 191"/>
                <a:gd name="T15" fmla="*/ 209173995 h 283"/>
                <a:gd name="T16" fmla="*/ 138607571 w 191"/>
                <a:gd name="T17" fmla="*/ 241935269 h 283"/>
                <a:gd name="T18" fmla="*/ 128526963 w 191"/>
                <a:gd name="T19" fmla="*/ 259577176 h 283"/>
                <a:gd name="T20" fmla="*/ 85685171 w 191"/>
                <a:gd name="T21" fmla="*/ 297378768 h 283"/>
                <a:gd name="T22" fmla="*/ 52922400 w 191"/>
                <a:gd name="T23" fmla="*/ 342741631 h 283"/>
                <a:gd name="T24" fmla="*/ 30241825 w 191"/>
                <a:gd name="T25" fmla="*/ 390625447 h 283"/>
                <a:gd name="T26" fmla="*/ 5040304 w 191"/>
                <a:gd name="T27" fmla="*/ 395665765 h 283"/>
                <a:gd name="T28" fmla="*/ 0 w 191"/>
                <a:gd name="T29" fmla="*/ 413306085 h 283"/>
                <a:gd name="T30" fmla="*/ 37801488 w 191"/>
                <a:gd name="T31" fmla="*/ 446068946 h 283"/>
                <a:gd name="T32" fmla="*/ 40322434 w 191"/>
                <a:gd name="T33" fmla="*/ 483870539 h 283"/>
                <a:gd name="T34" fmla="*/ 60483650 w 191"/>
                <a:gd name="T35" fmla="*/ 491431809 h 283"/>
                <a:gd name="T36" fmla="*/ 65523954 w 191"/>
                <a:gd name="T37" fmla="*/ 501512446 h 283"/>
                <a:gd name="T38" fmla="*/ 65523954 w 191"/>
                <a:gd name="T39" fmla="*/ 524193083 h 283"/>
                <a:gd name="T40" fmla="*/ 57962704 w 191"/>
                <a:gd name="T41" fmla="*/ 544354356 h 283"/>
                <a:gd name="T42" fmla="*/ 47882096 w 191"/>
                <a:gd name="T43" fmla="*/ 551915627 h 283"/>
                <a:gd name="T44" fmla="*/ 35282129 w 191"/>
                <a:gd name="T45" fmla="*/ 630039764 h 283"/>
                <a:gd name="T46" fmla="*/ 27720879 w 191"/>
                <a:gd name="T47" fmla="*/ 677923579 h 283"/>
                <a:gd name="T48" fmla="*/ 78123921 w 191"/>
                <a:gd name="T49" fmla="*/ 695563899 h 283"/>
                <a:gd name="T50" fmla="*/ 120967301 w 191"/>
                <a:gd name="T51" fmla="*/ 708165488 h 283"/>
                <a:gd name="T52" fmla="*/ 146168821 w 191"/>
                <a:gd name="T53" fmla="*/ 713205806 h 283"/>
                <a:gd name="T54" fmla="*/ 163809092 w 191"/>
                <a:gd name="T55" fmla="*/ 708165488 h 283"/>
                <a:gd name="T56" fmla="*/ 176410647 w 191"/>
                <a:gd name="T57" fmla="*/ 677923579 h 283"/>
                <a:gd name="T58" fmla="*/ 183970309 w 191"/>
                <a:gd name="T59" fmla="*/ 640120400 h 283"/>
                <a:gd name="T60" fmla="*/ 194050918 w 191"/>
                <a:gd name="T61" fmla="*/ 622480080 h 283"/>
                <a:gd name="T62" fmla="*/ 211692776 w 191"/>
                <a:gd name="T63" fmla="*/ 604838173 h 283"/>
                <a:gd name="T64" fmla="*/ 244453959 w 191"/>
                <a:gd name="T65" fmla="*/ 592238172 h 283"/>
                <a:gd name="T66" fmla="*/ 254534568 w 191"/>
                <a:gd name="T67" fmla="*/ 579636583 h 283"/>
                <a:gd name="T68" fmla="*/ 249494264 w 191"/>
                <a:gd name="T69" fmla="*/ 556955945 h 283"/>
                <a:gd name="T70" fmla="*/ 246974905 w 191"/>
                <a:gd name="T71" fmla="*/ 524193083 h 283"/>
                <a:gd name="T72" fmla="*/ 252015209 w 191"/>
                <a:gd name="T73" fmla="*/ 504031811 h 283"/>
                <a:gd name="T74" fmla="*/ 264615176 w 191"/>
                <a:gd name="T75" fmla="*/ 486391491 h 283"/>
                <a:gd name="T76" fmla="*/ 289816697 w 191"/>
                <a:gd name="T77" fmla="*/ 458668948 h 283"/>
                <a:gd name="T78" fmla="*/ 269655480 w 191"/>
                <a:gd name="T79" fmla="*/ 413306085 h 283"/>
                <a:gd name="T80" fmla="*/ 262095818 w 191"/>
                <a:gd name="T81" fmla="*/ 352822268 h 283"/>
                <a:gd name="T82" fmla="*/ 289816697 w 191"/>
                <a:gd name="T83" fmla="*/ 357862586 h 283"/>
                <a:gd name="T84" fmla="*/ 320058522 w 191"/>
                <a:gd name="T85" fmla="*/ 355343220 h 283"/>
                <a:gd name="T86" fmla="*/ 335179435 w 191"/>
                <a:gd name="T87" fmla="*/ 345262584 h 283"/>
                <a:gd name="T88" fmla="*/ 342740685 w 191"/>
                <a:gd name="T89" fmla="*/ 312499723 h 283"/>
                <a:gd name="T90" fmla="*/ 345260043 w 191"/>
                <a:gd name="T91" fmla="*/ 279738449 h 283"/>
                <a:gd name="T92" fmla="*/ 372982510 w 191"/>
                <a:gd name="T93" fmla="*/ 252015905 h 283"/>
                <a:gd name="T94" fmla="*/ 385582477 w 191"/>
                <a:gd name="T95" fmla="*/ 211693361 h 283"/>
                <a:gd name="T96" fmla="*/ 388103423 w 191"/>
                <a:gd name="T97" fmla="*/ 163811132 h 283"/>
                <a:gd name="T98" fmla="*/ 413304943 w 191"/>
                <a:gd name="T99" fmla="*/ 158770814 h 283"/>
                <a:gd name="T100" fmla="*/ 428425856 w 191"/>
                <a:gd name="T101" fmla="*/ 146169225 h 283"/>
                <a:gd name="T102" fmla="*/ 448587073 w 191"/>
                <a:gd name="T103" fmla="*/ 131048271 h 283"/>
                <a:gd name="T104" fmla="*/ 481348256 w 191"/>
                <a:gd name="T105" fmla="*/ 123488587 h 283"/>
                <a:gd name="T106" fmla="*/ 456146735 w 191"/>
                <a:gd name="T107" fmla="*/ 88206361 h 283"/>
                <a:gd name="T108" fmla="*/ 430945214 w 191"/>
                <a:gd name="T109" fmla="*/ 55443499 h 283"/>
                <a:gd name="T110" fmla="*/ 365421260 w 191"/>
                <a:gd name="T111" fmla="*/ 57964452 h 283"/>
                <a:gd name="T112" fmla="*/ 342740685 w 191"/>
                <a:gd name="T113" fmla="*/ 57964452 h 283"/>
                <a:gd name="T114" fmla="*/ 325098826 w 191"/>
                <a:gd name="T115" fmla="*/ 47883816 h 283"/>
                <a:gd name="T116" fmla="*/ 312498860 w 191"/>
                <a:gd name="T117" fmla="*/ 37803180 h 283"/>
                <a:gd name="T118" fmla="*/ 282257035 w 191"/>
                <a:gd name="T119" fmla="*/ 32762861 h 283"/>
                <a:gd name="T120" fmla="*/ 267136122 w 191"/>
                <a:gd name="T121" fmla="*/ 0 h 2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1" h="283">
                  <a:moveTo>
                    <a:pt x="106" y="0"/>
                  </a:moveTo>
                  <a:lnTo>
                    <a:pt x="95" y="0"/>
                  </a:lnTo>
                  <a:lnTo>
                    <a:pt x="90" y="0"/>
                  </a:lnTo>
                  <a:lnTo>
                    <a:pt x="88" y="1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1" y="9"/>
                  </a:lnTo>
                  <a:lnTo>
                    <a:pt x="80" y="14"/>
                  </a:lnTo>
                  <a:lnTo>
                    <a:pt x="79" y="29"/>
                  </a:lnTo>
                  <a:lnTo>
                    <a:pt x="79" y="41"/>
                  </a:lnTo>
                  <a:lnTo>
                    <a:pt x="77" y="50"/>
                  </a:lnTo>
                  <a:lnTo>
                    <a:pt x="75" y="56"/>
                  </a:lnTo>
                  <a:lnTo>
                    <a:pt x="72" y="62"/>
                  </a:lnTo>
                  <a:lnTo>
                    <a:pt x="69" y="67"/>
                  </a:lnTo>
                  <a:lnTo>
                    <a:pt x="61" y="75"/>
                  </a:lnTo>
                  <a:lnTo>
                    <a:pt x="57" y="83"/>
                  </a:lnTo>
                  <a:lnTo>
                    <a:pt x="56" y="90"/>
                  </a:lnTo>
                  <a:lnTo>
                    <a:pt x="55" y="96"/>
                  </a:lnTo>
                  <a:lnTo>
                    <a:pt x="53" y="100"/>
                  </a:lnTo>
                  <a:lnTo>
                    <a:pt x="51" y="103"/>
                  </a:lnTo>
                  <a:lnTo>
                    <a:pt x="45" y="110"/>
                  </a:lnTo>
                  <a:lnTo>
                    <a:pt x="34" y="118"/>
                  </a:lnTo>
                  <a:lnTo>
                    <a:pt x="28" y="124"/>
                  </a:lnTo>
                  <a:lnTo>
                    <a:pt x="21" y="136"/>
                  </a:lnTo>
                  <a:lnTo>
                    <a:pt x="15" y="148"/>
                  </a:lnTo>
                  <a:lnTo>
                    <a:pt x="12" y="155"/>
                  </a:lnTo>
                  <a:lnTo>
                    <a:pt x="6" y="156"/>
                  </a:lnTo>
                  <a:lnTo>
                    <a:pt x="2" y="157"/>
                  </a:lnTo>
                  <a:lnTo>
                    <a:pt x="0" y="160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5" y="177"/>
                  </a:lnTo>
                  <a:lnTo>
                    <a:pt x="10" y="191"/>
                  </a:lnTo>
                  <a:lnTo>
                    <a:pt x="16" y="192"/>
                  </a:lnTo>
                  <a:lnTo>
                    <a:pt x="22" y="194"/>
                  </a:lnTo>
                  <a:lnTo>
                    <a:pt x="24" y="195"/>
                  </a:lnTo>
                  <a:lnTo>
                    <a:pt x="25" y="197"/>
                  </a:lnTo>
                  <a:lnTo>
                    <a:pt x="26" y="199"/>
                  </a:lnTo>
                  <a:lnTo>
                    <a:pt x="27" y="201"/>
                  </a:lnTo>
                  <a:lnTo>
                    <a:pt x="26" y="208"/>
                  </a:lnTo>
                  <a:lnTo>
                    <a:pt x="24" y="213"/>
                  </a:lnTo>
                  <a:lnTo>
                    <a:pt x="23" y="216"/>
                  </a:lnTo>
                  <a:lnTo>
                    <a:pt x="21" y="218"/>
                  </a:lnTo>
                  <a:lnTo>
                    <a:pt x="19" y="219"/>
                  </a:lnTo>
                  <a:lnTo>
                    <a:pt x="15" y="220"/>
                  </a:lnTo>
                  <a:lnTo>
                    <a:pt x="14" y="250"/>
                  </a:lnTo>
                  <a:lnTo>
                    <a:pt x="0" y="268"/>
                  </a:lnTo>
                  <a:lnTo>
                    <a:pt x="11" y="269"/>
                  </a:lnTo>
                  <a:lnTo>
                    <a:pt x="21" y="273"/>
                  </a:lnTo>
                  <a:lnTo>
                    <a:pt x="31" y="276"/>
                  </a:lnTo>
                  <a:lnTo>
                    <a:pt x="40" y="279"/>
                  </a:lnTo>
                  <a:lnTo>
                    <a:pt x="48" y="281"/>
                  </a:lnTo>
                  <a:lnTo>
                    <a:pt x="55" y="283"/>
                  </a:lnTo>
                  <a:lnTo>
                    <a:pt x="58" y="283"/>
                  </a:lnTo>
                  <a:lnTo>
                    <a:pt x="61" y="282"/>
                  </a:lnTo>
                  <a:lnTo>
                    <a:pt x="65" y="281"/>
                  </a:lnTo>
                  <a:lnTo>
                    <a:pt x="68" y="279"/>
                  </a:lnTo>
                  <a:lnTo>
                    <a:pt x="70" y="269"/>
                  </a:lnTo>
                  <a:lnTo>
                    <a:pt x="72" y="257"/>
                  </a:lnTo>
                  <a:lnTo>
                    <a:pt x="73" y="254"/>
                  </a:lnTo>
                  <a:lnTo>
                    <a:pt x="75" y="250"/>
                  </a:lnTo>
                  <a:lnTo>
                    <a:pt x="77" y="247"/>
                  </a:lnTo>
                  <a:lnTo>
                    <a:pt x="80" y="244"/>
                  </a:lnTo>
                  <a:lnTo>
                    <a:pt x="84" y="240"/>
                  </a:lnTo>
                  <a:lnTo>
                    <a:pt x="89" y="238"/>
                  </a:lnTo>
                  <a:lnTo>
                    <a:pt x="97" y="235"/>
                  </a:lnTo>
                  <a:lnTo>
                    <a:pt x="104" y="233"/>
                  </a:lnTo>
                  <a:lnTo>
                    <a:pt x="101" y="230"/>
                  </a:lnTo>
                  <a:lnTo>
                    <a:pt x="100" y="226"/>
                  </a:lnTo>
                  <a:lnTo>
                    <a:pt x="99" y="221"/>
                  </a:lnTo>
                  <a:lnTo>
                    <a:pt x="98" y="215"/>
                  </a:lnTo>
                  <a:lnTo>
                    <a:pt x="98" y="208"/>
                  </a:lnTo>
                  <a:lnTo>
                    <a:pt x="99" y="203"/>
                  </a:lnTo>
                  <a:lnTo>
                    <a:pt x="100" y="200"/>
                  </a:lnTo>
                  <a:lnTo>
                    <a:pt x="102" y="196"/>
                  </a:lnTo>
                  <a:lnTo>
                    <a:pt x="105" y="193"/>
                  </a:lnTo>
                  <a:lnTo>
                    <a:pt x="110" y="186"/>
                  </a:lnTo>
                  <a:lnTo>
                    <a:pt x="115" y="182"/>
                  </a:lnTo>
                  <a:lnTo>
                    <a:pt x="110" y="173"/>
                  </a:lnTo>
                  <a:lnTo>
                    <a:pt x="107" y="164"/>
                  </a:lnTo>
                  <a:lnTo>
                    <a:pt x="105" y="153"/>
                  </a:lnTo>
                  <a:lnTo>
                    <a:pt x="104" y="140"/>
                  </a:lnTo>
                  <a:lnTo>
                    <a:pt x="110" y="141"/>
                  </a:lnTo>
                  <a:lnTo>
                    <a:pt x="115" y="142"/>
                  </a:lnTo>
                  <a:lnTo>
                    <a:pt x="124" y="142"/>
                  </a:lnTo>
                  <a:lnTo>
                    <a:pt x="127" y="141"/>
                  </a:lnTo>
                  <a:lnTo>
                    <a:pt x="130" y="139"/>
                  </a:lnTo>
                  <a:lnTo>
                    <a:pt x="133" y="137"/>
                  </a:lnTo>
                  <a:lnTo>
                    <a:pt x="134" y="133"/>
                  </a:lnTo>
                  <a:lnTo>
                    <a:pt x="136" y="124"/>
                  </a:lnTo>
                  <a:lnTo>
                    <a:pt x="137" y="116"/>
                  </a:lnTo>
                  <a:lnTo>
                    <a:pt x="137" y="111"/>
                  </a:lnTo>
                  <a:lnTo>
                    <a:pt x="144" y="111"/>
                  </a:lnTo>
                  <a:lnTo>
                    <a:pt x="148" y="100"/>
                  </a:lnTo>
                  <a:lnTo>
                    <a:pt x="151" y="92"/>
                  </a:lnTo>
                  <a:lnTo>
                    <a:pt x="153" y="84"/>
                  </a:lnTo>
                  <a:lnTo>
                    <a:pt x="154" y="73"/>
                  </a:lnTo>
                  <a:lnTo>
                    <a:pt x="154" y="65"/>
                  </a:lnTo>
                  <a:lnTo>
                    <a:pt x="160" y="65"/>
                  </a:lnTo>
                  <a:lnTo>
                    <a:pt x="164" y="63"/>
                  </a:lnTo>
                  <a:lnTo>
                    <a:pt x="167" y="61"/>
                  </a:lnTo>
                  <a:lnTo>
                    <a:pt x="170" y="58"/>
                  </a:lnTo>
                  <a:lnTo>
                    <a:pt x="173" y="55"/>
                  </a:lnTo>
                  <a:lnTo>
                    <a:pt x="178" y="52"/>
                  </a:lnTo>
                  <a:lnTo>
                    <a:pt x="183" y="50"/>
                  </a:lnTo>
                  <a:lnTo>
                    <a:pt x="191" y="49"/>
                  </a:lnTo>
                  <a:lnTo>
                    <a:pt x="185" y="41"/>
                  </a:lnTo>
                  <a:lnTo>
                    <a:pt x="181" y="35"/>
                  </a:lnTo>
                  <a:lnTo>
                    <a:pt x="181" y="22"/>
                  </a:lnTo>
                  <a:lnTo>
                    <a:pt x="171" y="22"/>
                  </a:lnTo>
                  <a:lnTo>
                    <a:pt x="158" y="23"/>
                  </a:lnTo>
                  <a:lnTo>
                    <a:pt x="145" y="23"/>
                  </a:lnTo>
                  <a:lnTo>
                    <a:pt x="140" y="23"/>
                  </a:lnTo>
                  <a:lnTo>
                    <a:pt x="136" y="23"/>
                  </a:lnTo>
                  <a:lnTo>
                    <a:pt x="132" y="20"/>
                  </a:lnTo>
                  <a:lnTo>
                    <a:pt x="129" y="19"/>
                  </a:lnTo>
                  <a:lnTo>
                    <a:pt x="127" y="17"/>
                  </a:lnTo>
                  <a:lnTo>
                    <a:pt x="124" y="15"/>
                  </a:lnTo>
                  <a:lnTo>
                    <a:pt x="118" y="14"/>
                  </a:lnTo>
                  <a:lnTo>
                    <a:pt x="112" y="13"/>
                  </a:lnTo>
                  <a:lnTo>
                    <a:pt x="104" y="13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66" name="Freeform 718"/>
            <p:cNvSpPr>
              <a:spLocks/>
            </p:cNvSpPr>
            <p:nvPr/>
          </p:nvSpPr>
          <p:spPr bwMode="auto">
            <a:xfrm>
              <a:off x="7394232" y="4930894"/>
              <a:ext cx="182546" cy="319968"/>
            </a:xfrm>
            <a:custGeom>
              <a:avLst/>
              <a:gdLst>
                <a:gd name="T0" fmla="*/ 224292319 w 89"/>
                <a:gd name="T1" fmla="*/ 252015625 h 156"/>
                <a:gd name="T2" fmla="*/ 214211729 w 89"/>
                <a:gd name="T3" fmla="*/ 234375325 h 156"/>
                <a:gd name="T4" fmla="*/ 201611787 w 89"/>
                <a:gd name="T5" fmla="*/ 221773750 h 156"/>
                <a:gd name="T6" fmla="*/ 189010256 w 89"/>
                <a:gd name="T7" fmla="*/ 211693125 h 156"/>
                <a:gd name="T8" fmla="*/ 176410313 w 89"/>
                <a:gd name="T9" fmla="*/ 201612500 h 156"/>
                <a:gd name="T10" fmla="*/ 166329724 w 89"/>
                <a:gd name="T11" fmla="*/ 189012513 h 156"/>
                <a:gd name="T12" fmla="*/ 158768488 w 89"/>
                <a:gd name="T13" fmla="*/ 173891575 h 156"/>
                <a:gd name="T14" fmla="*/ 153728193 w 89"/>
                <a:gd name="T15" fmla="*/ 151209375 h 156"/>
                <a:gd name="T16" fmla="*/ 151208840 w 89"/>
                <a:gd name="T17" fmla="*/ 123488450 h 156"/>
                <a:gd name="T18" fmla="*/ 146168545 w 89"/>
                <a:gd name="T19" fmla="*/ 113407825 h 156"/>
                <a:gd name="T20" fmla="*/ 141128251 w 89"/>
                <a:gd name="T21" fmla="*/ 103327200 h 156"/>
                <a:gd name="T22" fmla="*/ 141128251 w 89"/>
                <a:gd name="T23" fmla="*/ 83165950 h 156"/>
                <a:gd name="T24" fmla="*/ 143647604 w 89"/>
                <a:gd name="T25" fmla="*/ 68045013 h 156"/>
                <a:gd name="T26" fmla="*/ 146168545 w 89"/>
                <a:gd name="T27" fmla="*/ 55443438 h 156"/>
                <a:gd name="T28" fmla="*/ 68043184 w 89"/>
                <a:gd name="T29" fmla="*/ 7561263 h 156"/>
                <a:gd name="T30" fmla="*/ 68043184 w 89"/>
                <a:gd name="T31" fmla="*/ 2520950 h 156"/>
                <a:gd name="T32" fmla="*/ 30241768 w 89"/>
                <a:gd name="T33" fmla="*/ 7561263 h 156"/>
                <a:gd name="T34" fmla="*/ 25201473 w 89"/>
                <a:gd name="T35" fmla="*/ 0 h 156"/>
                <a:gd name="T36" fmla="*/ 0 w 89"/>
                <a:gd name="T37" fmla="*/ 50403125 h 156"/>
                <a:gd name="T38" fmla="*/ 5040295 w 89"/>
                <a:gd name="T39" fmla="*/ 65524063 h 156"/>
                <a:gd name="T40" fmla="*/ 10080589 w 89"/>
                <a:gd name="T41" fmla="*/ 80645000 h 156"/>
                <a:gd name="T42" fmla="*/ 15120884 w 89"/>
                <a:gd name="T43" fmla="*/ 85685313 h 156"/>
                <a:gd name="T44" fmla="*/ 20161179 w 89"/>
                <a:gd name="T45" fmla="*/ 90725625 h 156"/>
                <a:gd name="T46" fmla="*/ 27720827 w 89"/>
                <a:gd name="T47" fmla="*/ 93246575 h 156"/>
                <a:gd name="T48" fmla="*/ 37801416 w 89"/>
                <a:gd name="T49" fmla="*/ 95765938 h 156"/>
                <a:gd name="T50" fmla="*/ 37801416 w 89"/>
                <a:gd name="T51" fmla="*/ 128528763 h 156"/>
                <a:gd name="T52" fmla="*/ 32761122 w 89"/>
                <a:gd name="T53" fmla="*/ 138609388 h 156"/>
                <a:gd name="T54" fmla="*/ 30241768 w 89"/>
                <a:gd name="T55" fmla="*/ 151209375 h 156"/>
                <a:gd name="T56" fmla="*/ 30241768 w 89"/>
                <a:gd name="T57" fmla="*/ 156249688 h 156"/>
                <a:gd name="T58" fmla="*/ 32761122 w 89"/>
                <a:gd name="T59" fmla="*/ 186491563 h 156"/>
                <a:gd name="T60" fmla="*/ 37801416 w 89"/>
                <a:gd name="T61" fmla="*/ 216733438 h 156"/>
                <a:gd name="T62" fmla="*/ 37801416 w 89"/>
                <a:gd name="T63" fmla="*/ 252015625 h 156"/>
                <a:gd name="T64" fmla="*/ 37801416 w 89"/>
                <a:gd name="T65" fmla="*/ 267136563 h 156"/>
                <a:gd name="T66" fmla="*/ 32761122 w 89"/>
                <a:gd name="T67" fmla="*/ 277217188 h 156"/>
                <a:gd name="T68" fmla="*/ 60483536 w 89"/>
                <a:gd name="T69" fmla="*/ 284778450 h 156"/>
                <a:gd name="T70" fmla="*/ 60483536 w 89"/>
                <a:gd name="T71" fmla="*/ 302418750 h 156"/>
                <a:gd name="T72" fmla="*/ 60483536 w 89"/>
                <a:gd name="T73" fmla="*/ 309980013 h 156"/>
                <a:gd name="T74" fmla="*/ 60483536 w 89"/>
                <a:gd name="T75" fmla="*/ 315020325 h 156"/>
                <a:gd name="T76" fmla="*/ 57962595 w 89"/>
                <a:gd name="T77" fmla="*/ 317539688 h 156"/>
                <a:gd name="T78" fmla="*/ 55443241 w 89"/>
                <a:gd name="T79" fmla="*/ 320060638 h 156"/>
                <a:gd name="T80" fmla="*/ 88204363 w 89"/>
                <a:gd name="T81" fmla="*/ 332660625 h 156"/>
                <a:gd name="T82" fmla="*/ 115926777 w 89"/>
                <a:gd name="T83" fmla="*/ 350302513 h 156"/>
                <a:gd name="T84" fmla="*/ 138607309 w 89"/>
                <a:gd name="T85" fmla="*/ 370463763 h 156"/>
                <a:gd name="T86" fmla="*/ 161289429 w 89"/>
                <a:gd name="T87" fmla="*/ 393144375 h 156"/>
                <a:gd name="T88" fmla="*/ 161289429 w 89"/>
                <a:gd name="T89" fmla="*/ 350302513 h 156"/>
                <a:gd name="T90" fmla="*/ 183969961 w 89"/>
                <a:gd name="T91" fmla="*/ 327620313 h 156"/>
                <a:gd name="T92" fmla="*/ 224292319 w 89"/>
                <a:gd name="T93" fmla="*/ 252015625 h 15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89" h="156">
                  <a:moveTo>
                    <a:pt x="89" y="100"/>
                  </a:moveTo>
                  <a:lnTo>
                    <a:pt x="85" y="93"/>
                  </a:lnTo>
                  <a:lnTo>
                    <a:pt x="80" y="88"/>
                  </a:lnTo>
                  <a:lnTo>
                    <a:pt x="75" y="84"/>
                  </a:lnTo>
                  <a:lnTo>
                    <a:pt x="70" y="80"/>
                  </a:lnTo>
                  <a:lnTo>
                    <a:pt x="66" y="75"/>
                  </a:lnTo>
                  <a:lnTo>
                    <a:pt x="63" y="69"/>
                  </a:lnTo>
                  <a:lnTo>
                    <a:pt x="61" y="60"/>
                  </a:lnTo>
                  <a:lnTo>
                    <a:pt x="60" y="49"/>
                  </a:lnTo>
                  <a:lnTo>
                    <a:pt x="58" y="45"/>
                  </a:lnTo>
                  <a:lnTo>
                    <a:pt x="56" y="41"/>
                  </a:lnTo>
                  <a:lnTo>
                    <a:pt x="56" y="33"/>
                  </a:lnTo>
                  <a:lnTo>
                    <a:pt x="57" y="27"/>
                  </a:lnTo>
                  <a:lnTo>
                    <a:pt x="58" y="22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8" y="36"/>
                  </a:lnTo>
                  <a:lnTo>
                    <a:pt x="11" y="37"/>
                  </a:lnTo>
                  <a:lnTo>
                    <a:pt x="15" y="38"/>
                  </a:lnTo>
                  <a:lnTo>
                    <a:pt x="15" y="51"/>
                  </a:lnTo>
                  <a:lnTo>
                    <a:pt x="13" y="55"/>
                  </a:lnTo>
                  <a:lnTo>
                    <a:pt x="12" y="60"/>
                  </a:lnTo>
                  <a:lnTo>
                    <a:pt x="12" y="62"/>
                  </a:lnTo>
                  <a:lnTo>
                    <a:pt x="13" y="74"/>
                  </a:lnTo>
                  <a:lnTo>
                    <a:pt x="15" y="86"/>
                  </a:lnTo>
                  <a:lnTo>
                    <a:pt x="15" y="100"/>
                  </a:lnTo>
                  <a:lnTo>
                    <a:pt x="15" y="106"/>
                  </a:lnTo>
                  <a:lnTo>
                    <a:pt x="13" y="110"/>
                  </a:lnTo>
                  <a:lnTo>
                    <a:pt x="24" y="113"/>
                  </a:lnTo>
                  <a:lnTo>
                    <a:pt x="24" y="120"/>
                  </a:lnTo>
                  <a:lnTo>
                    <a:pt x="24" y="123"/>
                  </a:lnTo>
                  <a:lnTo>
                    <a:pt x="24" y="125"/>
                  </a:lnTo>
                  <a:lnTo>
                    <a:pt x="23" y="126"/>
                  </a:lnTo>
                  <a:lnTo>
                    <a:pt x="22" y="127"/>
                  </a:lnTo>
                  <a:lnTo>
                    <a:pt x="35" y="132"/>
                  </a:lnTo>
                  <a:lnTo>
                    <a:pt x="46" y="139"/>
                  </a:lnTo>
                  <a:lnTo>
                    <a:pt x="55" y="147"/>
                  </a:lnTo>
                  <a:lnTo>
                    <a:pt x="64" y="156"/>
                  </a:lnTo>
                  <a:lnTo>
                    <a:pt x="64" y="139"/>
                  </a:lnTo>
                  <a:lnTo>
                    <a:pt x="73" y="130"/>
                  </a:lnTo>
                  <a:lnTo>
                    <a:pt x="89" y="1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67" name="Freeform 719"/>
            <p:cNvSpPr>
              <a:spLocks/>
            </p:cNvSpPr>
            <p:nvPr/>
          </p:nvSpPr>
          <p:spPr bwMode="auto">
            <a:xfrm>
              <a:off x="6151276" y="4457094"/>
              <a:ext cx="1181423" cy="1046052"/>
            </a:xfrm>
            <a:custGeom>
              <a:avLst/>
              <a:gdLst>
                <a:gd name="T0" fmla="*/ 630039063 w 576"/>
                <a:gd name="T1" fmla="*/ 307459063 h 510"/>
                <a:gd name="T2" fmla="*/ 619958438 w 576"/>
                <a:gd name="T3" fmla="*/ 241935000 h 510"/>
                <a:gd name="T4" fmla="*/ 637600325 w 576"/>
                <a:gd name="T5" fmla="*/ 206652813 h 510"/>
                <a:gd name="T6" fmla="*/ 708164700 w 576"/>
                <a:gd name="T7" fmla="*/ 173891575 h 510"/>
                <a:gd name="T8" fmla="*/ 773688763 w 576"/>
                <a:gd name="T9" fmla="*/ 158770638 h 510"/>
                <a:gd name="T10" fmla="*/ 761087188 w 576"/>
                <a:gd name="T11" fmla="*/ 105846563 h 510"/>
                <a:gd name="T12" fmla="*/ 677922825 w 576"/>
                <a:gd name="T13" fmla="*/ 60483750 h 510"/>
                <a:gd name="T14" fmla="*/ 602318138 w 576"/>
                <a:gd name="T15" fmla="*/ 0 h 510"/>
                <a:gd name="T16" fmla="*/ 428426563 w 576"/>
                <a:gd name="T17" fmla="*/ 32762825 h 510"/>
                <a:gd name="T18" fmla="*/ 410786263 w 576"/>
                <a:gd name="T19" fmla="*/ 85685313 h 510"/>
                <a:gd name="T20" fmla="*/ 367942813 w 576"/>
                <a:gd name="T21" fmla="*/ 120967500 h 510"/>
                <a:gd name="T22" fmla="*/ 322580000 w 576"/>
                <a:gd name="T23" fmla="*/ 108367513 h 510"/>
                <a:gd name="T24" fmla="*/ 234375325 w 576"/>
                <a:gd name="T25" fmla="*/ 178931888 h 510"/>
                <a:gd name="T26" fmla="*/ 206652813 w 576"/>
                <a:gd name="T27" fmla="*/ 133569075 h 510"/>
                <a:gd name="T28" fmla="*/ 146169063 w 576"/>
                <a:gd name="T29" fmla="*/ 153730325 h 510"/>
                <a:gd name="T30" fmla="*/ 45362813 w 576"/>
                <a:gd name="T31" fmla="*/ 211693125 h 510"/>
                <a:gd name="T32" fmla="*/ 55443438 w 576"/>
                <a:gd name="T33" fmla="*/ 249496263 h 510"/>
                <a:gd name="T34" fmla="*/ 12601575 w 576"/>
                <a:gd name="T35" fmla="*/ 292338125 h 510"/>
                <a:gd name="T36" fmla="*/ 30241875 w 576"/>
                <a:gd name="T37" fmla="*/ 312499375 h 510"/>
                <a:gd name="T38" fmla="*/ 47883763 w 576"/>
                <a:gd name="T39" fmla="*/ 403225000 h 510"/>
                <a:gd name="T40" fmla="*/ 156249688 w 576"/>
                <a:gd name="T41" fmla="*/ 410786263 h 510"/>
                <a:gd name="T42" fmla="*/ 221773750 w 576"/>
                <a:gd name="T43" fmla="*/ 372983125 h 510"/>
                <a:gd name="T44" fmla="*/ 262096250 w 576"/>
                <a:gd name="T45" fmla="*/ 378023438 h 510"/>
                <a:gd name="T46" fmla="*/ 332660625 w 576"/>
                <a:gd name="T47" fmla="*/ 405745950 h 510"/>
                <a:gd name="T48" fmla="*/ 441028138 w 576"/>
                <a:gd name="T49" fmla="*/ 519152188 h 510"/>
                <a:gd name="T50" fmla="*/ 481350638 w 576"/>
                <a:gd name="T51" fmla="*/ 592237513 h 510"/>
                <a:gd name="T52" fmla="*/ 599797188 w 576"/>
                <a:gd name="T53" fmla="*/ 698084075 h 510"/>
                <a:gd name="T54" fmla="*/ 657761575 w 576"/>
                <a:gd name="T55" fmla="*/ 730845313 h 510"/>
                <a:gd name="T56" fmla="*/ 690522813 w 576"/>
                <a:gd name="T57" fmla="*/ 771167813 h 510"/>
                <a:gd name="T58" fmla="*/ 763608138 w 576"/>
                <a:gd name="T59" fmla="*/ 826611250 h 510"/>
                <a:gd name="T60" fmla="*/ 861893438 w 576"/>
                <a:gd name="T61" fmla="*/ 824091888 h 510"/>
                <a:gd name="T62" fmla="*/ 889615950 w 576"/>
                <a:gd name="T63" fmla="*/ 851812813 h 510"/>
                <a:gd name="T64" fmla="*/ 982860938 w 576"/>
                <a:gd name="T65" fmla="*/ 897175625 h 510"/>
                <a:gd name="T66" fmla="*/ 1010583450 w 576"/>
                <a:gd name="T67" fmla="*/ 929938450 h 510"/>
                <a:gd name="T68" fmla="*/ 1035785013 w 576"/>
                <a:gd name="T69" fmla="*/ 965220638 h 510"/>
                <a:gd name="T70" fmla="*/ 1093747813 w 576"/>
                <a:gd name="T71" fmla="*/ 985381888 h 510"/>
                <a:gd name="T72" fmla="*/ 1129030000 w 576"/>
                <a:gd name="T73" fmla="*/ 1020664075 h 510"/>
                <a:gd name="T74" fmla="*/ 1174392813 w 576"/>
                <a:gd name="T75" fmla="*/ 1076107513 h 510"/>
                <a:gd name="T76" fmla="*/ 1186994388 w 576"/>
                <a:gd name="T77" fmla="*/ 1126510638 h 510"/>
                <a:gd name="T78" fmla="*/ 1146671888 w 576"/>
                <a:gd name="T79" fmla="*/ 1197075013 h 510"/>
                <a:gd name="T80" fmla="*/ 1144150938 w 576"/>
                <a:gd name="T81" fmla="*/ 1280239375 h 510"/>
                <a:gd name="T82" fmla="*/ 1184473438 w 576"/>
                <a:gd name="T83" fmla="*/ 1255037813 h 510"/>
                <a:gd name="T84" fmla="*/ 1222276575 w 576"/>
                <a:gd name="T85" fmla="*/ 1207155638 h 510"/>
                <a:gd name="T86" fmla="*/ 1242437825 w 576"/>
                <a:gd name="T87" fmla="*/ 1146671888 h 510"/>
                <a:gd name="T88" fmla="*/ 1292840950 w 576"/>
                <a:gd name="T89" fmla="*/ 1111389700 h 510"/>
                <a:gd name="T90" fmla="*/ 1255037813 w 576"/>
                <a:gd name="T91" fmla="*/ 1050905950 h 510"/>
                <a:gd name="T92" fmla="*/ 1207155638 w 576"/>
                <a:gd name="T93" fmla="*/ 1003022188 h 510"/>
                <a:gd name="T94" fmla="*/ 1234876563 w 576"/>
                <a:gd name="T95" fmla="*/ 932457813 h 510"/>
                <a:gd name="T96" fmla="*/ 1287800638 w 576"/>
                <a:gd name="T97" fmla="*/ 897175625 h 510"/>
                <a:gd name="T98" fmla="*/ 1365924688 w 576"/>
                <a:gd name="T99" fmla="*/ 922377188 h 510"/>
                <a:gd name="T100" fmla="*/ 1441529375 w 576"/>
                <a:gd name="T101" fmla="*/ 929938450 h 510"/>
                <a:gd name="T102" fmla="*/ 1295360313 w 576"/>
                <a:gd name="T103" fmla="*/ 849293450 h 510"/>
                <a:gd name="T104" fmla="*/ 1118949375 w 576"/>
                <a:gd name="T105" fmla="*/ 796369375 h 510"/>
                <a:gd name="T106" fmla="*/ 1129030000 w 576"/>
                <a:gd name="T107" fmla="*/ 725805000 h 510"/>
                <a:gd name="T108" fmla="*/ 1003022188 w 576"/>
                <a:gd name="T109" fmla="*/ 720764688 h 510"/>
                <a:gd name="T110" fmla="*/ 904736888 w 576"/>
                <a:gd name="T111" fmla="*/ 670361563 h 510"/>
                <a:gd name="T112" fmla="*/ 849293450 w 576"/>
                <a:gd name="T113" fmla="*/ 624998750 h 510"/>
                <a:gd name="T114" fmla="*/ 806450000 w 576"/>
                <a:gd name="T115" fmla="*/ 529232813 h 510"/>
                <a:gd name="T116" fmla="*/ 660280938 w 576"/>
                <a:gd name="T117" fmla="*/ 430947513 h 51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76" h="510">
                  <a:moveTo>
                    <a:pt x="251" y="146"/>
                  </a:moveTo>
                  <a:lnTo>
                    <a:pt x="250" y="137"/>
                  </a:lnTo>
                  <a:lnTo>
                    <a:pt x="250" y="128"/>
                  </a:lnTo>
                  <a:lnTo>
                    <a:pt x="250" y="125"/>
                  </a:lnTo>
                  <a:lnTo>
                    <a:pt x="250" y="122"/>
                  </a:lnTo>
                  <a:lnTo>
                    <a:pt x="249" y="120"/>
                  </a:lnTo>
                  <a:lnTo>
                    <a:pt x="247" y="119"/>
                  </a:lnTo>
                  <a:lnTo>
                    <a:pt x="251" y="109"/>
                  </a:lnTo>
                  <a:lnTo>
                    <a:pt x="248" y="103"/>
                  </a:lnTo>
                  <a:lnTo>
                    <a:pt x="246" y="96"/>
                  </a:lnTo>
                  <a:lnTo>
                    <a:pt x="246" y="92"/>
                  </a:lnTo>
                  <a:lnTo>
                    <a:pt x="247" y="88"/>
                  </a:lnTo>
                  <a:lnTo>
                    <a:pt x="248" y="85"/>
                  </a:lnTo>
                  <a:lnTo>
                    <a:pt x="250" y="83"/>
                  </a:lnTo>
                  <a:lnTo>
                    <a:pt x="253" y="82"/>
                  </a:lnTo>
                  <a:lnTo>
                    <a:pt x="257" y="81"/>
                  </a:lnTo>
                  <a:lnTo>
                    <a:pt x="261" y="80"/>
                  </a:lnTo>
                  <a:lnTo>
                    <a:pt x="266" y="80"/>
                  </a:lnTo>
                  <a:lnTo>
                    <a:pt x="273" y="74"/>
                  </a:lnTo>
                  <a:lnTo>
                    <a:pt x="281" y="69"/>
                  </a:lnTo>
                  <a:lnTo>
                    <a:pt x="286" y="67"/>
                  </a:lnTo>
                  <a:lnTo>
                    <a:pt x="291" y="65"/>
                  </a:lnTo>
                  <a:lnTo>
                    <a:pt x="296" y="63"/>
                  </a:lnTo>
                  <a:lnTo>
                    <a:pt x="300" y="63"/>
                  </a:lnTo>
                  <a:lnTo>
                    <a:pt x="307" y="63"/>
                  </a:lnTo>
                  <a:lnTo>
                    <a:pt x="305" y="56"/>
                  </a:lnTo>
                  <a:lnTo>
                    <a:pt x="303" y="51"/>
                  </a:lnTo>
                  <a:lnTo>
                    <a:pt x="304" y="46"/>
                  </a:lnTo>
                  <a:lnTo>
                    <a:pt x="305" y="42"/>
                  </a:lnTo>
                  <a:lnTo>
                    <a:pt x="302" y="42"/>
                  </a:lnTo>
                  <a:lnTo>
                    <a:pt x="302" y="34"/>
                  </a:lnTo>
                  <a:lnTo>
                    <a:pt x="303" y="30"/>
                  </a:lnTo>
                  <a:lnTo>
                    <a:pt x="305" y="24"/>
                  </a:lnTo>
                  <a:lnTo>
                    <a:pt x="286" y="24"/>
                  </a:lnTo>
                  <a:lnTo>
                    <a:pt x="269" y="24"/>
                  </a:lnTo>
                  <a:lnTo>
                    <a:pt x="266" y="24"/>
                  </a:lnTo>
                  <a:lnTo>
                    <a:pt x="259" y="24"/>
                  </a:lnTo>
                  <a:lnTo>
                    <a:pt x="253" y="22"/>
                  </a:lnTo>
                  <a:lnTo>
                    <a:pt x="237" y="2"/>
                  </a:lnTo>
                  <a:lnTo>
                    <a:pt x="239" y="0"/>
                  </a:lnTo>
                  <a:lnTo>
                    <a:pt x="226" y="3"/>
                  </a:lnTo>
                  <a:lnTo>
                    <a:pt x="215" y="6"/>
                  </a:lnTo>
                  <a:lnTo>
                    <a:pt x="204" y="10"/>
                  </a:lnTo>
                  <a:lnTo>
                    <a:pt x="193" y="15"/>
                  </a:lnTo>
                  <a:lnTo>
                    <a:pt x="170" y="13"/>
                  </a:lnTo>
                  <a:lnTo>
                    <a:pt x="171" y="18"/>
                  </a:lnTo>
                  <a:lnTo>
                    <a:pt x="172" y="24"/>
                  </a:lnTo>
                  <a:lnTo>
                    <a:pt x="172" y="32"/>
                  </a:lnTo>
                  <a:lnTo>
                    <a:pt x="167" y="34"/>
                  </a:lnTo>
                  <a:lnTo>
                    <a:pt x="163" y="34"/>
                  </a:lnTo>
                  <a:lnTo>
                    <a:pt x="159" y="33"/>
                  </a:lnTo>
                  <a:lnTo>
                    <a:pt x="154" y="31"/>
                  </a:lnTo>
                  <a:lnTo>
                    <a:pt x="154" y="50"/>
                  </a:lnTo>
                  <a:lnTo>
                    <a:pt x="149" y="50"/>
                  </a:lnTo>
                  <a:lnTo>
                    <a:pt x="146" y="48"/>
                  </a:lnTo>
                  <a:lnTo>
                    <a:pt x="144" y="45"/>
                  </a:lnTo>
                  <a:lnTo>
                    <a:pt x="143" y="40"/>
                  </a:lnTo>
                  <a:lnTo>
                    <a:pt x="139" y="43"/>
                  </a:lnTo>
                  <a:lnTo>
                    <a:pt x="134" y="44"/>
                  </a:lnTo>
                  <a:lnTo>
                    <a:pt x="128" y="43"/>
                  </a:lnTo>
                  <a:lnTo>
                    <a:pt x="125" y="43"/>
                  </a:lnTo>
                  <a:lnTo>
                    <a:pt x="122" y="41"/>
                  </a:lnTo>
                  <a:lnTo>
                    <a:pt x="120" y="39"/>
                  </a:lnTo>
                  <a:lnTo>
                    <a:pt x="102" y="71"/>
                  </a:lnTo>
                  <a:lnTo>
                    <a:pt x="93" y="71"/>
                  </a:lnTo>
                  <a:lnTo>
                    <a:pt x="92" y="64"/>
                  </a:lnTo>
                  <a:lnTo>
                    <a:pt x="91" y="59"/>
                  </a:lnTo>
                  <a:lnTo>
                    <a:pt x="88" y="57"/>
                  </a:lnTo>
                  <a:lnTo>
                    <a:pt x="85" y="55"/>
                  </a:lnTo>
                  <a:lnTo>
                    <a:pt x="82" y="53"/>
                  </a:lnTo>
                  <a:lnTo>
                    <a:pt x="79" y="51"/>
                  </a:lnTo>
                  <a:lnTo>
                    <a:pt x="76" y="46"/>
                  </a:lnTo>
                  <a:lnTo>
                    <a:pt x="73" y="40"/>
                  </a:lnTo>
                  <a:lnTo>
                    <a:pt x="68" y="53"/>
                  </a:lnTo>
                  <a:lnTo>
                    <a:pt x="58" y="61"/>
                  </a:lnTo>
                  <a:lnTo>
                    <a:pt x="10" y="68"/>
                  </a:lnTo>
                  <a:lnTo>
                    <a:pt x="10" y="71"/>
                  </a:lnTo>
                  <a:lnTo>
                    <a:pt x="13" y="71"/>
                  </a:lnTo>
                  <a:lnTo>
                    <a:pt x="13" y="83"/>
                  </a:lnTo>
                  <a:lnTo>
                    <a:pt x="18" y="84"/>
                  </a:lnTo>
                  <a:lnTo>
                    <a:pt x="22" y="85"/>
                  </a:lnTo>
                  <a:lnTo>
                    <a:pt x="23" y="86"/>
                  </a:lnTo>
                  <a:lnTo>
                    <a:pt x="24" y="90"/>
                  </a:lnTo>
                  <a:lnTo>
                    <a:pt x="23" y="95"/>
                  </a:lnTo>
                  <a:lnTo>
                    <a:pt x="22" y="99"/>
                  </a:lnTo>
                  <a:lnTo>
                    <a:pt x="17" y="101"/>
                  </a:lnTo>
                  <a:lnTo>
                    <a:pt x="12" y="101"/>
                  </a:lnTo>
                  <a:lnTo>
                    <a:pt x="12" y="109"/>
                  </a:lnTo>
                  <a:lnTo>
                    <a:pt x="0" y="112"/>
                  </a:lnTo>
                  <a:lnTo>
                    <a:pt x="5" y="116"/>
                  </a:lnTo>
                  <a:lnTo>
                    <a:pt x="8" y="118"/>
                  </a:lnTo>
                  <a:lnTo>
                    <a:pt x="10" y="119"/>
                  </a:lnTo>
                  <a:lnTo>
                    <a:pt x="11" y="120"/>
                  </a:lnTo>
                  <a:lnTo>
                    <a:pt x="11" y="121"/>
                  </a:lnTo>
                  <a:lnTo>
                    <a:pt x="12" y="124"/>
                  </a:lnTo>
                  <a:lnTo>
                    <a:pt x="12" y="128"/>
                  </a:lnTo>
                  <a:lnTo>
                    <a:pt x="10" y="137"/>
                  </a:lnTo>
                  <a:lnTo>
                    <a:pt x="8" y="143"/>
                  </a:lnTo>
                  <a:lnTo>
                    <a:pt x="17" y="162"/>
                  </a:lnTo>
                  <a:lnTo>
                    <a:pt x="19" y="160"/>
                  </a:lnTo>
                  <a:lnTo>
                    <a:pt x="42" y="163"/>
                  </a:lnTo>
                  <a:lnTo>
                    <a:pt x="37" y="179"/>
                  </a:lnTo>
                  <a:lnTo>
                    <a:pt x="51" y="178"/>
                  </a:lnTo>
                  <a:lnTo>
                    <a:pt x="58" y="175"/>
                  </a:lnTo>
                  <a:lnTo>
                    <a:pt x="62" y="163"/>
                  </a:lnTo>
                  <a:lnTo>
                    <a:pt x="68" y="160"/>
                  </a:lnTo>
                  <a:lnTo>
                    <a:pt x="76" y="154"/>
                  </a:lnTo>
                  <a:lnTo>
                    <a:pt x="79" y="152"/>
                  </a:lnTo>
                  <a:lnTo>
                    <a:pt x="83" y="150"/>
                  </a:lnTo>
                  <a:lnTo>
                    <a:pt x="88" y="148"/>
                  </a:lnTo>
                  <a:lnTo>
                    <a:pt x="93" y="147"/>
                  </a:lnTo>
                  <a:lnTo>
                    <a:pt x="96" y="147"/>
                  </a:lnTo>
                  <a:lnTo>
                    <a:pt x="100" y="148"/>
                  </a:lnTo>
                  <a:lnTo>
                    <a:pt x="102" y="149"/>
                  </a:lnTo>
                  <a:lnTo>
                    <a:pt x="104" y="150"/>
                  </a:lnTo>
                  <a:lnTo>
                    <a:pt x="107" y="152"/>
                  </a:lnTo>
                  <a:lnTo>
                    <a:pt x="118" y="152"/>
                  </a:lnTo>
                  <a:lnTo>
                    <a:pt x="121" y="155"/>
                  </a:lnTo>
                  <a:lnTo>
                    <a:pt x="125" y="158"/>
                  </a:lnTo>
                  <a:lnTo>
                    <a:pt x="132" y="161"/>
                  </a:lnTo>
                  <a:lnTo>
                    <a:pt x="138" y="164"/>
                  </a:lnTo>
                  <a:lnTo>
                    <a:pt x="151" y="169"/>
                  </a:lnTo>
                  <a:lnTo>
                    <a:pt x="163" y="171"/>
                  </a:lnTo>
                  <a:lnTo>
                    <a:pt x="168" y="198"/>
                  </a:lnTo>
                  <a:lnTo>
                    <a:pt x="175" y="206"/>
                  </a:lnTo>
                  <a:lnTo>
                    <a:pt x="179" y="213"/>
                  </a:lnTo>
                  <a:lnTo>
                    <a:pt x="179" y="231"/>
                  </a:lnTo>
                  <a:lnTo>
                    <a:pt x="187" y="231"/>
                  </a:lnTo>
                  <a:lnTo>
                    <a:pt x="190" y="232"/>
                  </a:lnTo>
                  <a:lnTo>
                    <a:pt x="191" y="235"/>
                  </a:lnTo>
                  <a:lnTo>
                    <a:pt x="192" y="240"/>
                  </a:lnTo>
                  <a:lnTo>
                    <a:pt x="208" y="250"/>
                  </a:lnTo>
                  <a:lnTo>
                    <a:pt x="208" y="259"/>
                  </a:lnTo>
                  <a:lnTo>
                    <a:pt x="237" y="272"/>
                  </a:lnTo>
                  <a:lnTo>
                    <a:pt x="238" y="277"/>
                  </a:lnTo>
                  <a:lnTo>
                    <a:pt x="241" y="281"/>
                  </a:lnTo>
                  <a:lnTo>
                    <a:pt x="244" y="283"/>
                  </a:lnTo>
                  <a:lnTo>
                    <a:pt x="247" y="285"/>
                  </a:lnTo>
                  <a:lnTo>
                    <a:pt x="255" y="287"/>
                  </a:lnTo>
                  <a:lnTo>
                    <a:pt x="261" y="290"/>
                  </a:lnTo>
                  <a:lnTo>
                    <a:pt x="261" y="293"/>
                  </a:lnTo>
                  <a:lnTo>
                    <a:pt x="262" y="296"/>
                  </a:lnTo>
                  <a:lnTo>
                    <a:pt x="264" y="300"/>
                  </a:lnTo>
                  <a:lnTo>
                    <a:pt x="269" y="304"/>
                  </a:lnTo>
                  <a:lnTo>
                    <a:pt x="274" y="306"/>
                  </a:lnTo>
                  <a:lnTo>
                    <a:pt x="277" y="307"/>
                  </a:lnTo>
                  <a:lnTo>
                    <a:pt x="279" y="309"/>
                  </a:lnTo>
                  <a:lnTo>
                    <a:pt x="280" y="315"/>
                  </a:lnTo>
                  <a:lnTo>
                    <a:pt x="305" y="326"/>
                  </a:lnTo>
                  <a:lnTo>
                    <a:pt x="303" y="328"/>
                  </a:lnTo>
                  <a:lnTo>
                    <a:pt x="311" y="327"/>
                  </a:lnTo>
                  <a:lnTo>
                    <a:pt x="320" y="326"/>
                  </a:lnTo>
                  <a:lnTo>
                    <a:pt x="334" y="326"/>
                  </a:lnTo>
                  <a:lnTo>
                    <a:pt x="338" y="326"/>
                  </a:lnTo>
                  <a:lnTo>
                    <a:pt x="342" y="327"/>
                  </a:lnTo>
                  <a:lnTo>
                    <a:pt x="345" y="329"/>
                  </a:lnTo>
                  <a:lnTo>
                    <a:pt x="348" y="331"/>
                  </a:lnTo>
                  <a:lnTo>
                    <a:pt x="351" y="333"/>
                  </a:lnTo>
                  <a:lnTo>
                    <a:pt x="352" y="336"/>
                  </a:lnTo>
                  <a:lnTo>
                    <a:pt x="353" y="338"/>
                  </a:lnTo>
                  <a:lnTo>
                    <a:pt x="354" y="341"/>
                  </a:lnTo>
                  <a:lnTo>
                    <a:pt x="354" y="347"/>
                  </a:lnTo>
                  <a:lnTo>
                    <a:pt x="371" y="347"/>
                  </a:lnTo>
                  <a:lnTo>
                    <a:pt x="371" y="358"/>
                  </a:lnTo>
                  <a:lnTo>
                    <a:pt x="390" y="356"/>
                  </a:lnTo>
                  <a:lnTo>
                    <a:pt x="392" y="357"/>
                  </a:lnTo>
                  <a:lnTo>
                    <a:pt x="394" y="358"/>
                  </a:lnTo>
                  <a:lnTo>
                    <a:pt x="396" y="360"/>
                  </a:lnTo>
                  <a:lnTo>
                    <a:pt x="398" y="363"/>
                  </a:lnTo>
                  <a:lnTo>
                    <a:pt x="401" y="369"/>
                  </a:lnTo>
                  <a:lnTo>
                    <a:pt x="403" y="374"/>
                  </a:lnTo>
                  <a:lnTo>
                    <a:pt x="406" y="378"/>
                  </a:lnTo>
                  <a:lnTo>
                    <a:pt x="408" y="380"/>
                  </a:lnTo>
                  <a:lnTo>
                    <a:pt x="409" y="382"/>
                  </a:lnTo>
                  <a:lnTo>
                    <a:pt x="411" y="383"/>
                  </a:lnTo>
                  <a:lnTo>
                    <a:pt x="413" y="384"/>
                  </a:lnTo>
                  <a:lnTo>
                    <a:pt x="415" y="385"/>
                  </a:lnTo>
                  <a:lnTo>
                    <a:pt x="418" y="387"/>
                  </a:lnTo>
                  <a:lnTo>
                    <a:pt x="421" y="392"/>
                  </a:lnTo>
                  <a:lnTo>
                    <a:pt x="434" y="391"/>
                  </a:lnTo>
                  <a:lnTo>
                    <a:pt x="441" y="391"/>
                  </a:lnTo>
                  <a:lnTo>
                    <a:pt x="443" y="392"/>
                  </a:lnTo>
                  <a:lnTo>
                    <a:pt x="445" y="395"/>
                  </a:lnTo>
                  <a:lnTo>
                    <a:pt x="447" y="399"/>
                  </a:lnTo>
                  <a:lnTo>
                    <a:pt x="448" y="405"/>
                  </a:lnTo>
                  <a:lnTo>
                    <a:pt x="451" y="413"/>
                  </a:lnTo>
                  <a:lnTo>
                    <a:pt x="456" y="420"/>
                  </a:lnTo>
                  <a:lnTo>
                    <a:pt x="459" y="423"/>
                  </a:lnTo>
                  <a:lnTo>
                    <a:pt x="463" y="425"/>
                  </a:lnTo>
                  <a:lnTo>
                    <a:pt x="466" y="427"/>
                  </a:lnTo>
                  <a:lnTo>
                    <a:pt x="469" y="427"/>
                  </a:lnTo>
                  <a:lnTo>
                    <a:pt x="469" y="434"/>
                  </a:lnTo>
                  <a:lnTo>
                    <a:pt x="469" y="439"/>
                  </a:lnTo>
                  <a:lnTo>
                    <a:pt x="468" y="443"/>
                  </a:lnTo>
                  <a:lnTo>
                    <a:pt x="471" y="447"/>
                  </a:lnTo>
                  <a:lnTo>
                    <a:pt x="474" y="451"/>
                  </a:lnTo>
                  <a:lnTo>
                    <a:pt x="477" y="455"/>
                  </a:lnTo>
                  <a:lnTo>
                    <a:pt x="479" y="459"/>
                  </a:lnTo>
                  <a:lnTo>
                    <a:pt x="471" y="466"/>
                  </a:lnTo>
                  <a:lnTo>
                    <a:pt x="455" y="475"/>
                  </a:lnTo>
                  <a:lnTo>
                    <a:pt x="457" y="481"/>
                  </a:lnTo>
                  <a:lnTo>
                    <a:pt x="457" y="488"/>
                  </a:lnTo>
                  <a:lnTo>
                    <a:pt x="455" y="497"/>
                  </a:lnTo>
                  <a:lnTo>
                    <a:pt x="452" y="504"/>
                  </a:lnTo>
                  <a:lnTo>
                    <a:pt x="454" y="508"/>
                  </a:lnTo>
                  <a:lnTo>
                    <a:pt x="457" y="510"/>
                  </a:lnTo>
                  <a:lnTo>
                    <a:pt x="463" y="510"/>
                  </a:lnTo>
                  <a:lnTo>
                    <a:pt x="468" y="509"/>
                  </a:lnTo>
                  <a:lnTo>
                    <a:pt x="468" y="503"/>
                  </a:lnTo>
                  <a:lnTo>
                    <a:pt x="470" y="498"/>
                  </a:lnTo>
                  <a:lnTo>
                    <a:pt x="473" y="494"/>
                  </a:lnTo>
                  <a:lnTo>
                    <a:pt x="476" y="490"/>
                  </a:lnTo>
                  <a:lnTo>
                    <a:pt x="479" y="487"/>
                  </a:lnTo>
                  <a:lnTo>
                    <a:pt x="482" y="483"/>
                  </a:lnTo>
                  <a:lnTo>
                    <a:pt x="485" y="479"/>
                  </a:lnTo>
                  <a:lnTo>
                    <a:pt x="486" y="473"/>
                  </a:lnTo>
                  <a:lnTo>
                    <a:pt x="486" y="468"/>
                  </a:lnTo>
                  <a:lnTo>
                    <a:pt x="489" y="462"/>
                  </a:lnTo>
                  <a:lnTo>
                    <a:pt x="490" y="458"/>
                  </a:lnTo>
                  <a:lnTo>
                    <a:pt x="493" y="455"/>
                  </a:lnTo>
                  <a:lnTo>
                    <a:pt x="497" y="452"/>
                  </a:lnTo>
                  <a:lnTo>
                    <a:pt x="501" y="451"/>
                  </a:lnTo>
                  <a:lnTo>
                    <a:pt x="507" y="450"/>
                  </a:lnTo>
                  <a:lnTo>
                    <a:pt x="513" y="449"/>
                  </a:lnTo>
                  <a:lnTo>
                    <a:pt x="513" y="441"/>
                  </a:lnTo>
                  <a:lnTo>
                    <a:pt x="512" y="432"/>
                  </a:lnTo>
                  <a:lnTo>
                    <a:pt x="510" y="427"/>
                  </a:lnTo>
                  <a:lnTo>
                    <a:pt x="508" y="423"/>
                  </a:lnTo>
                  <a:lnTo>
                    <a:pt x="506" y="417"/>
                  </a:lnTo>
                  <a:lnTo>
                    <a:pt x="498" y="417"/>
                  </a:lnTo>
                  <a:lnTo>
                    <a:pt x="493" y="416"/>
                  </a:lnTo>
                  <a:lnTo>
                    <a:pt x="486" y="414"/>
                  </a:lnTo>
                  <a:lnTo>
                    <a:pt x="477" y="414"/>
                  </a:lnTo>
                  <a:lnTo>
                    <a:pt x="477" y="403"/>
                  </a:lnTo>
                  <a:lnTo>
                    <a:pt x="479" y="398"/>
                  </a:lnTo>
                  <a:lnTo>
                    <a:pt x="481" y="393"/>
                  </a:lnTo>
                  <a:lnTo>
                    <a:pt x="481" y="379"/>
                  </a:lnTo>
                  <a:lnTo>
                    <a:pt x="485" y="377"/>
                  </a:lnTo>
                  <a:lnTo>
                    <a:pt x="489" y="374"/>
                  </a:lnTo>
                  <a:lnTo>
                    <a:pt x="490" y="370"/>
                  </a:lnTo>
                  <a:lnTo>
                    <a:pt x="492" y="366"/>
                  </a:lnTo>
                  <a:lnTo>
                    <a:pt x="494" y="362"/>
                  </a:lnTo>
                  <a:lnTo>
                    <a:pt x="497" y="359"/>
                  </a:lnTo>
                  <a:lnTo>
                    <a:pt x="503" y="357"/>
                  </a:lnTo>
                  <a:lnTo>
                    <a:pt x="511" y="356"/>
                  </a:lnTo>
                  <a:lnTo>
                    <a:pt x="517" y="358"/>
                  </a:lnTo>
                  <a:lnTo>
                    <a:pt x="523" y="361"/>
                  </a:lnTo>
                  <a:lnTo>
                    <a:pt x="528" y="363"/>
                  </a:lnTo>
                  <a:lnTo>
                    <a:pt x="534" y="365"/>
                  </a:lnTo>
                  <a:lnTo>
                    <a:pt x="542" y="366"/>
                  </a:lnTo>
                  <a:lnTo>
                    <a:pt x="552" y="366"/>
                  </a:lnTo>
                  <a:lnTo>
                    <a:pt x="558" y="384"/>
                  </a:lnTo>
                  <a:lnTo>
                    <a:pt x="572" y="390"/>
                  </a:lnTo>
                  <a:lnTo>
                    <a:pt x="576" y="373"/>
                  </a:lnTo>
                  <a:lnTo>
                    <a:pt x="572" y="369"/>
                  </a:lnTo>
                  <a:lnTo>
                    <a:pt x="566" y="365"/>
                  </a:lnTo>
                  <a:lnTo>
                    <a:pt x="560" y="360"/>
                  </a:lnTo>
                  <a:lnTo>
                    <a:pt x="553" y="356"/>
                  </a:lnTo>
                  <a:lnTo>
                    <a:pt x="535" y="346"/>
                  </a:lnTo>
                  <a:lnTo>
                    <a:pt x="514" y="337"/>
                  </a:lnTo>
                  <a:lnTo>
                    <a:pt x="494" y="329"/>
                  </a:lnTo>
                  <a:lnTo>
                    <a:pt x="472" y="321"/>
                  </a:lnTo>
                  <a:lnTo>
                    <a:pt x="463" y="319"/>
                  </a:lnTo>
                  <a:lnTo>
                    <a:pt x="453" y="317"/>
                  </a:lnTo>
                  <a:lnTo>
                    <a:pt x="444" y="316"/>
                  </a:lnTo>
                  <a:lnTo>
                    <a:pt x="437" y="315"/>
                  </a:lnTo>
                  <a:lnTo>
                    <a:pt x="434" y="309"/>
                  </a:lnTo>
                  <a:lnTo>
                    <a:pt x="432" y="302"/>
                  </a:lnTo>
                  <a:lnTo>
                    <a:pt x="432" y="293"/>
                  </a:lnTo>
                  <a:lnTo>
                    <a:pt x="448" y="288"/>
                  </a:lnTo>
                  <a:lnTo>
                    <a:pt x="446" y="286"/>
                  </a:lnTo>
                  <a:lnTo>
                    <a:pt x="443" y="284"/>
                  </a:lnTo>
                  <a:lnTo>
                    <a:pt x="442" y="283"/>
                  </a:lnTo>
                  <a:lnTo>
                    <a:pt x="406" y="286"/>
                  </a:lnTo>
                  <a:lnTo>
                    <a:pt x="398" y="286"/>
                  </a:lnTo>
                  <a:lnTo>
                    <a:pt x="392" y="285"/>
                  </a:lnTo>
                  <a:lnTo>
                    <a:pt x="385" y="282"/>
                  </a:lnTo>
                  <a:lnTo>
                    <a:pt x="376" y="278"/>
                  </a:lnTo>
                  <a:lnTo>
                    <a:pt x="367" y="273"/>
                  </a:lnTo>
                  <a:lnTo>
                    <a:pt x="359" y="266"/>
                  </a:lnTo>
                  <a:lnTo>
                    <a:pt x="353" y="261"/>
                  </a:lnTo>
                  <a:lnTo>
                    <a:pt x="347" y="255"/>
                  </a:lnTo>
                  <a:lnTo>
                    <a:pt x="345" y="251"/>
                  </a:lnTo>
                  <a:lnTo>
                    <a:pt x="340" y="250"/>
                  </a:lnTo>
                  <a:lnTo>
                    <a:pt x="337" y="248"/>
                  </a:lnTo>
                  <a:lnTo>
                    <a:pt x="334" y="246"/>
                  </a:lnTo>
                  <a:lnTo>
                    <a:pt x="333" y="243"/>
                  </a:lnTo>
                  <a:lnTo>
                    <a:pt x="331" y="234"/>
                  </a:lnTo>
                  <a:lnTo>
                    <a:pt x="329" y="226"/>
                  </a:lnTo>
                  <a:lnTo>
                    <a:pt x="320" y="210"/>
                  </a:lnTo>
                  <a:lnTo>
                    <a:pt x="315" y="195"/>
                  </a:lnTo>
                  <a:lnTo>
                    <a:pt x="273" y="173"/>
                  </a:lnTo>
                  <a:lnTo>
                    <a:pt x="259" y="178"/>
                  </a:lnTo>
                  <a:lnTo>
                    <a:pt x="259" y="171"/>
                  </a:lnTo>
                  <a:lnTo>
                    <a:pt x="262" y="171"/>
                  </a:lnTo>
                  <a:lnTo>
                    <a:pt x="257" y="161"/>
                  </a:lnTo>
                  <a:lnTo>
                    <a:pt x="251" y="14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68" name="Freeform 720"/>
            <p:cNvSpPr>
              <a:spLocks/>
            </p:cNvSpPr>
            <p:nvPr/>
          </p:nvSpPr>
          <p:spPr bwMode="auto">
            <a:xfrm>
              <a:off x="7535756" y="4920638"/>
              <a:ext cx="584559" cy="494311"/>
            </a:xfrm>
            <a:custGeom>
              <a:avLst/>
              <a:gdLst>
                <a:gd name="T0" fmla="*/ 688001102 w 285"/>
                <a:gd name="T1" fmla="*/ 32762868 h 241"/>
                <a:gd name="T2" fmla="*/ 672880181 w 285"/>
                <a:gd name="T3" fmla="*/ 57964463 h 241"/>
                <a:gd name="T4" fmla="*/ 602315884 w 285"/>
                <a:gd name="T5" fmla="*/ 88206378 h 241"/>
                <a:gd name="T6" fmla="*/ 493950079 w 285"/>
                <a:gd name="T7" fmla="*/ 80645105 h 241"/>
                <a:gd name="T8" fmla="*/ 418345475 w 285"/>
                <a:gd name="T9" fmla="*/ 88206378 h 241"/>
                <a:gd name="T10" fmla="*/ 350300538 w 285"/>
                <a:gd name="T11" fmla="*/ 115927339 h 241"/>
                <a:gd name="T12" fmla="*/ 287297495 w 285"/>
                <a:gd name="T13" fmla="*/ 133569250 h 241"/>
                <a:gd name="T14" fmla="*/ 274695934 w 285"/>
                <a:gd name="T15" fmla="*/ 161290211 h 241"/>
                <a:gd name="T16" fmla="*/ 181451049 w 285"/>
                <a:gd name="T17" fmla="*/ 183972440 h 241"/>
                <a:gd name="T18" fmla="*/ 153728568 w 285"/>
                <a:gd name="T19" fmla="*/ 216733721 h 241"/>
                <a:gd name="T20" fmla="*/ 85685218 w 285"/>
                <a:gd name="T21" fmla="*/ 224294993 h 241"/>
                <a:gd name="T22" fmla="*/ 70564297 w 285"/>
                <a:gd name="T23" fmla="*/ 252015954 h 241"/>
                <a:gd name="T24" fmla="*/ 55443376 w 285"/>
                <a:gd name="T25" fmla="*/ 307459464 h 241"/>
                <a:gd name="T26" fmla="*/ 10080614 w 285"/>
                <a:gd name="T27" fmla="*/ 357862655 h 241"/>
                <a:gd name="T28" fmla="*/ 0 w 285"/>
                <a:gd name="T29" fmla="*/ 451109352 h 241"/>
                <a:gd name="T30" fmla="*/ 35282149 w 285"/>
                <a:gd name="T31" fmla="*/ 461189990 h 241"/>
                <a:gd name="T32" fmla="*/ 45362762 w 285"/>
                <a:gd name="T33" fmla="*/ 473789994 h 241"/>
                <a:gd name="T34" fmla="*/ 98285191 w 285"/>
                <a:gd name="T35" fmla="*/ 486391586 h 241"/>
                <a:gd name="T36" fmla="*/ 131047980 w 285"/>
                <a:gd name="T37" fmla="*/ 506552862 h 241"/>
                <a:gd name="T38" fmla="*/ 113406112 w 285"/>
                <a:gd name="T39" fmla="*/ 519152866 h 241"/>
                <a:gd name="T40" fmla="*/ 143647954 w 285"/>
                <a:gd name="T41" fmla="*/ 569556057 h 241"/>
                <a:gd name="T42" fmla="*/ 163809181 w 285"/>
                <a:gd name="T43" fmla="*/ 567036691 h 241"/>
                <a:gd name="T44" fmla="*/ 312499030 w 285"/>
                <a:gd name="T45" fmla="*/ 549394780 h 241"/>
                <a:gd name="T46" fmla="*/ 372982713 w 285"/>
                <a:gd name="T47" fmla="*/ 564515738 h 241"/>
                <a:gd name="T48" fmla="*/ 413305168 w 285"/>
                <a:gd name="T49" fmla="*/ 594757652 h 241"/>
                <a:gd name="T50" fmla="*/ 514111307 w 285"/>
                <a:gd name="T51" fmla="*/ 607359244 h 241"/>
                <a:gd name="T52" fmla="*/ 468748544 w 285"/>
                <a:gd name="T53" fmla="*/ 546875415 h 241"/>
                <a:gd name="T54" fmla="*/ 395663300 w 285"/>
                <a:gd name="T55" fmla="*/ 514112547 h 241"/>
                <a:gd name="T56" fmla="*/ 350300538 w 285"/>
                <a:gd name="T57" fmla="*/ 498991590 h 241"/>
                <a:gd name="T58" fmla="*/ 312499030 w 285"/>
                <a:gd name="T59" fmla="*/ 506552862 h 241"/>
                <a:gd name="T60" fmla="*/ 304937776 w 285"/>
                <a:gd name="T61" fmla="*/ 493951271 h 241"/>
                <a:gd name="T62" fmla="*/ 342740871 w 285"/>
                <a:gd name="T63" fmla="*/ 425907757 h 241"/>
                <a:gd name="T64" fmla="*/ 362902099 w 285"/>
                <a:gd name="T65" fmla="*/ 410786799 h 241"/>
                <a:gd name="T66" fmla="*/ 342740871 w 285"/>
                <a:gd name="T67" fmla="*/ 388104570 h 241"/>
                <a:gd name="T68" fmla="*/ 312499030 w 285"/>
                <a:gd name="T69" fmla="*/ 360383608 h 241"/>
                <a:gd name="T70" fmla="*/ 254534706 w 285"/>
                <a:gd name="T71" fmla="*/ 236894997 h 241"/>
                <a:gd name="T72" fmla="*/ 284776548 w 285"/>
                <a:gd name="T73" fmla="*/ 226814359 h 241"/>
                <a:gd name="T74" fmla="*/ 317539337 w 285"/>
                <a:gd name="T75" fmla="*/ 224294993 h 241"/>
                <a:gd name="T76" fmla="*/ 362902099 w 285"/>
                <a:gd name="T77" fmla="*/ 259577227 h 241"/>
                <a:gd name="T78" fmla="*/ 410784221 w 285"/>
                <a:gd name="T79" fmla="*/ 234375631 h 241"/>
                <a:gd name="T80" fmla="*/ 400703607 w 285"/>
                <a:gd name="T81" fmla="*/ 183972440 h 241"/>
                <a:gd name="T82" fmla="*/ 441026063 w 285"/>
                <a:gd name="T83" fmla="*/ 173891802 h 241"/>
                <a:gd name="T84" fmla="*/ 458667931 w 285"/>
                <a:gd name="T85" fmla="*/ 151209573 h 241"/>
                <a:gd name="T86" fmla="*/ 511590360 w 285"/>
                <a:gd name="T87" fmla="*/ 141128934 h 241"/>
                <a:gd name="T88" fmla="*/ 536791894 w 285"/>
                <a:gd name="T89" fmla="*/ 131048296 h 241"/>
                <a:gd name="T90" fmla="*/ 584675604 w 285"/>
                <a:gd name="T91" fmla="*/ 126007977 h 241"/>
                <a:gd name="T92" fmla="*/ 690522049 w 285"/>
                <a:gd name="T93" fmla="*/ 100806382 h 241"/>
                <a:gd name="T94" fmla="*/ 718242944 w 285"/>
                <a:gd name="T95" fmla="*/ 35282234 h 241"/>
                <a:gd name="T96" fmla="*/ 713202637 w 285"/>
                <a:gd name="T97" fmla="*/ 7561272 h 241"/>
                <a:gd name="T98" fmla="*/ 672880181 w 285"/>
                <a:gd name="T99" fmla="*/ 0 h 2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85" h="241">
                  <a:moveTo>
                    <a:pt x="267" y="0"/>
                  </a:moveTo>
                  <a:lnTo>
                    <a:pt x="271" y="7"/>
                  </a:lnTo>
                  <a:lnTo>
                    <a:pt x="273" y="13"/>
                  </a:lnTo>
                  <a:lnTo>
                    <a:pt x="273" y="17"/>
                  </a:lnTo>
                  <a:lnTo>
                    <a:pt x="271" y="20"/>
                  </a:lnTo>
                  <a:lnTo>
                    <a:pt x="267" y="23"/>
                  </a:lnTo>
                  <a:lnTo>
                    <a:pt x="261" y="27"/>
                  </a:lnTo>
                  <a:lnTo>
                    <a:pt x="254" y="30"/>
                  </a:lnTo>
                  <a:lnTo>
                    <a:pt x="239" y="35"/>
                  </a:lnTo>
                  <a:lnTo>
                    <a:pt x="229" y="37"/>
                  </a:lnTo>
                  <a:lnTo>
                    <a:pt x="207" y="37"/>
                  </a:lnTo>
                  <a:lnTo>
                    <a:pt x="196" y="32"/>
                  </a:lnTo>
                  <a:lnTo>
                    <a:pt x="184" y="28"/>
                  </a:lnTo>
                  <a:lnTo>
                    <a:pt x="176" y="30"/>
                  </a:lnTo>
                  <a:lnTo>
                    <a:pt x="166" y="35"/>
                  </a:lnTo>
                  <a:lnTo>
                    <a:pt x="157" y="39"/>
                  </a:lnTo>
                  <a:lnTo>
                    <a:pt x="148" y="43"/>
                  </a:lnTo>
                  <a:lnTo>
                    <a:pt x="139" y="46"/>
                  </a:lnTo>
                  <a:lnTo>
                    <a:pt x="126" y="49"/>
                  </a:lnTo>
                  <a:lnTo>
                    <a:pt x="120" y="51"/>
                  </a:lnTo>
                  <a:lnTo>
                    <a:pt x="114" y="53"/>
                  </a:lnTo>
                  <a:lnTo>
                    <a:pt x="110" y="55"/>
                  </a:lnTo>
                  <a:lnTo>
                    <a:pt x="109" y="57"/>
                  </a:lnTo>
                  <a:lnTo>
                    <a:pt x="109" y="64"/>
                  </a:lnTo>
                  <a:lnTo>
                    <a:pt x="94" y="66"/>
                  </a:lnTo>
                  <a:lnTo>
                    <a:pt x="79" y="69"/>
                  </a:lnTo>
                  <a:lnTo>
                    <a:pt x="72" y="73"/>
                  </a:lnTo>
                  <a:lnTo>
                    <a:pt x="67" y="76"/>
                  </a:lnTo>
                  <a:lnTo>
                    <a:pt x="63" y="81"/>
                  </a:lnTo>
                  <a:lnTo>
                    <a:pt x="61" y="86"/>
                  </a:lnTo>
                  <a:lnTo>
                    <a:pt x="52" y="88"/>
                  </a:lnTo>
                  <a:lnTo>
                    <a:pt x="43" y="89"/>
                  </a:lnTo>
                  <a:lnTo>
                    <a:pt x="34" y="89"/>
                  </a:lnTo>
                  <a:lnTo>
                    <a:pt x="34" y="94"/>
                  </a:lnTo>
                  <a:lnTo>
                    <a:pt x="27" y="94"/>
                  </a:lnTo>
                  <a:lnTo>
                    <a:pt x="28" y="100"/>
                  </a:lnTo>
                  <a:lnTo>
                    <a:pt x="29" y="105"/>
                  </a:lnTo>
                  <a:lnTo>
                    <a:pt x="27" y="113"/>
                  </a:lnTo>
                  <a:lnTo>
                    <a:pt x="22" y="122"/>
                  </a:lnTo>
                  <a:lnTo>
                    <a:pt x="16" y="133"/>
                  </a:lnTo>
                  <a:lnTo>
                    <a:pt x="13" y="142"/>
                  </a:lnTo>
                  <a:lnTo>
                    <a:pt x="4" y="142"/>
                  </a:lnTo>
                  <a:lnTo>
                    <a:pt x="7" y="161"/>
                  </a:lnTo>
                  <a:lnTo>
                    <a:pt x="0" y="161"/>
                  </a:lnTo>
                  <a:lnTo>
                    <a:pt x="0" y="179"/>
                  </a:lnTo>
                  <a:lnTo>
                    <a:pt x="7" y="179"/>
                  </a:lnTo>
                  <a:lnTo>
                    <a:pt x="11" y="180"/>
                  </a:lnTo>
                  <a:lnTo>
                    <a:pt x="14" y="183"/>
                  </a:lnTo>
                  <a:lnTo>
                    <a:pt x="15" y="184"/>
                  </a:lnTo>
                  <a:lnTo>
                    <a:pt x="17" y="186"/>
                  </a:lnTo>
                  <a:lnTo>
                    <a:pt x="18" y="188"/>
                  </a:lnTo>
                  <a:lnTo>
                    <a:pt x="20" y="190"/>
                  </a:lnTo>
                  <a:lnTo>
                    <a:pt x="24" y="191"/>
                  </a:lnTo>
                  <a:lnTo>
                    <a:pt x="39" y="193"/>
                  </a:lnTo>
                  <a:lnTo>
                    <a:pt x="53" y="195"/>
                  </a:lnTo>
                  <a:lnTo>
                    <a:pt x="52" y="198"/>
                  </a:lnTo>
                  <a:lnTo>
                    <a:pt x="52" y="201"/>
                  </a:lnTo>
                  <a:lnTo>
                    <a:pt x="51" y="203"/>
                  </a:lnTo>
                  <a:lnTo>
                    <a:pt x="49" y="204"/>
                  </a:lnTo>
                  <a:lnTo>
                    <a:pt x="45" y="206"/>
                  </a:lnTo>
                  <a:lnTo>
                    <a:pt x="38" y="206"/>
                  </a:lnTo>
                  <a:lnTo>
                    <a:pt x="54" y="228"/>
                  </a:lnTo>
                  <a:lnTo>
                    <a:pt x="57" y="226"/>
                  </a:lnTo>
                  <a:lnTo>
                    <a:pt x="59" y="225"/>
                  </a:lnTo>
                  <a:lnTo>
                    <a:pt x="62" y="225"/>
                  </a:lnTo>
                  <a:lnTo>
                    <a:pt x="65" y="225"/>
                  </a:lnTo>
                  <a:lnTo>
                    <a:pt x="65" y="227"/>
                  </a:lnTo>
                  <a:lnTo>
                    <a:pt x="121" y="218"/>
                  </a:lnTo>
                  <a:lnTo>
                    <a:pt x="124" y="218"/>
                  </a:lnTo>
                  <a:lnTo>
                    <a:pt x="133" y="219"/>
                  </a:lnTo>
                  <a:lnTo>
                    <a:pt x="140" y="222"/>
                  </a:lnTo>
                  <a:lnTo>
                    <a:pt x="148" y="224"/>
                  </a:lnTo>
                  <a:lnTo>
                    <a:pt x="157" y="225"/>
                  </a:lnTo>
                  <a:lnTo>
                    <a:pt x="164" y="225"/>
                  </a:lnTo>
                  <a:lnTo>
                    <a:pt x="164" y="236"/>
                  </a:lnTo>
                  <a:lnTo>
                    <a:pt x="186" y="235"/>
                  </a:lnTo>
                  <a:lnTo>
                    <a:pt x="193" y="237"/>
                  </a:lnTo>
                  <a:lnTo>
                    <a:pt x="204" y="241"/>
                  </a:lnTo>
                  <a:lnTo>
                    <a:pt x="204" y="220"/>
                  </a:lnTo>
                  <a:lnTo>
                    <a:pt x="192" y="220"/>
                  </a:lnTo>
                  <a:lnTo>
                    <a:pt x="186" y="217"/>
                  </a:lnTo>
                  <a:lnTo>
                    <a:pt x="174" y="211"/>
                  </a:lnTo>
                  <a:lnTo>
                    <a:pt x="165" y="207"/>
                  </a:lnTo>
                  <a:lnTo>
                    <a:pt x="157" y="204"/>
                  </a:lnTo>
                  <a:lnTo>
                    <a:pt x="149" y="202"/>
                  </a:lnTo>
                  <a:lnTo>
                    <a:pt x="139" y="201"/>
                  </a:lnTo>
                  <a:lnTo>
                    <a:pt x="139" y="198"/>
                  </a:lnTo>
                  <a:lnTo>
                    <a:pt x="133" y="200"/>
                  </a:lnTo>
                  <a:lnTo>
                    <a:pt x="126" y="201"/>
                  </a:lnTo>
                  <a:lnTo>
                    <a:pt x="124" y="201"/>
                  </a:lnTo>
                  <a:lnTo>
                    <a:pt x="122" y="200"/>
                  </a:lnTo>
                  <a:lnTo>
                    <a:pt x="121" y="198"/>
                  </a:lnTo>
                  <a:lnTo>
                    <a:pt x="121" y="196"/>
                  </a:lnTo>
                  <a:lnTo>
                    <a:pt x="121" y="190"/>
                  </a:lnTo>
                  <a:lnTo>
                    <a:pt x="141" y="183"/>
                  </a:lnTo>
                  <a:lnTo>
                    <a:pt x="136" y="169"/>
                  </a:lnTo>
                  <a:lnTo>
                    <a:pt x="130" y="169"/>
                  </a:lnTo>
                  <a:lnTo>
                    <a:pt x="130" y="163"/>
                  </a:lnTo>
                  <a:lnTo>
                    <a:pt x="144" y="163"/>
                  </a:lnTo>
                  <a:lnTo>
                    <a:pt x="144" y="159"/>
                  </a:lnTo>
                  <a:lnTo>
                    <a:pt x="137" y="159"/>
                  </a:lnTo>
                  <a:lnTo>
                    <a:pt x="136" y="154"/>
                  </a:lnTo>
                  <a:lnTo>
                    <a:pt x="133" y="150"/>
                  </a:lnTo>
                  <a:lnTo>
                    <a:pt x="129" y="146"/>
                  </a:lnTo>
                  <a:lnTo>
                    <a:pt x="124" y="143"/>
                  </a:lnTo>
                  <a:lnTo>
                    <a:pt x="113" y="137"/>
                  </a:lnTo>
                  <a:lnTo>
                    <a:pt x="105" y="132"/>
                  </a:lnTo>
                  <a:lnTo>
                    <a:pt x="101" y="94"/>
                  </a:lnTo>
                  <a:lnTo>
                    <a:pt x="110" y="94"/>
                  </a:lnTo>
                  <a:lnTo>
                    <a:pt x="112" y="92"/>
                  </a:lnTo>
                  <a:lnTo>
                    <a:pt x="113" y="90"/>
                  </a:lnTo>
                  <a:lnTo>
                    <a:pt x="116" y="90"/>
                  </a:lnTo>
                  <a:lnTo>
                    <a:pt x="119" y="89"/>
                  </a:lnTo>
                  <a:lnTo>
                    <a:pt x="126" y="89"/>
                  </a:lnTo>
                  <a:lnTo>
                    <a:pt x="123" y="102"/>
                  </a:lnTo>
                  <a:lnTo>
                    <a:pt x="144" y="108"/>
                  </a:lnTo>
                  <a:lnTo>
                    <a:pt x="144" y="103"/>
                  </a:lnTo>
                  <a:lnTo>
                    <a:pt x="161" y="103"/>
                  </a:lnTo>
                  <a:lnTo>
                    <a:pt x="162" y="97"/>
                  </a:lnTo>
                  <a:lnTo>
                    <a:pt x="163" y="93"/>
                  </a:lnTo>
                  <a:lnTo>
                    <a:pt x="159" y="85"/>
                  </a:lnTo>
                  <a:lnTo>
                    <a:pt x="153" y="73"/>
                  </a:lnTo>
                  <a:lnTo>
                    <a:pt x="159" y="73"/>
                  </a:lnTo>
                  <a:lnTo>
                    <a:pt x="165" y="71"/>
                  </a:lnTo>
                  <a:lnTo>
                    <a:pt x="169" y="71"/>
                  </a:lnTo>
                  <a:lnTo>
                    <a:pt x="175" y="69"/>
                  </a:lnTo>
                  <a:lnTo>
                    <a:pt x="178" y="67"/>
                  </a:lnTo>
                  <a:lnTo>
                    <a:pt x="180" y="64"/>
                  </a:lnTo>
                  <a:lnTo>
                    <a:pt x="182" y="60"/>
                  </a:lnTo>
                  <a:lnTo>
                    <a:pt x="182" y="56"/>
                  </a:lnTo>
                  <a:lnTo>
                    <a:pt x="197" y="56"/>
                  </a:lnTo>
                  <a:lnTo>
                    <a:pt x="203" y="56"/>
                  </a:lnTo>
                  <a:lnTo>
                    <a:pt x="206" y="57"/>
                  </a:lnTo>
                  <a:lnTo>
                    <a:pt x="208" y="55"/>
                  </a:lnTo>
                  <a:lnTo>
                    <a:pt x="213" y="52"/>
                  </a:lnTo>
                  <a:lnTo>
                    <a:pt x="218" y="49"/>
                  </a:lnTo>
                  <a:lnTo>
                    <a:pt x="222" y="47"/>
                  </a:lnTo>
                  <a:lnTo>
                    <a:pt x="232" y="50"/>
                  </a:lnTo>
                  <a:lnTo>
                    <a:pt x="238" y="52"/>
                  </a:lnTo>
                  <a:lnTo>
                    <a:pt x="273" y="51"/>
                  </a:lnTo>
                  <a:lnTo>
                    <a:pt x="274" y="40"/>
                  </a:lnTo>
                  <a:lnTo>
                    <a:pt x="276" y="30"/>
                  </a:lnTo>
                  <a:lnTo>
                    <a:pt x="282" y="21"/>
                  </a:lnTo>
                  <a:lnTo>
                    <a:pt x="285" y="14"/>
                  </a:lnTo>
                  <a:lnTo>
                    <a:pt x="285" y="13"/>
                  </a:lnTo>
                  <a:lnTo>
                    <a:pt x="285" y="7"/>
                  </a:lnTo>
                  <a:lnTo>
                    <a:pt x="283" y="3"/>
                  </a:lnTo>
                  <a:lnTo>
                    <a:pt x="273" y="3"/>
                  </a:lnTo>
                  <a:lnTo>
                    <a:pt x="269" y="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de-AT" sz="1400" b="1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269" name="Freeform 721"/>
            <p:cNvSpPr>
              <a:spLocks/>
            </p:cNvSpPr>
            <p:nvPr/>
          </p:nvSpPr>
          <p:spPr bwMode="auto">
            <a:xfrm>
              <a:off x="6270239" y="5148309"/>
              <a:ext cx="159984" cy="266641"/>
            </a:xfrm>
            <a:custGeom>
              <a:avLst/>
              <a:gdLst>
                <a:gd name="T0" fmla="*/ 0 w 78"/>
                <a:gd name="T1" fmla="*/ 73085325 h 130"/>
                <a:gd name="T2" fmla="*/ 25201563 w 78"/>
                <a:gd name="T3" fmla="*/ 73085325 h 130"/>
                <a:gd name="T4" fmla="*/ 50403125 w 78"/>
                <a:gd name="T5" fmla="*/ 131048125 h 130"/>
                <a:gd name="T6" fmla="*/ 45362813 w 78"/>
                <a:gd name="T7" fmla="*/ 176410938 h 130"/>
                <a:gd name="T8" fmla="*/ 55443438 w 78"/>
                <a:gd name="T9" fmla="*/ 176410938 h 130"/>
                <a:gd name="T10" fmla="*/ 50403125 w 78"/>
                <a:gd name="T11" fmla="*/ 221773750 h 130"/>
                <a:gd name="T12" fmla="*/ 37803138 w 78"/>
                <a:gd name="T13" fmla="*/ 221773750 h 130"/>
                <a:gd name="T14" fmla="*/ 37803138 w 78"/>
                <a:gd name="T15" fmla="*/ 267136563 h 130"/>
                <a:gd name="T16" fmla="*/ 35282188 w 78"/>
                <a:gd name="T17" fmla="*/ 279738138 h 130"/>
                <a:gd name="T18" fmla="*/ 32762825 w 78"/>
                <a:gd name="T19" fmla="*/ 292338125 h 130"/>
                <a:gd name="T20" fmla="*/ 40322500 w 78"/>
                <a:gd name="T21" fmla="*/ 294859075 h 130"/>
                <a:gd name="T22" fmla="*/ 47883763 w 78"/>
                <a:gd name="T23" fmla="*/ 297378438 h 130"/>
                <a:gd name="T24" fmla="*/ 52924075 w 78"/>
                <a:gd name="T25" fmla="*/ 302418750 h 130"/>
                <a:gd name="T26" fmla="*/ 55443438 w 78"/>
                <a:gd name="T27" fmla="*/ 312499375 h 130"/>
                <a:gd name="T28" fmla="*/ 55443438 w 78"/>
                <a:gd name="T29" fmla="*/ 327620313 h 130"/>
                <a:gd name="T30" fmla="*/ 73085325 w 78"/>
                <a:gd name="T31" fmla="*/ 317539688 h 130"/>
                <a:gd name="T32" fmla="*/ 83165950 w 78"/>
                <a:gd name="T33" fmla="*/ 309980013 h 130"/>
                <a:gd name="T34" fmla="*/ 90725625 w 78"/>
                <a:gd name="T35" fmla="*/ 302418750 h 130"/>
                <a:gd name="T36" fmla="*/ 95765938 w 78"/>
                <a:gd name="T37" fmla="*/ 292338125 h 130"/>
                <a:gd name="T38" fmla="*/ 100806250 w 78"/>
                <a:gd name="T39" fmla="*/ 287297813 h 130"/>
                <a:gd name="T40" fmla="*/ 103327200 w 78"/>
                <a:gd name="T41" fmla="*/ 279738138 h 130"/>
                <a:gd name="T42" fmla="*/ 110886875 w 78"/>
                <a:gd name="T43" fmla="*/ 277217188 h 130"/>
                <a:gd name="T44" fmla="*/ 123488450 w 78"/>
                <a:gd name="T45" fmla="*/ 274697825 h 130"/>
                <a:gd name="T46" fmla="*/ 168851263 w 78"/>
                <a:gd name="T47" fmla="*/ 274697825 h 130"/>
                <a:gd name="T48" fmla="*/ 171370625 w 78"/>
                <a:gd name="T49" fmla="*/ 252015625 h 130"/>
                <a:gd name="T50" fmla="*/ 176410938 w 78"/>
                <a:gd name="T51" fmla="*/ 224294700 h 130"/>
                <a:gd name="T52" fmla="*/ 178931888 w 78"/>
                <a:gd name="T53" fmla="*/ 201612500 h 130"/>
                <a:gd name="T54" fmla="*/ 178931888 w 78"/>
                <a:gd name="T55" fmla="*/ 176410938 h 130"/>
                <a:gd name="T56" fmla="*/ 173891575 w 78"/>
                <a:gd name="T57" fmla="*/ 118448138 h 130"/>
                <a:gd name="T58" fmla="*/ 191531875 w 78"/>
                <a:gd name="T59" fmla="*/ 118448138 h 130"/>
                <a:gd name="T60" fmla="*/ 196572188 w 78"/>
                <a:gd name="T61" fmla="*/ 93246575 h 130"/>
                <a:gd name="T62" fmla="*/ 168851263 w 78"/>
                <a:gd name="T63" fmla="*/ 52924075 h 130"/>
                <a:gd name="T64" fmla="*/ 168851263 w 78"/>
                <a:gd name="T65" fmla="*/ 30241875 h 130"/>
                <a:gd name="T66" fmla="*/ 141128750 w 78"/>
                <a:gd name="T67" fmla="*/ 0 h 130"/>
                <a:gd name="T68" fmla="*/ 100806250 w 78"/>
                <a:gd name="T69" fmla="*/ 12601575 h 130"/>
                <a:gd name="T70" fmla="*/ 100806250 w 78"/>
                <a:gd name="T71" fmla="*/ 20161250 h 130"/>
                <a:gd name="T72" fmla="*/ 95765938 w 78"/>
                <a:gd name="T73" fmla="*/ 25201563 h 130"/>
                <a:gd name="T74" fmla="*/ 88206263 w 78"/>
                <a:gd name="T75" fmla="*/ 32762825 h 130"/>
                <a:gd name="T76" fmla="*/ 78125638 w 78"/>
                <a:gd name="T77" fmla="*/ 37803138 h 130"/>
                <a:gd name="T78" fmla="*/ 60483750 w 78"/>
                <a:gd name="T79" fmla="*/ 50403125 h 130"/>
                <a:gd name="T80" fmla="*/ 45362813 w 78"/>
                <a:gd name="T81" fmla="*/ 52924075 h 130"/>
                <a:gd name="T82" fmla="*/ 10080625 w 78"/>
                <a:gd name="T83" fmla="*/ 52924075 h 130"/>
                <a:gd name="T84" fmla="*/ 0 w 78"/>
                <a:gd name="T85" fmla="*/ 73085325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8" h="130">
                  <a:moveTo>
                    <a:pt x="0" y="29"/>
                  </a:moveTo>
                  <a:lnTo>
                    <a:pt x="10" y="29"/>
                  </a:lnTo>
                  <a:lnTo>
                    <a:pt x="20" y="52"/>
                  </a:lnTo>
                  <a:lnTo>
                    <a:pt x="18" y="70"/>
                  </a:lnTo>
                  <a:lnTo>
                    <a:pt x="22" y="70"/>
                  </a:lnTo>
                  <a:lnTo>
                    <a:pt x="20" y="88"/>
                  </a:lnTo>
                  <a:lnTo>
                    <a:pt x="15" y="88"/>
                  </a:lnTo>
                  <a:lnTo>
                    <a:pt x="15" y="106"/>
                  </a:lnTo>
                  <a:lnTo>
                    <a:pt x="14" y="111"/>
                  </a:lnTo>
                  <a:lnTo>
                    <a:pt x="13" y="116"/>
                  </a:lnTo>
                  <a:lnTo>
                    <a:pt x="16" y="117"/>
                  </a:lnTo>
                  <a:lnTo>
                    <a:pt x="19" y="118"/>
                  </a:lnTo>
                  <a:lnTo>
                    <a:pt x="21" y="120"/>
                  </a:lnTo>
                  <a:lnTo>
                    <a:pt x="22" y="124"/>
                  </a:lnTo>
                  <a:lnTo>
                    <a:pt x="22" y="130"/>
                  </a:lnTo>
                  <a:lnTo>
                    <a:pt x="29" y="126"/>
                  </a:lnTo>
                  <a:lnTo>
                    <a:pt x="33" y="123"/>
                  </a:lnTo>
                  <a:lnTo>
                    <a:pt x="36" y="120"/>
                  </a:lnTo>
                  <a:lnTo>
                    <a:pt x="38" y="116"/>
                  </a:lnTo>
                  <a:lnTo>
                    <a:pt x="40" y="114"/>
                  </a:lnTo>
                  <a:lnTo>
                    <a:pt x="41" y="111"/>
                  </a:lnTo>
                  <a:lnTo>
                    <a:pt x="44" y="110"/>
                  </a:lnTo>
                  <a:lnTo>
                    <a:pt x="49" y="109"/>
                  </a:lnTo>
                  <a:lnTo>
                    <a:pt x="67" y="109"/>
                  </a:lnTo>
                  <a:lnTo>
                    <a:pt x="68" y="100"/>
                  </a:lnTo>
                  <a:lnTo>
                    <a:pt x="70" y="89"/>
                  </a:lnTo>
                  <a:lnTo>
                    <a:pt x="71" y="80"/>
                  </a:lnTo>
                  <a:lnTo>
                    <a:pt x="71" y="70"/>
                  </a:lnTo>
                  <a:lnTo>
                    <a:pt x="69" y="47"/>
                  </a:lnTo>
                  <a:lnTo>
                    <a:pt x="76" y="47"/>
                  </a:lnTo>
                  <a:lnTo>
                    <a:pt x="78" y="37"/>
                  </a:lnTo>
                  <a:lnTo>
                    <a:pt x="67" y="21"/>
                  </a:lnTo>
                  <a:lnTo>
                    <a:pt x="67" y="12"/>
                  </a:lnTo>
                  <a:lnTo>
                    <a:pt x="56" y="0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8" y="10"/>
                  </a:lnTo>
                  <a:lnTo>
                    <a:pt x="35" y="13"/>
                  </a:lnTo>
                  <a:lnTo>
                    <a:pt x="31" y="15"/>
                  </a:lnTo>
                  <a:lnTo>
                    <a:pt x="24" y="20"/>
                  </a:lnTo>
                  <a:lnTo>
                    <a:pt x="18" y="21"/>
                  </a:lnTo>
                  <a:lnTo>
                    <a:pt x="4" y="2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70" name="Freeform 722"/>
            <p:cNvSpPr>
              <a:spLocks/>
            </p:cNvSpPr>
            <p:nvPr/>
          </p:nvSpPr>
          <p:spPr bwMode="auto">
            <a:xfrm>
              <a:off x="7669076" y="5398540"/>
              <a:ext cx="211261" cy="182546"/>
            </a:xfrm>
            <a:custGeom>
              <a:avLst/>
              <a:gdLst>
                <a:gd name="T0" fmla="*/ 158768565 w 103"/>
                <a:gd name="T1" fmla="*/ 173892190 h 89"/>
                <a:gd name="T2" fmla="*/ 191531289 w 103"/>
                <a:gd name="T3" fmla="*/ 224295494 h 89"/>
                <a:gd name="T4" fmla="*/ 191531289 w 103"/>
                <a:gd name="T5" fmla="*/ 211693874 h 89"/>
                <a:gd name="T6" fmla="*/ 194050644 w 103"/>
                <a:gd name="T7" fmla="*/ 201613213 h 89"/>
                <a:gd name="T8" fmla="*/ 199090941 w 103"/>
                <a:gd name="T9" fmla="*/ 199093842 h 89"/>
                <a:gd name="T10" fmla="*/ 201611883 w 103"/>
                <a:gd name="T11" fmla="*/ 196572883 h 89"/>
                <a:gd name="T12" fmla="*/ 206652181 w 103"/>
                <a:gd name="T13" fmla="*/ 194053512 h 89"/>
                <a:gd name="T14" fmla="*/ 214211832 w 103"/>
                <a:gd name="T15" fmla="*/ 194053512 h 89"/>
                <a:gd name="T16" fmla="*/ 221773072 w 103"/>
                <a:gd name="T17" fmla="*/ 194053512 h 89"/>
                <a:gd name="T18" fmla="*/ 241934260 w 103"/>
                <a:gd name="T19" fmla="*/ 199093842 h 89"/>
                <a:gd name="T20" fmla="*/ 259574506 w 103"/>
                <a:gd name="T21" fmla="*/ 206653544 h 89"/>
                <a:gd name="T22" fmla="*/ 257055151 w 103"/>
                <a:gd name="T23" fmla="*/ 189013181 h 89"/>
                <a:gd name="T24" fmla="*/ 246974557 w 103"/>
                <a:gd name="T25" fmla="*/ 173892190 h 89"/>
                <a:gd name="T26" fmla="*/ 236893963 w 103"/>
                <a:gd name="T27" fmla="*/ 158771199 h 89"/>
                <a:gd name="T28" fmla="*/ 224292427 w 103"/>
                <a:gd name="T29" fmla="*/ 143650208 h 89"/>
                <a:gd name="T30" fmla="*/ 214211832 w 103"/>
                <a:gd name="T31" fmla="*/ 131048589 h 89"/>
                <a:gd name="T32" fmla="*/ 204131238 w 103"/>
                <a:gd name="T33" fmla="*/ 115927598 h 89"/>
                <a:gd name="T34" fmla="*/ 194050644 w 103"/>
                <a:gd name="T35" fmla="*/ 100806607 h 89"/>
                <a:gd name="T36" fmla="*/ 191531289 w 103"/>
                <a:gd name="T37" fmla="*/ 83166244 h 89"/>
                <a:gd name="T38" fmla="*/ 194050644 w 103"/>
                <a:gd name="T39" fmla="*/ 75604955 h 89"/>
                <a:gd name="T40" fmla="*/ 199090941 w 103"/>
                <a:gd name="T41" fmla="*/ 73085584 h 89"/>
                <a:gd name="T42" fmla="*/ 206652181 w 103"/>
                <a:gd name="T43" fmla="*/ 73085584 h 89"/>
                <a:gd name="T44" fmla="*/ 214211832 w 103"/>
                <a:gd name="T45" fmla="*/ 73085584 h 89"/>
                <a:gd name="T46" fmla="*/ 221773072 w 103"/>
                <a:gd name="T47" fmla="*/ 73085584 h 89"/>
                <a:gd name="T48" fmla="*/ 231853666 w 103"/>
                <a:gd name="T49" fmla="*/ 73085584 h 89"/>
                <a:gd name="T50" fmla="*/ 236893963 w 103"/>
                <a:gd name="T51" fmla="*/ 75604955 h 89"/>
                <a:gd name="T52" fmla="*/ 241934260 w 103"/>
                <a:gd name="T53" fmla="*/ 78125914 h 89"/>
                <a:gd name="T54" fmla="*/ 259574506 w 103"/>
                <a:gd name="T55" fmla="*/ 83166244 h 89"/>
                <a:gd name="T56" fmla="*/ 221773072 w 103"/>
                <a:gd name="T57" fmla="*/ 35282312 h 89"/>
                <a:gd name="T58" fmla="*/ 181450695 w 103"/>
                <a:gd name="T59" fmla="*/ 22682280 h 89"/>
                <a:gd name="T60" fmla="*/ 63002920 w 103"/>
                <a:gd name="T61" fmla="*/ 0 h 89"/>
                <a:gd name="T62" fmla="*/ 55443268 w 103"/>
                <a:gd name="T63" fmla="*/ 32762941 h 89"/>
                <a:gd name="T64" fmla="*/ 17640246 w 103"/>
                <a:gd name="T65" fmla="*/ 35282312 h 89"/>
                <a:gd name="T66" fmla="*/ 0 w 103"/>
                <a:gd name="T67" fmla="*/ 73085584 h 89"/>
                <a:gd name="T68" fmla="*/ 12599949 w 103"/>
                <a:gd name="T69" fmla="*/ 75604955 h 89"/>
                <a:gd name="T70" fmla="*/ 25201485 w 103"/>
                <a:gd name="T71" fmla="*/ 83166244 h 89"/>
                <a:gd name="T72" fmla="*/ 37801434 w 103"/>
                <a:gd name="T73" fmla="*/ 90725946 h 89"/>
                <a:gd name="T74" fmla="*/ 50402971 w 103"/>
                <a:gd name="T75" fmla="*/ 100806607 h 89"/>
                <a:gd name="T76" fmla="*/ 65523862 w 103"/>
                <a:gd name="T77" fmla="*/ 110887267 h 89"/>
                <a:gd name="T78" fmla="*/ 73083514 w 103"/>
                <a:gd name="T79" fmla="*/ 123488887 h 89"/>
                <a:gd name="T80" fmla="*/ 80644753 w 103"/>
                <a:gd name="T81" fmla="*/ 136088919 h 89"/>
                <a:gd name="T82" fmla="*/ 80644753 w 103"/>
                <a:gd name="T83" fmla="*/ 148690539 h 89"/>
                <a:gd name="T84" fmla="*/ 80644753 w 103"/>
                <a:gd name="T85" fmla="*/ 158771199 h 89"/>
                <a:gd name="T86" fmla="*/ 78123811 w 103"/>
                <a:gd name="T87" fmla="*/ 173892190 h 89"/>
                <a:gd name="T88" fmla="*/ 95765645 w 103"/>
                <a:gd name="T89" fmla="*/ 214214833 h 89"/>
                <a:gd name="T90" fmla="*/ 110886536 w 103"/>
                <a:gd name="T91" fmla="*/ 219255163 h 89"/>
                <a:gd name="T92" fmla="*/ 108365594 w 103"/>
                <a:gd name="T93" fmla="*/ 206653544 h 89"/>
                <a:gd name="T94" fmla="*/ 105846239 w 103"/>
                <a:gd name="T95" fmla="*/ 194053512 h 89"/>
                <a:gd name="T96" fmla="*/ 105846239 w 103"/>
                <a:gd name="T97" fmla="*/ 183972851 h 89"/>
                <a:gd name="T98" fmla="*/ 105846239 w 103"/>
                <a:gd name="T99" fmla="*/ 178932521 h 89"/>
                <a:gd name="T100" fmla="*/ 108365594 w 103"/>
                <a:gd name="T101" fmla="*/ 176411562 h 89"/>
                <a:gd name="T102" fmla="*/ 115926833 w 103"/>
                <a:gd name="T103" fmla="*/ 173892190 h 89"/>
                <a:gd name="T104" fmla="*/ 123486485 w 103"/>
                <a:gd name="T105" fmla="*/ 173892190 h 89"/>
                <a:gd name="T106" fmla="*/ 158768565 w 103"/>
                <a:gd name="T107" fmla="*/ 173892190 h 8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3" h="89">
                  <a:moveTo>
                    <a:pt x="63" y="69"/>
                  </a:moveTo>
                  <a:lnTo>
                    <a:pt x="76" y="89"/>
                  </a:lnTo>
                  <a:lnTo>
                    <a:pt x="76" y="84"/>
                  </a:lnTo>
                  <a:lnTo>
                    <a:pt x="77" y="80"/>
                  </a:lnTo>
                  <a:lnTo>
                    <a:pt x="79" y="79"/>
                  </a:lnTo>
                  <a:lnTo>
                    <a:pt x="80" y="78"/>
                  </a:lnTo>
                  <a:lnTo>
                    <a:pt x="82" y="77"/>
                  </a:lnTo>
                  <a:lnTo>
                    <a:pt x="85" y="77"/>
                  </a:lnTo>
                  <a:lnTo>
                    <a:pt x="88" y="77"/>
                  </a:lnTo>
                  <a:lnTo>
                    <a:pt x="96" y="79"/>
                  </a:lnTo>
                  <a:lnTo>
                    <a:pt x="103" y="82"/>
                  </a:lnTo>
                  <a:lnTo>
                    <a:pt x="102" y="75"/>
                  </a:lnTo>
                  <a:lnTo>
                    <a:pt x="98" y="69"/>
                  </a:lnTo>
                  <a:lnTo>
                    <a:pt x="94" y="63"/>
                  </a:lnTo>
                  <a:lnTo>
                    <a:pt x="89" y="57"/>
                  </a:lnTo>
                  <a:lnTo>
                    <a:pt x="85" y="52"/>
                  </a:lnTo>
                  <a:lnTo>
                    <a:pt x="81" y="46"/>
                  </a:lnTo>
                  <a:lnTo>
                    <a:pt x="77" y="40"/>
                  </a:lnTo>
                  <a:lnTo>
                    <a:pt x="76" y="33"/>
                  </a:lnTo>
                  <a:lnTo>
                    <a:pt x="77" y="30"/>
                  </a:lnTo>
                  <a:lnTo>
                    <a:pt x="79" y="29"/>
                  </a:lnTo>
                  <a:lnTo>
                    <a:pt x="82" y="29"/>
                  </a:lnTo>
                  <a:lnTo>
                    <a:pt x="85" y="29"/>
                  </a:lnTo>
                  <a:lnTo>
                    <a:pt x="88" y="29"/>
                  </a:lnTo>
                  <a:lnTo>
                    <a:pt x="92" y="29"/>
                  </a:lnTo>
                  <a:lnTo>
                    <a:pt x="94" y="30"/>
                  </a:lnTo>
                  <a:lnTo>
                    <a:pt x="96" y="31"/>
                  </a:lnTo>
                  <a:lnTo>
                    <a:pt x="103" y="33"/>
                  </a:lnTo>
                  <a:lnTo>
                    <a:pt x="88" y="14"/>
                  </a:lnTo>
                  <a:lnTo>
                    <a:pt x="72" y="9"/>
                  </a:lnTo>
                  <a:lnTo>
                    <a:pt x="25" y="0"/>
                  </a:lnTo>
                  <a:lnTo>
                    <a:pt x="22" y="13"/>
                  </a:lnTo>
                  <a:lnTo>
                    <a:pt x="7" y="14"/>
                  </a:lnTo>
                  <a:lnTo>
                    <a:pt x="0" y="29"/>
                  </a:lnTo>
                  <a:lnTo>
                    <a:pt x="5" y="30"/>
                  </a:lnTo>
                  <a:lnTo>
                    <a:pt x="10" y="33"/>
                  </a:lnTo>
                  <a:lnTo>
                    <a:pt x="15" y="36"/>
                  </a:lnTo>
                  <a:lnTo>
                    <a:pt x="20" y="40"/>
                  </a:lnTo>
                  <a:lnTo>
                    <a:pt x="26" y="44"/>
                  </a:lnTo>
                  <a:lnTo>
                    <a:pt x="29" y="49"/>
                  </a:lnTo>
                  <a:lnTo>
                    <a:pt x="32" y="54"/>
                  </a:lnTo>
                  <a:lnTo>
                    <a:pt x="32" y="59"/>
                  </a:lnTo>
                  <a:lnTo>
                    <a:pt x="32" y="63"/>
                  </a:lnTo>
                  <a:lnTo>
                    <a:pt x="31" y="69"/>
                  </a:lnTo>
                  <a:lnTo>
                    <a:pt x="38" y="85"/>
                  </a:lnTo>
                  <a:lnTo>
                    <a:pt x="44" y="87"/>
                  </a:lnTo>
                  <a:lnTo>
                    <a:pt x="43" y="82"/>
                  </a:lnTo>
                  <a:lnTo>
                    <a:pt x="42" y="77"/>
                  </a:lnTo>
                  <a:lnTo>
                    <a:pt x="42" y="73"/>
                  </a:lnTo>
                  <a:lnTo>
                    <a:pt x="42" y="71"/>
                  </a:lnTo>
                  <a:lnTo>
                    <a:pt x="43" y="70"/>
                  </a:lnTo>
                  <a:lnTo>
                    <a:pt x="46" y="69"/>
                  </a:lnTo>
                  <a:lnTo>
                    <a:pt x="49" y="69"/>
                  </a:lnTo>
                  <a:lnTo>
                    <a:pt x="63" y="69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de-AT" sz="1400" b="1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271" name="Freeform 723"/>
            <p:cNvSpPr>
              <a:spLocks/>
            </p:cNvSpPr>
            <p:nvPr/>
          </p:nvSpPr>
          <p:spPr bwMode="auto">
            <a:xfrm>
              <a:off x="4584251" y="4664253"/>
              <a:ext cx="1183473" cy="941446"/>
            </a:xfrm>
            <a:custGeom>
              <a:avLst/>
              <a:gdLst>
                <a:gd name="T0" fmla="*/ 1295359605 w 577"/>
                <a:gd name="T1" fmla="*/ 375504333 h 459"/>
                <a:gd name="T2" fmla="*/ 1234875888 w 577"/>
                <a:gd name="T3" fmla="*/ 330141489 h 459"/>
                <a:gd name="T4" fmla="*/ 1186992152 w 577"/>
                <a:gd name="T5" fmla="*/ 309980225 h 459"/>
                <a:gd name="T6" fmla="*/ 1159271242 w 577"/>
                <a:gd name="T7" fmla="*/ 315020541 h 459"/>
                <a:gd name="T8" fmla="*/ 1010581311 w 577"/>
                <a:gd name="T9" fmla="*/ 282257694 h 459"/>
                <a:gd name="T10" fmla="*/ 947578233 w 577"/>
                <a:gd name="T11" fmla="*/ 246975482 h 459"/>
                <a:gd name="T12" fmla="*/ 894654187 w 577"/>
                <a:gd name="T13" fmla="*/ 194052958 h 459"/>
                <a:gd name="T14" fmla="*/ 788807682 w 577"/>
                <a:gd name="T15" fmla="*/ 166330427 h 459"/>
                <a:gd name="T16" fmla="*/ 708162726 w 577"/>
                <a:gd name="T17" fmla="*/ 163811062 h 459"/>
                <a:gd name="T18" fmla="*/ 667840248 w 577"/>
                <a:gd name="T19" fmla="*/ 133569167 h 459"/>
                <a:gd name="T20" fmla="*/ 599796860 w 577"/>
                <a:gd name="T21" fmla="*/ 148690115 h 459"/>
                <a:gd name="T22" fmla="*/ 534272833 w 577"/>
                <a:gd name="T23" fmla="*/ 128528851 h 459"/>
                <a:gd name="T24" fmla="*/ 423386019 w 577"/>
                <a:gd name="T25" fmla="*/ 73085375 h 459"/>
                <a:gd name="T26" fmla="*/ 241934868 w 577"/>
                <a:gd name="T27" fmla="*/ 45362844 h 459"/>
                <a:gd name="T28" fmla="*/ 194051132 w 577"/>
                <a:gd name="T29" fmla="*/ 0 h 459"/>
                <a:gd name="T30" fmla="*/ 40322478 w 577"/>
                <a:gd name="T31" fmla="*/ 60483792 h 459"/>
                <a:gd name="T32" fmla="*/ 27720910 w 577"/>
                <a:gd name="T33" fmla="*/ 141128847 h 459"/>
                <a:gd name="T34" fmla="*/ 85685266 w 577"/>
                <a:gd name="T35" fmla="*/ 209173906 h 459"/>
                <a:gd name="T36" fmla="*/ 108365866 w 577"/>
                <a:gd name="T37" fmla="*/ 229335170 h 459"/>
                <a:gd name="T38" fmla="*/ 153728654 w 577"/>
                <a:gd name="T39" fmla="*/ 274698013 h 459"/>
                <a:gd name="T40" fmla="*/ 226813939 w 577"/>
                <a:gd name="T41" fmla="*/ 264617382 h 459"/>
                <a:gd name="T42" fmla="*/ 257055797 w 577"/>
                <a:gd name="T43" fmla="*/ 274698013 h 459"/>
                <a:gd name="T44" fmla="*/ 287297656 w 577"/>
                <a:gd name="T45" fmla="*/ 327620537 h 459"/>
                <a:gd name="T46" fmla="*/ 309978256 w 577"/>
                <a:gd name="T47" fmla="*/ 350302753 h 459"/>
                <a:gd name="T48" fmla="*/ 219252680 w 577"/>
                <a:gd name="T49" fmla="*/ 415826860 h 459"/>
                <a:gd name="T50" fmla="*/ 196572080 w 577"/>
                <a:gd name="T51" fmla="*/ 509071912 h 459"/>
                <a:gd name="T52" fmla="*/ 176410841 w 577"/>
                <a:gd name="T53" fmla="*/ 549394439 h 459"/>
                <a:gd name="T54" fmla="*/ 148688344 w 577"/>
                <a:gd name="T55" fmla="*/ 597278235 h 459"/>
                <a:gd name="T56" fmla="*/ 93244937 w 577"/>
                <a:gd name="T57" fmla="*/ 624999179 h 459"/>
                <a:gd name="T58" fmla="*/ 113406176 w 577"/>
                <a:gd name="T59" fmla="*/ 667842658 h 459"/>
                <a:gd name="T60" fmla="*/ 100806195 w 577"/>
                <a:gd name="T61" fmla="*/ 723286134 h 459"/>
                <a:gd name="T62" fmla="*/ 65524027 w 577"/>
                <a:gd name="T63" fmla="*/ 758568346 h 459"/>
                <a:gd name="T64" fmla="*/ 90725575 w 577"/>
                <a:gd name="T65" fmla="*/ 806450553 h 459"/>
                <a:gd name="T66" fmla="*/ 25201549 w 577"/>
                <a:gd name="T67" fmla="*/ 874495613 h 459"/>
                <a:gd name="T68" fmla="*/ 50403097 w 577"/>
                <a:gd name="T69" fmla="*/ 945060036 h 459"/>
                <a:gd name="T70" fmla="*/ 110886814 w 577"/>
                <a:gd name="T71" fmla="*/ 997982560 h 459"/>
                <a:gd name="T72" fmla="*/ 118446485 w 577"/>
                <a:gd name="T73" fmla="*/ 1038305087 h 459"/>
                <a:gd name="T74" fmla="*/ 133567415 w 577"/>
                <a:gd name="T75" fmla="*/ 1083667931 h 459"/>
                <a:gd name="T76" fmla="*/ 199091441 w 577"/>
                <a:gd name="T77" fmla="*/ 1151712990 h 459"/>
                <a:gd name="T78" fmla="*/ 252015487 w 577"/>
                <a:gd name="T79" fmla="*/ 1111390463 h 459"/>
                <a:gd name="T80" fmla="*/ 342741063 w 577"/>
                <a:gd name="T81" fmla="*/ 1093748563 h 459"/>
                <a:gd name="T82" fmla="*/ 498990665 w 577"/>
                <a:gd name="T83" fmla="*/ 1096269515 h 459"/>
                <a:gd name="T84" fmla="*/ 577114672 w 577"/>
                <a:gd name="T85" fmla="*/ 1103829195 h 459"/>
                <a:gd name="T86" fmla="*/ 607356531 w 577"/>
                <a:gd name="T87" fmla="*/ 1121471095 h 459"/>
                <a:gd name="T88" fmla="*/ 672880558 w 577"/>
                <a:gd name="T89" fmla="*/ 1121471095 h 459"/>
                <a:gd name="T90" fmla="*/ 720764294 w 577"/>
                <a:gd name="T91" fmla="*/ 1060987303 h 459"/>
                <a:gd name="T92" fmla="*/ 874492948 w 577"/>
                <a:gd name="T93" fmla="*/ 995463196 h 459"/>
                <a:gd name="T94" fmla="*/ 899694496 w 577"/>
                <a:gd name="T95" fmla="*/ 940019720 h 459"/>
                <a:gd name="T96" fmla="*/ 987900711 w 577"/>
                <a:gd name="T97" fmla="*/ 887095609 h 459"/>
                <a:gd name="T98" fmla="*/ 980339452 w 577"/>
                <a:gd name="T99" fmla="*/ 834173085 h 459"/>
                <a:gd name="T100" fmla="*/ 965218523 w 577"/>
                <a:gd name="T101" fmla="*/ 796369921 h 459"/>
                <a:gd name="T102" fmla="*/ 982860401 w 577"/>
                <a:gd name="T103" fmla="*/ 730845814 h 459"/>
                <a:gd name="T104" fmla="*/ 1091226267 w 577"/>
                <a:gd name="T105" fmla="*/ 627520131 h 459"/>
                <a:gd name="T106" fmla="*/ 1131548745 w 577"/>
                <a:gd name="T107" fmla="*/ 604837915 h 459"/>
                <a:gd name="T108" fmla="*/ 1227314630 w 577"/>
                <a:gd name="T109" fmla="*/ 531754127 h 459"/>
                <a:gd name="T110" fmla="*/ 1340722393 w 577"/>
                <a:gd name="T111" fmla="*/ 504031596 h 459"/>
                <a:gd name="T112" fmla="*/ 1439007640 w 577"/>
                <a:gd name="T113" fmla="*/ 466230020 h 459"/>
                <a:gd name="T114" fmla="*/ 1358362684 w 577"/>
                <a:gd name="T115" fmla="*/ 383064013 h 45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77" h="459">
                  <a:moveTo>
                    <a:pt x="539" y="152"/>
                  </a:moveTo>
                  <a:lnTo>
                    <a:pt x="531" y="153"/>
                  </a:lnTo>
                  <a:lnTo>
                    <a:pt x="523" y="153"/>
                  </a:lnTo>
                  <a:lnTo>
                    <a:pt x="514" y="149"/>
                  </a:lnTo>
                  <a:lnTo>
                    <a:pt x="500" y="144"/>
                  </a:lnTo>
                  <a:lnTo>
                    <a:pt x="498" y="139"/>
                  </a:lnTo>
                  <a:lnTo>
                    <a:pt x="494" y="135"/>
                  </a:lnTo>
                  <a:lnTo>
                    <a:pt x="490" y="131"/>
                  </a:lnTo>
                  <a:lnTo>
                    <a:pt x="484" y="127"/>
                  </a:lnTo>
                  <a:lnTo>
                    <a:pt x="478" y="125"/>
                  </a:lnTo>
                  <a:lnTo>
                    <a:pt x="473" y="123"/>
                  </a:lnTo>
                  <a:lnTo>
                    <a:pt x="471" y="123"/>
                  </a:lnTo>
                  <a:lnTo>
                    <a:pt x="469" y="123"/>
                  </a:lnTo>
                  <a:lnTo>
                    <a:pt x="468" y="123"/>
                  </a:lnTo>
                  <a:lnTo>
                    <a:pt x="467" y="125"/>
                  </a:lnTo>
                  <a:lnTo>
                    <a:pt x="460" y="125"/>
                  </a:lnTo>
                  <a:lnTo>
                    <a:pt x="418" y="123"/>
                  </a:lnTo>
                  <a:lnTo>
                    <a:pt x="417" y="116"/>
                  </a:lnTo>
                  <a:lnTo>
                    <a:pt x="408" y="116"/>
                  </a:lnTo>
                  <a:lnTo>
                    <a:pt x="401" y="112"/>
                  </a:lnTo>
                  <a:lnTo>
                    <a:pt x="394" y="109"/>
                  </a:lnTo>
                  <a:lnTo>
                    <a:pt x="388" y="105"/>
                  </a:lnTo>
                  <a:lnTo>
                    <a:pt x="382" y="101"/>
                  </a:lnTo>
                  <a:lnTo>
                    <a:pt x="376" y="98"/>
                  </a:lnTo>
                  <a:lnTo>
                    <a:pt x="368" y="95"/>
                  </a:lnTo>
                  <a:lnTo>
                    <a:pt x="361" y="94"/>
                  </a:lnTo>
                  <a:lnTo>
                    <a:pt x="363" y="80"/>
                  </a:lnTo>
                  <a:lnTo>
                    <a:pt x="355" y="77"/>
                  </a:lnTo>
                  <a:lnTo>
                    <a:pt x="348" y="74"/>
                  </a:lnTo>
                  <a:lnTo>
                    <a:pt x="339" y="73"/>
                  </a:lnTo>
                  <a:lnTo>
                    <a:pt x="330" y="72"/>
                  </a:lnTo>
                  <a:lnTo>
                    <a:pt x="313" y="66"/>
                  </a:lnTo>
                  <a:lnTo>
                    <a:pt x="303" y="62"/>
                  </a:lnTo>
                  <a:lnTo>
                    <a:pt x="297" y="64"/>
                  </a:lnTo>
                  <a:lnTo>
                    <a:pt x="292" y="65"/>
                  </a:lnTo>
                  <a:lnTo>
                    <a:pt x="281" y="65"/>
                  </a:lnTo>
                  <a:lnTo>
                    <a:pt x="276" y="64"/>
                  </a:lnTo>
                  <a:lnTo>
                    <a:pt x="272" y="62"/>
                  </a:lnTo>
                  <a:lnTo>
                    <a:pt x="268" y="57"/>
                  </a:lnTo>
                  <a:lnTo>
                    <a:pt x="265" y="53"/>
                  </a:lnTo>
                  <a:lnTo>
                    <a:pt x="258" y="55"/>
                  </a:lnTo>
                  <a:lnTo>
                    <a:pt x="252" y="57"/>
                  </a:lnTo>
                  <a:lnTo>
                    <a:pt x="245" y="59"/>
                  </a:lnTo>
                  <a:lnTo>
                    <a:pt x="238" y="59"/>
                  </a:lnTo>
                  <a:lnTo>
                    <a:pt x="230" y="57"/>
                  </a:lnTo>
                  <a:lnTo>
                    <a:pt x="224" y="56"/>
                  </a:lnTo>
                  <a:lnTo>
                    <a:pt x="218" y="53"/>
                  </a:lnTo>
                  <a:lnTo>
                    <a:pt x="212" y="51"/>
                  </a:lnTo>
                  <a:lnTo>
                    <a:pt x="200" y="44"/>
                  </a:lnTo>
                  <a:lnTo>
                    <a:pt x="191" y="38"/>
                  </a:lnTo>
                  <a:lnTo>
                    <a:pt x="173" y="38"/>
                  </a:lnTo>
                  <a:lnTo>
                    <a:pt x="168" y="29"/>
                  </a:lnTo>
                  <a:lnTo>
                    <a:pt x="168" y="33"/>
                  </a:lnTo>
                  <a:lnTo>
                    <a:pt x="101" y="24"/>
                  </a:lnTo>
                  <a:lnTo>
                    <a:pt x="99" y="21"/>
                  </a:lnTo>
                  <a:lnTo>
                    <a:pt x="96" y="18"/>
                  </a:lnTo>
                  <a:lnTo>
                    <a:pt x="92" y="14"/>
                  </a:lnTo>
                  <a:lnTo>
                    <a:pt x="88" y="11"/>
                  </a:lnTo>
                  <a:lnTo>
                    <a:pt x="81" y="5"/>
                  </a:lnTo>
                  <a:lnTo>
                    <a:pt x="77" y="0"/>
                  </a:lnTo>
                  <a:lnTo>
                    <a:pt x="52" y="9"/>
                  </a:lnTo>
                  <a:lnTo>
                    <a:pt x="48" y="23"/>
                  </a:lnTo>
                  <a:lnTo>
                    <a:pt x="19" y="16"/>
                  </a:lnTo>
                  <a:lnTo>
                    <a:pt x="16" y="24"/>
                  </a:lnTo>
                  <a:lnTo>
                    <a:pt x="4" y="23"/>
                  </a:lnTo>
                  <a:lnTo>
                    <a:pt x="6" y="34"/>
                  </a:lnTo>
                  <a:lnTo>
                    <a:pt x="7" y="46"/>
                  </a:lnTo>
                  <a:lnTo>
                    <a:pt x="11" y="56"/>
                  </a:lnTo>
                  <a:lnTo>
                    <a:pt x="16" y="65"/>
                  </a:lnTo>
                  <a:lnTo>
                    <a:pt x="15" y="75"/>
                  </a:lnTo>
                  <a:lnTo>
                    <a:pt x="11" y="83"/>
                  </a:lnTo>
                  <a:lnTo>
                    <a:pt x="34" y="83"/>
                  </a:lnTo>
                  <a:lnTo>
                    <a:pt x="38" y="84"/>
                  </a:lnTo>
                  <a:lnTo>
                    <a:pt x="40" y="85"/>
                  </a:lnTo>
                  <a:lnTo>
                    <a:pt x="41" y="88"/>
                  </a:lnTo>
                  <a:lnTo>
                    <a:pt x="43" y="91"/>
                  </a:lnTo>
                  <a:lnTo>
                    <a:pt x="41" y="96"/>
                  </a:lnTo>
                  <a:lnTo>
                    <a:pt x="38" y="101"/>
                  </a:lnTo>
                  <a:lnTo>
                    <a:pt x="58" y="102"/>
                  </a:lnTo>
                  <a:lnTo>
                    <a:pt x="61" y="109"/>
                  </a:lnTo>
                  <a:lnTo>
                    <a:pt x="76" y="104"/>
                  </a:lnTo>
                  <a:lnTo>
                    <a:pt x="85" y="101"/>
                  </a:lnTo>
                  <a:lnTo>
                    <a:pt x="87" y="102"/>
                  </a:lnTo>
                  <a:lnTo>
                    <a:pt x="90" y="105"/>
                  </a:lnTo>
                  <a:lnTo>
                    <a:pt x="92" y="106"/>
                  </a:lnTo>
                  <a:lnTo>
                    <a:pt x="95" y="108"/>
                  </a:lnTo>
                  <a:lnTo>
                    <a:pt x="99" y="109"/>
                  </a:lnTo>
                  <a:lnTo>
                    <a:pt x="102" y="109"/>
                  </a:lnTo>
                  <a:lnTo>
                    <a:pt x="112" y="109"/>
                  </a:lnTo>
                  <a:lnTo>
                    <a:pt x="113" y="116"/>
                  </a:lnTo>
                  <a:lnTo>
                    <a:pt x="114" y="123"/>
                  </a:lnTo>
                  <a:lnTo>
                    <a:pt x="114" y="130"/>
                  </a:lnTo>
                  <a:lnTo>
                    <a:pt x="117" y="131"/>
                  </a:lnTo>
                  <a:lnTo>
                    <a:pt x="120" y="133"/>
                  </a:lnTo>
                  <a:lnTo>
                    <a:pt x="122" y="136"/>
                  </a:lnTo>
                  <a:lnTo>
                    <a:pt x="123" y="139"/>
                  </a:lnTo>
                  <a:lnTo>
                    <a:pt x="123" y="143"/>
                  </a:lnTo>
                  <a:lnTo>
                    <a:pt x="121" y="149"/>
                  </a:lnTo>
                  <a:lnTo>
                    <a:pt x="119" y="145"/>
                  </a:lnTo>
                  <a:lnTo>
                    <a:pt x="87" y="165"/>
                  </a:lnTo>
                  <a:lnTo>
                    <a:pt x="87" y="172"/>
                  </a:lnTo>
                  <a:lnTo>
                    <a:pt x="85" y="180"/>
                  </a:lnTo>
                  <a:lnTo>
                    <a:pt x="82" y="190"/>
                  </a:lnTo>
                  <a:lnTo>
                    <a:pt x="78" y="202"/>
                  </a:lnTo>
                  <a:lnTo>
                    <a:pt x="75" y="209"/>
                  </a:lnTo>
                  <a:lnTo>
                    <a:pt x="67" y="209"/>
                  </a:lnTo>
                  <a:lnTo>
                    <a:pt x="70" y="214"/>
                  </a:lnTo>
                  <a:lnTo>
                    <a:pt x="70" y="218"/>
                  </a:lnTo>
                  <a:lnTo>
                    <a:pt x="67" y="225"/>
                  </a:lnTo>
                  <a:lnTo>
                    <a:pt x="67" y="233"/>
                  </a:lnTo>
                  <a:lnTo>
                    <a:pt x="63" y="235"/>
                  </a:lnTo>
                  <a:lnTo>
                    <a:pt x="59" y="237"/>
                  </a:lnTo>
                  <a:lnTo>
                    <a:pt x="55" y="239"/>
                  </a:lnTo>
                  <a:lnTo>
                    <a:pt x="48" y="240"/>
                  </a:lnTo>
                  <a:lnTo>
                    <a:pt x="34" y="240"/>
                  </a:lnTo>
                  <a:lnTo>
                    <a:pt x="37" y="248"/>
                  </a:lnTo>
                  <a:lnTo>
                    <a:pt x="39" y="257"/>
                  </a:lnTo>
                  <a:lnTo>
                    <a:pt x="40" y="260"/>
                  </a:lnTo>
                  <a:lnTo>
                    <a:pt x="43" y="263"/>
                  </a:lnTo>
                  <a:lnTo>
                    <a:pt x="45" y="265"/>
                  </a:lnTo>
                  <a:lnTo>
                    <a:pt x="48" y="267"/>
                  </a:lnTo>
                  <a:lnTo>
                    <a:pt x="47" y="275"/>
                  </a:lnTo>
                  <a:lnTo>
                    <a:pt x="45" y="282"/>
                  </a:lnTo>
                  <a:lnTo>
                    <a:pt x="40" y="287"/>
                  </a:lnTo>
                  <a:lnTo>
                    <a:pt x="36" y="290"/>
                  </a:lnTo>
                  <a:lnTo>
                    <a:pt x="32" y="294"/>
                  </a:lnTo>
                  <a:lnTo>
                    <a:pt x="29" y="297"/>
                  </a:lnTo>
                  <a:lnTo>
                    <a:pt x="26" y="301"/>
                  </a:lnTo>
                  <a:lnTo>
                    <a:pt x="25" y="306"/>
                  </a:lnTo>
                  <a:lnTo>
                    <a:pt x="26" y="313"/>
                  </a:lnTo>
                  <a:lnTo>
                    <a:pt x="27" y="320"/>
                  </a:lnTo>
                  <a:lnTo>
                    <a:pt x="36" y="320"/>
                  </a:lnTo>
                  <a:lnTo>
                    <a:pt x="36" y="324"/>
                  </a:lnTo>
                  <a:lnTo>
                    <a:pt x="32" y="329"/>
                  </a:lnTo>
                  <a:lnTo>
                    <a:pt x="22" y="338"/>
                  </a:lnTo>
                  <a:lnTo>
                    <a:pt x="10" y="347"/>
                  </a:lnTo>
                  <a:lnTo>
                    <a:pt x="2" y="355"/>
                  </a:lnTo>
                  <a:lnTo>
                    <a:pt x="0" y="372"/>
                  </a:lnTo>
                  <a:lnTo>
                    <a:pt x="11" y="373"/>
                  </a:lnTo>
                  <a:lnTo>
                    <a:pt x="20" y="375"/>
                  </a:lnTo>
                  <a:lnTo>
                    <a:pt x="26" y="378"/>
                  </a:lnTo>
                  <a:lnTo>
                    <a:pt x="33" y="384"/>
                  </a:lnTo>
                  <a:lnTo>
                    <a:pt x="37" y="388"/>
                  </a:lnTo>
                  <a:lnTo>
                    <a:pt x="44" y="396"/>
                  </a:lnTo>
                  <a:lnTo>
                    <a:pt x="50" y="403"/>
                  </a:lnTo>
                  <a:lnTo>
                    <a:pt x="52" y="408"/>
                  </a:lnTo>
                  <a:lnTo>
                    <a:pt x="49" y="410"/>
                  </a:lnTo>
                  <a:lnTo>
                    <a:pt x="47" y="412"/>
                  </a:lnTo>
                  <a:lnTo>
                    <a:pt x="48" y="417"/>
                  </a:lnTo>
                  <a:lnTo>
                    <a:pt x="50" y="423"/>
                  </a:lnTo>
                  <a:lnTo>
                    <a:pt x="52" y="426"/>
                  </a:lnTo>
                  <a:lnTo>
                    <a:pt x="53" y="430"/>
                  </a:lnTo>
                  <a:lnTo>
                    <a:pt x="54" y="434"/>
                  </a:lnTo>
                  <a:lnTo>
                    <a:pt x="54" y="440"/>
                  </a:lnTo>
                  <a:lnTo>
                    <a:pt x="77" y="459"/>
                  </a:lnTo>
                  <a:lnTo>
                    <a:pt x="79" y="457"/>
                  </a:lnTo>
                  <a:lnTo>
                    <a:pt x="90" y="447"/>
                  </a:lnTo>
                  <a:lnTo>
                    <a:pt x="88" y="445"/>
                  </a:lnTo>
                  <a:lnTo>
                    <a:pt x="95" y="443"/>
                  </a:lnTo>
                  <a:lnTo>
                    <a:pt x="100" y="441"/>
                  </a:lnTo>
                  <a:lnTo>
                    <a:pt x="107" y="439"/>
                  </a:lnTo>
                  <a:lnTo>
                    <a:pt x="119" y="438"/>
                  </a:lnTo>
                  <a:lnTo>
                    <a:pt x="129" y="437"/>
                  </a:lnTo>
                  <a:lnTo>
                    <a:pt x="136" y="434"/>
                  </a:lnTo>
                  <a:lnTo>
                    <a:pt x="141" y="431"/>
                  </a:lnTo>
                  <a:lnTo>
                    <a:pt x="144" y="430"/>
                  </a:lnTo>
                  <a:lnTo>
                    <a:pt x="164" y="430"/>
                  </a:lnTo>
                  <a:lnTo>
                    <a:pt x="198" y="435"/>
                  </a:lnTo>
                  <a:lnTo>
                    <a:pt x="206" y="438"/>
                  </a:lnTo>
                  <a:lnTo>
                    <a:pt x="217" y="438"/>
                  </a:lnTo>
                  <a:lnTo>
                    <a:pt x="225" y="438"/>
                  </a:lnTo>
                  <a:lnTo>
                    <a:pt x="229" y="438"/>
                  </a:lnTo>
                  <a:lnTo>
                    <a:pt x="232" y="439"/>
                  </a:lnTo>
                  <a:lnTo>
                    <a:pt x="236" y="441"/>
                  </a:lnTo>
                  <a:lnTo>
                    <a:pt x="238" y="445"/>
                  </a:lnTo>
                  <a:lnTo>
                    <a:pt x="241" y="445"/>
                  </a:lnTo>
                  <a:lnTo>
                    <a:pt x="241" y="440"/>
                  </a:lnTo>
                  <a:lnTo>
                    <a:pt x="251" y="440"/>
                  </a:lnTo>
                  <a:lnTo>
                    <a:pt x="258" y="441"/>
                  </a:lnTo>
                  <a:lnTo>
                    <a:pt x="267" y="445"/>
                  </a:lnTo>
                  <a:lnTo>
                    <a:pt x="272" y="436"/>
                  </a:lnTo>
                  <a:lnTo>
                    <a:pt x="277" y="430"/>
                  </a:lnTo>
                  <a:lnTo>
                    <a:pt x="281" y="425"/>
                  </a:lnTo>
                  <a:lnTo>
                    <a:pt x="286" y="421"/>
                  </a:lnTo>
                  <a:lnTo>
                    <a:pt x="299" y="414"/>
                  </a:lnTo>
                  <a:lnTo>
                    <a:pt x="314" y="406"/>
                  </a:lnTo>
                  <a:lnTo>
                    <a:pt x="341" y="406"/>
                  </a:lnTo>
                  <a:lnTo>
                    <a:pt x="347" y="395"/>
                  </a:lnTo>
                  <a:lnTo>
                    <a:pt x="349" y="385"/>
                  </a:lnTo>
                  <a:lnTo>
                    <a:pt x="350" y="380"/>
                  </a:lnTo>
                  <a:lnTo>
                    <a:pt x="353" y="377"/>
                  </a:lnTo>
                  <a:lnTo>
                    <a:pt x="357" y="373"/>
                  </a:lnTo>
                  <a:lnTo>
                    <a:pt x="363" y="371"/>
                  </a:lnTo>
                  <a:lnTo>
                    <a:pt x="370" y="366"/>
                  </a:lnTo>
                  <a:lnTo>
                    <a:pt x="382" y="358"/>
                  </a:lnTo>
                  <a:lnTo>
                    <a:pt x="392" y="352"/>
                  </a:lnTo>
                  <a:lnTo>
                    <a:pt x="397" y="348"/>
                  </a:lnTo>
                  <a:lnTo>
                    <a:pt x="391" y="343"/>
                  </a:lnTo>
                  <a:lnTo>
                    <a:pt x="391" y="333"/>
                  </a:lnTo>
                  <a:lnTo>
                    <a:pt x="389" y="331"/>
                  </a:lnTo>
                  <a:lnTo>
                    <a:pt x="387" y="329"/>
                  </a:lnTo>
                  <a:lnTo>
                    <a:pt x="385" y="326"/>
                  </a:lnTo>
                  <a:lnTo>
                    <a:pt x="384" y="323"/>
                  </a:lnTo>
                  <a:lnTo>
                    <a:pt x="383" y="316"/>
                  </a:lnTo>
                  <a:lnTo>
                    <a:pt x="382" y="308"/>
                  </a:lnTo>
                  <a:lnTo>
                    <a:pt x="382" y="301"/>
                  </a:lnTo>
                  <a:lnTo>
                    <a:pt x="384" y="297"/>
                  </a:lnTo>
                  <a:lnTo>
                    <a:pt x="390" y="290"/>
                  </a:lnTo>
                  <a:lnTo>
                    <a:pt x="400" y="279"/>
                  </a:lnTo>
                  <a:lnTo>
                    <a:pt x="410" y="269"/>
                  </a:lnTo>
                  <a:lnTo>
                    <a:pt x="421" y="259"/>
                  </a:lnTo>
                  <a:lnTo>
                    <a:pt x="433" y="249"/>
                  </a:lnTo>
                  <a:lnTo>
                    <a:pt x="438" y="245"/>
                  </a:lnTo>
                  <a:lnTo>
                    <a:pt x="442" y="243"/>
                  </a:lnTo>
                  <a:lnTo>
                    <a:pt x="446" y="241"/>
                  </a:lnTo>
                  <a:lnTo>
                    <a:pt x="449" y="240"/>
                  </a:lnTo>
                  <a:lnTo>
                    <a:pt x="447" y="237"/>
                  </a:lnTo>
                  <a:lnTo>
                    <a:pt x="446" y="233"/>
                  </a:lnTo>
                  <a:lnTo>
                    <a:pt x="446" y="227"/>
                  </a:lnTo>
                  <a:lnTo>
                    <a:pt x="487" y="211"/>
                  </a:lnTo>
                  <a:lnTo>
                    <a:pt x="502" y="210"/>
                  </a:lnTo>
                  <a:lnTo>
                    <a:pt x="513" y="208"/>
                  </a:lnTo>
                  <a:lnTo>
                    <a:pt x="522" y="205"/>
                  </a:lnTo>
                  <a:lnTo>
                    <a:pt x="532" y="200"/>
                  </a:lnTo>
                  <a:lnTo>
                    <a:pt x="540" y="196"/>
                  </a:lnTo>
                  <a:lnTo>
                    <a:pt x="552" y="192"/>
                  </a:lnTo>
                  <a:lnTo>
                    <a:pt x="565" y="188"/>
                  </a:lnTo>
                  <a:lnTo>
                    <a:pt x="571" y="185"/>
                  </a:lnTo>
                  <a:lnTo>
                    <a:pt x="577" y="153"/>
                  </a:lnTo>
                  <a:lnTo>
                    <a:pt x="546" y="157"/>
                  </a:lnTo>
                  <a:lnTo>
                    <a:pt x="539" y="157"/>
                  </a:lnTo>
                  <a:lnTo>
                    <a:pt x="539" y="15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72" name="Freeform 724"/>
            <p:cNvSpPr>
              <a:spLocks/>
            </p:cNvSpPr>
            <p:nvPr/>
          </p:nvSpPr>
          <p:spPr bwMode="auto">
            <a:xfrm>
              <a:off x="6733784" y="5482634"/>
              <a:ext cx="303561" cy="170240"/>
            </a:xfrm>
            <a:custGeom>
              <a:avLst/>
              <a:gdLst>
                <a:gd name="T0" fmla="*/ 330141263 w 148"/>
                <a:gd name="T1" fmla="*/ 80645306 h 83"/>
                <a:gd name="T2" fmla="*/ 337700938 w 148"/>
                <a:gd name="T3" fmla="*/ 70564643 h 83"/>
                <a:gd name="T4" fmla="*/ 352821875 w 148"/>
                <a:gd name="T5" fmla="*/ 45362985 h 83"/>
                <a:gd name="T6" fmla="*/ 360383138 w 148"/>
                <a:gd name="T7" fmla="*/ 35282321 h 83"/>
                <a:gd name="T8" fmla="*/ 365423450 w 148"/>
                <a:gd name="T9" fmla="*/ 22682286 h 83"/>
                <a:gd name="T10" fmla="*/ 370463763 w 148"/>
                <a:gd name="T11" fmla="*/ 10080663 h 83"/>
                <a:gd name="T12" fmla="*/ 372983125 w 148"/>
                <a:gd name="T13" fmla="*/ 0 h 83"/>
                <a:gd name="T14" fmla="*/ 362902500 w 148"/>
                <a:gd name="T15" fmla="*/ 7561291 h 83"/>
                <a:gd name="T16" fmla="*/ 352821875 w 148"/>
                <a:gd name="T17" fmla="*/ 15120995 h 83"/>
                <a:gd name="T18" fmla="*/ 342741250 w 148"/>
                <a:gd name="T19" fmla="*/ 20161327 h 83"/>
                <a:gd name="T20" fmla="*/ 330141263 w 148"/>
                <a:gd name="T21" fmla="*/ 22682286 h 83"/>
                <a:gd name="T22" fmla="*/ 320060638 w 148"/>
                <a:gd name="T23" fmla="*/ 20161327 h 83"/>
                <a:gd name="T24" fmla="*/ 299899388 w 148"/>
                <a:gd name="T25" fmla="*/ 17641954 h 83"/>
                <a:gd name="T26" fmla="*/ 297378438 w 148"/>
                <a:gd name="T27" fmla="*/ 25201658 h 83"/>
                <a:gd name="T28" fmla="*/ 292338125 w 148"/>
                <a:gd name="T29" fmla="*/ 27722618 h 83"/>
                <a:gd name="T30" fmla="*/ 282257500 w 148"/>
                <a:gd name="T31" fmla="*/ 32762949 h 83"/>
                <a:gd name="T32" fmla="*/ 274697825 w 148"/>
                <a:gd name="T33" fmla="*/ 32762949 h 83"/>
                <a:gd name="T34" fmla="*/ 252015625 w 148"/>
                <a:gd name="T35" fmla="*/ 35282321 h 83"/>
                <a:gd name="T36" fmla="*/ 226814063 w 148"/>
                <a:gd name="T37" fmla="*/ 37803281 h 83"/>
                <a:gd name="T38" fmla="*/ 183972200 w 148"/>
                <a:gd name="T39" fmla="*/ 50403316 h 83"/>
                <a:gd name="T40" fmla="*/ 153730325 w 148"/>
                <a:gd name="T41" fmla="*/ 57964607 h 83"/>
                <a:gd name="T42" fmla="*/ 138609388 w 148"/>
                <a:gd name="T43" fmla="*/ 45362985 h 83"/>
                <a:gd name="T44" fmla="*/ 120967500 w 148"/>
                <a:gd name="T45" fmla="*/ 32762949 h 83"/>
                <a:gd name="T46" fmla="*/ 80645000 w 148"/>
                <a:gd name="T47" fmla="*/ 32762949 h 83"/>
                <a:gd name="T48" fmla="*/ 78125638 w 148"/>
                <a:gd name="T49" fmla="*/ 37803281 h 83"/>
                <a:gd name="T50" fmla="*/ 70564375 w 148"/>
                <a:gd name="T51" fmla="*/ 42843613 h 83"/>
                <a:gd name="T52" fmla="*/ 63004700 w 148"/>
                <a:gd name="T53" fmla="*/ 45362985 h 83"/>
                <a:gd name="T54" fmla="*/ 52924075 w 148"/>
                <a:gd name="T55" fmla="*/ 45362985 h 83"/>
                <a:gd name="T56" fmla="*/ 42843450 w 148"/>
                <a:gd name="T57" fmla="*/ 42843613 h 83"/>
                <a:gd name="T58" fmla="*/ 30241875 w 148"/>
                <a:gd name="T59" fmla="*/ 32762949 h 83"/>
                <a:gd name="T60" fmla="*/ 0 w 148"/>
                <a:gd name="T61" fmla="*/ 65524311 h 83"/>
                <a:gd name="T62" fmla="*/ 10080625 w 148"/>
                <a:gd name="T63" fmla="*/ 78125934 h 83"/>
                <a:gd name="T64" fmla="*/ 20161250 w 148"/>
                <a:gd name="T65" fmla="*/ 90725969 h 83"/>
                <a:gd name="T66" fmla="*/ 37803138 w 148"/>
                <a:gd name="T67" fmla="*/ 98287260 h 83"/>
                <a:gd name="T68" fmla="*/ 50403125 w 148"/>
                <a:gd name="T69" fmla="*/ 103327592 h 83"/>
                <a:gd name="T70" fmla="*/ 83165950 w 148"/>
                <a:gd name="T71" fmla="*/ 115927627 h 83"/>
                <a:gd name="T72" fmla="*/ 115927188 w 148"/>
                <a:gd name="T73" fmla="*/ 133569582 h 83"/>
                <a:gd name="T74" fmla="*/ 153730325 w 148"/>
                <a:gd name="T75" fmla="*/ 151209949 h 83"/>
                <a:gd name="T76" fmla="*/ 181451250 w 148"/>
                <a:gd name="T77" fmla="*/ 158771240 h 83"/>
                <a:gd name="T78" fmla="*/ 209173763 w 148"/>
                <a:gd name="T79" fmla="*/ 163811572 h 83"/>
                <a:gd name="T80" fmla="*/ 257055938 w 148"/>
                <a:gd name="T81" fmla="*/ 171371275 h 83"/>
                <a:gd name="T82" fmla="*/ 254536575 w 148"/>
                <a:gd name="T83" fmla="*/ 173892235 h 83"/>
                <a:gd name="T84" fmla="*/ 287297813 w 148"/>
                <a:gd name="T85" fmla="*/ 209174556 h 83"/>
                <a:gd name="T86" fmla="*/ 345262200 w 148"/>
                <a:gd name="T87" fmla="*/ 209174556 h 83"/>
                <a:gd name="T88" fmla="*/ 345262200 w 148"/>
                <a:gd name="T89" fmla="*/ 189013230 h 83"/>
                <a:gd name="T90" fmla="*/ 357862188 w 148"/>
                <a:gd name="T91" fmla="*/ 189013230 h 83"/>
                <a:gd name="T92" fmla="*/ 362902500 w 148"/>
                <a:gd name="T93" fmla="*/ 166330944 h 83"/>
                <a:gd name="T94" fmla="*/ 345262200 w 148"/>
                <a:gd name="T95" fmla="*/ 146169617 h 83"/>
                <a:gd name="T96" fmla="*/ 337700938 w 148"/>
                <a:gd name="T97" fmla="*/ 110887296 h 83"/>
                <a:gd name="T98" fmla="*/ 330141263 w 148"/>
                <a:gd name="T99" fmla="*/ 80645306 h 8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48" h="83">
                  <a:moveTo>
                    <a:pt x="131" y="32"/>
                  </a:moveTo>
                  <a:lnTo>
                    <a:pt x="134" y="28"/>
                  </a:lnTo>
                  <a:lnTo>
                    <a:pt x="140" y="18"/>
                  </a:lnTo>
                  <a:lnTo>
                    <a:pt x="143" y="14"/>
                  </a:lnTo>
                  <a:lnTo>
                    <a:pt x="145" y="9"/>
                  </a:lnTo>
                  <a:lnTo>
                    <a:pt x="147" y="4"/>
                  </a:lnTo>
                  <a:lnTo>
                    <a:pt x="148" y="0"/>
                  </a:lnTo>
                  <a:lnTo>
                    <a:pt x="144" y="3"/>
                  </a:lnTo>
                  <a:lnTo>
                    <a:pt x="140" y="6"/>
                  </a:lnTo>
                  <a:lnTo>
                    <a:pt x="136" y="8"/>
                  </a:lnTo>
                  <a:lnTo>
                    <a:pt x="131" y="9"/>
                  </a:lnTo>
                  <a:lnTo>
                    <a:pt x="127" y="8"/>
                  </a:lnTo>
                  <a:lnTo>
                    <a:pt x="119" y="7"/>
                  </a:lnTo>
                  <a:lnTo>
                    <a:pt x="118" y="10"/>
                  </a:lnTo>
                  <a:lnTo>
                    <a:pt x="116" y="11"/>
                  </a:lnTo>
                  <a:lnTo>
                    <a:pt x="112" y="13"/>
                  </a:lnTo>
                  <a:lnTo>
                    <a:pt x="109" y="13"/>
                  </a:lnTo>
                  <a:lnTo>
                    <a:pt x="100" y="14"/>
                  </a:lnTo>
                  <a:lnTo>
                    <a:pt x="90" y="15"/>
                  </a:lnTo>
                  <a:lnTo>
                    <a:pt x="73" y="20"/>
                  </a:lnTo>
                  <a:lnTo>
                    <a:pt x="61" y="23"/>
                  </a:lnTo>
                  <a:lnTo>
                    <a:pt x="55" y="18"/>
                  </a:lnTo>
                  <a:lnTo>
                    <a:pt x="48" y="13"/>
                  </a:lnTo>
                  <a:lnTo>
                    <a:pt x="32" y="13"/>
                  </a:lnTo>
                  <a:lnTo>
                    <a:pt x="31" y="15"/>
                  </a:lnTo>
                  <a:lnTo>
                    <a:pt x="28" y="17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17" y="17"/>
                  </a:lnTo>
                  <a:lnTo>
                    <a:pt x="12" y="13"/>
                  </a:lnTo>
                  <a:lnTo>
                    <a:pt x="0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5" y="39"/>
                  </a:lnTo>
                  <a:lnTo>
                    <a:pt x="20" y="41"/>
                  </a:lnTo>
                  <a:lnTo>
                    <a:pt x="33" y="46"/>
                  </a:lnTo>
                  <a:lnTo>
                    <a:pt x="46" y="53"/>
                  </a:lnTo>
                  <a:lnTo>
                    <a:pt x="61" y="60"/>
                  </a:lnTo>
                  <a:lnTo>
                    <a:pt x="72" y="63"/>
                  </a:lnTo>
                  <a:lnTo>
                    <a:pt x="83" y="65"/>
                  </a:lnTo>
                  <a:lnTo>
                    <a:pt x="102" y="68"/>
                  </a:lnTo>
                  <a:lnTo>
                    <a:pt x="101" y="69"/>
                  </a:lnTo>
                  <a:lnTo>
                    <a:pt x="114" y="83"/>
                  </a:lnTo>
                  <a:lnTo>
                    <a:pt x="137" y="83"/>
                  </a:lnTo>
                  <a:lnTo>
                    <a:pt x="137" y="75"/>
                  </a:lnTo>
                  <a:lnTo>
                    <a:pt x="142" y="75"/>
                  </a:lnTo>
                  <a:lnTo>
                    <a:pt x="144" y="66"/>
                  </a:lnTo>
                  <a:lnTo>
                    <a:pt x="137" y="58"/>
                  </a:lnTo>
                  <a:lnTo>
                    <a:pt x="134" y="44"/>
                  </a:lnTo>
                  <a:lnTo>
                    <a:pt x="131" y="3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73" name="Freeform 725"/>
            <p:cNvSpPr>
              <a:spLocks noChangeAspect="1"/>
            </p:cNvSpPr>
            <p:nvPr/>
          </p:nvSpPr>
          <p:spPr bwMode="auto">
            <a:xfrm rot="21128801">
              <a:off x="8883316" y="5468278"/>
              <a:ext cx="209211" cy="116911"/>
            </a:xfrm>
            <a:custGeom>
              <a:avLst/>
              <a:gdLst>
                <a:gd name="T0" fmla="*/ 0 w 768"/>
                <a:gd name="T1" fmla="*/ 0 h 475"/>
                <a:gd name="T2" fmla="*/ 0 w 768"/>
                <a:gd name="T3" fmla="*/ 0 h 475"/>
                <a:gd name="T4" fmla="*/ 0 w 768"/>
                <a:gd name="T5" fmla="*/ 0 h 475"/>
                <a:gd name="T6" fmla="*/ 0 w 768"/>
                <a:gd name="T7" fmla="*/ 0 h 475"/>
                <a:gd name="T8" fmla="*/ 0 w 768"/>
                <a:gd name="T9" fmla="*/ 0 h 475"/>
                <a:gd name="T10" fmla="*/ 0 w 768"/>
                <a:gd name="T11" fmla="*/ 0 h 475"/>
                <a:gd name="T12" fmla="*/ 0 w 768"/>
                <a:gd name="T13" fmla="*/ 0 h 475"/>
                <a:gd name="T14" fmla="*/ 0 w 768"/>
                <a:gd name="T15" fmla="*/ 0 h 475"/>
                <a:gd name="T16" fmla="*/ 0 w 768"/>
                <a:gd name="T17" fmla="*/ 0 h 475"/>
                <a:gd name="T18" fmla="*/ 0 w 768"/>
                <a:gd name="T19" fmla="*/ 0 h 475"/>
                <a:gd name="T20" fmla="*/ 0 w 768"/>
                <a:gd name="T21" fmla="*/ 0 h 475"/>
                <a:gd name="T22" fmla="*/ 0 w 768"/>
                <a:gd name="T23" fmla="*/ 0 h 475"/>
                <a:gd name="T24" fmla="*/ 0 w 768"/>
                <a:gd name="T25" fmla="*/ 0 h 475"/>
                <a:gd name="T26" fmla="*/ 0 w 768"/>
                <a:gd name="T27" fmla="*/ 0 h 475"/>
                <a:gd name="T28" fmla="*/ 0 w 768"/>
                <a:gd name="T29" fmla="*/ 0 h 475"/>
                <a:gd name="T30" fmla="*/ 0 w 768"/>
                <a:gd name="T31" fmla="*/ 0 h 475"/>
                <a:gd name="T32" fmla="*/ 0 w 768"/>
                <a:gd name="T33" fmla="*/ 0 h 475"/>
                <a:gd name="T34" fmla="*/ 0 w 768"/>
                <a:gd name="T35" fmla="*/ 0 h 475"/>
                <a:gd name="T36" fmla="*/ 0 w 768"/>
                <a:gd name="T37" fmla="*/ 0 h 475"/>
                <a:gd name="T38" fmla="*/ 0 w 768"/>
                <a:gd name="T39" fmla="*/ 0 h 475"/>
                <a:gd name="T40" fmla="*/ 0 w 768"/>
                <a:gd name="T41" fmla="*/ 0 h 475"/>
                <a:gd name="T42" fmla="*/ 0 w 768"/>
                <a:gd name="T43" fmla="*/ 0 h 475"/>
                <a:gd name="T44" fmla="*/ 0 w 768"/>
                <a:gd name="T45" fmla="*/ 0 h 475"/>
                <a:gd name="T46" fmla="*/ 0 w 768"/>
                <a:gd name="T47" fmla="*/ 0 h 475"/>
                <a:gd name="T48" fmla="*/ 0 w 768"/>
                <a:gd name="T49" fmla="*/ 0 h 475"/>
                <a:gd name="T50" fmla="*/ 0 w 768"/>
                <a:gd name="T51" fmla="*/ 0 h 475"/>
                <a:gd name="T52" fmla="*/ 0 w 768"/>
                <a:gd name="T53" fmla="*/ 0 h 475"/>
                <a:gd name="T54" fmla="*/ 0 w 768"/>
                <a:gd name="T55" fmla="*/ 0 h 475"/>
                <a:gd name="T56" fmla="*/ 0 w 768"/>
                <a:gd name="T57" fmla="*/ 0 h 475"/>
                <a:gd name="T58" fmla="*/ 0 w 768"/>
                <a:gd name="T59" fmla="*/ 0 h 475"/>
                <a:gd name="T60" fmla="*/ 0 w 768"/>
                <a:gd name="T61" fmla="*/ 0 h 475"/>
                <a:gd name="T62" fmla="*/ 0 w 768"/>
                <a:gd name="T63" fmla="*/ 0 h 475"/>
                <a:gd name="T64" fmla="*/ 0 w 768"/>
                <a:gd name="T65" fmla="*/ 0 h 475"/>
                <a:gd name="T66" fmla="*/ 0 w 768"/>
                <a:gd name="T67" fmla="*/ 0 h 475"/>
                <a:gd name="T68" fmla="*/ 0 w 768"/>
                <a:gd name="T69" fmla="*/ 0 h 475"/>
                <a:gd name="T70" fmla="*/ 0 w 768"/>
                <a:gd name="T71" fmla="*/ 0 h 475"/>
                <a:gd name="T72" fmla="*/ 0 w 768"/>
                <a:gd name="T73" fmla="*/ 0 h 475"/>
                <a:gd name="T74" fmla="*/ 0 w 768"/>
                <a:gd name="T75" fmla="*/ 0 h 475"/>
                <a:gd name="T76" fmla="*/ 0 w 768"/>
                <a:gd name="T77" fmla="*/ 0 h 475"/>
                <a:gd name="T78" fmla="*/ 0 w 768"/>
                <a:gd name="T79" fmla="*/ 0 h 475"/>
                <a:gd name="T80" fmla="*/ 0 w 768"/>
                <a:gd name="T81" fmla="*/ 0 h 4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68" h="475">
                  <a:moveTo>
                    <a:pt x="6" y="249"/>
                  </a:moveTo>
                  <a:lnTo>
                    <a:pt x="43" y="279"/>
                  </a:lnTo>
                  <a:lnTo>
                    <a:pt x="87" y="237"/>
                  </a:lnTo>
                  <a:lnTo>
                    <a:pt x="133" y="219"/>
                  </a:lnTo>
                  <a:lnTo>
                    <a:pt x="198" y="235"/>
                  </a:lnTo>
                  <a:lnTo>
                    <a:pt x="219" y="129"/>
                  </a:lnTo>
                  <a:lnTo>
                    <a:pt x="256" y="150"/>
                  </a:lnTo>
                  <a:lnTo>
                    <a:pt x="400" y="154"/>
                  </a:lnTo>
                  <a:lnTo>
                    <a:pt x="534" y="121"/>
                  </a:lnTo>
                  <a:lnTo>
                    <a:pt x="625" y="67"/>
                  </a:lnTo>
                  <a:lnTo>
                    <a:pt x="669" y="51"/>
                  </a:lnTo>
                  <a:lnTo>
                    <a:pt x="760" y="0"/>
                  </a:lnTo>
                  <a:lnTo>
                    <a:pt x="768" y="27"/>
                  </a:lnTo>
                  <a:lnTo>
                    <a:pt x="745" y="40"/>
                  </a:lnTo>
                  <a:lnTo>
                    <a:pt x="724" y="51"/>
                  </a:lnTo>
                  <a:lnTo>
                    <a:pt x="682" y="90"/>
                  </a:lnTo>
                  <a:lnTo>
                    <a:pt x="606" y="133"/>
                  </a:lnTo>
                  <a:lnTo>
                    <a:pt x="606" y="162"/>
                  </a:lnTo>
                  <a:lnTo>
                    <a:pt x="564" y="166"/>
                  </a:lnTo>
                  <a:lnTo>
                    <a:pt x="546" y="213"/>
                  </a:lnTo>
                  <a:lnTo>
                    <a:pt x="589" y="277"/>
                  </a:lnTo>
                  <a:lnTo>
                    <a:pt x="613" y="315"/>
                  </a:lnTo>
                  <a:lnTo>
                    <a:pt x="553" y="304"/>
                  </a:lnTo>
                  <a:lnTo>
                    <a:pt x="532" y="325"/>
                  </a:lnTo>
                  <a:lnTo>
                    <a:pt x="510" y="304"/>
                  </a:lnTo>
                  <a:lnTo>
                    <a:pt x="465" y="309"/>
                  </a:lnTo>
                  <a:lnTo>
                    <a:pt x="450" y="378"/>
                  </a:lnTo>
                  <a:lnTo>
                    <a:pt x="432" y="375"/>
                  </a:lnTo>
                  <a:lnTo>
                    <a:pt x="346" y="418"/>
                  </a:lnTo>
                  <a:lnTo>
                    <a:pt x="300" y="414"/>
                  </a:lnTo>
                  <a:lnTo>
                    <a:pt x="250" y="432"/>
                  </a:lnTo>
                  <a:lnTo>
                    <a:pt x="264" y="472"/>
                  </a:lnTo>
                  <a:lnTo>
                    <a:pt x="237" y="475"/>
                  </a:lnTo>
                  <a:lnTo>
                    <a:pt x="205" y="436"/>
                  </a:lnTo>
                  <a:lnTo>
                    <a:pt x="150" y="444"/>
                  </a:lnTo>
                  <a:lnTo>
                    <a:pt x="55" y="409"/>
                  </a:lnTo>
                  <a:lnTo>
                    <a:pt x="33" y="361"/>
                  </a:lnTo>
                  <a:lnTo>
                    <a:pt x="9" y="337"/>
                  </a:lnTo>
                  <a:lnTo>
                    <a:pt x="18" y="316"/>
                  </a:lnTo>
                  <a:lnTo>
                    <a:pt x="0" y="291"/>
                  </a:lnTo>
                  <a:lnTo>
                    <a:pt x="6" y="24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74" name="Freihandform 273"/>
            <p:cNvSpPr/>
            <p:nvPr/>
          </p:nvSpPr>
          <p:spPr>
            <a:xfrm>
              <a:off x="7463597" y="4825532"/>
              <a:ext cx="140217" cy="106021"/>
            </a:xfrm>
            <a:custGeom>
              <a:avLst/>
              <a:gdLst>
                <a:gd name="connsiteX0" fmla="*/ 0 w 126108"/>
                <a:gd name="connsiteY0" fmla="*/ 40108 h 95353"/>
                <a:gd name="connsiteX1" fmla="*/ 9525 w 126108"/>
                <a:gd name="connsiteY1" fmla="*/ 32488 h 95353"/>
                <a:gd name="connsiteX2" fmla="*/ 24765 w 126108"/>
                <a:gd name="connsiteY2" fmla="*/ 24868 h 95353"/>
                <a:gd name="connsiteX3" fmla="*/ 34290 w 126108"/>
                <a:gd name="connsiteY3" fmla="*/ 15343 h 95353"/>
                <a:gd name="connsiteX4" fmla="*/ 41910 w 126108"/>
                <a:gd name="connsiteY4" fmla="*/ 7723 h 95353"/>
                <a:gd name="connsiteX5" fmla="*/ 55245 w 126108"/>
                <a:gd name="connsiteY5" fmla="*/ 3913 h 95353"/>
                <a:gd name="connsiteX6" fmla="*/ 62865 w 126108"/>
                <a:gd name="connsiteY6" fmla="*/ 103 h 95353"/>
                <a:gd name="connsiteX7" fmla="*/ 93345 w 126108"/>
                <a:gd name="connsiteY7" fmla="*/ 5818 h 95353"/>
                <a:gd name="connsiteX8" fmla="*/ 97155 w 126108"/>
                <a:gd name="connsiteY8" fmla="*/ 13438 h 95353"/>
                <a:gd name="connsiteX9" fmla="*/ 100965 w 126108"/>
                <a:gd name="connsiteY9" fmla="*/ 22963 h 95353"/>
                <a:gd name="connsiteX10" fmla="*/ 104775 w 126108"/>
                <a:gd name="connsiteY10" fmla="*/ 47728 h 95353"/>
                <a:gd name="connsiteX11" fmla="*/ 108585 w 126108"/>
                <a:gd name="connsiteY11" fmla="*/ 53443 h 95353"/>
                <a:gd name="connsiteX12" fmla="*/ 110490 w 126108"/>
                <a:gd name="connsiteY12" fmla="*/ 61063 h 95353"/>
                <a:gd name="connsiteX13" fmla="*/ 118110 w 126108"/>
                <a:gd name="connsiteY13" fmla="*/ 74398 h 95353"/>
                <a:gd name="connsiteX14" fmla="*/ 125730 w 126108"/>
                <a:gd name="connsiteY14" fmla="*/ 89638 h 95353"/>
                <a:gd name="connsiteX15" fmla="*/ 125730 w 126108"/>
                <a:gd name="connsiteY15" fmla="*/ 95353 h 9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6108" h="95353">
                  <a:moveTo>
                    <a:pt x="0" y="40108"/>
                  </a:moveTo>
                  <a:cubicBezTo>
                    <a:pt x="3175" y="37568"/>
                    <a:pt x="6062" y="34619"/>
                    <a:pt x="9525" y="32488"/>
                  </a:cubicBezTo>
                  <a:cubicBezTo>
                    <a:pt x="14362" y="29511"/>
                    <a:pt x="24765" y="24868"/>
                    <a:pt x="24765" y="24868"/>
                  </a:cubicBezTo>
                  <a:cubicBezTo>
                    <a:pt x="28434" y="10192"/>
                    <a:pt x="23001" y="22399"/>
                    <a:pt x="34290" y="15343"/>
                  </a:cubicBezTo>
                  <a:cubicBezTo>
                    <a:pt x="37336" y="13439"/>
                    <a:pt x="38757" y="9443"/>
                    <a:pt x="41910" y="7723"/>
                  </a:cubicBezTo>
                  <a:cubicBezTo>
                    <a:pt x="45968" y="5509"/>
                    <a:pt x="50900" y="5493"/>
                    <a:pt x="55245" y="3913"/>
                  </a:cubicBezTo>
                  <a:cubicBezTo>
                    <a:pt x="57914" y="2943"/>
                    <a:pt x="60325" y="1373"/>
                    <a:pt x="62865" y="103"/>
                  </a:cubicBezTo>
                  <a:cubicBezTo>
                    <a:pt x="68268" y="519"/>
                    <a:pt x="86727" y="-2124"/>
                    <a:pt x="93345" y="5818"/>
                  </a:cubicBezTo>
                  <a:cubicBezTo>
                    <a:pt x="95163" y="8000"/>
                    <a:pt x="96002" y="10843"/>
                    <a:pt x="97155" y="13438"/>
                  </a:cubicBezTo>
                  <a:cubicBezTo>
                    <a:pt x="98544" y="16563"/>
                    <a:pt x="99695" y="19788"/>
                    <a:pt x="100965" y="22963"/>
                  </a:cubicBezTo>
                  <a:cubicBezTo>
                    <a:pt x="102235" y="31218"/>
                    <a:pt x="102749" y="39625"/>
                    <a:pt x="104775" y="47728"/>
                  </a:cubicBezTo>
                  <a:cubicBezTo>
                    <a:pt x="105330" y="49949"/>
                    <a:pt x="107683" y="51339"/>
                    <a:pt x="108585" y="53443"/>
                  </a:cubicBezTo>
                  <a:cubicBezTo>
                    <a:pt x="109616" y="55849"/>
                    <a:pt x="109571" y="58612"/>
                    <a:pt x="110490" y="61063"/>
                  </a:cubicBezTo>
                  <a:cubicBezTo>
                    <a:pt x="114129" y="70766"/>
                    <a:pt x="113688" y="66292"/>
                    <a:pt x="118110" y="74398"/>
                  </a:cubicBezTo>
                  <a:cubicBezTo>
                    <a:pt x="120830" y="79384"/>
                    <a:pt x="123190" y="84558"/>
                    <a:pt x="125730" y="89638"/>
                  </a:cubicBezTo>
                  <a:cubicBezTo>
                    <a:pt x="126582" y="91342"/>
                    <a:pt x="125730" y="93448"/>
                    <a:pt x="125730" y="9535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75" name="Freihandform 274"/>
            <p:cNvSpPr>
              <a:spLocks noChangeAspect="1"/>
            </p:cNvSpPr>
            <p:nvPr/>
          </p:nvSpPr>
          <p:spPr>
            <a:xfrm>
              <a:off x="6413683" y="4195286"/>
              <a:ext cx="672689" cy="345769"/>
            </a:xfrm>
            <a:custGeom>
              <a:avLst/>
              <a:gdLst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83433 h 4125391"/>
                <a:gd name="connsiteX6" fmla="*/ 1004730 w 8025870"/>
                <a:gd name="connsiteY6" fmla="*/ 2589704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86316 w 8025870"/>
                <a:gd name="connsiteY111" fmla="*/ 3876063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83433 h 4125391"/>
                <a:gd name="connsiteX6" fmla="*/ 1004730 w 8025870"/>
                <a:gd name="connsiteY6" fmla="*/ 2589704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32072 w 8025870"/>
                <a:gd name="connsiteY111" fmla="*/ 3992300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83433 h 4125391"/>
                <a:gd name="connsiteX6" fmla="*/ 950486 w 8025870"/>
                <a:gd name="connsiteY6" fmla="*/ 2597453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32072 w 8025870"/>
                <a:gd name="connsiteY111" fmla="*/ 3992300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36938 h 4125391"/>
                <a:gd name="connsiteX6" fmla="*/ 950486 w 8025870"/>
                <a:gd name="connsiteY6" fmla="*/ 2597453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32072 w 8025870"/>
                <a:gd name="connsiteY111" fmla="*/ 3992300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8025870" h="4125391">
                  <a:moveTo>
                    <a:pt x="291808" y="2248741"/>
                  </a:moveTo>
                  <a:cubicBezTo>
                    <a:pt x="356384" y="2284903"/>
                    <a:pt x="420961" y="2321066"/>
                    <a:pt x="477788" y="2364978"/>
                  </a:cubicBezTo>
                  <a:cubicBezTo>
                    <a:pt x="534615" y="2408890"/>
                    <a:pt x="592734" y="2469592"/>
                    <a:pt x="632771" y="2512212"/>
                  </a:cubicBezTo>
                  <a:cubicBezTo>
                    <a:pt x="672808" y="2554832"/>
                    <a:pt x="714137" y="2576788"/>
                    <a:pt x="718011" y="2620700"/>
                  </a:cubicBezTo>
                  <a:cubicBezTo>
                    <a:pt x="721885" y="2664612"/>
                    <a:pt x="643103" y="2756310"/>
                    <a:pt x="656018" y="2775683"/>
                  </a:cubicBezTo>
                  <a:cubicBezTo>
                    <a:pt x="668933" y="2795056"/>
                    <a:pt x="746425" y="2766643"/>
                    <a:pt x="795503" y="2736938"/>
                  </a:cubicBezTo>
                  <a:cubicBezTo>
                    <a:pt x="844581" y="2707233"/>
                    <a:pt x="919489" y="2652989"/>
                    <a:pt x="950486" y="2597453"/>
                  </a:cubicBezTo>
                  <a:cubicBezTo>
                    <a:pt x="981483" y="2541917"/>
                    <a:pt x="977608" y="2452802"/>
                    <a:pt x="981483" y="2403724"/>
                  </a:cubicBezTo>
                  <a:cubicBezTo>
                    <a:pt x="985358" y="2354646"/>
                    <a:pt x="960818" y="2313317"/>
                    <a:pt x="973733" y="2302985"/>
                  </a:cubicBezTo>
                  <a:cubicBezTo>
                    <a:pt x="986648" y="2292653"/>
                    <a:pt x="1011188" y="2332690"/>
                    <a:pt x="1058974" y="2341731"/>
                  </a:cubicBezTo>
                  <a:cubicBezTo>
                    <a:pt x="1106760" y="2350772"/>
                    <a:pt x="1203625" y="2350771"/>
                    <a:pt x="1260452" y="2357229"/>
                  </a:cubicBezTo>
                  <a:cubicBezTo>
                    <a:pt x="1317279" y="2363687"/>
                    <a:pt x="1357317" y="2368853"/>
                    <a:pt x="1399937" y="2380477"/>
                  </a:cubicBezTo>
                  <a:cubicBezTo>
                    <a:pt x="1442557" y="2392101"/>
                    <a:pt x="1490344" y="2389518"/>
                    <a:pt x="1516174" y="2426972"/>
                  </a:cubicBezTo>
                  <a:cubicBezTo>
                    <a:pt x="1542004" y="2464426"/>
                    <a:pt x="1514883" y="2588412"/>
                    <a:pt x="1554920" y="2605202"/>
                  </a:cubicBezTo>
                  <a:cubicBezTo>
                    <a:pt x="1594957" y="2621992"/>
                    <a:pt x="1671157" y="2563874"/>
                    <a:pt x="1756398" y="2527711"/>
                  </a:cubicBezTo>
                  <a:cubicBezTo>
                    <a:pt x="1841639" y="2491548"/>
                    <a:pt x="1970791" y="2429555"/>
                    <a:pt x="2066364" y="2388226"/>
                  </a:cubicBezTo>
                  <a:cubicBezTo>
                    <a:pt x="2161937" y="2346897"/>
                    <a:pt x="2243303" y="2301694"/>
                    <a:pt x="2329835" y="2279738"/>
                  </a:cubicBezTo>
                  <a:cubicBezTo>
                    <a:pt x="2416367" y="2257782"/>
                    <a:pt x="2585557" y="2256490"/>
                    <a:pt x="2585557" y="2256490"/>
                  </a:cubicBezTo>
                  <a:cubicBezTo>
                    <a:pt x="2670798" y="2248741"/>
                    <a:pt x="2798659" y="2255199"/>
                    <a:pt x="2841279" y="2233243"/>
                  </a:cubicBezTo>
                  <a:cubicBezTo>
                    <a:pt x="2883899" y="2211287"/>
                    <a:pt x="2798659" y="2136379"/>
                    <a:pt x="2841279" y="2124755"/>
                  </a:cubicBezTo>
                  <a:cubicBezTo>
                    <a:pt x="2883899" y="2113131"/>
                    <a:pt x="3042757" y="2148002"/>
                    <a:pt x="3097001" y="2163500"/>
                  </a:cubicBezTo>
                  <a:cubicBezTo>
                    <a:pt x="3151245" y="2178998"/>
                    <a:pt x="3135747" y="2230659"/>
                    <a:pt x="3166744" y="2217744"/>
                  </a:cubicBezTo>
                  <a:cubicBezTo>
                    <a:pt x="3197741" y="2204829"/>
                    <a:pt x="3241652" y="2098924"/>
                    <a:pt x="3282981" y="2086009"/>
                  </a:cubicBezTo>
                  <a:cubicBezTo>
                    <a:pt x="3324310" y="2073094"/>
                    <a:pt x="3385011" y="2111839"/>
                    <a:pt x="3414716" y="2140253"/>
                  </a:cubicBezTo>
                  <a:cubicBezTo>
                    <a:pt x="3444421" y="2168666"/>
                    <a:pt x="3462502" y="2233243"/>
                    <a:pt x="3461211" y="2256490"/>
                  </a:cubicBezTo>
                  <a:cubicBezTo>
                    <a:pt x="3459920" y="2279737"/>
                    <a:pt x="3388886" y="2255199"/>
                    <a:pt x="3406967" y="2279738"/>
                  </a:cubicBezTo>
                  <a:cubicBezTo>
                    <a:pt x="3425048" y="2304277"/>
                    <a:pt x="3516747" y="2374019"/>
                    <a:pt x="3569699" y="2403724"/>
                  </a:cubicBezTo>
                  <a:cubicBezTo>
                    <a:pt x="3622651" y="2433429"/>
                    <a:pt x="3696269" y="2482507"/>
                    <a:pt x="3724683" y="2457968"/>
                  </a:cubicBezTo>
                  <a:cubicBezTo>
                    <a:pt x="3753097" y="2433429"/>
                    <a:pt x="3738890" y="2315900"/>
                    <a:pt x="3740181" y="2256490"/>
                  </a:cubicBezTo>
                  <a:cubicBezTo>
                    <a:pt x="3741472" y="2197080"/>
                    <a:pt x="3754388" y="2132503"/>
                    <a:pt x="3732432" y="2101507"/>
                  </a:cubicBezTo>
                  <a:cubicBezTo>
                    <a:pt x="3710476" y="2070511"/>
                    <a:pt x="3631692" y="2089884"/>
                    <a:pt x="3608445" y="2070511"/>
                  </a:cubicBezTo>
                  <a:cubicBezTo>
                    <a:pt x="3585198" y="2051138"/>
                    <a:pt x="3592947" y="2030473"/>
                    <a:pt x="3592947" y="1985270"/>
                  </a:cubicBezTo>
                  <a:cubicBezTo>
                    <a:pt x="3592947" y="1940067"/>
                    <a:pt x="3632984" y="1867741"/>
                    <a:pt x="3608445" y="1799290"/>
                  </a:cubicBezTo>
                  <a:cubicBezTo>
                    <a:pt x="3583906" y="1730839"/>
                    <a:pt x="3481876" y="1628809"/>
                    <a:pt x="3445713" y="1574565"/>
                  </a:cubicBezTo>
                  <a:cubicBezTo>
                    <a:pt x="3409550" y="1520321"/>
                    <a:pt x="3359181" y="1525487"/>
                    <a:pt x="3391469" y="1473826"/>
                  </a:cubicBezTo>
                  <a:cubicBezTo>
                    <a:pt x="3423757" y="1422165"/>
                    <a:pt x="3563242" y="1312385"/>
                    <a:pt x="3639442" y="1264599"/>
                  </a:cubicBezTo>
                  <a:cubicBezTo>
                    <a:pt x="3715642" y="1216813"/>
                    <a:pt x="3782801" y="1209063"/>
                    <a:pt x="3848669" y="1187107"/>
                  </a:cubicBezTo>
                  <a:cubicBezTo>
                    <a:pt x="3914537" y="1165151"/>
                    <a:pt x="3986862" y="1179358"/>
                    <a:pt x="4034649" y="1132863"/>
                  </a:cubicBezTo>
                  <a:cubicBezTo>
                    <a:pt x="4082436" y="1086368"/>
                    <a:pt x="4112141" y="980463"/>
                    <a:pt x="4135388" y="908138"/>
                  </a:cubicBezTo>
                  <a:cubicBezTo>
                    <a:pt x="4158635" y="835813"/>
                    <a:pt x="4141845" y="720867"/>
                    <a:pt x="4174133" y="698911"/>
                  </a:cubicBezTo>
                  <a:cubicBezTo>
                    <a:pt x="4206421" y="676955"/>
                    <a:pt x="4291662" y="757029"/>
                    <a:pt x="4329116" y="776402"/>
                  </a:cubicBezTo>
                  <a:cubicBezTo>
                    <a:pt x="4366570" y="795775"/>
                    <a:pt x="4369154" y="835812"/>
                    <a:pt x="4398859" y="815148"/>
                  </a:cubicBezTo>
                  <a:cubicBezTo>
                    <a:pt x="4428564" y="794484"/>
                    <a:pt x="4485391" y="716992"/>
                    <a:pt x="4507347" y="652416"/>
                  </a:cubicBezTo>
                  <a:cubicBezTo>
                    <a:pt x="4529303" y="587840"/>
                    <a:pt x="4506055" y="461270"/>
                    <a:pt x="4530594" y="427690"/>
                  </a:cubicBezTo>
                  <a:cubicBezTo>
                    <a:pt x="4555133" y="394110"/>
                    <a:pt x="4602920" y="418650"/>
                    <a:pt x="4654581" y="450938"/>
                  </a:cubicBezTo>
                  <a:cubicBezTo>
                    <a:pt x="4706242" y="483226"/>
                    <a:pt x="4794065" y="581382"/>
                    <a:pt x="4840560" y="621419"/>
                  </a:cubicBezTo>
                  <a:cubicBezTo>
                    <a:pt x="4887055" y="661456"/>
                    <a:pt x="4901262" y="676954"/>
                    <a:pt x="4933550" y="691161"/>
                  </a:cubicBezTo>
                  <a:cubicBezTo>
                    <a:pt x="4965838" y="705368"/>
                    <a:pt x="4977462" y="719575"/>
                    <a:pt x="5034289" y="706660"/>
                  </a:cubicBezTo>
                  <a:cubicBezTo>
                    <a:pt x="5091116" y="693745"/>
                    <a:pt x="5218977" y="622711"/>
                    <a:pt x="5274513" y="613670"/>
                  </a:cubicBezTo>
                  <a:cubicBezTo>
                    <a:pt x="5330049" y="604629"/>
                    <a:pt x="5337798" y="631752"/>
                    <a:pt x="5367503" y="652416"/>
                  </a:cubicBezTo>
                  <a:cubicBezTo>
                    <a:pt x="5397208" y="673080"/>
                    <a:pt x="5432080" y="760903"/>
                    <a:pt x="5452744" y="737656"/>
                  </a:cubicBezTo>
                  <a:cubicBezTo>
                    <a:pt x="5473408" y="714408"/>
                    <a:pt x="5468242" y="567175"/>
                    <a:pt x="5491489" y="512931"/>
                  </a:cubicBezTo>
                  <a:cubicBezTo>
                    <a:pt x="5514736" y="458687"/>
                    <a:pt x="5552191" y="438022"/>
                    <a:pt x="5592228" y="412192"/>
                  </a:cubicBezTo>
                  <a:cubicBezTo>
                    <a:pt x="5632265" y="386361"/>
                    <a:pt x="5700716" y="423816"/>
                    <a:pt x="5731713" y="357948"/>
                  </a:cubicBezTo>
                  <a:cubicBezTo>
                    <a:pt x="5762710" y="292080"/>
                    <a:pt x="5740754" y="68646"/>
                    <a:pt x="5778208" y="16985"/>
                  </a:cubicBezTo>
                  <a:cubicBezTo>
                    <a:pt x="5815662" y="-34676"/>
                    <a:pt x="5956438" y="47982"/>
                    <a:pt x="5956438" y="47982"/>
                  </a:cubicBezTo>
                  <a:cubicBezTo>
                    <a:pt x="6026180" y="60897"/>
                    <a:pt x="6130794" y="69938"/>
                    <a:pt x="6196662" y="94477"/>
                  </a:cubicBezTo>
                  <a:cubicBezTo>
                    <a:pt x="6262530" y="119016"/>
                    <a:pt x="6297401" y="164220"/>
                    <a:pt x="6351645" y="195216"/>
                  </a:cubicBezTo>
                  <a:cubicBezTo>
                    <a:pt x="6405889" y="226212"/>
                    <a:pt x="6471758" y="267541"/>
                    <a:pt x="6522127" y="280456"/>
                  </a:cubicBezTo>
                  <a:cubicBezTo>
                    <a:pt x="6572497" y="293371"/>
                    <a:pt x="6598327" y="255917"/>
                    <a:pt x="6653862" y="272707"/>
                  </a:cubicBezTo>
                  <a:cubicBezTo>
                    <a:pt x="6709397" y="289497"/>
                    <a:pt x="6810137" y="346324"/>
                    <a:pt x="6855340" y="381195"/>
                  </a:cubicBezTo>
                  <a:cubicBezTo>
                    <a:pt x="6900543" y="416066"/>
                    <a:pt x="6870839" y="465144"/>
                    <a:pt x="6925083" y="481934"/>
                  </a:cubicBezTo>
                  <a:cubicBezTo>
                    <a:pt x="6979327" y="498724"/>
                    <a:pt x="7123978" y="485808"/>
                    <a:pt x="7180805" y="481934"/>
                  </a:cubicBezTo>
                  <a:cubicBezTo>
                    <a:pt x="7237632" y="478059"/>
                    <a:pt x="7235049" y="480643"/>
                    <a:pt x="7266045" y="458687"/>
                  </a:cubicBezTo>
                  <a:cubicBezTo>
                    <a:pt x="7297041" y="436731"/>
                    <a:pt x="7322872" y="357948"/>
                    <a:pt x="7366784" y="350199"/>
                  </a:cubicBezTo>
                  <a:cubicBezTo>
                    <a:pt x="7410696" y="342450"/>
                    <a:pt x="7488187" y="392819"/>
                    <a:pt x="7529516" y="412192"/>
                  </a:cubicBezTo>
                  <a:cubicBezTo>
                    <a:pt x="7570845" y="431565"/>
                    <a:pt x="7588927" y="450938"/>
                    <a:pt x="7614757" y="466436"/>
                  </a:cubicBezTo>
                  <a:cubicBezTo>
                    <a:pt x="7640587" y="481934"/>
                    <a:pt x="7659960" y="501308"/>
                    <a:pt x="7684499" y="505182"/>
                  </a:cubicBezTo>
                  <a:cubicBezTo>
                    <a:pt x="7709038" y="509056"/>
                    <a:pt x="7737452" y="467727"/>
                    <a:pt x="7761991" y="489683"/>
                  </a:cubicBezTo>
                  <a:cubicBezTo>
                    <a:pt x="7786530" y="511639"/>
                    <a:pt x="7829150" y="589130"/>
                    <a:pt x="7831733" y="636917"/>
                  </a:cubicBezTo>
                  <a:cubicBezTo>
                    <a:pt x="7834316" y="684703"/>
                    <a:pt x="7792987" y="716992"/>
                    <a:pt x="7777489" y="776402"/>
                  </a:cubicBezTo>
                  <a:cubicBezTo>
                    <a:pt x="7761991" y="835812"/>
                    <a:pt x="7734869" y="930093"/>
                    <a:pt x="7738744" y="993378"/>
                  </a:cubicBezTo>
                  <a:cubicBezTo>
                    <a:pt x="7742619" y="1056663"/>
                    <a:pt x="7771032" y="1097992"/>
                    <a:pt x="7800737" y="1156111"/>
                  </a:cubicBezTo>
                  <a:cubicBezTo>
                    <a:pt x="7830442" y="1214230"/>
                    <a:pt x="7885977" y="1290429"/>
                    <a:pt x="7916974" y="1342090"/>
                  </a:cubicBezTo>
                  <a:cubicBezTo>
                    <a:pt x="7947971" y="1393751"/>
                    <a:pt x="7968635" y="1420873"/>
                    <a:pt x="7986716" y="1466077"/>
                  </a:cubicBezTo>
                  <a:cubicBezTo>
                    <a:pt x="8004797" y="1511280"/>
                    <a:pt x="8029337" y="1570691"/>
                    <a:pt x="8025462" y="1613311"/>
                  </a:cubicBezTo>
                  <a:cubicBezTo>
                    <a:pt x="8021588" y="1655931"/>
                    <a:pt x="7977676" y="1670138"/>
                    <a:pt x="7963469" y="1721799"/>
                  </a:cubicBezTo>
                  <a:cubicBezTo>
                    <a:pt x="7949262" y="1773460"/>
                    <a:pt x="7945388" y="1862575"/>
                    <a:pt x="7940222" y="1923277"/>
                  </a:cubicBezTo>
                  <a:cubicBezTo>
                    <a:pt x="7935056" y="1983979"/>
                    <a:pt x="7962177" y="2052429"/>
                    <a:pt x="7932472" y="2086009"/>
                  </a:cubicBezTo>
                  <a:cubicBezTo>
                    <a:pt x="7902767" y="2119589"/>
                    <a:pt x="7813652" y="2118297"/>
                    <a:pt x="7761991" y="2124755"/>
                  </a:cubicBezTo>
                  <a:cubicBezTo>
                    <a:pt x="7710330" y="2131213"/>
                    <a:pt x="7667709" y="2144128"/>
                    <a:pt x="7622506" y="2124755"/>
                  </a:cubicBezTo>
                  <a:cubicBezTo>
                    <a:pt x="7577303" y="2105382"/>
                    <a:pt x="7530808" y="2017558"/>
                    <a:pt x="7490771" y="2008517"/>
                  </a:cubicBezTo>
                  <a:cubicBezTo>
                    <a:pt x="7450734" y="1999476"/>
                    <a:pt x="7409405" y="2045972"/>
                    <a:pt x="7382283" y="2070511"/>
                  </a:cubicBezTo>
                  <a:cubicBezTo>
                    <a:pt x="7355161" y="2095050"/>
                    <a:pt x="7320289" y="2129921"/>
                    <a:pt x="7328038" y="2155751"/>
                  </a:cubicBezTo>
                  <a:cubicBezTo>
                    <a:pt x="7335787" y="2181581"/>
                    <a:pt x="7393906" y="2211287"/>
                    <a:pt x="7428777" y="2225494"/>
                  </a:cubicBezTo>
                  <a:cubicBezTo>
                    <a:pt x="7463648" y="2239701"/>
                    <a:pt x="7511436" y="2215162"/>
                    <a:pt x="7537266" y="2240992"/>
                  </a:cubicBezTo>
                  <a:cubicBezTo>
                    <a:pt x="7563096" y="2266822"/>
                    <a:pt x="7583760" y="2345606"/>
                    <a:pt x="7583760" y="2380477"/>
                  </a:cubicBezTo>
                  <a:cubicBezTo>
                    <a:pt x="7583760" y="2415348"/>
                    <a:pt x="7559222" y="2426972"/>
                    <a:pt x="7537266" y="2450219"/>
                  </a:cubicBezTo>
                  <a:cubicBezTo>
                    <a:pt x="7515310" y="2473466"/>
                    <a:pt x="7492062" y="2498005"/>
                    <a:pt x="7452025" y="2519961"/>
                  </a:cubicBezTo>
                  <a:cubicBezTo>
                    <a:pt x="7411988" y="2541917"/>
                    <a:pt x="7321581" y="2557416"/>
                    <a:pt x="7297042" y="2581955"/>
                  </a:cubicBezTo>
                  <a:cubicBezTo>
                    <a:pt x="7272503" y="2606494"/>
                    <a:pt x="7290584" y="2640073"/>
                    <a:pt x="7304791" y="2667195"/>
                  </a:cubicBezTo>
                  <a:cubicBezTo>
                    <a:pt x="7318998" y="2694317"/>
                    <a:pt x="7386157" y="2714982"/>
                    <a:pt x="7382283" y="2744687"/>
                  </a:cubicBezTo>
                  <a:cubicBezTo>
                    <a:pt x="7378409" y="2774392"/>
                    <a:pt x="7294459" y="2806680"/>
                    <a:pt x="7281544" y="2845426"/>
                  </a:cubicBezTo>
                  <a:cubicBezTo>
                    <a:pt x="7268629" y="2884172"/>
                    <a:pt x="7294459" y="2940998"/>
                    <a:pt x="7304791" y="2977161"/>
                  </a:cubicBezTo>
                  <a:cubicBezTo>
                    <a:pt x="7315123" y="3013324"/>
                    <a:pt x="7333205" y="3032697"/>
                    <a:pt x="7343537" y="3062402"/>
                  </a:cubicBezTo>
                  <a:cubicBezTo>
                    <a:pt x="7353869" y="3092107"/>
                    <a:pt x="7371950" y="3134728"/>
                    <a:pt x="7366784" y="3155392"/>
                  </a:cubicBezTo>
                  <a:cubicBezTo>
                    <a:pt x="7361618" y="3176056"/>
                    <a:pt x="7346120" y="3190263"/>
                    <a:pt x="7312540" y="3186388"/>
                  </a:cubicBezTo>
                  <a:cubicBezTo>
                    <a:pt x="7278960" y="3182513"/>
                    <a:pt x="7206635" y="3117937"/>
                    <a:pt x="7165306" y="3132144"/>
                  </a:cubicBezTo>
                  <a:cubicBezTo>
                    <a:pt x="7123977" y="3146351"/>
                    <a:pt x="7127852" y="3208344"/>
                    <a:pt x="7064567" y="3271629"/>
                  </a:cubicBezTo>
                  <a:cubicBezTo>
                    <a:pt x="7001282" y="3334914"/>
                    <a:pt x="6828218" y="3455026"/>
                    <a:pt x="6785598" y="3511853"/>
                  </a:cubicBezTo>
                  <a:cubicBezTo>
                    <a:pt x="6742978" y="3568680"/>
                    <a:pt x="6857923" y="3584179"/>
                    <a:pt x="6808845" y="3612592"/>
                  </a:cubicBezTo>
                  <a:cubicBezTo>
                    <a:pt x="6759767" y="3641005"/>
                    <a:pt x="6491130" y="3682334"/>
                    <a:pt x="6491130" y="3682334"/>
                  </a:cubicBezTo>
                  <a:cubicBezTo>
                    <a:pt x="6381350" y="3705581"/>
                    <a:pt x="6263821" y="3743036"/>
                    <a:pt x="6150167" y="3752077"/>
                  </a:cubicBezTo>
                  <a:cubicBezTo>
                    <a:pt x="6036513" y="3761118"/>
                    <a:pt x="5886696" y="3728829"/>
                    <a:pt x="5809205" y="3736578"/>
                  </a:cubicBezTo>
                  <a:cubicBezTo>
                    <a:pt x="5731714" y="3744327"/>
                    <a:pt x="5717506" y="3776616"/>
                    <a:pt x="5685218" y="3798572"/>
                  </a:cubicBezTo>
                  <a:cubicBezTo>
                    <a:pt x="5652930" y="3820528"/>
                    <a:pt x="5641306" y="3839901"/>
                    <a:pt x="5615476" y="3868314"/>
                  </a:cubicBezTo>
                  <a:cubicBezTo>
                    <a:pt x="5589646" y="3896727"/>
                    <a:pt x="5561232" y="3936765"/>
                    <a:pt x="5530235" y="3969053"/>
                  </a:cubicBezTo>
                  <a:cubicBezTo>
                    <a:pt x="5499238" y="4001341"/>
                    <a:pt x="5468242" y="4036213"/>
                    <a:pt x="5429496" y="4062043"/>
                  </a:cubicBezTo>
                  <a:cubicBezTo>
                    <a:pt x="5390750" y="4087873"/>
                    <a:pt x="5367502" y="4117579"/>
                    <a:pt x="5297760" y="4124036"/>
                  </a:cubicBezTo>
                  <a:cubicBezTo>
                    <a:pt x="5228018" y="4130493"/>
                    <a:pt x="5080784" y="4112412"/>
                    <a:pt x="5011042" y="4100788"/>
                  </a:cubicBezTo>
                  <a:cubicBezTo>
                    <a:pt x="4941300" y="4089164"/>
                    <a:pt x="4925801" y="4072375"/>
                    <a:pt x="4879306" y="4054294"/>
                  </a:cubicBezTo>
                  <a:cubicBezTo>
                    <a:pt x="4832811" y="4036213"/>
                    <a:pt x="4837977" y="4012964"/>
                    <a:pt x="4732072" y="3992300"/>
                  </a:cubicBezTo>
                  <a:cubicBezTo>
                    <a:pt x="4626167" y="3971636"/>
                    <a:pt x="4362696" y="3958721"/>
                    <a:pt x="4243876" y="3930307"/>
                  </a:cubicBezTo>
                  <a:cubicBezTo>
                    <a:pt x="4125056" y="3901894"/>
                    <a:pt x="4101808" y="3839900"/>
                    <a:pt x="4019150" y="3821819"/>
                  </a:cubicBezTo>
                  <a:cubicBezTo>
                    <a:pt x="3936492" y="3803738"/>
                    <a:pt x="3846086" y="3829568"/>
                    <a:pt x="3747930" y="3821819"/>
                  </a:cubicBezTo>
                  <a:cubicBezTo>
                    <a:pt x="3649774" y="3814070"/>
                    <a:pt x="3430215" y="3775324"/>
                    <a:pt x="3430215" y="3775324"/>
                  </a:cubicBezTo>
                  <a:cubicBezTo>
                    <a:pt x="3321727" y="3758534"/>
                    <a:pt x="3186116" y="3771449"/>
                    <a:pt x="3097001" y="3721080"/>
                  </a:cubicBezTo>
                  <a:cubicBezTo>
                    <a:pt x="3007886" y="3670711"/>
                    <a:pt x="2940726" y="3537683"/>
                    <a:pt x="2895523" y="3473107"/>
                  </a:cubicBezTo>
                  <a:cubicBezTo>
                    <a:pt x="2850320" y="3408531"/>
                    <a:pt x="2854194" y="3368493"/>
                    <a:pt x="2825781" y="3333622"/>
                  </a:cubicBezTo>
                  <a:cubicBezTo>
                    <a:pt x="2797368" y="3298751"/>
                    <a:pt x="2718584" y="3309083"/>
                    <a:pt x="2725042" y="3263880"/>
                  </a:cubicBezTo>
                  <a:cubicBezTo>
                    <a:pt x="2731500" y="3218677"/>
                    <a:pt x="2845154" y="3102439"/>
                    <a:pt x="2864527" y="3062402"/>
                  </a:cubicBezTo>
                  <a:cubicBezTo>
                    <a:pt x="2883900" y="3022365"/>
                    <a:pt x="2856777" y="3019781"/>
                    <a:pt x="2841279" y="3023656"/>
                  </a:cubicBezTo>
                  <a:cubicBezTo>
                    <a:pt x="2825781" y="3027531"/>
                    <a:pt x="2814157" y="3061111"/>
                    <a:pt x="2771537" y="3085650"/>
                  </a:cubicBezTo>
                  <a:cubicBezTo>
                    <a:pt x="2728917" y="3110189"/>
                    <a:pt x="2642384" y="3150226"/>
                    <a:pt x="2585557" y="3170890"/>
                  </a:cubicBezTo>
                  <a:cubicBezTo>
                    <a:pt x="2528730" y="3191554"/>
                    <a:pt x="2484818" y="3200595"/>
                    <a:pt x="2430574" y="3209636"/>
                  </a:cubicBezTo>
                  <a:cubicBezTo>
                    <a:pt x="2376330" y="3218677"/>
                    <a:pt x="2311754" y="3232883"/>
                    <a:pt x="2260093" y="3225134"/>
                  </a:cubicBezTo>
                  <a:cubicBezTo>
                    <a:pt x="2208432" y="3217385"/>
                    <a:pt x="2169686" y="3169599"/>
                    <a:pt x="2120608" y="3163141"/>
                  </a:cubicBezTo>
                  <a:cubicBezTo>
                    <a:pt x="2071530" y="3156683"/>
                    <a:pt x="2027618" y="3168307"/>
                    <a:pt x="1965625" y="3186388"/>
                  </a:cubicBezTo>
                  <a:cubicBezTo>
                    <a:pt x="1903632" y="3204469"/>
                    <a:pt x="1795144" y="3231592"/>
                    <a:pt x="1748649" y="3271629"/>
                  </a:cubicBezTo>
                  <a:cubicBezTo>
                    <a:pt x="1702154" y="3311666"/>
                    <a:pt x="1712485" y="3383992"/>
                    <a:pt x="1686655" y="3426612"/>
                  </a:cubicBezTo>
                  <a:cubicBezTo>
                    <a:pt x="1660825" y="3469232"/>
                    <a:pt x="1659534" y="3506687"/>
                    <a:pt x="1593666" y="3527351"/>
                  </a:cubicBezTo>
                  <a:cubicBezTo>
                    <a:pt x="1527798" y="3548015"/>
                    <a:pt x="1353442" y="3566097"/>
                    <a:pt x="1291449" y="3550599"/>
                  </a:cubicBezTo>
                  <a:cubicBezTo>
                    <a:pt x="1229456" y="3535101"/>
                    <a:pt x="1256577" y="3461483"/>
                    <a:pt x="1221706" y="3434361"/>
                  </a:cubicBezTo>
                  <a:cubicBezTo>
                    <a:pt x="1186835" y="3407239"/>
                    <a:pt x="1110635" y="3391740"/>
                    <a:pt x="1082222" y="3387866"/>
                  </a:cubicBezTo>
                  <a:cubicBezTo>
                    <a:pt x="1053809" y="3383992"/>
                    <a:pt x="1066723" y="3429195"/>
                    <a:pt x="1051225" y="3411114"/>
                  </a:cubicBezTo>
                  <a:cubicBezTo>
                    <a:pt x="1035727" y="3393033"/>
                    <a:pt x="1009897" y="3312958"/>
                    <a:pt x="989232" y="3279378"/>
                  </a:cubicBezTo>
                  <a:cubicBezTo>
                    <a:pt x="968567" y="3245798"/>
                    <a:pt x="958235" y="3204470"/>
                    <a:pt x="927238" y="3209636"/>
                  </a:cubicBezTo>
                  <a:cubicBezTo>
                    <a:pt x="896241" y="3214802"/>
                    <a:pt x="840706" y="3271629"/>
                    <a:pt x="803252" y="3310375"/>
                  </a:cubicBezTo>
                  <a:cubicBezTo>
                    <a:pt x="765798" y="3349121"/>
                    <a:pt x="765798" y="3433070"/>
                    <a:pt x="702513" y="3442111"/>
                  </a:cubicBezTo>
                  <a:cubicBezTo>
                    <a:pt x="639228" y="3451152"/>
                    <a:pt x="488120" y="3399490"/>
                    <a:pt x="423544" y="3364619"/>
                  </a:cubicBezTo>
                  <a:cubicBezTo>
                    <a:pt x="358968" y="3329748"/>
                    <a:pt x="326679" y="3271629"/>
                    <a:pt x="315055" y="3232883"/>
                  </a:cubicBezTo>
                  <a:cubicBezTo>
                    <a:pt x="303431" y="3194137"/>
                    <a:pt x="382215" y="3147642"/>
                    <a:pt x="353801" y="3132144"/>
                  </a:cubicBezTo>
                  <a:cubicBezTo>
                    <a:pt x="325388" y="3116646"/>
                    <a:pt x="191069" y="3146352"/>
                    <a:pt x="144574" y="3139894"/>
                  </a:cubicBezTo>
                  <a:cubicBezTo>
                    <a:pt x="98079" y="3133436"/>
                    <a:pt x="82581" y="3115355"/>
                    <a:pt x="74832" y="3093399"/>
                  </a:cubicBezTo>
                  <a:cubicBezTo>
                    <a:pt x="67083" y="3071443"/>
                    <a:pt x="100662" y="3041738"/>
                    <a:pt x="98079" y="3008158"/>
                  </a:cubicBezTo>
                  <a:cubicBezTo>
                    <a:pt x="95496" y="2974578"/>
                    <a:pt x="74831" y="2922918"/>
                    <a:pt x="59333" y="2891921"/>
                  </a:cubicBezTo>
                  <a:cubicBezTo>
                    <a:pt x="43835" y="2860924"/>
                    <a:pt x="12838" y="2850592"/>
                    <a:pt x="5089" y="2822178"/>
                  </a:cubicBezTo>
                  <a:cubicBezTo>
                    <a:pt x="-2660" y="2793764"/>
                    <a:pt x="-2660" y="2756310"/>
                    <a:pt x="12838" y="2721439"/>
                  </a:cubicBezTo>
                  <a:cubicBezTo>
                    <a:pt x="28336" y="2686568"/>
                    <a:pt x="78706" y="2642656"/>
                    <a:pt x="98079" y="2612951"/>
                  </a:cubicBezTo>
                  <a:cubicBezTo>
                    <a:pt x="117452" y="2583246"/>
                    <a:pt x="130367" y="2562582"/>
                    <a:pt x="129076" y="2543209"/>
                  </a:cubicBezTo>
                  <a:cubicBezTo>
                    <a:pt x="127785" y="2523836"/>
                    <a:pt x="103245" y="2516087"/>
                    <a:pt x="90330" y="2496714"/>
                  </a:cubicBezTo>
                  <a:cubicBezTo>
                    <a:pt x="77415" y="2477341"/>
                    <a:pt x="58042" y="2447637"/>
                    <a:pt x="51584" y="2426972"/>
                  </a:cubicBezTo>
                  <a:cubicBezTo>
                    <a:pt x="45126" y="2406308"/>
                    <a:pt x="32211" y="2380476"/>
                    <a:pt x="51584" y="2372727"/>
                  </a:cubicBezTo>
                  <a:cubicBezTo>
                    <a:pt x="70957" y="2364978"/>
                    <a:pt x="136825" y="2389518"/>
                    <a:pt x="167822" y="2380477"/>
                  </a:cubicBezTo>
                  <a:cubicBezTo>
                    <a:pt x="198819" y="2371436"/>
                    <a:pt x="209150" y="2335273"/>
                    <a:pt x="237564" y="2318483"/>
                  </a:cubicBezTo>
                  <a:cubicBezTo>
                    <a:pt x="265978" y="2301693"/>
                    <a:pt x="302140" y="2290715"/>
                    <a:pt x="338303" y="2279738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76" name="Ellipse 275"/>
            <p:cNvSpPr>
              <a:spLocks noChangeAspect="1"/>
            </p:cNvSpPr>
            <p:nvPr/>
          </p:nvSpPr>
          <p:spPr bwMode="auto">
            <a:xfrm>
              <a:off x="5719522" y="4187518"/>
              <a:ext cx="252000" cy="2520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2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77" name="Freeform 370"/>
            <p:cNvSpPr>
              <a:spLocks/>
            </p:cNvSpPr>
            <p:nvPr/>
          </p:nvSpPr>
          <p:spPr bwMode="auto">
            <a:xfrm>
              <a:off x="3431990" y="3037978"/>
              <a:ext cx="66800" cy="36582"/>
            </a:xfrm>
            <a:custGeom>
              <a:avLst/>
              <a:gdLst>
                <a:gd name="T0" fmla="*/ 0 w 37"/>
                <a:gd name="T1" fmla="*/ 31 h 21"/>
                <a:gd name="T2" fmla="*/ 3 w 37"/>
                <a:gd name="T3" fmla="*/ 36 h 21"/>
                <a:gd name="T4" fmla="*/ 20 w 37"/>
                <a:gd name="T5" fmla="*/ 36 h 21"/>
                <a:gd name="T6" fmla="*/ 44 w 37"/>
                <a:gd name="T7" fmla="*/ 31 h 21"/>
                <a:gd name="T8" fmla="*/ 58 w 37"/>
                <a:gd name="T9" fmla="*/ 24 h 21"/>
                <a:gd name="T10" fmla="*/ 74 w 37"/>
                <a:gd name="T11" fmla="*/ 13 h 21"/>
                <a:gd name="T12" fmla="*/ 78 w 37"/>
                <a:gd name="T13" fmla="*/ 0 h 21"/>
                <a:gd name="T14" fmla="*/ 51 w 37"/>
                <a:gd name="T15" fmla="*/ 0 h 21"/>
                <a:gd name="T16" fmla="*/ 28 w 37"/>
                <a:gd name="T17" fmla="*/ 4 h 21"/>
                <a:gd name="T18" fmla="*/ 3 w 37"/>
                <a:gd name="T19" fmla="*/ 18 h 21"/>
                <a:gd name="T20" fmla="*/ 0 w 37"/>
                <a:gd name="T21" fmla="*/ 31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" h="21">
                  <a:moveTo>
                    <a:pt x="0" y="18"/>
                  </a:moveTo>
                  <a:lnTo>
                    <a:pt x="3" y="21"/>
                  </a:lnTo>
                  <a:lnTo>
                    <a:pt x="10" y="21"/>
                  </a:lnTo>
                  <a:lnTo>
                    <a:pt x="20" y="18"/>
                  </a:lnTo>
                  <a:lnTo>
                    <a:pt x="27" y="14"/>
                  </a:lnTo>
                  <a:lnTo>
                    <a:pt x="34" y="7"/>
                  </a:lnTo>
                  <a:lnTo>
                    <a:pt x="37" y="0"/>
                  </a:lnTo>
                  <a:lnTo>
                    <a:pt x="24" y="0"/>
                  </a:lnTo>
                  <a:lnTo>
                    <a:pt x="13" y="4"/>
                  </a:lnTo>
                  <a:lnTo>
                    <a:pt x="3" y="1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78" name="Freeform 371"/>
            <p:cNvSpPr>
              <a:spLocks/>
            </p:cNvSpPr>
            <p:nvPr/>
          </p:nvSpPr>
          <p:spPr bwMode="auto">
            <a:xfrm>
              <a:off x="3431990" y="3037978"/>
              <a:ext cx="66800" cy="36582"/>
            </a:xfrm>
            <a:custGeom>
              <a:avLst/>
              <a:gdLst>
                <a:gd name="T0" fmla="*/ 0 w 37"/>
                <a:gd name="T1" fmla="*/ 31 h 21"/>
                <a:gd name="T2" fmla="*/ 3 w 37"/>
                <a:gd name="T3" fmla="*/ 36 h 21"/>
                <a:gd name="T4" fmla="*/ 20 w 37"/>
                <a:gd name="T5" fmla="*/ 36 h 21"/>
                <a:gd name="T6" fmla="*/ 44 w 37"/>
                <a:gd name="T7" fmla="*/ 31 h 21"/>
                <a:gd name="T8" fmla="*/ 58 w 37"/>
                <a:gd name="T9" fmla="*/ 24 h 21"/>
                <a:gd name="T10" fmla="*/ 74 w 37"/>
                <a:gd name="T11" fmla="*/ 13 h 21"/>
                <a:gd name="T12" fmla="*/ 78 w 37"/>
                <a:gd name="T13" fmla="*/ 0 h 21"/>
                <a:gd name="T14" fmla="*/ 51 w 37"/>
                <a:gd name="T15" fmla="*/ 0 h 21"/>
                <a:gd name="T16" fmla="*/ 28 w 37"/>
                <a:gd name="T17" fmla="*/ 4 h 21"/>
                <a:gd name="T18" fmla="*/ 3 w 37"/>
                <a:gd name="T19" fmla="*/ 18 h 21"/>
                <a:gd name="T20" fmla="*/ 0 w 37"/>
                <a:gd name="T21" fmla="*/ 31 h 21"/>
                <a:gd name="T22" fmla="*/ 0 w 37"/>
                <a:gd name="T23" fmla="*/ 31 h 21"/>
                <a:gd name="T24" fmla="*/ 0 w 37"/>
                <a:gd name="T25" fmla="*/ 3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" h="21">
                  <a:moveTo>
                    <a:pt x="0" y="18"/>
                  </a:moveTo>
                  <a:lnTo>
                    <a:pt x="3" y="21"/>
                  </a:lnTo>
                  <a:lnTo>
                    <a:pt x="10" y="21"/>
                  </a:lnTo>
                  <a:lnTo>
                    <a:pt x="20" y="18"/>
                  </a:lnTo>
                  <a:lnTo>
                    <a:pt x="27" y="14"/>
                  </a:lnTo>
                  <a:lnTo>
                    <a:pt x="34" y="7"/>
                  </a:lnTo>
                  <a:lnTo>
                    <a:pt x="37" y="0"/>
                  </a:lnTo>
                  <a:lnTo>
                    <a:pt x="24" y="0"/>
                  </a:lnTo>
                  <a:lnTo>
                    <a:pt x="13" y="4"/>
                  </a:lnTo>
                  <a:lnTo>
                    <a:pt x="3" y="11"/>
                  </a:lnTo>
                  <a:lnTo>
                    <a:pt x="0" y="18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79" name="Freeform 372"/>
            <p:cNvSpPr>
              <a:spLocks/>
            </p:cNvSpPr>
            <p:nvPr/>
          </p:nvSpPr>
          <p:spPr bwMode="auto">
            <a:xfrm>
              <a:off x="3400180" y="3309951"/>
              <a:ext cx="49304" cy="23857"/>
            </a:xfrm>
            <a:custGeom>
              <a:avLst/>
              <a:gdLst>
                <a:gd name="T0" fmla="*/ 0 w 28"/>
                <a:gd name="T1" fmla="*/ 20 h 14"/>
                <a:gd name="T2" fmla="*/ 20 w 28"/>
                <a:gd name="T3" fmla="*/ 20 h 14"/>
                <a:gd name="T4" fmla="*/ 33 w 28"/>
                <a:gd name="T5" fmla="*/ 17 h 14"/>
                <a:gd name="T6" fmla="*/ 45 w 28"/>
                <a:gd name="T7" fmla="*/ 13 h 14"/>
                <a:gd name="T8" fmla="*/ 52 w 28"/>
                <a:gd name="T9" fmla="*/ 4 h 14"/>
                <a:gd name="T10" fmla="*/ 33 w 28"/>
                <a:gd name="T11" fmla="*/ 0 h 14"/>
                <a:gd name="T12" fmla="*/ 20 w 28"/>
                <a:gd name="T13" fmla="*/ 4 h 14"/>
                <a:gd name="T14" fmla="*/ 4 w 28"/>
                <a:gd name="T15" fmla="*/ 13 h 14"/>
                <a:gd name="T16" fmla="*/ 0 w 28"/>
                <a:gd name="T17" fmla="*/ 2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14">
                  <a:moveTo>
                    <a:pt x="0" y="14"/>
                  </a:moveTo>
                  <a:lnTo>
                    <a:pt x="11" y="14"/>
                  </a:lnTo>
                  <a:lnTo>
                    <a:pt x="18" y="11"/>
                  </a:lnTo>
                  <a:lnTo>
                    <a:pt x="24" y="7"/>
                  </a:lnTo>
                  <a:lnTo>
                    <a:pt x="28" y="4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80" name="Freeform 373"/>
            <p:cNvSpPr>
              <a:spLocks/>
            </p:cNvSpPr>
            <p:nvPr/>
          </p:nvSpPr>
          <p:spPr bwMode="auto">
            <a:xfrm>
              <a:off x="3400180" y="3309951"/>
              <a:ext cx="49304" cy="23857"/>
            </a:xfrm>
            <a:custGeom>
              <a:avLst/>
              <a:gdLst>
                <a:gd name="T0" fmla="*/ 0 w 28"/>
                <a:gd name="T1" fmla="*/ 20 h 14"/>
                <a:gd name="T2" fmla="*/ 20 w 28"/>
                <a:gd name="T3" fmla="*/ 20 h 14"/>
                <a:gd name="T4" fmla="*/ 33 w 28"/>
                <a:gd name="T5" fmla="*/ 17 h 14"/>
                <a:gd name="T6" fmla="*/ 45 w 28"/>
                <a:gd name="T7" fmla="*/ 13 h 14"/>
                <a:gd name="T8" fmla="*/ 52 w 28"/>
                <a:gd name="T9" fmla="*/ 4 h 14"/>
                <a:gd name="T10" fmla="*/ 33 w 28"/>
                <a:gd name="T11" fmla="*/ 0 h 14"/>
                <a:gd name="T12" fmla="*/ 20 w 28"/>
                <a:gd name="T13" fmla="*/ 4 h 14"/>
                <a:gd name="T14" fmla="*/ 4 w 28"/>
                <a:gd name="T15" fmla="*/ 13 h 14"/>
                <a:gd name="T16" fmla="*/ 0 w 28"/>
                <a:gd name="T17" fmla="*/ 20 h 14"/>
                <a:gd name="T18" fmla="*/ 0 w 28"/>
                <a:gd name="T19" fmla="*/ 20 h 14"/>
                <a:gd name="T20" fmla="*/ 0 w 28"/>
                <a:gd name="T21" fmla="*/ 20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" h="14">
                  <a:moveTo>
                    <a:pt x="0" y="14"/>
                  </a:moveTo>
                  <a:lnTo>
                    <a:pt x="11" y="14"/>
                  </a:lnTo>
                  <a:lnTo>
                    <a:pt x="18" y="11"/>
                  </a:lnTo>
                  <a:lnTo>
                    <a:pt x="24" y="7"/>
                  </a:lnTo>
                  <a:lnTo>
                    <a:pt x="28" y="4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7"/>
                  </a:lnTo>
                  <a:lnTo>
                    <a:pt x="0" y="14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81" name="Freeform 374"/>
            <p:cNvSpPr>
              <a:spLocks/>
            </p:cNvSpPr>
            <p:nvPr/>
          </p:nvSpPr>
          <p:spPr bwMode="auto">
            <a:xfrm>
              <a:off x="3282485" y="3443551"/>
              <a:ext cx="25448" cy="23857"/>
            </a:xfrm>
            <a:custGeom>
              <a:avLst/>
              <a:gdLst>
                <a:gd name="T0" fmla="*/ 0 w 14"/>
                <a:gd name="T1" fmla="*/ 13 h 14"/>
                <a:gd name="T2" fmla="*/ 3 w 14"/>
                <a:gd name="T3" fmla="*/ 17 h 14"/>
                <a:gd name="T4" fmla="*/ 15 w 14"/>
                <a:gd name="T5" fmla="*/ 20 h 14"/>
                <a:gd name="T6" fmla="*/ 31 w 14"/>
                <a:gd name="T7" fmla="*/ 20 h 14"/>
                <a:gd name="T8" fmla="*/ 31 w 14"/>
                <a:gd name="T9" fmla="*/ 4 h 14"/>
                <a:gd name="T10" fmla="*/ 22 w 14"/>
                <a:gd name="T11" fmla="*/ 0 h 14"/>
                <a:gd name="T12" fmla="*/ 3 w 14"/>
                <a:gd name="T13" fmla="*/ 0 h 14"/>
                <a:gd name="T14" fmla="*/ 0 w 14"/>
                <a:gd name="T15" fmla="*/ 13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4">
                  <a:moveTo>
                    <a:pt x="0" y="7"/>
                  </a:moveTo>
                  <a:lnTo>
                    <a:pt x="3" y="11"/>
                  </a:lnTo>
                  <a:lnTo>
                    <a:pt x="7" y="14"/>
                  </a:lnTo>
                  <a:lnTo>
                    <a:pt x="14" y="14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82" name="Freeform 375"/>
            <p:cNvSpPr>
              <a:spLocks/>
            </p:cNvSpPr>
            <p:nvPr/>
          </p:nvSpPr>
          <p:spPr bwMode="auto">
            <a:xfrm>
              <a:off x="3282485" y="3443551"/>
              <a:ext cx="25448" cy="23857"/>
            </a:xfrm>
            <a:custGeom>
              <a:avLst/>
              <a:gdLst>
                <a:gd name="T0" fmla="*/ 0 w 14"/>
                <a:gd name="T1" fmla="*/ 13 h 14"/>
                <a:gd name="T2" fmla="*/ 3 w 14"/>
                <a:gd name="T3" fmla="*/ 17 h 14"/>
                <a:gd name="T4" fmla="*/ 15 w 14"/>
                <a:gd name="T5" fmla="*/ 20 h 14"/>
                <a:gd name="T6" fmla="*/ 15 w 14"/>
                <a:gd name="T7" fmla="*/ 20 h 14"/>
                <a:gd name="T8" fmla="*/ 31 w 14"/>
                <a:gd name="T9" fmla="*/ 20 h 14"/>
                <a:gd name="T10" fmla="*/ 31 w 14"/>
                <a:gd name="T11" fmla="*/ 20 h 14"/>
                <a:gd name="T12" fmla="*/ 31 w 14"/>
                <a:gd name="T13" fmla="*/ 4 h 14"/>
                <a:gd name="T14" fmla="*/ 22 w 14"/>
                <a:gd name="T15" fmla="*/ 0 h 14"/>
                <a:gd name="T16" fmla="*/ 3 w 14"/>
                <a:gd name="T17" fmla="*/ 0 h 14"/>
                <a:gd name="T18" fmla="*/ 0 w 14"/>
                <a:gd name="T19" fmla="*/ 13 h 14"/>
                <a:gd name="T20" fmla="*/ 0 w 14"/>
                <a:gd name="T21" fmla="*/ 13 h 14"/>
                <a:gd name="T22" fmla="*/ 0 w 14"/>
                <a:gd name="T23" fmla="*/ 13 h 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" h="14">
                  <a:moveTo>
                    <a:pt x="0" y="7"/>
                  </a:moveTo>
                  <a:lnTo>
                    <a:pt x="3" y="11"/>
                  </a:lnTo>
                  <a:lnTo>
                    <a:pt x="7" y="14"/>
                  </a:lnTo>
                  <a:lnTo>
                    <a:pt x="14" y="14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3" y="0"/>
                  </a:lnTo>
                  <a:lnTo>
                    <a:pt x="0" y="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83" name="Freeform 376"/>
            <p:cNvSpPr>
              <a:spLocks/>
            </p:cNvSpPr>
            <p:nvPr/>
          </p:nvSpPr>
          <p:spPr bwMode="auto">
            <a:xfrm>
              <a:off x="3163199" y="2789864"/>
              <a:ext cx="100200" cy="36582"/>
            </a:xfrm>
            <a:custGeom>
              <a:avLst/>
              <a:gdLst>
                <a:gd name="T0" fmla="*/ 0 w 55"/>
                <a:gd name="T1" fmla="*/ 30 h 21"/>
                <a:gd name="T2" fmla="*/ 80 w 55"/>
                <a:gd name="T3" fmla="*/ 36 h 21"/>
                <a:gd name="T4" fmla="*/ 124 w 55"/>
                <a:gd name="T5" fmla="*/ 30 h 21"/>
                <a:gd name="T6" fmla="*/ 118 w 55"/>
                <a:gd name="T7" fmla="*/ 13 h 21"/>
                <a:gd name="T8" fmla="*/ 110 w 55"/>
                <a:gd name="T9" fmla="*/ 0 h 21"/>
                <a:gd name="T10" fmla="*/ 85 w 55"/>
                <a:gd name="T11" fmla="*/ 0 h 21"/>
                <a:gd name="T12" fmla="*/ 71 w 55"/>
                <a:gd name="T13" fmla="*/ 0 h 21"/>
                <a:gd name="T14" fmla="*/ 31 w 55"/>
                <a:gd name="T15" fmla="*/ 13 h 21"/>
                <a:gd name="T16" fmla="*/ 0 w 55"/>
                <a:gd name="T17" fmla="*/ 3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5" h="21">
                  <a:moveTo>
                    <a:pt x="0" y="17"/>
                  </a:moveTo>
                  <a:lnTo>
                    <a:pt x="35" y="21"/>
                  </a:lnTo>
                  <a:lnTo>
                    <a:pt x="55" y="17"/>
                  </a:lnTo>
                  <a:lnTo>
                    <a:pt x="52" y="7"/>
                  </a:lnTo>
                  <a:lnTo>
                    <a:pt x="49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14" y="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84" name="Freeform 377"/>
            <p:cNvSpPr>
              <a:spLocks/>
            </p:cNvSpPr>
            <p:nvPr/>
          </p:nvSpPr>
          <p:spPr bwMode="auto">
            <a:xfrm>
              <a:off x="3163199" y="2789864"/>
              <a:ext cx="100200" cy="36582"/>
            </a:xfrm>
            <a:custGeom>
              <a:avLst/>
              <a:gdLst>
                <a:gd name="T0" fmla="*/ 0 w 55"/>
                <a:gd name="T1" fmla="*/ 30 h 21"/>
                <a:gd name="T2" fmla="*/ 80 w 55"/>
                <a:gd name="T3" fmla="*/ 36 h 21"/>
                <a:gd name="T4" fmla="*/ 124 w 55"/>
                <a:gd name="T5" fmla="*/ 30 h 21"/>
                <a:gd name="T6" fmla="*/ 118 w 55"/>
                <a:gd name="T7" fmla="*/ 13 h 21"/>
                <a:gd name="T8" fmla="*/ 110 w 55"/>
                <a:gd name="T9" fmla="*/ 0 h 21"/>
                <a:gd name="T10" fmla="*/ 85 w 55"/>
                <a:gd name="T11" fmla="*/ 0 h 21"/>
                <a:gd name="T12" fmla="*/ 71 w 55"/>
                <a:gd name="T13" fmla="*/ 0 h 21"/>
                <a:gd name="T14" fmla="*/ 31 w 55"/>
                <a:gd name="T15" fmla="*/ 13 h 21"/>
                <a:gd name="T16" fmla="*/ 0 w 55"/>
                <a:gd name="T17" fmla="*/ 30 h 21"/>
                <a:gd name="T18" fmla="*/ 0 w 55"/>
                <a:gd name="T19" fmla="*/ 30 h 21"/>
                <a:gd name="T20" fmla="*/ 0 w 55"/>
                <a:gd name="T21" fmla="*/ 3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5" h="21">
                  <a:moveTo>
                    <a:pt x="0" y="17"/>
                  </a:moveTo>
                  <a:lnTo>
                    <a:pt x="35" y="21"/>
                  </a:lnTo>
                  <a:lnTo>
                    <a:pt x="55" y="17"/>
                  </a:lnTo>
                  <a:lnTo>
                    <a:pt x="52" y="7"/>
                  </a:lnTo>
                  <a:lnTo>
                    <a:pt x="49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14" y="7"/>
                  </a:lnTo>
                  <a:lnTo>
                    <a:pt x="0" y="1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85" name="Freeform 378"/>
            <p:cNvSpPr>
              <a:spLocks/>
            </p:cNvSpPr>
            <p:nvPr/>
          </p:nvSpPr>
          <p:spPr bwMode="auto">
            <a:xfrm>
              <a:off x="3128209" y="2643541"/>
              <a:ext cx="42943" cy="31810"/>
            </a:xfrm>
            <a:custGeom>
              <a:avLst/>
              <a:gdLst>
                <a:gd name="T0" fmla="*/ 48 w 24"/>
                <a:gd name="T1" fmla="*/ 0 h 18"/>
                <a:gd name="T2" fmla="*/ 34 w 24"/>
                <a:gd name="T3" fmla="*/ 0 h 18"/>
                <a:gd name="T4" fmla="*/ 20 w 24"/>
                <a:gd name="T5" fmla="*/ 0 h 18"/>
                <a:gd name="T6" fmla="*/ 3 w 24"/>
                <a:gd name="T7" fmla="*/ 4 h 18"/>
                <a:gd name="T8" fmla="*/ 0 w 24"/>
                <a:gd name="T9" fmla="*/ 13 h 18"/>
                <a:gd name="T10" fmla="*/ 3 w 24"/>
                <a:gd name="T11" fmla="*/ 27 h 18"/>
                <a:gd name="T12" fmla="*/ 20 w 24"/>
                <a:gd name="T13" fmla="*/ 33 h 18"/>
                <a:gd name="T14" fmla="*/ 42 w 24"/>
                <a:gd name="T15" fmla="*/ 20 h 18"/>
                <a:gd name="T16" fmla="*/ 48 w 24"/>
                <a:gd name="T17" fmla="*/ 13 h 18"/>
                <a:gd name="T18" fmla="*/ 48 w 24"/>
                <a:gd name="T19" fmla="*/ 0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" h="18">
                  <a:moveTo>
                    <a:pt x="24" y="0"/>
                  </a:move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4"/>
                  </a:lnTo>
                  <a:lnTo>
                    <a:pt x="10" y="18"/>
                  </a:lnTo>
                  <a:lnTo>
                    <a:pt x="20" y="11"/>
                  </a:lnTo>
                  <a:lnTo>
                    <a:pt x="24" y="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86" name="Freeform 379"/>
            <p:cNvSpPr>
              <a:spLocks/>
            </p:cNvSpPr>
            <p:nvPr/>
          </p:nvSpPr>
          <p:spPr bwMode="auto">
            <a:xfrm>
              <a:off x="3128209" y="2643541"/>
              <a:ext cx="42943" cy="31810"/>
            </a:xfrm>
            <a:custGeom>
              <a:avLst/>
              <a:gdLst>
                <a:gd name="T0" fmla="*/ 48 w 24"/>
                <a:gd name="T1" fmla="*/ 0 h 18"/>
                <a:gd name="T2" fmla="*/ 34 w 24"/>
                <a:gd name="T3" fmla="*/ 0 h 18"/>
                <a:gd name="T4" fmla="*/ 20 w 24"/>
                <a:gd name="T5" fmla="*/ 0 h 18"/>
                <a:gd name="T6" fmla="*/ 3 w 24"/>
                <a:gd name="T7" fmla="*/ 4 h 18"/>
                <a:gd name="T8" fmla="*/ 0 w 24"/>
                <a:gd name="T9" fmla="*/ 13 h 18"/>
                <a:gd name="T10" fmla="*/ 3 w 24"/>
                <a:gd name="T11" fmla="*/ 27 h 18"/>
                <a:gd name="T12" fmla="*/ 20 w 24"/>
                <a:gd name="T13" fmla="*/ 33 h 18"/>
                <a:gd name="T14" fmla="*/ 42 w 24"/>
                <a:gd name="T15" fmla="*/ 20 h 18"/>
                <a:gd name="T16" fmla="*/ 48 w 24"/>
                <a:gd name="T17" fmla="*/ 13 h 18"/>
                <a:gd name="T18" fmla="*/ 48 w 24"/>
                <a:gd name="T19" fmla="*/ 13 h 18"/>
                <a:gd name="T20" fmla="*/ 48 w 24"/>
                <a:gd name="T21" fmla="*/ 0 h 18"/>
                <a:gd name="T22" fmla="*/ 48 w 24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" h="18">
                  <a:moveTo>
                    <a:pt x="24" y="0"/>
                  </a:move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4"/>
                  </a:lnTo>
                  <a:lnTo>
                    <a:pt x="10" y="18"/>
                  </a:lnTo>
                  <a:lnTo>
                    <a:pt x="20" y="11"/>
                  </a:lnTo>
                  <a:lnTo>
                    <a:pt x="24" y="7"/>
                  </a:lnTo>
                  <a:lnTo>
                    <a:pt x="24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87" name="Freeform 380"/>
            <p:cNvSpPr>
              <a:spLocks/>
            </p:cNvSpPr>
            <p:nvPr/>
          </p:nvSpPr>
          <p:spPr bwMode="auto">
            <a:xfrm>
              <a:off x="4138160" y="3680531"/>
              <a:ext cx="55666" cy="41352"/>
            </a:xfrm>
            <a:custGeom>
              <a:avLst/>
              <a:gdLst>
                <a:gd name="T0" fmla="*/ 0 w 31"/>
                <a:gd name="T1" fmla="*/ 20 h 24"/>
                <a:gd name="T2" fmla="*/ 10 w 31"/>
                <a:gd name="T3" fmla="*/ 33 h 24"/>
                <a:gd name="T4" fmla="*/ 14 w 31"/>
                <a:gd name="T5" fmla="*/ 33 h 24"/>
                <a:gd name="T6" fmla="*/ 23 w 31"/>
                <a:gd name="T7" fmla="*/ 39 h 24"/>
                <a:gd name="T8" fmla="*/ 37 w 31"/>
                <a:gd name="T9" fmla="*/ 39 h 24"/>
                <a:gd name="T10" fmla="*/ 52 w 31"/>
                <a:gd name="T11" fmla="*/ 33 h 24"/>
                <a:gd name="T12" fmla="*/ 59 w 31"/>
                <a:gd name="T13" fmla="*/ 20 h 24"/>
                <a:gd name="T14" fmla="*/ 65 w 31"/>
                <a:gd name="T15" fmla="*/ 3 h 24"/>
                <a:gd name="T16" fmla="*/ 65 w 31"/>
                <a:gd name="T17" fmla="*/ 0 h 24"/>
                <a:gd name="T18" fmla="*/ 52 w 31"/>
                <a:gd name="T19" fmla="*/ 0 h 24"/>
                <a:gd name="T20" fmla="*/ 29 w 31"/>
                <a:gd name="T21" fmla="*/ 3 h 24"/>
                <a:gd name="T22" fmla="*/ 10 w 31"/>
                <a:gd name="T23" fmla="*/ 13 h 24"/>
                <a:gd name="T24" fmla="*/ 0 w 31"/>
                <a:gd name="T25" fmla="*/ 2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" h="24">
                  <a:moveTo>
                    <a:pt x="0" y="13"/>
                  </a:moveTo>
                  <a:lnTo>
                    <a:pt x="4" y="20"/>
                  </a:lnTo>
                  <a:lnTo>
                    <a:pt x="7" y="20"/>
                  </a:lnTo>
                  <a:lnTo>
                    <a:pt x="11" y="24"/>
                  </a:lnTo>
                  <a:lnTo>
                    <a:pt x="18" y="24"/>
                  </a:lnTo>
                  <a:lnTo>
                    <a:pt x="25" y="20"/>
                  </a:lnTo>
                  <a:lnTo>
                    <a:pt x="28" y="13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4" y="3"/>
                  </a:lnTo>
                  <a:lnTo>
                    <a:pt x="4" y="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88" name="Freeform 381"/>
            <p:cNvSpPr>
              <a:spLocks/>
            </p:cNvSpPr>
            <p:nvPr/>
          </p:nvSpPr>
          <p:spPr bwMode="auto">
            <a:xfrm>
              <a:off x="4138160" y="3680531"/>
              <a:ext cx="55666" cy="41352"/>
            </a:xfrm>
            <a:custGeom>
              <a:avLst/>
              <a:gdLst>
                <a:gd name="T0" fmla="*/ 0 w 31"/>
                <a:gd name="T1" fmla="*/ 20 h 24"/>
                <a:gd name="T2" fmla="*/ 10 w 31"/>
                <a:gd name="T3" fmla="*/ 33 h 24"/>
                <a:gd name="T4" fmla="*/ 14 w 31"/>
                <a:gd name="T5" fmla="*/ 33 h 24"/>
                <a:gd name="T6" fmla="*/ 23 w 31"/>
                <a:gd name="T7" fmla="*/ 39 h 24"/>
                <a:gd name="T8" fmla="*/ 37 w 31"/>
                <a:gd name="T9" fmla="*/ 39 h 24"/>
                <a:gd name="T10" fmla="*/ 52 w 31"/>
                <a:gd name="T11" fmla="*/ 33 h 24"/>
                <a:gd name="T12" fmla="*/ 59 w 31"/>
                <a:gd name="T13" fmla="*/ 20 h 24"/>
                <a:gd name="T14" fmla="*/ 65 w 31"/>
                <a:gd name="T15" fmla="*/ 3 h 24"/>
                <a:gd name="T16" fmla="*/ 65 w 31"/>
                <a:gd name="T17" fmla="*/ 0 h 24"/>
                <a:gd name="T18" fmla="*/ 52 w 31"/>
                <a:gd name="T19" fmla="*/ 0 h 24"/>
                <a:gd name="T20" fmla="*/ 29 w 31"/>
                <a:gd name="T21" fmla="*/ 3 h 24"/>
                <a:gd name="T22" fmla="*/ 10 w 31"/>
                <a:gd name="T23" fmla="*/ 13 h 24"/>
                <a:gd name="T24" fmla="*/ 0 w 31"/>
                <a:gd name="T25" fmla="*/ 20 h 24"/>
                <a:gd name="T26" fmla="*/ 0 w 31"/>
                <a:gd name="T27" fmla="*/ 20 h 24"/>
                <a:gd name="T28" fmla="*/ 0 w 31"/>
                <a:gd name="T29" fmla="*/ 2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1" h="24">
                  <a:moveTo>
                    <a:pt x="0" y="13"/>
                  </a:moveTo>
                  <a:lnTo>
                    <a:pt x="4" y="20"/>
                  </a:lnTo>
                  <a:lnTo>
                    <a:pt x="7" y="20"/>
                  </a:lnTo>
                  <a:lnTo>
                    <a:pt x="11" y="24"/>
                  </a:lnTo>
                  <a:lnTo>
                    <a:pt x="18" y="24"/>
                  </a:lnTo>
                  <a:lnTo>
                    <a:pt x="25" y="20"/>
                  </a:lnTo>
                  <a:lnTo>
                    <a:pt x="28" y="13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4" y="3"/>
                  </a:lnTo>
                  <a:lnTo>
                    <a:pt x="4" y="7"/>
                  </a:lnTo>
                  <a:lnTo>
                    <a:pt x="0" y="13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89" name="Freeform 382"/>
            <p:cNvSpPr>
              <a:spLocks/>
            </p:cNvSpPr>
            <p:nvPr/>
          </p:nvSpPr>
          <p:spPr bwMode="auto">
            <a:xfrm>
              <a:off x="3823247" y="3588283"/>
              <a:ext cx="68390" cy="36582"/>
            </a:xfrm>
            <a:custGeom>
              <a:avLst/>
              <a:gdLst>
                <a:gd name="T0" fmla="*/ 66 w 38"/>
                <a:gd name="T1" fmla="*/ 13 h 21"/>
                <a:gd name="T2" fmla="*/ 42 w 38"/>
                <a:gd name="T3" fmla="*/ 3 h 21"/>
                <a:gd name="T4" fmla="*/ 20 w 38"/>
                <a:gd name="T5" fmla="*/ 0 h 21"/>
                <a:gd name="T6" fmla="*/ 14 w 38"/>
                <a:gd name="T7" fmla="*/ 0 h 21"/>
                <a:gd name="T8" fmla="*/ 0 w 38"/>
                <a:gd name="T9" fmla="*/ 0 h 21"/>
                <a:gd name="T10" fmla="*/ 14 w 38"/>
                <a:gd name="T11" fmla="*/ 16 h 21"/>
                <a:gd name="T12" fmla="*/ 28 w 38"/>
                <a:gd name="T13" fmla="*/ 24 h 21"/>
                <a:gd name="T14" fmla="*/ 42 w 38"/>
                <a:gd name="T15" fmla="*/ 36 h 21"/>
                <a:gd name="T16" fmla="*/ 58 w 38"/>
                <a:gd name="T17" fmla="*/ 36 h 21"/>
                <a:gd name="T18" fmla="*/ 70 w 38"/>
                <a:gd name="T19" fmla="*/ 30 h 21"/>
                <a:gd name="T20" fmla="*/ 79 w 38"/>
                <a:gd name="T21" fmla="*/ 24 h 21"/>
                <a:gd name="T22" fmla="*/ 70 w 38"/>
                <a:gd name="T23" fmla="*/ 16 h 21"/>
                <a:gd name="T24" fmla="*/ 66 w 38"/>
                <a:gd name="T25" fmla="*/ 13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21">
                  <a:moveTo>
                    <a:pt x="31" y="7"/>
                  </a:moveTo>
                  <a:lnTo>
                    <a:pt x="2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10"/>
                  </a:lnTo>
                  <a:lnTo>
                    <a:pt x="13" y="14"/>
                  </a:lnTo>
                  <a:lnTo>
                    <a:pt x="20" y="21"/>
                  </a:lnTo>
                  <a:lnTo>
                    <a:pt x="27" y="21"/>
                  </a:lnTo>
                  <a:lnTo>
                    <a:pt x="34" y="17"/>
                  </a:lnTo>
                  <a:lnTo>
                    <a:pt x="38" y="14"/>
                  </a:lnTo>
                  <a:lnTo>
                    <a:pt x="34" y="1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90" name="Freeform 383"/>
            <p:cNvSpPr>
              <a:spLocks/>
            </p:cNvSpPr>
            <p:nvPr/>
          </p:nvSpPr>
          <p:spPr bwMode="auto">
            <a:xfrm>
              <a:off x="3823247" y="3588283"/>
              <a:ext cx="68390" cy="36582"/>
            </a:xfrm>
            <a:custGeom>
              <a:avLst/>
              <a:gdLst>
                <a:gd name="T0" fmla="*/ 66 w 38"/>
                <a:gd name="T1" fmla="*/ 13 h 21"/>
                <a:gd name="T2" fmla="*/ 42 w 38"/>
                <a:gd name="T3" fmla="*/ 3 h 21"/>
                <a:gd name="T4" fmla="*/ 20 w 38"/>
                <a:gd name="T5" fmla="*/ 0 h 21"/>
                <a:gd name="T6" fmla="*/ 14 w 38"/>
                <a:gd name="T7" fmla="*/ 0 h 21"/>
                <a:gd name="T8" fmla="*/ 0 w 38"/>
                <a:gd name="T9" fmla="*/ 0 h 21"/>
                <a:gd name="T10" fmla="*/ 14 w 38"/>
                <a:gd name="T11" fmla="*/ 16 h 21"/>
                <a:gd name="T12" fmla="*/ 28 w 38"/>
                <a:gd name="T13" fmla="*/ 24 h 21"/>
                <a:gd name="T14" fmla="*/ 42 w 38"/>
                <a:gd name="T15" fmla="*/ 36 h 21"/>
                <a:gd name="T16" fmla="*/ 58 w 38"/>
                <a:gd name="T17" fmla="*/ 36 h 21"/>
                <a:gd name="T18" fmla="*/ 70 w 38"/>
                <a:gd name="T19" fmla="*/ 30 h 21"/>
                <a:gd name="T20" fmla="*/ 79 w 38"/>
                <a:gd name="T21" fmla="*/ 24 h 21"/>
                <a:gd name="T22" fmla="*/ 70 w 38"/>
                <a:gd name="T23" fmla="*/ 16 h 21"/>
                <a:gd name="T24" fmla="*/ 66 w 38"/>
                <a:gd name="T25" fmla="*/ 13 h 21"/>
                <a:gd name="T26" fmla="*/ 66 w 38"/>
                <a:gd name="T27" fmla="*/ 13 h 21"/>
                <a:gd name="T28" fmla="*/ 66 w 38"/>
                <a:gd name="T29" fmla="*/ 13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8" h="21">
                  <a:moveTo>
                    <a:pt x="31" y="7"/>
                  </a:moveTo>
                  <a:lnTo>
                    <a:pt x="2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10"/>
                  </a:lnTo>
                  <a:lnTo>
                    <a:pt x="13" y="14"/>
                  </a:lnTo>
                  <a:lnTo>
                    <a:pt x="20" y="21"/>
                  </a:lnTo>
                  <a:lnTo>
                    <a:pt x="27" y="21"/>
                  </a:lnTo>
                  <a:lnTo>
                    <a:pt x="34" y="17"/>
                  </a:lnTo>
                  <a:lnTo>
                    <a:pt x="38" y="14"/>
                  </a:lnTo>
                  <a:lnTo>
                    <a:pt x="34" y="10"/>
                  </a:lnTo>
                  <a:lnTo>
                    <a:pt x="31" y="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91" name="Freeform 384"/>
            <p:cNvSpPr>
              <a:spLocks/>
            </p:cNvSpPr>
            <p:nvPr/>
          </p:nvSpPr>
          <p:spPr bwMode="auto">
            <a:xfrm>
              <a:off x="3859828" y="3680531"/>
              <a:ext cx="31810" cy="11133"/>
            </a:xfrm>
            <a:custGeom>
              <a:avLst/>
              <a:gdLst>
                <a:gd name="T0" fmla="*/ 0 w 18"/>
                <a:gd name="T1" fmla="*/ 3 h 7"/>
                <a:gd name="T2" fmla="*/ 4 w 18"/>
                <a:gd name="T3" fmla="*/ 7 h 7"/>
                <a:gd name="T4" fmla="*/ 20 w 18"/>
                <a:gd name="T5" fmla="*/ 7 h 7"/>
                <a:gd name="T6" fmla="*/ 27 w 18"/>
                <a:gd name="T7" fmla="*/ 3 h 7"/>
                <a:gd name="T8" fmla="*/ 33 w 18"/>
                <a:gd name="T9" fmla="*/ 0 h 7"/>
                <a:gd name="T10" fmla="*/ 0 w 18"/>
                <a:gd name="T11" fmla="*/ 3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7">
                  <a:moveTo>
                    <a:pt x="0" y="3"/>
                  </a:moveTo>
                  <a:lnTo>
                    <a:pt x="4" y="7"/>
                  </a:lnTo>
                  <a:lnTo>
                    <a:pt x="11" y="7"/>
                  </a:lnTo>
                  <a:lnTo>
                    <a:pt x="14" y="3"/>
                  </a:lnTo>
                  <a:lnTo>
                    <a:pt x="18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92" name="Freeform 385"/>
            <p:cNvSpPr>
              <a:spLocks/>
            </p:cNvSpPr>
            <p:nvPr/>
          </p:nvSpPr>
          <p:spPr bwMode="auto">
            <a:xfrm>
              <a:off x="3859828" y="3680531"/>
              <a:ext cx="31810" cy="11133"/>
            </a:xfrm>
            <a:custGeom>
              <a:avLst/>
              <a:gdLst>
                <a:gd name="T0" fmla="*/ 0 w 18"/>
                <a:gd name="T1" fmla="*/ 3 h 7"/>
                <a:gd name="T2" fmla="*/ 4 w 18"/>
                <a:gd name="T3" fmla="*/ 7 h 7"/>
                <a:gd name="T4" fmla="*/ 20 w 18"/>
                <a:gd name="T5" fmla="*/ 7 h 7"/>
                <a:gd name="T6" fmla="*/ 27 w 18"/>
                <a:gd name="T7" fmla="*/ 3 h 7"/>
                <a:gd name="T8" fmla="*/ 33 w 18"/>
                <a:gd name="T9" fmla="*/ 0 h 7"/>
                <a:gd name="T10" fmla="*/ 33 w 18"/>
                <a:gd name="T11" fmla="*/ 0 h 7"/>
                <a:gd name="T12" fmla="*/ 0 w 18"/>
                <a:gd name="T13" fmla="*/ 3 h 7"/>
                <a:gd name="T14" fmla="*/ 0 w 18"/>
                <a:gd name="T15" fmla="*/ 3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" h="7">
                  <a:moveTo>
                    <a:pt x="0" y="3"/>
                  </a:moveTo>
                  <a:lnTo>
                    <a:pt x="4" y="7"/>
                  </a:lnTo>
                  <a:lnTo>
                    <a:pt x="11" y="7"/>
                  </a:lnTo>
                  <a:lnTo>
                    <a:pt x="14" y="3"/>
                  </a:lnTo>
                  <a:lnTo>
                    <a:pt x="18" y="0"/>
                  </a:lnTo>
                  <a:lnTo>
                    <a:pt x="0" y="3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93" name="Freeform 386"/>
            <p:cNvSpPr>
              <a:spLocks/>
            </p:cNvSpPr>
            <p:nvPr/>
          </p:nvSpPr>
          <p:spPr bwMode="auto">
            <a:xfrm>
              <a:off x="3878913" y="3739379"/>
              <a:ext cx="30220" cy="25448"/>
            </a:xfrm>
            <a:custGeom>
              <a:avLst/>
              <a:gdLst>
                <a:gd name="T0" fmla="*/ 32 w 17"/>
                <a:gd name="T1" fmla="*/ 0 h 14"/>
                <a:gd name="T2" fmla="*/ 19 w 17"/>
                <a:gd name="T3" fmla="*/ 15 h 14"/>
                <a:gd name="T4" fmla="*/ 0 w 17"/>
                <a:gd name="T5" fmla="*/ 31 h 14"/>
                <a:gd name="T6" fmla="*/ 19 w 17"/>
                <a:gd name="T7" fmla="*/ 31 h 14"/>
                <a:gd name="T8" fmla="*/ 32 w 17"/>
                <a:gd name="T9" fmla="*/ 31 h 14"/>
                <a:gd name="T10" fmla="*/ 32 w 17"/>
                <a:gd name="T11" fmla="*/ 15 h 14"/>
                <a:gd name="T12" fmla="*/ 32 w 17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10" y="7"/>
                  </a:lnTo>
                  <a:lnTo>
                    <a:pt x="0" y="14"/>
                  </a:lnTo>
                  <a:lnTo>
                    <a:pt x="10" y="14"/>
                  </a:lnTo>
                  <a:lnTo>
                    <a:pt x="17" y="14"/>
                  </a:lnTo>
                  <a:lnTo>
                    <a:pt x="17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94" name="Freeform 387"/>
            <p:cNvSpPr>
              <a:spLocks/>
            </p:cNvSpPr>
            <p:nvPr/>
          </p:nvSpPr>
          <p:spPr bwMode="auto">
            <a:xfrm>
              <a:off x="3878913" y="3739379"/>
              <a:ext cx="30220" cy="25448"/>
            </a:xfrm>
            <a:custGeom>
              <a:avLst/>
              <a:gdLst>
                <a:gd name="T0" fmla="*/ 32 w 17"/>
                <a:gd name="T1" fmla="*/ 0 h 14"/>
                <a:gd name="T2" fmla="*/ 19 w 17"/>
                <a:gd name="T3" fmla="*/ 15 h 14"/>
                <a:gd name="T4" fmla="*/ 0 w 17"/>
                <a:gd name="T5" fmla="*/ 31 h 14"/>
                <a:gd name="T6" fmla="*/ 19 w 17"/>
                <a:gd name="T7" fmla="*/ 31 h 14"/>
                <a:gd name="T8" fmla="*/ 32 w 17"/>
                <a:gd name="T9" fmla="*/ 31 h 14"/>
                <a:gd name="T10" fmla="*/ 32 w 17"/>
                <a:gd name="T11" fmla="*/ 15 h 14"/>
                <a:gd name="T12" fmla="*/ 32 w 17"/>
                <a:gd name="T13" fmla="*/ 0 h 14"/>
                <a:gd name="T14" fmla="*/ 32 w 17"/>
                <a:gd name="T15" fmla="*/ 0 h 14"/>
                <a:gd name="T16" fmla="*/ 32 w 17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10" y="7"/>
                  </a:lnTo>
                  <a:lnTo>
                    <a:pt x="0" y="14"/>
                  </a:lnTo>
                  <a:lnTo>
                    <a:pt x="10" y="14"/>
                  </a:lnTo>
                  <a:lnTo>
                    <a:pt x="17" y="14"/>
                  </a:lnTo>
                  <a:lnTo>
                    <a:pt x="17" y="7"/>
                  </a:lnTo>
                  <a:lnTo>
                    <a:pt x="17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95" name="Freeform 388"/>
            <p:cNvSpPr>
              <a:spLocks/>
            </p:cNvSpPr>
            <p:nvPr/>
          </p:nvSpPr>
          <p:spPr bwMode="auto">
            <a:xfrm>
              <a:off x="3536961" y="3069788"/>
              <a:ext cx="30219" cy="22267"/>
            </a:xfrm>
            <a:custGeom>
              <a:avLst/>
              <a:gdLst>
                <a:gd name="T0" fmla="*/ 19 w 17"/>
                <a:gd name="T1" fmla="*/ 0 h 13"/>
                <a:gd name="T2" fmla="*/ 0 w 17"/>
                <a:gd name="T3" fmla="*/ 13 h 13"/>
                <a:gd name="T4" fmla="*/ 0 w 17"/>
                <a:gd name="T5" fmla="*/ 19 h 13"/>
                <a:gd name="T6" fmla="*/ 19 w 17"/>
                <a:gd name="T7" fmla="*/ 19 h 13"/>
                <a:gd name="T8" fmla="*/ 32 w 17"/>
                <a:gd name="T9" fmla="*/ 13 h 13"/>
                <a:gd name="T10" fmla="*/ 32 w 17"/>
                <a:gd name="T11" fmla="*/ 0 h 13"/>
                <a:gd name="T12" fmla="*/ 28 w 17"/>
                <a:gd name="T13" fmla="*/ 0 h 13"/>
                <a:gd name="T14" fmla="*/ 19 w 17"/>
                <a:gd name="T15" fmla="*/ 0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" h="13">
                  <a:moveTo>
                    <a:pt x="1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96" name="Freeform 389"/>
            <p:cNvSpPr>
              <a:spLocks/>
            </p:cNvSpPr>
            <p:nvPr/>
          </p:nvSpPr>
          <p:spPr bwMode="auto">
            <a:xfrm>
              <a:off x="3536961" y="3069788"/>
              <a:ext cx="30219" cy="22267"/>
            </a:xfrm>
            <a:custGeom>
              <a:avLst/>
              <a:gdLst>
                <a:gd name="T0" fmla="*/ 19 w 17"/>
                <a:gd name="T1" fmla="*/ 0 h 13"/>
                <a:gd name="T2" fmla="*/ 0 w 17"/>
                <a:gd name="T3" fmla="*/ 13 h 13"/>
                <a:gd name="T4" fmla="*/ 0 w 17"/>
                <a:gd name="T5" fmla="*/ 19 h 13"/>
                <a:gd name="T6" fmla="*/ 19 w 17"/>
                <a:gd name="T7" fmla="*/ 19 h 13"/>
                <a:gd name="T8" fmla="*/ 19 w 17"/>
                <a:gd name="T9" fmla="*/ 19 h 13"/>
                <a:gd name="T10" fmla="*/ 32 w 17"/>
                <a:gd name="T11" fmla="*/ 13 h 13"/>
                <a:gd name="T12" fmla="*/ 32 w 17"/>
                <a:gd name="T13" fmla="*/ 0 h 13"/>
                <a:gd name="T14" fmla="*/ 28 w 17"/>
                <a:gd name="T15" fmla="*/ 0 h 13"/>
                <a:gd name="T16" fmla="*/ 19 w 17"/>
                <a:gd name="T17" fmla="*/ 0 h 13"/>
                <a:gd name="T18" fmla="*/ 19 w 17"/>
                <a:gd name="T19" fmla="*/ 0 h 13"/>
                <a:gd name="T20" fmla="*/ 19 w 17"/>
                <a:gd name="T21" fmla="*/ 0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13">
                  <a:moveTo>
                    <a:pt x="1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97" name="Freeform 390"/>
            <p:cNvSpPr>
              <a:spLocks/>
            </p:cNvSpPr>
            <p:nvPr/>
          </p:nvSpPr>
          <p:spPr bwMode="auto">
            <a:xfrm>
              <a:off x="3226818" y="2584693"/>
              <a:ext cx="30220" cy="17495"/>
            </a:xfrm>
            <a:custGeom>
              <a:avLst/>
              <a:gdLst>
                <a:gd name="T0" fmla="*/ 0 w 17"/>
                <a:gd name="T1" fmla="*/ 17 h 10"/>
                <a:gd name="T2" fmla="*/ 13 w 17"/>
                <a:gd name="T3" fmla="*/ 17 h 10"/>
                <a:gd name="T4" fmla="*/ 19 w 17"/>
                <a:gd name="T5" fmla="*/ 17 h 10"/>
                <a:gd name="T6" fmla="*/ 28 w 17"/>
                <a:gd name="T7" fmla="*/ 13 h 10"/>
                <a:gd name="T8" fmla="*/ 32 w 17"/>
                <a:gd name="T9" fmla="*/ 0 h 10"/>
                <a:gd name="T10" fmla="*/ 13 w 17"/>
                <a:gd name="T11" fmla="*/ 3 h 10"/>
                <a:gd name="T12" fmla="*/ 0 w 17"/>
                <a:gd name="T13" fmla="*/ 1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">
                  <a:moveTo>
                    <a:pt x="0" y="10"/>
                  </a:moveTo>
                  <a:lnTo>
                    <a:pt x="7" y="10"/>
                  </a:lnTo>
                  <a:lnTo>
                    <a:pt x="10" y="10"/>
                  </a:lnTo>
                  <a:lnTo>
                    <a:pt x="14" y="7"/>
                  </a:lnTo>
                  <a:lnTo>
                    <a:pt x="17" y="0"/>
                  </a:lnTo>
                  <a:lnTo>
                    <a:pt x="7" y="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98" name="Freeform 391"/>
            <p:cNvSpPr>
              <a:spLocks/>
            </p:cNvSpPr>
            <p:nvPr/>
          </p:nvSpPr>
          <p:spPr bwMode="auto">
            <a:xfrm>
              <a:off x="3226818" y="2584693"/>
              <a:ext cx="30220" cy="17495"/>
            </a:xfrm>
            <a:custGeom>
              <a:avLst/>
              <a:gdLst>
                <a:gd name="T0" fmla="*/ 0 w 17"/>
                <a:gd name="T1" fmla="*/ 17 h 10"/>
                <a:gd name="T2" fmla="*/ 13 w 17"/>
                <a:gd name="T3" fmla="*/ 17 h 10"/>
                <a:gd name="T4" fmla="*/ 19 w 17"/>
                <a:gd name="T5" fmla="*/ 17 h 10"/>
                <a:gd name="T6" fmla="*/ 28 w 17"/>
                <a:gd name="T7" fmla="*/ 13 h 10"/>
                <a:gd name="T8" fmla="*/ 32 w 17"/>
                <a:gd name="T9" fmla="*/ 0 h 10"/>
                <a:gd name="T10" fmla="*/ 13 w 17"/>
                <a:gd name="T11" fmla="*/ 3 h 10"/>
                <a:gd name="T12" fmla="*/ 0 w 17"/>
                <a:gd name="T13" fmla="*/ 17 h 10"/>
                <a:gd name="T14" fmla="*/ 0 w 17"/>
                <a:gd name="T15" fmla="*/ 17 h 10"/>
                <a:gd name="T16" fmla="*/ 0 w 17"/>
                <a:gd name="T17" fmla="*/ 17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10">
                  <a:moveTo>
                    <a:pt x="0" y="10"/>
                  </a:moveTo>
                  <a:lnTo>
                    <a:pt x="7" y="10"/>
                  </a:lnTo>
                  <a:lnTo>
                    <a:pt x="10" y="10"/>
                  </a:lnTo>
                  <a:lnTo>
                    <a:pt x="14" y="7"/>
                  </a:lnTo>
                  <a:lnTo>
                    <a:pt x="17" y="0"/>
                  </a:lnTo>
                  <a:lnTo>
                    <a:pt x="7" y="3"/>
                  </a:lnTo>
                  <a:lnTo>
                    <a:pt x="0" y="1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99" name="Freeform 392"/>
            <p:cNvSpPr>
              <a:spLocks/>
            </p:cNvSpPr>
            <p:nvPr/>
          </p:nvSpPr>
          <p:spPr bwMode="auto">
            <a:xfrm>
              <a:off x="3307933" y="2505170"/>
              <a:ext cx="17495" cy="25448"/>
            </a:xfrm>
            <a:custGeom>
              <a:avLst/>
              <a:gdLst>
                <a:gd name="T0" fmla="*/ 0 w 10"/>
                <a:gd name="T1" fmla="*/ 0 h 14"/>
                <a:gd name="T2" fmla="*/ 0 w 10"/>
                <a:gd name="T3" fmla="*/ 31 h 14"/>
                <a:gd name="T4" fmla="*/ 12 w 10"/>
                <a:gd name="T5" fmla="*/ 31 h 14"/>
                <a:gd name="T6" fmla="*/ 17 w 10"/>
                <a:gd name="T7" fmla="*/ 25 h 14"/>
                <a:gd name="T8" fmla="*/ 17 w 10"/>
                <a:gd name="T9" fmla="*/ 15 h 14"/>
                <a:gd name="T10" fmla="*/ 12 w 10"/>
                <a:gd name="T11" fmla="*/ 0 h 14"/>
                <a:gd name="T12" fmla="*/ 0 w 10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14">
                  <a:moveTo>
                    <a:pt x="0" y="0"/>
                  </a:moveTo>
                  <a:lnTo>
                    <a:pt x="0" y="14"/>
                  </a:lnTo>
                  <a:lnTo>
                    <a:pt x="6" y="14"/>
                  </a:lnTo>
                  <a:lnTo>
                    <a:pt x="10" y="11"/>
                  </a:lnTo>
                  <a:lnTo>
                    <a:pt x="10" y="7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00" name="Freeform 393"/>
            <p:cNvSpPr>
              <a:spLocks/>
            </p:cNvSpPr>
            <p:nvPr/>
          </p:nvSpPr>
          <p:spPr bwMode="auto">
            <a:xfrm>
              <a:off x="3307933" y="2505170"/>
              <a:ext cx="17495" cy="25448"/>
            </a:xfrm>
            <a:custGeom>
              <a:avLst/>
              <a:gdLst>
                <a:gd name="T0" fmla="*/ 0 w 10"/>
                <a:gd name="T1" fmla="*/ 0 h 14"/>
                <a:gd name="T2" fmla="*/ 0 w 10"/>
                <a:gd name="T3" fmla="*/ 31 h 14"/>
                <a:gd name="T4" fmla="*/ 0 w 10"/>
                <a:gd name="T5" fmla="*/ 31 h 14"/>
                <a:gd name="T6" fmla="*/ 12 w 10"/>
                <a:gd name="T7" fmla="*/ 31 h 14"/>
                <a:gd name="T8" fmla="*/ 17 w 10"/>
                <a:gd name="T9" fmla="*/ 25 h 14"/>
                <a:gd name="T10" fmla="*/ 17 w 10"/>
                <a:gd name="T11" fmla="*/ 15 h 14"/>
                <a:gd name="T12" fmla="*/ 12 w 10"/>
                <a:gd name="T13" fmla="*/ 0 h 14"/>
                <a:gd name="T14" fmla="*/ 12 w 10"/>
                <a:gd name="T15" fmla="*/ 0 h 14"/>
                <a:gd name="T16" fmla="*/ 0 w 10"/>
                <a:gd name="T17" fmla="*/ 0 h 14"/>
                <a:gd name="T18" fmla="*/ 0 w 10"/>
                <a:gd name="T19" fmla="*/ 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" h="14">
                  <a:moveTo>
                    <a:pt x="0" y="0"/>
                  </a:moveTo>
                  <a:lnTo>
                    <a:pt x="0" y="14"/>
                  </a:lnTo>
                  <a:lnTo>
                    <a:pt x="6" y="14"/>
                  </a:lnTo>
                  <a:lnTo>
                    <a:pt x="10" y="11"/>
                  </a:lnTo>
                  <a:lnTo>
                    <a:pt x="10" y="7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01" name="Freeform 394"/>
            <p:cNvSpPr>
              <a:spLocks/>
            </p:cNvSpPr>
            <p:nvPr/>
          </p:nvSpPr>
          <p:spPr bwMode="auto">
            <a:xfrm>
              <a:off x="3288847" y="2554474"/>
              <a:ext cx="74752" cy="34990"/>
            </a:xfrm>
            <a:custGeom>
              <a:avLst/>
              <a:gdLst>
                <a:gd name="T0" fmla="*/ 21 w 42"/>
                <a:gd name="T1" fmla="*/ 0 h 20"/>
                <a:gd name="T2" fmla="*/ 4 w 42"/>
                <a:gd name="T3" fmla="*/ 0 h 20"/>
                <a:gd name="T4" fmla="*/ 0 w 42"/>
                <a:gd name="T5" fmla="*/ 13 h 20"/>
                <a:gd name="T6" fmla="*/ 13 w 42"/>
                <a:gd name="T7" fmla="*/ 31 h 20"/>
                <a:gd name="T8" fmla="*/ 28 w 42"/>
                <a:gd name="T9" fmla="*/ 35 h 20"/>
                <a:gd name="T10" fmla="*/ 55 w 42"/>
                <a:gd name="T11" fmla="*/ 31 h 20"/>
                <a:gd name="T12" fmla="*/ 69 w 42"/>
                <a:gd name="T13" fmla="*/ 25 h 20"/>
                <a:gd name="T14" fmla="*/ 75 w 42"/>
                <a:gd name="T15" fmla="*/ 13 h 20"/>
                <a:gd name="T16" fmla="*/ 83 w 42"/>
                <a:gd name="T17" fmla="*/ 0 h 20"/>
                <a:gd name="T18" fmla="*/ 48 w 42"/>
                <a:gd name="T19" fmla="*/ 0 h 20"/>
                <a:gd name="T20" fmla="*/ 21 w 42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" h="20">
                  <a:moveTo>
                    <a:pt x="11" y="0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7" y="17"/>
                  </a:lnTo>
                  <a:lnTo>
                    <a:pt x="14" y="20"/>
                  </a:lnTo>
                  <a:lnTo>
                    <a:pt x="28" y="17"/>
                  </a:lnTo>
                  <a:lnTo>
                    <a:pt x="35" y="14"/>
                  </a:lnTo>
                  <a:lnTo>
                    <a:pt x="38" y="7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02" name="Freeform 395"/>
            <p:cNvSpPr>
              <a:spLocks/>
            </p:cNvSpPr>
            <p:nvPr/>
          </p:nvSpPr>
          <p:spPr bwMode="auto">
            <a:xfrm>
              <a:off x="3288847" y="2554474"/>
              <a:ext cx="74752" cy="34990"/>
            </a:xfrm>
            <a:custGeom>
              <a:avLst/>
              <a:gdLst>
                <a:gd name="T0" fmla="*/ 21 w 42"/>
                <a:gd name="T1" fmla="*/ 0 h 20"/>
                <a:gd name="T2" fmla="*/ 4 w 42"/>
                <a:gd name="T3" fmla="*/ 0 h 20"/>
                <a:gd name="T4" fmla="*/ 0 w 42"/>
                <a:gd name="T5" fmla="*/ 13 h 20"/>
                <a:gd name="T6" fmla="*/ 13 w 42"/>
                <a:gd name="T7" fmla="*/ 31 h 20"/>
                <a:gd name="T8" fmla="*/ 28 w 42"/>
                <a:gd name="T9" fmla="*/ 35 h 20"/>
                <a:gd name="T10" fmla="*/ 55 w 42"/>
                <a:gd name="T11" fmla="*/ 31 h 20"/>
                <a:gd name="T12" fmla="*/ 69 w 42"/>
                <a:gd name="T13" fmla="*/ 25 h 20"/>
                <a:gd name="T14" fmla="*/ 75 w 42"/>
                <a:gd name="T15" fmla="*/ 13 h 20"/>
                <a:gd name="T16" fmla="*/ 83 w 42"/>
                <a:gd name="T17" fmla="*/ 0 h 20"/>
                <a:gd name="T18" fmla="*/ 48 w 42"/>
                <a:gd name="T19" fmla="*/ 0 h 20"/>
                <a:gd name="T20" fmla="*/ 21 w 42"/>
                <a:gd name="T21" fmla="*/ 0 h 20"/>
                <a:gd name="T22" fmla="*/ 21 w 42"/>
                <a:gd name="T23" fmla="*/ 0 h 20"/>
                <a:gd name="T24" fmla="*/ 21 w 42"/>
                <a:gd name="T25" fmla="*/ 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0">
                  <a:moveTo>
                    <a:pt x="11" y="0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7" y="17"/>
                  </a:lnTo>
                  <a:lnTo>
                    <a:pt x="14" y="20"/>
                  </a:lnTo>
                  <a:lnTo>
                    <a:pt x="28" y="17"/>
                  </a:lnTo>
                  <a:lnTo>
                    <a:pt x="35" y="14"/>
                  </a:lnTo>
                  <a:lnTo>
                    <a:pt x="38" y="7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1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03" name="Freeform 396"/>
            <p:cNvSpPr>
              <a:spLocks/>
            </p:cNvSpPr>
            <p:nvPr/>
          </p:nvSpPr>
          <p:spPr bwMode="auto">
            <a:xfrm>
              <a:off x="3357236" y="2535388"/>
              <a:ext cx="104972" cy="62029"/>
            </a:xfrm>
            <a:custGeom>
              <a:avLst/>
              <a:gdLst>
                <a:gd name="T0" fmla="*/ 0 w 59"/>
                <a:gd name="T1" fmla="*/ 66 h 35"/>
                <a:gd name="T2" fmla="*/ 13 w 59"/>
                <a:gd name="T3" fmla="*/ 66 h 35"/>
                <a:gd name="T4" fmla="*/ 28 w 59"/>
                <a:gd name="T5" fmla="*/ 66 h 35"/>
                <a:gd name="T6" fmla="*/ 48 w 59"/>
                <a:gd name="T7" fmla="*/ 59 h 35"/>
                <a:gd name="T8" fmla="*/ 75 w 59"/>
                <a:gd name="T9" fmla="*/ 53 h 35"/>
                <a:gd name="T10" fmla="*/ 103 w 59"/>
                <a:gd name="T11" fmla="*/ 35 h 35"/>
                <a:gd name="T12" fmla="*/ 116 w 59"/>
                <a:gd name="T13" fmla="*/ 13 h 35"/>
                <a:gd name="T14" fmla="*/ 87 w 59"/>
                <a:gd name="T15" fmla="*/ 4 h 35"/>
                <a:gd name="T16" fmla="*/ 62 w 59"/>
                <a:gd name="T17" fmla="*/ 0 h 35"/>
                <a:gd name="T18" fmla="*/ 32 w 59"/>
                <a:gd name="T19" fmla="*/ 4 h 35"/>
                <a:gd name="T20" fmla="*/ 21 w 59"/>
                <a:gd name="T21" fmla="*/ 13 h 35"/>
                <a:gd name="T22" fmla="*/ 28 w 59"/>
                <a:gd name="T23" fmla="*/ 28 h 35"/>
                <a:gd name="T24" fmla="*/ 32 w 59"/>
                <a:gd name="T25" fmla="*/ 35 h 35"/>
                <a:gd name="T26" fmla="*/ 21 w 59"/>
                <a:gd name="T27" fmla="*/ 48 h 35"/>
                <a:gd name="T28" fmla="*/ 0 w 59"/>
                <a:gd name="T29" fmla="*/ 66 h 3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9" h="35">
                  <a:moveTo>
                    <a:pt x="0" y="35"/>
                  </a:moveTo>
                  <a:lnTo>
                    <a:pt x="7" y="35"/>
                  </a:lnTo>
                  <a:lnTo>
                    <a:pt x="14" y="35"/>
                  </a:lnTo>
                  <a:lnTo>
                    <a:pt x="24" y="31"/>
                  </a:lnTo>
                  <a:lnTo>
                    <a:pt x="38" y="28"/>
                  </a:lnTo>
                  <a:lnTo>
                    <a:pt x="52" y="18"/>
                  </a:lnTo>
                  <a:lnTo>
                    <a:pt x="59" y="7"/>
                  </a:lnTo>
                  <a:lnTo>
                    <a:pt x="45" y="4"/>
                  </a:lnTo>
                  <a:lnTo>
                    <a:pt x="31" y="0"/>
                  </a:lnTo>
                  <a:lnTo>
                    <a:pt x="17" y="4"/>
                  </a:lnTo>
                  <a:lnTo>
                    <a:pt x="11" y="7"/>
                  </a:lnTo>
                  <a:lnTo>
                    <a:pt x="14" y="14"/>
                  </a:lnTo>
                  <a:lnTo>
                    <a:pt x="17" y="18"/>
                  </a:lnTo>
                  <a:lnTo>
                    <a:pt x="11" y="2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04" name="Freeform 397"/>
            <p:cNvSpPr>
              <a:spLocks/>
            </p:cNvSpPr>
            <p:nvPr/>
          </p:nvSpPr>
          <p:spPr bwMode="auto">
            <a:xfrm>
              <a:off x="3357236" y="2535388"/>
              <a:ext cx="104972" cy="62029"/>
            </a:xfrm>
            <a:custGeom>
              <a:avLst/>
              <a:gdLst>
                <a:gd name="T0" fmla="*/ 0 w 59"/>
                <a:gd name="T1" fmla="*/ 66 h 35"/>
                <a:gd name="T2" fmla="*/ 13 w 59"/>
                <a:gd name="T3" fmla="*/ 66 h 35"/>
                <a:gd name="T4" fmla="*/ 28 w 59"/>
                <a:gd name="T5" fmla="*/ 66 h 35"/>
                <a:gd name="T6" fmla="*/ 48 w 59"/>
                <a:gd name="T7" fmla="*/ 59 h 35"/>
                <a:gd name="T8" fmla="*/ 75 w 59"/>
                <a:gd name="T9" fmla="*/ 53 h 35"/>
                <a:gd name="T10" fmla="*/ 103 w 59"/>
                <a:gd name="T11" fmla="*/ 35 h 35"/>
                <a:gd name="T12" fmla="*/ 116 w 59"/>
                <a:gd name="T13" fmla="*/ 13 h 35"/>
                <a:gd name="T14" fmla="*/ 87 w 59"/>
                <a:gd name="T15" fmla="*/ 4 h 35"/>
                <a:gd name="T16" fmla="*/ 62 w 59"/>
                <a:gd name="T17" fmla="*/ 0 h 35"/>
                <a:gd name="T18" fmla="*/ 32 w 59"/>
                <a:gd name="T19" fmla="*/ 4 h 35"/>
                <a:gd name="T20" fmla="*/ 21 w 59"/>
                <a:gd name="T21" fmla="*/ 13 h 35"/>
                <a:gd name="T22" fmla="*/ 28 w 59"/>
                <a:gd name="T23" fmla="*/ 28 h 35"/>
                <a:gd name="T24" fmla="*/ 32 w 59"/>
                <a:gd name="T25" fmla="*/ 35 h 35"/>
                <a:gd name="T26" fmla="*/ 21 w 59"/>
                <a:gd name="T27" fmla="*/ 48 h 35"/>
                <a:gd name="T28" fmla="*/ 0 w 59"/>
                <a:gd name="T29" fmla="*/ 66 h 35"/>
                <a:gd name="T30" fmla="*/ 0 w 59"/>
                <a:gd name="T31" fmla="*/ 66 h 35"/>
                <a:gd name="T32" fmla="*/ 0 w 59"/>
                <a:gd name="T33" fmla="*/ 66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35">
                  <a:moveTo>
                    <a:pt x="0" y="35"/>
                  </a:moveTo>
                  <a:lnTo>
                    <a:pt x="7" y="35"/>
                  </a:lnTo>
                  <a:lnTo>
                    <a:pt x="14" y="35"/>
                  </a:lnTo>
                  <a:lnTo>
                    <a:pt x="24" y="31"/>
                  </a:lnTo>
                  <a:lnTo>
                    <a:pt x="38" y="28"/>
                  </a:lnTo>
                  <a:lnTo>
                    <a:pt x="52" y="18"/>
                  </a:lnTo>
                  <a:lnTo>
                    <a:pt x="59" y="7"/>
                  </a:lnTo>
                  <a:lnTo>
                    <a:pt x="45" y="4"/>
                  </a:lnTo>
                  <a:lnTo>
                    <a:pt x="31" y="0"/>
                  </a:lnTo>
                  <a:lnTo>
                    <a:pt x="17" y="4"/>
                  </a:lnTo>
                  <a:lnTo>
                    <a:pt x="11" y="7"/>
                  </a:lnTo>
                  <a:lnTo>
                    <a:pt x="14" y="14"/>
                  </a:lnTo>
                  <a:lnTo>
                    <a:pt x="17" y="18"/>
                  </a:lnTo>
                  <a:lnTo>
                    <a:pt x="11" y="25"/>
                  </a:lnTo>
                  <a:lnTo>
                    <a:pt x="0" y="35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05" name="Freeform 398"/>
            <p:cNvSpPr>
              <a:spLocks/>
            </p:cNvSpPr>
            <p:nvPr/>
          </p:nvSpPr>
          <p:spPr bwMode="auto">
            <a:xfrm>
              <a:off x="3387456" y="2451094"/>
              <a:ext cx="119285" cy="54077"/>
            </a:xfrm>
            <a:custGeom>
              <a:avLst/>
              <a:gdLst>
                <a:gd name="T0" fmla="*/ 93 w 66"/>
                <a:gd name="T1" fmla="*/ 42 h 31"/>
                <a:gd name="T2" fmla="*/ 75 w 66"/>
                <a:gd name="T3" fmla="*/ 42 h 31"/>
                <a:gd name="T4" fmla="*/ 66 w 66"/>
                <a:gd name="T5" fmla="*/ 42 h 31"/>
                <a:gd name="T6" fmla="*/ 45 w 66"/>
                <a:gd name="T7" fmla="*/ 54 h 31"/>
                <a:gd name="T8" fmla="*/ 25 w 66"/>
                <a:gd name="T9" fmla="*/ 54 h 31"/>
                <a:gd name="T10" fmla="*/ 25 w 66"/>
                <a:gd name="T11" fmla="*/ 42 h 31"/>
                <a:gd name="T12" fmla="*/ 25 w 66"/>
                <a:gd name="T13" fmla="*/ 36 h 31"/>
                <a:gd name="T14" fmla="*/ 15 w 66"/>
                <a:gd name="T15" fmla="*/ 36 h 31"/>
                <a:gd name="T16" fmla="*/ 10 w 66"/>
                <a:gd name="T17" fmla="*/ 36 h 31"/>
                <a:gd name="T18" fmla="*/ 0 w 66"/>
                <a:gd name="T19" fmla="*/ 30 h 31"/>
                <a:gd name="T20" fmla="*/ 0 w 66"/>
                <a:gd name="T21" fmla="*/ 24 h 31"/>
                <a:gd name="T22" fmla="*/ 10 w 66"/>
                <a:gd name="T23" fmla="*/ 13 h 31"/>
                <a:gd name="T24" fmla="*/ 25 w 66"/>
                <a:gd name="T25" fmla="*/ 4 h 31"/>
                <a:gd name="T26" fmla="*/ 39 w 66"/>
                <a:gd name="T27" fmla="*/ 0 h 31"/>
                <a:gd name="T28" fmla="*/ 60 w 66"/>
                <a:gd name="T29" fmla="*/ 0 h 31"/>
                <a:gd name="T30" fmla="*/ 107 w 66"/>
                <a:gd name="T31" fmla="*/ 13 h 31"/>
                <a:gd name="T32" fmla="*/ 142 w 66"/>
                <a:gd name="T33" fmla="*/ 18 h 31"/>
                <a:gd name="T34" fmla="*/ 142 w 66"/>
                <a:gd name="T35" fmla="*/ 36 h 31"/>
                <a:gd name="T36" fmla="*/ 126 w 66"/>
                <a:gd name="T37" fmla="*/ 42 h 31"/>
                <a:gd name="T38" fmla="*/ 111 w 66"/>
                <a:gd name="T39" fmla="*/ 49 h 31"/>
                <a:gd name="T40" fmla="*/ 97 w 66"/>
                <a:gd name="T41" fmla="*/ 49 h 31"/>
                <a:gd name="T42" fmla="*/ 75 w 66"/>
                <a:gd name="T43" fmla="*/ 42 h 31"/>
                <a:gd name="T44" fmla="*/ 83 w 66"/>
                <a:gd name="T45" fmla="*/ 42 h 31"/>
                <a:gd name="T46" fmla="*/ 93 w 66"/>
                <a:gd name="T47" fmla="*/ 42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6" h="31">
                  <a:moveTo>
                    <a:pt x="42" y="24"/>
                  </a:moveTo>
                  <a:lnTo>
                    <a:pt x="35" y="24"/>
                  </a:lnTo>
                  <a:lnTo>
                    <a:pt x="31" y="24"/>
                  </a:lnTo>
                  <a:lnTo>
                    <a:pt x="21" y="31"/>
                  </a:lnTo>
                  <a:lnTo>
                    <a:pt x="11" y="31"/>
                  </a:lnTo>
                  <a:lnTo>
                    <a:pt x="11" y="24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21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4" y="7"/>
                  </a:lnTo>
                  <a:lnTo>
                    <a:pt x="11" y="4"/>
                  </a:lnTo>
                  <a:lnTo>
                    <a:pt x="18" y="0"/>
                  </a:lnTo>
                  <a:lnTo>
                    <a:pt x="28" y="0"/>
                  </a:lnTo>
                  <a:lnTo>
                    <a:pt x="49" y="7"/>
                  </a:lnTo>
                  <a:lnTo>
                    <a:pt x="66" y="11"/>
                  </a:lnTo>
                  <a:lnTo>
                    <a:pt x="66" y="21"/>
                  </a:lnTo>
                  <a:lnTo>
                    <a:pt x="59" y="24"/>
                  </a:lnTo>
                  <a:lnTo>
                    <a:pt x="52" y="28"/>
                  </a:lnTo>
                  <a:lnTo>
                    <a:pt x="45" y="28"/>
                  </a:lnTo>
                  <a:lnTo>
                    <a:pt x="35" y="24"/>
                  </a:lnTo>
                  <a:lnTo>
                    <a:pt x="38" y="24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06" name="Freeform 399"/>
            <p:cNvSpPr>
              <a:spLocks/>
            </p:cNvSpPr>
            <p:nvPr/>
          </p:nvSpPr>
          <p:spPr bwMode="auto">
            <a:xfrm>
              <a:off x="3387456" y="2451094"/>
              <a:ext cx="119285" cy="54077"/>
            </a:xfrm>
            <a:custGeom>
              <a:avLst/>
              <a:gdLst>
                <a:gd name="T0" fmla="*/ 93 w 66"/>
                <a:gd name="T1" fmla="*/ 42 h 31"/>
                <a:gd name="T2" fmla="*/ 75 w 66"/>
                <a:gd name="T3" fmla="*/ 42 h 31"/>
                <a:gd name="T4" fmla="*/ 66 w 66"/>
                <a:gd name="T5" fmla="*/ 42 h 31"/>
                <a:gd name="T6" fmla="*/ 66 w 66"/>
                <a:gd name="T7" fmla="*/ 42 h 31"/>
                <a:gd name="T8" fmla="*/ 45 w 66"/>
                <a:gd name="T9" fmla="*/ 54 h 31"/>
                <a:gd name="T10" fmla="*/ 25 w 66"/>
                <a:gd name="T11" fmla="*/ 54 h 31"/>
                <a:gd name="T12" fmla="*/ 25 w 66"/>
                <a:gd name="T13" fmla="*/ 54 h 31"/>
                <a:gd name="T14" fmla="*/ 25 w 66"/>
                <a:gd name="T15" fmla="*/ 42 h 31"/>
                <a:gd name="T16" fmla="*/ 25 w 66"/>
                <a:gd name="T17" fmla="*/ 36 h 31"/>
                <a:gd name="T18" fmla="*/ 15 w 66"/>
                <a:gd name="T19" fmla="*/ 36 h 31"/>
                <a:gd name="T20" fmla="*/ 10 w 66"/>
                <a:gd name="T21" fmla="*/ 36 h 31"/>
                <a:gd name="T22" fmla="*/ 0 w 66"/>
                <a:gd name="T23" fmla="*/ 30 h 31"/>
                <a:gd name="T24" fmla="*/ 0 w 66"/>
                <a:gd name="T25" fmla="*/ 24 h 31"/>
                <a:gd name="T26" fmla="*/ 10 w 66"/>
                <a:gd name="T27" fmla="*/ 13 h 31"/>
                <a:gd name="T28" fmla="*/ 25 w 66"/>
                <a:gd name="T29" fmla="*/ 4 h 31"/>
                <a:gd name="T30" fmla="*/ 39 w 66"/>
                <a:gd name="T31" fmla="*/ 0 h 31"/>
                <a:gd name="T32" fmla="*/ 60 w 66"/>
                <a:gd name="T33" fmla="*/ 0 h 31"/>
                <a:gd name="T34" fmla="*/ 107 w 66"/>
                <a:gd name="T35" fmla="*/ 13 h 31"/>
                <a:gd name="T36" fmla="*/ 142 w 66"/>
                <a:gd name="T37" fmla="*/ 18 h 31"/>
                <a:gd name="T38" fmla="*/ 142 w 66"/>
                <a:gd name="T39" fmla="*/ 18 h 31"/>
                <a:gd name="T40" fmla="*/ 142 w 66"/>
                <a:gd name="T41" fmla="*/ 36 h 31"/>
                <a:gd name="T42" fmla="*/ 142 w 66"/>
                <a:gd name="T43" fmla="*/ 36 h 31"/>
                <a:gd name="T44" fmla="*/ 126 w 66"/>
                <a:gd name="T45" fmla="*/ 42 h 31"/>
                <a:gd name="T46" fmla="*/ 111 w 66"/>
                <a:gd name="T47" fmla="*/ 49 h 31"/>
                <a:gd name="T48" fmla="*/ 97 w 66"/>
                <a:gd name="T49" fmla="*/ 49 h 31"/>
                <a:gd name="T50" fmla="*/ 75 w 66"/>
                <a:gd name="T51" fmla="*/ 42 h 31"/>
                <a:gd name="T52" fmla="*/ 75 w 66"/>
                <a:gd name="T53" fmla="*/ 42 h 31"/>
                <a:gd name="T54" fmla="*/ 83 w 66"/>
                <a:gd name="T55" fmla="*/ 42 h 31"/>
                <a:gd name="T56" fmla="*/ 93 w 66"/>
                <a:gd name="T57" fmla="*/ 42 h 31"/>
                <a:gd name="T58" fmla="*/ 93 w 66"/>
                <a:gd name="T59" fmla="*/ 42 h 3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6" h="31">
                  <a:moveTo>
                    <a:pt x="42" y="24"/>
                  </a:moveTo>
                  <a:lnTo>
                    <a:pt x="35" y="24"/>
                  </a:lnTo>
                  <a:lnTo>
                    <a:pt x="31" y="24"/>
                  </a:lnTo>
                  <a:lnTo>
                    <a:pt x="21" y="31"/>
                  </a:lnTo>
                  <a:lnTo>
                    <a:pt x="11" y="31"/>
                  </a:lnTo>
                  <a:lnTo>
                    <a:pt x="11" y="24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21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4" y="7"/>
                  </a:lnTo>
                  <a:lnTo>
                    <a:pt x="11" y="4"/>
                  </a:lnTo>
                  <a:lnTo>
                    <a:pt x="18" y="0"/>
                  </a:lnTo>
                  <a:lnTo>
                    <a:pt x="28" y="0"/>
                  </a:lnTo>
                  <a:lnTo>
                    <a:pt x="49" y="7"/>
                  </a:lnTo>
                  <a:lnTo>
                    <a:pt x="66" y="11"/>
                  </a:lnTo>
                  <a:lnTo>
                    <a:pt x="66" y="21"/>
                  </a:lnTo>
                  <a:lnTo>
                    <a:pt x="59" y="24"/>
                  </a:lnTo>
                  <a:lnTo>
                    <a:pt x="52" y="28"/>
                  </a:lnTo>
                  <a:lnTo>
                    <a:pt x="45" y="28"/>
                  </a:lnTo>
                  <a:lnTo>
                    <a:pt x="35" y="24"/>
                  </a:lnTo>
                  <a:lnTo>
                    <a:pt x="38" y="24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07" name="Freeform 400"/>
            <p:cNvSpPr>
              <a:spLocks/>
            </p:cNvSpPr>
            <p:nvPr/>
          </p:nvSpPr>
          <p:spPr bwMode="auto">
            <a:xfrm>
              <a:off x="3115484" y="2505170"/>
              <a:ext cx="73162" cy="12724"/>
            </a:xfrm>
            <a:custGeom>
              <a:avLst/>
              <a:gdLst>
                <a:gd name="T0" fmla="*/ 0 w 41"/>
                <a:gd name="T1" fmla="*/ 0 h 7"/>
                <a:gd name="T2" fmla="*/ 3 w 41"/>
                <a:gd name="T3" fmla="*/ 15 h 7"/>
                <a:gd name="T4" fmla="*/ 19 w 41"/>
                <a:gd name="T5" fmla="*/ 15 h 7"/>
                <a:gd name="T6" fmla="*/ 82 w 41"/>
                <a:gd name="T7" fmla="*/ 10 h 7"/>
                <a:gd name="T8" fmla="*/ 34 w 41"/>
                <a:gd name="T9" fmla="*/ 0 h 7"/>
                <a:gd name="T10" fmla="*/ 0 w 41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" h="7">
                  <a:moveTo>
                    <a:pt x="0" y="0"/>
                  </a:moveTo>
                  <a:lnTo>
                    <a:pt x="3" y="7"/>
                  </a:lnTo>
                  <a:lnTo>
                    <a:pt x="10" y="7"/>
                  </a:lnTo>
                  <a:lnTo>
                    <a:pt x="41" y="4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08" name="Freeform 401"/>
            <p:cNvSpPr>
              <a:spLocks/>
            </p:cNvSpPr>
            <p:nvPr/>
          </p:nvSpPr>
          <p:spPr bwMode="auto">
            <a:xfrm>
              <a:off x="3115484" y="2505170"/>
              <a:ext cx="73162" cy="12724"/>
            </a:xfrm>
            <a:custGeom>
              <a:avLst/>
              <a:gdLst>
                <a:gd name="T0" fmla="*/ 0 w 41"/>
                <a:gd name="T1" fmla="*/ 0 h 7"/>
                <a:gd name="T2" fmla="*/ 3 w 41"/>
                <a:gd name="T3" fmla="*/ 15 h 7"/>
                <a:gd name="T4" fmla="*/ 19 w 41"/>
                <a:gd name="T5" fmla="*/ 15 h 7"/>
                <a:gd name="T6" fmla="*/ 19 w 41"/>
                <a:gd name="T7" fmla="*/ 15 h 7"/>
                <a:gd name="T8" fmla="*/ 82 w 41"/>
                <a:gd name="T9" fmla="*/ 10 h 7"/>
                <a:gd name="T10" fmla="*/ 82 w 41"/>
                <a:gd name="T11" fmla="*/ 10 h 7"/>
                <a:gd name="T12" fmla="*/ 34 w 41"/>
                <a:gd name="T13" fmla="*/ 0 h 7"/>
                <a:gd name="T14" fmla="*/ 0 w 41"/>
                <a:gd name="T15" fmla="*/ 0 h 7"/>
                <a:gd name="T16" fmla="*/ 0 w 41"/>
                <a:gd name="T17" fmla="*/ 0 h 7"/>
                <a:gd name="T18" fmla="*/ 0 w 41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7">
                  <a:moveTo>
                    <a:pt x="0" y="0"/>
                  </a:moveTo>
                  <a:lnTo>
                    <a:pt x="3" y="7"/>
                  </a:lnTo>
                  <a:lnTo>
                    <a:pt x="10" y="7"/>
                  </a:lnTo>
                  <a:lnTo>
                    <a:pt x="41" y="4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09" name="Freeform 402"/>
            <p:cNvSpPr>
              <a:spLocks/>
            </p:cNvSpPr>
            <p:nvPr/>
          </p:nvSpPr>
          <p:spPr bwMode="auto">
            <a:xfrm>
              <a:off x="3150475" y="2463818"/>
              <a:ext cx="112924" cy="28628"/>
            </a:xfrm>
            <a:custGeom>
              <a:avLst/>
              <a:gdLst>
                <a:gd name="T0" fmla="*/ 0 w 62"/>
                <a:gd name="T1" fmla="*/ 20 h 17"/>
                <a:gd name="T2" fmla="*/ 41 w 62"/>
                <a:gd name="T3" fmla="*/ 23 h 17"/>
                <a:gd name="T4" fmla="*/ 85 w 62"/>
                <a:gd name="T5" fmla="*/ 23 h 17"/>
                <a:gd name="T6" fmla="*/ 141 w 62"/>
                <a:gd name="T7" fmla="*/ 20 h 17"/>
                <a:gd name="T8" fmla="*/ 118 w 62"/>
                <a:gd name="T9" fmla="*/ 7 h 17"/>
                <a:gd name="T10" fmla="*/ 71 w 62"/>
                <a:gd name="T11" fmla="*/ 4 h 17"/>
                <a:gd name="T12" fmla="*/ 47 w 62"/>
                <a:gd name="T13" fmla="*/ 0 h 17"/>
                <a:gd name="T14" fmla="*/ 25 w 62"/>
                <a:gd name="T15" fmla="*/ 0 h 17"/>
                <a:gd name="T16" fmla="*/ 10 w 62"/>
                <a:gd name="T17" fmla="*/ 4 h 17"/>
                <a:gd name="T18" fmla="*/ 0 w 62"/>
                <a:gd name="T19" fmla="*/ 2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17">
                  <a:moveTo>
                    <a:pt x="0" y="14"/>
                  </a:moveTo>
                  <a:lnTo>
                    <a:pt x="18" y="17"/>
                  </a:lnTo>
                  <a:lnTo>
                    <a:pt x="38" y="17"/>
                  </a:lnTo>
                  <a:lnTo>
                    <a:pt x="62" y="14"/>
                  </a:lnTo>
                  <a:lnTo>
                    <a:pt x="52" y="7"/>
                  </a:lnTo>
                  <a:lnTo>
                    <a:pt x="31" y="4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10" name="Freeform 403"/>
            <p:cNvSpPr>
              <a:spLocks/>
            </p:cNvSpPr>
            <p:nvPr/>
          </p:nvSpPr>
          <p:spPr bwMode="auto">
            <a:xfrm>
              <a:off x="3150475" y="2463818"/>
              <a:ext cx="112924" cy="28628"/>
            </a:xfrm>
            <a:custGeom>
              <a:avLst/>
              <a:gdLst>
                <a:gd name="T0" fmla="*/ 0 w 62"/>
                <a:gd name="T1" fmla="*/ 20 h 17"/>
                <a:gd name="T2" fmla="*/ 41 w 62"/>
                <a:gd name="T3" fmla="*/ 23 h 17"/>
                <a:gd name="T4" fmla="*/ 85 w 62"/>
                <a:gd name="T5" fmla="*/ 23 h 17"/>
                <a:gd name="T6" fmla="*/ 85 w 62"/>
                <a:gd name="T7" fmla="*/ 23 h 17"/>
                <a:gd name="T8" fmla="*/ 141 w 62"/>
                <a:gd name="T9" fmla="*/ 20 h 17"/>
                <a:gd name="T10" fmla="*/ 141 w 62"/>
                <a:gd name="T11" fmla="*/ 20 h 17"/>
                <a:gd name="T12" fmla="*/ 118 w 62"/>
                <a:gd name="T13" fmla="*/ 7 h 17"/>
                <a:gd name="T14" fmla="*/ 71 w 62"/>
                <a:gd name="T15" fmla="*/ 4 h 17"/>
                <a:gd name="T16" fmla="*/ 47 w 62"/>
                <a:gd name="T17" fmla="*/ 0 h 17"/>
                <a:gd name="T18" fmla="*/ 25 w 62"/>
                <a:gd name="T19" fmla="*/ 0 h 17"/>
                <a:gd name="T20" fmla="*/ 10 w 62"/>
                <a:gd name="T21" fmla="*/ 4 h 17"/>
                <a:gd name="T22" fmla="*/ 0 w 62"/>
                <a:gd name="T23" fmla="*/ 20 h 17"/>
                <a:gd name="T24" fmla="*/ 0 w 62"/>
                <a:gd name="T25" fmla="*/ 20 h 17"/>
                <a:gd name="T26" fmla="*/ 0 w 62"/>
                <a:gd name="T27" fmla="*/ 20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2" h="17">
                  <a:moveTo>
                    <a:pt x="0" y="14"/>
                  </a:moveTo>
                  <a:lnTo>
                    <a:pt x="18" y="17"/>
                  </a:lnTo>
                  <a:lnTo>
                    <a:pt x="38" y="17"/>
                  </a:lnTo>
                  <a:lnTo>
                    <a:pt x="62" y="14"/>
                  </a:lnTo>
                  <a:lnTo>
                    <a:pt x="52" y="7"/>
                  </a:lnTo>
                  <a:lnTo>
                    <a:pt x="31" y="4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11" name="Freeform 404"/>
            <p:cNvSpPr>
              <a:spLocks/>
            </p:cNvSpPr>
            <p:nvPr/>
          </p:nvSpPr>
          <p:spPr bwMode="auto">
            <a:xfrm>
              <a:off x="1618846" y="3292455"/>
              <a:ext cx="25448" cy="28628"/>
            </a:xfrm>
            <a:custGeom>
              <a:avLst/>
              <a:gdLst>
                <a:gd name="T0" fmla="*/ 2147483647 w 14"/>
                <a:gd name="T1" fmla="*/ 2147483647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0 h 17"/>
                <a:gd name="T10" fmla="*/ 2147483647 w 14"/>
                <a:gd name="T11" fmla="*/ 2147483647 h 17"/>
                <a:gd name="T12" fmla="*/ 0 w 14"/>
                <a:gd name="T13" fmla="*/ 2147483647 h 17"/>
                <a:gd name="T14" fmla="*/ 2147483647 w 14"/>
                <a:gd name="T15" fmla="*/ 2147483647 h 17"/>
                <a:gd name="T16" fmla="*/ 2147483647 w 14"/>
                <a:gd name="T17" fmla="*/ 214748364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17">
                  <a:moveTo>
                    <a:pt x="7" y="17"/>
                  </a:moveTo>
                  <a:lnTo>
                    <a:pt x="14" y="14"/>
                  </a:lnTo>
                  <a:lnTo>
                    <a:pt x="14" y="7"/>
                  </a:lnTo>
                  <a:lnTo>
                    <a:pt x="7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2" name="Freeform 405"/>
            <p:cNvSpPr>
              <a:spLocks/>
            </p:cNvSpPr>
            <p:nvPr/>
          </p:nvSpPr>
          <p:spPr bwMode="auto">
            <a:xfrm>
              <a:off x="1618846" y="3292455"/>
              <a:ext cx="25448" cy="28628"/>
            </a:xfrm>
            <a:custGeom>
              <a:avLst/>
              <a:gdLst>
                <a:gd name="T0" fmla="*/ 2147483647 w 14"/>
                <a:gd name="T1" fmla="*/ 2147483647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0 h 17"/>
                <a:gd name="T10" fmla="*/ 2147483647 w 14"/>
                <a:gd name="T11" fmla="*/ 2147483647 h 17"/>
                <a:gd name="T12" fmla="*/ 0 w 14"/>
                <a:gd name="T13" fmla="*/ 2147483647 h 17"/>
                <a:gd name="T14" fmla="*/ 2147483647 w 14"/>
                <a:gd name="T15" fmla="*/ 2147483647 h 17"/>
                <a:gd name="T16" fmla="*/ 2147483647 w 14"/>
                <a:gd name="T17" fmla="*/ 2147483647 h 17"/>
                <a:gd name="T18" fmla="*/ 2147483647 w 14"/>
                <a:gd name="T19" fmla="*/ 2147483647 h 17"/>
                <a:gd name="T20" fmla="*/ 2147483647 w 14"/>
                <a:gd name="T21" fmla="*/ 2147483647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" h="17">
                  <a:moveTo>
                    <a:pt x="7" y="17"/>
                  </a:moveTo>
                  <a:lnTo>
                    <a:pt x="14" y="14"/>
                  </a:lnTo>
                  <a:lnTo>
                    <a:pt x="14" y="7"/>
                  </a:lnTo>
                  <a:lnTo>
                    <a:pt x="7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7" y="1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3" name="Freeform 406"/>
            <p:cNvSpPr>
              <a:spLocks/>
            </p:cNvSpPr>
            <p:nvPr/>
          </p:nvSpPr>
          <p:spPr bwMode="auto">
            <a:xfrm>
              <a:off x="1612484" y="3236789"/>
              <a:ext cx="44533" cy="38172"/>
            </a:xfrm>
            <a:custGeom>
              <a:avLst/>
              <a:gdLst>
                <a:gd name="T0" fmla="*/ 2147483647 w 24"/>
                <a:gd name="T1" fmla="*/ 0 h 21"/>
                <a:gd name="T2" fmla="*/ 2147483647 w 24"/>
                <a:gd name="T3" fmla="*/ 2147483647 h 21"/>
                <a:gd name="T4" fmla="*/ 0 w 24"/>
                <a:gd name="T5" fmla="*/ 2147483647 h 21"/>
                <a:gd name="T6" fmla="*/ 2147483647 w 24"/>
                <a:gd name="T7" fmla="*/ 2147483647 h 21"/>
                <a:gd name="T8" fmla="*/ 2147483647 w 24"/>
                <a:gd name="T9" fmla="*/ 2147483647 h 21"/>
                <a:gd name="T10" fmla="*/ 2147483647 w 24"/>
                <a:gd name="T11" fmla="*/ 2147483647 h 21"/>
                <a:gd name="T12" fmla="*/ 2147483647 w 24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21">
                  <a:moveTo>
                    <a:pt x="20" y="0"/>
                  </a:moveTo>
                  <a:lnTo>
                    <a:pt x="7" y="10"/>
                  </a:lnTo>
                  <a:lnTo>
                    <a:pt x="0" y="21"/>
                  </a:lnTo>
                  <a:lnTo>
                    <a:pt x="10" y="21"/>
                  </a:lnTo>
                  <a:lnTo>
                    <a:pt x="17" y="14"/>
                  </a:lnTo>
                  <a:lnTo>
                    <a:pt x="24" y="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4" name="Freeform 407"/>
            <p:cNvSpPr>
              <a:spLocks/>
            </p:cNvSpPr>
            <p:nvPr/>
          </p:nvSpPr>
          <p:spPr bwMode="auto">
            <a:xfrm>
              <a:off x="1612484" y="3236789"/>
              <a:ext cx="44533" cy="38172"/>
            </a:xfrm>
            <a:custGeom>
              <a:avLst/>
              <a:gdLst>
                <a:gd name="T0" fmla="*/ 2147483647 w 24"/>
                <a:gd name="T1" fmla="*/ 0 h 21"/>
                <a:gd name="T2" fmla="*/ 2147483647 w 24"/>
                <a:gd name="T3" fmla="*/ 2147483647 h 21"/>
                <a:gd name="T4" fmla="*/ 0 w 24"/>
                <a:gd name="T5" fmla="*/ 2147483647 h 21"/>
                <a:gd name="T6" fmla="*/ 0 w 24"/>
                <a:gd name="T7" fmla="*/ 2147483647 h 21"/>
                <a:gd name="T8" fmla="*/ 2147483647 w 24"/>
                <a:gd name="T9" fmla="*/ 2147483647 h 21"/>
                <a:gd name="T10" fmla="*/ 2147483647 w 24"/>
                <a:gd name="T11" fmla="*/ 2147483647 h 21"/>
                <a:gd name="T12" fmla="*/ 2147483647 w 24"/>
                <a:gd name="T13" fmla="*/ 2147483647 h 21"/>
                <a:gd name="T14" fmla="*/ 2147483647 w 24"/>
                <a:gd name="T15" fmla="*/ 2147483647 h 21"/>
                <a:gd name="T16" fmla="*/ 2147483647 w 24"/>
                <a:gd name="T17" fmla="*/ 2147483647 h 21"/>
                <a:gd name="T18" fmla="*/ 2147483647 w 24"/>
                <a:gd name="T19" fmla="*/ 0 h 21"/>
                <a:gd name="T20" fmla="*/ 2147483647 w 24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" h="21">
                  <a:moveTo>
                    <a:pt x="20" y="0"/>
                  </a:moveTo>
                  <a:lnTo>
                    <a:pt x="7" y="10"/>
                  </a:lnTo>
                  <a:lnTo>
                    <a:pt x="0" y="21"/>
                  </a:lnTo>
                  <a:lnTo>
                    <a:pt x="10" y="21"/>
                  </a:lnTo>
                  <a:lnTo>
                    <a:pt x="17" y="14"/>
                  </a:lnTo>
                  <a:lnTo>
                    <a:pt x="24" y="7"/>
                  </a:lnTo>
                  <a:lnTo>
                    <a:pt x="2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5" name="Line 408"/>
            <p:cNvSpPr>
              <a:spLocks noChangeShapeType="1"/>
            </p:cNvSpPr>
            <p:nvPr/>
          </p:nvSpPr>
          <p:spPr bwMode="auto">
            <a:xfrm>
              <a:off x="1668151" y="3244741"/>
              <a:ext cx="6362" cy="11133"/>
            </a:xfrm>
            <a:prstGeom prst="line">
              <a:avLst/>
            </a:prstGeom>
            <a:noFill/>
            <a:ln w="476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6" name="Freeform 409"/>
            <p:cNvSpPr>
              <a:spLocks/>
            </p:cNvSpPr>
            <p:nvPr/>
          </p:nvSpPr>
          <p:spPr bwMode="auto">
            <a:xfrm>
              <a:off x="1674513" y="3236789"/>
              <a:ext cx="0" cy="19085"/>
            </a:xfrm>
            <a:custGeom>
              <a:avLst/>
              <a:gdLst>
                <a:gd name="T0" fmla="*/ 2147483647 h 10"/>
                <a:gd name="T1" fmla="*/ 2147483647 h 10"/>
                <a:gd name="T2" fmla="*/ 0 h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7" name="Freeform 410"/>
            <p:cNvSpPr>
              <a:spLocks/>
            </p:cNvSpPr>
            <p:nvPr/>
          </p:nvSpPr>
          <p:spPr bwMode="auto">
            <a:xfrm>
              <a:off x="1606123" y="3286093"/>
              <a:ext cx="19085" cy="17496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2147483647 h 10"/>
                <a:gd name="T4" fmla="*/ 0 w 11"/>
                <a:gd name="T5" fmla="*/ 2147483647 h 10"/>
                <a:gd name="T6" fmla="*/ 2147483647 w 11"/>
                <a:gd name="T7" fmla="*/ 2147483647 h 10"/>
                <a:gd name="T8" fmla="*/ 2147483647 w 11"/>
                <a:gd name="T9" fmla="*/ 2147483647 h 10"/>
                <a:gd name="T10" fmla="*/ 2147483647 w 11"/>
                <a:gd name="T11" fmla="*/ 0 h 10"/>
                <a:gd name="T12" fmla="*/ 0 w 11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lnTo>
                    <a:pt x="0" y="7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8" name="Freeform 411"/>
            <p:cNvSpPr>
              <a:spLocks/>
            </p:cNvSpPr>
            <p:nvPr/>
          </p:nvSpPr>
          <p:spPr bwMode="auto">
            <a:xfrm>
              <a:off x="1606123" y="3286093"/>
              <a:ext cx="19085" cy="17496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2147483647 h 10"/>
                <a:gd name="T4" fmla="*/ 0 w 11"/>
                <a:gd name="T5" fmla="*/ 2147483647 h 10"/>
                <a:gd name="T6" fmla="*/ 2147483647 w 11"/>
                <a:gd name="T7" fmla="*/ 2147483647 h 10"/>
                <a:gd name="T8" fmla="*/ 2147483647 w 11"/>
                <a:gd name="T9" fmla="*/ 2147483647 h 10"/>
                <a:gd name="T10" fmla="*/ 2147483647 w 11"/>
                <a:gd name="T11" fmla="*/ 2147483647 h 10"/>
                <a:gd name="T12" fmla="*/ 2147483647 w 11"/>
                <a:gd name="T13" fmla="*/ 0 h 10"/>
                <a:gd name="T14" fmla="*/ 0 w 11"/>
                <a:gd name="T15" fmla="*/ 0 h 10"/>
                <a:gd name="T16" fmla="*/ 0 w 11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lnTo>
                    <a:pt x="0" y="7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9" name="Freeform 412"/>
            <p:cNvSpPr>
              <a:spLocks/>
            </p:cNvSpPr>
            <p:nvPr/>
          </p:nvSpPr>
          <p:spPr bwMode="auto">
            <a:xfrm>
              <a:off x="1637932" y="3316312"/>
              <a:ext cx="30219" cy="47714"/>
            </a:xfrm>
            <a:custGeom>
              <a:avLst/>
              <a:gdLst>
                <a:gd name="T0" fmla="*/ 0 w 17"/>
                <a:gd name="T1" fmla="*/ 2147483647 h 27"/>
                <a:gd name="T2" fmla="*/ 2147483647 w 17"/>
                <a:gd name="T3" fmla="*/ 2147483647 h 27"/>
                <a:gd name="T4" fmla="*/ 2147483647 w 17"/>
                <a:gd name="T5" fmla="*/ 2147483647 h 27"/>
                <a:gd name="T6" fmla="*/ 2147483647 w 17"/>
                <a:gd name="T7" fmla="*/ 2147483647 h 27"/>
                <a:gd name="T8" fmla="*/ 2147483647 w 17"/>
                <a:gd name="T9" fmla="*/ 0 h 27"/>
                <a:gd name="T10" fmla="*/ 2147483647 w 17"/>
                <a:gd name="T11" fmla="*/ 2147483647 h 27"/>
                <a:gd name="T12" fmla="*/ 0 w 17"/>
                <a:gd name="T13" fmla="*/ 2147483647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27">
                  <a:moveTo>
                    <a:pt x="0" y="10"/>
                  </a:moveTo>
                  <a:lnTo>
                    <a:pt x="3" y="21"/>
                  </a:lnTo>
                  <a:lnTo>
                    <a:pt x="6" y="27"/>
                  </a:lnTo>
                  <a:lnTo>
                    <a:pt x="17" y="27"/>
                  </a:lnTo>
                  <a:lnTo>
                    <a:pt x="17" y="0"/>
                  </a:lnTo>
                  <a:lnTo>
                    <a:pt x="3" y="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20" name="Freeform 413"/>
            <p:cNvSpPr>
              <a:spLocks/>
            </p:cNvSpPr>
            <p:nvPr/>
          </p:nvSpPr>
          <p:spPr bwMode="auto">
            <a:xfrm>
              <a:off x="1637932" y="3316312"/>
              <a:ext cx="30219" cy="47714"/>
            </a:xfrm>
            <a:custGeom>
              <a:avLst/>
              <a:gdLst>
                <a:gd name="T0" fmla="*/ 0 w 17"/>
                <a:gd name="T1" fmla="*/ 2147483647 h 27"/>
                <a:gd name="T2" fmla="*/ 2147483647 w 17"/>
                <a:gd name="T3" fmla="*/ 2147483647 h 27"/>
                <a:gd name="T4" fmla="*/ 2147483647 w 17"/>
                <a:gd name="T5" fmla="*/ 2147483647 h 27"/>
                <a:gd name="T6" fmla="*/ 2147483647 w 17"/>
                <a:gd name="T7" fmla="*/ 2147483647 h 27"/>
                <a:gd name="T8" fmla="*/ 2147483647 w 17"/>
                <a:gd name="T9" fmla="*/ 2147483647 h 27"/>
                <a:gd name="T10" fmla="*/ 2147483647 w 17"/>
                <a:gd name="T11" fmla="*/ 0 h 27"/>
                <a:gd name="T12" fmla="*/ 2147483647 w 17"/>
                <a:gd name="T13" fmla="*/ 0 h 27"/>
                <a:gd name="T14" fmla="*/ 2147483647 w 17"/>
                <a:gd name="T15" fmla="*/ 2147483647 h 27"/>
                <a:gd name="T16" fmla="*/ 0 w 17"/>
                <a:gd name="T17" fmla="*/ 2147483647 h 27"/>
                <a:gd name="T18" fmla="*/ 0 w 17"/>
                <a:gd name="T19" fmla="*/ 2147483647 h 27"/>
                <a:gd name="T20" fmla="*/ 0 w 17"/>
                <a:gd name="T21" fmla="*/ 2147483647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27">
                  <a:moveTo>
                    <a:pt x="0" y="10"/>
                  </a:moveTo>
                  <a:lnTo>
                    <a:pt x="3" y="21"/>
                  </a:lnTo>
                  <a:lnTo>
                    <a:pt x="6" y="27"/>
                  </a:lnTo>
                  <a:lnTo>
                    <a:pt x="17" y="27"/>
                  </a:lnTo>
                  <a:lnTo>
                    <a:pt x="17" y="0"/>
                  </a:lnTo>
                  <a:lnTo>
                    <a:pt x="3" y="3"/>
                  </a:lnTo>
                  <a:lnTo>
                    <a:pt x="0" y="1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21" name="Freeform 414"/>
            <p:cNvSpPr>
              <a:spLocks/>
            </p:cNvSpPr>
            <p:nvPr/>
          </p:nvSpPr>
          <p:spPr bwMode="auto">
            <a:xfrm>
              <a:off x="1649066" y="3267007"/>
              <a:ext cx="12724" cy="19085"/>
            </a:xfrm>
            <a:custGeom>
              <a:avLst/>
              <a:gdLst>
                <a:gd name="T0" fmla="*/ 0 w 7"/>
                <a:gd name="T1" fmla="*/ 0 h 11"/>
                <a:gd name="T2" fmla="*/ 0 w 7"/>
                <a:gd name="T3" fmla="*/ 2147483647 h 11"/>
                <a:gd name="T4" fmla="*/ 2147483647 w 7"/>
                <a:gd name="T5" fmla="*/ 2147483647 h 11"/>
                <a:gd name="T6" fmla="*/ 2147483647 w 7"/>
                <a:gd name="T7" fmla="*/ 2147483647 h 11"/>
                <a:gd name="T8" fmla="*/ 2147483647 w 7"/>
                <a:gd name="T9" fmla="*/ 0 h 11"/>
                <a:gd name="T10" fmla="*/ 0 w 7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" h="11">
                  <a:moveTo>
                    <a:pt x="0" y="0"/>
                  </a:moveTo>
                  <a:lnTo>
                    <a:pt x="0" y="11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22" name="Freeform 415"/>
            <p:cNvSpPr>
              <a:spLocks/>
            </p:cNvSpPr>
            <p:nvPr/>
          </p:nvSpPr>
          <p:spPr bwMode="auto">
            <a:xfrm>
              <a:off x="1649066" y="3267007"/>
              <a:ext cx="12724" cy="19085"/>
            </a:xfrm>
            <a:custGeom>
              <a:avLst/>
              <a:gdLst>
                <a:gd name="T0" fmla="*/ 0 w 7"/>
                <a:gd name="T1" fmla="*/ 0 h 11"/>
                <a:gd name="T2" fmla="*/ 0 w 7"/>
                <a:gd name="T3" fmla="*/ 2147483647 h 11"/>
                <a:gd name="T4" fmla="*/ 0 w 7"/>
                <a:gd name="T5" fmla="*/ 2147483647 h 11"/>
                <a:gd name="T6" fmla="*/ 2147483647 w 7"/>
                <a:gd name="T7" fmla="*/ 2147483647 h 11"/>
                <a:gd name="T8" fmla="*/ 2147483647 w 7"/>
                <a:gd name="T9" fmla="*/ 2147483647 h 11"/>
                <a:gd name="T10" fmla="*/ 2147483647 w 7"/>
                <a:gd name="T11" fmla="*/ 2147483647 h 11"/>
                <a:gd name="T12" fmla="*/ 2147483647 w 7"/>
                <a:gd name="T13" fmla="*/ 0 h 11"/>
                <a:gd name="T14" fmla="*/ 0 w 7"/>
                <a:gd name="T15" fmla="*/ 0 h 11"/>
                <a:gd name="T16" fmla="*/ 0 w 7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11">
                  <a:moveTo>
                    <a:pt x="0" y="0"/>
                  </a:moveTo>
                  <a:lnTo>
                    <a:pt x="0" y="11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23" name="Freeform 420"/>
            <p:cNvSpPr>
              <a:spLocks/>
            </p:cNvSpPr>
            <p:nvPr/>
          </p:nvSpPr>
          <p:spPr bwMode="auto">
            <a:xfrm>
              <a:off x="3158427" y="4835217"/>
              <a:ext cx="30219" cy="22267"/>
            </a:xfrm>
            <a:custGeom>
              <a:avLst/>
              <a:gdLst>
                <a:gd name="T0" fmla="*/ 0 w 17"/>
                <a:gd name="T1" fmla="*/ 46764819 h 13"/>
                <a:gd name="T2" fmla="*/ 40922737 w 17"/>
                <a:gd name="T3" fmla="*/ 55533437 h 13"/>
                <a:gd name="T4" fmla="*/ 59809472 w 17"/>
                <a:gd name="T5" fmla="*/ 46764819 h 13"/>
                <a:gd name="T6" fmla="*/ 100733983 w 17"/>
                <a:gd name="T7" fmla="*/ 37996202 h 13"/>
                <a:gd name="T8" fmla="*/ 100733983 w 17"/>
                <a:gd name="T9" fmla="*/ 0 h 13"/>
                <a:gd name="T10" fmla="*/ 59809472 w 17"/>
                <a:gd name="T11" fmla="*/ 8768617 h 13"/>
                <a:gd name="T12" fmla="*/ 40922737 w 17"/>
                <a:gd name="T13" fmla="*/ 8768617 h 13"/>
                <a:gd name="T14" fmla="*/ 0 w 17"/>
                <a:gd name="T15" fmla="*/ 37996202 h 13"/>
                <a:gd name="T16" fmla="*/ 0 w 17"/>
                <a:gd name="T17" fmla="*/ 46764819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13">
                  <a:moveTo>
                    <a:pt x="0" y="10"/>
                  </a:moveTo>
                  <a:lnTo>
                    <a:pt x="7" y="13"/>
                  </a:lnTo>
                  <a:lnTo>
                    <a:pt x="10" y="10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4" name="Freeform 421"/>
            <p:cNvSpPr>
              <a:spLocks/>
            </p:cNvSpPr>
            <p:nvPr/>
          </p:nvSpPr>
          <p:spPr bwMode="auto">
            <a:xfrm>
              <a:off x="3158427" y="4835217"/>
              <a:ext cx="30219" cy="22267"/>
            </a:xfrm>
            <a:custGeom>
              <a:avLst/>
              <a:gdLst>
                <a:gd name="T0" fmla="*/ 0 w 17"/>
                <a:gd name="T1" fmla="*/ 46764819 h 13"/>
                <a:gd name="T2" fmla="*/ 40922737 w 17"/>
                <a:gd name="T3" fmla="*/ 55533437 h 13"/>
                <a:gd name="T4" fmla="*/ 59809472 w 17"/>
                <a:gd name="T5" fmla="*/ 46764819 h 13"/>
                <a:gd name="T6" fmla="*/ 100733983 w 17"/>
                <a:gd name="T7" fmla="*/ 37996202 h 13"/>
                <a:gd name="T8" fmla="*/ 100733983 w 17"/>
                <a:gd name="T9" fmla="*/ 0 h 13"/>
                <a:gd name="T10" fmla="*/ 59809472 w 17"/>
                <a:gd name="T11" fmla="*/ 8768617 h 13"/>
                <a:gd name="T12" fmla="*/ 40922737 w 17"/>
                <a:gd name="T13" fmla="*/ 8768617 h 13"/>
                <a:gd name="T14" fmla="*/ 0 w 17"/>
                <a:gd name="T15" fmla="*/ 37996202 h 13"/>
                <a:gd name="T16" fmla="*/ 0 w 17"/>
                <a:gd name="T17" fmla="*/ 46764819 h 13"/>
                <a:gd name="T18" fmla="*/ 0 w 17"/>
                <a:gd name="T19" fmla="*/ 46764819 h 13"/>
                <a:gd name="T20" fmla="*/ 0 w 17"/>
                <a:gd name="T21" fmla="*/ 46764819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13">
                  <a:moveTo>
                    <a:pt x="0" y="10"/>
                  </a:moveTo>
                  <a:lnTo>
                    <a:pt x="7" y="13"/>
                  </a:lnTo>
                  <a:lnTo>
                    <a:pt x="10" y="10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0" y="1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5" name="Freeform 422"/>
            <p:cNvSpPr>
              <a:spLocks/>
            </p:cNvSpPr>
            <p:nvPr/>
          </p:nvSpPr>
          <p:spPr bwMode="auto">
            <a:xfrm>
              <a:off x="3406542" y="4968816"/>
              <a:ext cx="55666" cy="22267"/>
            </a:xfrm>
            <a:custGeom>
              <a:avLst/>
              <a:gdLst>
                <a:gd name="T0" fmla="*/ 0 w 31"/>
                <a:gd name="T1" fmla="*/ 17537235 h 13"/>
                <a:gd name="T2" fmla="*/ 64247595 w 31"/>
                <a:gd name="T3" fmla="*/ 55533437 h 13"/>
                <a:gd name="T4" fmla="*/ 157408938 w 31"/>
                <a:gd name="T5" fmla="*/ 55533437 h 13"/>
                <a:gd name="T6" fmla="*/ 176683575 w 31"/>
                <a:gd name="T7" fmla="*/ 46764819 h 13"/>
                <a:gd name="T8" fmla="*/ 208807373 w 31"/>
                <a:gd name="T9" fmla="*/ 17537235 h 13"/>
                <a:gd name="T10" fmla="*/ 157408938 w 31"/>
                <a:gd name="T11" fmla="*/ 0 h 13"/>
                <a:gd name="T12" fmla="*/ 109222346 w 31"/>
                <a:gd name="T13" fmla="*/ 0 h 13"/>
                <a:gd name="T14" fmla="*/ 64247595 w 31"/>
                <a:gd name="T15" fmla="*/ 0 h 13"/>
                <a:gd name="T16" fmla="*/ 0 w 31"/>
                <a:gd name="T17" fmla="*/ 17537235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" h="13">
                  <a:moveTo>
                    <a:pt x="0" y="6"/>
                  </a:moveTo>
                  <a:lnTo>
                    <a:pt x="10" y="13"/>
                  </a:lnTo>
                  <a:lnTo>
                    <a:pt x="24" y="13"/>
                  </a:lnTo>
                  <a:lnTo>
                    <a:pt x="27" y="10"/>
                  </a:lnTo>
                  <a:lnTo>
                    <a:pt x="31" y="6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6" name="Freeform 423"/>
            <p:cNvSpPr>
              <a:spLocks/>
            </p:cNvSpPr>
            <p:nvPr/>
          </p:nvSpPr>
          <p:spPr bwMode="auto">
            <a:xfrm>
              <a:off x="3406542" y="4968816"/>
              <a:ext cx="55666" cy="22267"/>
            </a:xfrm>
            <a:custGeom>
              <a:avLst/>
              <a:gdLst>
                <a:gd name="T0" fmla="*/ 0 w 31"/>
                <a:gd name="T1" fmla="*/ 17537235 h 13"/>
                <a:gd name="T2" fmla="*/ 64247595 w 31"/>
                <a:gd name="T3" fmla="*/ 55533437 h 13"/>
                <a:gd name="T4" fmla="*/ 157408938 w 31"/>
                <a:gd name="T5" fmla="*/ 55533437 h 13"/>
                <a:gd name="T6" fmla="*/ 176683575 w 31"/>
                <a:gd name="T7" fmla="*/ 46764819 h 13"/>
                <a:gd name="T8" fmla="*/ 208807373 w 31"/>
                <a:gd name="T9" fmla="*/ 17537235 h 13"/>
                <a:gd name="T10" fmla="*/ 157408938 w 31"/>
                <a:gd name="T11" fmla="*/ 0 h 13"/>
                <a:gd name="T12" fmla="*/ 109222346 w 31"/>
                <a:gd name="T13" fmla="*/ 0 h 13"/>
                <a:gd name="T14" fmla="*/ 64247595 w 31"/>
                <a:gd name="T15" fmla="*/ 0 h 13"/>
                <a:gd name="T16" fmla="*/ 0 w 31"/>
                <a:gd name="T17" fmla="*/ 17537235 h 13"/>
                <a:gd name="T18" fmla="*/ 0 w 31"/>
                <a:gd name="T19" fmla="*/ 17537235 h 13"/>
                <a:gd name="T20" fmla="*/ 0 w 31"/>
                <a:gd name="T21" fmla="*/ 17537235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" h="13">
                  <a:moveTo>
                    <a:pt x="0" y="6"/>
                  </a:moveTo>
                  <a:lnTo>
                    <a:pt x="10" y="13"/>
                  </a:lnTo>
                  <a:lnTo>
                    <a:pt x="24" y="13"/>
                  </a:lnTo>
                  <a:lnTo>
                    <a:pt x="27" y="10"/>
                  </a:lnTo>
                  <a:lnTo>
                    <a:pt x="31" y="6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0" y="6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7" name="Freeform 424"/>
            <p:cNvSpPr>
              <a:spLocks/>
            </p:cNvSpPr>
            <p:nvPr/>
          </p:nvSpPr>
          <p:spPr bwMode="auto">
            <a:xfrm>
              <a:off x="3506742" y="4973589"/>
              <a:ext cx="0" cy="12724"/>
            </a:xfrm>
            <a:custGeom>
              <a:avLst/>
              <a:gdLst>
                <a:gd name="T0" fmla="*/ 0 h 7"/>
                <a:gd name="T1" fmla="*/ 49373971 h 7"/>
                <a:gd name="T2" fmla="*/ 9875157 h 7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3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8" name="Freeform 425"/>
            <p:cNvSpPr>
              <a:spLocks/>
            </p:cNvSpPr>
            <p:nvPr/>
          </p:nvSpPr>
          <p:spPr bwMode="auto">
            <a:xfrm>
              <a:off x="3524237" y="4978359"/>
              <a:ext cx="12724" cy="0"/>
            </a:xfrm>
            <a:custGeom>
              <a:avLst/>
              <a:gdLst>
                <a:gd name="T0" fmla="*/ 0 w 7"/>
                <a:gd name="T1" fmla="*/ 0 w 7"/>
                <a:gd name="T2" fmla="*/ 49373971 w 7"/>
                <a:gd name="T3" fmla="*/ 49373971 w 7"/>
                <a:gd name="T4" fmla="*/ 0 w 7"/>
                <a:gd name="T5" fmla="*/ 0 w 7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6">
                  <a:pos x="T0" y="0"/>
                </a:cxn>
                <a:cxn ang="T7">
                  <a:pos x="T1" y="0"/>
                </a:cxn>
                <a:cxn ang="T8">
                  <a:pos x="T2" y="0"/>
                </a:cxn>
                <a:cxn ang="T9">
                  <a:pos x="T3" y="0"/>
                </a:cxn>
                <a:cxn ang="T10">
                  <a:pos x="T4" y="0"/>
                </a:cxn>
                <a:cxn ang="T11">
                  <a:pos x="T5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9" name="Freeform 426"/>
            <p:cNvSpPr>
              <a:spLocks/>
            </p:cNvSpPr>
            <p:nvPr/>
          </p:nvSpPr>
          <p:spPr bwMode="auto">
            <a:xfrm>
              <a:off x="3543323" y="4968816"/>
              <a:ext cx="11133" cy="4772"/>
            </a:xfrm>
            <a:custGeom>
              <a:avLst/>
              <a:gdLst>
                <a:gd name="T0" fmla="*/ 0 w 6"/>
                <a:gd name="T1" fmla="*/ 7562056 h 3"/>
                <a:gd name="T2" fmla="*/ 51448560 w 6"/>
                <a:gd name="T3" fmla="*/ 0 h 3"/>
                <a:gd name="T4" fmla="*/ 0 w 6"/>
                <a:gd name="T5" fmla="*/ 7562056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0" name="Freeform 427"/>
            <p:cNvSpPr>
              <a:spLocks/>
            </p:cNvSpPr>
            <p:nvPr/>
          </p:nvSpPr>
          <p:spPr bwMode="auto">
            <a:xfrm>
              <a:off x="3543323" y="4968816"/>
              <a:ext cx="11133" cy="4772"/>
            </a:xfrm>
            <a:custGeom>
              <a:avLst/>
              <a:gdLst>
                <a:gd name="T0" fmla="*/ 0 w 6"/>
                <a:gd name="T1" fmla="*/ 7562056 h 3"/>
                <a:gd name="T2" fmla="*/ 51448560 w 6"/>
                <a:gd name="T3" fmla="*/ 0 h 3"/>
                <a:gd name="T4" fmla="*/ 0 w 6"/>
                <a:gd name="T5" fmla="*/ 7562056 h 3"/>
                <a:gd name="T6" fmla="*/ 0 w 6"/>
                <a:gd name="T7" fmla="*/ 7562056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1" name="Freeform 428"/>
            <p:cNvSpPr>
              <a:spLocks/>
            </p:cNvSpPr>
            <p:nvPr/>
          </p:nvSpPr>
          <p:spPr bwMode="auto">
            <a:xfrm>
              <a:off x="3511513" y="4956092"/>
              <a:ext cx="19085" cy="4772"/>
            </a:xfrm>
            <a:custGeom>
              <a:avLst/>
              <a:gdLst>
                <a:gd name="T0" fmla="*/ 0 w 11"/>
                <a:gd name="T1" fmla="*/ 0 h 3"/>
                <a:gd name="T2" fmla="*/ 11996305 w 11"/>
                <a:gd name="T3" fmla="*/ 7562056 h 3"/>
                <a:gd name="T4" fmla="*/ 50986459 w 11"/>
                <a:gd name="T5" fmla="*/ 0 h 3"/>
                <a:gd name="T6" fmla="*/ 0 w 1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4" y="3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2" name="Freeform 429"/>
            <p:cNvSpPr>
              <a:spLocks/>
            </p:cNvSpPr>
            <p:nvPr/>
          </p:nvSpPr>
          <p:spPr bwMode="auto">
            <a:xfrm>
              <a:off x="3511513" y="4956092"/>
              <a:ext cx="19085" cy="4772"/>
            </a:xfrm>
            <a:custGeom>
              <a:avLst/>
              <a:gdLst>
                <a:gd name="T0" fmla="*/ 0 w 11"/>
                <a:gd name="T1" fmla="*/ 0 h 3"/>
                <a:gd name="T2" fmla="*/ 11996305 w 11"/>
                <a:gd name="T3" fmla="*/ 7562056 h 3"/>
                <a:gd name="T4" fmla="*/ 50986459 w 11"/>
                <a:gd name="T5" fmla="*/ 0 h 3"/>
                <a:gd name="T6" fmla="*/ 50986459 w 11"/>
                <a:gd name="T7" fmla="*/ 0 h 3"/>
                <a:gd name="T8" fmla="*/ 0 w 11"/>
                <a:gd name="T9" fmla="*/ 0 h 3"/>
                <a:gd name="T10" fmla="*/ 0 w 11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4" y="3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3" name="Freeform 430"/>
            <p:cNvSpPr>
              <a:spLocks/>
            </p:cNvSpPr>
            <p:nvPr/>
          </p:nvSpPr>
          <p:spPr bwMode="auto">
            <a:xfrm>
              <a:off x="3592627" y="4999036"/>
              <a:ext cx="17496" cy="4770"/>
            </a:xfrm>
            <a:custGeom>
              <a:avLst/>
              <a:gdLst>
                <a:gd name="T0" fmla="*/ 0 w 10"/>
                <a:gd name="T1" fmla="*/ 0 h 3"/>
                <a:gd name="T2" fmla="*/ 39640486 w 10"/>
                <a:gd name="T3" fmla="*/ 0 h 3"/>
                <a:gd name="T4" fmla="*/ 51835947 w 10"/>
                <a:gd name="T5" fmla="*/ 7562056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3">
                  <a:moveTo>
                    <a:pt x="0" y="0"/>
                  </a:moveTo>
                  <a:lnTo>
                    <a:pt x="7" y="0"/>
                  </a:lnTo>
                  <a:lnTo>
                    <a:pt x="10" y="3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4" name="Freeform 431"/>
            <p:cNvSpPr>
              <a:spLocks/>
            </p:cNvSpPr>
            <p:nvPr/>
          </p:nvSpPr>
          <p:spPr bwMode="auto">
            <a:xfrm>
              <a:off x="3605351" y="4991083"/>
              <a:ext cx="4770" cy="12724"/>
            </a:xfrm>
            <a:custGeom>
              <a:avLst/>
              <a:gdLst>
                <a:gd name="T0" fmla="*/ 2147483647 w 3"/>
                <a:gd name="T1" fmla="*/ 2147483647 h 7"/>
                <a:gd name="T2" fmla="*/ 0 w 3"/>
                <a:gd name="T3" fmla="*/ 0 h 7"/>
                <a:gd name="T4" fmla="*/ 0 w 3"/>
                <a:gd name="T5" fmla="*/ 0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0" y="0"/>
                  </a:lnTo>
                </a:path>
              </a:pathLst>
            </a:custGeom>
            <a:noFill/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35" name="Line 432"/>
            <p:cNvSpPr>
              <a:spLocks noChangeShapeType="1"/>
            </p:cNvSpPr>
            <p:nvPr/>
          </p:nvSpPr>
          <p:spPr bwMode="auto">
            <a:xfrm flipH="1">
              <a:off x="3605351" y="5022893"/>
              <a:ext cx="4770" cy="17496"/>
            </a:xfrm>
            <a:prstGeom prst="line">
              <a:avLst/>
            </a:prstGeom>
            <a:noFill/>
            <a:ln w="476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36" name="Freeform 433"/>
            <p:cNvSpPr>
              <a:spLocks/>
            </p:cNvSpPr>
            <p:nvPr/>
          </p:nvSpPr>
          <p:spPr bwMode="auto">
            <a:xfrm>
              <a:off x="3605351" y="5016531"/>
              <a:ext cx="12724" cy="23858"/>
            </a:xfrm>
            <a:custGeom>
              <a:avLst/>
              <a:gdLst>
                <a:gd name="T0" fmla="*/ 0 w 7"/>
                <a:gd name="T1" fmla="*/ 57863889 h 14"/>
                <a:gd name="T2" fmla="*/ 9875157 w 7"/>
                <a:gd name="T3" fmla="*/ 37610933 h 14"/>
                <a:gd name="T4" fmla="*/ 49373971 w 7"/>
                <a:gd name="T5" fmla="*/ 0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4">
                  <a:moveTo>
                    <a:pt x="0" y="14"/>
                  </a:moveTo>
                  <a:lnTo>
                    <a:pt x="3" y="7"/>
                  </a:lnTo>
                  <a:lnTo>
                    <a:pt x="7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7" name="Freeform 434"/>
            <p:cNvSpPr>
              <a:spLocks/>
            </p:cNvSpPr>
            <p:nvPr/>
          </p:nvSpPr>
          <p:spPr bwMode="auto">
            <a:xfrm>
              <a:off x="3618075" y="5053112"/>
              <a:ext cx="17496" cy="23857"/>
            </a:xfrm>
            <a:custGeom>
              <a:avLst/>
              <a:gdLst>
                <a:gd name="T0" fmla="*/ 9148342 w 10"/>
                <a:gd name="T1" fmla="*/ 8679839 h 14"/>
                <a:gd name="T2" fmla="*/ 0 w 10"/>
                <a:gd name="T3" fmla="*/ 46290771 h 14"/>
                <a:gd name="T4" fmla="*/ 9148342 w 10"/>
                <a:gd name="T5" fmla="*/ 46290771 h 14"/>
                <a:gd name="T6" fmla="*/ 51835947 w 10"/>
                <a:gd name="T7" fmla="*/ 57863889 h 14"/>
                <a:gd name="T8" fmla="*/ 51835947 w 10"/>
                <a:gd name="T9" fmla="*/ 0 h 14"/>
                <a:gd name="T10" fmla="*/ 39640486 w 10"/>
                <a:gd name="T11" fmla="*/ 0 h 14"/>
                <a:gd name="T12" fmla="*/ 9148342 w 10"/>
                <a:gd name="T13" fmla="*/ 8679839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14">
                  <a:moveTo>
                    <a:pt x="3" y="3"/>
                  </a:moveTo>
                  <a:lnTo>
                    <a:pt x="0" y="10"/>
                  </a:lnTo>
                  <a:lnTo>
                    <a:pt x="3" y="10"/>
                  </a:lnTo>
                  <a:lnTo>
                    <a:pt x="10" y="14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8" name="Freeform 435"/>
            <p:cNvSpPr>
              <a:spLocks/>
            </p:cNvSpPr>
            <p:nvPr/>
          </p:nvSpPr>
          <p:spPr bwMode="auto">
            <a:xfrm>
              <a:off x="3618075" y="5053112"/>
              <a:ext cx="17496" cy="23857"/>
            </a:xfrm>
            <a:custGeom>
              <a:avLst/>
              <a:gdLst>
                <a:gd name="T0" fmla="*/ 9148342 w 10"/>
                <a:gd name="T1" fmla="*/ 8679839 h 14"/>
                <a:gd name="T2" fmla="*/ 0 w 10"/>
                <a:gd name="T3" fmla="*/ 46290771 h 14"/>
                <a:gd name="T4" fmla="*/ 0 w 10"/>
                <a:gd name="T5" fmla="*/ 46290771 h 14"/>
                <a:gd name="T6" fmla="*/ 9148342 w 10"/>
                <a:gd name="T7" fmla="*/ 46290771 h 14"/>
                <a:gd name="T8" fmla="*/ 51835947 w 10"/>
                <a:gd name="T9" fmla="*/ 57863889 h 14"/>
                <a:gd name="T10" fmla="*/ 51835947 w 10"/>
                <a:gd name="T11" fmla="*/ 57863889 h 14"/>
                <a:gd name="T12" fmla="*/ 51835947 w 10"/>
                <a:gd name="T13" fmla="*/ 0 h 14"/>
                <a:gd name="T14" fmla="*/ 39640486 w 10"/>
                <a:gd name="T15" fmla="*/ 0 h 14"/>
                <a:gd name="T16" fmla="*/ 9148342 w 10"/>
                <a:gd name="T17" fmla="*/ 8679839 h 14"/>
                <a:gd name="T18" fmla="*/ 9148342 w 10"/>
                <a:gd name="T19" fmla="*/ 8679839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" h="14">
                  <a:moveTo>
                    <a:pt x="3" y="3"/>
                  </a:moveTo>
                  <a:lnTo>
                    <a:pt x="0" y="10"/>
                  </a:lnTo>
                  <a:lnTo>
                    <a:pt x="3" y="10"/>
                  </a:lnTo>
                  <a:lnTo>
                    <a:pt x="10" y="14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3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9" name="Freeform 436"/>
            <p:cNvSpPr>
              <a:spLocks/>
            </p:cNvSpPr>
            <p:nvPr/>
          </p:nvSpPr>
          <p:spPr bwMode="auto">
            <a:xfrm>
              <a:off x="3622847" y="5119912"/>
              <a:ext cx="25448" cy="17495"/>
            </a:xfrm>
            <a:custGeom>
              <a:avLst/>
              <a:gdLst>
                <a:gd name="T0" fmla="*/ 0 w 14"/>
                <a:gd name="T1" fmla="*/ 0 h 10"/>
                <a:gd name="T2" fmla="*/ 32916586 w 14"/>
                <a:gd name="T3" fmla="*/ 39644503 h 10"/>
                <a:gd name="T4" fmla="*/ 49373971 w 14"/>
                <a:gd name="T5" fmla="*/ 39644503 h 10"/>
                <a:gd name="T6" fmla="*/ 82290557 w 14"/>
                <a:gd name="T7" fmla="*/ 51842408 h 10"/>
                <a:gd name="T8" fmla="*/ 102040871 w 14"/>
                <a:gd name="T9" fmla="*/ 51842408 h 10"/>
                <a:gd name="T10" fmla="*/ 102040871 w 14"/>
                <a:gd name="T11" fmla="*/ 0 h 10"/>
                <a:gd name="T12" fmla="*/ 49373971 w 14"/>
                <a:gd name="T13" fmla="*/ 0 h 10"/>
                <a:gd name="T14" fmla="*/ 0 w 14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40" name="Freeform 437"/>
            <p:cNvSpPr>
              <a:spLocks/>
            </p:cNvSpPr>
            <p:nvPr/>
          </p:nvSpPr>
          <p:spPr bwMode="auto">
            <a:xfrm>
              <a:off x="3622847" y="5119912"/>
              <a:ext cx="25448" cy="17495"/>
            </a:xfrm>
            <a:custGeom>
              <a:avLst/>
              <a:gdLst>
                <a:gd name="T0" fmla="*/ 0 w 14"/>
                <a:gd name="T1" fmla="*/ 0 h 10"/>
                <a:gd name="T2" fmla="*/ 32916586 w 14"/>
                <a:gd name="T3" fmla="*/ 39644503 h 10"/>
                <a:gd name="T4" fmla="*/ 49373971 w 14"/>
                <a:gd name="T5" fmla="*/ 39644503 h 10"/>
                <a:gd name="T6" fmla="*/ 82290557 w 14"/>
                <a:gd name="T7" fmla="*/ 51842408 h 10"/>
                <a:gd name="T8" fmla="*/ 102040871 w 14"/>
                <a:gd name="T9" fmla="*/ 51842408 h 10"/>
                <a:gd name="T10" fmla="*/ 102040871 w 14"/>
                <a:gd name="T11" fmla="*/ 51842408 h 10"/>
                <a:gd name="T12" fmla="*/ 102040871 w 14"/>
                <a:gd name="T13" fmla="*/ 0 h 10"/>
                <a:gd name="T14" fmla="*/ 102040871 w 14"/>
                <a:gd name="T15" fmla="*/ 0 h 10"/>
                <a:gd name="T16" fmla="*/ 49373971 w 14"/>
                <a:gd name="T17" fmla="*/ 0 h 10"/>
                <a:gd name="T18" fmla="*/ 0 w 14"/>
                <a:gd name="T19" fmla="*/ 0 h 10"/>
                <a:gd name="T20" fmla="*/ 0 w 14"/>
                <a:gd name="T21" fmla="*/ 0 h 10"/>
                <a:gd name="T22" fmla="*/ 0 w 14"/>
                <a:gd name="T23" fmla="*/ 0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41" name="Freeform 438"/>
            <p:cNvSpPr>
              <a:spLocks/>
            </p:cNvSpPr>
            <p:nvPr/>
          </p:nvSpPr>
          <p:spPr bwMode="auto">
            <a:xfrm>
              <a:off x="3635570" y="5161264"/>
              <a:ext cx="7952" cy="17495"/>
            </a:xfrm>
            <a:custGeom>
              <a:avLst/>
              <a:gdLst>
                <a:gd name="T0" fmla="*/ 0 w 4"/>
                <a:gd name="T1" fmla="*/ 51842408 h 10"/>
                <a:gd name="T2" fmla="*/ 62995969 w 4"/>
                <a:gd name="T3" fmla="*/ 9148866 h 10"/>
                <a:gd name="T4" fmla="*/ 62995969 w 4"/>
                <a:gd name="T5" fmla="*/ 0 h 10"/>
                <a:gd name="T6" fmla="*/ 0 w 4"/>
                <a:gd name="T7" fmla="*/ 9148866 h 10"/>
                <a:gd name="T8" fmla="*/ 0 w 4"/>
                <a:gd name="T9" fmla="*/ 51842408 h 10"/>
                <a:gd name="T10" fmla="*/ 0 w 4"/>
                <a:gd name="T11" fmla="*/ 51842408 h 10"/>
                <a:gd name="T12" fmla="*/ 0 w 4"/>
                <a:gd name="T13" fmla="*/ 51842408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" h="10">
                  <a:moveTo>
                    <a:pt x="0" y="10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1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42" name="Freeform 439"/>
            <p:cNvSpPr>
              <a:spLocks/>
            </p:cNvSpPr>
            <p:nvPr/>
          </p:nvSpPr>
          <p:spPr bwMode="auto">
            <a:xfrm>
              <a:off x="3618075" y="3026846"/>
              <a:ext cx="25448" cy="17495"/>
            </a:xfrm>
            <a:custGeom>
              <a:avLst/>
              <a:gdLst>
                <a:gd name="T0" fmla="*/ 0 w 14"/>
                <a:gd name="T1" fmla="*/ 0 h 10"/>
                <a:gd name="T2" fmla="*/ 15 w 14"/>
                <a:gd name="T3" fmla="*/ 17 h 10"/>
                <a:gd name="T4" fmla="*/ 31 w 14"/>
                <a:gd name="T5" fmla="*/ 17 h 10"/>
                <a:gd name="T6" fmla="*/ 31 w 14"/>
                <a:gd name="T7" fmla="*/ 0 h 10"/>
                <a:gd name="T8" fmla="*/ 15 w 14"/>
                <a:gd name="T9" fmla="*/ 0 h 10"/>
                <a:gd name="T10" fmla="*/ 0 w 14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7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43" name="Freeform 440"/>
            <p:cNvSpPr>
              <a:spLocks/>
            </p:cNvSpPr>
            <p:nvPr/>
          </p:nvSpPr>
          <p:spPr bwMode="auto">
            <a:xfrm>
              <a:off x="3618075" y="3026846"/>
              <a:ext cx="25448" cy="17495"/>
            </a:xfrm>
            <a:custGeom>
              <a:avLst/>
              <a:gdLst>
                <a:gd name="T0" fmla="*/ 0 w 14"/>
                <a:gd name="T1" fmla="*/ 0 h 10"/>
                <a:gd name="T2" fmla="*/ 15 w 14"/>
                <a:gd name="T3" fmla="*/ 17 h 10"/>
                <a:gd name="T4" fmla="*/ 31 w 14"/>
                <a:gd name="T5" fmla="*/ 17 h 10"/>
                <a:gd name="T6" fmla="*/ 31 w 14"/>
                <a:gd name="T7" fmla="*/ 17 h 10"/>
                <a:gd name="T8" fmla="*/ 31 w 14"/>
                <a:gd name="T9" fmla="*/ 0 h 10"/>
                <a:gd name="T10" fmla="*/ 31 w 14"/>
                <a:gd name="T11" fmla="*/ 0 h 10"/>
                <a:gd name="T12" fmla="*/ 15 w 14"/>
                <a:gd name="T13" fmla="*/ 0 h 10"/>
                <a:gd name="T14" fmla="*/ 0 w 14"/>
                <a:gd name="T15" fmla="*/ 0 h 10"/>
                <a:gd name="T16" fmla="*/ 0 w 14"/>
                <a:gd name="T17" fmla="*/ 0 h 10"/>
                <a:gd name="T18" fmla="*/ 0 w 14"/>
                <a:gd name="T19" fmla="*/ 0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7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44" name="Freeform 441"/>
            <p:cNvSpPr>
              <a:spLocks/>
            </p:cNvSpPr>
            <p:nvPr/>
          </p:nvSpPr>
          <p:spPr bwMode="auto">
            <a:xfrm>
              <a:off x="3870961" y="3709160"/>
              <a:ext cx="31810" cy="47714"/>
            </a:xfrm>
            <a:custGeom>
              <a:avLst/>
              <a:gdLst>
                <a:gd name="T0" fmla="*/ 0 w 17"/>
                <a:gd name="T1" fmla="*/ 51 h 27"/>
                <a:gd name="T2" fmla="*/ 18 w 17"/>
                <a:gd name="T3" fmla="*/ 40 h 27"/>
                <a:gd name="T4" fmla="*/ 36 w 17"/>
                <a:gd name="T5" fmla="*/ 27 h 27"/>
                <a:gd name="T6" fmla="*/ 46 w 17"/>
                <a:gd name="T7" fmla="*/ 13 h 27"/>
                <a:gd name="T8" fmla="*/ 46 w 17"/>
                <a:gd name="T9" fmla="*/ 0 h 27"/>
                <a:gd name="T10" fmla="*/ 36 w 17"/>
                <a:gd name="T11" fmla="*/ 3 h 27"/>
                <a:gd name="T12" fmla="*/ 18 w 17"/>
                <a:gd name="T13" fmla="*/ 13 h 27"/>
                <a:gd name="T14" fmla="*/ 0 w 17"/>
                <a:gd name="T15" fmla="*/ 18 h 27"/>
                <a:gd name="T16" fmla="*/ 0 w 17"/>
                <a:gd name="T17" fmla="*/ 32 h 27"/>
                <a:gd name="T18" fmla="*/ 0 w 17"/>
                <a:gd name="T19" fmla="*/ 40 h 27"/>
                <a:gd name="T20" fmla="*/ 0 w 17"/>
                <a:gd name="T21" fmla="*/ 51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27">
                  <a:moveTo>
                    <a:pt x="0" y="27"/>
                  </a:moveTo>
                  <a:lnTo>
                    <a:pt x="7" y="21"/>
                  </a:lnTo>
                  <a:lnTo>
                    <a:pt x="14" y="14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7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45" name="Freeform 442"/>
            <p:cNvSpPr>
              <a:spLocks/>
            </p:cNvSpPr>
            <p:nvPr/>
          </p:nvSpPr>
          <p:spPr bwMode="auto">
            <a:xfrm>
              <a:off x="3870961" y="3709160"/>
              <a:ext cx="31810" cy="47714"/>
            </a:xfrm>
            <a:custGeom>
              <a:avLst/>
              <a:gdLst>
                <a:gd name="T0" fmla="*/ 0 w 17"/>
                <a:gd name="T1" fmla="*/ 51 h 27"/>
                <a:gd name="T2" fmla="*/ 18 w 17"/>
                <a:gd name="T3" fmla="*/ 40 h 27"/>
                <a:gd name="T4" fmla="*/ 36 w 17"/>
                <a:gd name="T5" fmla="*/ 27 h 27"/>
                <a:gd name="T6" fmla="*/ 46 w 17"/>
                <a:gd name="T7" fmla="*/ 13 h 27"/>
                <a:gd name="T8" fmla="*/ 46 w 17"/>
                <a:gd name="T9" fmla="*/ 0 h 27"/>
                <a:gd name="T10" fmla="*/ 36 w 17"/>
                <a:gd name="T11" fmla="*/ 3 h 27"/>
                <a:gd name="T12" fmla="*/ 18 w 17"/>
                <a:gd name="T13" fmla="*/ 13 h 27"/>
                <a:gd name="T14" fmla="*/ 0 w 17"/>
                <a:gd name="T15" fmla="*/ 18 h 27"/>
                <a:gd name="T16" fmla="*/ 0 w 17"/>
                <a:gd name="T17" fmla="*/ 32 h 27"/>
                <a:gd name="T18" fmla="*/ 0 w 17"/>
                <a:gd name="T19" fmla="*/ 40 h 27"/>
                <a:gd name="T20" fmla="*/ 0 w 17"/>
                <a:gd name="T21" fmla="*/ 51 h 27"/>
                <a:gd name="T22" fmla="*/ 0 w 17"/>
                <a:gd name="T23" fmla="*/ 51 h 27"/>
                <a:gd name="T24" fmla="*/ 0 w 17"/>
                <a:gd name="T25" fmla="*/ 51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" h="27">
                  <a:moveTo>
                    <a:pt x="0" y="27"/>
                  </a:moveTo>
                  <a:lnTo>
                    <a:pt x="7" y="21"/>
                  </a:lnTo>
                  <a:lnTo>
                    <a:pt x="14" y="14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7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46" name="Freeform 443"/>
            <p:cNvSpPr>
              <a:spLocks/>
            </p:cNvSpPr>
            <p:nvPr/>
          </p:nvSpPr>
          <p:spPr bwMode="auto">
            <a:xfrm>
              <a:off x="3759627" y="3715522"/>
              <a:ext cx="81114" cy="36582"/>
            </a:xfrm>
            <a:custGeom>
              <a:avLst/>
              <a:gdLst>
                <a:gd name="T0" fmla="*/ 36 w 45"/>
                <a:gd name="T1" fmla="*/ 0 h 21"/>
                <a:gd name="T2" fmla="*/ 23 w 45"/>
                <a:gd name="T3" fmla="*/ 4 h 21"/>
                <a:gd name="T4" fmla="*/ 0 w 45"/>
                <a:gd name="T5" fmla="*/ 18 h 21"/>
                <a:gd name="T6" fmla="*/ 36 w 45"/>
                <a:gd name="T7" fmla="*/ 36 h 21"/>
                <a:gd name="T8" fmla="*/ 75 w 45"/>
                <a:gd name="T9" fmla="*/ 36 h 21"/>
                <a:gd name="T10" fmla="*/ 88 w 45"/>
                <a:gd name="T11" fmla="*/ 36 h 21"/>
                <a:gd name="T12" fmla="*/ 96 w 45"/>
                <a:gd name="T13" fmla="*/ 31 h 21"/>
                <a:gd name="T14" fmla="*/ 80 w 45"/>
                <a:gd name="T15" fmla="*/ 24 h 21"/>
                <a:gd name="T16" fmla="*/ 59 w 45"/>
                <a:gd name="T17" fmla="*/ 18 h 21"/>
                <a:gd name="T18" fmla="*/ 45 w 45"/>
                <a:gd name="T19" fmla="*/ 13 h 21"/>
                <a:gd name="T20" fmla="*/ 36 w 45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" h="21">
                  <a:moveTo>
                    <a:pt x="17" y="0"/>
                  </a:moveTo>
                  <a:lnTo>
                    <a:pt x="11" y="4"/>
                  </a:lnTo>
                  <a:lnTo>
                    <a:pt x="0" y="11"/>
                  </a:lnTo>
                  <a:lnTo>
                    <a:pt x="17" y="21"/>
                  </a:lnTo>
                  <a:lnTo>
                    <a:pt x="35" y="21"/>
                  </a:lnTo>
                  <a:lnTo>
                    <a:pt x="42" y="21"/>
                  </a:lnTo>
                  <a:lnTo>
                    <a:pt x="45" y="18"/>
                  </a:lnTo>
                  <a:lnTo>
                    <a:pt x="38" y="14"/>
                  </a:lnTo>
                  <a:lnTo>
                    <a:pt x="28" y="11"/>
                  </a:lnTo>
                  <a:lnTo>
                    <a:pt x="21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47" name="Freeform 444"/>
            <p:cNvSpPr>
              <a:spLocks/>
            </p:cNvSpPr>
            <p:nvPr/>
          </p:nvSpPr>
          <p:spPr bwMode="auto">
            <a:xfrm>
              <a:off x="3759627" y="3715522"/>
              <a:ext cx="81114" cy="36582"/>
            </a:xfrm>
            <a:custGeom>
              <a:avLst/>
              <a:gdLst>
                <a:gd name="T0" fmla="*/ 36 w 45"/>
                <a:gd name="T1" fmla="*/ 0 h 21"/>
                <a:gd name="T2" fmla="*/ 23 w 45"/>
                <a:gd name="T3" fmla="*/ 4 h 21"/>
                <a:gd name="T4" fmla="*/ 0 w 45"/>
                <a:gd name="T5" fmla="*/ 18 h 21"/>
                <a:gd name="T6" fmla="*/ 36 w 45"/>
                <a:gd name="T7" fmla="*/ 36 h 21"/>
                <a:gd name="T8" fmla="*/ 75 w 45"/>
                <a:gd name="T9" fmla="*/ 36 h 21"/>
                <a:gd name="T10" fmla="*/ 88 w 45"/>
                <a:gd name="T11" fmla="*/ 36 h 21"/>
                <a:gd name="T12" fmla="*/ 96 w 45"/>
                <a:gd name="T13" fmla="*/ 31 h 21"/>
                <a:gd name="T14" fmla="*/ 80 w 45"/>
                <a:gd name="T15" fmla="*/ 24 h 21"/>
                <a:gd name="T16" fmla="*/ 59 w 45"/>
                <a:gd name="T17" fmla="*/ 18 h 21"/>
                <a:gd name="T18" fmla="*/ 45 w 45"/>
                <a:gd name="T19" fmla="*/ 13 h 21"/>
                <a:gd name="T20" fmla="*/ 36 w 45"/>
                <a:gd name="T21" fmla="*/ 0 h 21"/>
                <a:gd name="T22" fmla="*/ 36 w 45"/>
                <a:gd name="T23" fmla="*/ 0 h 21"/>
                <a:gd name="T24" fmla="*/ 36 w 45"/>
                <a:gd name="T25" fmla="*/ 0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21">
                  <a:moveTo>
                    <a:pt x="17" y="0"/>
                  </a:moveTo>
                  <a:lnTo>
                    <a:pt x="11" y="4"/>
                  </a:lnTo>
                  <a:lnTo>
                    <a:pt x="0" y="11"/>
                  </a:lnTo>
                  <a:lnTo>
                    <a:pt x="17" y="21"/>
                  </a:lnTo>
                  <a:lnTo>
                    <a:pt x="35" y="21"/>
                  </a:lnTo>
                  <a:lnTo>
                    <a:pt x="42" y="21"/>
                  </a:lnTo>
                  <a:lnTo>
                    <a:pt x="45" y="18"/>
                  </a:lnTo>
                  <a:lnTo>
                    <a:pt x="38" y="14"/>
                  </a:lnTo>
                  <a:lnTo>
                    <a:pt x="28" y="11"/>
                  </a:lnTo>
                  <a:lnTo>
                    <a:pt x="21" y="7"/>
                  </a:lnTo>
                  <a:lnTo>
                    <a:pt x="17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48" name="Freeform 445"/>
            <p:cNvSpPr>
              <a:spLocks/>
            </p:cNvSpPr>
            <p:nvPr/>
          </p:nvSpPr>
          <p:spPr bwMode="auto">
            <a:xfrm>
              <a:off x="3331789" y="3963636"/>
              <a:ext cx="81115" cy="23858"/>
            </a:xfrm>
            <a:custGeom>
              <a:avLst/>
              <a:gdLst>
                <a:gd name="T0" fmla="*/ 0 w 45"/>
                <a:gd name="T1" fmla="*/ 104017016 h 13"/>
                <a:gd name="T2" fmla="*/ 168321797 w 45"/>
                <a:gd name="T3" fmla="*/ 104017016 h 13"/>
                <a:gd name="T4" fmla="*/ 242772653 w 45"/>
                <a:gd name="T5" fmla="*/ 46975722 h 13"/>
                <a:gd name="T6" fmla="*/ 310748348 w 45"/>
                <a:gd name="T7" fmla="*/ 0 h 13"/>
                <a:gd name="T8" fmla="*/ 242772653 w 45"/>
                <a:gd name="T9" fmla="*/ 0 h 13"/>
                <a:gd name="T10" fmla="*/ 145663232 w 45"/>
                <a:gd name="T11" fmla="*/ 10065572 h 13"/>
                <a:gd name="T12" fmla="*/ 45317130 w 45"/>
                <a:gd name="T13" fmla="*/ 46975722 h 13"/>
                <a:gd name="T14" fmla="*/ 0 w 45"/>
                <a:gd name="T15" fmla="*/ 104017016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" h="13">
                  <a:moveTo>
                    <a:pt x="0" y="13"/>
                  </a:moveTo>
                  <a:lnTo>
                    <a:pt x="25" y="13"/>
                  </a:lnTo>
                  <a:lnTo>
                    <a:pt x="35" y="6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7" y="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49" name="Freeform 446"/>
            <p:cNvSpPr>
              <a:spLocks/>
            </p:cNvSpPr>
            <p:nvPr/>
          </p:nvSpPr>
          <p:spPr bwMode="auto">
            <a:xfrm>
              <a:off x="3331789" y="3963636"/>
              <a:ext cx="81115" cy="23858"/>
            </a:xfrm>
            <a:custGeom>
              <a:avLst/>
              <a:gdLst>
                <a:gd name="T0" fmla="*/ 0 w 45"/>
                <a:gd name="T1" fmla="*/ 104017016 h 13"/>
                <a:gd name="T2" fmla="*/ 168321797 w 45"/>
                <a:gd name="T3" fmla="*/ 104017016 h 13"/>
                <a:gd name="T4" fmla="*/ 168321797 w 45"/>
                <a:gd name="T5" fmla="*/ 104017016 h 13"/>
                <a:gd name="T6" fmla="*/ 242772653 w 45"/>
                <a:gd name="T7" fmla="*/ 46975722 h 13"/>
                <a:gd name="T8" fmla="*/ 310748348 w 45"/>
                <a:gd name="T9" fmla="*/ 0 h 13"/>
                <a:gd name="T10" fmla="*/ 242772653 w 45"/>
                <a:gd name="T11" fmla="*/ 0 h 13"/>
                <a:gd name="T12" fmla="*/ 145663232 w 45"/>
                <a:gd name="T13" fmla="*/ 10065572 h 13"/>
                <a:gd name="T14" fmla="*/ 45317130 w 45"/>
                <a:gd name="T15" fmla="*/ 46975722 h 13"/>
                <a:gd name="T16" fmla="*/ 0 w 45"/>
                <a:gd name="T17" fmla="*/ 104017016 h 13"/>
                <a:gd name="T18" fmla="*/ 0 w 45"/>
                <a:gd name="T19" fmla="*/ 104017016 h 13"/>
                <a:gd name="T20" fmla="*/ 0 w 45"/>
                <a:gd name="T21" fmla="*/ 104017016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" h="13">
                  <a:moveTo>
                    <a:pt x="0" y="13"/>
                  </a:moveTo>
                  <a:lnTo>
                    <a:pt x="25" y="13"/>
                  </a:lnTo>
                  <a:lnTo>
                    <a:pt x="35" y="6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7" y="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5" name="Freeform 447"/>
            <p:cNvSpPr>
              <a:spLocks/>
            </p:cNvSpPr>
            <p:nvPr/>
          </p:nvSpPr>
          <p:spPr bwMode="auto">
            <a:xfrm>
              <a:off x="2792618" y="4816130"/>
              <a:ext cx="23857" cy="19085"/>
            </a:xfrm>
            <a:custGeom>
              <a:avLst/>
              <a:gdLst>
                <a:gd name="T0" fmla="*/ 0 w 13"/>
                <a:gd name="T1" fmla="*/ 0 h 11"/>
                <a:gd name="T2" fmla="*/ 0 w 13"/>
                <a:gd name="T3" fmla="*/ 50986459 h 11"/>
                <a:gd name="T4" fmla="*/ 10065149 w 13"/>
                <a:gd name="T5" fmla="*/ 50986459 h 11"/>
                <a:gd name="T6" fmla="*/ 46971918 w 13"/>
                <a:gd name="T7" fmla="*/ 50986459 h 11"/>
                <a:gd name="T8" fmla="*/ 80523026 w 13"/>
                <a:gd name="T9" fmla="*/ 38990155 h 11"/>
                <a:gd name="T10" fmla="*/ 104007153 w 13"/>
                <a:gd name="T11" fmla="*/ 11996305 h 11"/>
                <a:gd name="T12" fmla="*/ 46971918 w 13"/>
                <a:gd name="T13" fmla="*/ 11996305 h 11"/>
                <a:gd name="T14" fmla="*/ 0 w 13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11">
                  <a:moveTo>
                    <a:pt x="0" y="0"/>
                  </a:moveTo>
                  <a:lnTo>
                    <a:pt x="0" y="11"/>
                  </a:lnTo>
                  <a:lnTo>
                    <a:pt x="3" y="11"/>
                  </a:lnTo>
                  <a:lnTo>
                    <a:pt x="6" y="11"/>
                  </a:lnTo>
                  <a:lnTo>
                    <a:pt x="10" y="7"/>
                  </a:lnTo>
                  <a:lnTo>
                    <a:pt x="13" y="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6" name="Freeform 448"/>
            <p:cNvSpPr>
              <a:spLocks/>
            </p:cNvSpPr>
            <p:nvPr/>
          </p:nvSpPr>
          <p:spPr bwMode="auto">
            <a:xfrm>
              <a:off x="2792618" y="4816130"/>
              <a:ext cx="23857" cy="19085"/>
            </a:xfrm>
            <a:custGeom>
              <a:avLst/>
              <a:gdLst>
                <a:gd name="T0" fmla="*/ 0 w 13"/>
                <a:gd name="T1" fmla="*/ 0 h 11"/>
                <a:gd name="T2" fmla="*/ 0 w 13"/>
                <a:gd name="T3" fmla="*/ 50986459 h 11"/>
                <a:gd name="T4" fmla="*/ 0 w 13"/>
                <a:gd name="T5" fmla="*/ 50986459 h 11"/>
                <a:gd name="T6" fmla="*/ 10065149 w 13"/>
                <a:gd name="T7" fmla="*/ 50986459 h 11"/>
                <a:gd name="T8" fmla="*/ 46971918 w 13"/>
                <a:gd name="T9" fmla="*/ 50986459 h 11"/>
                <a:gd name="T10" fmla="*/ 80523026 w 13"/>
                <a:gd name="T11" fmla="*/ 38990155 h 11"/>
                <a:gd name="T12" fmla="*/ 104007153 w 13"/>
                <a:gd name="T13" fmla="*/ 11996305 h 11"/>
                <a:gd name="T14" fmla="*/ 46971918 w 13"/>
                <a:gd name="T15" fmla="*/ 11996305 h 11"/>
                <a:gd name="T16" fmla="*/ 0 w 13"/>
                <a:gd name="T17" fmla="*/ 0 h 11"/>
                <a:gd name="T18" fmla="*/ 0 w 13"/>
                <a:gd name="T19" fmla="*/ 0 h 11"/>
                <a:gd name="T20" fmla="*/ 0 w 13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" h="11">
                  <a:moveTo>
                    <a:pt x="0" y="0"/>
                  </a:moveTo>
                  <a:lnTo>
                    <a:pt x="0" y="11"/>
                  </a:lnTo>
                  <a:lnTo>
                    <a:pt x="3" y="11"/>
                  </a:lnTo>
                  <a:lnTo>
                    <a:pt x="6" y="11"/>
                  </a:lnTo>
                  <a:lnTo>
                    <a:pt x="10" y="7"/>
                  </a:lnTo>
                  <a:lnTo>
                    <a:pt x="13" y="4"/>
                  </a:lnTo>
                  <a:lnTo>
                    <a:pt x="6" y="4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7" name="Freeform 449"/>
            <p:cNvSpPr>
              <a:spLocks/>
            </p:cNvSpPr>
            <p:nvPr/>
          </p:nvSpPr>
          <p:spPr bwMode="auto">
            <a:xfrm>
              <a:off x="2996199" y="4604598"/>
              <a:ext cx="20675" cy="12724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2147483647 h 7"/>
                <a:gd name="T4" fmla="*/ 0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0 h 7"/>
                <a:gd name="T12" fmla="*/ 0 w 1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7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86" name="Freeform 450"/>
            <p:cNvSpPr>
              <a:spLocks/>
            </p:cNvSpPr>
            <p:nvPr/>
          </p:nvSpPr>
          <p:spPr bwMode="auto">
            <a:xfrm>
              <a:off x="2996199" y="4604598"/>
              <a:ext cx="20675" cy="12724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2147483647 h 7"/>
                <a:gd name="T4" fmla="*/ 0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0 h 7"/>
                <a:gd name="T12" fmla="*/ 0 w 11"/>
                <a:gd name="T13" fmla="*/ 0 h 7"/>
                <a:gd name="T14" fmla="*/ 0 w 11"/>
                <a:gd name="T15" fmla="*/ 0 h 7"/>
                <a:gd name="T16" fmla="*/ 0 w 11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7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87" name="Freeform 451"/>
            <p:cNvSpPr>
              <a:spLocks/>
            </p:cNvSpPr>
            <p:nvPr/>
          </p:nvSpPr>
          <p:spPr bwMode="auto">
            <a:xfrm>
              <a:off x="3016875" y="4580740"/>
              <a:ext cx="47714" cy="58848"/>
            </a:xfrm>
            <a:custGeom>
              <a:avLst/>
              <a:gdLst>
                <a:gd name="T0" fmla="*/ 2147483647 w 27"/>
                <a:gd name="T1" fmla="*/ 2147483647 h 34"/>
                <a:gd name="T2" fmla="*/ 2147483647 w 27"/>
                <a:gd name="T3" fmla="*/ 2147483647 h 34"/>
                <a:gd name="T4" fmla="*/ 0 w 27"/>
                <a:gd name="T5" fmla="*/ 0 h 34"/>
                <a:gd name="T6" fmla="*/ 2147483647 w 27"/>
                <a:gd name="T7" fmla="*/ 0 h 34"/>
                <a:gd name="T8" fmla="*/ 2147483647 w 27"/>
                <a:gd name="T9" fmla="*/ 2147483647 h 34"/>
                <a:gd name="T10" fmla="*/ 2147483647 w 27"/>
                <a:gd name="T11" fmla="*/ 2147483647 h 34"/>
                <a:gd name="T12" fmla="*/ 2147483647 w 27"/>
                <a:gd name="T13" fmla="*/ 2147483647 h 34"/>
                <a:gd name="T14" fmla="*/ 2147483647 w 27"/>
                <a:gd name="T15" fmla="*/ 2147483647 h 34"/>
                <a:gd name="T16" fmla="*/ 2147483647 w 27"/>
                <a:gd name="T17" fmla="*/ 2147483647 h 34"/>
                <a:gd name="T18" fmla="*/ 2147483647 w 27"/>
                <a:gd name="T19" fmla="*/ 2147483647 h 34"/>
                <a:gd name="T20" fmla="*/ 2147483647 w 27"/>
                <a:gd name="T21" fmla="*/ 2147483647 h 34"/>
                <a:gd name="T22" fmla="*/ 2147483647 w 27"/>
                <a:gd name="T23" fmla="*/ 2147483647 h 34"/>
                <a:gd name="T24" fmla="*/ 2147483647 w 27"/>
                <a:gd name="T25" fmla="*/ 2147483647 h 34"/>
                <a:gd name="T26" fmla="*/ 2147483647 w 27"/>
                <a:gd name="T27" fmla="*/ 2147483647 h 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7" h="34">
                  <a:moveTo>
                    <a:pt x="13" y="10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7"/>
                  </a:lnTo>
                  <a:lnTo>
                    <a:pt x="24" y="10"/>
                  </a:lnTo>
                  <a:lnTo>
                    <a:pt x="27" y="17"/>
                  </a:lnTo>
                  <a:lnTo>
                    <a:pt x="27" y="28"/>
                  </a:lnTo>
                  <a:lnTo>
                    <a:pt x="27" y="31"/>
                  </a:lnTo>
                  <a:lnTo>
                    <a:pt x="24" y="34"/>
                  </a:lnTo>
                  <a:lnTo>
                    <a:pt x="20" y="24"/>
                  </a:lnTo>
                  <a:lnTo>
                    <a:pt x="20" y="14"/>
                  </a:lnTo>
                  <a:lnTo>
                    <a:pt x="13" y="14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88" name="Freeform 452"/>
            <p:cNvSpPr>
              <a:spLocks/>
            </p:cNvSpPr>
            <p:nvPr/>
          </p:nvSpPr>
          <p:spPr bwMode="auto">
            <a:xfrm>
              <a:off x="3016875" y="4580740"/>
              <a:ext cx="47714" cy="58848"/>
            </a:xfrm>
            <a:custGeom>
              <a:avLst/>
              <a:gdLst>
                <a:gd name="T0" fmla="*/ 2147483647 w 27"/>
                <a:gd name="T1" fmla="*/ 2147483647 h 34"/>
                <a:gd name="T2" fmla="*/ 2147483647 w 27"/>
                <a:gd name="T3" fmla="*/ 2147483647 h 34"/>
                <a:gd name="T4" fmla="*/ 0 w 27"/>
                <a:gd name="T5" fmla="*/ 0 h 34"/>
                <a:gd name="T6" fmla="*/ 2147483647 w 27"/>
                <a:gd name="T7" fmla="*/ 0 h 34"/>
                <a:gd name="T8" fmla="*/ 2147483647 w 27"/>
                <a:gd name="T9" fmla="*/ 0 h 34"/>
                <a:gd name="T10" fmla="*/ 2147483647 w 27"/>
                <a:gd name="T11" fmla="*/ 2147483647 h 34"/>
                <a:gd name="T12" fmla="*/ 2147483647 w 27"/>
                <a:gd name="T13" fmla="*/ 2147483647 h 34"/>
                <a:gd name="T14" fmla="*/ 2147483647 w 27"/>
                <a:gd name="T15" fmla="*/ 2147483647 h 34"/>
                <a:gd name="T16" fmla="*/ 2147483647 w 27"/>
                <a:gd name="T17" fmla="*/ 2147483647 h 34"/>
                <a:gd name="T18" fmla="*/ 2147483647 w 27"/>
                <a:gd name="T19" fmla="*/ 2147483647 h 34"/>
                <a:gd name="T20" fmla="*/ 2147483647 w 27"/>
                <a:gd name="T21" fmla="*/ 2147483647 h 34"/>
                <a:gd name="T22" fmla="*/ 2147483647 w 27"/>
                <a:gd name="T23" fmla="*/ 2147483647 h 34"/>
                <a:gd name="T24" fmla="*/ 2147483647 w 27"/>
                <a:gd name="T25" fmla="*/ 2147483647 h 34"/>
                <a:gd name="T26" fmla="*/ 2147483647 w 27"/>
                <a:gd name="T27" fmla="*/ 2147483647 h 34"/>
                <a:gd name="T28" fmla="*/ 2147483647 w 27"/>
                <a:gd name="T29" fmla="*/ 2147483647 h 34"/>
                <a:gd name="T30" fmla="*/ 2147483647 w 27"/>
                <a:gd name="T31" fmla="*/ 2147483647 h 34"/>
                <a:gd name="T32" fmla="*/ 2147483647 w 27"/>
                <a:gd name="T33" fmla="*/ 2147483647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34">
                  <a:moveTo>
                    <a:pt x="13" y="10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7"/>
                  </a:lnTo>
                  <a:lnTo>
                    <a:pt x="24" y="10"/>
                  </a:lnTo>
                  <a:lnTo>
                    <a:pt x="27" y="17"/>
                  </a:lnTo>
                  <a:lnTo>
                    <a:pt x="27" y="28"/>
                  </a:lnTo>
                  <a:lnTo>
                    <a:pt x="27" y="31"/>
                  </a:lnTo>
                  <a:lnTo>
                    <a:pt x="24" y="34"/>
                  </a:lnTo>
                  <a:lnTo>
                    <a:pt x="20" y="24"/>
                  </a:lnTo>
                  <a:lnTo>
                    <a:pt x="20" y="14"/>
                  </a:lnTo>
                  <a:lnTo>
                    <a:pt x="13" y="14"/>
                  </a:lnTo>
                  <a:lnTo>
                    <a:pt x="13" y="1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89" name="Freeform 453"/>
            <p:cNvSpPr>
              <a:spLocks/>
            </p:cNvSpPr>
            <p:nvPr/>
          </p:nvSpPr>
          <p:spPr bwMode="auto">
            <a:xfrm>
              <a:off x="3004152" y="4665036"/>
              <a:ext cx="30219" cy="66800"/>
            </a:xfrm>
            <a:custGeom>
              <a:avLst/>
              <a:gdLst>
                <a:gd name="T0" fmla="*/ 2147483647 w 17"/>
                <a:gd name="T1" fmla="*/ 2147483647 h 38"/>
                <a:gd name="T2" fmla="*/ 2147483647 w 17"/>
                <a:gd name="T3" fmla="*/ 2147483647 h 38"/>
                <a:gd name="T4" fmla="*/ 2147483647 w 17"/>
                <a:gd name="T5" fmla="*/ 0 h 38"/>
                <a:gd name="T6" fmla="*/ 0 w 17"/>
                <a:gd name="T7" fmla="*/ 2147483647 h 38"/>
                <a:gd name="T8" fmla="*/ 0 w 17"/>
                <a:gd name="T9" fmla="*/ 2147483647 h 38"/>
                <a:gd name="T10" fmla="*/ 2147483647 w 17"/>
                <a:gd name="T11" fmla="*/ 2147483647 h 38"/>
                <a:gd name="T12" fmla="*/ 2147483647 w 17"/>
                <a:gd name="T13" fmla="*/ 2147483647 h 38"/>
                <a:gd name="T14" fmla="*/ 2147483647 w 17"/>
                <a:gd name="T15" fmla="*/ 2147483647 h 38"/>
                <a:gd name="T16" fmla="*/ 2147483647 w 17"/>
                <a:gd name="T17" fmla="*/ 2147483647 h 38"/>
                <a:gd name="T18" fmla="*/ 2147483647 w 17"/>
                <a:gd name="T19" fmla="*/ 2147483647 h 38"/>
                <a:gd name="T20" fmla="*/ 2147483647 w 17"/>
                <a:gd name="T21" fmla="*/ 2147483647 h 38"/>
                <a:gd name="T22" fmla="*/ 2147483647 w 17"/>
                <a:gd name="T23" fmla="*/ 2147483647 h 38"/>
                <a:gd name="T24" fmla="*/ 2147483647 w 17"/>
                <a:gd name="T25" fmla="*/ 2147483647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" h="38">
                  <a:moveTo>
                    <a:pt x="10" y="7"/>
                  </a:moveTo>
                  <a:lnTo>
                    <a:pt x="7" y="4"/>
                  </a:lnTo>
                  <a:lnTo>
                    <a:pt x="3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3" y="28"/>
                  </a:lnTo>
                  <a:lnTo>
                    <a:pt x="10" y="38"/>
                  </a:lnTo>
                  <a:lnTo>
                    <a:pt x="14" y="31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92" name="Freeform 454"/>
            <p:cNvSpPr>
              <a:spLocks/>
            </p:cNvSpPr>
            <p:nvPr/>
          </p:nvSpPr>
          <p:spPr bwMode="auto">
            <a:xfrm>
              <a:off x="3004152" y="4665036"/>
              <a:ext cx="30219" cy="66800"/>
            </a:xfrm>
            <a:custGeom>
              <a:avLst/>
              <a:gdLst>
                <a:gd name="T0" fmla="*/ 2147483647 w 17"/>
                <a:gd name="T1" fmla="*/ 2147483647 h 38"/>
                <a:gd name="T2" fmla="*/ 2147483647 w 17"/>
                <a:gd name="T3" fmla="*/ 2147483647 h 38"/>
                <a:gd name="T4" fmla="*/ 2147483647 w 17"/>
                <a:gd name="T5" fmla="*/ 0 h 38"/>
                <a:gd name="T6" fmla="*/ 0 w 17"/>
                <a:gd name="T7" fmla="*/ 2147483647 h 38"/>
                <a:gd name="T8" fmla="*/ 0 w 17"/>
                <a:gd name="T9" fmla="*/ 2147483647 h 38"/>
                <a:gd name="T10" fmla="*/ 2147483647 w 17"/>
                <a:gd name="T11" fmla="*/ 2147483647 h 38"/>
                <a:gd name="T12" fmla="*/ 2147483647 w 17"/>
                <a:gd name="T13" fmla="*/ 2147483647 h 38"/>
                <a:gd name="T14" fmla="*/ 2147483647 w 17"/>
                <a:gd name="T15" fmla="*/ 2147483647 h 38"/>
                <a:gd name="T16" fmla="*/ 2147483647 w 17"/>
                <a:gd name="T17" fmla="*/ 2147483647 h 38"/>
                <a:gd name="T18" fmla="*/ 2147483647 w 17"/>
                <a:gd name="T19" fmla="*/ 2147483647 h 38"/>
                <a:gd name="T20" fmla="*/ 2147483647 w 17"/>
                <a:gd name="T21" fmla="*/ 2147483647 h 38"/>
                <a:gd name="T22" fmla="*/ 2147483647 w 17"/>
                <a:gd name="T23" fmla="*/ 2147483647 h 38"/>
                <a:gd name="T24" fmla="*/ 2147483647 w 17"/>
                <a:gd name="T25" fmla="*/ 2147483647 h 38"/>
                <a:gd name="T26" fmla="*/ 2147483647 w 17"/>
                <a:gd name="T27" fmla="*/ 2147483647 h 38"/>
                <a:gd name="T28" fmla="*/ 2147483647 w 17"/>
                <a:gd name="T29" fmla="*/ 2147483647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" h="38">
                  <a:moveTo>
                    <a:pt x="10" y="7"/>
                  </a:moveTo>
                  <a:lnTo>
                    <a:pt x="7" y="4"/>
                  </a:lnTo>
                  <a:lnTo>
                    <a:pt x="3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3" y="28"/>
                  </a:lnTo>
                  <a:lnTo>
                    <a:pt x="10" y="38"/>
                  </a:lnTo>
                  <a:lnTo>
                    <a:pt x="14" y="31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93" name="Freeform 455"/>
            <p:cNvSpPr>
              <a:spLocks/>
            </p:cNvSpPr>
            <p:nvPr/>
          </p:nvSpPr>
          <p:spPr bwMode="auto">
            <a:xfrm>
              <a:off x="3059817" y="4671398"/>
              <a:ext cx="0" cy="12724"/>
            </a:xfrm>
            <a:custGeom>
              <a:avLst/>
              <a:gdLst>
                <a:gd name="T0" fmla="*/ 2147483647 h 7"/>
                <a:gd name="T1" fmla="*/ 0 h 7"/>
                <a:gd name="T2" fmla="*/ 0 h 7"/>
                <a:gd name="T3" fmla="*/ 2147483647 h 7"/>
                <a:gd name="T4" fmla="*/ 2147483647 h 7"/>
                <a:gd name="T5" fmla="*/ 2147483647 h 7"/>
                <a:gd name="T6" fmla="*/ 2147483647 h 7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</a:gdLst>
              <a:ahLst/>
              <a:cxnLst>
                <a:cxn ang="T7">
                  <a:pos x="0" y="T0"/>
                </a:cxn>
                <a:cxn ang="T8">
                  <a:pos x="0" y="T1"/>
                </a:cxn>
                <a:cxn ang="T9">
                  <a:pos x="0" y="T2"/>
                </a:cxn>
                <a:cxn ang="T10">
                  <a:pos x="0" y="T3"/>
                </a:cxn>
                <a:cxn ang="T11">
                  <a:pos x="0" y="T4"/>
                </a:cxn>
                <a:cxn ang="T12">
                  <a:pos x="0" y="T5"/>
                </a:cxn>
                <a:cxn ang="T13">
                  <a:pos x="0" y="T6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94" name="Freeform 456"/>
            <p:cNvSpPr>
              <a:spLocks/>
            </p:cNvSpPr>
            <p:nvPr/>
          </p:nvSpPr>
          <p:spPr bwMode="auto">
            <a:xfrm>
              <a:off x="3064589" y="4660264"/>
              <a:ext cx="25448" cy="28628"/>
            </a:xfrm>
            <a:custGeom>
              <a:avLst/>
              <a:gdLst>
                <a:gd name="T0" fmla="*/ 0 w 14"/>
                <a:gd name="T1" fmla="*/ 0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2147483647 h 17"/>
                <a:gd name="T10" fmla="*/ 2147483647 w 14"/>
                <a:gd name="T11" fmla="*/ 2147483647 h 17"/>
                <a:gd name="T12" fmla="*/ 0 w 14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17">
                  <a:moveTo>
                    <a:pt x="0" y="0"/>
                  </a:moveTo>
                  <a:lnTo>
                    <a:pt x="7" y="3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4" y="17"/>
                  </a:lnTo>
                  <a:lnTo>
                    <a:pt x="4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95" name="Freeform 457"/>
            <p:cNvSpPr>
              <a:spLocks/>
            </p:cNvSpPr>
            <p:nvPr/>
          </p:nvSpPr>
          <p:spPr bwMode="auto">
            <a:xfrm>
              <a:off x="3064589" y="4660264"/>
              <a:ext cx="25448" cy="28628"/>
            </a:xfrm>
            <a:custGeom>
              <a:avLst/>
              <a:gdLst>
                <a:gd name="T0" fmla="*/ 0 w 14"/>
                <a:gd name="T1" fmla="*/ 0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2147483647 h 17"/>
                <a:gd name="T10" fmla="*/ 2147483647 w 14"/>
                <a:gd name="T11" fmla="*/ 2147483647 h 17"/>
                <a:gd name="T12" fmla="*/ 0 w 14"/>
                <a:gd name="T13" fmla="*/ 0 h 17"/>
                <a:gd name="T14" fmla="*/ 0 w 14"/>
                <a:gd name="T15" fmla="*/ 0 h 17"/>
                <a:gd name="T16" fmla="*/ 0 w 14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17">
                  <a:moveTo>
                    <a:pt x="0" y="0"/>
                  </a:moveTo>
                  <a:lnTo>
                    <a:pt x="7" y="3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4" y="17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96" name="Freeform 458"/>
            <p:cNvSpPr>
              <a:spLocks/>
            </p:cNvSpPr>
            <p:nvPr/>
          </p:nvSpPr>
          <p:spPr bwMode="auto">
            <a:xfrm>
              <a:off x="3102761" y="4688893"/>
              <a:ext cx="12724" cy="25448"/>
            </a:xfrm>
            <a:custGeom>
              <a:avLst/>
              <a:gdLst>
                <a:gd name="T0" fmla="*/ 2147483647 w 7"/>
                <a:gd name="T1" fmla="*/ 0 h 14"/>
                <a:gd name="T2" fmla="*/ 2147483647 w 7"/>
                <a:gd name="T3" fmla="*/ 2147483647 h 14"/>
                <a:gd name="T4" fmla="*/ 2147483647 w 7"/>
                <a:gd name="T5" fmla="*/ 2147483647 h 14"/>
                <a:gd name="T6" fmla="*/ 2147483647 w 7"/>
                <a:gd name="T7" fmla="*/ 2147483647 h 14"/>
                <a:gd name="T8" fmla="*/ 0 w 7"/>
                <a:gd name="T9" fmla="*/ 2147483647 h 14"/>
                <a:gd name="T10" fmla="*/ 0 w 7"/>
                <a:gd name="T11" fmla="*/ 2147483647 h 14"/>
                <a:gd name="T12" fmla="*/ 2147483647 w 7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" h="14">
                  <a:moveTo>
                    <a:pt x="3" y="0"/>
                  </a:moveTo>
                  <a:lnTo>
                    <a:pt x="7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97" name="Freeform 459"/>
            <p:cNvSpPr>
              <a:spLocks/>
            </p:cNvSpPr>
            <p:nvPr/>
          </p:nvSpPr>
          <p:spPr bwMode="auto">
            <a:xfrm>
              <a:off x="3102761" y="4688893"/>
              <a:ext cx="12724" cy="25448"/>
            </a:xfrm>
            <a:custGeom>
              <a:avLst/>
              <a:gdLst>
                <a:gd name="T0" fmla="*/ 2147483647 w 7"/>
                <a:gd name="T1" fmla="*/ 0 h 14"/>
                <a:gd name="T2" fmla="*/ 2147483647 w 7"/>
                <a:gd name="T3" fmla="*/ 2147483647 h 14"/>
                <a:gd name="T4" fmla="*/ 2147483647 w 7"/>
                <a:gd name="T5" fmla="*/ 2147483647 h 14"/>
                <a:gd name="T6" fmla="*/ 2147483647 w 7"/>
                <a:gd name="T7" fmla="*/ 2147483647 h 14"/>
                <a:gd name="T8" fmla="*/ 0 w 7"/>
                <a:gd name="T9" fmla="*/ 2147483647 h 14"/>
                <a:gd name="T10" fmla="*/ 0 w 7"/>
                <a:gd name="T11" fmla="*/ 2147483647 h 14"/>
                <a:gd name="T12" fmla="*/ 2147483647 w 7"/>
                <a:gd name="T13" fmla="*/ 0 h 14"/>
                <a:gd name="T14" fmla="*/ 2147483647 w 7"/>
                <a:gd name="T15" fmla="*/ 0 h 14"/>
                <a:gd name="T16" fmla="*/ 2147483647 w 7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14">
                  <a:moveTo>
                    <a:pt x="3" y="0"/>
                  </a:moveTo>
                  <a:lnTo>
                    <a:pt x="7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03" name="Freeform 460"/>
            <p:cNvSpPr>
              <a:spLocks/>
            </p:cNvSpPr>
            <p:nvPr/>
          </p:nvSpPr>
          <p:spPr bwMode="auto">
            <a:xfrm>
              <a:off x="3102761" y="4738198"/>
              <a:ext cx="17495" cy="23858"/>
            </a:xfrm>
            <a:custGeom>
              <a:avLst/>
              <a:gdLst>
                <a:gd name="T0" fmla="*/ 2147483647 w 10"/>
                <a:gd name="T1" fmla="*/ 2147483647 h 13"/>
                <a:gd name="T2" fmla="*/ 2147483647 w 10"/>
                <a:gd name="T3" fmla="*/ 2147483647 h 13"/>
                <a:gd name="T4" fmla="*/ 2147483647 w 10"/>
                <a:gd name="T5" fmla="*/ 0 h 13"/>
                <a:gd name="T6" fmla="*/ 2147483647 w 10"/>
                <a:gd name="T7" fmla="*/ 2147483647 h 13"/>
                <a:gd name="T8" fmla="*/ 0 w 10"/>
                <a:gd name="T9" fmla="*/ 2147483647 h 13"/>
                <a:gd name="T10" fmla="*/ 2147483647 w 10"/>
                <a:gd name="T11" fmla="*/ 2147483647 h 13"/>
                <a:gd name="T12" fmla="*/ 2147483647 w 10"/>
                <a:gd name="T13" fmla="*/ 2147483647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7" y="6"/>
                  </a:lnTo>
                  <a:lnTo>
                    <a:pt x="3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10" y="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04" name="Freeform 461"/>
            <p:cNvSpPr>
              <a:spLocks/>
            </p:cNvSpPr>
            <p:nvPr/>
          </p:nvSpPr>
          <p:spPr bwMode="auto">
            <a:xfrm>
              <a:off x="3102761" y="4738198"/>
              <a:ext cx="17495" cy="23858"/>
            </a:xfrm>
            <a:custGeom>
              <a:avLst/>
              <a:gdLst>
                <a:gd name="T0" fmla="*/ 2147483647 w 10"/>
                <a:gd name="T1" fmla="*/ 2147483647 h 13"/>
                <a:gd name="T2" fmla="*/ 2147483647 w 10"/>
                <a:gd name="T3" fmla="*/ 2147483647 h 13"/>
                <a:gd name="T4" fmla="*/ 2147483647 w 10"/>
                <a:gd name="T5" fmla="*/ 0 h 13"/>
                <a:gd name="T6" fmla="*/ 2147483647 w 10"/>
                <a:gd name="T7" fmla="*/ 2147483647 h 13"/>
                <a:gd name="T8" fmla="*/ 0 w 10"/>
                <a:gd name="T9" fmla="*/ 2147483647 h 13"/>
                <a:gd name="T10" fmla="*/ 2147483647 w 10"/>
                <a:gd name="T11" fmla="*/ 2147483647 h 13"/>
                <a:gd name="T12" fmla="*/ 2147483647 w 10"/>
                <a:gd name="T13" fmla="*/ 2147483647 h 13"/>
                <a:gd name="T14" fmla="*/ 2147483647 w 10"/>
                <a:gd name="T15" fmla="*/ 2147483647 h 13"/>
                <a:gd name="T16" fmla="*/ 2147483647 w 10"/>
                <a:gd name="T17" fmla="*/ 2147483647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7" y="6"/>
                  </a:lnTo>
                  <a:lnTo>
                    <a:pt x="3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10" y="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06" name="Freeform 462"/>
            <p:cNvSpPr>
              <a:spLocks/>
            </p:cNvSpPr>
            <p:nvPr/>
          </p:nvSpPr>
          <p:spPr bwMode="auto">
            <a:xfrm>
              <a:off x="3140932" y="4768417"/>
              <a:ext cx="22267" cy="34990"/>
            </a:xfrm>
            <a:custGeom>
              <a:avLst/>
              <a:gdLst>
                <a:gd name="T0" fmla="*/ 55533437 w 13"/>
                <a:gd name="T1" fmla="*/ 0 h 20"/>
                <a:gd name="T2" fmla="*/ 55533437 w 13"/>
                <a:gd name="T3" fmla="*/ 39641621 h 20"/>
                <a:gd name="T4" fmla="*/ 55533437 w 13"/>
                <a:gd name="T5" fmla="*/ 51839178 h 20"/>
                <a:gd name="T6" fmla="*/ 55533437 w 13"/>
                <a:gd name="T7" fmla="*/ 76234290 h 20"/>
                <a:gd name="T8" fmla="*/ 46764819 w 13"/>
                <a:gd name="T9" fmla="*/ 106729054 h 20"/>
                <a:gd name="T10" fmla="*/ 17537235 w 13"/>
                <a:gd name="T11" fmla="*/ 106729054 h 20"/>
                <a:gd name="T12" fmla="*/ 0 w 13"/>
                <a:gd name="T13" fmla="*/ 106729054 h 20"/>
                <a:gd name="T14" fmla="*/ 17537235 w 13"/>
                <a:gd name="T15" fmla="*/ 51839178 h 20"/>
                <a:gd name="T16" fmla="*/ 55533437 w 13"/>
                <a:gd name="T17" fmla="*/ 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lnTo>
                    <a:pt x="13" y="7"/>
                  </a:lnTo>
                  <a:lnTo>
                    <a:pt x="13" y="10"/>
                  </a:lnTo>
                  <a:lnTo>
                    <a:pt x="13" y="14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0" y="20"/>
                  </a:lnTo>
                  <a:lnTo>
                    <a:pt x="6" y="1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07" name="Freeform 463"/>
            <p:cNvSpPr>
              <a:spLocks/>
            </p:cNvSpPr>
            <p:nvPr/>
          </p:nvSpPr>
          <p:spPr bwMode="auto">
            <a:xfrm>
              <a:off x="3140932" y="4768417"/>
              <a:ext cx="22267" cy="34990"/>
            </a:xfrm>
            <a:custGeom>
              <a:avLst/>
              <a:gdLst>
                <a:gd name="T0" fmla="*/ 55533437 w 13"/>
                <a:gd name="T1" fmla="*/ 0 h 20"/>
                <a:gd name="T2" fmla="*/ 55533437 w 13"/>
                <a:gd name="T3" fmla="*/ 39641621 h 20"/>
                <a:gd name="T4" fmla="*/ 55533437 w 13"/>
                <a:gd name="T5" fmla="*/ 51839178 h 20"/>
                <a:gd name="T6" fmla="*/ 55533437 w 13"/>
                <a:gd name="T7" fmla="*/ 76234290 h 20"/>
                <a:gd name="T8" fmla="*/ 46764819 w 13"/>
                <a:gd name="T9" fmla="*/ 106729054 h 20"/>
                <a:gd name="T10" fmla="*/ 17537235 w 13"/>
                <a:gd name="T11" fmla="*/ 106729054 h 20"/>
                <a:gd name="T12" fmla="*/ 0 w 13"/>
                <a:gd name="T13" fmla="*/ 106729054 h 20"/>
                <a:gd name="T14" fmla="*/ 17537235 w 13"/>
                <a:gd name="T15" fmla="*/ 51839178 h 20"/>
                <a:gd name="T16" fmla="*/ 55533437 w 13"/>
                <a:gd name="T17" fmla="*/ 0 h 20"/>
                <a:gd name="T18" fmla="*/ 55533437 w 13"/>
                <a:gd name="T19" fmla="*/ 0 h 20"/>
                <a:gd name="T20" fmla="*/ 55533437 w 13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lnTo>
                    <a:pt x="13" y="7"/>
                  </a:lnTo>
                  <a:lnTo>
                    <a:pt x="13" y="10"/>
                  </a:lnTo>
                  <a:lnTo>
                    <a:pt x="13" y="14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0" y="20"/>
                  </a:lnTo>
                  <a:lnTo>
                    <a:pt x="6" y="10"/>
                  </a:lnTo>
                  <a:lnTo>
                    <a:pt x="13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08" name="Freeform 464"/>
            <p:cNvSpPr>
              <a:spLocks/>
            </p:cNvSpPr>
            <p:nvPr/>
          </p:nvSpPr>
          <p:spPr bwMode="auto">
            <a:xfrm>
              <a:off x="3188646" y="4792274"/>
              <a:ext cx="19085" cy="11133"/>
            </a:xfrm>
            <a:custGeom>
              <a:avLst/>
              <a:gdLst>
                <a:gd name="T0" fmla="*/ 0 w 10"/>
                <a:gd name="T1" fmla="*/ 0 h 6"/>
                <a:gd name="T2" fmla="*/ 43548300 w 10"/>
                <a:gd name="T3" fmla="*/ 51458747 h 6"/>
                <a:gd name="T4" fmla="*/ 105241725 w 10"/>
                <a:gd name="T5" fmla="*/ 51458747 h 6"/>
                <a:gd name="T6" fmla="*/ 43548300 w 10"/>
                <a:gd name="T7" fmla="*/ 30875618 h 6"/>
                <a:gd name="T8" fmla="*/ 0 w 10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4" y="6"/>
                  </a:lnTo>
                  <a:lnTo>
                    <a:pt x="10" y="6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09" name="Freeform 465"/>
            <p:cNvSpPr>
              <a:spLocks/>
            </p:cNvSpPr>
            <p:nvPr/>
          </p:nvSpPr>
          <p:spPr bwMode="auto">
            <a:xfrm>
              <a:off x="3188646" y="4792274"/>
              <a:ext cx="19085" cy="11133"/>
            </a:xfrm>
            <a:custGeom>
              <a:avLst/>
              <a:gdLst>
                <a:gd name="T0" fmla="*/ 0 w 10"/>
                <a:gd name="T1" fmla="*/ 0 h 6"/>
                <a:gd name="T2" fmla="*/ 43548300 w 10"/>
                <a:gd name="T3" fmla="*/ 51458747 h 6"/>
                <a:gd name="T4" fmla="*/ 105241725 w 10"/>
                <a:gd name="T5" fmla="*/ 51458747 h 6"/>
                <a:gd name="T6" fmla="*/ 43548300 w 10"/>
                <a:gd name="T7" fmla="*/ 30875618 h 6"/>
                <a:gd name="T8" fmla="*/ 0 w 10"/>
                <a:gd name="T9" fmla="*/ 0 h 6"/>
                <a:gd name="T10" fmla="*/ 0 w 10"/>
                <a:gd name="T11" fmla="*/ 0 h 6"/>
                <a:gd name="T12" fmla="*/ 0 w 10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4" y="6"/>
                  </a:lnTo>
                  <a:lnTo>
                    <a:pt x="10" y="6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10" name="Freeform 466"/>
            <p:cNvSpPr>
              <a:spLocks/>
            </p:cNvSpPr>
            <p:nvPr/>
          </p:nvSpPr>
          <p:spPr bwMode="auto">
            <a:xfrm>
              <a:off x="1563180" y="2710341"/>
              <a:ext cx="2594066" cy="1205580"/>
            </a:xfrm>
            <a:custGeom>
              <a:avLst/>
              <a:gdLst>
                <a:gd name="T0" fmla="*/ 2147483647 w 1441"/>
                <a:gd name="T1" fmla="*/ 2147483647 h 686"/>
                <a:gd name="T2" fmla="*/ 2147483647 w 1441"/>
                <a:gd name="T3" fmla="*/ 2147483647 h 686"/>
                <a:gd name="T4" fmla="*/ 2147483647 w 1441"/>
                <a:gd name="T5" fmla="*/ 2147483647 h 686"/>
                <a:gd name="T6" fmla="*/ 2147483647 w 1441"/>
                <a:gd name="T7" fmla="*/ 2147483647 h 686"/>
                <a:gd name="T8" fmla="*/ 2147483647 w 1441"/>
                <a:gd name="T9" fmla="*/ 2147483647 h 686"/>
                <a:gd name="T10" fmla="*/ 2147483647 w 1441"/>
                <a:gd name="T11" fmla="*/ 2147483647 h 686"/>
                <a:gd name="T12" fmla="*/ 2147483647 w 1441"/>
                <a:gd name="T13" fmla="*/ 2147483647 h 686"/>
                <a:gd name="T14" fmla="*/ 2147483647 w 1441"/>
                <a:gd name="T15" fmla="*/ 2147483647 h 686"/>
                <a:gd name="T16" fmla="*/ 713508486 w 1441"/>
                <a:gd name="T17" fmla="*/ 2147483647 h 686"/>
                <a:gd name="T18" fmla="*/ 355140702 w 1441"/>
                <a:gd name="T19" fmla="*/ 2147483647 h 686"/>
                <a:gd name="T20" fmla="*/ 322855510 w 1441"/>
                <a:gd name="T21" fmla="*/ 2147483647 h 686"/>
                <a:gd name="T22" fmla="*/ 448767399 w 1441"/>
                <a:gd name="T23" fmla="*/ 2126159503 h 686"/>
                <a:gd name="T24" fmla="*/ 632795507 w 1441"/>
                <a:gd name="T25" fmla="*/ 1778465235 h 686"/>
                <a:gd name="T26" fmla="*/ 255054452 w 1441"/>
                <a:gd name="T27" fmla="*/ 1452311536 h 686"/>
                <a:gd name="T28" fmla="*/ 1966185782 w 1441"/>
                <a:gd name="T29" fmla="*/ 387693423 h 686"/>
                <a:gd name="T30" fmla="*/ 2147483647 w 1441"/>
                <a:gd name="T31" fmla="*/ 329232176 h 686"/>
                <a:gd name="T32" fmla="*/ 2147483647 w 1441"/>
                <a:gd name="T33" fmla="*/ 387693423 h 686"/>
                <a:gd name="T34" fmla="*/ 2147483647 w 1441"/>
                <a:gd name="T35" fmla="*/ 581539257 h 686"/>
                <a:gd name="T36" fmla="*/ 2147483647 w 1441"/>
                <a:gd name="T37" fmla="*/ 498462471 h 686"/>
                <a:gd name="T38" fmla="*/ 2147483647 w 1441"/>
                <a:gd name="T39" fmla="*/ 498462471 h 686"/>
                <a:gd name="T40" fmla="*/ 2147483647 w 1441"/>
                <a:gd name="T41" fmla="*/ 369231330 h 686"/>
                <a:gd name="T42" fmla="*/ 2147483647 w 1441"/>
                <a:gd name="T43" fmla="*/ 76923340 h 686"/>
                <a:gd name="T44" fmla="*/ 2147483647 w 1441"/>
                <a:gd name="T45" fmla="*/ 276924375 h 686"/>
                <a:gd name="T46" fmla="*/ 2147483647 w 1441"/>
                <a:gd name="T47" fmla="*/ 369231330 h 686"/>
                <a:gd name="T48" fmla="*/ 2147483647 w 1441"/>
                <a:gd name="T49" fmla="*/ 498462471 h 686"/>
                <a:gd name="T50" fmla="*/ 2147483647 w 1441"/>
                <a:gd name="T51" fmla="*/ 212307927 h 686"/>
                <a:gd name="T52" fmla="*/ 2147483647 w 1441"/>
                <a:gd name="T53" fmla="*/ 581539257 h 686"/>
                <a:gd name="T54" fmla="*/ 2147483647 w 1441"/>
                <a:gd name="T55" fmla="*/ 680001413 h 686"/>
                <a:gd name="T56" fmla="*/ 2147483647 w 1441"/>
                <a:gd name="T57" fmla="*/ 692310060 h 686"/>
                <a:gd name="T58" fmla="*/ 2147483647 w 1441"/>
                <a:gd name="T59" fmla="*/ 790770462 h 686"/>
                <a:gd name="T60" fmla="*/ 2147483647 w 1441"/>
                <a:gd name="T61" fmla="*/ 1064618113 h 686"/>
                <a:gd name="T62" fmla="*/ 2147483647 w 1441"/>
                <a:gd name="T63" fmla="*/ 1273849317 h 686"/>
                <a:gd name="T64" fmla="*/ 2147483647 w 1441"/>
                <a:gd name="T65" fmla="*/ 1778465235 h 686"/>
                <a:gd name="T66" fmla="*/ 2147483647 w 1441"/>
                <a:gd name="T67" fmla="*/ 2126159503 h 686"/>
                <a:gd name="T68" fmla="*/ 2147483647 w 1441"/>
                <a:gd name="T69" fmla="*/ 2147483647 h 686"/>
                <a:gd name="T70" fmla="*/ 2147483647 w 1441"/>
                <a:gd name="T71" fmla="*/ 2147483647 h 686"/>
                <a:gd name="T72" fmla="*/ 2147483647 w 1441"/>
                <a:gd name="T73" fmla="*/ 2046159440 h 686"/>
                <a:gd name="T74" fmla="*/ 2147483647 w 1441"/>
                <a:gd name="T75" fmla="*/ 1390771812 h 686"/>
                <a:gd name="T76" fmla="*/ 2147483647 w 1441"/>
                <a:gd name="T77" fmla="*/ 1160003546 h 686"/>
                <a:gd name="T78" fmla="*/ 2147483647 w 1441"/>
                <a:gd name="T79" fmla="*/ 1316926949 h 686"/>
                <a:gd name="T80" fmla="*/ 2147483647 w 1441"/>
                <a:gd name="T81" fmla="*/ 1704618618 h 686"/>
                <a:gd name="T82" fmla="*/ 2147483647 w 1441"/>
                <a:gd name="T83" fmla="*/ 1492310691 h 686"/>
                <a:gd name="T84" fmla="*/ 2147483647 w 1441"/>
                <a:gd name="T85" fmla="*/ 1753849696 h 686"/>
                <a:gd name="T86" fmla="*/ 2147483647 w 1441"/>
                <a:gd name="T87" fmla="*/ 2126159503 h 686"/>
                <a:gd name="T88" fmla="*/ 2147483647 w 1441"/>
                <a:gd name="T89" fmla="*/ 2147483647 h 686"/>
                <a:gd name="T90" fmla="*/ 2147483647 w 1441"/>
                <a:gd name="T91" fmla="*/ 2147483647 h 686"/>
                <a:gd name="T92" fmla="*/ 2147483647 w 1441"/>
                <a:gd name="T93" fmla="*/ 2147483647 h 686"/>
                <a:gd name="T94" fmla="*/ 2147483647 w 1441"/>
                <a:gd name="T95" fmla="*/ 2147483647 h 686"/>
                <a:gd name="T96" fmla="*/ 2147483647 w 1441"/>
                <a:gd name="T97" fmla="*/ 2147483647 h 686"/>
                <a:gd name="T98" fmla="*/ 2147483647 w 1441"/>
                <a:gd name="T99" fmla="*/ 2147483647 h 686"/>
                <a:gd name="T100" fmla="*/ 2147483647 w 1441"/>
                <a:gd name="T101" fmla="*/ 2147483647 h 686"/>
                <a:gd name="T102" fmla="*/ 2147483647 w 1441"/>
                <a:gd name="T103" fmla="*/ 2147483647 h 686"/>
                <a:gd name="T104" fmla="*/ 2147483647 w 1441"/>
                <a:gd name="T105" fmla="*/ 2147483647 h 686"/>
                <a:gd name="T106" fmla="*/ 2147483647 w 1441"/>
                <a:gd name="T107" fmla="*/ 2147483647 h 686"/>
                <a:gd name="T108" fmla="*/ 2147483647 w 1441"/>
                <a:gd name="T109" fmla="*/ 2147483647 h 686"/>
                <a:gd name="T110" fmla="*/ 2147483647 w 1441"/>
                <a:gd name="T111" fmla="*/ 2147483647 h 6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41" h="686">
                  <a:moveTo>
                    <a:pt x="1162" y="617"/>
                  </a:moveTo>
                  <a:lnTo>
                    <a:pt x="1162" y="586"/>
                  </a:lnTo>
                  <a:lnTo>
                    <a:pt x="1168" y="576"/>
                  </a:lnTo>
                  <a:lnTo>
                    <a:pt x="1172" y="559"/>
                  </a:lnTo>
                  <a:lnTo>
                    <a:pt x="1165" y="562"/>
                  </a:lnTo>
                  <a:lnTo>
                    <a:pt x="1148" y="559"/>
                  </a:lnTo>
                  <a:lnTo>
                    <a:pt x="1137" y="562"/>
                  </a:lnTo>
                  <a:lnTo>
                    <a:pt x="1127" y="572"/>
                  </a:lnTo>
                  <a:lnTo>
                    <a:pt x="1120" y="583"/>
                  </a:lnTo>
                  <a:lnTo>
                    <a:pt x="1110" y="593"/>
                  </a:lnTo>
                  <a:lnTo>
                    <a:pt x="1096" y="607"/>
                  </a:lnTo>
                  <a:lnTo>
                    <a:pt x="1079" y="610"/>
                  </a:lnTo>
                  <a:lnTo>
                    <a:pt x="1058" y="614"/>
                  </a:lnTo>
                  <a:lnTo>
                    <a:pt x="1034" y="617"/>
                  </a:lnTo>
                  <a:lnTo>
                    <a:pt x="1000" y="617"/>
                  </a:lnTo>
                  <a:lnTo>
                    <a:pt x="986" y="638"/>
                  </a:lnTo>
                  <a:lnTo>
                    <a:pt x="965" y="652"/>
                  </a:lnTo>
                  <a:lnTo>
                    <a:pt x="944" y="662"/>
                  </a:lnTo>
                  <a:lnTo>
                    <a:pt x="924" y="669"/>
                  </a:lnTo>
                  <a:lnTo>
                    <a:pt x="896" y="676"/>
                  </a:lnTo>
                  <a:lnTo>
                    <a:pt x="886" y="679"/>
                  </a:lnTo>
                  <a:lnTo>
                    <a:pt x="876" y="679"/>
                  </a:lnTo>
                  <a:lnTo>
                    <a:pt x="855" y="683"/>
                  </a:lnTo>
                  <a:lnTo>
                    <a:pt x="831" y="686"/>
                  </a:lnTo>
                  <a:lnTo>
                    <a:pt x="827" y="686"/>
                  </a:lnTo>
                  <a:lnTo>
                    <a:pt x="824" y="686"/>
                  </a:lnTo>
                  <a:lnTo>
                    <a:pt x="841" y="669"/>
                  </a:lnTo>
                  <a:lnTo>
                    <a:pt x="855" y="655"/>
                  </a:lnTo>
                  <a:lnTo>
                    <a:pt x="858" y="634"/>
                  </a:lnTo>
                  <a:lnTo>
                    <a:pt x="869" y="617"/>
                  </a:lnTo>
                  <a:lnTo>
                    <a:pt x="876" y="617"/>
                  </a:lnTo>
                  <a:lnTo>
                    <a:pt x="879" y="624"/>
                  </a:lnTo>
                  <a:lnTo>
                    <a:pt x="882" y="634"/>
                  </a:lnTo>
                  <a:lnTo>
                    <a:pt x="893" y="631"/>
                  </a:lnTo>
                  <a:lnTo>
                    <a:pt x="907" y="627"/>
                  </a:lnTo>
                  <a:lnTo>
                    <a:pt x="907" y="614"/>
                  </a:lnTo>
                  <a:lnTo>
                    <a:pt x="900" y="607"/>
                  </a:lnTo>
                  <a:lnTo>
                    <a:pt x="896" y="600"/>
                  </a:lnTo>
                  <a:lnTo>
                    <a:pt x="889" y="596"/>
                  </a:lnTo>
                  <a:lnTo>
                    <a:pt x="879" y="593"/>
                  </a:lnTo>
                  <a:lnTo>
                    <a:pt x="855" y="593"/>
                  </a:lnTo>
                  <a:lnTo>
                    <a:pt x="838" y="590"/>
                  </a:lnTo>
                  <a:lnTo>
                    <a:pt x="834" y="576"/>
                  </a:lnTo>
                  <a:lnTo>
                    <a:pt x="831" y="559"/>
                  </a:lnTo>
                  <a:lnTo>
                    <a:pt x="824" y="552"/>
                  </a:lnTo>
                  <a:lnTo>
                    <a:pt x="817" y="548"/>
                  </a:lnTo>
                  <a:lnTo>
                    <a:pt x="810" y="538"/>
                  </a:lnTo>
                  <a:lnTo>
                    <a:pt x="807" y="524"/>
                  </a:lnTo>
                  <a:lnTo>
                    <a:pt x="796" y="524"/>
                  </a:lnTo>
                  <a:lnTo>
                    <a:pt x="782" y="524"/>
                  </a:lnTo>
                  <a:lnTo>
                    <a:pt x="769" y="531"/>
                  </a:lnTo>
                  <a:lnTo>
                    <a:pt x="765" y="534"/>
                  </a:lnTo>
                  <a:lnTo>
                    <a:pt x="762" y="541"/>
                  </a:lnTo>
                  <a:lnTo>
                    <a:pt x="758" y="545"/>
                  </a:lnTo>
                  <a:lnTo>
                    <a:pt x="751" y="548"/>
                  </a:lnTo>
                  <a:lnTo>
                    <a:pt x="734" y="545"/>
                  </a:lnTo>
                  <a:lnTo>
                    <a:pt x="720" y="538"/>
                  </a:lnTo>
                  <a:lnTo>
                    <a:pt x="714" y="541"/>
                  </a:lnTo>
                  <a:lnTo>
                    <a:pt x="703" y="538"/>
                  </a:lnTo>
                  <a:lnTo>
                    <a:pt x="689" y="534"/>
                  </a:lnTo>
                  <a:lnTo>
                    <a:pt x="686" y="534"/>
                  </a:lnTo>
                  <a:lnTo>
                    <a:pt x="679" y="534"/>
                  </a:lnTo>
                  <a:lnTo>
                    <a:pt x="672" y="531"/>
                  </a:lnTo>
                  <a:lnTo>
                    <a:pt x="669" y="528"/>
                  </a:lnTo>
                  <a:lnTo>
                    <a:pt x="665" y="521"/>
                  </a:lnTo>
                  <a:lnTo>
                    <a:pt x="662" y="510"/>
                  </a:lnTo>
                  <a:lnTo>
                    <a:pt x="652" y="510"/>
                  </a:lnTo>
                  <a:lnTo>
                    <a:pt x="652" y="517"/>
                  </a:lnTo>
                  <a:lnTo>
                    <a:pt x="652" y="524"/>
                  </a:lnTo>
                  <a:lnTo>
                    <a:pt x="100" y="524"/>
                  </a:lnTo>
                  <a:lnTo>
                    <a:pt x="104" y="514"/>
                  </a:lnTo>
                  <a:lnTo>
                    <a:pt x="100" y="510"/>
                  </a:lnTo>
                  <a:lnTo>
                    <a:pt x="97" y="503"/>
                  </a:lnTo>
                  <a:lnTo>
                    <a:pt x="93" y="497"/>
                  </a:lnTo>
                  <a:lnTo>
                    <a:pt x="86" y="497"/>
                  </a:lnTo>
                  <a:lnTo>
                    <a:pt x="83" y="490"/>
                  </a:lnTo>
                  <a:lnTo>
                    <a:pt x="73" y="486"/>
                  </a:lnTo>
                  <a:lnTo>
                    <a:pt x="62" y="479"/>
                  </a:lnTo>
                  <a:lnTo>
                    <a:pt x="52" y="476"/>
                  </a:lnTo>
                  <a:lnTo>
                    <a:pt x="48" y="469"/>
                  </a:lnTo>
                  <a:lnTo>
                    <a:pt x="62" y="455"/>
                  </a:lnTo>
                  <a:lnTo>
                    <a:pt x="76" y="441"/>
                  </a:lnTo>
                  <a:lnTo>
                    <a:pt x="66" y="441"/>
                  </a:lnTo>
                  <a:lnTo>
                    <a:pt x="59" y="438"/>
                  </a:lnTo>
                  <a:lnTo>
                    <a:pt x="59" y="428"/>
                  </a:lnTo>
                  <a:lnTo>
                    <a:pt x="59" y="421"/>
                  </a:lnTo>
                  <a:lnTo>
                    <a:pt x="48" y="421"/>
                  </a:lnTo>
                  <a:lnTo>
                    <a:pt x="52" y="414"/>
                  </a:lnTo>
                  <a:lnTo>
                    <a:pt x="48" y="410"/>
                  </a:lnTo>
                  <a:lnTo>
                    <a:pt x="45" y="410"/>
                  </a:lnTo>
                  <a:lnTo>
                    <a:pt x="52" y="397"/>
                  </a:lnTo>
                  <a:lnTo>
                    <a:pt x="59" y="390"/>
                  </a:lnTo>
                  <a:lnTo>
                    <a:pt x="59" y="386"/>
                  </a:lnTo>
                  <a:lnTo>
                    <a:pt x="62" y="383"/>
                  </a:lnTo>
                  <a:lnTo>
                    <a:pt x="66" y="379"/>
                  </a:lnTo>
                  <a:lnTo>
                    <a:pt x="73" y="376"/>
                  </a:lnTo>
                  <a:lnTo>
                    <a:pt x="83" y="376"/>
                  </a:lnTo>
                  <a:lnTo>
                    <a:pt x="90" y="369"/>
                  </a:lnTo>
                  <a:lnTo>
                    <a:pt x="100" y="362"/>
                  </a:lnTo>
                  <a:lnTo>
                    <a:pt x="100" y="355"/>
                  </a:lnTo>
                  <a:lnTo>
                    <a:pt x="97" y="341"/>
                  </a:lnTo>
                  <a:lnTo>
                    <a:pt x="90" y="331"/>
                  </a:lnTo>
                  <a:lnTo>
                    <a:pt x="93" y="317"/>
                  </a:lnTo>
                  <a:lnTo>
                    <a:pt x="97" y="304"/>
                  </a:lnTo>
                  <a:lnTo>
                    <a:pt x="90" y="283"/>
                  </a:lnTo>
                  <a:lnTo>
                    <a:pt x="83" y="262"/>
                  </a:lnTo>
                  <a:lnTo>
                    <a:pt x="66" y="273"/>
                  </a:lnTo>
                  <a:lnTo>
                    <a:pt x="48" y="276"/>
                  </a:lnTo>
                  <a:lnTo>
                    <a:pt x="42" y="273"/>
                  </a:lnTo>
                  <a:lnTo>
                    <a:pt x="38" y="269"/>
                  </a:lnTo>
                  <a:lnTo>
                    <a:pt x="38" y="259"/>
                  </a:lnTo>
                  <a:lnTo>
                    <a:pt x="45" y="248"/>
                  </a:lnTo>
                  <a:lnTo>
                    <a:pt x="24" y="248"/>
                  </a:lnTo>
                  <a:lnTo>
                    <a:pt x="0" y="248"/>
                  </a:lnTo>
                  <a:lnTo>
                    <a:pt x="228" y="49"/>
                  </a:lnTo>
                  <a:lnTo>
                    <a:pt x="235" y="49"/>
                  </a:lnTo>
                  <a:lnTo>
                    <a:pt x="241" y="49"/>
                  </a:lnTo>
                  <a:lnTo>
                    <a:pt x="266" y="59"/>
                  </a:lnTo>
                  <a:lnTo>
                    <a:pt x="290" y="69"/>
                  </a:lnTo>
                  <a:lnTo>
                    <a:pt x="366" y="49"/>
                  </a:lnTo>
                  <a:lnTo>
                    <a:pt x="424" y="49"/>
                  </a:lnTo>
                  <a:lnTo>
                    <a:pt x="445" y="45"/>
                  </a:lnTo>
                  <a:lnTo>
                    <a:pt x="462" y="38"/>
                  </a:lnTo>
                  <a:lnTo>
                    <a:pt x="462" y="45"/>
                  </a:lnTo>
                  <a:lnTo>
                    <a:pt x="465" y="52"/>
                  </a:lnTo>
                  <a:lnTo>
                    <a:pt x="469" y="56"/>
                  </a:lnTo>
                  <a:lnTo>
                    <a:pt x="476" y="59"/>
                  </a:lnTo>
                  <a:lnTo>
                    <a:pt x="490" y="56"/>
                  </a:lnTo>
                  <a:lnTo>
                    <a:pt x="500" y="49"/>
                  </a:lnTo>
                  <a:lnTo>
                    <a:pt x="514" y="52"/>
                  </a:lnTo>
                  <a:lnTo>
                    <a:pt x="531" y="49"/>
                  </a:lnTo>
                  <a:lnTo>
                    <a:pt x="541" y="49"/>
                  </a:lnTo>
                  <a:lnTo>
                    <a:pt x="545" y="49"/>
                  </a:lnTo>
                  <a:lnTo>
                    <a:pt x="586" y="56"/>
                  </a:lnTo>
                  <a:lnTo>
                    <a:pt x="634" y="69"/>
                  </a:lnTo>
                  <a:lnTo>
                    <a:pt x="621" y="80"/>
                  </a:lnTo>
                  <a:lnTo>
                    <a:pt x="607" y="87"/>
                  </a:lnTo>
                  <a:lnTo>
                    <a:pt x="631" y="93"/>
                  </a:lnTo>
                  <a:lnTo>
                    <a:pt x="655" y="93"/>
                  </a:lnTo>
                  <a:lnTo>
                    <a:pt x="676" y="90"/>
                  </a:lnTo>
                  <a:lnTo>
                    <a:pt x="693" y="87"/>
                  </a:lnTo>
                  <a:lnTo>
                    <a:pt x="707" y="93"/>
                  </a:lnTo>
                  <a:lnTo>
                    <a:pt x="720" y="104"/>
                  </a:lnTo>
                  <a:lnTo>
                    <a:pt x="727" y="87"/>
                  </a:lnTo>
                  <a:lnTo>
                    <a:pt x="776" y="76"/>
                  </a:lnTo>
                  <a:lnTo>
                    <a:pt x="803" y="83"/>
                  </a:lnTo>
                  <a:lnTo>
                    <a:pt x="831" y="90"/>
                  </a:lnTo>
                  <a:lnTo>
                    <a:pt x="848" y="87"/>
                  </a:lnTo>
                  <a:lnTo>
                    <a:pt x="862" y="83"/>
                  </a:lnTo>
                  <a:lnTo>
                    <a:pt x="872" y="87"/>
                  </a:lnTo>
                  <a:lnTo>
                    <a:pt x="882" y="90"/>
                  </a:lnTo>
                  <a:lnTo>
                    <a:pt x="889" y="87"/>
                  </a:lnTo>
                  <a:lnTo>
                    <a:pt x="896" y="80"/>
                  </a:lnTo>
                  <a:lnTo>
                    <a:pt x="903" y="76"/>
                  </a:lnTo>
                  <a:lnTo>
                    <a:pt x="907" y="73"/>
                  </a:lnTo>
                  <a:lnTo>
                    <a:pt x="920" y="73"/>
                  </a:lnTo>
                  <a:lnTo>
                    <a:pt x="917" y="80"/>
                  </a:lnTo>
                  <a:lnTo>
                    <a:pt x="913" y="87"/>
                  </a:lnTo>
                  <a:lnTo>
                    <a:pt x="913" y="90"/>
                  </a:lnTo>
                  <a:lnTo>
                    <a:pt x="913" y="93"/>
                  </a:lnTo>
                  <a:lnTo>
                    <a:pt x="927" y="93"/>
                  </a:lnTo>
                  <a:lnTo>
                    <a:pt x="927" y="87"/>
                  </a:lnTo>
                  <a:lnTo>
                    <a:pt x="927" y="76"/>
                  </a:lnTo>
                  <a:lnTo>
                    <a:pt x="948" y="76"/>
                  </a:lnTo>
                  <a:lnTo>
                    <a:pt x="965" y="73"/>
                  </a:lnTo>
                  <a:lnTo>
                    <a:pt x="972" y="69"/>
                  </a:lnTo>
                  <a:lnTo>
                    <a:pt x="975" y="66"/>
                  </a:lnTo>
                  <a:lnTo>
                    <a:pt x="979" y="59"/>
                  </a:lnTo>
                  <a:lnTo>
                    <a:pt x="979" y="52"/>
                  </a:lnTo>
                  <a:lnTo>
                    <a:pt x="972" y="52"/>
                  </a:lnTo>
                  <a:lnTo>
                    <a:pt x="962" y="52"/>
                  </a:lnTo>
                  <a:lnTo>
                    <a:pt x="955" y="45"/>
                  </a:lnTo>
                  <a:lnTo>
                    <a:pt x="955" y="35"/>
                  </a:lnTo>
                  <a:lnTo>
                    <a:pt x="958" y="28"/>
                  </a:lnTo>
                  <a:lnTo>
                    <a:pt x="975" y="14"/>
                  </a:lnTo>
                  <a:lnTo>
                    <a:pt x="993" y="4"/>
                  </a:lnTo>
                  <a:lnTo>
                    <a:pt x="1007" y="0"/>
                  </a:lnTo>
                  <a:lnTo>
                    <a:pt x="1013" y="0"/>
                  </a:lnTo>
                  <a:lnTo>
                    <a:pt x="1020" y="0"/>
                  </a:lnTo>
                  <a:lnTo>
                    <a:pt x="1024" y="21"/>
                  </a:lnTo>
                  <a:lnTo>
                    <a:pt x="1027" y="38"/>
                  </a:lnTo>
                  <a:lnTo>
                    <a:pt x="1020" y="45"/>
                  </a:lnTo>
                  <a:lnTo>
                    <a:pt x="1013" y="49"/>
                  </a:lnTo>
                  <a:lnTo>
                    <a:pt x="1020" y="52"/>
                  </a:lnTo>
                  <a:lnTo>
                    <a:pt x="1024" y="52"/>
                  </a:lnTo>
                  <a:lnTo>
                    <a:pt x="1020" y="59"/>
                  </a:lnTo>
                  <a:lnTo>
                    <a:pt x="1020" y="69"/>
                  </a:lnTo>
                  <a:lnTo>
                    <a:pt x="1024" y="69"/>
                  </a:lnTo>
                  <a:lnTo>
                    <a:pt x="1027" y="69"/>
                  </a:lnTo>
                  <a:lnTo>
                    <a:pt x="1027" y="66"/>
                  </a:lnTo>
                  <a:lnTo>
                    <a:pt x="1038" y="59"/>
                  </a:lnTo>
                  <a:lnTo>
                    <a:pt x="1044" y="56"/>
                  </a:lnTo>
                  <a:lnTo>
                    <a:pt x="1055" y="59"/>
                  </a:lnTo>
                  <a:lnTo>
                    <a:pt x="1065" y="59"/>
                  </a:lnTo>
                  <a:lnTo>
                    <a:pt x="1055" y="76"/>
                  </a:lnTo>
                  <a:lnTo>
                    <a:pt x="1044" y="90"/>
                  </a:lnTo>
                  <a:lnTo>
                    <a:pt x="1055" y="90"/>
                  </a:lnTo>
                  <a:lnTo>
                    <a:pt x="1062" y="90"/>
                  </a:lnTo>
                  <a:lnTo>
                    <a:pt x="1072" y="83"/>
                  </a:lnTo>
                  <a:lnTo>
                    <a:pt x="1086" y="73"/>
                  </a:lnTo>
                  <a:lnTo>
                    <a:pt x="1100" y="66"/>
                  </a:lnTo>
                  <a:lnTo>
                    <a:pt x="1113" y="62"/>
                  </a:lnTo>
                  <a:lnTo>
                    <a:pt x="1117" y="52"/>
                  </a:lnTo>
                  <a:lnTo>
                    <a:pt x="1124" y="45"/>
                  </a:lnTo>
                  <a:lnTo>
                    <a:pt x="1134" y="38"/>
                  </a:lnTo>
                  <a:lnTo>
                    <a:pt x="1148" y="38"/>
                  </a:lnTo>
                  <a:lnTo>
                    <a:pt x="1158" y="42"/>
                  </a:lnTo>
                  <a:lnTo>
                    <a:pt x="1172" y="45"/>
                  </a:lnTo>
                  <a:lnTo>
                    <a:pt x="1172" y="52"/>
                  </a:lnTo>
                  <a:lnTo>
                    <a:pt x="1172" y="59"/>
                  </a:lnTo>
                  <a:lnTo>
                    <a:pt x="1165" y="69"/>
                  </a:lnTo>
                  <a:lnTo>
                    <a:pt x="1155" y="76"/>
                  </a:lnTo>
                  <a:lnTo>
                    <a:pt x="1148" y="90"/>
                  </a:lnTo>
                  <a:lnTo>
                    <a:pt x="1141" y="104"/>
                  </a:lnTo>
                  <a:lnTo>
                    <a:pt x="1127" y="111"/>
                  </a:lnTo>
                  <a:lnTo>
                    <a:pt x="1113" y="114"/>
                  </a:lnTo>
                  <a:lnTo>
                    <a:pt x="1103" y="111"/>
                  </a:lnTo>
                  <a:lnTo>
                    <a:pt x="1096" y="104"/>
                  </a:lnTo>
                  <a:lnTo>
                    <a:pt x="1096" y="111"/>
                  </a:lnTo>
                  <a:lnTo>
                    <a:pt x="1096" y="118"/>
                  </a:lnTo>
                  <a:lnTo>
                    <a:pt x="1086" y="118"/>
                  </a:lnTo>
                  <a:lnTo>
                    <a:pt x="1079" y="121"/>
                  </a:lnTo>
                  <a:lnTo>
                    <a:pt x="1069" y="118"/>
                  </a:lnTo>
                  <a:lnTo>
                    <a:pt x="1058" y="111"/>
                  </a:lnTo>
                  <a:lnTo>
                    <a:pt x="1051" y="118"/>
                  </a:lnTo>
                  <a:lnTo>
                    <a:pt x="1041" y="124"/>
                  </a:lnTo>
                  <a:lnTo>
                    <a:pt x="1031" y="131"/>
                  </a:lnTo>
                  <a:lnTo>
                    <a:pt x="1020" y="135"/>
                  </a:lnTo>
                  <a:lnTo>
                    <a:pt x="1000" y="131"/>
                  </a:lnTo>
                  <a:lnTo>
                    <a:pt x="989" y="124"/>
                  </a:lnTo>
                  <a:lnTo>
                    <a:pt x="972" y="124"/>
                  </a:lnTo>
                  <a:lnTo>
                    <a:pt x="975" y="131"/>
                  </a:lnTo>
                  <a:lnTo>
                    <a:pt x="979" y="135"/>
                  </a:lnTo>
                  <a:lnTo>
                    <a:pt x="986" y="138"/>
                  </a:lnTo>
                  <a:lnTo>
                    <a:pt x="989" y="138"/>
                  </a:lnTo>
                  <a:lnTo>
                    <a:pt x="1003" y="138"/>
                  </a:lnTo>
                  <a:lnTo>
                    <a:pt x="1020" y="138"/>
                  </a:lnTo>
                  <a:lnTo>
                    <a:pt x="1020" y="142"/>
                  </a:lnTo>
                  <a:lnTo>
                    <a:pt x="1020" y="149"/>
                  </a:lnTo>
                  <a:lnTo>
                    <a:pt x="979" y="166"/>
                  </a:lnTo>
                  <a:lnTo>
                    <a:pt x="934" y="176"/>
                  </a:lnTo>
                  <a:lnTo>
                    <a:pt x="903" y="169"/>
                  </a:lnTo>
                  <a:lnTo>
                    <a:pt x="896" y="169"/>
                  </a:lnTo>
                  <a:lnTo>
                    <a:pt x="913" y="173"/>
                  </a:lnTo>
                  <a:lnTo>
                    <a:pt x="927" y="183"/>
                  </a:lnTo>
                  <a:lnTo>
                    <a:pt x="917" y="190"/>
                  </a:lnTo>
                  <a:lnTo>
                    <a:pt x="910" y="193"/>
                  </a:lnTo>
                  <a:lnTo>
                    <a:pt x="900" y="197"/>
                  </a:lnTo>
                  <a:lnTo>
                    <a:pt x="889" y="197"/>
                  </a:lnTo>
                  <a:lnTo>
                    <a:pt x="876" y="207"/>
                  </a:lnTo>
                  <a:lnTo>
                    <a:pt x="862" y="211"/>
                  </a:lnTo>
                  <a:lnTo>
                    <a:pt x="862" y="217"/>
                  </a:lnTo>
                  <a:lnTo>
                    <a:pt x="862" y="221"/>
                  </a:lnTo>
                  <a:lnTo>
                    <a:pt x="841" y="228"/>
                  </a:lnTo>
                  <a:lnTo>
                    <a:pt x="820" y="245"/>
                  </a:lnTo>
                  <a:lnTo>
                    <a:pt x="810" y="255"/>
                  </a:lnTo>
                  <a:lnTo>
                    <a:pt x="803" y="266"/>
                  </a:lnTo>
                  <a:lnTo>
                    <a:pt x="796" y="279"/>
                  </a:lnTo>
                  <a:lnTo>
                    <a:pt x="796" y="290"/>
                  </a:lnTo>
                  <a:lnTo>
                    <a:pt x="814" y="290"/>
                  </a:lnTo>
                  <a:lnTo>
                    <a:pt x="810" y="307"/>
                  </a:lnTo>
                  <a:lnTo>
                    <a:pt x="814" y="317"/>
                  </a:lnTo>
                  <a:lnTo>
                    <a:pt x="807" y="324"/>
                  </a:lnTo>
                  <a:lnTo>
                    <a:pt x="810" y="328"/>
                  </a:lnTo>
                  <a:lnTo>
                    <a:pt x="817" y="331"/>
                  </a:lnTo>
                  <a:lnTo>
                    <a:pt x="848" y="324"/>
                  </a:lnTo>
                  <a:lnTo>
                    <a:pt x="876" y="348"/>
                  </a:lnTo>
                  <a:lnTo>
                    <a:pt x="907" y="369"/>
                  </a:lnTo>
                  <a:lnTo>
                    <a:pt x="910" y="376"/>
                  </a:lnTo>
                  <a:lnTo>
                    <a:pt x="913" y="379"/>
                  </a:lnTo>
                  <a:lnTo>
                    <a:pt x="917" y="379"/>
                  </a:lnTo>
                  <a:lnTo>
                    <a:pt x="924" y="376"/>
                  </a:lnTo>
                  <a:lnTo>
                    <a:pt x="938" y="372"/>
                  </a:lnTo>
                  <a:lnTo>
                    <a:pt x="941" y="369"/>
                  </a:lnTo>
                  <a:lnTo>
                    <a:pt x="962" y="376"/>
                  </a:lnTo>
                  <a:lnTo>
                    <a:pt x="955" y="386"/>
                  </a:lnTo>
                  <a:lnTo>
                    <a:pt x="948" y="390"/>
                  </a:lnTo>
                  <a:lnTo>
                    <a:pt x="955" y="397"/>
                  </a:lnTo>
                  <a:lnTo>
                    <a:pt x="944" y="414"/>
                  </a:lnTo>
                  <a:lnTo>
                    <a:pt x="941" y="434"/>
                  </a:lnTo>
                  <a:lnTo>
                    <a:pt x="941" y="441"/>
                  </a:lnTo>
                  <a:lnTo>
                    <a:pt x="948" y="452"/>
                  </a:lnTo>
                  <a:lnTo>
                    <a:pt x="955" y="459"/>
                  </a:lnTo>
                  <a:lnTo>
                    <a:pt x="962" y="462"/>
                  </a:lnTo>
                  <a:lnTo>
                    <a:pt x="962" y="469"/>
                  </a:lnTo>
                  <a:lnTo>
                    <a:pt x="965" y="472"/>
                  </a:lnTo>
                  <a:lnTo>
                    <a:pt x="986" y="455"/>
                  </a:lnTo>
                  <a:lnTo>
                    <a:pt x="1000" y="434"/>
                  </a:lnTo>
                  <a:lnTo>
                    <a:pt x="1007" y="424"/>
                  </a:lnTo>
                  <a:lnTo>
                    <a:pt x="1010" y="410"/>
                  </a:lnTo>
                  <a:lnTo>
                    <a:pt x="1013" y="397"/>
                  </a:lnTo>
                  <a:lnTo>
                    <a:pt x="1013" y="383"/>
                  </a:lnTo>
                  <a:lnTo>
                    <a:pt x="1041" y="376"/>
                  </a:lnTo>
                  <a:lnTo>
                    <a:pt x="1069" y="366"/>
                  </a:lnTo>
                  <a:lnTo>
                    <a:pt x="1079" y="355"/>
                  </a:lnTo>
                  <a:lnTo>
                    <a:pt x="1089" y="345"/>
                  </a:lnTo>
                  <a:lnTo>
                    <a:pt x="1096" y="335"/>
                  </a:lnTo>
                  <a:lnTo>
                    <a:pt x="1100" y="321"/>
                  </a:lnTo>
                  <a:lnTo>
                    <a:pt x="1089" y="304"/>
                  </a:lnTo>
                  <a:lnTo>
                    <a:pt x="1082" y="293"/>
                  </a:lnTo>
                  <a:lnTo>
                    <a:pt x="1100" y="269"/>
                  </a:lnTo>
                  <a:lnTo>
                    <a:pt x="1117" y="248"/>
                  </a:lnTo>
                  <a:lnTo>
                    <a:pt x="1117" y="242"/>
                  </a:lnTo>
                  <a:lnTo>
                    <a:pt x="1117" y="238"/>
                  </a:lnTo>
                  <a:lnTo>
                    <a:pt x="1120" y="231"/>
                  </a:lnTo>
                  <a:lnTo>
                    <a:pt x="1127" y="224"/>
                  </a:lnTo>
                  <a:lnTo>
                    <a:pt x="1141" y="211"/>
                  </a:lnTo>
                  <a:lnTo>
                    <a:pt x="1148" y="200"/>
                  </a:lnTo>
                  <a:lnTo>
                    <a:pt x="1217" y="200"/>
                  </a:lnTo>
                  <a:lnTo>
                    <a:pt x="1217" y="207"/>
                  </a:lnTo>
                  <a:lnTo>
                    <a:pt x="1220" y="211"/>
                  </a:lnTo>
                  <a:lnTo>
                    <a:pt x="1227" y="211"/>
                  </a:lnTo>
                  <a:lnTo>
                    <a:pt x="1234" y="211"/>
                  </a:lnTo>
                  <a:lnTo>
                    <a:pt x="1241" y="221"/>
                  </a:lnTo>
                  <a:lnTo>
                    <a:pt x="1241" y="231"/>
                  </a:lnTo>
                  <a:lnTo>
                    <a:pt x="1255" y="231"/>
                  </a:lnTo>
                  <a:lnTo>
                    <a:pt x="1268" y="231"/>
                  </a:lnTo>
                  <a:lnTo>
                    <a:pt x="1268" y="235"/>
                  </a:lnTo>
                  <a:lnTo>
                    <a:pt x="1272" y="238"/>
                  </a:lnTo>
                  <a:lnTo>
                    <a:pt x="1258" y="262"/>
                  </a:lnTo>
                  <a:lnTo>
                    <a:pt x="1248" y="283"/>
                  </a:lnTo>
                  <a:lnTo>
                    <a:pt x="1255" y="283"/>
                  </a:lnTo>
                  <a:lnTo>
                    <a:pt x="1258" y="283"/>
                  </a:lnTo>
                  <a:lnTo>
                    <a:pt x="1255" y="297"/>
                  </a:lnTo>
                  <a:lnTo>
                    <a:pt x="1244" y="310"/>
                  </a:lnTo>
                  <a:lnTo>
                    <a:pt x="1255" y="304"/>
                  </a:lnTo>
                  <a:lnTo>
                    <a:pt x="1265" y="297"/>
                  </a:lnTo>
                  <a:lnTo>
                    <a:pt x="1272" y="300"/>
                  </a:lnTo>
                  <a:lnTo>
                    <a:pt x="1282" y="297"/>
                  </a:lnTo>
                  <a:lnTo>
                    <a:pt x="1293" y="290"/>
                  </a:lnTo>
                  <a:lnTo>
                    <a:pt x="1306" y="283"/>
                  </a:lnTo>
                  <a:lnTo>
                    <a:pt x="1330" y="266"/>
                  </a:lnTo>
                  <a:lnTo>
                    <a:pt x="1348" y="252"/>
                  </a:lnTo>
                  <a:lnTo>
                    <a:pt x="1351" y="266"/>
                  </a:lnTo>
                  <a:lnTo>
                    <a:pt x="1348" y="279"/>
                  </a:lnTo>
                  <a:lnTo>
                    <a:pt x="1358" y="279"/>
                  </a:lnTo>
                  <a:lnTo>
                    <a:pt x="1358" y="293"/>
                  </a:lnTo>
                  <a:lnTo>
                    <a:pt x="1355" y="300"/>
                  </a:lnTo>
                  <a:lnTo>
                    <a:pt x="1358" y="300"/>
                  </a:lnTo>
                  <a:lnTo>
                    <a:pt x="1365" y="300"/>
                  </a:lnTo>
                  <a:lnTo>
                    <a:pt x="1365" y="310"/>
                  </a:lnTo>
                  <a:lnTo>
                    <a:pt x="1365" y="314"/>
                  </a:lnTo>
                  <a:lnTo>
                    <a:pt x="1365" y="321"/>
                  </a:lnTo>
                  <a:lnTo>
                    <a:pt x="1372" y="324"/>
                  </a:lnTo>
                  <a:lnTo>
                    <a:pt x="1365" y="335"/>
                  </a:lnTo>
                  <a:lnTo>
                    <a:pt x="1358" y="341"/>
                  </a:lnTo>
                  <a:lnTo>
                    <a:pt x="1368" y="355"/>
                  </a:lnTo>
                  <a:lnTo>
                    <a:pt x="1386" y="366"/>
                  </a:lnTo>
                  <a:lnTo>
                    <a:pt x="1399" y="372"/>
                  </a:lnTo>
                  <a:lnTo>
                    <a:pt x="1417" y="379"/>
                  </a:lnTo>
                  <a:lnTo>
                    <a:pt x="1386" y="397"/>
                  </a:lnTo>
                  <a:lnTo>
                    <a:pt x="1368" y="407"/>
                  </a:lnTo>
                  <a:lnTo>
                    <a:pt x="1375" y="407"/>
                  </a:lnTo>
                  <a:lnTo>
                    <a:pt x="1386" y="403"/>
                  </a:lnTo>
                  <a:lnTo>
                    <a:pt x="1396" y="400"/>
                  </a:lnTo>
                  <a:lnTo>
                    <a:pt x="1410" y="397"/>
                  </a:lnTo>
                  <a:lnTo>
                    <a:pt x="1427" y="400"/>
                  </a:lnTo>
                  <a:lnTo>
                    <a:pt x="1441" y="397"/>
                  </a:lnTo>
                  <a:lnTo>
                    <a:pt x="1441" y="403"/>
                  </a:lnTo>
                  <a:lnTo>
                    <a:pt x="1441" y="410"/>
                  </a:lnTo>
                  <a:lnTo>
                    <a:pt x="1441" y="421"/>
                  </a:lnTo>
                  <a:lnTo>
                    <a:pt x="1437" y="424"/>
                  </a:lnTo>
                  <a:lnTo>
                    <a:pt x="1434" y="428"/>
                  </a:lnTo>
                  <a:lnTo>
                    <a:pt x="1427" y="431"/>
                  </a:lnTo>
                  <a:lnTo>
                    <a:pt x="1430" y="434"/>
                  </a:lnTo>
                  <a:lnTo>
                    <a:pt x="1434" y="441"/>
                  </a:lnTo>
                  <a:lnTo>
                    <a:pt x="1427" y="448"/>
                  </a:lnTo>
                  <a:lnTo>
                    <a:pt x="1420" y="452"/>
                  </a:lnTo>
                  <a:lnTo>
                    <a:pt x="1410" y="455"/>
                  </a:lnTo>
                  <a:lnTo>
                    <a:pt x="1403" y="452"/>
                  </a:lnTo>
                  <a:lnTo>
                    <a:pt x="1389" y="459"/>
                  </a:lnTo>
                  <a:lnTo>
                    <a:pt x="1372" y="462"/>
                  </a:lnTo>
                  <a:lnTo>
                    <a:pt x="1365" y="466"/>
                  </a:lnTo>
                  <a:lnTo>
                    <a:pt x="1358" y="466"/>
                  </a:lnTo>
                  <a:lnTo>
                    <a:pt x="1355" y="472"/>
                  </a:lnTo>
                  <a:lnTo>
                    <a:pt x="1355" y="476"/>
                  </a:lnTo>
                  <a:lnTo>
                    <a:pt x="1351" y="476"/>
                  </a:lnTo>
                  <a:lnTo>
                    <a:pt x="1348" y="483"/>
                  </a:lnTo>
                  <a:lnTo>
                    <a:pt x="1344" y="486"/>
                  </a:lnTo>
                  <a:lnTo>
                    <a:pt x="1341" y="490"/>
                  </a:lnTo>
                  <a:lnTo>
                    <a:pt x="1330" y="490"/>
                  </a:lnTo>
                  <a:lnTo>
                    <a:pt x="1289" y="483"/>
                  </a:lnTo>
                  <a:lnTo>
                    <a:pt x="1258" y="483"/>
                  </a:lnTo>
                  <a:lnTo>
                    <a:pt x="1231" y="483"/>
                  </a:lnTo>
                  <a:lnTo>
                    <a:pt x="1217" y="486"/>
                  </a:lnTo>
                  <a:lnTo>
                    <a:pt x="1203" y="490"/>
                  </a:lnTo>
                  <a:lnTo>
                    <a:pt x="1193" y="497"/>
                  </a:lnTo>
                  <a:lnTo>
                    <a:pt x="1186" y="503"/>
                  </a:lnTo>
                  <a:lnTo>
                    <a:pt x="1168" y="517"/>
                  </a:lnTo>
                  <a:lnTo>
                    <a:pt x="1148" y="528"/>
                  </a:lnTo>
                  <a:lnTo>
                    <a:pt x="1127" y="538"/>
                  </a:lnTo>
                  <a:lnTo>
                    <a:pt x="1110" y="548"/>
                  </a:lnTo>
                  <a:lnTo>
                    <a:pt x="1093" y="565"/>
                  </a:lnTo>
                  <a:lnTo>
                    <a:pt x="1086" y="579"/>
                  </a:lnTo>
                  <a:lnTo>
                    <a:pt x="1100" y="572"/>
                  </a:lnTo>
                  <a:lnTo>
                    <a:pt x="1110" y="565"/>
                  </a:lnTo>
                  <a:lnTo>
                    <a:pt x="1134" y="548"/>
                  </a:lnTo>
                  <a:lnTo>
                    <a:pt x="1162" y="531"/>
                  </a:lnTo>
                  <a:lnTo>
                    <a:pt x="1175" y="521"/>
                  </a:lnTo>
                  <a:lnTo>
                    <a:pt x="1193" y="514"/>
                  </a:lnTo>
                  <a:lnTo>
                    <a:pt x="1206" y="510"/>
                  </a:lnTo>
                  <a:lnTo>
                    <a:pt x="1220" y="507"/>
                  </a:lnTo>
                  <a:lnTo>
                    <a:pt x="1227" y="510"/>
                  </a:lnTo>
                  <a:lnTo>
                    <a:pt x="1234" y="514"/>
                  </a:lnTo>
                  <a:lnTo>
                    <a:pt x="1237" y="517"/>
                  </a:lnTo>
                  <a:lnTo>
                    <a:pt x="1241" y="524"/>
                  </a:lnTo>
                  <a:lnTo>
                    <a:pt x="1241" y="531"/>
                  </a:lnTo>
                  <a:lnTo>
                    <a:pt x="1237" y="538"/>
                  </a:lnTo>
                  <a:lnTo>
                    <a:pt x="1231" y="541"/>
                  </a:lnTo>
                  <a:lnTo>
                    <a:pt x="1227" y="541"/>
                  </a:lnTo>
                  <a:lnTo>
                    <a:pt x="1210" y="538"/>
                  </a:lnTo>
                  <a:lnTo>
                    <a:pt x="1196" y="534"/>
                  </a:lnTo>
                  <a:lnTo>
                    <a:pt x="1186" y="538"/>
                  </a:lnTo>
                  <a:lnTo>
                    <a:pt x="1182" y="541"/>
                  </a:lnTo>
                  <a:lnTo>
                    <a:pt x="1206" y="552"/>
                  </a:lnTo>
                  <a:lnTo>
                    <a:pt x="1217" y="552"/>
                  </a:lnTo>
                  <a:lnTo>
                    <a:pt x="1227" y="552"/>
                  </a:lnTo>
                  <a:lnTo>
                    <a:pt x="1217" y="562"/>
                  </a:lnTo>
                  <a:lnTo>
                    <a:pt x="1213" y="572"/>
                  </a:lnTo>
                  <a:lnTo>
                    <a:pt x="1213" y="583"/>
                  </a:lnTo>
                  <a:lnTo>
                    <a:pt x="1217" y="590"/>
                  </a:lnTo>
                  <a:lnTo>
                    <a:pt x="1227" y="593"/>
                  </a:lnTo>
                  <a:lnTo>
                    <a:pt x="1234" y="596"/>
                  </a:lnTo>
                  <a:lnTo>
                    <a:pt x="1255" y="600"/>
                  </a:lnTo>
                  <a:lnTo>
                    <a:pt x="1275" y="600"/>
                  </a:lnTo>
                  <a:lnTo>
                    <a:pt x="1275" y="610"/>
                  </a:lnTo>
                  <a:lnTo>
                    <a:pt x="1262" y="614"/>
                  </a:lnTo>
                  <a:lnTo>
                    <a:pt x="1248" y="614"/>
                  </a:lnTo>
                  <a:lnTo>
                    <a:pt x="1224" y="627"/>
                  </a:lnTo>
                  <a:lnTo>
                    <a:pt x="1199" y="645"/>
                  </a:lnTo>
                  <a:lnTo>
                    <a:pt x="1182" y="648"/>
                  </a:lnTo>
                  <a:lnTo>
                    <a:pt x="1172" y="652"/>
                  </a:lnTo>
                  <a:lnTo>
                    <a:pt x="1165" y="652"/>
                  </a:lnTo>
                  <a:lnTo>
                    <a:pt x="1162" y="645"/>
                  </a:lnTo>
                  <a:lnTo>
                    <a:pt x="1165" y="634"/>
                  </a:lnTo>
                  <a:lnTo>
                    <a:pt x="1172" y="627"/>
                  </a:lnTo>
                  <a:lnTo>
                    <a:pt x="1182" y="624"/>
                  </a:lnTo>
                  <a:lnTo>
                    <a:pt x="1193" y="621"/>
                  </a:lnTo>
                  <a:lnTo>
                    <a:pt x="1213" y="617"/>
                  </a:lnTo>
                  <a:lnTo>
                    <a:pt x="1231" y="610"/>
                  </a:lnTo>
                  <a:lnTo>
                    <a:pt x="1217" y="603"/>
                  </a:lnTo>
                  <a:lnTo>
                    <a:pt x="1206" y="600"/>
                  </a:lnTo>
                  <a:lnTo>
                    <a:pt x="1189" y="607"/>
                  </a:lnTo>
                  <a:lnTo>
                    <a:pt x="1179" y="614"/>
                  </a:lnTo>
                  <a:lnTo>
                    <a:pt x="1172" y="617"/>
                  </a:lnTo>
                  <a:lnTo>
                    <a:pt x="1165" y="617"/>
                  </a:lnTo>
                  <a:lnTo>
                    <a:pt x="1162" y="6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11" name="Freeform 467"/>
            <p:cNvSpPr>
              <a:spLocks/>
            </p:cNvSpPr>
            <p:nvPr/>
          </p:nvSpPr>
          <p:spPr bwMode="auto">
            <a:xfrm>
              <a:off x="1563180" y="2710341"/>
              <a:ext cx="2594066" cy="1205580"/>
            </a:xfrm>
            <a:custGeom>
              <a:avLst/>
              <a:gdLst>
                <a:gd name="T0" fmla="*/ 2390 w 1441"/>
                <a:gd name="T1" fmla="*/ 1023 h 686"/>
                <a:gd name="T2" fmla="*/ 2174 w 1441"/>
                <a:gd name="T3" fmla="*/ 1124 h 686"/>
                <a:gd name="T4" fmla="*/ 1883 w 1441"/>
                <a:gd name="T5" fmla="*/ 1231 h 686"/>
                <a:gd name="T6" fmla="*/ 1769 w 1441"/>
                <a:gd name="T7" fmla="*/ 1219 h 686"/>
                <a:gd name="T8" fmla="*/ 1855 w 1441"/>
                <a:gd name="T9" fmla="*/ 1155 h 686"/>
                <a:gd name="T10" fmla="*/ 1869 w 1441"/>
                <a:gd name="T11" fmla="*/ 1084 h 686"/>
                <a:gd name="T12" fmla="*/ 1703 w 1441"/>
                <a:gd name="T13" fmla="*/ 978 h 686"/>
                <a:gd name="T14" fmla="*/ 1603 w 1441"/>
                <a:gd name="T15" fmla="*/ 986 h 686"/>
                <a:gd name="T16" fmla="*/ 1449 w 1441"/>
                <a:gd name="T17" fmla="*/ 972 h 686"/>
                <a:gd name="T18" fmla="*/ 1371 w 1441"/>
                <a:gd name="T19" fmla="*/ 928 h 686"/>
                <a:gd name="T20" fmla="*/ 211 w 1441"/>
                <a:gd name="T21" fmla="*/ 928 h 686"/>
                <a:gd name="T22" fmla="*/ 100 w 1441"/>
                <a:gd name="T23" fmla="*/ 852 h 686"/>
                <a:gd name="T24" fmla="*/ 100 w 1441"/>
                <a:gd name="T25" fmla="*/ 767 h 686"/>
                <a:gd name="T26" fmla="*/ 129 w 1441"/>
                <a:gd name="T27" fmla="*/ 696 h 686"/>
                <a:gd name="T28" fmla="*/ 188 w 1441"/>
                <a:gd name="T29" fmla="*/ 602 h 686"/>
                <a:gd name="T30" fmla="*/ 79 w 1441"/>
                <a:gd name="T31" fmla="*/ 488 h 686"/>
                <a:gd name="T32" fmla="*/ 495 w 1441"/>
                <a:gd name="T33" fmla="*/ 90 h 686"/>
                <a:gd name="T34" fmla="*/ 935 w 1441"/>
                <a:gd name="T35" fmla="*/ 82 h 686"/>
                <a:gd name="T36" fmla="*/ 1081 w 1441"/>
                <a:gd name="T37" fmla="*/ 94 h 686"/>
                <a:gd name="T38" fmla="*/ 1328 w 1441"/>
                <a:gd name="T39" fmla="*/ 170 h 686"/>
                <a:gd name="T40" fmla="*/ 1631 w 1441"/>
                <a:gd name="T41" fmla="*/ 139 h 686"/>
                <a:gd name="T42" fmla="*/ 1869 w 1441"/>
                <a:gd name="T43" fmla="*/ 158 h 686"/>
                <a:gd name="T44" fmla="*/ 1917 w 1441"/>
                <a:gd name="T45" fmla="*/ 158 h 686"/>
                <a:gd name="T46" fmla="*/ 1992 w 1441"/>
                <a:gd name="T47" fmla="*/ 139 h 686"/>
                <a:gd name="T48" fmla="*/ 2009 w 1441"/>
                <a:gd name="T49" fmla="*/ 82 h 686"/>
                <a:gd name="T50" fmla="*/ 2154 w 1441"/>
                <a:gd name="T51" fmla="*/ 38 h 686"/>
                <a:gd name="T52" fmla="*/ 2154 w 1441"/>
                <a:gd name="T53" fmla="*/ 126 h 686"/>
                <a:gd name="T54" fmla="*/ 2217 w 1441"/>
                <a:gd name="T55" fmla="*/ 139 h 686"/>
                <a:gd name="T56" fmla="*/ 2350 w 1441"/>
                <a:gd name="T57" fmla="*/ 94 h 686"/>
                <a:gd name="T58" fmla="*/ 2450 w 1441"/>
                <a:gd name="T59" fmla="*/ 126 h 686"/>
                <a:gd name="T60" fmla="*/ 2306 w 1441"/>
                <a:gd name="T61" fmla="*/ 202 h 686"/>
                <a:gd name="T62" fmla="*/ 2167 w 1441"/>
                <a:gd name="T63" fmla="*/ 240 h 686"/>
                <a:gd name="T64" fmla="*/ 2058 w 1441"/>
                <a:gd name="T65" fmla="*/ 245 h 686"/>
                <a:gd name="T66" fmla="*/ 1964 w 1441"/>
                <a:gd name="T67" fmla="*/ 318 h 686"/>
                <a:gd name="T68" fmla="*/ 1914 w 1441"/>
                <a:gd name="T69" fmla="*/ 350 h 686"/>
                <a:gd name="T70" fmla="*/ 1723 w 1441"/>
                <a:gd name="T71" fmla="*/ 445 h 686"/>
                <a:gd name="T72" fmla="*/ 1703 w 1441"/>
                <a:gd name="T73" fmla="*/ 558 h 686"/>
                <a:gd name="T74" fmla="*/ 1784 w 1441"/>
                <a:gd name="T75" fmla="*/ 591 h 686"/>
                <a:gd name="T76" fmla="*/ 1972 w 1441"/>
                <a:gd name="T77" fmla="*/ 677 h 686"/>
                <a:gd name="T78" fmla="*/ 2009 w 1441"/>
                <a:gd name="T79" fmla="*/ 723 h 686"/>
                <a:gd name="T80" fmla="*/ 2024 w 1441"/>
                <a:gd name="T81" fmla="*/ 852 h 686"/>
                <a:gd name="T82" fmla="*/ 2188 w 1441"/>
                <a:gd name="T83" fmla="*/ 684 h 686"/>
                <a:gd name="T84" fmla="*/ 2312 w 1441"/>
                <a:gd name="T85" fmla="*/ 488 h 686"/>
                <a:gd name="T86" fmla="*/ 2412 w 1441"/>
                <a:gd name="T87" fmla="*/ 364 h 686"/>
                <a:gd name="T88" fmla="*/ 2610 w 1441"/>
                <a:gd name="T89" fmla="*/ 421 h 686"/>
                <a:gd name="T90" fmla="*/ 2646 w 1441"/>
                <a:gd name="T91" fmla="*/ 515 h 686"/>
                <a:gd name="T92" fmla="*/ 2747 w 1441"/>
                <a:gd name="T93" fmla="*/ 515 h 686"/>
                <a:gd name="T94" fmla="*/ 2856 w 1441"/>
                <a:gd name="T95" fmla="*/ 535 h 686"/>
                <a:gd name="T96" fmla="*/ 2870 w 1441"/>
                <a:gd name="T97" fmla="*/ 609 h 686"/>
                <a:gd name="T98" fmla="*/ 2890 w 1441"/>
                <a:gd name="T99" fmla="*/ 741 h 686"/>
                <a:gd name="T100" fmla="*/ 3029 w 1441"/>
                <a:gd name="T101" fmla="*/ 767 h 686"/>
                <a:gd name="T102" fmla="*/ 2964 w 1441"/>
                <a:gd name="T103" fmla="*/ 828 h 686"/>
                <a:gd name="T104" fmla="*/ 2849 w 1441"/>
                <a:gd name="T105" fmla="*/ 865 h 686"/>
                <a:gd name="T106" fmla="*/ 2710 w 1441"/>
                <a:gd name="T107" fmla="*/ 880 h 686"/>
                <a:gd name="T108" fmla="*/ 2455 w 1441"/>
                <a:gd name="T109" fmla="*/ 940 h 686"/>
                <a:gd name="T110" fmla="*/ 2386 w 1441"/>
                <a:gd name="T111" fmla="*/ 999 h 686"/>
                <a:gd name="T112" fmla="*/ 2602 w 1441"/>
                <a:gd name="T113" fmla="*/ 940 h 686"/>
                <a:gd name="T114" fmla="*/ 2493 w 1441"/>
                <a:gd name="T115" fmla="*/ 978 h 686"/>
                <a:gd name="T116" fmla="*/ 2551 w 1441"/>
                <a:gd name="T117" fmla="*/ 1040 h 686"/>
                <a:gd name="T118" fmla="*/ 2680 w 1441"/>
                <a:gd name="T119" fmla="*/ 1109 h 686"/>
                <a:gd name="T120" fmla="*/ 2450 w 1441"/>
                <a:gd name="T121" fmla="*/ 1187 h 686"/>
                <a:gd name="T122" fmla="*/ 2559 w 1441"/>
                <a:gd name="T123" fmla="*/ 1096 h 686"/>
                <a:gd name="T124" fmla="*/ 2441 w 1441"/>
                <a:gd name="T125" fmla="*/ 1124 h 6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441" h="686">
                  <a:moveTo>
                    <a:pt x="1162" y="617"/>
                  </a:moveTo>
                  <a:lnTo>
                    <a:pt x="1162" y="586"/>
                  </a:lnTo>
                  <a:lnTo>
                    <a:pt x="1168" y="576"/>
                  </a:lnTo>
                  <a:lnTo>
                    <a:pt x="1172" y="559"/>
                  </a:lnTo>
                  <a:lnTo>
                    <a:pt x="1165" y="562"/>
                  </a:lnTo>
                  <a:lnTo>
                    <a:pt x="1148" y="559"/>
                  </a:lnTo>
                  <a:lnTo>
                    <a:pt x="1137" y="562"/>
                  </a:lnTo>
                  <a:lnTo>
                    <a:pt x="1127" y="572"/>
                  </a:lnTo>
                  <a:lnTo>
                    <a:pt x="1120" y="583"/>
                  </a:lnTo>
                  <a:lnTo>
                    <a:pt x="1110" y="593"/>
                  </a:lnTo>
                  <a:lnTo>
                    <a:pt x="1096" y="607"/>
                  </a:lnTo>
                  <a:lnTo>
                    <a:pt x="1079" y="610"/>
                  </a:lnTo>
                  <a:lnTo>
                    <a:pt x="1058" y="614"/>
                  </a:lnTo>
                  <a:lnTo>
                    <a:pt x="1034" y="617"/>
                  </a:lnTo>
                  <a:lnTo>
                    <a:pt x="1000" y="617"/>
                  </a:lnTo>
                  <a:lnTo>
                    <a:pt x="986" y="638"/>
                  </a:lnTo>
                  <a:lnTo>
                    <a:pt x="965" y="652"/>
                  </a:lnTo>
                  <a:lnTo>
                    <a:pt x="944" y="662"/>
                  </a:lnTo>
                  <a:lnTo>
                    <a:pt x="924" y="669"/>
                  </a:lnTo>
                  <a:lnTo>
                    <a:pt x="896" y="676"/>
                  </a:lnTo>
                  <a:lnTo>
                    <a:pt x="886" y="679"/>
                  </a:lnTo>
                  <a:lnTo>
                    <a:pt x="876" y="679"/>
                  </a:lnTo>
                  <a:lnTo>
                    <a:pt x="855" y="683"/>
                  </a:lnTo>
                  <a:lnTo>
                    <a:pt x="831" y="686"/>
                  </a:lnTo>
                  <a:lnTo>
                    <a:pt x="827" y="686"/>
                  </a:lnTo>
                  <a:lnTo>
                    <a:pt x="824" y="686"/>
                  </a:lnTo>
                  <a:lnTo>
                    <a:pt x="841" y="669"/>
                  </a:lnTo>
                  <a:lnTo>
                    <a:pt x="855" y="655"/>
                  </a:lnTo>
                  <a:lnTo>
                    <a:pt x="858" y="634"/>
                  </a:lnTo>
                  <a:lnTo>
                    <a:pt x="869" y="617"/>
                  </a:lnTo>
                  <a:lnTo>
                    <a:pt x="876" y="617"/>
                  </a:lnTo>
                  <a:lnTo>
                    <a:pt x="879" y="624"/>
                  </a:lnTo>
                  <a:lnTo>
                    <a:pt x="882" y="634"/>
                  </a:lnTo>
                  <a:lnTo>
                    <a:pt x="893" y="631"/>
                  </a:lnTo>
                  <a:lnTo>
                    <a:pt x="907" y="627"/>
                  </a:lnTo>
                  <a:lnTo>
                    <a:pt x="907" y="614"/>
                  </a:lnTo>
                  <a:lnTo>
                    <a:pt x="900" y="607"/>
                  </a:lnTo>
                  <a:lnTo>
                    <a:pt x="896" y="600"/>
                  </a:lnTo>
                  <a:lnTo>
                    <a:pt x="889" y="596"/>
                  </a:lnTo>
                  <a:lnTo>
                    <a:pt x="879" y="593"/>
                  </a:lnTo>
                  <a:lnTo>
                    <a:pt x="855" y="593"/>
                  </a:lnTo>
                  <a:lnTo>
                    <a:pt x="838" y="590"/>
                  </a:lnTo>
                  <a:lnTo>
                    <a:pt x="834" y="576"/>
                  </a:lnTo>
                  <a:lnTo>
                    <a:pt x="831" y="559"/>
                  </a:lnTo>
                  <a:lnTo>
                    <a:pt x="824" y="552"/>
                  </a:lnTo>
                  <a:lnTo>
                    <a:pt x="817" y="548"/>
                  </a:lnTo>
                  <a:lnTo>
                    <a:pt x="810" y="538"/>
                  </a:lnTo>
                  <a:lnTo>
                    <a:pt x="807" y="524"/>
                  </a:lnTo>
                  <a:lnTo>
                    <a:pt x="796" y="524"/>
                  </a:lnTo>
                  <a:lnTo>
                    <a:pt x="782" y="524"/>
                  </a:lnTo>
                  <a:lnTo>
                    <a:pt x="769" y="531"/>
                  </a:lnTo>
                  <a:lnTo>
                    <a:pt x="765" y="534"/>
                  </a:lnTo>
                  <a:lnTo>
                    <a:pt x="762" y="541"/>
                  </a:lnTo>
                  <a:lnTo>
                    <a:pt x="758" y="545"/>
                  </a:lnTo>
                  <a:lnTo>
                    <a:pt x="751" y="548"/>
                  </a:lnTo>
                  <a:lnTo>
                    <a:pt x="734" y="545"/>
                  </a:lnTo>
                  <a:lnTo>
                    <a:pt x="720" y="538"/>
                  </a:lnTo>
                  <a:lnTo>
                    <a:pt x="714" y="541"/>
                  </a:lnTo>
                  <a:lnTo>
                    <a:pt x="703" y="538"/>
                  </a:lnTo>
                  <a:lnTo>
                    <a:pt x="689" y="534"/>
                  </a:lnTo>
                  <a:lnTo>
                    <a:pt x="686" y="534"/>
                  </a:lnTo>
                  <a:lnTo>
                    <a:pt x="679" y="534"/>
                  </a:lnTo>
                  <a:lnTo>
                    <a:pt x="672" y="531"/>
                  </a:lnTo>
                  <a:lnTo>
                    <a:pt x="669" y="528"/>
                  </a:lnTo>
                  <a:lnTo>
                    <a:pt x="665" y="521"/>
                  </a:lnTo>
                  <a:lnTo>
                    <a:pt x="662" y="510"/>
                  </a:lnTo>
                  <a:lnTo>
                    <a:pt x="652" y="510"/>
                  </a:lnTo>
                  <a:lnTo>
                    <a:pt x="652" y="517"/>
                  </a:lnTo>
                  <a:lnTo>
                    <a:pt x="652" y="524"/>
                  </a:lnTo>
                  <a:lnTo>
                    <a:pt x="100" y="524"/>
                  </a:lnTo>
                  <a:lnTo>
                    <a:pt x="104" y="514"/>
                  </a:lnTo>
                  <a:lnTo>
                    <a:pt x="100" y="510"/>
                  </a:lnTo>
                  <a:lnTo>
                    <a:pt x="97" y="503"/>
                  </a:lnTo>
                  <a:lnTo>
                    <a:pt x="93" y="497"/>
                  </a:lnTo>
                  <a:lnTo>
                    <a:pt x="86" y="497"/>
                  </a:lnTo>
                  <a:lnTo>
                    <a:pt x="83" y="490"/>
                  </a:lnTo>
                  <a:lnTo>
                    <a:pt x="73" y="486"/>
                  </a:lnTo>
                  <a:lnTo>
                    <a:pt x="62" y="479"/>
                  </a:lnTo>
                  <a:lnTo>
                    <a:pt x="52" y="476"/>
                  </a:lnTo>
                  <a:lnTo>
                    <a:pt x="48" y="469"/>
                  </a:lnTo>
                  <a:lnTo>
                    <a:pt x="62" y="455"/>
                  </a:lnTo>
                  <a:lnTo>
                    <a:pt x="76" y="441"/>
                  </a:lnTo>
                  <a:lnTo>
                    <a:pt x="66" y="441"/>
                  </a:lnTo>
                  <a:lnTo>
                    <a:pt x="59" y="438"/>
                  </a:lnTo>
                  <a:lnTo>
                    <a:pt x="59" y="428"/>
                  </a:lnTo>
                  <a:lnTo>
                    <a:pt x="59" y="421"/>
                  </a:lnTo>
                  <a:lnTo>
                    <a:pt x="48" y="421"/>
                  </a:lnTo>
                  <a:lnTo>
                    <a:pt x="52" y="414"/>
                  </a:lnTo>
                  <a:lnTo>
                    <a:pt x="48" y="410"/>
                  </a:lnTo>
                  <a:lnTo>
                    <a:pt x="45" y="410"/>
                  </a:lnTo>
                  <a:lnTo>
                    <a:pt x="52" y="397"/>
                  </a:lnTo>
                  <a:lnTo>
                    <a:pt x="59" y="390"/>
                  </a:lnTo>
                  <a:lnTo>
                    <a:pt x="59" y="386"/>
                  </a:lnTo>
                  <a:lnTo>
                    <a:pt x="62" y="383"/>
                  </a:lnTo>
                  <a:lnTo>
                    <a:pt x="66" y="379"/>
                  </a:lnTo>
                  <a:lnTo>
                    <a:pt x="73" y="376"/>
                  </a:lnTo>
                  <a:lnTo>
                    <a:pt x="83" y="376"/>
                  </a:lnTo>
                  <a:lnTo>
                    <a:pt x="90" y="369"/>
                  </a:lnTo>
                  <a:lnTo>
                    <a:pt x="100" y="362"/>
                  </a:lnTo>
                  <a:lnTo>
                    <a:pt x="100" y="355"/>
                  </a:lnTo>
                  <a:lnTo>
                    <a:pt x="97" y="341"/>
                  </a:lnTo>
                  <a:lnTo>
                    <a:pt x="90" y="331"/>
                  </a:lnTo>
                  <a:lnTo>
                    <a:pt x="93" y="317"/>
                  </a:lnTo>
                  <a:lnTo>
                    <a:pt x="97" y="304"/>
                  </a:lnTo>
                  <a:lnTo>
                    <a:pt x="90" y="283"/>
                  </a:lnTo>
                  <a:lnTo>
                    <a:pt x="83" y="262"/>
                  </a:lnTo>
                  <a:lnTo>
                    <a:pt x="66" y="273"/>
                  </a:lnTo>
                  <a:lnTo>
                    <a:pt x="48" y="276"/>
                  </a:lnTo>
                  <a:lnTo>
                    <a:pt x="42" y="273"/>
                  </a:lnTo>
                  <a:lnTo>
                    <a:pt x="38" y="269"/>
                  </a:lnTo>
                  <a:lnTo>
                    <a:pt x="38" y="259"/>
                  </a:lnTo>
                  <a:lnTo>
                    <a:pt x="45" y="248"/>
                  </a:lnTo>
                  <a:lnTo>
                    <a:pt x="24" y="248"/>
                  </a:lnTo>
                  <a:lnTo>
                    <a:pt x="0" y="248"/>
                  </a:lnTo>
                  <a:lnTo>
                    <a:pt x="228" y="49"/>
                  </a:lnTo>
                  <a:lnTo>
                    <a:pt x="235" y="49"/>
                  </a:lnTo>
                  <a:lnTo>
                    <a:pt x="241" y="49"/>
                  </a:lnTo>
                  <a:lnTo>
                    <a:pt x="266" y="59"/>
                  </a:lnTo>
                  <a:lnTo>
                    <a:pt x="290" y="69"/>
                  </a:lnTo>
                  <a:lnTo>
                    <a:pt x="366" y="49"/>
                  </a:lnTo>
                  <a:lnTo>
                    <a:pt x="424" y="49"/>
                  </a:lnTo>
                  <a:lnTo>
                    <a:pt x="445" y="45"/>
                  </a:lnTo>
                  <a:lnTo>
                    <a:pt x="462" y="38"/>
                  </a:lnTo>
                  <a:lnTo>
                    <a:pt x="462" y="45"/>
                  </a:lnTo>
                  <a:lnTo>
                    <a:pt x="465" y="52"/>
                  </a:lnTo>
                  <a:lnTo>
                    <a:pt x="469" y="56"/>
                  </a:lnTo>
                  <a:lnTo>
                    <a:pt x="476" y="59"/>
                  </a:lnTo>
                  <a:lnTo>
                    <a:pt x="490" y="56"/>
                  </a:lnTo>
                  <a:lnTo>
                    <a:pt x="500" y="49"/>
                  </a:lnTo>
                  <a:lnTo>
                    <a:pt x="514" y="52"/>
                  </a:lnTo>
                  <a:lnTo>
                    <a:pt x="531" y="49"/>
                  </a:lnTo>
                  <a:lnTo>
                    <a:pt x="541" y="49"/>
                  </a:lnTo>
                  <a:lnTo>
                    <a:pt x="545" y="49"/>
                  </a:lnTo>
                  <a:lnTo>
                    <a:pt x="586" y="56"/>
                  </a:lnTo>
                  <a:lnTo>
                    <a:pt x="634" y="69"/>
                  </a:lnTo>
                  <a:lnTo>
                    <a:pt x="621" y="80"/>
                  </a:lnTo>
                  <a:lnTo>
                    <a:pt x="607" y="87"/>
                  </a:lnTo>
                  <a:lnTo>
                    <a:pt x="631" y="93"/>
                  </a:lnTo>
                  <a:lnTo>
                    <a:pt x="655" y="93"/>
                  </a:lnTo>
                  <a:lnTo>
                    <a:pt x="676" y="90"/>
                  </a:lnTo>
                  <a:lnTo>
                    <a:pt x="693" y="87"/>
                  </a:lnTo>
                  <a:lnTo>
                    <a:pt x="707" y="93"/>
                  </a:lnTo>
                  <a:lnTo>
                    <a:pt x="720" y="104"/>
                  </a:lnTo>
                  <a:lnTo>
                    <a:pt x="727" y="87"/>
                  </a:lnTo>
                  <a:lnTo>
                    <a:pt x="776" y="76"/>
                  </a:lnTo>
                  <a:lnTo>
                    <a:pt x="803" y="83"/>
                  </a:lnTo>
                  <a:lnTo>
                    <a:pt x="831" y="90"/>
                  </a:lnTo>
                  <a:lnTo>
                    <a:pt x="848" y="87"/>
                  </a:lnTo>
                  <a:lnTo>
                    <a:pt x="862" y="83"/>
                  </a:lnTo>
                  <a:lnTo>
                    <a:pt x="872" y="87"/>
                  </a:lnTo>
                  <a:lnTo>
                    <a:pt x="882" y="90"/>
                  </a:lnTo>
                  <a:lnTo>
                    <a:pt x="889" y="87"/>
                  </a:lnTo>
                  <a:lnTo>
                    <a:pt x="896" y="80"/>
                  </a:lnTo>
                  <a:lnTo>
                    <a:pt x="903" y="76"/>
                  </a:lnTo>
                  <a:lnTo>
                    <a:pt x="907" y="73"/>
                  </a:lnTo>
                  <a:lnTo>
                    <a:pt x="920" y="73"/>
                  </a:lnTo>
                  <a:lnTo>
                    <a:pt x="917" y="80"/>
                  </a:lnTo>
                  <a:lnTo>
                    <a:pt x="913" y="87"/>
                  </a:lnTo>
                  <a:lnTo>
                    <a:pt x="913" y="90"/>
                  </a:lnTo>
                  <a:lnTo>
                    <a:pt x="913" y="93"/>
                  </a:lnTo>
                  <a:lnTo>
                    <a:pt x="927" y="93"/>
                  </a:lnTo>
                  <a:lnTo>
                    <a:pt x="927" y="87"/>
                  </a:lnTo>
                  <a:lnTo>
                    <a:pt x="927" y="76"/>
                  </a:lnTo>
                  <a:lnTo>
                    <a:pt x="948" y="76"/>
                  </a:lnTo>
                  <a:lnTo>
                    <a:pt x="965" y="73"/>
                  </a:lnTo>
                  <a:lnTo>
                    <a:pt x="972" y="69"/>
                  </a:lnTo>
                  <a:lnTo>
                    <a:pt x="975" y="66"/>
                  </a:lnTo>
                  <a:lnTo>
                    <a:pt x="979" y="59"/>
                  </a:lnTo>
                  <a:lnTo>
                    <a:pt x="979" y="52"/>
                  </a:lnTo>
                  <a:lnTo>
                    <a:pt x="972" y="52"/>
                  </a:lnTo>
                  <a:lnTo>
                    <a:pt x="962" y="52"/>
                  </a:lnTo>
                  <a:lnTo>
                    <a:pt x="955" y="45"/>
                  </a:lnTo>
                  <a:lnTo>
                    <a:pt x="955" y="35"/>
                  </a:lnTo>
                  <a:lnTo>
                    <a:pt x="958" y="28"/>
                  </a:lnTo>
                  <a:lnTo>
                    <a:pt x="975" y="14"/>
                  </a:lnTo>
                  <a:lnTo>
                    <a:pt x="993" y="4"/>
                  </a:lnTo>
                  <a:lnTo>
                    <a:pt x="1007" y="0"/>
                  </a:lnTo>
                  <a:lnTo>
                    <a:pt x="1013" y="0"/>
                  </a:lnTo>
                  <a:lnTo>
                    <a:pt x="1020" y="0"/>
                  </a:lnTo>
                  <a:lnTo>
                    <a:pt x="1024" y="21"/>
                  </a:lnTo>
                  <a:lnTo>
                    <a:pt x="1027" y="38"/>
                  </a:lnTo>
                  <a:lnTo>
                    <a:pt x="1020" y="45"/>
                  </a:lnTo>
                  <a:lnTo>
                    <a:pt x="1013" y="49"/>
                  </a:lnTo>
                  <a:lnTo>
                    <a:pt x="1020" y="52"/>
                  </a:lnTo>
                  <a:lnTo>
                    <a:pt x="1024" y="52"/>
                  </a:lnTo>
                  <a:lnTo>
                    <a:pt x="1020" y="59"/>
                  </a:lnTo>
                  <a:lnTo>
                    <a:pt x="1020" y="69"/>
                  </a:lnTo>
                  <a:lnTo>
                    <a:pt x="1024" y="69"/>
                  </a:lnTo>
                  <a:lnTo>
                    <a:pt x="1027" y="69"/>
                  </a:lnTo>
                  <a:lnTo>
                    <a:pt x="1027" y="66"/>
                  </a:lnTo>
                  <a:lnTo>
                    <a:pt x="1038" y="59"/>
                  </a:lnTo>
                  <a:lnTo>
                    <a:pt x="1044" y="56"/>
                  </a:lnTo>
                  <a:lnTo>
                    <a:pt x="1055" y="59"/>
                  </a:lnTo>
                  <a:lnTo>
                    <a:pt x="1065" y="59"/>
                  </a:lnTo>
                  <a:lnTo>
                    <a:pt x="1055" y="76"/>
                  </a:lnTo>
                  <a:lnTo>
                    <a:pt x="1044" y="90"/>
                  </a:lnTo>
                  <a:lnTo>
                    <a:pt x="1055" y="90"/>
                  </a:lnTo>
                  <a:lnTo>
                    <a:pt x="1062" y="90"/>
                  </a:lnTo>
                  <a:lnTo>
                    <a:pt x="1072" y="83"/>
                  </a:lnTo>
                  <a:lnTo>
                    <a:pt x="1086" y="73"/>
                  </a:lnTo>
                  <a:lnTo>
                    <a:pt x="1100" y="66"/>
                  </a:lnTo>
                  <a:lnTo>
                    <a:pt x="1113" y="62"/>
                  </a:lnTo>
                  <a:lnTo>
                    <a:pt x="1117" y="52"/>
                  </a:lnTo>
                  <a:lnTo>
                    <a:pt x="1124" y="45"/>
                  </a:lnTo>
                  <a:lnTo>
                    <a:pt x="1134" y="38"/>
                  </a:lnTo>
                  <a:lnTo>
                    <a:pt x="1148" y="38"/>
                  </a:lnTo>
                  <a:lnTo>
                    <a:pt x="1158" y="42"/>
                  </a:lnTo>
                  <a:lnTo>
                    <a:pt x="1172" y="45"/>
                  </a:lnTo>
                  <a:lnTo>
                    <a:pt x="1172" y="52"/>
                  </a:lnTo>
                  <a:lnTo>
                    <a:pt x="1172" y="59"/>
                  </a:lnTo>
                  <a:lnTo>
                    <a:pt x="1165" y="69"/>
                  </a:lnTo>
                  <a:lnTo>
                    <a:pt x="1155" y="76"/>
                  </a:lnTo>
                  <a:lnTo>
                    <a:pt x="1148" y="90"/>
                  </a:lnTo>
                  <a:lnTo>
                    <a:pt x="1141" y="104"/>
                  </a:lnTo>
                  <a:lnTo>
                    <a:pt x="1127" y="111"/>
                  </a:lnTo>
                  <a:lnTo>
                    <a:pt x="1113" y="114"/>
                  </a:lnTo>
                  <a:lnTo>
                    <a:pt x="1103" y="111"/>
                  </a:lnTo>
                  <a:lnTo>
                    <a:pt x="1096" y="104"/>
                  </a:lnTo>
                  <a:lnTo>
                    <a:pt x="1096" y="111"/>
                  </a:lnTo>
                  <a:lnTo>
                    <a:pt x="1096" y="118"/>
                  </a:lnTo>
                  <a:lnTo>
                    <a:pt x="1086" y="118"/>
                  </a:lnTo>
                  <a:lnTo>
                    <a:pt x="1079" y="121"/>
                  </a:lnTo>
                  <a:lnTo>
                    <a:pt x="1069" y="118"/>
                  </a:lnTo>
                  <a:lnTo>
                    <a:pt x="1058" y="111"/>
                  </a:lnTo>
                  <a:lnTo>
                    <a:pt x="1051" y="118"/>
                  </a:lnTo>
                  <a:lnTo>
                    <a:pt x="1041" y="124"/>
                  </a:lnTo>
                  <a:lnTo>
                    <a:pt x="1031" y="131"/>
                  </a:lnTo>
                  <a:lnTo>
                    <a:pt x="1020" y="135"/>
                  </a:lnTo>
                  <a:lnTo>
                    <a:pt x="1000" y="131"/>
                  </a:lnTo>
                  <a:lnTo>
                    <a:pt x="989" y="124"/>
                  </a:lnTo>
                  <a:lnTo>
                    <a:pt x="972" y="124"/>
                  </a:lnTo>
                  <a:lnTo>
                    <a:pt x="975" y="131"/>
                  </a:lnTo>
                  <a:lnTo>
                    <a:pt x="979" y="135"/>
                  </a:lnTo>
                  <a:lnTo>
                    <a:pt x="986" y="138"/>
                  </a:lnTo>
                  <a:lnTo>
                    <a:pt x="989" y="138"/>
                  </a:lnTo>
                  <a:lnTo>
                    <a:pt x="1003" y="138"/>
                  </a:lnTo>
                  <a:lnTo>
                    <a:pt x="1020" y="138"/>
                  </a:lnTo>
                  <a:lnTo>
                    <a:pt x="1020" y="142"/>
                  </a:lnTo>
                  <a:lnTo>
                    <a:pt x="1020" y="149"/>
                  </a:lnTo>
                  <a:lnTo>
                    <a:pt x="979" y="166"/>
                  </a:lnTo>
                  <a:lnTo>
                    <a:pt x="934" y="176"/>
                  </a:lnTo>
                  <a:lnTo>
                    <a:pt x="903" y="169"/>
                  </a:lnTo>
                  <a:lnTo>
                    <a:pt x="896" y="169"/>
                  </a:lnTo>
                  <a:lnTo>
                    <a:pt x="913" y="173"/>
                  </a:lnTo>
                  <a:lnTo>
                    <a:pt x="927" y="183"/>
                  </a:lnTo>
                  <a:lnTo>
                    <a:pt x="917" y="190"/>
                  </a:lnTo>
                  <a:lnTo>
                    <a:pt x="910" y="193"/>
                  </a:lnTo>
                  <a:lnTo>
                    <a:pt x="900" y="197"/>
                  </a:lnTo>
                  <a:lnTo>
                    <a:pt x="889" y="197"/>
                  </a:lnTo>
                  <a:lnTo>
                    <a:pt x="876" y="207"/>
                  </a:lnTo>
                  <a:lnTo>
                    <a:pt x="862" y="211"/>
                  </a:lnTo>
                  <a:lnTo>
                    <a:pt x="862" y="217"/>
                  </a:lnTo>
                  <a:lnTo>
                    <a:pt x="862" y="221"/>
                  </a:lnTo>
                  <a:lnTo>
                    <a:pt x="841" y="228"/>
                  </a:lnTo>
                  <a:lnTo>
                    <a:pt x="820" y="245"/>
                  </a:lnTo>
                  <a:lnTo>
                    <a:pt x="810" y="255"/>
                  </a:lnTo>
                  <a:lnTo>
                    <a:pt x="803" y="266"/>
                  </a:lnTo>
                  <a:lnTo>
                    <a:pt x="796" y="279"/>
                  </a:lnTo>
                  <a:lnTo>
                    <a:pt x="796" y="290"/>
                  </a:lnTo>
                  <a:lnTo>
                    <a:pt x="814" y="290"/>
                  </a:lnTo>
                  <a:lnTo>
                    <a:pt x="810" y="307"/>
                  </a:lnTo>
                  <a:lnTo>
                    <a:pt x="814" y="317"/>
                  </a:lnTo>
                  <a:lnTo>
                    <a:pt x="807" y="324"/>
                  </a:lnTo>
                  <a:lnTo>
                    <a:pt x="810" y="328"/>
                  </a:lnTo>
                  <a:lnTo>
                    <a:pt x="817" y="331"/>
                  </a:lnTo>
                  <a:lnTo>
                    <a:pt x="848" y="324"/>
                  </a:lnTo>
                  <a:lnTo>
                    <a:pt x="876" y="348"/>
                  </a:lnTo>
                  <a:lnTo>
                    <a:pt x="907" y="369"/>
                  </a:lnTo>
                  <a:lnTo>
                    <a:pt x="910" y="376"/>
                  </a:lnTo>
                  <a:lnTo>
                    <a:pt x="913" y="379"/>
                  </a:lnTo>
                  <a:lnTo>
                    <a:pt x="917" y="379"/>
                  </a:lnTo>
                  <a:lnTo>
                    <a:pt x="924" y="376"/>
                  </a:lnTo>
                  <a:lnTo>
                    <a:pt x="938" y="372"/>
                  </a:lnTo>
                  <a:lnTo>
                    <a:pt x="941" y="369"/>
                  </a:lnTo>
                  <a:lnTo>
                    <a:pt x="962" y="376"/>
                  </a:lnTo>
                  <a:lnTo>
                    <a:pt x="955" y="386"/>
                  </a:lnTo>
                  <a:lnTo>
                    <a:pt x="948" y="390"/>
                  </a:lnTo>
                  <a:lnTo>
                    <a:pt x="955" y="397"/>
                  </a:lnTo>
                  <a:lnTo>
                    <a:pt x="944" y="414"/>
                  </a:lnTo>
                  <a:lnTo>
                    <a:pt x="941" y="434"/>
                  </a:lnTo>
                  <a:lnTo>
                    <a:pt x="941" y="441"/>
                  </a:lnTo>
                  <a:lnTo>
                    <a:pt x="948" y="452"/>
                  </a:lnTo>
                  <a:lnTo>
                    <a:pt x="955" y="459"/>
                  </a:lnTo>
                  <a:lnTo>
                    <a:pt x="962" y="462"/>
                  </a:lnTo>
                  <a:lnTo>
                    <a:pt x="962" y="469"/>
                  </a:lnTo>
                  <a:lnTo>
                    <a:pt x="965" y="472"/>
                  </a:lnTo>
                  <a:lnTo>
                    <a:pt x="986" y="455"/>
                  </a:lnTo>
                  <a:lnTo>
                    <a:pt x="1000" y="434"/>
                  </a:lnTo>
                  <a:lnTo>
                    <a:pt x="1007" y="424"/>
                  </a:lnTo>
                  <a:lnTo>
                    <a:pt x="1010" y="410"/>
                  </a:lnTo>
                  <a:lnTo>
                    <a:pt x="1013" y="397"/>
                  </a:lnTo>
                  <a:lnTo>
                    <a:pt x="1013" y="383"/>
                  </a:lnTo>
                  <a:lnTo>
                    <a:pt x="1041" y="376"/>
                  </a:lnTo>
                  <a:lnTo>
                    <a:pt x="1069" y="366"/>
                  </a:lnTo>
                  <a:lnTo>
                    <a:pt x="1079" y="355"/>
                  </a:lnTo>
                  <a:lnTo>
                    <a:pt x="1089" y="345"/>
                  </a:lnTo>
                  <a:lnTo>
                    <a:pt x="1096" y="335"/>
                  </a:lnTo>
                  <a:lnTo>
                    <a:pt x="1100" y="321"/>
                  </a:lnTo>
                  <a:lnTo>
                    <a:pt x="1089" y="304"/>
                  </a:lnTo>
                  <a:lnTo>
                    <a:pt x="1082" y="293"/>
                  </a:lnTo>
                  <a:lnTo>
                    <a:pt x="1100" y="269"/>
                  </a:lnTo>
                  <a:lnTo>
                    <a:pt x="1117" y="248"/>
                  </a:lnTo>
                  <a:lnTo>
                    <a:pt x="1117" y="242"/>
                  </a:lnTo>
                  <a:lnTo>
                    <a:pt x="1117" y="238"/>
                  </a:lnTo>
                  <a:lnTo>
                    <a:pt x="1120" y="231"/>
                  </a:lnTo>
                  <a:lnTo>
                    <a:pt x="1127" y="224"/>
                  </a:lnTo>
                  <a:lnTo>
                    <a:pt x="1141" y="211"/>
                  </a:lnTo>
                  <a:lnTo>
                    <a:pt x="1148" y="200"/>
                  </a:lnTo>
                  <a:lnTo>
                    <a:pt x="1217" y="200"/>
                  </a:lnTo>
                  <a:lnTo>
                    <a:pt x="1217" y="207"/>
                  </a:lnTo>
                  <a:lnTo>
                    <a:pt x="1220" y="211"/>
                  </a:lnTo>
                  <a:lnTo>
                    <a:pt x="1227" y="211"/>
                  </a:lnTo>
                  <a:lnTo>
                    <a:pt x="1234" y="211"/>
                  </a:lnTo>
                  <a:lnTo>
                    <a:pt x="1241" y="221"/>
                  </a:lnTo>
                  <a:lnTo>
                    <a:pt x="1241" y="231"/>
                  </a:lnTo>
                  <a:lnTo>
                    <a:pt x="1255" y="231"/>
                  </a:lnTo>
                  <a:lnTo>
                    <a:pt x="1268" y="231"/>
                  </a:lnTo>
                  <a:lnTo>
                    <a:pt x="1268" y="235"/>
                  </a:lnTo>
                  <a:lnTo>
                    <a:pt x="1272" y="238"/>
                  </a:lnTo>
                  <a:lnTo>
                    <a:pt x="1258" y="262"/>
                  </a:lnTo>
                  <a:lnTo>
                    <a:pt x="1248" y="283"/>
                  </a:lnTo>
                  <a:lnTo>
                    <a:pt x="1255" y="283"/>
                  </a:lnTo>
                  <a:lnTo>
                    <a:pt x="1258" y="283"/>
                  </a:lnTo>
                  <a:lnTo>
                    <a:pt x="1255" y="297"/>
                  </a:lnTo>
                  <a:lnTo>
                    <a:pt x="1244" y="310"/>
                  </a:lnTo>
                  <a:lnTo>
                    <a:pt x="1255" y="304"/>
                  </a:lnTo>
                  <a:lnTo>
                    <a:pt x="1265" y="297"/>
                  </a:lnTo>
                  <a:lnTo>
                    <a:pt x="1272" y="300"/>
                  </a:lnTo>
                  <a:lnTo>
                    <a:pt x="1282" y="297"/>
                  </a:lnTo>
                  <a:lnTo>
                    <a:pt x="1293" y="290"/>
                  </a:lnTo>
                  <a:lnTo>
                    <a:pt x="1306" y="283"/>
                  </a:lnTo>
                  <a:lnTo>
                    <a:pt x="1330" y="266"/>
                  </a:lnTo>
                  <a:lnTo>
                    <a:pt x="1348" y="252"/>
                  </a:lnTo>
                  <a:lnTo>
                    <a:pt x="1351" y="266"/>
                  </a:lnTo>
                  <a:lnTo>
                    <a:pt x="1348" y="279"/>
                  </a:lnTo>
                  <a:lnTo>
                    <a:pt x="1358" y="279"/>
                  </a:lnTo>
                  <a:lnTo>
                    <a:pt x="1358" y="293"/>
                  </a:lnTo>
                  <a:lnTo>
                    <a:pt x="1355" y="300"/>
                  </a:lnTo>
                  <a:lnTo>
                    <a:pt x="1358" y="300"/>
                  </a:lnTo>
                  <a:lnTo>
                    <a:pt x="1365" y="300"/>
                  </a:lnTo>
                  <a:lnTo>
                    <a:pt x="1365" y="310"/>
                  </a:lnTo>
                  <a:lnTo>
                    <a:pt x="1365" y="314"/>
                  </a:lnTo>
                  <a:lnTo>
                    <a:pt x="1365" y="321"/>
                  </a:lnTo>
                  <a:lnTo>
                    <a:pt x="1372" y="324"/>
                  </a:lnTo>
                  <a:lnTo>
                    <a:pt x="1365" y="335"/>
                  </a:lnTo>
                  <a:lnTo>
                    <a:pt x="1358" y="341"/>
                  </a:lnTo>
                  <a:lnTo>
                    <a:pt x="1368" y="355"/>
                  </a:lnTo>
                  <a:lnTo>
                    <a:pt x="1386" y="366"/>
                  </a:lnTo>
                  <a:lnTo>
                    <a:pt x="1399" y="372"/>
                  </a:lnTo>
                  <a:lnTo>
                    <a:pt x="1417" y="379"/>
                  </a:lnTo>
                  <a:lnTo>
                    <a:pt x="1386" y="397"/>
                  </a:lnTo>
                  <a:lnTo>
                    <a:pt x="1368" y="407"/>
                  </a:lnTo>
                  <a:lnTo>
                    <a:pt x="1375" y="407"/>
                  </a:lnTo>
                  <a:lnTo>
                    <a:pt x="1386" y="403"/>
                  </a:lnTo>
                  <a:lnTo>
                    <a:pt x="1396" y="400"/>
                  </a:lnTo>
                  <a:lnTo>
                    <a:pt x="1410" y="397"/>
                  </a:lnTo>
                  <a:lnTo>
                    <a:pt x="1427" y="400"/>
                  </a:lnTo>
                  <a:lnTo>
                    <a:pt x="1441" y="397"/>
                  </a:lnTo>
                  <a:lnTo>
                    <a:pt x="1441" y="403"/>
                  </a:lnTo>
                  <a:lnTo>
                    <a:pt x="1441" y="410"/>
                  </a:lnTo>
                  <a:lnTo>
                    <a:pt x="1441" y="421"/>
                  </a:lnTo>
                  <a:lnTo>
                    <a:pt x="1437" y="424"/>
                  </a:lnTo>
                  <a:lnTo>
                    <a:pt x="1434" y="428"/>
                  </a:lnTo>
                  <a:lnTo>
                    <a:pt x="1427" y="431"/>
                  </a:lnTo>
                  <a:lnTo>
                    <a:pt x="1430" y="434"/>
                  </a:lnTo>
                  <a:lnTo>
                    <a:pt x="1434" y="441"/>
                  </a:lnTo>
                  <a:lnTo>
                    <a:pt x="1427" y="448"/>
                  </a:lnTo>
                  <a:lnTo>
                    <a:pt x="1420" y="452"/>
                  </a:lnTo>
                  <a:lnTo>
                    <a:pt x="1410" y="455"/>
                  </a:lnTo>
                  <a:lnTo>
                    <a:pt x="1403" y="452"/>
                  </a:lnTo>
                  <a:lnTo>
                    <a:pt x="1389" y="459"/>
                  </a:lnTo>
                  <a:lnTo>
                    <a:pt x="1372" y="462"/>
                  </a:lnTo>
                  <a:lnTo>
                    <a:pt x="1365" y="466"/>
                  </a:lnTo>
                  <a:lnTo>
                    <a:pt x="1358" y="466"/>
                  </a:lnTo>
                  <a:lnTo>
                    <a:pt x="1355" y="472"/>
                  </a:lnTo>
                  <a:lnTo>
                    <a:pt x="1355" y="476"/>
                  </a:lnTo>
                  <a:lnTo>
                    <a:pt x="1351" y="476"/>
                  </a:lnTo>
                  <a:lnTo>
                    <a:pt x="1348" y="483"/>
                  </a:lnTo>
                  <a:lnTo>
                    <a:pt x="1344" y="486"/>
                  </a:lnTo>
                  <a:lnTo>
                    <a:pt x="1341" y="490"/>
                  </a:lnTo>
                  <a:lnTo>
                    <a:pt x="1330" y="490"/>
                  </a:lnTo>
                  <a:lnTo>
                    <a:pt x="1289" y="483"/>
                  </a:lnTo>
                  <a:lnTo>
                    <a:pt x="1258" y="483"/>
                  </a:lnTo>
                  <a:lnTo>
                    <a:pt x="1231" y="483"/>
                  </a:lnTo>
                  <a:lnTo>
                    <a:pt x="1217" y="486"/>
                  </a:lnTo>
                  <a:lnTo>
                    <a:pt x="1203" y="490"/>
                  </a:lnTo>
                  <a:lnTo>
                    <a:pt x="1193" y="497"/>
                  </a:lnTo>
                  <a:lnTo>
                    <a:pt x="1186" y="503"/>
                  </a:lnTo>
                  <a:lnTo>
                    <a:pt x="1168" y="517"/>
                  </a:lnTo>
                  <a:lnTo>
                    <a:pt x="1148" y="528"/>
                  </a:lnTo>
                  <a:lnTo>
                    <a:pt x="1127" y="538"/>
                  </a:lnTo>
                  <a:lnTo>
                    <a:pt x="1110" y="548"/>
                  </a:lnTo>
                  <a:lnTo>
                    <a:pt x="1093" y="565"/>
                  </a:lnTo>
                  <a:lnTo>
                    <a:pt x="1086" y="579"/>
                  </a:lnTo>
                  <a:lnTo>
                    <a:pt x="1100" y="572"/>
                  </a:lnTo>
                  <a:lnTo>
                    <a:pt x="1110" y="565"/>
                  </a:lnTo>
                  <a:lnTo>
                    <a:pt x="1134" y="548"/>
                  </a:lnTo>
                  <a:lnTo>
                    <a:pt x="1162" y="531"/>
                  </a:lnTo>
                  <a:lnTo>
                    <a:pt x="1175" y="521"/>
                  </a:lnTo>
                  <a:lnTo>
                    <a:pt x="1193" y="514"/>
                  </a:lnTo>
                  <a:lnTo>
                    <a:pt x="1206" y="510"/>
                  </a:lnTo>
                  <a:lnTo>
                    <a:pt x="1220" y="507"/>
                  </a:lnTo>
                  <a:lnTo>
                    <a:pt x="1227" y="510"/>
                  </a:lnTo>
                  <a:lnTo>
                    <a:pt x="1234" y="514"/>
                  </a:lnTo>
                  <a:lnTo>
                    <a:pt x="1237" y="517"/>
                  </a:lnTo>
                  <a:lnTo>
                    <a:pt x="1241" y="524"/>
                  </a:lnTo>
                  <a:lnTo>
                    <a:pt x="1241" y="531"/>
                  </a:lnTo>
                  <a:lnTo>
                    <a:pt x="1237" y="538"/>
                  </a:lnTo>
                  <a:lnTo>
                    <a:pt x="1231" y="541"/>
                  </a:lnTo>
                  <a:lnTo>
                    <a:pt x="1227" y="541"/>
                  </a:lnTo>
                  <a:lnTo>
                    <a:pt x="1210" y="538"/>
                  </a:lnTo>
                  <a:lnTo>
                    <a:pt x="1196" y="534"/>
                  </a:lnTo>
                  <a:lnTo>
                    <a:pt x="1186" y="538"/>
                  </a:lnTo>
                  <a:lnTo>
                    <a:pt x="1182" y="541"/>
                  </a:lnTo>
                  <a:lnTo>
                    <a:pt x="1206" y="552"/>
                  </a:lnTo>
                  <a:lnTo>
                    <a:pt x="1217" y="552"/>
                  </a:lnTo>
                  <a:lnTo>
                    <a:pt x="1227" y="552"/>
                  </a:lnTo>
                  <a:lnTo>
                    <a:pt x="1217" y="562"/>
                  </a:lnTo>
                  <a:lnTo>
                    <a:pt x="1213" y="572"/>
                  </a:lnTo>
                  <a:lnTo>
                    <a:pt x="1213" y="583"/>
                  </a:lnTo>
                  <a:lnTo>
                    <a:pt x="1217" y="590"/>
                  </a:lnTo>
                  <a:lnTo>
                    <a:pt x="1227" y="593"/>
                  </a:lnTo>
                  <a:lnTo>
                    <a:pt x="1234" y="596"/>
                  </a:lnTo>
                  <a:lnTo>
                    <a:pt x="1255" y="600"/>
                  </a:lnTo>
                  <a:lnTo>
                    <a:pt x="1275" y="600"/>
                  </a:lnTo>
                  <a:lnTo>
                    <a:pt x="1275" y="610"/>
                  </a:lnTo>
                  <a:lnTo>
                    <a:pt x="1262" y="614"/>
                  </a:lnTo>
                  <a:lnTo>
                    <a:pt x="1248" y="614"/>
                  </a:lnTo>
                  <a:lnTo>
                    <a:pt x="1224" y="627"/>
                  </a:lnTo>
                  <a:lnTo>
                    <a:pt x="1199" y="645"/>
                  </a:lnTo>
                  <a:lnTo>
                    <a:pt x="1182" y="648"/>
                  </a:lnTo>
                  <a:lnTo>
                    <a:pt x="1172" y="652"/>
                  </a:lnTo>
                  <a:lnTo>
                    <a:pt x="1165" y="652"/>
                  </a:lnTo>
                  <a:lnTo>
                    <a:pt x="1162" y="645"/>
                  </a:lnTo>
                  <a:lnTo>
                    <a:pt x="1165" y="634"/>
                  </a:lnTo>
                  <a:lnTo>
                    <a:pt x="1172" y="627"/>
                  </a:lnTo>
                  <a:lnTo>
                    <a:pt x="1182" y="624"/>
                  </a:lnTo>
                  <a:lnTo>
                    <a:pt x="1193" y="621"/>
                  </a:lnTo>
                  <a:lnTo>
                    <a:pt x="1213" y="617"/>
                  </a:lnTo>
                  <a:lnTo>
                    <a:pt x="1231" y="610"/>
                  </a:lnTo>
                  <a:lnTo>
                    <a:pt x="1217" y="603"/>
                  </a:lnTo>
                  <a:lnTo>
                    <a:pt x="1206" y="600"/>
                  </a:lnTo>
                  <a:lnTo>
                    <a:pt x="1189" y="607"/>
                  </a:lnTo>
                  <a:lnTo>
                    <a:pt x="1179" y="614"/>
                  </a:lnTo>
                  <a:lnTo>
                    <a:pt x="1172" y="617"/>
                  </a:lnTo>
                  <a:lnTo>
                    <a:pt x="1165" y="617"/>
                  </a:lnTo>
                  <a:lnTo>
                    <a:pt x="1162" y="61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12" name="Freeform 468"/>
            <p:cNvSpPr>
              <a:spLocks/>
            </p:cNvSpPr>
            <p:nvPr/>
          </p:nvSpPr>
          <p:spPr bwMode="auto">
            <a:xfrm>
              <a:off x="3506742" y="2633998"/>
              <a:ext cx="712533" cy="440563"/>
            </a:xfrm>
            <a:custGeom>
              <a:avLst/>
              <a:gdLst>
                <a:gd name="T0" fmla="*/ 20 w 396"/>
                <a:gd name="T1" fmla="*/ 99 h 251"/>
                <a:gd name="T2" fmla="*/ 35 w 396"/>
                <a:gd name="T3" fmla="*/ 62 h 251"/>
                <a:gd name="T4" fmla="*/ 129 w 396"/>
                <a:gd name="T5" fmla="*/ 17 h 251"/>
                <a:gd name="T6" fmla="*/ 179 w 396"/>
                <a:gd name="T7" fmla="*/ 31 h 251"/>
                <a:gd name="T8" fmla="*/ 145 w 396"/>
                <a:gd name="T9" fmla="*/ 81 h 251"/>
                <a:gd name="T10" fmla="*/ 210 w 396"/>
                <a:gd name="T11" fmla="*/ 62 h 251"/>
                <a:gd name="T12" fmla="*/ 339 w 396"/>
                <a:gd name="T13" fmla="*/ 12 h 251"/>
                <a:gd name="T14" fmla="*/ 353 w 396"/>
                <a:gd name="T15" fmla="*/ 49 h 251"/>
                <a:gd name="T16" fmla="*/ 462 w 396"/>
                <a:gd name="T17" fmla="*/ 62 h 251"/>
                <a:gd name="T18" fmla="*/ 571 w 396"/>
                <a:gd name="T19" fmla="*/ 74 h 251"/>
                <a:gd name="T20" fmla="*/ 606 w 396"/>
                <a:gd name="T21" fmla="*/ 117 h 251"/>
                <a:gd name="T22" fmla="*/ 628 w 396"/>
                <a:gd name="T23" fmla="*/ 125 h 251"/>
                <a:gd name="T24" fmla="*/ 708 w 396"/>
                <a:gd name="T25" fmla="*/ 146 h 251"/>
                <a:gd name="T26" fmla="*/ 636 w 396"/>
                <a:gd name="T27" fmla="*/ 191 h 251"/>
                <a:gd name="T28" fmla="*/ 708 w 396"/>
                <a:gd name="T29" fmla="*/ 216 h 251"/>
                <a:gd name="T30" fmla="*/ 731 w 396"/>
                <a:gd name="T31" fmla="*/ 247 h 251"/>
                <a:gd name="T32" fmla="*/ 809 w 396"/>
                <a:gd name="T33" fmla="*/ 259 h 251"/>
                <a:gd name="T34" fmla="*/ 747 w 396"/>
                <a:gd name="T35" fmla="*/ 312 h 251"/>
                <a:gd name="T36" fmla="*/ 686 w 396"/>
                <a:gd name="T37" fmla="*/ 326 h 251"/>
                <a:gd name="T38" fmla="*/ 693 w 396"/>
                <a:gd name="T39" fmla="*/ 302 h 251"/>
                <a:gd name="T40" fmla="*/ 672 w 396"/>
                <a:gd name="T41" fmla="*/ 295 h 251"/>
                <a:gd name="T42" fmla="*/ 621 w 396"/>
                <a:gd name="T43" fmla="*/ 273 h 251"/>
                <a:gd name="T44" fmla="*/ 577 w 396"/>
                <a:gd name="T45" fmla="*/ 298 h 251"/>
                <a:gd name="T46" fmla="*/ 644 w 396"/>
                <a:gd name="T47" fmla="*/ 385 h 251"/>
                <a:gd name="T48" fmla="*/ 621 w 396"/>
                <a:gd name="T49" fmla="*/ 415 h 251"/>
                <a:gd name="T50" fmla="*/ 555 w 396"/>
                <a:gd name="T51" fmla="*/ 412 h 251"/>
                <a:gd name="T52" fmla="*/ 507 w 396"/>
                <a:gd name="T53" fmla="*/ 391 h 251"/>
                <a:gd name="T54" fmla="*/ 549 w 396"/>
                <a:gd name="T55" fmla="*/ 455 h 251"/>
                <a:gd name="T56" fmla="*/ 453 w 396"/>
                <a:gd name="T57" fmla="*/ 440 h 251"/>
                <a:gd name="T58" fmla="*/ 377 w 396"/>
                <a:gd name="T59" fmla="*/ 380 h 251"/>
                <a:gd name="T60" fmla="*/ 320 w 396"/>
                <a:gd name="T61" fmla="*/ 353 h 251"/>
                <a:gd name="T62" fmla="*/ 333 w 396"/>
                <a:gd name="T63" fmla="*/ 329 h 251"/>
                <a:gd name="T64" fmla="*/ 384 w 396"/>
                <a:gd name="T65" fmla="*/ 295 h 251"/>
                <a:gd name="T66" fmla="*/ 462 w 396"/>
                <a:gd name="T67" fmla="*/ 281 h 251"/>
                <a:gd name="T68" fmla="*/ 498 w 396"/>
                <a:gd name="T69" fmla="*/ 298 h 251"/>
                <a:gd name="T70" fmla="*/ 563 w 396"/>
                <a:gd name="T71" fmla="*/ 295 h 251"/>
                <a:gd name="T72" fmla="*/ 491 w 396"/>
                <a:gd name="T73" fmla="*/ 268 h 251"/>
                <a:gd name="T74" fmla="*/ 440 w 396"/>
                <a:gd name="T75" fmla="*/ 273 h 251"/>
                <a:gd name="T76" fmla="*/ 469 w 396"/>
                <a:gd name="T77" fmla="*/ 224 h 251"/>
                <a:gd name="T78" fmla="*/ 440 w 396"/>
                <a:gd name="T79" fmla="*/ 199 h 251"/>
                <a:gd name="T80" fmla="*/ 389 w 396"/>
                <a:gd name="T81" fmla="*/ 146 h 251"/>
                <a:gd name="T82" fmla="*/ 324 w 396"/>
                <a:gd name="T83" fmla="*/ 125 h 251"/>
                <a:gd name="T84" fmla="*/ 310 w 396"/>
                <a:gd name="T85" fmla="*/ 156 h 251"/>
                <a:gd name="T86" fmla="*/ 201 w 396"/>
                <a:gd name="T87" fmla="*/ 138 h 251"/>
                <a:gd name="T88" fmla="*/ 100 w 396"/>
                <a:gd name="T89" fmla="*/ 142 h 251"/>
                <a:gd name="T90" fmla="*/ 58 w 396"/>
                <a:gd name="T91" fmla="*/ 129 h 251"/>
                <a:gd name="T92" fmla="*/ 14 w 396"/>
                <a:gd name="T93" fmla="*/ 138 h 251"/>
                <a:gd name="T94" fmla="*/ 35 w 396"/>
                <a:gd name="T95" fmla="*/ 113 h 251"/>
                <a:gd name="T96" fmla="*/ 70 w 396"/>
                <a:gd name="T97" fmla="*/ 113 h 2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96" h="251">
                  <a:moveTo>
                    <a:pt x="31" y="55"/>
                  </a:moveTo>
                  <a:lnTo>
                    <a:pt x="14" y="55"/>
                  </a:lnTo>
                  <a:lnTo>
                    <a:pt x="10" y="55"/>
                  </a:lnTo>
                  <a:lnTo>
                    <a:pt x="10" y="51"/>
                  </a:lnTo>
                  <a:lnTo>
                    <a:pt x="10" y="41"/>
                  </a:lnTo>
                  <a:lnTo>
                    <a:pt x="17" y="34"/>
                  </a:lnTo>
                  <a:lnTo>
                    <a:pt x="27" y="27"/>
                  </a:lnTo>
                  <a:lnTo>
                    <a:pt x="38" y="20"/>
                  </a:lnTo>
                  <a:lnTo>
                    <a:pt x="62" y="10"/>
                  </a:lnTo>
                  <a:lnTo>
                    <a:pt x="83" y="0"/>
                  </a:lnTo>
                  <a:lnTo>
                    <a:pt x="103" y="0"/>
                  </a:lnTo>
                  <a:lnTo>
                    <a:pt x="86" y="17"/>
                  </a:lnTo>
                  <a:lnTo>
                    <a:pt x="69" y="34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86" y="44"/>
                  </a:lnTo>
                  <a:lnTo>
                    <a:pt x="100" y="41"/>
                  </a:lnTo>
                  <a:lnTo>
                    <a:pt x="100" y="34"/>
                  </a:lnTo>
                  <a:lnTo>
                    <a:pt x="100" y="31"/>
                  </a:lnTo>
                  <a:lnTo>
                    <a:pt x="131" y="17"/>
                  </a:lnTo>
                  <a:lnTo>
                    <a:pt x="162" y="6"/>
                  </a:lnTo>
                  <a:lnTo>
                    <a:pt x="172" y="13"/>
                  </a:lnTo>
                  <a:lnTo>
                    <a:pt x="176" y="20"/>
                  </a:lnTo>
                  <a:lnTo>
                    <a:pt x="169" y="27"/>
                  </a:lnTo>
                  <a:lnTo>
                    <a:pt x="165" y="34"/>
                  </a:lnTo>
                  <a:lnTo>
                    <a:pt x="196" y="34"/>
                  </a:lnTo>
                  <a:lnTo>
                    <a:pt x="220" y="34"/>
                  </a:lnTo>
                  <a:lnTo>
                    <a:pt x="231" y="37"/>
                  </a:lnTo>
                  <a:lnTo>
                    <a:pt x="248" y="37"/>
                  </a:lnTo>
                  <a:lnTo>
                    <a:pt x="272" y="41"/>
                  </a:lnTo>
                  <a:lnTo>
                    <a:pt x="293" y="48"/>
                  </a:lnTo>
                  <a:lnTo>
                    <a:pt x="289" y="58"/>
                  </a:lnTo>
                  <a:lnTo>
                    <a:pt x="289" y="65"/>
                  </a:lnTo>
                  <a:lnTo>
                    <a:pt x="276" y="79"/>
                  </a:lnTo>
                  <a:lnTo>
                    <a:pt x="289" y="72"/>
                  </a:lnTo>
                  <a:lnTo>
                    <a:pt x="300" y="68"/>
                  </a:lnTo>
                  <a:lnTo>
                    <a:pt x="307" y="68"/>
                  </a:lnTo>
                  <a:lnTo>
                    <a:pt x="324" y="79"/>
                  </a:lnTo>
                  <a:lnTo>
                    <a:pt x="338" y="82"/>
                  </a:lnTo>
                  <a:lnTo>
                    <a:pt x="334" y="100"/>
                  </a:lnTo>
                  <a:lnTo>
                    <a:pt x="317" y="103"/>
                  </a:lnTo>
                  <a:lnTo>
                    <a:pt x="303" y="106"/>
                  </a:lnTo>
                  <a:lnTo>
                    <a:pt x="313" y="113"/>
                  </a:lnTo>
                  <a:lnTo>
                    <a:pt x="327" y="117"/>
                  </a:lnTo>
                  <a:lnTo>
                    <a:pt x="338" y="120"/>
                  </a:lnTo>
                  <a:lnTo>
                    <a:pt x="355" y="120"/>
                  </a:lnTo>
                  <a:lnTo>
                    <a:pt x="351" y="131"/>
                  </a:lnTo>
                  <a:lnTo>
                    <a:pt x="348" y="137"/>
                  </a:lnTo>
                  <a:lnTo>
                    <a:pt x="365" y="137"/>
                  </a:lnTo>
                  <a:lnTo>
                    <a:pt x="379" y="137"/>
                  </a:lnTo>
                  <a:lnTo>
                    <a:pt x="386" y="144"/>
                  </a:lnTo>
                  <a:lnTo>
                    <a:pt x="396" y="148"/>
                  </a:lnTo>
                  <a:lnTo>
                    <a:pt x="376" y="165"/>
                  </a:lnTo>
                  <a:lnTo>
                    <a:pt x="355" y="172"/>
                  </a:lnTo>
                  <a:lnTo>
                    <a:pt x="344" y="179"/>
                  </a:lnTo>
                  <a:lnTo>
                    <a:pt x="334" y="186"/>
                  </a:lnTo>
                  <a:lnTo>
                    <a:pt x="327" y="179"/>
                  </a:lnTo>
                  <a:lnTo>
                    <a:pt x="320" y="168"/>
                  </a:lnTo>
                  <a:lnTo>
                    <a:pt x="324" y="168"/>
                  </a:lnTo>
                  <a:lnTo>
                    <a:pt x="331" y="168"/>
                  </a:lnTo>
                  <a:lnTo>
                    <a:pt x="331" y="165"/>
                  </a:lnTo>
                  <a:lnTo>
                    <a:pt x="331" y="162"/>
                  </a:lnTo>
                  <a:lnTo>
                    <a:pt x="320" y="162"/>
                  </a:lnTo>
                  <a:lnTo>
                    <a:pt x="310" y="162"/>
                  </a:lnTo>
                  <a:lnTo>
                    <a:pt x="303" y="155"/>
                  </a:lnTo>
                  <a:lnTo>
                    <a:pt x="296" y="151"/>
                  </a:lnTo>
                  <a:lnTo>
                    <a:pt x="289" y="158"/>
                  </a:lnTo>
                  <a:lnTo>
                    <a:pt x="286" y="165"/>
                  </a:lnTo>
                  <a:lnTo>
                    <a:pt x="276" y="165"/>
                  </a:lnTo>
                  <a:lnTo>
                    <a:pt x="276" y="172"/>
                  </a:lnTo>
                  <a:lnTo>
                    <a:pt x="293" y="193"/>
                  </a:lnTo>
                  <a:lnTo>
                    <a:pt x="307" y="213"/>
                  </a:lnTo>
                  <a:lnTo>
                    <a:pt x="307" y="220"/>
                  </a:lnTo>
                  <a:lnTo>
                    <a:pt x="307" y="224"/>
                  </a:lnTo>
                  <a:lnTo>
                    <a:pt x="296" y="230"/>
                  </a:lnTo>
                  <a:lnTo>
                    <a:pt x="286" y="234"/>
                  </a:lnTo>
                  <a:lnTo>
                    <a:pt x="276" y="230"/>
                  </a:lnTo>
                  <a:lnTo>
                    <a:pt x="265" y="227"/>
                  </a:lnTo>
                  <a:lnTo>
                    <a:pt x="255" y="224"/>
                  </a:lnTo>
                  <a:lnTo>
                    <a:pt x="248" y="217"/>
                  </a:lnTo>
                  <a:lnTo>
                    <a:pt x="241" y="217"/>
                  </a:lnTo>
                  <a:lnTo>
                    <a:pt x="255" y="234"/>
                  </a:lnTo>
                  <a:lnTo>
                    <a:pt x="269" y="248"/>
                  </a:lnTo>
                  <a:lnTo>
                    <a:pt x="262" y="251"/>
                  </a:lnTo>
                  <a:lnTo>
                    <a:pt x="255" y="251"/>
                  </a:lnTo>
                  <a:lnTo>
                    <a:pt x="238" y="248"/>
                  </a:lnTo>
                  <a:lnTo>
                    <a:pt x="217" y="244"/>
                  </a:lnTo>
                  <a:lnTo>
                    <a:pt x="196" y="234"/>
                  </a:lnTo>
                  <a:lnTo>
                    <a:pt x="186" y="227"/>
                  </a:lnTo>
                  <a:lnTo>
                    <a:pt x="179" y="210"/>
                  </a:lnTo>
                  <a:lnTo>
                    <a:pt x="169" y="199"/>
                  </a:lnTo>
                  <a:lnTo>
                    <a:pt x="158" y="199"/>
                  </a:lnTo>
                  <a:lnTo>
                    <a:pt x="152" y="196"/>
                  </a:lnTo>
                  <a:lnTo>
                    <a:pt x="145" y="193"/>
                  </a:lnTo>
                  <a:lnTo>
                    <a:pt x="141" y="186"/>
                  </a:lnTo>
                  <a:lnTo>
                    <a:pt x="158" y="182"/>
                  </a:lnTo>
                  <a:lnTo>
                    <a:pt x="176" y="179"/>
                  </a:lnTo>
                  <a:lnTo>
                    <a:pt x="179" y="168"/>
                  </a:lnTo>
                  <a:lnTo>
                    <a:pt x="183" y="162"/>
                  </a:lnTo>
                  <a:lnTo>
                    <a:pt x="196" y="158"/>
                  </a:lnTo>
                  <a:lnTo>
                    <a:pt x="207" y="155"/>
                  </a:lnTo>
                  <a:lnTo>
                    <a:pt x="220" y="155"/>
                  </a:lnTo>
                  <a:lnTo>
                    <a:pt x="224" y="162"/>
                  </a:lnTo>
                  <a:lnTo>
                    <a:pt x="231" y="165"/>
                  </a:lnTo>
                  <a:lnTo>
                    <a:pt x="238" y="165"/>
                  </a:lnTo>
                  <a:lnTo>
                    <a:pt x="248" y="165"/>
                  </a:lnTo>
                  <a:lnTo>
                    <a:pt x="262" y="165"/>
                  </a:lnTo>
                  <a:lnTo>
                    <a:pt x="269" y="162"/>
                  </a:lnTo>
                  <a:lnTo>
                    <a:pt x="269" y="158"/>
                  </a:lnTo>
                  <a:lnTo>
                    <a:pt x="269" y="155"/>
                  </a:lnTo>
                  <a:lnTo>
                    <a:pt x="234" y="148"/>
                  </a:lnTo>
                  <a:lnTo>
                    <a:pt x="224" y="151"/>
                  </a:lnTo>
                  <a:lnTo>
                    <a:pt x="214" y="151"/>
                  </a:lnTo>
                  <a:lnTo>
                    <a:pt x="210" y="151"/>
                  </a:lnTo>
                  <a:lnTo>
                    <a:pt x="207" y="151"/>
                  </a:lnTo>
                  <a:lnTo>
                    <a:pt x="217" y="137"/>
                  </a:lnTo>
                  <a:lnTo>
                    <a:pt x="224" y="124"/>
                  </a:lnTo>
                  <a:lnTo>
                    <a:pt x="224" y="120"/>
                  </a:lnTo>
                  <a:lnTo>
                    <a:pt x="224" y="113"/>
                  </a:lnTo>
                  <a:lnTo>
                    <a:pt x="210" y="110"/>
                  </a:lnTo>
                  <a:lnTo>
                    <a:pt x="200" y="103"/>
                  </a:lnTo>
                  <a:lnTo>
                    <a:pt x="189" y="93"/>
                  </a:lnTo>
                  <a:lnTo>
                    <a:pt x="186" y="82"/>
                  </a:lnTo>
                  <a:lnTo>
                    <a:pt x="172" y="79"/>
                  </a:lnTo>
                  <a:lnTo>
                    <a:pt x="162" y="68"/>
                  </a:lnTo>
                  <a:lnTo>
                    <a:pt x="155" y="68"/>
                  </a:lnTo>
                  <a:lnTo>
                    <a:pt x="152" y="75"/>
                  </a:lnTo>
                  <a:lnTo>
                    <a:pt x="148" y="82"/>
                  </a:lnTo>
                  <a:lnTo>
                    <a:pt x="148" y="86"/>
                  </a:lnTo>
                  <a:lnTo>
                    <a:pt x="134" y="86"/>
                  </a:lnTo>
                  <a:lnTo>
                    <a:pt x="114" y="79"/>
                  </a:lnTo>
                  <a:lnTo>
                    <a:pt x="96" y="75"/>
                  </a:lnTo>
                  <a:lnTo>
                    <a:pt x="79" y="72"/>
                  </a:lnTo>
                  <a:lnTo>
                    <a:pt x="62" y="72"/>
                  </a:lnTo>
                  <a:lnTo>
                    <a:pt x="48" y="79"/>
                  </a:lnTo>
                  <a:lnTo>
                    <a:pt x="38" y="82"/>
                  </a:lnTo>
                  <a:lnTo>
                    <a:pt x="31" y="79"/>
                  </a:lnTo>
                  <a:lnTo>
                    <a:pt x="27" y="72"/>
                  </a:lnTo>
                  <a:lnTo>
                    <a:pt x="21" y="75"/>
                  </a:lnTo>
                  <a:lnTo>
                    <a:pt x="14" y="75"/>
                  </a:lnTo>
                  <a:lnTo>
                    <a:pt x="7" y="75"/>
                  </a:lnTo>
                  <a:lnTo>
                    <a:pt x="0" y="68"/>
                  </a:lnTo>
                  <a:lnTo>
                    <a:pt x="10" y="65"/>
                  </a:lnTo>
                  <a:lnTo>
                    <a:pt x="17" y="62"/>
                  </a:lnTo>
                  <a:lnTo>
                    <a:pt x="27" y="65"/>
                  </a:lnTo>
                  <a:lnTo>
                    <a:pt x="34" y="65"/>
                  </a:lnTo>
                  <a:lnTo>
                    <a:pt x="34" y="62"/>
                  </a:lnTo>
                  <a:lnTo>
                    <a:pt x="34" y="55"/>
                  </a:lnTo>
                  <a:lnTo>
                    <a:pt x="31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13" name="Freeform 469"/>
            <p:cNvSpPr>
              <a:spLocks/>
            </p:cNvSpPr>
            <p:nvPr/>
          </p:nvSpPr>
          <p:spPr bwMode="auto">
            <a:xfrm>
              <a:off x="3506742" y="2633998"/>
              <a:ext cx="712533" cy="440563"/>
            </a:xfrm>
            <a:custGeom>
              <a:avLst/>
              <a:gdLst>
                <a:gd name="T0" fmla="*/ 29 w 396"/>
                <a:gd name="T1" fmla="*/ 99 h 251"/>
                <a:gd name="T2" fmla="*/ 20 w 396"/>
                <a:gd name="T3" fmla="*/ 74 h 251"/>
                <a:gd name="T4" fmla="*/ 79 w 396"/>
                <a:gd name="T5" fmla="*/ 35 h 251"/>
                <a:gd name="T6" fmla="*/ 174 w 396"/>
                <a:gd name="T7" fmla="*/ 0 h 251"/>
                <a:gd name="T8" fmla="*/ 179 w 396"/>
                <a:gd name="T9" fmla="*/ 31 h 251"/>
                <a:gd name="T10" fmla="*/ 145 w 396"/>
                <a:gd name="T11" fmla="*/ 81 h 251"/>
                <a:gd name="T12" fmla="*/ 210 w 396"/>
                <a:gd name="T13" fmla="*/ 62 h 251"/>
                <a:gd name="T14" fmla="*/ 339 w 396"/>
                <a:gd name="T15" fmla="*/ 12 h 251"/>
                <a:gd name="T16" fmla="*/ 353 w 396"/>
                <a:gd name="T17" fmla="*/ 49 h 251"/>
                <a:gd name="T18" fmla="*/ 462 w 396"/>
                <a:gd name="T19" fmla="*/ 62 h 251"/>
                <a:gd name="T20" fmla="*/ 571 w 396"/>
                <a:gd name="T21" fmla="*/ 74 h 251"/>
                <a:gd name="T22" fmla="*/ 606 w 396"/>
                <a:gd name="T23" fmla="*/ 117 h 251"/>
                <a:gd name="T24" fmla="*/ 577 w 396"/>
                <a:gd name="T25" fmla="*/ 142 h 251"/>
                <a:gd name="T26" fmla="*/ 628 w 396"/>
                <a:gd name="T27" fmla="*/ 125 h 251"/>
                <a:gd name="T28" fmla="*/ 680 w 396"/>
                <a:gd name="T29" fmla="*/ 142 h 251"/>
                <a:gd name="T30" fmla="*/ 701 w 396"/>
                <a:gd name="T31" fmla="*/ 180 h 251"/>
                <a:gd name="T32" fmla="*/ 636 w 396"/>
                <a:gd name="T33" fmla="*/ 191 h 251"/>
                <a:gd name="T34" fmla="*/ 708 w 396"/>
                <a:gd name="T35" fmla="*/ 216 h 251"/>
                <a:gd name="T36" fmla="*/ 731 w 396"/>
                <a:gd name="T37" fmla="*/ 247 h 251"/>
                <a:gd name="T38" fmla="*/ 809 w 396"/>
                <a:gd name="T39" fmla="*/ 259 h 251"/>
                <a:gd name="T40" fmla="*/ 747 w 396"/>
                <a:gd name="T41" fmla="*/ 312 h 251"/>
                <a:gd name="T42" fmla="*/ 686 w 396"/>
                <a:gd name="T43" fmla="*/ 326 h 251"/>
                <a:gd name="T44" fmla="*/ 693 w 396"/>
                <a:gd name="T45" fmla="*/ 302 h 251"/>
                <a:gd name="T46" fmla="*/ 672 w 396"/>
                <a:gd name="T47" fmla="*/ 295 h 251"/>
                <a:gd name="T48" fmla="*/ 621 w 396"/>
                <a:gd name="T49" fmla="*/ 273 h 251"/>
                <a:gd name="T50" fmla="*/ 601 w 396"/>
                <a:gd name="T51" fmla="*/ 298 h 251"/>
                <a:gd name="T52" fmla="*/ 577 w 396"/>
                <a:gd name="T53" fmla="*/ 312 h 251"/>
                <a:gd name="T54" fmla="*/ 644 w 396"/>
                <a:gd name="T55" fmla="*/ 398 h 251"/>
                <a:gd name="T56" fmla="*/ 601 w 396"/>
                <a:gd name="T57" fmla="*/ 424 h 251"/>
                <a:gd name="T58" fmla="*/ 534 w 396"/>
                <a:gd name="T59" fmla="*/ 404 h 251"/>
                <a:gd name="T60" fmla="*/ 507 w 396"/>
                <a:gd name="T61" fmla="*/ 391 h 251"/>
                <a:gd name="T62" fmla="*/ 563 w 396"/>
                <a:gd name="T63" fmla="*/ 447 h 251"/>
                <a:gd name="T64" fmla="*/ 498 w 396"/>
                <a:gd name="T65" fmla="*/ 447 h 251"/>
                <a:gd name="T66" fmla="*/ 389 w 396"/>
                <a:gd name="T67" fmla="*/ 412 h 251"/>
                <a:gd name="T68" fmla="*/ 333 w 396"/>
                <a:gd name="T69" fmla="*/ 361 h 251"/>
                <a:gd name="T70" fmla="*/ 296 w 396"/>
                <a:gd name="T71" fmla="*/ 334 h 251"/>
                <a:gd name="T72" fmla="*/ 377 w 396"/>
                <a:gd name="T73" fmla="*/ 302 h 251"/>
                <a:gd name="T74" fmla="*/ 434 w 396"/>
                <a:gd name="T75" fmla="*/ 281 h 251"/>
                <a:gd name="T76" fmla="*/ 462 w 396"/>
                <a:gd name="T77" fmla="*/ 281 h 251"/>
                <a:gd name="T78" fmla="*/ 498 w 396"/>
                <a:gd name="T79" fmla="*/ 298 h 251"/>
                <a:gd name="T80" fmla="*/ 563 w 396"/>
                <a:gd name="T81" fmla="*/ 295 h 251"/>
                <a:gd name="T82" fmla="*/ 563 w 396"/>
                <a:gd name="T83" fmla="*/ 281 h 251"/>
                <a:gd name="T84" fmla="*/ 469 w 396"/>
                <a:gd name="T85" fmla="*/ 273 h 251"/>
                <a:gd name="T86" fmla="*/ 434 w 396"/>
                <a:gd name="T87" fmla="*/ 273 h 251"/>
                <a:gd name="T88" fmla="*/ 469 w 396"/>
                <a:gd name="T89" fmla="*/ 216 h 251"/>
                <a:gd name="T90" fmla="*/ 420 w 396"/>
                <a:gd name="T91" fmla="*/ 187 h 251"/>
                <a:gd name="T92" fmla="*/ 362 w 396"/>
                <a:gd name="T93" fmla="*/ 142 h 251"/>
                <a:gd name="T94" fmla="*/ 320 w 396"/>
                <a:gd name="T95" fmla="*/ 138 h 251"/>
                <a:gd name="T96" fmla="*/ 310 w 396"/>
                <a:gd name="T97" fmla="*/ 156 h 251"/>
                <a:gd name="T98" fmla="*/ 240 w 396"/>
                <a:gd name="T99" fmla="*/ 142 h 251"/>
                <a:gd name="T100" fmla="*/ 129 w 396"/>
                <a:gd name="T101" fmla="*/ 129 h 251"/>
                <a:gd name="T102" fmla="*/ 66 w 396"/>
                <a:gd name="T103" fmla="*/ 142 h 251"/>
                <a:gd name="T104" fmla="*/ 29 w 396"/>
                <a:gd name="T105" fmla="*/ 138 h 251"/>
                <a:gd name="T106" fmla="*/ 20 w 396"/>
                <a:gd name="T107" fmla="*/ 117 h 251"/>
                <a:gd name="T108" fmla="*/ 70 w 396"/>
                <a:gd name="T109" fmla="*/ 117 h 251"/>
                <a:gd name="T110" fmla="*/ 70 w 396"/>
                <a:gd name="T111" fmla="*/ 99 h 25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96" h="251">
                  <a:moveTo>
                    <a:pt x="31" y="55"/>
                  </a:moveTo>
                  <a:lnTo>
                    <a:pt x="14" y="55"/>
                  </a:lnTo>
                  <a:lnTo>
                    <a:pt x="10" y="55"/>
                  </a:lnTo>
                  <a:lnTo>
                    <a:pt x="10" y="51"/>
                  </a:lnTo>
                  <a:lnTo>
                    <a:pt x="10" y="41"/>
                  </a:lnTo>
                  <a:lnTo>
                    <a:pt x="17" y="34"/>
                  </a:lnTo>
                  <a:lnTo>
                    <a:pt x="27" y="27"/>
                  </a:lnTo>
                  <a:lnTo>
                    <a:pt x="38" y="20"/>
                  </a:lnTo>
                  <a:lnTo>
                    <a:pt x="62" y="10"/>
                  </a:lnTo>
                  <a:lnTo>
                    <a:pt x="83" y="0"/>
                  </a:lnTo>
                  <a:lnTo>
                    <a:pt x="103" y="0"/>
                  </a:lnTo>
                  <a:lnTo>
                    <a:pt x="86" y="17"/>
                  </a:lnTo>
                  <a:lnTo>
                    <a:pt x="69" y="34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86" y="44"/>
                  </a:lnTo>
                  <a:lnTo>
                    <a:pt x="100" y="41"/>
                  </a:lnTo>
                  <a:lnTo>
                    <a:pt x="100" y="34"/>
                  </a:lnTo>
                  <a:lnTo>
                    <a:pt x="100" y="31"/>
                  </a:lnTo>
                  <a:lnTo>
                    <a:pt x="131" y="17"/>
                  </a:lnTo>
                  <a:lnTo>
                    <a:pt x="162" y="6"/>
                  </a:lnTo>
                  <a:lnTo>
                    <a:pt x="172" y="13"/>
                  </a:lnTo>
                  <a:lnTo>
                    <a:pt x="176" y="20"/>
                  </a:lnTo>
                  <a:lnTo>
                    <a:pt x="169" y="27"/>
                  </a:lnTo>
                  <a:lnTo>
                    <a:pt x="165" y="34"/>
                  </a:lnTo>
                  <a:lnTo>
                    <a:pt x="196" y="34"/>
                  </a:lnTo>
                  <a:lnTo>
                    <a:pt x="220" y="34"/>
                  </a:lnTo>
                  <a:lnTo>
                    <a:pt x="231" y="37"/>
                  </a:lnTo>
                  <a:lnTo>
                    <a:pt x="248" y="37"/>
                  </a:lnTo>
                  <a:lnTo>
                    <a:pt x="272" y="41"/>
                  </a:lnTo>
                  <a:lnTo>
                    <a:pt x="293" y="48"/>
                  </a:lnTo>
                  <a:lnTo>
                    <a:pt x="289" y="58"/>
                  </a:lnTo>
                  <a:lnTo>
                    <a:pt x="289" y="65"/>
                  </a:lnTo>
                  <a:lnTo>
                    <a:pt x="276" y="79"/>
                  </a:lnTo>
                  <a:lnTo>
                    <a:pt x="289" y="72"/>
                  </a:lnTo>
                  <a:lnTo>
                    <a:pt x="300" y="68"/>
                  </a:lnTo>
                  <a:lnTo>
                    <a:pt x="307" y="68"/>
                  </a:lnTo>
                  <a:lnTo>
                    <a:pt x="324" y="79"/>
                  </a:lnTo>
                  <a:lnTo>
                    <a:pt x="338" y="82"/>
                  </a:lnTo>
                  <a:lnTo>
                    <a:pt x="334" y="100"/>
                  </a:lnTo>
                  <a:lnTo>
                    <a:pt x="317" y="103"/>
                  </a:lnTo>
                  <a:lnTo>
                    <a:pt x="303" y="106"/>
                  </a:lnTo>
                  <a:lnTo>
                    <a:pt x="313" y="113"/>
                  </a:lnTo>
                  <a:lnTo>
                    <a:pt x="327" y="117"/>
                  </a:lnTo>
                  <a:lnTo>
                    <a:pt x="338" y="120"/>
                  </a:lnTo>
                  <a:lnTo>
                    <a:pt x="355" y="120"/>
                  </a:lnTo>
                  <a:lnTo>
                    <a:pt x="351" y="131"/>
                  </a:lnTo>
                  <a:lnTo>
                    <a:pt x="348" y="137"/>
                  </a:lnTo>
                  <a:lnTo>
                    <a:pt x="365" y="137"/>
                  </a:lnTo>
                  <a:lnTo>
                    <a:pt x="379" y="137"/>
                  </a:lnTo>
                  <a:lnTo>
                    <a:pt x="386" y="144"/>
                  </a:lnTo>
                  <a:lnTo>
                    <a:pt x="396" y="148"/>
                  </a:lnTo>
                  <a:lnTo>
                    <a:pt x="376" y="165"/>
                  </a:lnTo>
                  <a:lnTo>
                    <a:pt x="355" y="172"/>
                  </a:lnTo>
                  <a:lnTo>
                    <a:pt x="344" y="179"/>
                  </a:lnTo>
                  <a:lnTo>
                    <a:pt x="334" y="186"/>
                  </a:lnTo>
                  <a:lnTo>
                    <a:pt x="327" y="179"/>
                  </a:lnTo>
                  <a:lnTo>
                    <a:pt x="320" y="168"/>
                  </a:lnTo>
                  <a:lnTo>
                    <a:pt x="324" y="168"/>
                  </a:lnTo>
                  <a:lnTo>
                    <a:pt x="331" y="168"/>
                  </a:lnTo>
                  <a:lnTo>
                    <a:pt x="331" y="165"/>
                  </a:lnTo>
                  <a:lnTo>
                    <a:pt x="331" y="162"/>
                  </a:lnTo>
                  <a:lnTo>
                    <a:pt x="320" y="162"/>
                  </a:lnTo>
                  <a:lnTo>
                    <a:pt x="310" y="162"/>
                  </a:lnTo>
                  <a:lnTo>
                    <a:pt x="303" y="155"/>
                  </a:lnTo>
                  <a:lnTo>
                    <a:pt x="296" y="151"/>
                  </a:lnTo>
                  <a:lnTo>
                    <a:pt x="289" y="158"/>
                  </a:lnTo>
                  <a:lnTo>
                    <a:pt x="286" y="165"/>
                  </a:lnTo>
                  <a:lnTo>
                    <a:pt x="276" y="165"/>
                  </a:lnTo>
                  <a:lnTo>
                    <a:pt x="276" y="172"/>
                  </a:lnTo>
                  <a:lnTo>
                    <a:pt x="293" y="193"/>
                  </a:lnTo>
                  <a:lnTo>
                    <a:pt x="307" y="213"/>
                  </a:lnTo>
                  <a:lnTo>
                    <a:pt x="307" y="220"/>
                  </a:lnTo>
                  <a:lnTo>
                    <a:pt x="307" y="224"/>
                  </a:lnTo>
                  <a:lnTo>
                    <a:pt x="296" y="230"/>
                  </a:lnTo>
                  <a:lnTo>
                    <a:pt x="286" y="234"/>
                  </a:lnTo>
                  <a:lnTo>
                    <a:pt x="276" y="230"/>
                  </a:lnTo>
                  <a:lnTo>
                    <a:pt x="265" y="227"/>
                  </a:lnTo>
                  <a:lnTo>
                    <a:pt x="255" y="224"/>
                  </a:lnTo>
                  <a:lnTo>
                    <a:pt x="248" y="217"/>
                  </a:lnTo>
                  <a:lnTo>
                    <a:pt x="241" y="217"/>
                  </a:lnTo>
                  <a:lnTo>
                    <a:pt x="255" y="234"/>
                  </a:lnTo>
                  <a:lnTo>
                    <a:pt x="269" y="248"/>
                  </a:lnTo>
                  <a:lnTo>
                    <a:pt x="262" y="251"/>
                  </a:lnTo>
                  <a:lnTo>
                    <a:pt x="255" y="251"/>
                  </a:lnTo>
                  <a:lnTo>
                    <a:pt x="238" y="248"/>
                  </a:lnTo>
                  <a:lnTo>
                    <a:pt x="217" y="244"/>
                  </a:lnTo>
                  <a:lnTo>
                    <a:pt x="196" y="234"/>
                  </a:lnTo>
                  <a:lnTo>
                    <a:pt x="186" y="227"/>
                  </a:lnTo>
                  <a:lnTo>
                    <a:pt x="179" y="210"/>
                  </a:lnTo>
                  <a:lnTo>
                    <a:pt x="169" y="199"/>
                  </a:lnTo>
                  <a:lnTo>
                    <a:pt x="158" y="199"/>
                  </a:lnTo>
                  <a:lnTo>
                    <a:pt x="152" y="196"/>
                  </a:lnTo>
                  <a:lnTo>
                    <a:pt x="145" y="193"/>
                  </a:lnTo>
                  <a:lnTo>
                    <a:pt x="141" y="186"/>
                  </a:lnTo>
                  <a:lnTo>
                    <a:pt x="158" y="182"/>
                  </a:lnTo>
                  <a:lnTo>
                    <a:pt x="176" y="179"/>
                  </a:lnTo>
                  <a:lnTo>
                    <a:pt x="179" y="168"/>
                  </a:lnTo>
                  <a:lnTo>
                    <a:pt x="183" y="162"/>
                  </a:lnTo>
                  <a:lnTo>
                    <a:pt x="196" y="158"/>
                  </a:lnTo>
                  <a:lnTo>
                    <a:pt x="207" y="155"/>
                  </a:lnTo>
                  <a:lnTo>
                    <a:pt x="220" y="155"/>
                  </a:lnTo>
                  <a:lnTo>
                    <a:pt x="224" y="162"/>
                  </a:lnTo>
                  <a:lnTo>
                    <a:pt x="231" y="165"/>
                  </a:lnTo>
                  <a:lnTo>
                    <a:pt x="238" y="165"/>
                  </a:lnTo>
                  <a:lnTo>
                    <a:pt x="248" y="165"/>
                  </a:lnTo>
                  <a:lnTo>
                    <a:pt x="262" y="165"/>
                  </a:lnTo>
                  <a:lnTo>
                    <a:pt x="269" y="162"/>
                  </a:lnTo>
                  <a:lnTo>
                    <a:pt x="269" y="158"/>
                  </a:lnTo>
                  <a:lnTo>
                    <a:pt x="269" y="155"/>
                  </a:lnTo>
                  <a:lnTo>
                    <a:pt x="234" y="148"/>
                  </a:lnTo>
                  <a:lnTo>
                    <a:pt x="224" y="151"/>
                  </a:lnTo>
                  <a:lnTo>
                    <a:pt x="214" y="151"/>
                  </a:lnTo>
                  <a:lnTo>
                    <a:pt x="210" y="151"/>
                  </a:lnTo>
                  <a:lnTo>
                    <a:pt x="207" y="151"/>
                  </a:lnTo>
                  <a:lnTo>
                    <a:pt x="217" y="137"/>
                  </a:lnTo>
                  <a:lnTo>
                    <a:pt x="224" y="124"/>
                  </a:lnTo>
                  <a:lnTo>
                    <a:pt x="224" y="120"/>
                  </a:lnTo>
                  <a:lnTo>
                    <a:pt x="224" y="113"/>
                  </a:lnTo>
                  <a:lnTo>
                    <a:pt x="210" y="110"/>
                  </a:lnTo>
                  <a:lnTo>
                    <a:pt x="200" y="103"/>
                  </a:lnTo>
                  <a:lnTo>
                    <a:pt x="189" y="93"/>
                  </a:lnTo>
                  <a:lnTo>
                    <a:pt x="186" y="82"/>
                  </a:lnTo>
                  <a:lnTo>
                    <a:pt x="172" y="79"/>
                  </a:lnTo>
                  <a:lnTo>
                    <a:pt x="162" y="68"/>
                  </a:lnTo>
                  <a:lnTo>
                    <a:pt x="155" y="68"/>
                  </a:lnTo>
                  <a:lnTo>
                    <a:pt x="152" y="75"/>
                  </a:lnTo>
                  <a:lnTo>
                    <a:pt x="148" y="82"/>
                  </a:lnTo>
                  <a:lnTo>
                    <a:pt x="148" y="86"/>
                  </a:lnTo>
                  <a:lnTo>
                    <a:pt x="134" y="86"/>
                  </a:lnTo>
                  <a:lnTo>
                    <a:pt x="114" y="79"/>
                  </a:lnTo>
                  <a:lnTo>
                    <a:pt x="96" y="75"/>
                  </a:lnTo>
                  <a:lnTo>
                    <a:pt x="79" y="72"/>
                  </a:lnTo>
                  <a:lnTo>
                    <a:pt x="62" y="72"/>
                  </a:lnTo>
                  <a:lnTo>
                    <a:pt x="48" y="79"/>
                  </a:lnTo>
                  <a:lnTo>
                    <a:pt x="38" y="82"/>
                  </a:lnTo>
                  <a:lnTo>
                    <a:pt x="31" y="79"/>
                  </a:lnTo>
                  <a:lnTo>
                    <a:pt x="27" y="72"/>
                  </a:lnTo>
                  <a:lnTo>
                    <a:pt x="21" y="75"/>
                  </a:lnTo>
                  <a:lnTo>
                    <a:pt x="14" y="75"/>
                  </a:lnTo>
                  <a:lnTo>
                    <a:pt x="7" y="75"/>
                  </a:lnTo>
                  <a:lnTo>
                    <a:pt x="0" y="68"/>
                  </a:lnTo>
                  <a:lnTo>
                    <a:pt x="10" y="65"/>
                  </a:lnTo>
                  <a:lnTo>
                    <a:pt x="17" y="62"/>
                  </a:lnTo>
                  <a:lnTo>
                    <a:pt x="27" y="65"/>
                  </a:lnTo>
                  <a:lnTo>
                    <a:pt x="34" y="65"/>
                  </a:lnTo>
                  <a:lnTo>
                    <a:pt x="34" y="62"/>
                  </a:lnTo>
                  <a:lnTo>
                    <a:pt x="34" y="55"/>
                  </a:lnTo>
                  <a:lnTo>
                    <a:pt x="31" y="55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14" name="Freeform 472"/>
            <p:cNvSpPr>
              <a:spLocks/>
            </p:cNvSpPr>
            <p:nvPr/>
          </p:nvSpPr>
          <p:spPr bwMode="auto">
            <a:xfrm>
              <a:off x="1470932" y="3605779"/>
              <a:ext cx="2202810" cy="1078343"/>
            </a:xfrm>
            <a:custGeom>
              <a:avLst/>
              <a:gdLst>
                <a:gd name="T0" fmla="*/ 2147483647 w 1223"/>
                <a:gd name="T1" fmla="*/ 884998590 h 614"/>
                <a:gd name="T2" fmla="*/ 2147483647 w 1223"/>
                <a:gd name="T3" fmla="*/ 1017134137 h 614"/>
                <a:gd name="T4" fmla="*/ 2147483647 w 1223"/>
                <a:gd name="T5" fmla="*/ 1072445672 h 614"/>
                <a:gd name="T6" fmla="*/ 2147483647 w 1223"/>
                <a:gd name="T7" fmla="*/ 1244529705 h 614"/>
                <a:gd name="T8" fmla="*/ 2147483647 w 1223"/>
                <a:gd name="T9" fmla="*/ 1401247183 h 614"/>
                <a:gd name="T10" fmla="*/ 2147483647 w 1223"/>
                <a:gd name="T11" fmla="*/ 1441195669 h 614"/>
                <a:gd name="T12" fmla="*/ 2147483647 w 1223"/>
                <a:gd name="T13" fmla="*/ 1511872007 h 614"/>
                <a:gd name="T14" fmla="*/ 2147483647 w 1223"/>
                <a:gd name="T15" fmla="*/ 1484217116 h 614"/>
                <a:gd name="T16" fmla="*/ 2147483647 w 1223"/>
                <a:gd name="T17" fmla="*/ 1551820493 h 614"/>
                <a:gd name="T18" fmla="*/ 2147483647 w 1223"/>
                <a:gd name="T19" fmla="*/ 1693174921 h 614"/>
                <a:gd name="T20" fmla="*/ 2147483647 w 1223"/>
                <a:gd name="T21" fmla="*/ 1751559417 h 614"/>
                <a:gd name="T22" fmla="*/ 2147483647 w 1223"/>
                <a:gd name="T23" fmla="*/ 1997392748 h 614"/>
                <a:gd name="T24" fmla="*/ 2147483647 w 1223"/>
                <a:gd name="T25" fmla="*/ 2147483647 h 614"/>
                <a:gd name="T26" fmla="*/ 2147483647 w 1223"/>
                <a:gd name="T27" fmla="*/ 2147483647 h 614"/>
                <a:gd name="T28" fmla="*/ 2147483647 w 1223"/>
                <a:gd name="T29" fmla="*/ 2147483647 h 614"/>
                <a:gd name="T30" fmla="*/ 2147483647 w 1223"/>
                <a:gd name="T31" fmla="*/ 2147483647 h 614"/>
                <a:gd name="T32" fmla="*/ 2147483647 w 1223"/>
                <a:gd name="T33" fmla="*/ 2147483647 h 614"/>
                <a:gd name="T34" fmla="*/ 2147483647 w 1223"/>
                <a:gd name="T35" fmla="*/ 2147483647 h 614"/>
                <a:gd name="T36" fmla="*/ 2147483647 w 1223"/>
                <a:gd name="T37" fmla="*/ 2147483647 h 614"/>
                <a:gd name="T38" fmla="*/ 2147483647 w 1223"/>
                <a:gd name="T39" fmla="*/ 2147483647 h 614"/>
                <a:gd name="T40" fmla="*/ 2147483647 w 1223"/>
                <a:gd name="T41" fmla="*/ 2147483647 h 614"/>
                <a:gd name="T42" fmla="*/ 2147483647 w 1223"/>
                <a:gd name="T43" fmla="*/ 2147483647 h 614"/>
                <a:gd name="T44" fmla="*/ 2147483647 w 1223"/>
                <a:gd name="T45" fmla="*/ 2147483647 h 614"/>
                <a:gd name="T46" fmla="*/ 2147483647 w 1223"/>
                <a:gd name="T47" fmla="*/ 2147483647 h 614"/>
                <a:gd name="T48" fmla="*/ 2147483647 w 1223"/>
                <a:gd name="T49" fmla="*/ 2147483647 h 614"/>
                <a:gd name="T50" fmla="*/ 2147483647 w 1223"/>
                <a:gd name="T51" fmla="*/ 2147483647 h 614"/>
                <a:gd name="T52" fmla="*/ 2147483647 w 1223"/>
                <a:gd name="T53" fmla="*/ 2147483647 h 614"/>
                <a:gd name="T54" fmla="*/ 2147483647 w 1223"/>
                <a:gd name="T55" fmla="*/ 2147483647 h 614"/>
                <a:gd name="T56" fmla="*/ 2147483647 w 1223"/>
                <a:gd name="T57" fmla="*/ 2147483647 h 614"/>
                <a:gd name="T58" fmla="*/ 2147483647 w 1223"/>
                <a:gd name="T59" fmla="*/ 2147483647 h 614"/>
                <a:gd name="T60" fmla="*/ 2147483647 w 1223"/>
                <a:gd name="T61" fmla="*/ 2147483647 h 614"/>
                <a:gd name="T62" fmla="*/ 1712969536 w 1223"/>
                <a:gd name="T63" fmla="*/ 2147483647 h 614"/>
                <a:gd name="T64" fmla="*/ 1192614212 w 1223"/>
                <a:gd name="T65" fmla="*/ 2147483647 h 614"/>
                <a:gd name="T66" fmla="*/ 872645027 w 1223"/>
                <a:gd name="T67" fmla="*/ 2147483647 h 614"/>
                <a:gd name="T68" fmla="*/ 465411520 w 1223"/>
                <a:gd name="T69" fmla="*/ 2147483647 h 614"/>
                <a:gd name="T70" fmla="*/ 187456494 w 1223"/>
                <a:gd name="T71" fmla="*/ 2114163493 h 614"/>
                <a:gd name="T72" fmla="*/ 64641038 w 1223"/>
                <a:gd name="T73" fmla="*/ 1800726784 h 614"/>
                <a:gd name="T74" fmla="*/ 38783544 w 1223"/>
                <a:gd name="T75" fmla="*/ 1539528651 h 614"/>
                <a:gd name="T76" fmla="*/ 0 w 1223"/>
                <a:gd name="T77" fmla="*/ 1342862687 h 614"/>
                <a:gd name="T78" fmla="*/ 368449963 w 1223"/>
                <a:gd name="T79" fmla="*/ 789738568 h 614"/>
                <a:gd name="T80" fmla="*/ 698116381 w 1223"/>
                <a:gd name="T81" fmla="*/ 251979252 h 614"/>
                <a:gd name="T82" fmla="*/ 914660983 w 1223"/>
                <a:gd name="T83" fmla="*/ 288853025 h 614"/>
                <a:gd name="T84" fmla="*/ 988997458 w 1223"/>
                <a:gd name="T85" fmla="*/ 251979252 h 614"/>
                <a:gd name="T86" fmla="*/ 2147483647 w 1223"/>
                <a:gd name="T87" fmla="*/ 76822259 h 614"/>
                <a:gd name="T88" fmla="*/ 2147483647 w 1223"/>
                <a:gd name="T89" fmla="*/ 0 h 614"/>
                <a:gd name="T90" fmla="*/ 2147483647 w 1223"/>
                <a:gd name="T91" fmla="*/ 135208507 h 614"/>
                <a:gd name="T92" fmla="*/ 2147483647 w 1223"/>
                <a:gd name="T93" fmla="*/ 172082280 h 614"/>
                <a:gd name="T94" fmla="*/ 2147483647 w 1223"/>
                <a:gd name="T95" fmla="*/ 208957806 h 614"/>
                <a:gd name="T96" fmla="*/ 2147483647 w 1223"/>
                <a:gd name="T97" fmla="*/ 116770745 h 614"/>
                <a:gd name="T98" fmla="*/ 2147483647 w 1223"/>
                <a:gd name="T99" fmla="*/ 156719231 h 614"/>
                <a:gd name="T100" fmla="*/ 2147483647 w 1223"/>
                <a:gd name="T101" fmla="*/ 365677036 h 614"/>
                <a:gd name="T102" fmla="*/ 2147483647 w 1223"/>
                <a:gd name="T103" fmla="*/ 479374821 h 614"/>
                <a:gd name="T104" fmla="*/ 2147483647 w 1223"/>
                <a:gd name="T105" fmla="*/ 648384140 h 614"/>
                <a:gd name="T106" fmla="*/ 2147483647 w 1223"/>
                <a:gd name="T107" fmla="*/ 596145565 h 614"/>
                <a:gd name="T108" fmla="*/ 2147483647 w 1223"/>
                <a:gd name="T109" fmla="*/ 884998590 h 614"/>
                <a:gd name="T110" fmla="*/ 2147483647 w 1223"/>
                <a:gd name="T111" fmla="*/ 964893809 h 614"/>
                <a:gd name="T112" fmla="*/ 2147483647 w 1223"/>
                <a:gd name="T113" fmla="*/ 884998590 h 614"/>
                <a:gd name="T114" fmla="*/ 2147483647 w 1223"/>
                <a:gd name="T115" fmla="*/ 596145565 h 614"/>
                <a:gd name="T116" fmla="*/ 2147483647 w 1223"/>
                <a:gd name="T117" fmla="*/ 540832277 h 614"/>
                <a:gd name="T118" fmla="*/ 2147483647 w 1223"/>
                <a:gd name="T119" fmla="*/ 288853025 h 614"/>
                <a:gd name="T120" fmla="*/ 2147483647 w 1223"/>
                <a:gd name="T121" fmla="*/ 365677036 h 6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223" h="614">
                  <a:moveTo>
                    <a:pt x="1216" y="107"/>
                  </a:moveTo>
                  <a:lnTo>
                    <a:pt x="1178" y="124"/>
                  </a:lnTo>
                  <a:lnTo>
                    <a:pt x="1140" y="138"/>
                  </a:lnTo>
                  <a:lnTo>
                    <a:pt x="1120" y="159"/>
                  </a:lnTo>
                  <a:lnTo>
                    <a:pt x="1106" y="179"/>
                  </a:lnTo>
                  <a:lnTo>
                    <a:pt x="1109" y="183"/>
                  </a:lnTo>
                  <a:lnTo>
                    <a:pt x="1109" y="186"/>
                  </a:lnTo>
                  <a:lnTo>
                    <a:pt x="1116" y="183"/>
                  </a:lnTo>
                  <a:lnTo>
                    <a:pt x="1123" y="179"/>
                  </a:lnTo>
                  <a:lnTo>
                    <a:pt x="1120" y="186"/>
                  </a:lnTo>
                  <a:lnTo>
                    <a:pt x="1116" y="193"/>
                  </a:lnTo>
                  <a:lnTo>
                    <a:pt x="1106" y="193"/>
                  </a:lnTo>
                  <a:lnTo>
                    <a:pt x="1095" y="193"/>
                  </a:lnTo>
                  <a:lnTo>
                    <a:pt x="1061" y="200"/>
                  </a:lnTo>
                  <a:lnTo>
                    <a:pt x="1030" y="210"/>
                  </a:lnTo>
                  <a:lnTo>
                    <a:pt x="1030" y="224"/>
                  </a:lnTo>
                  <a:lnTo>
                    <a:pt x="1020" y="245"/>
                  </a:lnTo>
                  <a:lnTo>
                    <a:pt x="1006" y="259"/>
                  </a:lnTo>
                  <a:lnTo>
                    <a:pt x="1006" y="255"/>
                  </a:lnTo>
                  <a:lnTo>
                    <a:pt x="1006" y="252"/>
                  </a:lnTo>
                  <a:lnTo>
                    <a:pt x="999" y="245"/>
                  </a:lnTo>
                  <a:lnTo>
                    <a:pt x="999" y="238"/>
                  </a:lnTo>
                  <a:lnTo>
                    <a:pt x="992" y="238"/>
                  </a:lnTo>
                  <a:lnTo>
                    <a:pt x="992" y="259"/>
                  </a:lnTo>
                  <a:lnTo>
                    <a:pt x="992" y="269"/>
                  </a:lnTo>
                  <a:lnTo>
                    <a:pt x="989" y="286"/>
                  </a:lnTo>
                  <a:lnTo>
                    <a:pt x="978" y="297"/>
                  </a:lnTo>
                  <a:lnTo>
                    <a:pt x="978" y="272"/>
                  </a:lnTo>
                  <a:lnTo>
                    <a:pt x="978" y="252"/>
                  </a:lnTo>
                  <a:lnTo>
                    <a:pt x="971" y="255"/>
                  </a:lnTo>
                  <a:lnTo>
                    <a:pt x="968" y="259"/>
                  </a:lnTo>
                  <a:lnTo>
                    <a:pt x="964" y="266"/>
                  </a:lnTo>
                  <a:lnTo>
                    <a:pt x="964" y="272"/>
                  </a:lnTo>
                  <a:lnTo>
                    <a:pt x="961" y="272"/>
                  </a:lnTo>
                  <a:lnTo>
                    <a:pt x="954" y="272"/>
                  </a:lnTo>
                  <a:lnTo>
                    <a:pt x="958" y="279"/>
                  </a:lnTo>
                  <a:lnTo>
                    <a:pt x="961" y="286"/>
                  </a:lnTo>
                  <a:lnTo>
                    <a:pt x="964" y="290"/>
                  </a:lnTo>
                  <a:lnTo>
                    <a:pt x="971" y="293"/>
                  </a:lnTo>
                  <a:lnTo>
                    <a:pt x="971" y="303"/>
                  </a:lnTo>
                  <a:lnTo>
                    <a:pt x="958" y="303"/>
                  </a:lnTo>
                  <a:lnTo>
                    <a:pt x="944" y="303"/>
                  </a:lnTo>
                  <a:lnTo>
                    <a:pt x="951" y="310"/>
                  </a:lnTo>
                  <a:lnTo>
                    <a:pt x="961" y="314"/>
                  </a:lnTo>
                  <a:lnTo>
                    <a:pt x="961" y="321"/>
                  </a:lnTo>
                  <a:lnTo>
                    <a:pt x="964" y="324"/>
                  </a:lnTo>
                  <a:lnTo>
                    <a:pt x="951" y="341"/>
                  </a:lnTo>
                  <a:lnTo>
                    <a:pt x="940" y="359"/>
                  </a:lnTo>
                  <a:lnTo>
                    <a:pt x="927" y="372"/>
                  </a:lnTo>
                  <a:lnTo>
                    <a:pt x="906" y="383"/>
                  </a:lnTo>
                  <a:lnTo>
                    <a:pt x="882" y="403"/>
                  </a:lnTo>
                  <a:lnTo>
                    <a:pt x="861" y="421"/>
                  </a:lnTo>
                  <a:lnTo>
                    <a:pt x="840" y="431"/>
                  </a:lnTo>
                  <a:lnTo>
                    <a:pt x="827" y="441"/>
                  </a:lnTo>
                  <a:lnTo>
                    <a:pt x="820" y="445"/>
                  </a:lnTo>
                  <a:lnTo>
                    <a:pt x="816" y="455"/>
                  </a:lnTo>
                  <a:lnTo>
                    <a:pt x="813" y="462"/>
                  </a:lnTo>
                  <a:lnTo>
                    <a:pt x="813" y="476"/>
                  </a:lnTo>
                  <a:lnTo>
                    <a:pt x="813" y="490"/>
                  </a:lnTo>
                  <a:lnTo>
                    <a:pt x="813" y="503"/>
                  </a:lnTo>
                  <a:lnTo>
                    <a:pt x="816" y="517"/>
                  </a:lnTo>
                  <a:lnTo>
                    <a:pt x="816" y="534"/>
                  </a:lnTo>
                  <a:lnTo>
                    <a:pt x="820" y="558"/>
                  </a:lnTo>
                  <a:lnTo>
                    <a:pt x="816" y="589"/>
                  </a:lnTo>
                  <a:lnTo>
                    <a:pt x="806" y="614"/>
                  </a:lnTo>
                  <a:lnTo>
                    <a:pt x="792" y="614"/>
                  </a:lnTo>
                  <a:lnTo>
                    <a:pt x="785" y="596"/>
                  </a:lnTo>
                  <a:lnTo>
                    <a:pt x="782" y="583"/>
                  </a:lnTo>
                  <a:lnTo>
                    <a:pt x="782" y="572"/>
                  </a:lnTo>
                  <a:lnTo>
                    <a:pt x="775" y="569"/>
                  </a:lnTo>
                  <a:lnTo>
                    <a:pt x="771" y="562"/>
                  </a:lnTo>
                  <a:lnTo>
                    <a:pt x="768" y="555"/>
                  </a:lnTo>
                  <a:lnTo>
                    <a:pt x="768" y="548"/>
                  </a:lnTo>
                  <a:lnTo>
                    <a:pt x="768" y="531"/>
                  </a:lnTo>
                  <a:lnTo>
                    <a:pt x="768" y="517"/>
                  </a:lnTo>
                  <a:lnTo>
                    <a:pt x="768" y="510"/>
                  </a:lnTo>
                  <a:lnTo>
                    <a:pt x="761" y="500"/>
                  </a:lnTo>
                  <a:lnTo>
                    <a:pt x="754" y="493"/>
                  </a:lnTo>
                  <a:lnTo>
                    <a:pt x="744" y="490"/>
                  </a:lnTo>
                  <a:lnTo>
                    <a:pt x="734" y="490"/>
                  </a:lnTo>
                  <a:lnTo>
                    <a:pt x="730" y="490"/>
                  </a:lnTo>
                  <a:lnTo>
                    <a:pt x="709" y="486"/>
                  </a:lnTo>
                  <a:lnTo>
                    <a:pt x="685" y="483"/>
                  </a:lnTo>
                  <a:lnTo>
                    <a:pt x="672" y="483"/>
                  </a:lnTo>
                  <a:lnTo>
                    <a:pt x="658" y="479"/>
                  </a:lnTo>
                  <a:lnTo>
                    <a:pt x="651" y="476"/>
                  </a:lnTo>
                  <a:lnTo>
                    <a:pt x="637" y="476"/>
                  </a:lnTo>
                  <a:lnTo>
                    <a:pt x="623" y="479"/>
                  </a:lnTo>
                  <a:lnTo>
                    <a:pt x="620" y="483"/>
                  </a:lnTo>
                  <a:lnTo>
                    <a:pt x="623" y="496"/>
                  </a:lnTo>
                  <a:lnTo>
                    <a:pt x="634" y="507"/>
                  </a:lnTo>
                  <a:lnTo>
                    <a:pt x="613" y="510"/>
                  </a:lnTo>
                  <a:lnTo>
                    <a:pt x="596" y="514"/>
                  </a:lnTo>
                  <a:lnTo>
                    <a:pt x="589" y="507"/>
                  </a:lnTo>
                  <a:lnTo>
                    <a:pt x="582" y="500"/>
                  </a:lnTo>
                  <a:lnTo>
                    <a:pt x="568" y="507"/>
                  </a:lnTo>
                  <a:lnTo>
                    <a:pt x="558" y="500"/>
                  </a:lnTo>
                  <a:lnTo>
                    <a:pt x="547" y="496"/>
                  </a:lnTo>
                  <a:lnTo>
                    <a:pt x="534" y="496"/>
                  </a:lnTo>
                  <a:lnTo>
                    <a:pt x="523" y="500"/>
                  </a:lnTo>
                  <a:lnTo>
                    <a:pt x="506" y="507"/>
                  </a:lnTo>
                  <a:lnTo>
                    <a:pt x="492" y="517"/>
                  </a:lnTo>
                  <a:lnTo>
                    <a:pt x="468" y="534"/>
                  </a:lnTo>
                  <a:lnTo>
                    <a:pt x="451" y="552"/>
                  </a:lnTo>
                  <a:lnTo>
                    <a:pt x="448" y="569"/>
                  </a:lnTo>
                  <a:lnTo>
                    <a:pt x="441" y="589"/>
                  </a:lnTo>
                  <a:lnTo>
                    <a:pt x="430" y="589"/>
                  </a:lnTo>
                  <a:lnTo>
                    <a:pt x="423" y="583"/>
                  </a:lnTo>
                  <a:lnTo>
                    <a:pt x="417" y="576"/>
                  </a:lnTo>
                  <a:lnTo>
                    <a:pt x="413" y="569"/>
                  </a:lnTo>
                  <a:lnTo>
                    <a:pt x="413" y="548"/>
                  </a:lnTo>
                  <a:lnTo>
                    <a:pt x="406" y="524"/>
                  </a:lnTo>
                  <a:lnTo>
                    <a:pt x="399" y="510"/>
                  </a:lnTo>
                  <a:lnTo>
                    <a:pt x="392" y="500"/>
                  </a:lnTo>
                  <a:lnTo>
                    <a:pt x="385" y="496"/>
                  </a:lnTo>
                  <a:lnTo>
                    <a:pt x="375" y="493"/>
                  </a:lnTo>
                  <a:lnTo>
                    <a:pt x="365" y="493"/>
                  </a:lnTo>
                  <a:lnTo>
                    <a:pt x="358" y="496"/>
                  </a:lnTo>
                  <a:lnTo>
                    <a:pt x="351" y="503"/>
                  </a:lnTo>
                  <a:lnTo>
                    <a:pt x="351" y="514"/>
                  </a:lnTo>
                  <a:lnTo>
                    <a:pt x="341" y="514"/>
                  </a:lnTo>
                  <a:lnTo>
                    <a:pt x="330" y="503"/>
                  </a:lnTo>
                  <a:lnTo>
                    <a:pt x="323" y="490"/>
                  </a:lnTo>
                  <a:lnTo>
                    <a:pt x="317" y="476"/>
                  </a:lnTo>
                  <a:lnTo>
                    <a:pt x="313" y="465"/>
                  </a:lnTo>
                  <a:lnTo>
                    <a:pt x="299" y="452"/>
                  </a:lnTo>
                  <a:lnTo>
                    <a:pt x="282" y="438"/>
                  </a:lnTo>
                  <a:lnTo>
                    <a:pt x="251" y="445"/>
                  </a:lnTo>
                  <a:lnTo>
                    <a:pt x="224" y="455"/>
                  </a:lnTo>
                  <a:lnTo>
                    <a:pt x="206" y="455"/>
                  </a:lnTo>
                  <a:lnTo>
                    <a:pt x="189" y="448"/>
                  </a:lnTo>
                  <a:lnTo>
                    <a:pt x="175" y="445"/>
                  </a:lnTo>
                  <a:lnTo>
                    <a:pt x="165" y="438"/>
                  </a:lnTo>
                  <a:lnTo>
                    <a:pt x="151" y="431"/>
                  </a:lnTo>
                  <a:lnTo>
                    <a:pt x="141" y="424"/>
                  </a:lnTo>
                  <a:lnTo>
                    <a:pt x="127" y="421"/>
                  </a:lnTo>
                  <a:lnTo>
                    <a:pt x="113" y="421"/>
                  </a:lnTo>
                  <a:lnTo>
                    <a:pt x="89" y="421"/>
                  </a:lnTo>
                  <a:lnTo>
                    <a:pt x="65" y="421"/>
                  </a:lnTo>
                  <a:lnTo>
                    <a:pt x="68" y="410"/>
                  </a:lnTo>
                  <a:lnTo>
                    <a:pt x="65" y="403"/>
                  </a:lnTo>
                  <a:lnTo>
                    <a:pt x="55" y="397"/>
                  </a:lnTo>
                  <a:lnTo>
                    <a:pt x="41" y="390"/>
                  </a:lnTo>
                  <a:lnTo>
                    <a:pt x="27" y="379"/>
                  </a:lnTo>
                  <a:lnTo>
                    <a:pt x="10" y="379"/>
                  </a:lnTo>
                  <a:lnTo>
                    <a:pt x="13" y="369"/>
                  </a:lnTo>
                  <a:lnTo>
                    <a:pt x="13" y="362"/>
                  </a:lnTo>
                  <a:lnTo>
                    <a:pt x="10" y="324"/>
                  </a:lnTo>
                  <a:lnTo>
                    <a:pt x="3" y="286"/>
                  </a:lnTo>
                  <a:lnTo>
                    <a:pt x="6" y="283"/>
                  </a:lnTo>
                  <a:lnTo>
                    <a:pt x="10" y="272"/>
                  </a:lnTo>
                  <a:lnTo>
                    <a:pt x="6" y="276"/>
                  </a:lnTo>
                  <a:lnTo>
                    <a:pt x="3" y="283"/>
                  </a:lnTo>
                  <a:lnTo>
                    <a:pt x="0" y="272"/>
                  </a:lnTo>
                  <a:lnTo>
                    <a:pt x="0" y="262"/>
                  </a:lnTo>
                  <a:lnTo>
                    <a:pt x="0" y="241"/>
                  </a:lnTo>
                  <a:lnTo>
                    <a:pt x="3" y="221"/>
                  </a:lnTo>
                  <a:lnTo>
                    <a:pt x="24" y="197"/>
                  </a:lnTo>
                  <a:lnTo>
                    <a:pt x="37" y="169"/>
                  </a:lnTo>
                  <a:lnTo>
                    <a:pt x="55" y="142"/>
                  </a:lnTo>
                  <a:lnTo>
                    <a:pt x="72" y="117"/>
                  </a:lnTo>
                  <a:lnTo>
                    <a:pt x="86" y="90"/>
                  </a:lnTo>
                  <a:lnTo>
                    <a:pt x="103" y="66"/>
                  </a:lnTo>
                  <a:lnTo>
                    <a:pt x="103" y="45"/>
                  </a:lnTo>
                  <a:lnTo>
                    <a:pt x="106" y="31"/>
                  </a:lnTo>
                  <a:lnTo>
                    <a:pt x="124" y="35"/>
                  </a:lnTo>
                  <a:lnTo>
                    <a:pt x="137" y="35"/>
                  </a:lnTo>
                  <a:lnTo>
                    <a:pt x="134" y="52"/>
                  </a:lnTo>
                  <a:lnTo>
                    <a:pt x="127" y="66"/>
                  </a:lnTo>
                  <a:lnTo>
                    <a:pt x="137" y="62"/>
                  </a:lnTo>
                  <a:lnTo>
                    <a:pt x="141" y="55"/>
                  </a:lnTo>
                  <a:lnTo>
                    <a:pt x="144" y="45"/>
                  </a:lnTo>
                  <a:lnTo>
                    <a:pt x="148" y="38"/>
                  </a:lnTo>
                  <a:lnTo>
                    <a:pt x="151" y="21"/>
                  </a:lnTo>
                  <a:lnTo>
                    <a:pt x="151" y="14"/>
                  </a:lnTo>
                  <a:lnTo>
                    <a:pt x="703" y="14"/>
                  </a:lnTo>
                  <a:lnTo>
                    <a:pt x="703" y="7"/>
                  </a:lnTo>
                  <a:lnTo>
                    <a:pt x="703" y="0"/>
                  </a:lnTo>
                  <a:lnTo>
                    <a:pt x="713" y="0"/>
                  </a:lnTo>
                  <a:lnTo>
                    <a:pt x="716" y="11"/>
                  </a:lnTo>
                  <a:lnTo>
                    <a:pt x="720" y="18"/>
                  </a:lnTo>
                  <a:lnTo>
                    <a:pt x="723" y="21"/>
                  </a:lnTo>
                  <a:lnTo>
                    <a:pt x="730" y="24"/>
                  </a:lnTo>
                  <a:lnTo>
                    <a:pt x="737" y="24"/>
                  </a:lnTo>
                  <a:lnTo>
                    <a:pt x="740" y="24"/>
                  </a:lnTo>
                  <a:lnTo>
                    <a:pt x="754" y="28"/>
                  </a:lnTo>
                  <a:lnTo>
                    <a:pt x="765" y="31"/>
                  </a:lnTo>
                  <a:lnTo>
                    <a:pt x="771" y="28"/>
                  </a:lnTo>
                  <a:lnTo>
                    <a:pt x="785" y="35"/>
                  </a:lnTo>
                  <a:lnTo>
                    <a:pt x="802" y="38"/>
                  </a:lnTo>
                  <a:lnTo>
                    <a:pt x="809" y="35"/>
                  </a:lnTo>
                  <a:lnTo>
                    <a:pt x="813" y="31"/>
                  </a:lnTo>
                  <a:lnTo>
                    <a:pt x="816" y="24"/>
                  </a:lnTo>
                  <a:lnTo>
                    <a:pt x="820" y="21"/>
                  </a:lnTo>
                  <a:lnTo>
                    <a:pt x="833" y="14"/>
                  </a:lnTo>
                  <a:lnTo>
                    <a:pt x="847" y="14"/>
                  </a:lnTo>
                  <a:lnTo>
                    <a:pt x="858" y="14"/>
                  </a:lnTo>
                  <a:lnTo>
                    <a:pt x="861" y="28"/>
                  </a:lnTo>
                  <a:lnTo>
                    <a:pt x="868" y="38"/>
                  </a:lnTo>
                  <a:lnTo>
                    <a:pt x="875" y="42"/>
                  </a:lnTo>
                  <a:lnTo>
                    <a:pt x="882" y="49"/>
                  </a:lnTo>
                  <a:lnTo>
                    <a:pt x="885" y="66"/>
                  </a:lnTo>
                  <a:lnTo>
                    <a:pt x="889" y="80"/>
                  </a:lnTo>
                  <a:lnTo>
                    <a:pt x="906" y="83"/>
                  </a:lnTo>
                  <a:lnTo>
                    <a:pt x="930" y="83"/>
                  </a:lnTo>
                  <a:lnTo>
                    <a:pt x="940" y="86"/>
                  </a:lnTo>
                  <a:lnTo>
                    <a:pt x="947" y="90"/>
                  </a:lnTo>
                  <a:lnTo>
                    <a:pt x="951" y="97"/>
                  </a:lnTo>
                  <a:lnTo>
                    <a:pt x="958" y="104"/>
                  </a:lnTo>
                  <a:lnTo>
                    <a:pt x="958" y="117"/>
                  </a:lnTo>
                  <a:lnTo>
                    <a:pt x="944" y="121"/>
                  </a:lnTo>
                  <a:lnTo>
                    <a:pt x="933" y="124"/>
                  </a:lnTo>
                  <a:lnTo>
                    <a:pt x="930" y="114"/>
                  </a:lnTo>
                  <a:lnTo>
                    <a:pt x="927" y="107"/>
                  </a:lnTo>
                  <a:lnTo>
                    <a:pt x="920" y="107"/>
                  </a:lnTo>
                  <a:lnTo>
                    <a:pt x="909" y="124"/>
                  </a:lnTo>
                  <a:lnTo>
                    <a:pt x="906" y="145"/>
                  </a:lnTo>
                  <a:lnTo>
                    <a:pt x="892" y="159"/>
                  </a:lnTo>
                  <a:lnTo>
                    <a:pt x="875" y="176"/>
                  </a:lnTo>
                  <a:lnTo>
                    <a:pt x="878" y="176"/>
                  </a:lnTo>
                  <a:lnTo>
                    <a:pt x="882" y="176"/>
                  </a:lnTo>
                  <a:lnTo>
                    <a:pt x="906" y="173"/>
                  </a:lnTo>
                  <a:lnTo>
                    <a:pt x="927" y="169"/>
                  </a:lnTo>
                  <a:lnTo>
                    <a:pt x="937" y="169"/>
                  </a:lnTo>
                  <a:lnTo>
                    <a:pt x="947" y="166"/>
                  </a:lnTo>
                  <a:lnTo>
                    <a:pt x="975" y="159"/>
                  </a:lnTo>
                  <a:lnTo>
                    <a:pt x="995" y="152"/>
                  </a:lnTo>
                  <a:lnTo>
                    <a:pt x="1016" y="142"/>
                  </a:lnTo>
                  <a:lnTo>
                    <a:pt x="1037" y="128"/>
                  </a:lnTo>
                  <a:lnTo>
                    <a:pt x="1051" y="107"/>
                  </a:lnTo>
                  <a:lnTo>
                    <a:pt x="1085" y="107"/>
                  </a:lnTo>
                  <a:lnTo>
                    <a:pt x="1109" y="104"/>
                  </a:lnTo>
                  <a:lnTo>
                    <a:pt x="1130" y="100"/>
                  </a:lnTo>
                  <a:lnTo>
                    <a:pt x="1147" y="97"/>
                  </a:lnTo>
                  <a:lnTo>
                    <a:pt x="1161" y="83"/>
                  </a:lnTo>
                  <a:lnTo>
                    <a:pt x="1171" y="73"/>
                  </a:lnTo>
                  <a:lnTo>
                    <a:pt x="1178" y="62"/>
                  </a:lnTo>
                  <a:lnTo>
                    <a:pt x="1188" y="52"/>
                  </a:lnTo>
                  <a:lnTo>
                    <a:pt x="1199" y="49"/>
                  </a:lnTo>
                  <a:lnTo>
                    <a:pt x="1216" y="52"/>
                  </a:lnTo>
                  <a:lnTo>
                    <a:pt x="1223" y="49"/>
                  </a:lnTo>
                  <a:lnTo>
                    <a:pt x="1219" y="66"/>
                  </a:lnTo>
                  <a:lnTo>
                    <a:pt x="1213" y="76"/>
                  </a:lnTo>
                  <a:lnTo>
                    <a:pt x="1213" y="107"/>
                  </a:lnTo>
                  <a:lnTo>
                    <a:pt x="1216" y="10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15" name="Freeform 473"/>
            <p:cNvSpPr>
              <a:spLocks/>
            </p:cNvSpPr>
            <p:nvPr/>
          </p:nvSpPr>
          <p:spPr bwMode="auto">
            <a:xfrm>
              <a:off x="1470932" y="3605779"/>
              <a:ext cx="2202809" cy="1078343"/>
            </a:xfrm>
            <a:custGeom>
              <a:avLst/>
              <a:gdLst>
                <a:gd name="T0" fmla="*/ 2147483647 w 1223"/>
                <a:gd name="T1" fmla="*/ 2147483647 h 614"/>
                <a:gd name="T2" fmla="*/ 2147483647 w 1223"/>
                <a:gd name="T3" fmla="*/ 2147483647 h 614"/>
                <a:gd name="T4" fmla="*/ 2147483647 w 1223"/>
                <a:gd name="T5" fmla="*/ 2147483647 h 614"/>
                <a:gd name="T6" fmla="*/ 2147483647 w 1223"/>
                <a:gd name="T7" fmla="*/ 2147483647 h 614"/>
                <a:gd name="T8" fmla="*/ 2147483647 w 1223"/>
                <a:gd name="T9" fmla="*/ 2147483647 h 614"/>
                <a:gd name="T10" fmla="*/ 2147483647 w 1223"/>
                <a:gd name="T11" fmla="*/ 2147483647 h 614"/>
                <a:gd name="T12" fmla="*/ 2147483647 w 1223"/>
                <a:gd name="T13" fmla="*/ 2147483647 h 614"/>
                <a:gd name="T14" fmla="*/ 2147483647 w 1223"/>
                <a:gd name="T15" fmla="*/ 2147483647 h 614"/>
                <a:gd name="T16" fmla="*/ 2147483647 w 1223"/>
                <a:gd name="T17" fmla="*/ 2147483647 h 614"/>
                <a:gd name="T18" fmla="*/ 2147483647 w 1223"/>
                <a:gd name="T19" fmla="*/ 2147483647 h 614"/>
                <a:gd name="T20" fmla="*/ 2147483647 w 1223"/>
                <a:gd name="T21" fmla="*/ 2147483647 h 614"/>
                <a:gd name="T22" fmla="*/ 2147483647 w 1223"/>
                <a:gd name="T23" fmla="*/ 2147483647 h 614"/>
                <a:gd name="T24" fmla="*/ 2147483647 w 1223"/>
                <a:gd name="T25" fmla="*/ 2147483647 h 614"/>
                <a:gd name="T26" fmla="*/ 2147483647 w 1223"/>
                <a:gd name="T27" fmla="*/ 2147483647 h 614"/>
                <a:gd name="T28" fmla="*/ 2147483647 w 1223"/>
                <a:gd name="T29" fmla="*/ 2147483647 h 614"/>
                <a:gd name="T30" fmla="*/ 2147483647 w 1223"/>
                <a:gd name="T31" fmla="*/ 2147483647 h 614"/>
                <a:gd name="T32" fmla="*/ 2147483647 w 1223"/>
                <a:gd name="T33" fmla="*/ 2147483647 h 614"/>
                <a:gd name="T34" fmla="*/ 2147483647 w 1223"/>
                <a:gd name="T35" fmla="*/ 2147483647 h 614"/>
                <a:gd name="T36" fmla="*/ 2147483647 w 1223"/>
                <a:gd name="T37" fmla="*/ 2147483647 h 614"/>
                <a:gd name="T38" fmla="*/ 2147483647 w 1223"/>
                <a:gd name="T39" fmla="*/ 2147483647 h 614"/>
                <a:gd name="T40" fmla="*/ 2147483647 w 1223"/>
                <a:gd name="T41" fmla="*/ 2147483647 h 614"/>
                <a:gd name="T42" fmla="*/ 2147483647 w 1223"/>
                <a:gd name="T43" fmla="*/ 2147483647 h 614"/>
                <a:gd name="T44" fmla="*/ 2147483647 w 1223"/>
                <a:gd name="T45" fmla="*/ 2147483647 h 614"/>
                <a:gd name="T46" fmla="*/ 2147483647 w 1223"/>
                <a:gd name="T47" fmla="*/ 2147483647 h 614"/>
                <a:gd name="T48" fmla="*/ 2147483647 w 1223"/>
                <a:gd name="T49" fmla="*/ 2147483647 h 614"/>
                <a:gd name="T50" fmla="*/ 2147483647 w 1223"/>
                <a:gd name="T51" fmla="*/ 2147483647 h 614"/>
                <a:gd name="T52" fmla="*/ 2147483647 w 1223"/>
                <a:gd name="T53" fmla="*/ 2147483647 h 614"/>
                <a:gd name="T54" fmla="*/ 2147483647 w 1223"/>
                <a:gd name="T55" fmla="*/ 2147483647 h 614"/>
                <a:gd name="T56" fmla="*/ 2147483647 w 1223"/>
                <a:gd name="T57" fmla="*/ 2147483647 h 614"/>
                <a:gd name="T58" fmla="*/ 2147483647 w 1223"/>
                <a:gd name="T59" fmla="*/ 2147483647 h 614"/>
                <a:gd name="T60" fmla="*/ 2147483647 w 1223"/>
                <a:gd name="T61" fmla="*/ 2147483647 h 614"/>
                <a:gd name="T62" fmla="*/ 2147483647 w 1223"/>
                <a:gd name="T63" fmla="*/ 2147483647 h 614"/>
                <a:gd name="T64" fmla="*/ 2147483647 w 1223"/>
                <a:gd name="T65" fmla="*/ 2147483647 h 614"/>
                <a:gd name="T66" fmla="*/ 2147483647 w 1223"/>
                <a:gd name="T67" fmla="*/ 2147483647 h 614"/>
                <a:gd name="T68" fmla="*/ 0 w 1223"/>
                <a:gd name="T69" fmla="*/ 2147483647 h 614"/>
                <a:gd name="T70" fmla="*/ 2147483647 w 1223"/>
                <a:gd name="T71" fmla="*/ 2147483647 h 614"/>
                <a:gd name="T72" fmla="*/ 2147483647 w 1223"/>
                <a:gd name="T73" fmla="*/ 2147483647 h 614"/>
                <a:gd name="T74" fmla="*/ 2147483647 w 1223"/>
                <a:gd name="T75" fmla="*/ 2147483647 h 614"/>
                <a:gd name="T76" fmla="*/ 2147483647 w 1223"/>
                <a:gd name="T77" fmla="*/ 2147483647 h 614"/>
                <a:gd name="T78" fmla="*/ 2147483647 w 1223"/>
                <a:gd name="T79" fmla="*/ 0 h 614"/>
                <a:gd name="T80" fmla="*/ 2147483647 w 1223"/>
                <a:gd name="T81" fmla="*/ 2147483647 h 614"/>
                <a:gd name="T82" fmla="*/ 2147483647 w 1223"/>
                <a:gd name="T83" fmla="*/ 2147483647 h 614"/>
                <a:gd name="T84" fmla="*/ 2147483647 w 1223"/>
                <a:gd name="T85" fmla="*/ 2147483647 h 614"/>
                <a:gd name="T86" fmla="*/ 2147483647 w 1223"/>
                <a:gd name="T87" fmla="*/ 2147483647 h 614"/>
                <a:gd name="T88" fmla="*/ 2147483647 w 1223"/>
                <a:gd name="T89" fmla="*/ 2147483647 h 614"/>
                <a:gd name="T90" fmla="*/ 2147483647 w 1223"/>
                <a:gd name="T91" fmla="*/ 2147483647 h 614"/>
                <a:gd name="T92" fmla="*/ 2147483647 w 1223"/>
                <a:gd name="T93" fmla="*/ 2147483647 h 614"/>
                <a:gd name="T94" fmla="*/ 2147483647 w 1223"/>
                <a:gd name="T95" fmla="*/ 2147483647 h 614"/>
                <a:gd name="T96" fmla="*/ 2147483647 w 1223"/>
                <a:gd name="T97" fmla="*/ 2147483647 h 614"/>
                <a:gd name="T98" fmla="*/ 2147483647 w 1223"/>
                <a:gd name="T99" fmla="*/ 2147483647 h 614"/>
                <a:gd name="T100" fmla="*/ 2147483647 w 1223"/>
                <a:gd name="T101" fmla="*/ 2147483647 h 614"/>
                <a:gd name="T102" fmla="*/ 2147483647 w 1223"/>
                <a:gd name="T103" fmla="*/ 2147483647 h 614"/>
                <a:gd name="T104" fmla="*/ 2147483647 w 1223"/>
                <a:gd name="T105" fmla="*/ 2147483647 h 614"/>
                <a:gd name="T106" fmla="*/ 2147483647 w 1223"/>
                <a:gd name="T107" fmla="*/ 2147483647 h 614"/>
                <a:gd name="T108" fmla="*/ 2147483647 w 1223"/>
                <a:gd name="T109" fmla="*/ 2147483647 h 614"/>
                <a:gd name="T110" fmla="*/ 2147483647 w 1223"/>
                <a:gd name="T111" fmla="*/ 2147483647 h 6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23" h="614">
                  <a:moveTo>
                    <a:pt x="1216" y="107"/>
                  </a:moveTo>
                  <a:lnTo>
                    <a:pt x="1178" y="124"/>
                  </a:lnTo>
                  <a:lnTo>
                    <a:pt x="1140" y="138"/>
                  </a:lnTo>
                  <a:lnTo>
                    <a:pt x="1120" y="159"/>
                  </a:lnTo>
                  <a:lnTo>
                    <a:pt x="1106" y="179"/>
                  </a:lnTo>
                  <a:lnTo>
                    <a:pt x="1109" y="183"/>
                  </a:lnTo>
                  <a:lnTo>
                    <a:pt x="1109" y="186"/>
                  </a:lnTo>
                  <a:lnTo>
                    <a:pt x="1116" y="183"/>
                  </a:lnTo>
                  <a:lnTo>
                    <a:pt x="1123" y="179"/>
                  </a:lnTo>
                  <a:lnTo>
                    <a:pt x="1120" y="186"/>
                  </a:lnTo>
                  <a:lnTo>
                    <a:pt x="1116" y="193"/>
                  </a:lnTo>
                  <a:lnTo>
                    <a:pt x="1106" y="193"/>
                  </a:lnTo>
                  <a:lnTo>
                    <a:pt x="1095" y="193"/>
                  </a:lnTo>
                  <a:lnTo>
                    <a:pt x="1061" y="200"/>
                  </a:lnTo>
                  <a:lnTo>
                    <a:pt x="1030" y="210"/>
                  </a:lnTo>
                  <a:lnTo>
                    <a:pt x="1030" y="224"/>
                  </a:lnTo>
                  <a:lnTo>
                    <a:pt x="1020" y="245"/>
                  </a:lnTo>
                  <a:lnTo>
                    <a:pt x="1006" y="259"/>
                  </a:lnTo>
                  <a:lnTo>
                    <a:pt x="1006" y="255"/>
                  </a:lnTo>
                  <a:lnTo>
                    <a:pt x="1006" y="252"/>
                  </a:lnTo>
                  <a:lnTo>
                    <a:pt x="999" y="245"/>
                  </a:lnTo>
                  <a:lnTo>
                    <a:pt x="999" y="238"/>
                  </a:lnTo>
                  <a:lnTo>
                    <a:pt x="992" y="238"/>
                  </a:lnTo>
                  <a:lnTo>
                    <a:pt x="992" y="259"/>
                  </a:lnTo>
                  <a:lnTo>
                    <a:pt x="992" y="269"/>
                  </a:lnTo>
                  <a:lnTo>
                    <a:pt x="989" y="286"/>
                  </a:lnTo>
                  <a:lnTo>
                    <a:pt x="978" y="297"/>
                  </a:lnTo>
                  <a:lnTo>
                    <a:pt x="978" y="272"/>
                  </a:lnTo>
                  <a:lnTo>
                    <a:pt x="978" y="252"/>
                  </a:lnTo>
                  <a:lnTo>
                    <a:pt x="971" y="255"/>
                  </a:lnTo>
                  <a:lnTo>
                    <a:pt x="968" y="259"/>
                  </a:lnTo>
                  <a:lnTo>
                    <a:pt x="964" y="266"/>
                  </a:lnTo>
                  <a:lnTo>
                    <a:pt x="964" y="272"/>
                  </a:lnTo>
                  <a:lnTo>
                    <a:pt x="961" y="272"/>
                  </a:lnTo>
                  <a:lnTo>
                    <a:pt x="954" y="272"/>
                  </a:lnTo>
                  <a:lnTo>
                    <a:pt x="958" y="279"/>
                  </a:lnTo>
                  <a:lnTo>
                    <a:pt x="961" y="286"/>
                  </a:lnTo>
                  <a:lnTo>
                    <a:pt x="964" y="290"/>
                  </a:lnTo>
                  <a:lnTo>
                    <a:pt x="971" y="293"/>
                  </a:lnTo>
                  <a:lnTo>
                    <a:pt x="971" y="303"/>
                  </a:lnTo>
                  <a:lnTo>
                    <a:pt x="958" y="303"/>
                  </a:lnTo>
                  <a:lnTo>
                    <a:pt x="944" y="303"/>
                  </a:lnTo>
                  <a:lnTo>
                    <a:pt x="951" y="310"/>
                  </a:lnTo>
                  <a:lnTo>
                    <a:pt x="961" y="314"/>
                  </a:lnTo>
                  <a:lnTo>
                    <a:pt x="961" y="321"/>
                  </a:lnTo>
                  <a:lnTo>
                    <a:pt x="964" y="324"/>
                  </a:lnTo>
                  <a:lnTo>
                    <a:pt x="951" y="341"/>
                  </a:lnTo>
                  <a:lnTo>
                    <a:pt x="940" y="359"/>
                  </a:lnTo>
                  <a:lnTo>
                    <a:pt x="927" y="372"/>
                  </a:lnTo>
                  <a:lnTo>
                    <a:pt x="906" y="383"/>
                  </a:lnTo>
                  <a:lnTo>
                    <a:pt x="882" y="403"/>
                  </a:lnTo>
                  <a:lnTo>
                    <a:pt x="861" y="421"/>
                  </a:lnTo>
                  <a:lnTo>
                    <a:pt x="840" y="431"/>
                  </a:lnTo>
                  <a:lnTo>
                    <a:pt x="827" y="441"/>
                  </a:lnTo>
                  <a:lnTo>
                    <a:pt x="820" y="445"/>
                  </a:lnTo>
                  <a:lnTo>
                    <a:pt x="816" y="455"/>
                  </a:lnTo>
                  <a:lnTo>
                    <a:pt x="813" y="462"/>
                  </a:lnTo>
                  <a:lnTo>
                    <a:pt x="813" y="476"/>
                  </a:lnTo>
                  <a:lnTo>
                    <a:pt x="813" y="490"/>
                  </a:lnTo>
                  <a:lnTo>
                    <a:pt x="813" y="503"/>
                  </a:lnTo>
                  <a:lnTo>
                    <a:pt x="816" y="517"/>
                  </a:lnTo>
                  <a:lnTo>
                    <a:pt x="816" y="534"/>
                  </a:lnTo>
                  <a:lnTo>
                    <a:pt x="820" y="558"/>
                  </a:lnTo>
                  <a:lnTo>
                    <a:pt x="816" y="589"/>
                  </a:lnTo>
                  <a:lnTo>
                    <a:pt x="806" y="614"/>
                  </a:lnTo>
                  <a:lnTo>
                    <a:pt x="792" y="614"/>
                  </a:lnTo>
                  <a:lnTo>
                    <a:pt x="785" y="596"/>
                  </a:lnTo>
                  <a:lnTo>
                    <a:pt x="782" y="583"/>
                  </a:lnTo>
                  <a:lnTo>
                    <a:pt x="782" y="572"/>
                  </a:lnTo>
                  <a:lnTo>
                    <a:pt x="775" y="569"/>
                  </a:lnTo>
                  <a:lnTo>
                    <a:pt x="771" y="562"/>
                  </a:lnTo>
                  <a:lnTo>
                    <a:pt x="768" y="555"/>
                  </a:lnTo>
                  <a:lnTo>
                    <a:pt x="768" y="548"/>
                  </a:lnTo>
                  <a:lnTo>
                    <a:pt x="768" y="531"/>
                  </a:lnTo>
                  <a:lnTo>
                    <a:pt x="768" y="517"/>
                  </a:lnTo>
                  <a:lnTo>
                    <a:pt x="768" y="510"/>
                  </a:lnTo>
                  <a:lnTo>
                    <a:pt x="761" y="500"/>
                  </a:lnTo>
                  <a:lnTo>
                    <a:pt x="754" y="493"/>
                  </a:lnTo>
                  <a:lnTo>
                    <a:pt x="744" y="490"/>
                  </a:lnTo>
                  <a:lnTo>
                    <a:pt x="734" y="490"/>
                  </a:lnTo>
                  <a:lnTo>
                    <a:pt x="730" y="490"/>
                  </a:lnTo>
                  <a:lnTo>
                    <a:pt x="709" y="486"/>
                  </a:lnTo>
                  <a:lnTo>
                    <a:pt x="685" y="483"/>
                  </a:lnTo>
                  <a:lnTo>
                    <a:pt x="672" y="483"/>
                  </a:lnTo>
                  <a:lnTo>
                    <a:pt x="658" y="479"/>
                  </a:lnTo>
                  <a:lnTo>
                    <a:pt x="651" y="476"/>
                  </a:lnTo>
                  <a:lnTo>
                    <a:pt x="637" y="476"/>
                  </a:lnTo>
                  <a:lnTo>
                    <a:pt x="623" y="479"/>
                  </a:lnTo>
                  <a:lnTo>
                    <a:pt x="620" y="483"/>
                  </a:lnTo>
                  <a:lnTo>
                    <a:pt x="623" y="496"/>
                  </a:lnTo>
                  <a:lnTo>
                    <a:pt x="634" y="507"/>
                  </a:lnTo>
                  <a:lnTo>
                    <a:pt x="613" y="510"/>
                  </a:lnTo>
                  <a:lnTo>
                    <a:pt x="596" y="514"/>
                  </a:lnTo>
                  <a:lnTo>
                    <a:pt x="589" y="507"/>
                  </a:lnTo>
                  <a:lnTo>
                    <a:pt x="582" y="500"/>
                  </a:lnTo>
                  <a:lnTo>
                    <a:pt x="568" y="507"/>
                  </a:lnTo>
                  <a:lnTo>
                    <a:pt x="558" y="500"/>
                  </a:lnTo>
                  <a:lnTo>
                    <a:pt x="547" y="496"/>
                  </a:lnTo>
                  <a:lnTo>
                    <a:pt x="534" y="496"/>
                  </a:lnTo>
                  <a:lnTo>
                    <a:pt x="523" y="500"/>
                  </a:lnTo>
                  <a:lnTo>
                    <a:pt x="506" y="507"/>
                  </a:lnTo>
                  <a:lnTo>
                    <a:pt x="492" y="517"/>
                  </a:lnTo>
                  <a:lnTo>
                    <a:pt x="468" y="534"/>
                  </a:lnTo>
                  <a:lnTo>
                    <a:pt x="451" y="552"/>
                  </a:lnTo>
                  <a:lnTo>
                    <a:pt x="448" y="569"/>
                  </a:lnTo>
                  <a:lnTo>
                    <a:pt x="441" y="589"/>
                  </a:lnTo>
                  <a:lnTo>
                    <a:pt x="430" y="589"/>
                  </a:lnTo>
                  <a:lnTo>
                    <a:pt x="423" y="583"/>
                  </a:lnTo>
                  <a:lnTo>
                    <a:pt x="417" y="576"/>
                  </a:lnTo>
                  <a:lnTo>
                    <a:pt x="413" y="569"/>
                  </a:lnTo>
                  <a:lnTo>
                    <a:pt x="413" y="548"/>
                  </a:lnTo>
                  <a:lnTo>
                    <a:pt x="406" y="524"/>
                  </a:lnTo>
                  <a:lnTo>
                    <a:pt x="399" y="510"/>
                  </a:lnTo>
                  <a:lnTo>
                    <a:pt x="392" y="500"/>
                  </a:lnTo>
                  <a:lnTo>
                    <a:pt x="385" y="496"/>
                  </a:lnTo>
                  <a:lnTo>
                    <a:pt x="375" y="493"/>
                  </a:lnTo>
                  <a:lnTo>
                    <a:pt x="365" y="493"/>
                  </a:lnTo>
                  <a:lnTo>
                    <a:pt x="358" y="496"/>
                  </a:lnTo>
                  <a:lnTo>
                    <a:pt x="351" y="503"/>
                  </a:lnTo>
                  <a:lnTo>
                    <a:pt x="351" y="514"/>
                  </a:lnTo>
                  <a:lnTo>
                    <a:pt x="341" y="514"/>
                  </a:lnTo>
                  <a:lnTo>
                    <a:pt x="330" y="503"/>
                  </a:lnTo>
                  <a:lnTo>
                    <a:pt x="323" y="490"/>
                  </a:lnTo>
                  <a:lnTo>
                    <a:pt x="317" y="476"/>
                  </a:lnTo>
                  <a:lnTo>
                    <a:pt x="313" y="465"/>
                  </a:lnTo>
                  <a:lnTo>
                    <a:pt x="299" y="452"/>
                  </a:lnTo>
                  <a:lnTo>
                    <a:pt x="282" y="438"/>
                  </a:lnTo>
                  <a:lnTo>
                    <a:pt x="251" y="445"/>
                  </a:lnTo>
                  <a:lnTo>
                    <a:pt x="224" y="455"/>
                  </a:lnTo>
                  <a:lnTo>
                    <a:pt x="206" y="455"/>
                  </a:lnTo>
                  <a:lnTo>
                    <a:pt x="189" y="448"/>
                  </a:lnTo>
                  <a:lnTo>
                    <a:pt x="175" y="445"/>
                  </a:lnTo>
                  <a:lnTo>
                    <a:pt x="165" y="438"/>
                  </a:lnTo>
                  <a:lnTo>
                    <a:pt x="151" y="431"/>
                  </a:lnTo>
                  <a:lnTo>
                    <a:pt x="141" y="424"/>
                  </a:lnTo>
                  <a:lnTo>
                    <a:pt x="127" y="421"/>
                  </a:lnTo>
                  <a:lnTo>
                    <a:pt x="113" y="421"/>
                  </a:lnTo>
                  <a:lnTo>
                    <a:pt x="89" y="421"/>
                  </a:lnTo>
                  <a:lnTo>
                    <a:pt x="65" y="421"/>
                  </a:lnTo>
                  <a:lnTo>
                    <a:pt x="68" y="410"/>
                  </a:lnTo>
                  <a:lnTo>
                    <a:pt x="65" y="403"/>
                  </a:lnTo>
                  <a:lnTo>
                    <a:pt x="55" y="397"/>
                  </a:lnTo>
                  <a:lnTo>
                    <a:pt x="41" y="390"/>
                  </a:lnTo>
                  <a:lnTo>
                    <a:pt x="27" y="379"/>
                  </a:lnTo>
                  <a:lnTo>
                    <a:pt x="10" y="379"/>
                  </a:lnTo>
                  <a:lnTo>
                    <a:pt x="13" y="369"/>
                  </a:lnTo>
                  <a:lnTo>
                    <a:pt x="13" y="362"/>
                  </a:lnTo>
                  <a:lnTo>
                    <a:pt x="10" y="324"/>
                  </a:lnTo>
                  <a:lnTo>
                    <a:pt x="3" y="286"/>
                  </a:lnTo>
                  <a:lnTo>
                    <a:pt x="6" y="283"/>
                  </a:lnTo>
                  <a:lnTo>
                    <a:pt x="10" y="272"/>
                  </a:lnTo>
                  <a:lnTo>
                    <a:pt x="6" y="276"/>
                  </a:lnTo>
                  <a:lnTo>
                    <a:pt x="3" y="283"/>
                  </a:lnTo>
                  <a:lnTo>
                    <a:pt x="0" y="272"/>
                  </a:lnTo>
                  <a:lnTo>
                    <a:pt x="0" y="262"/>
                  </a:lnTo>
                  <a:lnTo>
                    <a:pt x="0" y="241"/>
                  </a:lnTo>
                  <a:lnTo>
                    <a:pt x="3" y="221"/>
                  </a:lnTo>
                  <a:lnTo>
                    <a:pt x="24" y="197"/>
                  </a:lnTo>
                  <a:lnTo>
                    <a:pt x="37" y="169"/>
                  </a:lnTo>
                  <a:lnTo>
                    <a:pt x="55" y="142"/>
                  </a:lnTo>
                  <a:lnTo>
                    <a:pt x="72" y="117"/>
                  </a:lnTo>
                  <a:lnTo>
                    <a:pt x="86" y="90"/>
                  </a:lnTo>
                  <a:lnTo>
                    <a:pt x="103" y="66"/>
                  </a:lnTo>
                  <a:lnTo>
                    <a:pt x="103" y="45"/>
                  </a:lnTo>
                  <a:lnTo>
                    <a:pt x="106" y="31"/>
                  </a:lnTo>
                  <a:lnTo>
                    <a:pt x="124" y="35"/>
                  </a:lnTo>
                  <a:lnTo>
                    <a:pt x="137" y="35"/>
                  </a:lnTo>
                  <a:lnTo>
                    <a:pt x="134" y="52"/>
                  </a:lnTo>
                  <a:lnTo>
                    <a:pt x="127" y="66"/>
                  </a:lnTo>
                  <a:lnTo>
                    <a:pt x="137" y="62"/>
                  </a:lnTo>
                  <a:lnTo>
                    <a:pt x="141" y="55"/>
                  </a:lnTo>
                  <a:lnTo>
                    <a:pt x="144" y="45"/>
                  </a:lnTo>
                  <a:lnTo>
                    <a:pt x="148" y="38"/>
                  </a:lnTo>
                  <a:lnTo>
                    <a:pt x="151" y="21"/>
                  </a:lnTo>
                  <a:lnTo>
                    <a:pt x="151" y="14"/>
                  </a:lnTo>
                  <a:lnTo>
                    <a:pt x="703" y="14"/>
                  </a:lnTo>
                  <a:lnTo>
                    <a:pt x="703" y="7"/>
                  </a:lnTo>
                  <a:lnTo>
                    <a:pt x="703" y="0"/>
                  </a:lnTo>
                  <a:lnTo>
                    <a:pt x="713" y="0"/>
                  </a:lnTo>
                  <a:lnTo>
                    <a:pt x="716" y="11"/>
                  </a:lnTo>
                  <a:lnTo>
                    <a:pt x="720" y="18"/>
                  </a:lnTo>
                  <a:lnTo>
                    <a:pt x="723" y="21"/>
                  </a:lnTo>
                  <a:lnTo>
                    <a:pt x="730" y="24"/>
                  </a:lnTo>
                  <a:lnTo>
                    <a:pt x="737" y="24"/>
                  </a:lnTo>
                  <a:lnTo>
                    <a:pt x="740" y="24"/>
                  </a:lnTo>
                  <a:lnTo>
                    <a:pt x="754" y="28"/>
                  </a:lnTo>
                  <a:lnTo>
                    <a:pt x="765" y="31"/>
                  </a:lnTo>
                  <a:lnTo>
                    <a:pt x="771" y="28"/>
                  </a:lnTo>
                  <a:lnTo>
                    <a:pt x="785" y="35"/>
                  </a:lnTo>
                  <a:lnTo>
                    <a:pt x="802" y="38"/>
                  </a:lnTo>
                  <a:lnTo>
                    <a:pt x="809" y="35"/>
                  </a:lnTo>
                  <a:lnTo>
                    <a:pt x="813" y="31"/>
                  </a:lnTo>
                  <a:lnTo>
                    <a:pt x="816" y="24"/>
                  </a:lnTo>
                  <a:lnTo>
                    <a:pt x="820" y="21"/>
                  </a:lnTo>
                  <a:lnTo>
                    <a:pt x="833" y="14"/>
                  </a:lnTo>
                  <a:lnTo>
                    <a:pt x="847" y="14"/>
                  </a:lnTo>
                  <a:lnTo>
                    <a:pt x="858" y="14"/>
                  </a:lnTo>
                  <a:lnTo>
                    <a:pt x="861" y="28"/>
                  </a:lnTo>
                  <a:lnTo>
                    <a:pt x="868" y="38"/>
                  </a:lnTo>
                  <a:lnTo>
                    <a:pt x="875" y="42"/>
                  </a:lnTo>
                  <a:lnTo>
                    <a:pt x="882" y="49"/>
                  </a:lnTo>
                  <a:lnTo>
                    <a:pt x="885" y="66"/>
                  </a:lnTo>
                  <a:lnTo>
                    <a:pt x="889" y="80"/>
                  </a:lnTo>
                  <a:lnTo>
                    <a:pt x="906" y="83"/>
                  </a:lnTo>
                  <a:lnTo>
                    <a:pt x="930" y="83"/>
                  </a:lnTo>
                  <a:lnTo>
                    <a:pt x="940" y="86"/>
                  </a:lnTo>
                  <a:lnTo>
                    <a:pt x="947" y="90"/>
                  </a:lnTo>
                  <a:lnTo>
                    <a:pt x="951" y="97"/>
                  </a:lnTo>
                  <a:lnTo>
                    <a:pt x="958" y="104"/>
                  </a:lnTo>
                  <a:lnTo>
                    <a:pt x="958" y="117"/>
                  </a:lnTo>
                  <a:lnTo>
                    <a:pt x="944" y="121"/>
                  </a:lnTo>
                  <a:lnTo>
                    <a:pt x="933" y="124"/>
                  </a:lnTo>
                  <a:lnTo>
                    <a:pt x="930" y="114"/>
                  </a:lnTo>
                  <a:lnTo>
                    <a:pt x="927" y="107"/>
                  </a:lnTo>
                  <a:lnTo>
                    <a:pt x="920" y="107"/>
                  </a:lnTo>
                  <a:lnTo>
                    <a:pt x="909" y="124"/>
                  </a:lnTo>
                  <a:lnTo>
                    <a:pt x="906" y="145"/>
                  </a:lnTo>
                  <a:lnTo>
                    <a:pt x="892" y="159"/>
                  </a:lnTo>
                  <a:lnTo>
                    <a:pt x="875" y="176"/>
                  </a:lnTo>
                  <a:lnTo>
                    <a:pt x="878" y="176"/>
                  </a:lnTo>
                  <a:lnTo>
                    <a:pt x="882" y="176"/>
                  </a:lnTo>
                  <a:lnTo>
                    <a:pt x="906" y="173"/>
                  </a:lnTo>
                  <a:lnTo>
                    <a:pt x="927" y="169"/>
                  </a:lnTo>
                  <a:lnTo>
                    <a:pt x="937" y="169"/>
                  </a:lnTo>
                  <a:lnTo>
                    <a:pt x="947" y="166"/>
                  </a:lnTo>
                  <a:lnTo>
                    <a:pt x="975" y="159"/>
                  </a:lnTo>
                  <a:lnTo>
                    <a:pt x="995" y="152"/>
                  </a:lnTo>
                  <a:lnTo>
                    <a:pt x="1016" y="142"/>
                  </a:lnTo>
                  <a:lnTo>
                    <a:pt x="1037" y="128"/>
                  </a:lnTo>
                  <a:lnTo>
                    <a:pt x="1051" y="107"/>
                  </a:lnTo>
                  <a:lnTo>
                    <a:pt x="1085" y="107"/>
                  </a:lnTo>
                  <a:lnTo>
                    <a:pt x="1109" y="104"/>
                  </a:lnTo>
                  <a:lnTo>
                    <a:pt x="1130" y="100"/>
                  </a:lnTo>
                  <a:lnTo>
                    <a:pt x="1147" y="97"/>
                  </a:lnTo>
                  <a:lnTo>
                    <a:pt x="1161" y="83"/>
                  </a:lnTo>
                  <a:lnTo>
                    <a:pt x="1171" y="73"/>
                  </a:lnTo>
                  <a:lnTo>
                    <a:pt x="1178" y="62"/>
                  </a:lnTo>
                  <a:lnTo>
                    <a:pt x="1188" y="52"/>
                  </a:lnTo>
                  <a:lnTo>
                    <a:pt x="1199" y="49"/>
                  </a:lnTo>
                  <a:lnTo>
                    <a:pt x="1216" y="52"/>
                  </a:lnTo>
                  <a:lnTo>
                    <a:pt x="1223" y="49"/>
                  </a:lnTo>
                  <a:lnTo>
                    <a:pt x="1219" y="66"/>
                  </a:lnTo>
                  <a:lnTo>
                    <a:pt x="1213" y="76"/>
                  </a:lnTo>
                  <a:lnTo>
                    <a:pt x="1213" y="107"/>
                  </a:lnTo>
                  <a:lnTo>
                    <a:pt x="1216" y="107"/>
                  </a:lnTo>
                </a:path>
              </a:pathLst>
            </a:custGeom>
            <a:solidFill>
              <a:srgbClr val="009900"/>
            </a:solidFill>
            <a:ln>
              <a:noFill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416" name="Freeform 474"/>
            <p:cNvSpPr>
              <a:spLocks/>
            </p:cNvSpPr>
            <p:nvPr/>
          </p:nvSpPr>
          <p:spPr bwMode="auto">
            <a:xfrm>
              <a:off x="1588628" y="4345350"/>
              <a:ext cx="1067210" cy="804781"/>
            </a:xfrm>
            <a:custGeom>
              <a:avLst/>
              <a:gdLst>
                <a:gd name="T0" fmla="*/ 2147483647 w 593"/>
                <a:gd name="T1" fmla="*/ 2137876073 h 458"/>
                <a:gd name="T2" fmla="*/ 2147483647 w 593"/>
                <a:gd name="T3" fmla="*/ 2147483647 h 458"/>
                <a:gd name="T4" fmla="*/ 2147483647 w 593"/>
                <a:gd name="T5" fmla="*/ 2147483647 h 458"/>
                <a:gd name="T6" fmla="*/ 2147483647 w 593"/>
                <a:gd name="T7" fmla="*/ 2147483647 h 458"/>
                <a:gd name="T8" fmla="*/ 2147483647 w 593"/>
                <a:gd name="T9" fmla="*/ 2147483647 h 458"/>
                <a:gd name="T10" fmla="*/ 2147483647 w 593"/>
                <a:gd name="T11" fmla="*/ 2147483647 h 458"/>
                <a:gd name="T12" fmla="*/ 2147483647 w 593"/>
                <a:gd name="T13" fmla="*/ 2147483647 h 458"/>
                <a:gd name="T14" fmla="*/ 1916677446 w 593"/>
                <a:gd name="T15" fmla="*/ 2147483647 h 458"/>
                <a:gd name="T16" fmla="*/ 1684353452 w 593"/>
                <a:gd name="T17" fmla="*/ 2125570883 h 458"/>
                <a:gd name="T18" fmla="*/ 1471388293 w 593"/>
                <a:gd name="T19" fmla="*/ 2042516106 h 458"/>
                <a:gd name="T20" fmla="*/ 1355226296 w 593"/>
                <a:gd name="T21" fmla="*/ 1925625563 h 458"/>
                <a:gd name="T22" fmla="*/ 1139036760 w 593"/>
                <a:gd name="T23" fmla="*/ 1750288870 h 458"/>
                <a:gd name="T24" fmla="*/ 1239064298 w 593"/>
                <a:gd name="T25" fmla="*/ 1498049997 h 458"/>
                <a:gd name="T26" fmla="*/ 1093861353 w 593"/>
                <a:gd name="T27" fmla="*/ 1310409868 h 458"/>
                <a:gd name="T28" fmla="*/ 838950553 w 593"/>
                <a:gd name="T29" fmla="*/ 1015106335 h 458"/>
                <a:gd name="T30" fmla="*/ 816363747 w 593"/>
                <a:gd name="T31" fmla="*/ 919748121 h 458"/>
                <a:gd name="T32" fmla="*/ 722788555 w 593"/>
                <a:gd name="T33" fmla="*/ 787476089 h 458"/>
                <a:gd name="T34" fmla="*/ 509823397 w 593"/>
                <a:gd name="T35" fmla="*/ 492172556 h 458"/>
                <a:gd name="T36" fmla="*/ 354940135 w 593"/>
                <a:gd name="T37" fmla="*/ 150728064 h 458"/>
                <a:gd name="T38" fmla="*/ 212963362 w 593"/>
                <a:gd name="T39" fmla="*/ 310683268 h 458"/>
                <a:gd name="T40" fmla="*/ 442062980 w 593"/>
                <a:gd name="T41" fmla="*/ 830540749 h 458"/>
                <a:gd name="T42" fmla="*/ 509823397 w 593"/>
                <a:gd name="T43" fmla="*/ 1015106335 h 458"/>
                <a:gd name="T44" fmla="*/ 561451151 w 593"/>
                <a:gd name="T45" fmla="*/ 1153529208 h 458"/>
                <a:gd name="T46" fmla="*/ 648572199 w 593"/>
                <a:gd name="T47" fmla="*/ 1255040017 h 458"/>
                <a:gd name="T48" fmla="*/ 648572199 w 593"/>
                <a:gd name="T49" fmla="*/ 1390388347 h 458"/>
                <a:gd name="T50" fmla="*/ 561451151 w 593"/>
                <a:gd name="T51" fmla="*/ 1285801240 h 458"/>
                <a:gd name="T52" fmla="*/ 354940135 w 593"/>
                <a:gd name="T53" fmla="*/ 1036638665 h 458"/>
                <a:gd name="T54" fmla="*/ 64534243 w 593"/>
                <a:gd name="T55" fmla="*/ 692117876 h 458"/>
                <a:gd name="T56" fmla="*/ 190376557 w 593"/>
                <a:gd name="T57" fmla="*/ 630595429 h 458"/>
                <a:gd name="T58" fmla="*/ 64534243 w 593"/>
                <a:gd name="T59" fmla="*/ 439879002 h 458"/>
                <a:gd name="T60" fmla="*/ 0 w 593"/>
                <a:gd name="T61" fmla="*/ 110739702 h 458"/>
                <a:gd name="T62" fmla="*/ 164563578 w 593"/>
                <a:gd name="T63" fmla="*/ 0 h 458"/>
                <a:gd name="T64" fmla="*/ 509823397 w 593"/>
                <a:gd name="T65" fmla="*/ 9228893 h 458"/>
                <a:gd name="T66" fmla="*/ 742147391 w 593"/>
                <a:gd name="T67" fmla="*/ 135348330 h 458"/>
                <a:gd name="T68" fmla="*/ 1077728690 w 593"/>
                <a:gd name="T69" fmla="*/ 190716427 h 458"/>
                <a:gd name="T70" fmla="*/ 1587552087 w 593"/>
                <a:gd name="T71" fmla="*/ 172260394 h 458"/>
                <a:gd name="T72" fmla="*/ 1745661522 w 593"/>
                <a:gd name="T73" fmla="*/ 387585449 h 458"/>
                <a:gd name="T74" fmla="*/ 1942492221 w 593"/>
                <a:gd name="T75" fmla="*/ 522933779 h 458"/>
                <a:gd name="T76" fmla="*/ 2032839444 w 593"/>
                <a:gd name="T77" fmla="*/ 399890640 h 458"/>
                <a:gd name="T78" fmla="*/ 2147483647 w 593"/>
                <a:gd name="T79" fmla="*/ 439879002 h 458"/>
                <a:gd name="T80" fmla="*/ 2147483647 w 593"/>
                <a:gd name="T81" fmla="*/ 710573908 h 458"/>
                <a:gd name="T82" fmla="*/ 2147483647 w 593"/>
                <a:gd name="T83" fmla="*/ 907442930 h 458"/>
                <a:gd name="T84" fmla="*/ 2147483647 w 593"/>
                <a:gd name="T85" fmla="*/ 919748121 h 458"/>
                <a:gd name="T86" fmla="*/ 2147483647 w 593"/>
                <a:gd name="T87" fmla="*/ 1076627027 h 458"/>
                <a:gd name="T88" fmla="*/ 2147483647 w 593"/>
                <a:gd name="T89" fmla="*/ 1227355091 h 458"/>
                <a:gd name="T90" fmla="*/ 2147483647 w 593"/>
                <a:gd name="T91" fmla="*/ 1599560806 h 458"/>
                <a:gd name="T92" fmla="*/ 2147483647 w 593"/>
                <a:gd name="T93" fmla="*/ 1925625563 h 458"/>
                <a:gd name="T94" fmla="*/ 2147483647 w 593"/>
                <a:gd name="T95" fmla="*/ 2042516106 h 458"/>
                <a:gd name="T96" fmla="*/ 2147483647 w 593"/>
                <a:gd name="T97" fmla="*/ 1968690223 h 458"/>
                <a:gd name="T98" fmla="*/ 2147483647 w 593"/>
                <a:gd name="T99" fmla="*/ 1827191051 h 458"/>
                <a:gd name="T100" fmla="*/ 2147483647 w 593"/>
                <a:gd name="T101" fmla="*/ 1581104774 h 458"/>
                <a:gd name="T102" fmla="*/ 2147483647 w 593"/>
                <a:gd name="T103" fmla="*/ 1556496146 h 458"/>
                <a:gd name="T104" fmla="*/ 2147483647 w 593"/>
                <a:gd name="T105" fmla="*/ 1633398327 h 458"/>
                <a:gd name="T106" fmla="*/ 2147483647 w 593"/>
                <a:gd name="T107" fmla="*/ 1750288870 h 458"/>
                <a:gd name="T108" fmla="*/ 2147483647 w 593"/>
                <a:gd name="T109" fmla="*/ 1941005297 h 458"/>
                <a:gd name="T110" fmla="*/ 2147483647 w 593"/>
                <a:gd name="T111" fmla="*/ 2064048436 h 458"/>
                <a:gd name="T112" fmla="*/ 2147483647 w 593"/>
                <a:gd name="T113" fmla="*/ 2064048436 h 45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93" h="458">
                  <a:moveTo>
                    <a:pt x="513" y="368"/>
                  </a:moveTo>
                  <a:lnTo>
                    <a:pt x="496" y="375"/>
                  </a:lnTo>
                  <a:lnTo>
                    <a:pt x="479" y="382"/>
                  </a:lnTo>
                  <a:lnTo>
                    <a:pt x="482" y="389"/>
                  </a:lnTo>
                  <a:lnTo>
                    <a:pt x="486" y="396"/>
                  </a:lnTo>
                  <a:lnTo>
                    <a:pt x="496" y="399"/>
                  </a:lnTo>
                  <a:lnTo>
                    <a:pt x="503" y="403"/>
                  </a:lnTo>
                  <a:lnTo>
                    <a:pt x="482" y="413"/>
                  </a:lnTo>
                  <a:lnTo>
                    <a:pt x="465" y="420"/>
                  </a:lnTo>
                  <a:lnTo>
                    <a:pt x="458" y="437"/>
                  </a:lnTo>
                  <a:lnTo>
                    <a:pt x="455" y="458"/>
                  </a:lnTo>
                  <a:lnTo>
                    <a:pt x="445" y="454"/>
                  </a:lnTo>
                  <a:lnTo>
                    <a:pt x="438" y="448"/>
                  </a:lnTo>
                  <a:lnTo>
                    <a:pt x="431" y="437"/>
                  </a:lnTo>
                  <a:lnTo>
                    <a:pt x="420" y="427"/>
                  </a:lnTo>
                  <a:lnTo>
                    <a:pt x="410" y="417"/>
                  </a:lnTo>
                  <a:lnTo>
                    <a:pt x="400" y="413"/>
                  </a:lnTo>
                  <a:lnTo>
                    <a:pt x="379" y="423"/>
                  </a:lnTo>
                  <a:lnTo>
                    <a:pt x="358" y="434"/>
                  </a:lnTo>
                  <a:lnTo>
                    <a:pt x="345" y="427"/>
                  </a:lnTo>
                  <a:lnTo>
                    <a:pt x="327" y="420"/>
                  </a:lnTo>
                  <a:lnTo>
                    <a:pt x="310" y="410"/>
                  </a:lnTo>
                  <a:lnTo>
                    <a:pt x="303" y="403"/>
                  </a:lnTo>
                  <a:lnTo>
                    <a:pt x="283" y="403"/>
                  </a:lnTo>
                  <a:lnTo>
                    <a:pt x="269" y="396"/>
                  </a:lnTo>
                  <a:lnTo>
                    <a:pt x="255" y="389"/>
                  </a:lnTo>
                  <a:lnTo>
                    <a:pt x="248" y="379"/>
                  </a:lnTo>
                  <a:lnTo>
                    <a:pt x="245" y="372"/>
                  </a:lnTo>
                  <a:lnTo>
                    <a:pt x="227" y="365"/>
                  </a:lnTo>
                  <a:lnTo>
                    <a:pt x="217" y="365"/>
                  </a:lnTo>
                  <a:lnTo>
                    <a:pt x="214" y="361"/>
                  </a:lnTo>
                  <a:lnTo>
                    <a:pt x="207" y="348"/>
                  </a:lnTo>
                  <a:lnTo>
                    <a:pt x="200" y="344"/>
                  </a:lnTo>
                  <a:lnTo>
                    <a:pt x="190" y="341"/>
                  </a:lnTo>
                  <a:lnTo>
                    <a:pt x="179" y="330"/>
                  </a:lnTo>
                  <a:lnTo>
                    <a:pt x="169" y="313"/>
                  </a:lnTo>
                  <a:lnTo>
                    <a:pt x="176" y="299"/>
                  </a:lnTo>
                  <a:lnTo>
                    <a:pt x="183" y="286"/>
                  </a:lnTo>
                  <a:lnTo>
                    <a:pt x="183" y="268"/>
                  </a:lnTo>
                  <a:lnTo>
                    <a:pt x="179" y="255"/>
                  </a:lnTo>
                  <a:lnTo>
                    <a:pt x="172" y="244"/>
                  </a:lnTo>
                  <a:lnTo>
                    <a:pt x="162" y="234"/>
                  </a:lnTo>
                  <a:lnTo>
                    <a:pt x="148" y="217"/>
                  </a:lnTo>
                  <a:lnTo>
                    <a:pt x="134" y="196"/>
                  </a:lnTo>
                  <a:lnTo>
                    <a:pt x="124" y="182"/>
                  </a:lnTo>
                  <a:lnTo>
                    <a:pt x="117" y="172"/>
                  </a:lnTo>
                  <a:lnTo>
                    <a:pt x="117" y="168"/>
                  </a:lnTo>
                  <a:lnTo>
                    <a:pt x="121" y="165"/>
                  </a:lnTo>
                  <a:lnTo>
                    <a:pt x="121" y="162"/>
                  </a:lnTo>
                  <a:lnTo>
                    <a:pt x="117" y="162"/>
                  </a:lnTo>
                  <a:lnTo>
                    <a:pt x="107" y="141"/>
                  </a:lnTo>
                  <a:lnTo>
                    <a:pt x="100" y="127"/>
                  </a:lnTo>
                  <a:lnTo>
                    <a:pt x="86" y="106"/>
                  </a:lnTo>
                  <a:lnTo>
                    <a:pt x="76" y="89"/>
                  </a:lnTo>
                  <a:lnTo>
                    <a:pt x="69" y="58"/>
                  </a:lnTo>
                  <a:lnTo>
                    <a:pt x="62" y="31"/>
                  </a:lnTo>
                  <a:lnTo>
                    <a:pt x="52" y="27"/>
                  </a:lnTo>
                  <a:lnTo>
                    <a:pt x="41" y="24"/>
                  </a:lnTo>
                  <a:lnTo>
                    <a:pt x="34" y="38"/>
                  </a:lnTo>
                  <a:lnTo>
                    <a:pt x="31" y="55"/>
                  </a:lnTo>
                  <a:lnTo>
                    <a:pt x="45" y="93"/>
                  </a:lnTo>
                  <a:lnTo>
                    <a:pt x="55" y="127"/>
                  </a:lnTo>
                  <a:lnTo>
                    <a:pt x="65" y="148"/>
                  </a:lnTo>
                  <a:lnTo>
                    <a:pt x="76" y="162"/>
                  </a:lnTo>
                  <a:lnTo>
                    <a:pt x="76" y="172"/>
                  </a:lnTo>
                  <a:lnTo>
                    <a:pt x="76" y="182"/>
                  </a:lnTo>
                  <a:lnTo>
                    <a:pt x="76" y="193"/>
                  </a:lnTo>
                  <a:lnTo>
                    <a:pt x="83" y="196"/>
                  </a:lnTo>
                  <a:lnTo>
                    <a:pt x="83" y="206"/>
                  </a:lnTo>
                  <a:lnTo>
                    <a:pt x="83" y="217"/>
                  </a:lnTo>
                  <a:lnTo>
                    <a:pt x="90" y="217"/>
                  </a:lnTo>
                  <a:lnTo>
                    <a:pt x="96" y="224"/>
                  </a:lnTo>
                  <a:lnTo>
                    <a:pt x="100" y="230"/>
                  </a:lnTo>
                  <a:lnTo>
                    <a:pt x="100" y="237"/>
                  </a:lnTo>
                  <a:lnTo>
                    <a:pt x="96" y="248"/>
                  </a:lnTo>
                  <a:lnTo>
                    <a:pt x="86" y="255"/>
                  </a:lnTo>
                  <a:lnTo>
                    <a:pt x="83" y="241"/>
                  </a:lnTo>
                  <a:lnTo>
                    <a:pt x="83" y="230"/>
                  </a:lnTo>
                  <a:lnTo>
                    <a:pt x="62" y="217"/>
                  </a:lnTo>
                  <a:lnTo>
                    <a:pt x="48" y="196"/>
                  </a:lnTo>
                  <a:lnTo>
                    <a:pt x="52" y="186"/>
                  </a:lnTo>
                  <a:lnTo>
                    <a:pt x="55" y="175"/>
                  </a:lnTo>
                  <a:lnTo>
                    <a:pt x="34" y="151"/>
                  </a:lnTo>
                  <a:lnTo>
                    <a:pt x="10" y="124"/>
                  </a:lnTo>
                  <a:lnTo>
                    <a:pt x="21" y="124"/>
                  </a:lnTo>
                  <a:lnTo>
                    <a:pt x="24" y="120"/>
                  </a:lnTo>
                  <a:lnTo>
                    <a:pt x="28" y="113"/>
                  </a:lnTo>
                  <a:lnTo>
                    <a:pt x="31" y="103"/>
                  </a:lnTo>
                  <a:lnTo>
                    <a:pt x="24" y="89"/>
                  </a:lnTo>
                  <a:lnTo>
                    <a:pt x="10" y="79"/>
                  </a:lnTo>
                  <a:lnTo>
                    <a:pt x="3" y="58"/>
                  </a:lnTo>
                  <a:lnTo>
                    <a:pt x="0" y="38"/>
                  </a:lnTo>
                  <a:lnTo>
                    <a:pt x="0" y="20"/>
                  </a:lnTo>
                  <a:lnTo>
                    <a:pt x="3" y="10"/>
                  </a:lnTo>
                  <a:lnTo>
                    <a:pt x="3" y="0"/>
                  </a:lnTo>
                  <a:lnTo>
                    <a:pt x="24" y="0"/>
                  </a:lnTo>
                  <a:lnTo>
                    <a:pt x="48" y="0"/>
                  </a:lnTo>
                  <a:lnTo>
                    <a:pt x="62" y="0"/>
                  </a:lnTo>
                  <a:lnTo>
                    <a:pt x="76" y="3"/>
                  </a:lnTo>
                  <a:lnTo>
                    <a:pt x="86" y="10"/>
                  </a:lnTo>
                  <a:lnTo>
                    <a:pt x="100" y="17"/>
                  </a:lnTo>
                  <a:lnTo>
                    <a:pt x="110" y="24"/>
                  </a:lnTo>
                  <a:lnTo>
                    <a:pt x="124" y="27"/>
                  </a:lnTo>
                  <a:lnTo>
                    <a:pt x="141" y="34"/>
                  </a:lnTo>
                  <a:lnTo>
                    <a:pt x="159" y="34"/>
                  </a:lnTo>
                  <a:lnTo>
                    <a:pt x="186" y="24"/>
                  </a:lnTo>
                  <a:lnTo>
                    <a:pt x="217" y="17"/>
                  </a:lnTo>
                  <a:lnTo>
                    <a:pt x="234" y="31"/>
                  </a:lnTo>
                  <a:lnTo>
                    <a:pt x="248" y="44"/>
                  </a:lnTo>
                  <a:lnTo>
                    <a:pt x="252" y="55"/>
                  </a:lnTo>
                  <a:lnTo>
                    <a:pt x="258" y="69"/>
                  </a:lnTo>
                  <a:lnTo>
                    <a:pt x="265" y="82"/>
                  </a:lnTo>
                  <a:lnTo>
                    <a:pt x="276" y="93"/>
                  </a:lnTo>
                  <a:lnTo>
                    <a:pt x="286" y="93"/>
                  </a:lnTo>
                  <a:lnTo>
                    <a:pt x="286" y="82"/>
                  </a:lnTo>
                  <a:lnTo>
                    <a:pt x="293" y="75"/>
                  </a:lnTo>
                  <a:lnTo>
                    <a:pt x="300" y="72"/>
                  </a:lnTo>
                  <a:lnTo>
                    <a:pt x="310" y="72"/>
                  </a:lnTo>
                  <a:lnTo>
                    <a:pt x="320" y="75"/>
                  </a:lnTo>
                  <a:lnTo>
                    <a:pt x="327" y="79"/>
                  </a:lnTo>
                  <a:lnTo>
                    <a:pt x="334" y="89"/>
                  </a:lnTo>
                  <a:lnTo>
                    <a:pt x="341" y="103"/>
                  </a:lnTo>
                  <a:lnTo>
                    <a:pt x="348" y="127"/>
                  </a:lnTo>
                  <a:lnTo>
                    <a:pt x="348" y="148"/>
                  </a:lnTo>
                  <a:lnTo>
                    <a:pt x="352" y="155"/>
                  </a:lnTo>
                  <a:lnTo>
                    <a:pt x="358" y="162"/>
                  </a:lnTo>
                  <a:lnTo>
                    <a:pt x="365" y="168"/>
                  </a:lnTo>
                  <a:lnTo>
                    <a:pt x="376" y="168"/>
                  </a:lnTo>
                  <a:lnTo>
                    <a:pt x="379" y="165"/>
                  </a:lnTo>
                  <a:lnTo>
                    <a:pt x="376" y="179"/>
                  </a:lnTo>
                  <a:lnTo>
                    <a:pt x="379" y="189"/>
                  </a:lnTo>
                  <a:lnTo>
                    <a:pt x="369" y="193"/>
                  </a:lnTo>
                  <a:lnTo>
                    <a:pt x="362" y="199"/>
                  </a:lnTo>
                  <a:lnTo>
                    <a:pt x="358" y="210"/>
                  </a:lnTo>
                  <a:lnTo>
                    <a:pt x="355" y="220"/>
                  </a:lnTo>
                  <a:lnTo>
                    <a:pt x="355" y="244"/>
                  </a:lnTo>
                  <a:lnTo>
                    <a:pt x="355" y="265"/>
                  </a:lnTo>
                  <a:lnTo>
                    <a:pt x="355" y="286"/>
                  </a:lnTo>
                  <a:lnTo>
                    <a:pt x="358" y="306"/>
                  </a:lnTo>
                  <a:lnTo>
                    <a:pt x="365" y="323"/>
                  </a:lnTo>
                  <a:lnTo>
                    <a:pt x="379" y="344"/>
                  </a:lnTo>
                  <a:lnTo>
                    <a:pt x="389" y="351"/>
                  </a:lnTo>
                  <a:lnTo>
                    <a:pt x="396" y="361"/>
                  </a:lnTo>
                  <a:lnTo>
                    <a:pt x="407" y="365"/>
                  </a:lnTo>
                  <a:lnTo>
                    <a:pt x="414" y="365"/>
                  </a:lnTo>
                  <a:lnTo>
                    <a:pt x="431" y="361"/>
                  </a:lnTo>
                  <a:lnTo>
                    <a:pt x="445" y="351"/>
                  </a:lnTo>
                  <a:lnTo>
                    <a:pt x="465" y="355"/>
                  </a:lnTo>
                  <a:lnTo>
                    <a:pt x="482" y="355"/>
                  </a:lnTo>
                  <a:lnTo>
                    <a:pt x="496" y="327"/>
                  </a:lnTo>
                  <a:lnTo>
                    <a:pt x="503" y="296"/>
                  </a:lnTo>
                  <a:lnTo>
                    <a:pt x="517" y="289"/>
                  </a:lnTo>
                  <a:lnTo>
                    <a:pt x="534" y="282"/>
                  </a:lnTo>
                  <a:lnTo>
                    <a:pt x="558" y="282"/>
                  </a:lnTo>
                  <a:lnTo>
                    <a:pt x="576" y="279"/>
                  </a:lnTo>
                  <a:lnTo>
                    <a:pt x="582" y="279"/>
                  </a:lnTo>
                  <a:lnTo>
                    <a:pt x="586" y="279"/>
                  </a:lnTo>
                  <a:lnTo>
                    <a:pt x="589" y="286"/>
                  </a:lnTo>
                  <a:lnTo>
                    <a:pt x="593" y="292"/>
                  </a:lnTo>
                  <a:lnTo>
                    <a:pt x="586" y="299"/>
                  </a:lnTo>
                  <a:lnTo>
                    <a:pt x="576" y="306"/>
                  </a:lnTo>
                  <a:lnTo>
                    <a:pt x="572" y="313"/>
                  </a:lnTo>
                  <a:lnTo>
                    <a:pt x="569" y="323"/>
                  </a:lnTo>
                  <a:lnTo>
                    <a:pt x="565" y="334"/>
                  </a:lnTo>
                  <a:lnTo>
                    <a:pt x="565" y="348"/>
                  </a:lnTo>
                  <a:lnTo>
                    <a:pt x="558" y="361"/>
                  </a:lnTo>
                  <a:lnTo>
                    <a:pt x="551" y="368"/>
                  </a:lnTo>
                  <a:lnTo>
                    <a:pt x="541" y="368"/>
                  </a:lnTo>
                  <a:lnTo>
                    <a:pt x="531" y="368"/>
                  </a:lnTo>
                  <a:lnTo>
                    <a:pt x="524" y="368"/>
                  </a:lnTo>
                  <a:lnTo>
                    <a:pt x="513" y="36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17" name="Freeform 475"/>
            <p:cNvSpPr>
              <a:spLocks/>
            </p:cNvSpPr>
            <p:nvPr/>
          </p:nvSpPr>
          <p:spPr bwMode="auto">
            <a:xfrm>
              <a:off x="1588628" y="4345350"/>
              <a:ext cx="1067210" cy="804781"/>
            </a:xfrm>
            <a:custGeom>
              <a:avLst/>
              <a:gdLst>
                <a:gd name="T0" fmla="*/ 2147483647 w 593"/>
                <a:gd name="T1" fmla="*/ 2137876073 h 458"/>
                <a:gd name="T2" fmla="*/ 2147483647 w 593"/>
                <a:gd name="T3" fmla="*/ 2147483647 h 458"/>
                <a:gd name="T4" fmla="*/ 2147483647 w 593"/>
                <a:gd name="T5" fmla="*/ 2147483647 h 458"/>
                <a:gd name="T6" fmla="*/ 2147483647 w 593"/>
                <a:gd name="T7" fmla="*/ 2147483647 h 458"/>
                <a:gd name="T8" fmla="*/ 2147483647 w 593"/>
                <a:gd name="T9" fmla="*/ 2147483647 h 458"/>
                <a:gd name="T10" fmla="*/ 2147483647 w 593"/>
                <a:gd name="T11" fmla="*/ 2147483647 h 458"/>
                <a:gd name="T12" fmla="*/ 2147483647 w 593"/>
                <a:gd name="T13" fmla="*/ 2147483647 h 458"/>
                <a:gd name="T14" fmla="*/ 2052200076 w 593"/>
                <a:gd name="T15" fmla="*/ 2147483647 h 458"/>
                <a:gd name="T16" fmla="*/ 1819876081 w 593"/>
                <a:gd name="T17" fmla="*/ 2147483647 h 458"/>
                <a:gd name="T18" fmla="*/ 1658538677 w 593"/>
                <a:gd name="T19" fmla="*/ 2082506222 h 458"/>
                <a:gd name="T20" fmla="*/ 1448801488 w 593"/>
                <a:gd name="T21" fmla="*/ 2017907478 h 458"/>
                <a:gd name="T22" fmla="*/ 1284237910 w 593"/>
                <a:gd name="T23" fmla="*/ 1910245828 h 458"/>
                <a:gd name="T24" fmla="*/ 1193890687 w 593"/>
                <a:gd name="T25" fmla="*/ 1673386689 h 458"/>
                <a:gd name="T26" fmla="*/ 1216477493 w 593"/>
                <a:gd name="T27" fmla="*/ 1430376709 h 458"/>
                <a:gd name="T28" fmla="*/ 1000286161 w 593"/>
                <a:gd name="T29" fmla="*/ 1218127952 h 458"/>
                <a:gd name="T30" fmla="*/ 787322799 w 593"/>
                <a:gd name="T31" fmla="*/ 962812781 h 458"/>
                <a:gd name="T32" fmla="*/ 816363747 w 593"/>
                <a:gd name="T33" fmla="*/ 907442930 h 458"/>
                <a:gd name="T34" fmla="*/ 677613148 w 593"/>
                <a:gd name="T35" fmla="*/ 710573908 h 458"/>
                <a:gd name="T36" fmla="*/ 467875959 w 593"/>
                <a:gd name="T37" fmla="*/ 322988459 h 458"/>
                <a:gd name="T38" fmla="*/ 277499402 w 593"/>
                <a:gd name="T39" fmla="*/ 135348330 h 458"/>
                <a:gd name="T40" fmla="*/ 309766524 w 593"/>
                <a:gd name="T41" fmla="*/ 522933779 h 458"/>
                <a:gd name="T42" fmla="*/ 509823397 w 593"/>
                <a:gd name="T43" fmla="*/ 907442930 h 458"/>
                <a:gd name="T44" fmla="*/ 509823397 w 593"/>
                <a:gd name="T45" fmla="*/ 1076627027 h 458"/>
                <a:gd name="T46" fmla="*/ 561451151 w 593"/>
                <a:gd name="T47" fmla="*/ 1218127952 h 458"/>
                <a:gd name="T48" fmla="*/ 677613148 w 593"/>
                <a:gd name="T49" fmla="*/ 1285801240 h 458"/>
                <a:gd name="T50" fmla="*/ 577585610 w 593"/>
                <a:gd name="T51" fmla="*/ 1430376709 h 458"/>
                <a:gd name="T52" fmla="*/ 416248205 w 593"/>
                <a:gd name="T53" fmla="*/ 1218127952 h 458"/>
                <a:gd name="T54" fmla="*/ 367846624 w 593"/>
                <a:gd name="T55" fmla="*/ 975117972 h 458"/>
                <a:gd name="T56" fmla="*/ 145202946 w 593"/>
                <a:gd name="T57" fmla="*/ 692117876 h 458"/>
                <a:gd name="T58" fmla="*/ 212963362 w 593"/>
                <a:gd name="T59" fmla="*/ 578303630 h 458"/>
                <a:gd name="T60" fmla="*/ 9680316 w 593"/>
                <a:gd name="T61" fmla="*/ 322988459 h 458"/>
                <a:gd name="T62" fmla="*/ 0 w 593"/>
                <a:gd name="T63" fmla="*/ 110739702 h 458"/>
                <a:gd name="T64" fmla="*/ 9680316 w 593"/>
                <a:gd name="T65" fmla="*/ 0 h 458"/>
                <a:gd name="T66" fmla="*/ 416248205 w 593"/>
                <a:gd name="T67" fmla="*/ 0 h 458"/>
                <a:gd name="T68" fmla="*/ 677613148 w 593"/>
                <a:gd name="T69" fmla="*/ 95358213 h 458"/>
                <a:gd name="T70" fmla="*/ 961564896 w 593"/>
                <a:gd name="T71" fmla="*/ 190716427 h 458"/>
                <a:gd name="T72" fmla="*/ 1471388293 w 593"/>
                <a:gd name="T73" fmla="*/ 95358213 h 458"/>
                <a:gd name="T74" fmla="*/ 1700487911 w 593"/>
                <a:gd name="T75" fmla="*/ 310683268 h 458"/>
                <a:gd name="T76" fmla="*/ 1861823519 w 593"/>
                <a:gd name="T77" fmla="*/ 522933779 h 458"/>
                <a:gd name="T78" fmla="*/ 1942492221 w 593"/>
                <a:gd name="T79" fmla="*/ 522933779 h 458"/>
                <a:gd name="T80" fmla="*/ 2032839444 w 593"/>
                <a:gd name="T81" fmla="*/ 399890640 h 458"/>
                <a:gd name="T82" fmla="*/ 2147483647 w 593"/>
                <a:gd name="T83" fmla="*/ 439879002 h 458"/>
                <a:gd name="T84" fmla="*/ 2147483647 w 593"/>
                <a:gd name="T85" fmla="*/ 710573908 h 458"/>
                <a:gd name="T86" fmla="*/ 2147483647 w 593"/>
                <a:gd name="T87" fmla="*/ 907442930 h 458"/>
                <a:gd name="T88" fmla="*/ 2147483647 w 593"/>
                <a:gd name="T89" fmla="*/ 938204153 h 458"/>
                <a:gd name="T90" fmla="*/ 2147483647 w 593"/>
                <a:gd name="T91" fmla="*/ 1002801144 h 458"/>
                <a:gd name="T92" fmla="*/ 2147483647 w 593"/>
                <a:gd name="T93" fmla="*/ 1110464548 h 458"/>
                <a:gd name="T94" fmla="*/ 2147483647 w 593"/>
                <a:gd name="T95" fmla="*/ 1362703421 h 458"/>
                <a:gd name="T96" fmla="*/ 2147483647 w 593"/>
                <a:gd name="T97" fmla="*/ 1710300508 h 458"/>
                <a:gd name="T98" fmla="*/ 2147483647 w 593"/>
                <a:gd name="T99" fmla="*/ 1968690223 h 458"/>
                <a:gd name="T100" fmla="*/ 2147483647 w 593"/>
                <a:gd name="T101" fmla="*/ 2042516106 h 458"/>
                <a:gd name="T102" fmla="*/ 2147483647 w 593"/>
                <a:gd name="T103" fmla="*/ 1980995414 h 458"/>
                <a:gd name="T104" fmla="*/ 2147483647 w 593"/>
                <a:gd name="T105" fmla="*/ 1654930657 h 458"/>
                <a:gd name="T106" fmla="*/ 2147483647 w 593"/>
                <a:gd name="T107" fmla="*/ 1581104774 h 458"/>
                <a:gd name="T108" fmla="*/ 2147483647 w 593"/>
                <a:gd name="T109" fmla="*/ 1556496146 h 458"/>
                <a:gd name="T110" fmla="*/ 2147483647 w 593"/>
                <a:gd name="T111" fmla="*/ 1673386689 h 458"/>
                <a:gd name="T112" fmla="*/ 2147483647 w 593"/>
                <a:gd name="T113" fmla="*/ 1805658721 h 458"/>
                <a:gd name="T114" fmla="*/ 2147483647 w 593"/>
                <a:gd name="T115" fmla="*/ 2017907478 h 458"/>
                <a:gd name="T116" fmla="*/ 2147483647 w 593"/>
                <a:gd name="T117" fmla="*/ 2064048436 h 458"/>
                <a:gd name="T118" fmla="*/ 2147483647 w 593"/>
                <a:gd name="T119" fmla="*/ 2064048436 h 4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93" h="458">
                  <a:moveTo>
                    <a:pt x="513" y="368"/>
                  </a:moveTo>
                  <a:lnTo>
                    <a:pt x="496" y="375"/>
                  </a:lnTo>
                  <a:lnTo>
                    <a:pt x="479" y="382"/>
                  </a:lnTo>
                  <a:lnTo>
                    <a:pt x="482" y="389"/>
                  </a:lnTo>
                  <a:lnTo>
                    <a:pt x="486" y="396"/>
                  </a:lnTo>
                  <a:lnTo>
                    <a:pt x="496" y="399"/>
                  </a:lnTo>
                  <a:lnTo>
                    <a:pt x="503" y="403"/>
                  </a:lnTo>
                  <a:lnTo>
                    <a:pt x="482" y="413"/>
                  </a:lnTo>
                  <a:lnTo>
                    <a:pt x="465" y="420"/>
                  </a:lnTo>
                  <a:lnTo>
                    <a:pt x="458" y="437"/>
                  </a:lnTo>
                  <a:lnTo>
                    <a:pt x="455" y="458"/>
                  </a:lnTo>
                  <a:lnTo>
                    <a:pt x="445" y="454"/>
                  </a:lnTo>
                  <a:lnTo>
                    <a:pt x="438" y="448"/>
                  </a:lnTo>
                  <a:lnTo>
                    <a:pt x="431" y="437"/>
                  </a:lnTo>
                  <a:lnTo>
                    <a:pt x="420" y="427"/>
                  </a:lnTo>
                  <a:lnTo>
                    <a:pt x="410" y="417"/>
                  </a:lnTo>
                  <a:lnTo>
                    <a:pt x="400" y="413"/>
                  </a:lnTo>
                  <a:lnTo>
                    <a:pt x="379" y="423"/>
                  </a:lnTo>
                  <a:lnTo>
                    <a:pt x="358" y="434"/>
                  </a:lnTo>
                  <a:lnTo>
                    <a:pt x="345" y="427"/>
                  </a:lnTo>
                  <a:lnTo>
                    <a:pt x="327" y="420"/>
                  </a:lnTo>
                  <a:lnTo>
                    <a:pt x="310" y="410"/>
                  </a:lnTo>
                  <a:lnTo>
                    <a:pt x="303" y="403"/>
                  </a:lnTo>
                  <a:lnTo>
                    <a:pt x="283" y="403"/>
                  </a:lnTo>
                  <a:lnTo>
                    <a:pt x="269" y="396"/>
                  </a:lnTo>
                  <a:lnTo>
                    <a:pt x="255" y="389"/>
                  </a:lnTo>
                  <a:lnTo>
                    <a:pt x="248" y="379"/>
                  </a:lnTo>
                  <a:lnTo>
                    <a:pt x="245" y="372"/>
                  </a:lnTo>
                  <a:lnTo>
                    <a:pt x="227" y="365"/>
                  </a:lnTo>
                  <a:lnTo>
                    <a:pt x="217" y="365"/>
                  </a:lnTo>
                  <a:lnTo>
                    <a:pt x="214" y="361"/>
                  </a:lnTo>
                  <a:lnTo>
                    <a:pt x="207" y="348"/>
                  </a:lnTo>
                  <a:lnTo>
                    <a:pt x="200" y="344"/>
                  </a:lnTo>
                  <a:lnTo>
                    <a:pt x="190" y="341"/>
                  </a:lnTo>
                  <a:lnTo>
                    <a:pt x="179" y="330"/>
                  </a:lnTo>
                  <a:lnTo>
                    <a:pt x="169" y="313"/>
                  </a:lnTo>
                  <a:lnTo>
                    <a:pt x="176" y="299"/>
                  </a:lnTo>
                  <a:lnTo>
                    <a:pt x="183" y="286"/>
                  </a:lnTo>
                  <a:lnTo>
                    <a:pt x="183" y="268"/>
                  </a:lnTo>
                  <a:lnTo>
                    <a:pt x="179" y="255"/>
                  </a:lnTo>
                  <a:lnTo>
                    <a:pt x="172" y="244"/>
                  </a:lnTo>
                  <a:lnTo>
                    <a:pt x="162" y="234"/>
                  </a:lnTo>
                  <a:lnTo>
                    <a:pt x="148" y="217"/>
                  </a:lnTo>
                  <a:lnTo>
                    <a:pt x="134" y="196"/>
                  </a:lnTo>
                  <a:lnTo>
                    <a:pt x="124" y="182"/>
                  </a:lnTo>
                  <a:lnTo>
                    <a:pt x="117" y="172"/>
                  </a:lnTo>
                  <a:lnTo>
                    <a:pt x="117" y="168"/>
                  </a:lnTo>
                  <a:lnTo>
                    <a:pt x="121" y="165"/>
                  </a:lnTo>
                  <a:lnTo>
                    <a:pt x="121" y="162"/>
                  </a:lnTo>
                  <a:lnTo>
                    <a:pt x="117" y="162"/>
                  </a:lnTo>
                  <a:lnTo>
                    <a:pt x="107" y="141"/>
                  </a:lnTo>
                  <a:lnTo>
                    <a:pt x="100" y="127"/>
                  </a:lnTo>
                  <a:lnTo>
                    <a:pt x="86" y="106"/>
                  </a:lnTo>
                  <a:lnTo>
                    <a:pt x="76" y="89"/>
                  </a:lnTo>
                  <a:lnTo>
                    <a:pt x="69" y="58"/>
                  </a:lnTo>
                  <a:lnTo>
                    <a:pt x="62" y="31"/>
                  </a:lnTo>
                  <a:lnTo>
                    <a:pt x="52" y="27"/>
                  </a:lnTo>
                  <a:lnTo>
                    <a:pt x="41" y="24"/>
                  </a:lnTo>
                  <a:lnTo>
                    <a:pt x="34" y="38"/>
                  </a:lnTo>
                  <a:lnTo>
                    <a:pt x="31" y="55"/>
                  </a:lnTo>
                  <a:lnTo>
                    <a:pt x="45" y="93"/>
                  </a:lnTo>
                  <a:lnTo>
                    <a:pt x="55" y="127"/>
                  </a:lnTo>
                  <a:lnTo>
                    <a:pt x="65" y="148"/>
                  </a:lnTo>
                  <a:lnTo>
                    <a:pt x="76" y="162"/>
                  </a:lnTo>
                  <a:lnTo>
                    <a:pt x="76" y="172"/>
                  </a:lnTo>
                  <a:lnTo>
                    <a:pt x="76" y="182"/>
                  </a:lnTo>
                  <a:lnTo>
                    <a:pt x="76" y="193"/>
                  </a:lnTo>
                  <a:lnTo>
                    <a:pt x="83" y="196"/>
                  </a:lnTo>
                  <a:lnTo>
                    <a:pt x="83" y="206"/>
                  </a:lnTo>
                  <a:lnTo>
                    <a:pt x="83" y="217"/>
                  </a:lnTo>
                  <a:lnTo>
                    <a:pt x="90" y="217"/>
                  </a:lnTo>
                  <a:lnTo>
                    <a:pt x="96" y="224"/>
                  </a:lnTo>
                  <a:lnTo>
                    <a:pt x="100" y="230"/>
                  </a:lnTo>
                  <a:lnTo>
                    <a:pt x="100" y="237"/>
                  </a:lnTo>
                  <a:lnTo>
                    <a:pt x="96" y="248"/>
                  </a:lnTo>
                  <a:lnTo>
                    <a:pt x="86" y="255"/>
                  </a:lnTo>
                  <a:lnTo>
                    <a:pt x="83" y="241"/>
                  </a:lnTo>
                  <a:lnTo>
                    <a:pt x="83" y="230"/>
                  </a:lnTo>
                  <a:lnTo>
                    <a:pt x="62" y="217"/>
                  </a:lnTo>
                  <a:lnTo>
                    <a:pt x="48" y="196"/>
                  </a:lnTo>
                  <a:lnTo>
                    <a:pt x="52" y="186"/>
                  </a:lnTo>
                  <a:lnTo>
                    <a:pt x="55" y="175"/>
                  </a:lnTo>
                  <a:lnTo>
                    <a:pt x="34" y="151"/>
                  </a:lnTo>
                  <a:lnTo>
                    <a:pt x="10" y="124"/>
                  </a:lnTo>
                  <a:lnTo>
                    <a:pt x="21" y="124"/>
                  </a:lnTo>
                  <a:lnTo>
                    <a:pt x="24" y="120"/>
                  </a:lnTo>
                  <a:lnTo>
                    <a:pt x="28" y="113"/>
                  </a:lnTo>
                  <a:lnTo>
                    <a:pt x="31" y="103"/>
                  </a:lnTo>
                  <a:lnTo>
                    <a:pt x="24" y="89"/>
                  </a:lnTo>
                  <a:lnTo>
                    <a:pt x="10" y="79"/>
                  </a:lnTo>
                  <a:lnTo>
                    <a:pt x="3" y="58"/>
                  </a:lnTo>
                  <a:lnTo>
                    <a:pt x="0" y="38"/>
                  </a:lnTo>
                  <a:lnTo>
                    <a:pt x="0" y="20"/>
                  </a:lnTo>
                  <a:lnTo>
                    <a:pt x="3" y="10"/>
                  </a:lnTo>
                  <a:lnTo>
                    <a:pt x="3" y="0"/>
                  </a:lnTo>
                  <a:lnTo>
                    <a:pt x="24" y="0"/>
                  </a:lnTo>
                  <a:lnTo>
                    <a:pt x="48" y="0"/>
                  </a:lnTo>
                  <a:lnTo>
                    <a:pt x="62" y="0"/>
                  </a:lnTo>
                  <a:lnTo>
                    <a:pt x="76" y="3"/>
                  </a:lnTo>
                  <a:lnTo>
                    <a:pt x="86" y="10"/>
                  </a:lnTo>
                  <a:lnTo>
                    <a:pt x="100" y="17"/>
                  </a:lnTo>
                  <a:lnTo>
                    <a:pt x="110" y="24"/>
                  </a:lnTo>
                  <a:lnTo>
                    <a:pt x="124" y="27"/>
                  </a:lnTo>
                  <a:lnTo>
                    <a:pt x="141" y="34"/>
                  </a:lnTo>
                  <a:lnTo>
                    <a:pt x="159" y="34"/>
                  </a:lnTo>
                  <a:lnTo>
                    <a:pt x="186" y="24"/>
                  </a:lnTo>
                  <a:lnTo>
                    <a:pt x="217" y="17"/>
                  </a:lnTo>
                  <a:lnTo>
                    <a:pt x="234" y="31"/>
                  </a:lnTo>
                  <a:lnTo>
                    <a:pt x="248" y="44"/>
                  </a:lnTo>
                  <a:lnTo>
                    <a:pt x="252" y="55"/>
                  </a:lnTo>
                  <a:lnTo>
                    <a:pt x="258" y="69"/>
                  </a:lnTo>
                  <a:lnTo>
                    <a:pt x="265" y="82"/>
                  </a:lnTo>
                  <a:lnTo>
                    <a:pt x="276" y="93"/>
                  </a:lnTo>
                  <a:lnTo>
                    <a:pt x="286" y="93"/>
                  </a:lnTo>
                  <a:lnTo>
                    <a:pt x="286" y="82"/>
                  </a:lnTo>
                  <a:lnTo>
                    <a:pt x="293" y="75"/>
                  </a:lnTo>
                  <a:lnTo>
                    <a:pt x="300" y="72"/>
                  </a:lnTo>
                  <a:lnTo>
                    <a:pt x="310" y="72"/>
                  </a:lnTo>
                  <a:lnTo>
                    <a:pt x="320" y="75"/>
                  </a:lnTo>
                  <a:lnTo>
                    <a:pt x="327" y="79"/>
                  </a:lnTo>
                  <a:lnTo>
                    <a:pt x="334" y="89"/>
                  </a:lnTo>
                  <a:lnTo>
                    <a:pt x="341" y="103"/>
                  </a:lnTo>
                  <a:lnTo>
                    <a:pt x="348" y="127"/>
                  </a:lnTo>
                  <a:lnTo>
                    <a:pt x="348" y="148"/>
                  </a:lnTo>
                  <a:lnTo>
                    <a:pt x="352" y="155"/>
                  </a:lnTo>
                  <a:lnTo>
                    <a:pt x="358" y="162"/>
                  </a:lnTo>
                  <a:lnTo>
                    <a:pt x="365" y="168"/>
                  </a:lnTo>
                  <a:lnTo>
                    <a:pt x="376" y="168"/>
                  </a:lnTo>
                  <a:lnTo>
                    <a:pt x="379" y="165"/>
                  </a:lnTo>
                  <a:lnTo>
                    <a:pt x="376" y="179"/>
                  </a:lnTo>
                  <a:lnTo>
                    <a:pt x="379" y="189"/>
                  </a:lnTo>
                  <a:lnTo>
                    <a:pt x="369" y="193"/>
                  </a:lnTo>
                  <a:lnTo>
                    <a:pt x="362" y="199"/>
                  </a:lnTo>
                  <a:lnTo>
                    <a:pt x="358" y="210"/>
                  </a:lnTo>
                  <a:lnTo>
                    <a:pt x="355" y="220"/>
                  </a:lnTo>
                  <a:lnTo>
                    <a:pt x="355" y="244"/>
                  </a:lnTo>
                  <a:lnTo>
                    <a:pt x="355" y="265"/>
                  </a:lnTo>
                  <a:lnTo>
                    <a:pt x="355" y="286"/>
                  </a:lnTo>
                  <a:lnTo>
                    <a:pt x="358" y="306"/>
                  </a:lnTo>
                  <a:lnTo>
                    <a:pt x="365" y="323"/>
                  </a:lnTo>
                  <a:lnTo>
                    <a:pt x="379" y="344"/>
                  </a:lnTo>
                  <a:lnTo>
                    <a:pt x="389" y="351"/>
                  </a:lnTo>
                  <a:lnTo>
                    <a:pt x="396" y="361"/>
                  </a:lnTo>
                  <a:lnTo>
                    <a:pt x="407" y="365"/>
                  </a:lnTo>
                  <a:lnTo>
                    <a:pt x="414" y="365"/>
                  </a:lnTo>
                  <a:lnTo>
                    <a:pt x="431" y="361"/>
                  </a:lnTo>
                  <a:lnTo>
                    <a:pt x="445" y="351"/>
                  </a:lnTo>
                  <a:lnTo>
                    <a:pt x="465" y="355"/>
                  </a:lnTo>
                  <a:lnTo>
                    <a:pt x="482" y="355"/>
                  </a:lnTo>
                  <a:lnTo>
                    <a:pt x="496" y="327"/>
                  </a:lnTo>
                  <a:lnTo>
                    <a:pt x="503" y="296"/>
                  </a:lnTo>
                  <a:lnTo>
                    <a:pt x="517" y="289"/>
                  </a:lnTo>
                  <a:lnTo>
                    <a:pt x="534" y="282"/>
                  </a:lnTo>
                  <a:lnTo>
                    <a:pt x="558" y="282"/>
                  </a:lnTo>
                  <a:lnTo>
                    <a:pt x="576" y="279"/>
                  </a:lnTo>
                  <a:lnTo>
                    <a:pt x="582" y="279"/>
                  </a:lnTo>
                  <a:lnTo>
                    <a:pt x="586" y="279"/>
                  </a:lnTo>
                  <a:lnTo>
                    <a:pt x="589" y="286"/>
                  </a:lnTo>
                  <a:lnTo>
                    <a:pt x="593" y="292"/>
                  </a:lnTo>
                  <a:lnTo>
                    <a:pt x="586" y="299"/>
                  </a:lnTo>
                  <a:lnTo>
                    <a:pt x="576" y="306"/>
                  </a:lnTo>
                  <a:lnTo>
                    <a:pt x="572" y="313"/>
                  </a:lnTo>
                  <a:lnTo>
                    <a:pt x="569" y="323"/>
                  </a:lnTo>
                  <a:lnTo>
                    <a:pt x="565" y="334"/>
                  </a:lnTo>
                  <a:lnTo>
                    <a:pt x="565" y="348"/>
                  </a:lnTo>
                  <a:lnTo>
                    <a:pt x="558" y="361"/>
                  </a:lnTo>
                  <a:lnTo>
                    <a:pt x="551" y="368"/>
                  </a:lnTo>
                  <a:lnTo>
                    <a:pt x="541" y="368"/>
                  </a:lnTo>
                  <a:lnTo>
                    <a:pt x="531" y="368"/>
                  </a:lnTo>
                  <a:lnTo>
                    <a:pt x="524" y="368"/>
                  </a:lnTo>
                  <a:lnTo>
                    <a:pt x="513" y="368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18" name="Freeform 476"/>
            <p:cNvSpPr>
              <a:spLocks/>
            </p:cNvSpPr>
            <p:nvPr/>
          </p:nvSpPr>
          <p:spPr bwMode="auto">
            <a:xfrm>
              <a:off x="3115484" y="4906788"/>
              <a:ext cx="111334" cy="71571"/>
            </a:xfrm>
            <a:custGeom>
              <a:avLst/>
              <a:gdLst>
                <a:gd name="T0" fmla="*/ 382284339 w 62"/>
                <a:gd name="T1" fmla="*/ 215551097 h 41"/>
                <a:gd name="T2" fmla="*/ 276272881 w 62"/>
                <a:gd name="T3" fmla="*/ 200371393 h 41"/>
                <a:gd name="T4" fmla="*/ 109225121 w 62"/>
                <a:gd name="T5" fmla="*/ 215551097 h 41"/>
                <a:gd name="T6" fmla="*/ 44975155 w 62"/>
                <a:gd name="T7" fmla="*/ 200371393 h 41"/>
                <a:gd name="T8" fmla="*/ 0 w 62"/>
                <a:gd name="T9" fmla="*/ 182154703 h 41"/>
                <a:gd name="T10" fmla="*/ 9637405 w 62"/>
                <a:gd name="T11" fmla="*/ 163939756 h 41"/>
                <a:gd name="T12" fmla="*/ 44975155 w 62"/>
                <a:gd name="T13" fmla="*/ 148760052 h 41"/>
                <a:gd name="T14" fmla="*/ 109225121 w 62"/>
                <a:gd name="T15" fmla="*/ 148760052 h 41"/>
                <a:gd name="T16" fmla="*/ 157412147 w 62"/>
                <a:gd name="T17" fmla="*/ 148760052 h 41"/>
                <a:gd name="T18" fmla="*/ 208811044 w 62"/>
                <a:gd name="T19" fmla="*/ 148760052 h 41"/>
                <a:gd name="T20" fmla="*/ 253786200 w 62"/>
                <a:gd name="T21" fmla="*/ 148760052 h 41"/>
                <a:gd name="T22" fmla="*/ 253786200 w 62"/>
                <a:gd name="T23" fmla="*/ 91078223 h 41"/>
                <a:gd name="T24" fmla="*/ 253786200 w 62"/>
                <a:gd name="T25" fmla="*/ 39466881 h 41"/>
                <a:gd name="T26" fmla="*/ 176686958 w 62"/>
                <a:gd name="T27" fmla="*/ 39466881 h 41"/>
                <a:gd name="T28" fmla="*/ 109225121 w 62"/>
                <a:gd name="T29" fmla="*/ 0 h 41"/>
                <a:gd name="T30" fmla="*/ 382284339 w 62"/>
                <a:gd name="T31" fmla="*/ 0 h 41"/>
                <a:gd name="T32" fmla="*/ 411196554 w 62"/>
                <a:gd name="T33" fmla="*/ 109293170 h 41"/>
                <a:gd name="T34" fmla="*/ 382284339 w 62"/>
                <a:gd name="T35" fmla="*/ 163939756 h 41"/>
                <a:gd name="T36" fmla="*/ 382284339 w 62"/>
                <a:gd name="T37" fmla="*/ 215551097 h 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2" h="41">
                  <a:moveTo>
                    <a:pt x="58" y="41"/>
                  </a:moveTo>
                  <a:lnTo>
                    <a:pt x="41" y="38"/>
                  </a:lnTo>
                  <a:lnTo>
                    <a:pt x="17" y="41"/>
                  </a:lnTo>
                  <a:lnTo>
                    <a:pt x="7" y="38"/>
                  </a:lnTo>
                  <a:lnTo>
                    <a:pt x="0" y="35"/>
                  </a:lnTo>
                  <a:lnTo>
                    <a:pt x="3" y="31"/>
                  </a:lnTo>
                  <a:lnTo>
                    <a:pt x="7" y="28"/>
                  </a:lnTo>
                  <a:lnTo>
                    <a:pt x="17" y="28"/>
                  </a:lnTo>
                  <a:lnTo>
                    <a:pt x="24" y="28"/>
                  </a:lnTo>
                  <a:lnTo>
                    <a:pt x="31" y="28"/>
                  </a:lnTo>
                  <a:lnTo>
                    <a:pt x="38" y="28"/>
                  </a:lnTo>
                  <a:lnTo>
                    <a:pt x="38" y="17"/>
                  </a:lnTo>
                  <a:lnTo>
                    <a:pt x="38" y="7"/>
                  </a:lnTo>
                  <a:lnTo>
                    <a:pt x="27" y="7"/>
                  </a:lnTo>
                  <a:lnTo>
                    <a:pt x="17" y="0"/>
                  </a:lnTo>
                  <a:lnTo>
                    <a:pt x="58" y="0"/>
                  </a:lnTo>
                  <a:lnTo>
                    <a:pt x="62" y="21"/>
                  </a:lnTo>
                  <a:lnTo>
                    <a:pt x="58" y="31"/>
                  </a:lnTo>
                  <a:lnTo>
                    <a:pt x="58" y="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19" name="Freeform 477"/>
            <p:cNvSpPr>
              <a:spLocks/>
            </p:cNvSpPr>
            <p:nvPr/>
          </p:nvSpPr>
          <p:spPr bwMode="auto">
            <a:xfrm>
              <a:off x="3115484" y="4906788"/>
              <a:ext cx="111334" cy="71571"/>
            </a:xfrm>
            <a:custGeom>
              <a:avLst/>
              <a:gdLst>
                <a:gd name="T0" fmla="*/ 382284339 w 62"/>
                <a:gd name="T1" fmla="*/ 215551097 h 41"/>
                <a:gd name="T2" fmla="*/ 276272881 w 62"/>
                <a:gd name="T3" fmla="*/ 200371393 h 41"/>
                <a:gd name="T4" fmla="*/ 109225121 w 62"/>
                <a:gd name="T5" fmla="*/ 215551097 h 41"/>
                <a:gd name="T6" fmla="*/ 44975155 w 62"/>
                <a:gd name="T7" fmla="*/ 200371393 h 41"/>
                <a:gd name="T8" fmla="*/ 0 w 62"/>
                <a:gd name="T9" fmla="*/ 182154703 h 41"/>
                <a:gd name="T10" fmla="*/ 9637405 w 62"/>
                <a:gd name="T11" fmla="*/ 163939756 h 41"/>
                <a:gd name="T12" fmla="*/ 44975155 w 62"/>
                <a:gd name="T13" fmla="*/ 148760052 h 41"/>
                <a:gd name="T14" fmla="*/ 109225121 w 62"/>
                <a:gd name="T15" fmla="*/ 148760052 h 41"/>
                <a:gd name="T16" fmla="*/ 157412147 w 62"/>
                <a:gd name="T17" fmla="*/ 148760052 h 41"/>
                <a:gd name="T18" fmla="*/ 208811044 w 62"/>
                <a:gd name="T19" fmla="*/ 148760052 h 41"/>
                <a:gd name="T20" fmla="*/ 253786200 w 62"/>
                <a:gd name="T21" fmla="*/ 148760052 h 41"/>
                <a:gd name="T22" fmla="*/ 253786200 w 62"/>
                <a:gd name="T23" fmla="*/ 91078223 h 41"/>
                <a:gd name="T24" fmla="*/ 253786200 w 62"/>
                <a:gd name="T25" fmla="*/ 39466881 h 41"/>
                <a:gd name="T26" fmla="*/ 176686958 w 62"/>
                <a:gd name="T27" fmla="*/ 39466881 h 41"/>
                <a:gd name="T28" fmla="*/ 109225121 w 62"/>
                <a:gd name="T29" fmla="*/ 0 h 41"/>
                <a:gd name="T30" fmla="*/ 109225121 w 62"/>
                <a:gd name="T31" fmla="*/ 0 h 41"/>
                <a:gd name="T32" fmla="*/ 382284339 w 62"/>
                <a:gd name="T33" fmla="*/ 0 h 41"/>
                <a:gd name="T34" fmla="*/ 382284339 w 62"/>
                <a:gd name="T35" fmla="*/ 0 h 41"/>
                <a:gd name="T36" fmla="*/ 411196554 w 62"/>
                <a:gd name="T37" fmla="*/ 109293170 h 41"/>
                <a:gd name="T38" fmla="*/ 382284339 w 62"/>
                <a:gd name="T39" fmla="*/ 163939756 h 41"/>
                <a:gd name="T40" fmla="*/ 382284339 w 62"/>
                <a:gd name="T41" fmla="*/ 163939756 h 41"/>
                <a:gd name="T42" fmla="*/ 382284339 w 62"/>
                <a:gd name="T43" fmla="*/ 215551097 h 41"/>
                <a:gd name="T44" fmla="*/ 382284339 w 62"/>
                <a:gd name="T45" fmla="*/ 215551097 h 41"/>
                <a:gd name="T46" fmla="*/ 382284339 w 62"/>
                <a:gd name="T47" fmla="*/ 215551097 h 4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2" h="41">
                  <a:moveTo>
                    <a:pt x="58" y="41"/>
                  </a:moveTo>
                  <a:lnTo>
                    <a:pt x="41" y="38"/>
                  </a:lnTo>
                  <a:lnTo>
                    <a:pt x="17" y="41"/>
                  </a:lnTo>
                  <a:lnTo>
                    <a:pt x="7" y="38"/>
                  </a:lnTo>
                  <a:lnTo>
                    <a:pt x="0" y="35"/>
                  </a:lnTo>
                  <a:lnTo>
                    <a:pt x="3" y="31"/>
                  </a:lnTo>
                  <a:lnTo>
                    <a:pt x="7" y="28"/>
                  </a:lnTo>
                  <a:lnTo>
                    <a:pt x="17" y="28"/>
                  </a:lnTo>
                  <a:lnTo>
                    <a:pt x="24" y="28"/>
                  </a:lnTo>
                  <a:lnTo>
                    <a:pt x="31" y="28"/>
                  </a:lnTo>
                  <a:lnTo>
                    <a:pt x="38" y="28"/>
                  </a:lnTo>
                  <a:lnTo>
                    <a:pt x="38" y="17"/>
                  </a:lnTo>
                  <a:lnTo>
                    <a:pt x="38" y="7"/>
                  </a:lnTo>
                  <a:lnTo>
                    <a:pt x="27" y="7"/>
                  </a:lnTo>
                  <a:lnTo>
                    <a:pt x="17" y="0"/>
                  </a:lnTo>
                  <a:lnTo>
                    <a:pt x="58" y="0"/>
                  </a:lnTo>
                  <a:lnTo>
                    <a:pt x="62" y="21"/>
                  </a:lnTo>
                  <a:lnTo>
                    <a:pt x="58" y="31"/>
                  </a:lnTo>
                  <a:lnTo>
                    <a:pt x="58" y="4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20" name="Freeform 478"/>
            <p:cNvSpPr>
              <a:spLocks/>
            </p:cNvSpPr>
            <p:nvPr/>
          </p:nvSpPr>
          <p:spPr bwMode="auto">
            <a:xfrm>
              <a:off x="2959618" y="4956092"/>
              <a:ext cx="79524" cy="42943"/>
            </a:xfrm>
            <a:custGeom>
              <a:avLst/>
              <a:gdLst>
                <a:gd name="T0" fmla="*/ 0 w 44"/>
                <a:gd name="T1" fmla="*/ 44654316 h 24"/>
                <a:gd name="T2" fmla="*/ 42306875 w 44"/>
                <a:gd name="T3" fmla="*/ 108448748 h 24"/>
                <a:gd name="T4" fmla="*/ 117155696 w 44"/>
                <a:gd name="T5" fmla="*/ 133964735 h 24"/>
                <a:gd name="T6" fmla="*/ 214786946 w 44"/>
                <a:gd name="T7" fmla="*/ 133964735 h 24"/>
                <a:gd name="T8" fmla="*/ 309162017 w 44"/>
                <a:gd name="T9" fmla="*/ 153103064 h 24"/>
                <a:gd name="T10" fmla="*/ 309162017 w 44"/>
                <a:gd name="T11" fmla="*/ 86120697 h 24"/>
                <a:gd name="T12" fmla="*/ 240820142 w 44"/>
                <a:gd name="T13" fmla="*/ 44654316 h 24"/>
                <a:gd name="T14" fmla="*/ 165971321 w 44"/>
                <a:gd name="T15" fmla="*/ 0 h 24"/>
                <a:gd name="T16" fmla="*/ 91120696 w 44"/>
                <a:gd name="T17" fmla="*/ 9569165 h 24"/>
                <a:gd name="T18" fmla="*/ 0 w 44"/>
                <a:gd name="T19" fmla="*/ 44654316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24">
                  <a:moveTo>
                    <a:pt x="0" y="7"/>
                  </a:moveTo>
                  <a:lnTo>
                    <a:pt x="6" y="17"/>
                  </a:lnTo>
                  <a:lnTo>
                    <a:pt x="17" y="20"/>
                  </a:lnTo>
                  <a:lnTo>
                    <a:pt x="31" y="20"/>
                  </a:lnTo>
                  <a:lnTo>
                    <a:pt x="44" y="24"/>
                  </a:lnTo>
                  <a:lnTo>
                    <a:pt x="44" y="13"/>
                  </a:lnTo>
                  <a:lnTo>
                    <a:pt x="34" y="7"/>
                  </a:lnTo>
                  <a:lnTo>
                    <a:pt x="24" y="0"/>
                  </a:lnTo>
                  <a:lnTo>
                    <a:pt x="13" y="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21" name="Freeform 479"/>
            <p:cNvSpPr>
              <a:spLocks/>
            </p:cNvSpPr>
            <p:nvPr/>
          </p:nvSpPr>
          <p:spPr bwMode="auto">
            <a:xfrm>
              <a:off x="2959618" y="4956092"/>
              <a:ext cx="79524" cy="42943"/>
            </a:xfrm>
            <a:custGeom>
              <a:avLst/>
              <a:gdLst>
                <a:gd name="T0" fmla="*/ 0 w 44"/>
                <a:gd name="T1" fmla="*/ 44654316 h 24"/>
                <a:gd name="T2" fmla="*/ 42306875 w 44"/>
                <a:gd name="T3" fmla="*/ 108448748 h 24"/>
                <a:gd name="T4" fmla="*/ 117155696 w 44"/>
                <a:gd name="T5" fmla="*/ 133964735 h 24"/>
                <a:gd name="T6" fmla="*/ 214786946 w 44"/>
                <a:gd name="T7" fmla="*/ 133964735 h 24"/>
                <a:gd name="T8" fmla="*/ 309162017 w 44"/>
                <a:gd name="T9" fmla="*/ 153103064 h 24"/>
                <a:gd name="T10" fmla="*/ 309162017 w 44"/>
                <a:gd name="T11" fmla="*/ 153103064 h 24"/>
                <a:gd name="T12" fmla="*/ 309162017 w 44"/>
                <a:gd name="T13" fmla="*/ 86120697 h 24"/>
                <a:gd name="T14" fmla="*/ 309162017 w 44"/>
                <a:gd name="T15" fmla="*/ 86120697 h 24"/>
                <a:gd name="T16" fmla="*/ 240820142 w 44"/>
                <a:gd name="T17" fmla="*/ 44654316 h 24"/>
                <a:gd name="T18" fmla="*/ 165971321 w 44"/>
                <a:gd name="T19" fmla="*/ 0 h 24"/>
                <a:gd name="T20" fmla="*/ 91120696 w 44"/>
                <a:gd name="T21" fmla="*/ 9569165 h 24"/>
                <a:gd name="T22" fmla="*/ 0 w 44"/>
                <a:gd name="T23" fmla="*/ 44654316 h 24"/>
                <a:gd name="T24" fmla="*/ 0 w 44"/>
                <a:gd name="T25" fmla="*/ 44654316 h 24"/>
                <a:gd name="T26" fmla="*/ 0 w 44"/>
                <a:gd name="T27" fmla="*/ 44654316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24">
                  <a:moveTo>
                    <a:pt x="0" y="7"/>
                  </a:moveTo>
                  <a:lnTo>
                    <a:pt x="6" y="17"/>
                  </a:lnTo>
                  <a:lnTo>
                    <a:pt x="17" y="20"/>
                  </a:lnTo>
                  <a:lnTo>
                    <a:pt x="31" y="20"/>
                  </a:lnTo>
                  <a:lnTo>
                    <a:pt x="44" y="24"/>
                  </a:lnTo>
                  <a:lnTo>
                    <a:pt x="44" y="13"/>
                  </a:lnTo>
                  <a:lnTo>
                    <a:pt x="34" y="7"/>
                  </a:lnTo>
                  <a:lnTo>
                    <a:pt x="24" y="0"/>
                  </a:lnTo>
                  <a:lnTo>
                    <a:pt x="13" y="3"/>
                  </a:lnTo>
                  <a:lnTo>
                    <a:pt x="0" y="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22" name="Freeform 480"/>
            <p:cNvSpPr>
              <a:spLocks/>
            </p:cNvSpPr>
            <p:nvPr/>
          </p:nvSpPr>
          <p:spPr bwMode="auto">
            <a:xfrm>
              <a:off x="2736951" y="4762055"/>
              <a:ext cx="391257" cy="149505"/>
            </a:xfrm>
            <a:custGeom>
              <a:avLst/>
              <a:gdLst>
                <a:gd name="T0" fmla="*/ 353023802 w 217"/>
                <a:gd name="T1" fmla="*/ 0 h 86"/>
                <a:gd name="T2" fmla="*/ 187847924 w 217"/>
                <a:gd name="T3" fmla="*/ 12043846 h 86"/>
                <a:gd name="T4" fmla="*/ 64774960 w 217"/>
                <a:gd name="T5" fmla="*/ 69249076 h 86"/>
                <a:gd name="T6" fmla="*/ 0 w 217"/>
                <a:gd name="T7" fmla="*/ 120433251 h 86"/>
                <a:gd name="T8" fmla="*/ 0 w 217"/>
                <a:gd name="T9" fmla="*/ 180649009 h 86"/>
                <a:gd name="T10" fmla="*/ 136026876 w 217"/>
                <a:gd name="T11" fmla="*/ 144519207 h 86"/>
                <a:gd name="T12" fmla="*/ 307681510 w 217"/>
                <a:gd name="T13" fmla="*/ 93335032 h 86"/>
                <a:gd name="T14" fmla="*/ 446947764 w 217"/>
                <a:gd name="T15" fmla="*/ 93335032 h 86"/>
                <a:gd name="T16" fmla="*/ 446947764 w 217"/>
                <a:gd name="T17" fmla="*/ 120433251 h 86"/>
                <a:gd name="T18" fmla="*/ 466380432 w 217"/>
                <a:gd name="T19" fmla="*/ 120433251 h 86"/>
                <a:gd name="T20" fmla="*/ 518201480 w 217"/>
                <a:gd name="T21" fmla="*/ 120433251 h 86"/>
                <a:gd name="T22" fmla="*/ 592692774 w 217"/>
                <a:gd name="T23" fmla="*/ 144519207 h 86"/>
                <a:gd name="T24" fmla="*/ 774061942 w 217"/>
                <a:gd name="T25" fmla="*/ 216780546 h 86"/>
                <a:gd name="T26" fmla="*/ 965149244 w 217"/>
                <a:gd name="T27" fmla="*/ 267964721 h 86"/>
                <a:gd name="T28" fmla="*/ 991058868 w 217"/>
                <a:gd name="T29" fmla="*/ 304094522 h 86"/>
                <a:gd name="T30" fmla="*/ 1036401160 w 217"/>
                <a:gd name="T31" fmla="*/ 340224324 h 86"/>
                <a:gd name="T32" fmla="*/ 1088222208 w 217"/>
                <a:gd name="T33" fmla="*/ 340224324 h 86"/>
                <a:gd name="T34" fmla="*/ 1120608788 w 217"/>
                <a:gd name="T35" fmla="*/ 352266435 h 86"/>
                <a:gd name="T36" fmla="*/ 1088222208 w 217"/>
                <a:gd name="T37" fmla="*/ 376354126 h 86"/>
                <a:gd name="T38" fmla="*/ 1036401160 w 217"/>
                <a:gd name="T39" fmla="*/ 412483928 h 86"/>
                <a:gd name="T40" fmla="*/ 1120608788 w 217"/>
                <a:gd name="T41" fmla="*/ 448613729 h 86"/>
                <a:gd name="T42" fmla="*/ 1198339460 w 217"/>
                <a:gd name="T43" fmla="*/ 448613729 h 86"/>
                <a:gd name="T44" fmla="*/ 1444485388 w 217"/>
                <a:gd name="T45" fmla="*/ 412483928 h 86"/>
                <a:gd name="T46" fmla="*/ 1457439300 w 217"/>
                <a:gd name="T47" fmla="*/ 388397972 h 86"/>
                <a:gd name="T48" fmla="*/ 1489827680 w 217"/>
                <a:gd name="T49" fmla="*/ 376354126 h 86"/>
                <a:gd name="T50" fmla="*/ 1489827680 w 217"/>
                <a:gd name="T51" fmla="*/ 352266435 h 86"/>
                <a:gd name="T52" fmla="*/ 1489827680 w 217"/>
                <a:gd name="T53" fmla="*/ 340224324 h 86"/>
                <a:gd name="T54" fmla="*/ 1347322048 w 217"/>
                <a:gd name="T55" fmla="*/ 304094522 h 86"/>
                <a:gd name="T56" fmla="*/ 1198339460 w 217"/>
                <a:gd name="T57" fmla="*/ 252910347 h 86"/>
                <a:gd name="T58" fmla="*/ 1068789540 w 217"/>
                <a:gd name="T59" fmla="*/ 180649009 h 86"/>
                <a:gd name="T60" fmla="*/ 942477198 w 217"/>
                <a:gd name="T61" fmla="*/ 120433251 h 86"/>
                <a:gd name="T62" fmla="*/ 874464660 w 217"/>
                <a:gd name="T63" fmla="*/ 108389405 h 86"/>
                <a:gd name="T64" fmla="*/ 822643612 w 217"/>
                <a:gd name="T65" fmla="*/ 108389405 h 86"/>
                <a:gd name="T66" fmla="*/ 806450322 w 217"/>
                <a:gd name="T67" fmla="*/ 108389405 h 86"/>
                <a:gd name="T68" fmla="*/ 774061942 w 217"/>
                <a:gd name="T69" fmla="*/ 108389405 h 86"/>
                <a:gd name="T70" fmla="*/ 761108030 w 217"/>
                <a:gd name="T71" fmla="*/ 93335032 h 86"/>
                <a:gd name="T72" fmla="*/ 761108030 w 217"/>
                <a:gd name="T73" fmla="*/ 51184175 h 86"/>
                <a:gd name="T74" fmla="*/ 353023802 w 217"/>
                <a:gd name="T75" fmla="*/ 0 h 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17" h="86">
                  <a:moveTo>
                    <a:pt x="51" y="0"/>
                  </a:moveTo>
                  <a:lnTo>
                    <a:pt x="27" y="4"/>
                  </a:lnTo>
                  <a:lnTo>
                    <a:pt x="10" y="14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20" y="28"/>
                  </a:lnTo>
                  <a:lnTo>
                    <a:pt x="44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68" y="24"/>
                  </a:lnTo>
                  <a:lnTo>
                    <a:pt x="75" y="24"/>
                  </a:lnTo>
                  <a:lnTo>
                    <a:pt x="86" y="28"/>
                  </a:lnTo>
                  <a:lnTo>
                    <a:pt x="113" y="42"/>
                  </a:lnTo>
                  <a:lnTo>
                    <a:pt x="141" y="52"/>
                  </a:lnTo>
                  <a:lnTo>
                    <a:pt x="144" y="59"/>
                  </a:lnTo>
                  <a:lnTo>
                    <a:pt x="151" y="66"/>
                  </a:lnTo>
                  <a:lnTo>
                    <a:pt x="158" y="66"/>
                  </a:lnTo>
                  <a:lnTo>
                    <a:pt x="162" y="69"/>
                  </a:lnTo>
                  <a:lnTo>
                    <a:pt x="158" y="73"/>
                  </a:lnTo>
                  <a:lnTo>
                    <a:pt x="151" y="80"/>
                  </a:lnTo>
                  <a:lnTo>
                    <a:pt x="162" y="86"/>
                  </a:lnTo>
                  <a:lnTo>
                    <a:pt x="175" y="86"/>
                  </a:lnTo>
                  <a:lnTo>
                    <a:pt x="210" y="80"/>
                  </a:lnTo>
                  <a:lnTo>
                    <a:pt x="213" y="76"/>
                  </a:lnTo>
                  <a:lnTo>
                    <a:pt x="217" y="73"/>
                  </a:lnTo>
                  <a:lnTo>
                    <a:pt x="217" y="69"/>
                  </a:lnTo>
                  <a:lnTo>
                    <a:pt x="217" y="66"/>
                  </a:lnTo>
                  <a:lnTo>
                    <a:pt x="196" y="59"/>
                  </a:lnTo>
                  <a:lnTo>
                    <a:pt x="175" y="49"/>
                  </a:lnTo>
                  <a:lnTo>
                    <a:pt x="155" y="35"/>
                  </a:lnTo>
                  <a:lnTo>
                    <a:pt x="137" y="24"/>
                  </a:lnTo>
                  <a:lnTo>
                    <a:pt x="127" y="21"/>
                  </a:lnTo>
                  <a:lnTo>
                    <a:pt x="120" y="21"/>
                  </a:lnTo>
                  <a:lnTo>
                    <a:pt x="117" y="21"/>
                  </a:lnTo>
                  <a:lnTo>
                    <a:pt x="113" y="21"/>
                  </a:lnTo>
                  <a:lnTo>
                    <a:pt x="110" y="18"/>
                  </a:lnTo>
                  <a:lnTo>
                    <a:pt x="110" y="1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23" name="Freeform 481"/>
            <p:cNvSpPr>
              <a:spLocks/>
            </p:cNvSpPr>
            <p:nvPr/>
          </p:nvSpPr>
          <p:spPr bwMode="auto">
            <a:xfrm>
              <a:off x="2736951" y="4762055"/>
              <a:ext cx="391257" cy="149505"/>
            </a:xfrm>
            <a:custGeom>
              <a:avLst/>
              <a:gdLst>
                <a:gd name="T0" fmla="*/ 353023802 w 217"/>
                <a:gd name="T1" fmla="*/ 0 h 86"/>
                <a:gd name="T2" fmla="*/ 187847924 w 217"/>
                <a:gd name="T3" fmla="*/ 12043846 h 86"/>
                <a:gd name="T4" fmla="*/ 64774960 w 217"/>
                <a:gd name="T5" fmla="*/ 69249076 h 86"/>
                <a:gd name="T6" fmla="*/ 0 w 217"/>
                <a:gd name="T7" fmla="*/ 120433251 h 86"/>
                <a:gd name="T8" fmla="*/ 0 w 217"/>
                <a:gd name="T9" fmla="*/ 180649009 h 86"/>
                <a:gd name="T10" fmla="*/ 136026876 w 217"/>
                <a:gd name="T11" fmla="*/ 144519207 h 86"/>
                <a:gd name="T12" fmla="*/ 307681510 w 217"/>
                <a:gd name="T13" fmla="*/ 93335032 h 86"/>
                <a:gd name="T14" fmla="*/ 307681510 w 217"/>
                <a:gd name="T15" fmla="*/ 93335032 h 86"/>
                <a:gd name="T16" fmla="*/ 446947764 w 217"/>
                <a:gd name="T17" fmla="*/ 93335032 h 86"/>
                <a:gd name="T18" fmla="*/ 446947764 w 217"/>
                <a:gd name="T19" fmla="*/ 93335032 h 86"/>
                <a:gd name="T20" fmla="*/ 446947764 w 217"/>
                <a:gd name="T21" fmla="*/ 120433251 h 86"/>
                <a:gd name="T22" fmla="*/ 466380432 w 217"/>
                <a:gd name="T23" fmla="*/ 120433251 h 86"/>
                <a:gd name="T24" fmla="*/ 518201480 w 217"/>
                <a:gd name="T25" fmla="*/ 120433251 h 86"/>
                <a:gd name="T26" fmla="*/ 592692774 w 217"/>
                <a:gd name="T27" fmla="*/ 144519207 h 86"/>
                <a:gd name="T28" fmla="*/ 774061942 w 217"/>
                <a:gd name="T29" fmla="*/ 216780546 h 86"/>
                <a:gd name="T30" fmla="*/ 965149244 w 217"/>
                <a:gd name="T31" fmla="*/ 267964721 h 86"/>
                <a:gd name="T32" fmla="*/ 991058868 w 217"/>
                <a:gd name="T33" fmla="*/ 304094522 h 86"/>
                <a:gd name="T34" fmla="*/ 1036401160 w 217"/>
                <a:gd name="T35" fmla="*/ 340224324 h 86"/>
                <a:gd name="T36" fmla="*/ 1088222208 w 217"/>
                <a:gd name="T37" fmla="*/ 340224324 h 86"/>
                <a:gd name="T38" fmla="*/ 1120608788 w 217"/>
                <a:gd name="T39" fmla="*/ 352266435 h 86"/>
                <a:gd name="T40" fmla="*/ 1088222208 w 217"/>
                <a:gd name="T41" fmla="*/ 376354126 h 86"/>
                <a:gd name="T42" fmla="*/ 1036401160 w 217"/>
                <a:gd name="T43" fmla="*/ 412483928 h 86"/>
                <a:gd name="T44" fmla="*/ 1120608788 w 217"/>
                <a:gd name="T45" fmla="*/ 448613729 h 86"/>
                <a:gd name="T46" fmla="*/ 1198339460 w 217"/>
                <a:gd name="T47" fmla="*/ 448613729 h 86"/>
                <a:gd name="T48" fmla="*/ 1198339460 w 217"/>
                <a:gd name="T49" fmla="*/ 448613729 h 86"/>
                <a:gd name="T50" fmla="*/ 1444485388 w 217"/>
                <a:gd name="T51" fmla="*/ 412483928 h 86"/>
                <a:gd name="T52" fmla="*/ 1444485388 w 217"/>
                <a:gd name="T53" fmla="*/ 412483928 h 86"/>
                <a:gd name="T54" fmla="*/ 1457439300 w 217"/>
                <a:gd name="T55" fmla="*/ 388397972 h 86"/>
                <a:gd name="T56" fmla="*/ 1489827680 w 217"/>
                <a:gd name="T57" fmla="*/ 376354126 h 86"/>
                <a:gd name="T58" fmla="*/ 1489827680 w 217"/>
                <a:gd name="T59" fmla="*/ 352266435 h 86"/>
                <a:gd name="T60" fmla="*/ 1489827680 w 217"/>
                <a:gd name="T61" fmla="*/ 340224324 h 86"/>
                <a:gd name="T62" fmla="*/ 1347322048 w 217"/>
                <a:gd name="T63" fmla="*/ 304094522 h 86"/>
                <a:gd name="T64" fmla="*/ 1198339460 w 217"/>
                <a:gd name="T65" fmla="*/ 252910347 h 86"/>
                <a:gd name="T66" fmla="*/ 1068789540 w 217"/>
                <a:gd name="T67" fmla="*/ 180649009 h 86"/>
                <a:gd name="T68" fmla="*/ 942477198 w 217"/>
                <a:gd name="T69" fmla="*/ 120433251 h 86"/>
                <a:gd name="T70" fmla="*/ 874464660 w 217"/>
                <a:gd name="T71" fmla="*/ 108389405 h 86"/>
                <a:gd name="T72" fmla="*/ 822643612 w 217"/>
                <a:gd name="T73" fmla="*/ 108389405 h 86"/>
                <a:gd name="T74" fmla="*/ 806450322 w 217"/>
                <a:gd name="T75" fmla="*/ 108389405 h 86"/>
                <a:gd name="T76" fmla="*/ 774061942 w 217"/>
                <a:gd name="T77" fmla="*/ 108389405 h 86"/>
                <a:gd name="T78" fmla="*/ 761108030 w 217"/>
                <a:gd name="T79" fmla="*/ 93335032 h 86"/>
                <a:gd name="T80" fmla="*/ 761108030 w 217"/>
                <a:gd name="T81" fmla="*/ 51184175 h 86"/>
                <a:gd name="T82" fmla="*/ 761108030 w 217"/>
                <a:gd name="T83" fmla="*/ 51184175 h 86"/>
                <a:gd name="T84" fmla="*/ 353023802 w 217"/>
                <a:gd name="T85" fmla="*/ 0 h 86"/>
                <a:gd name="T86" fmla="*/ 353023802 w 217"/>
                <a:gd name="T87" fmla="*/ 0 h 8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17" h="86">
                  <a:moveTo>
                    <a:pt x="51" y="0"/>
                  </a:moveTo>
                  <a:lnTo>
                    <a:pt x="27" y="4"/>
                  </a:lnTo>
                  <a:lnTo>
                    <a:pt x="10" y="14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20" y="28"/>
                  </a:lnTo>
                  <a:lnTo>
                    <a:pt x="44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68" y="24"/>
                  </a:lnTo>
                  <a:lnTo>
                    <a:pt x="75" y="24"/>
                  </a:lnTo>
                  <a:lnTo>
                    <a:pt x="86" y="28"/>
                  </a:lnTo>
                  <a:lnTo>
                    <a:pt x="113" y="42"/>
                  </a:lnTo>
                  <a:lnTo>
                    <a:pt x="141" y="52"/>
                  </a:lnTo>
                  <a:lnTo>
                    <a:pt x="144" y="59"/>
                  </a:lnTo>
                  <a:lnTo>
                    <a:pt x="151" y="66"/>
                  </a:lnTo>
                  <a:lnTo>
                    <a:pt x="158" y="66"/>
                  </a:lnTo>
                  <a:lnTo>
                    <a:pt x="162" y="69"/>
                  </a:lnTo>
                  <a:lnTo>
                    <a:pt x="158" y="73"/>
                  </a:lnTo>
                  <a:lnTo>
                    <a:pt x="151" y="80"/>
                  </a:lnTo>
                  <a:lnTo>
                    <a:pt x="162" y="86"/>
                  </a:lnTo>
                  <a:lnTo>
                    <a:pt x="175" y="86"/>
                  </a:lnTo>
                  <a:lnTo>
                    <a:pt x="210" y="80"/>
                  </a:lnTo>
                  <a:lnTo>
                    <a:pt x="213" y="76"/>
                  </a:lnTo>
                  <a:lnTo>
                    <a:pt x="217" y="73"/>
                  </a:lnTo>
                  <a:lnTo>
                    <a:pt x="217" y="69"/>
                  </a:lnTo>
                  <a:lnTo>
                    <a:pt x="217" y="66"/>
                  </a:lnTo>
                  <a:lnTo>
                    <a:pt x="196" y="59"/>
                  </a:lnTo>
                  <a:lnTo>
                    <a:pt x="175" y="49"/>
                  </a:lnTo>
                  <a:lnTo>
                    <a:pt x="155" y="35"/>
                  </a:lnTo>
                  <a:lnTo>
                    <a:pt x="137" y="24"/>
                  </a:lnTo>
                  <a:lnTo>
                    <a:pt x="127" y="21"/>
                  </a:lnTo>
                  <a:lnTo>
                    <a:pt x="120" y="21"/>
                  </a:lnTo>
                  <a:lnTo>
                    <a:pt x="117" y="21"/>
                  </a:lnTo>
                  <a:lnTo>
                    <a:pt x="113" y="21"/>
                  </a:lnTo>
                  <a:lnTo>
                    <a:pt x="110" y="18"/>
                  </a:lnTo>
                  <a:lnTo>
                    <a:pt x="110" y="11"/>
                  </a:lnTo>
                  <a:lnTo>
                    <a:pt x="51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24" name="Freeform 482"/>
            <p:cNvSpPr>
              <a:spLocks/>
            </p:cNvSpPr>
            <p:nvPr/>
          </p:nvSpPr>
          <p:spPr bwMode="auto">
            <a:xfrm>
              <a:off x="3220456" y="4906788"/>
              <a:ext cx="143142" cy="97019"/>
            </a:xfrm>
            <a:custGeom>
              <a:avLst/>
              <a:gdLst>
                <a:gd name="T0" fmla="*/ 92497275 w 80"/>
                <a:gd name="T1" fmla="*/ 316202480 h 55"/>
                <a:gd name="T2" fmla="*/ 318957722 w 80"/>
                <a:gd name="T3" fmla="*/ 220102210 h 55"/>
                <a:gd name="T4" fmla="*/ 516711009 w 80"/>
                <a:gd name="T5" fmla="*/ 161201817 h 55"/>
                <a:gd name="T6" fmla="*/ 318957722 w 80"/>
                <a:gd name="T7" fmla="*/ 55799816 h 55"/>
                <a:gd name="T8" fmla="*/ 92497275 w 80"/>
                <a:gd name="T9" fmla="*/ 0 h 55"/>
                <a:gd name="T10" fmla="*/ 0 w 80"/>
                <a:gd name="T11" fmla="*/ 0 h 55"/>
                <a:gd name="T12" fmla="*/ 31895058 w 80"/>
                <a:gd name="T13" fmla="*/ 120901363 h 55"/>
                <a:gd name="T14" fmla="*/ 0 w 80"/>
                <a:gd name="T15" fmla="*/ 179801756 h 55"/>
                <a:gd name="T16" fmla="*/ 0 w 80"/>
                <a:gd name="T17" fmla="*/ 257302087 h 55"/>
                <a:gd name="T18" fmla="*/ 31895058 w 80"/>
                <a:gd name="T19" fmla="*/ 257302087 h 55"/>
                <a:gd name="T20" fmla="*/ 92497275 w 80"/>
                <a:gd name="T21" fmla="*/ 316202480 h 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" h="55">
                  <a:moveTo>
                    <a:pt x="14" y="55"/>
                  </a:moveTo>
                  <a:lnTo>
                    <a:pt x="49" y="38"/>
                  </a:lnTo>
                  <a:lnTo>
                    <a:pt x="80" y="28"/>
                  </a:lnTo>
                  <a:lnTo>
                    <a:pt x="49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4" y="21"/>
                  </a:lnTo>
                  <a:lnTo>
                    <a:pt x="0" y="31"/>
                  </a:lnTo>
                  <a:lnTo>
                    <a:pt x="0" y="45"/>
                  </a:lnTo>
                  <a:lnTo>
                    <a:pt x="4" y="45"/>
                  </a:lnTo>
                  <a:lnTo>
                    <a:pt x="14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25" name="Freeform 483"/>
            <p:cNvSpPr>
              <a:spLocks/>
            </p:cNvSpPr>
            <p:nvPr/>
          </p:nvSpPr>
          <p:spPr bwMode="auto">
            <a:xfrm>
              <a:off x="3220456" y="4906788"/>
              <a:ext cx="143142" cy="97019"/>
            </a:xfrm>
            <a:custGeom>
              <a:avLst/>
              <a:gdLst>
                <a:gd name="T0" fmla="*/ 92497275 w 80"/>
                <a:gd name="T1" fmla="*/ 316202480 h 55"/>
                <a:gd name="T2" fmla="*/ 318957722 w 80"/>
                <a:gd name="T3" fmla="*/ 220102210 h 55"/>
                <a:gd name="T4" fmla="*/ 516711009 w 80"/>
                <a:gd name="T5" fmla="*/ 161201817 h 55"/>
                <a:gd name="T6" fmla="*/ 318957722 w 80"/>
                <a:gd name="T7" fmla="*/ 55799816 h 55"/>
                <a:gd name="T8" fmla="*/ 92497275 w 80"/>
                <a:gd name="T9" fmla="*/ 0 h 55"/>
                <a:gd name="T10" fmla="*/ 92497275 w 80"/>
                <a:gd name="T11" fmla="*/ 0 h 55"/>
                <a:gd name="T12" fmla="*/ 0 w 80"/>
                <a:gd name="T13" fmla="*/ 0 h 55"/>
                <a:gd name="T14" fmla="*/ 0 w 80"/>
                <a:gd name="T15" fmla="*/ 0 h 55"/>
                <a:gd name="T16" fmla="*/ 31895058 w 80"/>
                <a:gd name="T17" fmla="*/ 120901363 h 55"/>
                <a:gd name="T18" fmla="*/ 0 w 80"/>
                <a:gd name="T19" fmla="*/ 179801756 h 55"/>
                <a:gd name="T20" fmla="*/ 0 w 80"/>
                <a:gd name="T21" fmla="*/ 179801756 h 55"/>
                <a:gd name="T22" fmla="*/ 0 w 80"/>
                <a:gd name="T23" fmla="*/ 257302087 h 55"/>
                <a:gd name="T24" fmla="*/ 0 w 80"/>
                <a:gd name="T25" fmla="*/ 257302087 h 55"/>
                <a:gd name="T26" fmla="*/ 31895058 w 80"/>
                <a:gd name="T27" fmla="*/ 257302087 h 55"/>
                <a:gd name="T28" fmla="*/ 92497275 w 80"/>
                <a:gd name="T29" fmla="*/ 316202480 h 55"/>
                <a:gd name="T30" fmla="*/ 92497275 w 80"/>
                <a:gd name="T31" fmla="*/ 316202480 h 55"/>
                <a:gd name="T32" fmla="*/ 92497275 w 80"/>
                <a:gd name="T33" fmla="*/ 31620248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55">
                  <a:moveTo>
                    <a:pt x="14" y="55"/>
                  </a:moveTo>
                  <a:lnTo>
                    <a:pt x="49" y="38"/>
                  </a:lnTo>
                  <a:lnTo>
                    <a:pt x="80" y="28"/>
                  </a:lnTo>
                  <a:lnTo>
                    <a:pt x="49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4" y="21"/>
                  </a:lnTo>
                  <a:lnTo>
                    <a:pt x="0" y="31"/>
                  </a:lnTo>
                  <a:lnTo>
                    <a:pt x="0" y="45"/>
                  </a:lnTo>
                  <a:lnTo>
                    <a:pt x="4" y="45"/>
                  </a:lnTo>
                  <a:lnTo>
                    <a:pt x="14" y="55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26" name="Freeform 484"/>
            <p:cNvSpPr>
              <a:spLocks/>
            </p:cNvSpPr>
            <p:nvPr/>
          </p:nvSpPr>
          <p:spPr bwMode="auto">
            <a:xfrm>
              <a:off x="2531780" y="4991083"/>
              <a:ext cx="47714" cy="116105"/>
            </a:xfrm>
            <a:custGeom>
              <a:avLst/>
              <a:gdLst>
                <a:gd name="T0" fmla="*/ 158675917 w 27"/>
                <a:gd name="T1" fmla="*/ 0 h 66"/>
                <a:gd name="T2" fmla="*/ 143120181 w 27"/>
                <a:gd name="T3" fmla="*/ 12333293 h 66"/>
                <a:gd name="T4" fmla="*/ 143120181 w 27"/>
                <a:gd name="T5" fmla="*/ 40079689 h 66"/>
                <a:gd name="T6" fmla="*/ 143120181 w 27"/>
                <a:gd name="T7" fmla="*/ 58579628 h 66"/>
                <a:gd name="T8" fmla="*/ 143120181 w 27"/>
                <a:gd name="T9" fmla="*/ 77077811 h 66"/>
                <a:gd name="T10" fmla="*/ 158675917 w 27"/>
                <a:gd name="T11" fmla="*/ 157238945 h 66"/>
                <a:gd name="T12" fmla="*/ 143120181 w 27"/>
                <a:gd name="T13" fmla="*/ 234316757 h 66"/>
                <a:gd name="T14" fmla="*/ 99560944 w 27"/>
                <a:gd name="T15" fmla="*/ 311394568 h 66"/>
                <a:gd name="T16" fmla="*/ 56003472 w 27"/>
                <a:gd name="T17" fmla="*/ 379222409 h 66"/>
                <a:gd name="T18" fmla="*/ 56003472 w 27"/>
                <a:gd name="T19" fmla="*/ 329892751 h 66"/>
                <a:gd name="T20" fmla="*/ 40447736 w 27"/>
                <a:gd name="T21" fmla="*/ 351474257 h 66"/>
                <a:gd name="T22" fmla="*/ 0 w 27"/>
                <a:gd name="T23" fmla="*/ 351474257 h 66"/>
                <a:gd name="T24" fmla="*/ 9334500 w 27"/>
                <a:gd name="T25" fmla="*/ 252814940 h 66"/>
                <a:gd name="T26" fmla="*/ 40447736 w 27"/>
                <a:gd name="T27" fmla="*/ 117157500 h 66"/>
                <a:gd name="T28" fmla="*/ 40447736 w 27"/>
                <a:gd name="T29" fmla="*/ 0 h 66"/>
                <a:gd name="T30" fmla="*/ 84005208 w 27"/>
                <a:gd name="T31" fmla="*/ 0 h 66"/>
                <a:gd name="T32" fmla="*/ 158675917 w 27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66">
                  <a:moveTo>
                    <a:pt x="27" y="0"/>
                  </a:moveTo>
                  <a:lnTo>
                    <a:pt x="24" y="4"/>
                  </a:lnTo>
                  <a:lnTo>
                    <a:pt x="24" y="7"/>
                  </a:lnTo>
                  <a:lnTo>
                    <a:pt x="24" y="11"/>
                  </a:lnTo>
                  <a:lnTo>
                    <a:pt x="24" y="14"/>
                  </a:lnTo>
                  <a:lnTo>
                    <a:pt x="27" y="28"/>
                  </a:lnTo>
                  <a:lnTo>
                    <a:pt x="24" y="42"/>
                  </a:lnTo>
                  <a:lnTo>
                    <a:pt x="17" y="55"/>
                  </a:lnTo>
                  <a:lnTo>
                    <a:pt x="10" y="66"/>
                  </a:lnTo>
                  <a:lnTo>
                    <a:pt x="10" y="59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3" y="45"/>
                  </a:lnTo>
                  <a:lnTo>
                    <a:pt x="7" y="21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27" name="Freeform 485"/>
            <p:cNvSpPr>
              <a:spLocks/>
            </p:cNvSpPr>
            <p:nvPr/>
          </p:nvSpPr>
          <p:spPr bwMode="auto">
            <a:xfrm>
              <a:off x="2531780" y="4991083"/>
              <a:ext cx="47714" cy="116105"/>
            </a:xfrm>
            <a:custGeom>
              <a:avLst/>
              <a:gdLst>
                <a:gd name="T0" fmla="*/ 158675917 w 27"/>
                <a:gd name="T1" fmla="*/ 0 h 66"/>
                <a:gd name="T2" fmla="*/ 143120181 w 27"/>
                <a:gd name="T3" fmla="*/ 12333293 h 66"/>
                <a:gd name="T4" fmla="*/ 143120181 w 27"/>
                <a:gd name="T5" fmla="*/ 40079689 h 66"/>
                <a:gd name="T6" fmla="*/ 143120181 w 27"/>
                <a:gd name="T7" fmla="*/ 58579628 h 66"/>
                <a:gd name="T8" fmla="*/ 143120181 w 27"/>
                <a:gd name="T9" fmla="*/ 77077811 h 66"/>
                <a:gd name="T10" fmla="*/ 158675917 w 27"/>
                <a:gd name="T11" fmla="*/ 157238945 h 66"/>
                <a:gd name="T12" fmla="*/ 143120181 w 27"/>
                <a:gd name="T13" fmla="*/ 234316757 h 66"/>
                <a:gd name="T14" fmla="*/ 99560944 w 27"/>
                <a:gd name="T15" fmla="*/ 311394568 h 66"/>
                <a:gd name="T16" fmla="*/ 56003472 w 27"/>
                <a:gd name="T17" fmla="*/ 379222409 h 66"/>
                <a:gd name="T18" fmla="*/ 56003472 w 27"/>
                <a:gd name="T19" fmla="*/ 379222409 h 66"/>
                <a:gd name="T20" fmla="*/ 56003472 w 27"/>
                <a:gd name="T21" fmla="*/ 329892751 h 66"/>
                <a:gd name="T22" fmla="*/ 56003472 w 27"/>
                <a:gd name="T23" fmla="*/ 329892751 h 66"/>
                <a:gd name="T24" fmla="*/ 40447736 w 27"/>
                <a:gd name="T25" fmla="*/ 351474257 h 66"/>
                <a:gd name="T26" fmla="*/ 0 w 27"/>
                <a:gd name="T27" fmla="*/ 351474257 h 66"/>
                <a:gd name="T28" fmla="*/ 9334500 w 27"/>
                <a:gd name="T29" fmla="*/ 252814940 h 66"/>
                <a:gd name="T30" fmla="*/ 40447736 w 27"/>
                <a:gd name="T31" fmla="*/ 117157500 h 66"/>
                <a:gd name="T32" fmla="*/ 40447736 w 27"/>
                <a:gd name="T33" fmla="*/ 117157500 h 66"/>
                <a:gd name="T34" fmla="*/ 40447736 w 27"/>
                <a:gd name="T35" fmla="*/ 0 h 66"/>
                <a:gd name="T36" fmla="*/ 40447736 w 27"/>
                <a:gd name="T37" fmla="*/ 0 h 66"/>
                <a:gd name="T38" fmla="*/ 84005208 w 27"/>
                <a:gd name="T39" fmla="*/ 0 h 66"/>
                <a:gd name="T40" fmla="*/ 158675917 w 27"/>
                <a:gd name="T41" fmla="*/ 0 h 66"/>
                <a:gd name="T42" fmla="*/ 158675917 w 27"/>
                <a:gd name="T43" fmla="*/ 0 h 66"/>
                <a:gd name="T44" fmla="*/ 158675917 w 27"/>
                <a:gd name="T45" fmla="*/ 0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7" h="66">
                  <a:moveTo>
                    <a:pt x="27" y="0"/>
                  </a:moveTo>
                  <a:lnTo>
                    <a:pt x="24" y="4"/>
                  </a:lnTo>
                  <a:lnTo>
                    <a:pt x="24" y="7"/>
                  </a:lnTo>
                  <a:lnTo>
                    <a:pt x="24" y="11"/>
                  </a:lnTo>
                  <a:lnTo>
                    <a:pt x="24" y="14"/>
                  </a:lnTo>
                  <a:lnTo>
                    <a:pt x="27" y="28"/>
                  </a:lnTo>
                  <a:lnTo>
                    <a:pt x="24" y="42"/>
                  </a:lnTo>
                  <a:lnTo>
                    <a:pt x="17" y="55"/>
                  </a:lnTo>
                  <a:lnTo>
                    <a:pt x="10" y="66"/>
                  </a:lnTo>
                  <a:lnTo>
                    <a:pt x="10" y="59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3" y="45"/>
                  </a:lnTo>
                  <a:lnTo>
                    <a:pt x="7" y="21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7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28" name="Freeform 486"/>
            <p:cNvSpPr>
              <a:spLocks/>
            </p:cNvSpPr>
            <p:nvPr/>
          </p:nvSpPr>
          <p:spPr bwMode="auto">
            <a:xfrm>
              <a:off x="2399770" y="4991083"/>
              <a:ext cx="149505" cy="200400"/>
            </a:xfrm>
            <a:custGeom>
              <a:avLst/>
              <a:gdLst>
                <a:gd name="T0" fmla="*/ 32324292 w 83"/>
                <a:gd name="T1" fmla="*/ 498739528 h 114"/>
                <a:gd name="T2" fmla="*/ 45252931 w 83"/>
                <a:gd name="T3" fmla="*/ 387908132 h 114"/>
                <a:gd name="T4" fmla="*/ 93740268 w 83"/>
                <a:gd name="T5" fmla="*/ 289392310 h 114"/>
                <a:gd name="T6" fmla="*/ 213339611 w 83"/>
                <a:gd name="T7" fmla="*/ 252449096 h 114"/>
                <a:gd name="T8" fmla="*/ 355565419 w 83"/>
                <a:gd name="T9" fmla="*/ 200110976 h 114"/>
                <a:gd name="T10" fmla="*/ 310312489 w 83"/>
                <a:gd name="T11" fmla="*/ 172404004 h 114"/>
                <a:gd name="T12" fmla="*/ 242431295 w 83"/>
                <a:gd name="T13" fmla="*/ 157010852 h 114"/>
                <a:gd name="T14" fmla="*/ 213339611 w 83"/>
                <a:gd name="T15" fmla="*/ 116988306 h 114"/>
                <a:gd name="T16" fmla="*/ 190713146 w 83"/>
                <a:gd name="T17" fmla="*/ 76965760 h 114"/>
                <a:gd name="T18" fmla="*/ 310312489 w 83"/>
                <a:gd name="T19" fmla="*/ 40022546 h 114"/>
                <a:gd name="T20" fmla="*/ 416981395 w 83"/>
                <a:gd name="T21" fmla="*/ 0 h 114"/>
                <a:gd name="T22" fmla="*/ 497791227 w 83"/>
                <a:gd name="T23" fmla="*/ 0 h 114"/>
                <a:gd name="T24" fmla="*/ 552741985 w 83"/>
                <a:gd name="T25" fmla="*/ 0 h 114"/>
                <a:gd name="T26" fmla="*/ 552741985 w 83"/>
                <a:gd name="T27" fmla="*/ 116988306 h 114"/>
                <a:gd name="T28" fmla="*/ 520419491 w 83"/>
                <a:gd name="T29" fmla="*/ 252449096 h 114"/>
                <a:gd name="T30" fmla="*/ 497791227 w 83"/>
                <a:gd name="T31" fmla="*/ 350964918 h 114"/>
                <a:gd name="T32" fmla="*/ 552741985 w 83"/>
                <a:gd name="T33" fmla="*/ 350964918 h 114"/>
                <a:gd name="T34" fmla="*/ 562439812 w 83"/>
                <a:gd name="T35" fmla="*/ 369437402 h 114"/>
                <a:gd name="T36" fmla="*/ 562439812 w 83"/>
                <a:gd name="T37" fmla="*/ 387908132 h 114"/>
                <a:gd name="T38" fmla="*/ 552741985 w 83"/>
                <a:gd name="T39" fmla="*/ 409459948 h 114"/>
                <a:gd name="T40" fmla="*/ 468699544 w 83"/>
                <a:gd name="T41" fmla="*/ 498739528 h 114"/>
                <a:gd name="T42" fmla="*/ 404050959 w 83"/>
                <a:gd name="T43" fmla="*/ 563391468 h 114"/>
                <a:gd name="T44" fmla="*/ 326473736 w 83"/>
                <a:gd name="T45" fmla="*/ 621884743 h 114"/>
                <a:gd name="T46" fmla="*/ 310312489 w 83"/>
                <a:gd name="T47" fmla="*/ 640357228 h 114"/>
                <a:gd name="T48" fmla="*/ 145458417 w 83"/>
                <a:gd name="T49" fmla="*/ 581862197 h 114"/>
                <a:gd name="T50" fmla="*/ 0 w 83"/>
                <a:gd name="T51" fmla="*/ 498739528 h 114"/>
                <a:gd name="T52" fmla="*/ 32324292 w 83"/>
                <a:gd name="T53" fmla="*/ 498739528 h 11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3" h="114">
                  <a:moveTo>
                    <a:pt x="4" y="90"/>
                  </a:moveTo>
                  <a:lnTo>
                    <a:pt x="7" y="69"/>
                  </a:lnTo>
                  <a:lnTo>
                    <a:pt x="14" y="52"/>
                  </a:lnTo>
                  <a:lnTo>
                    <a:pt x="31" y="45"/>
                  </a:lnTo>
                  <a:lnTo>
                    <a:pt x="52" y="35"/>
                  </a:lnTo>
                  <a:lnTo>
                    <a:pt x="45" y="31"/>
                  </a:lnTo>
                  <a:lnTo>
                    <a:pt x="35" y="28"/>
                  </a:lnTo>
                  <a:lnTo>
                    <a:pt x="31" y="21"/>
                  </a:lnTo>
                  <a:lnTo>
                    <a:pt x="28" y="14"/>
                  </a:lnTo>
                  <a:lnTo>
                    <a:pt x="45" y="7"/>
                  </a:lnTo>
                  <a:lnTo>
                    <a:pt x="62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0" y="21"/>
                  </a:lnTo>
                  <a:lnTo>
                    <a:pt x="76" y="4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83" y="66"/>
                  </a:lnTo>
                  <a:lnTo>
                    <a:pt x="83" y="69"/>
                  </a:lnTo>
                  <a:lnTo>
                    <a:pt x="80" y="73"/>
                  </a:lnTo>
                  <a:lnTo>
                    <a:pt x="69" y="90"/>
                  </a:lnTo>
                  <a:lnTo>
                    <a:pt x="59" y="100"/>
                  </a:lnTo>
                  <a:lnTo>
                    <a:pt x="49" y="111"/>
                  </a:lnTo>
                  <a:lnTo>
                    <a:pt x="45" y="114"/>
                  </a:lnTo>
                  <a:lnTo>
                    <a:pt x="21" y="104"/>
                  </a:lnTo>
                  <a:lnTo>
                    <a:pt x="0" y="90"/>
                  </a:lnTo>
                  <a:lnTo>
                    <a:pt x="4" y="9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29" name="Freeform 487"/>
            <p:cNvSpPr>
              <a:spLocks/>
            </p:cNvSpPr>
            <p:nvPr/>
          </p:nvSpPr>
          <p:spPr bwMode="auto">
            <a:xfrm>
              <a:off x="2399770" y="4991083"/>
              <a:ext cx="149505" cy="200400"/>
            </a:xfrm>
            <a:custGeom>
              <a:avLst/>
              <a:gdLst>
                <a:gd name="T0" fmla="*/ 32324292 w 83"/>
                <a:gd name="T1" fmla="*/ 498739528 h 114"/>
                <a:gd name="T2" fmla="*/ 45252931 w 83"/>
                <a:gd name="T3" fmla="*/ 387908132 h 114"/>
                <a:gd name="T4" fmla="*/ 93740268 w 83"/>
                <a:gd name="T5" fmla="*/ 289392310 h 114"/>
                <a:gd name="T6" fmla="*/ 213339611 w 83"/>
                <a:gd name="T7" fmla="*/ 252449096 h 114"/>
                <a:gd name="T8" fmla="*/ 355565419 w 83"/>
                <a:gd name="T9" fmla="*/ 200110976 h 114"/>
                <a:gd name="T10" fmla="*/ 310312489 w 83"/>
                <a:gd name="T11" fmla="*/ 172404004 h 114"/>
                <a:gd name="T12" fmla="*/ 242431295 w 83"/>
                <a:gd name="T13" fmla="*/ 157010852 h 114"/>
                <a:gd name="T14" fmla="*/ 213339611 w 83"/>
                <a:gd name="T15" fmla="*/ 116988306 h 114"/>
                <a:gd name="T16" fmla="*/ 190713146 w 83"/>
                <a:gd name="T17" fmla="*/ 76965760 h 114"/>
                <a:gd name="T18" fmla="*/ 310312489 w 83"/>
                <a:gd name="T19" fmla="*/ 40022546 h 114"/>
                <a:gd name="T20" fmla="*/ 416981395 w 83"/>
                <a:gd name="T21" fmla="*/ 0 h 114"/>
                <a:gd name="T22" fmla="*/ 497791227 w 83"/>
                <a:gd name="T23" fmla="*/ 0 h 114"/>
                <a:gd name="T24" fmla="*/ 552741985 w 83"/>
                <a:gd name="T25" fmla="*/ 0 h 114"/>
                <a:gd name="T26" fmla="*/ 552741985 w 83"/>
                <a:gd name="T27" fmla="*/ 0 h 114"/>
                <a:gd name="T28" fmla="*/ 552741985 w 83"/>
                <a:gd name="T29" fmla="*/ 116988306 h 114"/>
                <a:gd name="T30" fmla="*/ 552741985 w 83"/>
                <a:gd name="T31" fmla="*/ 116988306 h 114"/>
                <a:gd name="T32" fmla="*/ 520419491 w 83"/>
                <a:gd name="T33" fmla="*/ 252449096 h 114"/>
                <a:gd name="T34" fmla="*/ 497791227 w 83"/>
                <a:gd name="T35" fmla="*/ 350964918 h 114"/>
                <a:gd name="T36" fmla="*/ 552741985 w 83"/>
                <a:gd name="T37" fmla="*/ 350964918 h 114"/>
                <a:gd name="T38" fmla="*/ 562439812 w 83"/>
                <a:gd name="T39" fmla="*/ 369437402 h 114"/>
                <a:gd name="T40" fmla="*/ 562439812 w 83"/>
                <a:gd name="T41" fmla="*/ 387908132 h 114"/>
                <a:gd name="T42" fmla="*/ 552741985 w 83"/>
                <a:gd name="T43" fmla="*/ 409459948 h 114"/>
                <a:gd name="T44" fmla="*/ 468699544 w 83"/>
                <a:gd name="T45" fmla="*/ 498739528 h 114"/>
                <a:gd name="T46" fmla="*/ 404050959 w 83"/>
                <a:gd name="T47" fmla="*/ 563391468 h 114"/>
                <a:gd name="T48" fmla="*/ 326473736 w 83"/>
                <a:gd name="T49" fmla="*/ 621884743 h 114"/>
                <a:gd name="T50" fmla="*/ 310312489 w 83"/>
                <a:gd name="T51" fmla="*/ 640357228 h 114"/>
                <a:gd name="T52" fmla="*/ 145458417 w 83"/>
                <a:gd name="T53" fmla="*/ 581862197 h 114"/>
                <a:gd name="T54" fmla="*/ 0 w 83"/>
                <a:gd name="T55" fmla="*/ 498739528 h 114"/>
                <a:gd name="T56" fmla="*/ 0 w 83"/>
                <a:gd name="T57" fmla="*/ 498739528 h 114"/>
                <a:gd name="T58" fmla="*/ 32324292 w 83"/>
                <a:gd name="T59" fmla="*/ 498739528 h 114"/>
                <a:gd name="T60" fmla="*/ 32324292 w 83"/>
                <a:gd name="T61" fmla="*/ 498739528 h 1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3" h="114">
                  <a:moveTo>
                    <a:pt x="4" y="90"/>
                  </a:moveTo>
                  <a:lnTo>
                    <a:pt x="7" y="69"/>
                  </a:lnTo>
                  <a:lnTo>
                    <a:pt x="14" y="52"/>
                  </a:lnTo>
                  <a:lnTo>
                    <a:pt x="31" y="45"/>
                  </a:lnTo>
                  <a:lnTo>
                    <a:pt x="52" y="35"/>
                  </a:lnTo>
                  <a:lnTo>
                    <a:pt x="45" y="31"/>
                  </a:lnTo>
                  <a:lnTo>
                    <a:pt x="35" y="28"/>
                  </a:lnTo>
                  <a:lnTo>
                    <a:pt x="31" y="21"/>
                  </a:lnTo>
                  <a:lnTo>
                    <a:pt x="28" y="14"/>
                  </a:lnTo>
                  <a:lnTo>
                    <a:pt x="45" y="7"/>
                  </a:lnTo>
                  <a:lnTo>
                    <a:pt x="62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0" y="21"/>
                  </a:lnTo>
                  <a:lnTo>
                    <a:pt x="76" y="4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83" y="66"/>
                  </a:lnTo>
                  <a:lnTo>
                    <a:pt x="83" y="69"/>
                  </a:lnTo>
                  <a:lnTo>
                    <a:pt x="80" y="73"/>
                  </a:lnTo>
                  <a:lnTo>
                    <a:pt x="69" y="90"/>
                  </a:lnTo>
                  <a:lnTo>
                    <a:pt x="59" y="100"/>
                  </a:lnTo>
                  <a:lnTo>
                    <a:pt x="49" y="111"/>
                  </a:lnTo>
                  <a:lnTo>
                    <a:pt x="45" y="114"/>
                  </a:lnTo>
                  <a:lnTo>
                    <a:pt x="21" y="104"/>
                  </a:lnTo>
                  <a:lnTo>
                    <a:pt x="0" y="90"/>
                  </a:lnTo>
                  <a:lnTo>
                    <a:pt x="4" y="9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30" name="Freeform 488"/>
            <p:cNvSpPr>
              <a:spLocks/>
            </p:cNvSpPr>
            <p:nvPr/>
          </p:nvSpPr>
          <p:spPr bwMode="auto">
            <a:xfrm>
              <a:off x="1606124" y="3558065"/>
              <a:ext cx="111334" cy="84295"/>
            </a:xfrm>
            <a:custGeom>
              <a:avLst/>
              <a:gdLst>
                <a:gd name="T0" fmla="*/ 0 w 62"/>
                <a:gd name="T1" fmla="*/ 0 h 48"/>
                <a:gd name="T2" fmla="*/ 0 w 62"/>
                <a:gd name="T3" fmla="*/ 39942763 h 48"/>
                <a:gd name="T4" fmla="*/ 44975155 w 62"/>
                <a:gd name="T5" fmla="*/ 76814488 h 48"/>
                <a:gd name="T6" fmla="*/ 73887371 w 62"/>
                <a:gd name="T7" fmla="*/ 135193990 h 48"/>
                <a:gd name="T8" fmla="*/ 138137337 w 62"/>
                <a:gd name="T9" fmla="*/ 172063963 h 48"/>
                <a:gd name="T10" fmla="*/ 253786200 w 62"/>
                <a:gd name="T11" fmla="*/ 227370675 h 48"/>
                <a:gd name="T12" fmla="*/ 353372123 w 62"/>
                <a:gd name="T13" fmla="*/ 270386227 h 48"/>
                <a:gd name="T14" fmla="*/ 398347278 w 62"/>
                <a:gd name="T15" fmla="*/ 251951241 h 48"/>
                <a:gd name="T16" fmla="*/ 411196554 w 62"/>
                <a:gd name="T17" fmla="*/ 251951241 h 48"/>
                <a:gd name="T18" fmla="*/ 363009528 w 62"/>
                <a:gd name="T19" fmla="*/ 190498949 h 48"/>
                <a:gd name="T20" fmla="*/ 353372123 w 62"/>
                <a:gd name="T21" fmla="*/ 110613424 h 48"/>
                <a:gd name="T22" fmla="*/ 253786200 w 62"/>
                <a:gd name="T23" fmla="*/ 76814488 h 48"/>
                <a:gd name="T24" fmla="*/ 189536234 w 62"/>
                <a:gd name="T25" fmla="*/ 0 h 48"/>
                <a:gd name="T26" fmla="*/ 138137337 w 62"/>
                <a:gd name="T27" fmla="*/ 0 h 48"/>
                <a:gd name="T28" fmla="*/ 93162181 w 62"/>
                <a:gd name="T29" fmla="*/ 0 h 48"/>
                <a:gd name="T30" fmla="*/ 0 w 62"/>
                <a:gd name="T31" fmla="*/ 0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2" h="48">
                  <a:moveTo>
                    <a:pt x="0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1" y="24"/>
                  </a:lnTo>
                  <a:lnTo>
                    <a:pt x="21" y="31"/>
                  </a:lnTo>
                  <a:lnTo>
                    <a:pt x="38" y="41"/>
                  </a:lnTo>
                  <a:lnTo>
                    <a:pt x="52" y="48"/>
                  </a:lnTo>
                  <a:lnTo>
                    <a:pt x="59" y="45"/>
                  </a:lnTo>
                  <a:lnTo>
                    <a:pt x="62" y="45"/>
                  </a:lnTo>
                  <a:lnTo>
                    <a:pt x="55" y="34"/>
                  </a:lnTo>
                  <a:lnTo>
                    <a:pt x="52" y="20"/>
                  </a:lnTo>
                  <a:lnTo>
                    <a:pt x="38" y="14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31" name="Freeform 489"/>
            <p:cNvSpPr>
              <a:spLocks/>
            </p:cNvSpPr>
            <p:nvPr/>
          </p:nvSpPr>
          <p:spPr bwMode="auto">
            <a:xfrm>
              <a:off x="1606124" y="3558065"/>
              <a:ext cx="111334" cy="84295"/>
            </a:xfrm>
            <a:custGeom>
              <a:avLst/>
              <a:gdLst>
                <a:gd name="T0" fmla="*/ 0 w 62"/>
                <a:gd name="T1" fmla="*/ 0 h 48"/>
                <a:gd name="T2" fmla="*/ 0 w 62"/>
                <a:gd name="T3" fmla="*/ 13 h 48"/>
                <a:gd name="T4" fmla="*/ 14 w 62"/>
                <a:gd name="T5" fmla="*/ 25 h 48"/>
                <a:gd name="T6" fmla="*/ 23 w 62"/>
                <a:gd name="T7" fmla="*/ 44 h 48"/>
                <a:gd name="T8" fmla="*/ 43 w 62"/>
                <a:gd name="T9" fmla="*/ 56 h 48"/>
                <a:gd name="T10" fmla="*/ 79 w 62"/>
                <a:gd name="T11" fmla="*/ 74 h 48"/>
                <a:gd name="T12" fmla="*/ 110 w 62"/>
                <a:gd name="T13" fmla="*/ 88 h 48"/>
                <a:gd name="T14" fmla="*/ 124 w 62"/>
                <a:gd name="T15" fmla="*/ 82 h 48"/>
                <a:gd name="T16" fmla="*/ 128 w 62"/>
                <a:gd name="T17" fmla="*/ 82 h 48"/>
                <a:gd name="T18" fmla="*/ 113 w 62"/>
                <a:gd name="T19" fmla="*/ 62 h 48"/>
                <a:gd name="T20" fmla="*/ 110 w 62"/>
                <a:gd name="T21" fmla="*/ 36 h 48"/>
                <a:gd name="T22" fmla="*/ 79 w 62"/>
                <a:gd name="T23" fmla="*/ 25 h 48"/>
                <a:gd name="T24" fmla="*/ 59 w 62"/>
                <a:gd name="T25" fmla="*/ 0 h 48"/>
                <a:gd name="T26" fmla="*/ 43 w 62"/>
                <a:gd name="T27" fmla="*/ 0 h 48"/>
                <a:gd name="T28" fmla="*/ 29 w 62"/>
                <a:gd name="T29" fmla="*/ 0 h 48"/>
                <a:gd name="T30" fmla="*/ 29 w 62"/>
                <a:gd name="T31" fmla="*/ 0 h 48"/>
                <a:gd name="T32" fmla="*/ 0 w 62"/>
                <a:gd name="T33" fmla="*/ 0 h 48"/>
                <a:gd name="T34" fmla="*/ 0 w 62"/>
                <a:gd name="T35" fmla="*/ 0 h 4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48">
                  <a:moveTo>
                    <a:pt x="0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1" y="24"/>
                  </a:lnTo>
                  <a:lnTo>
                    <a:pt x="21" y="31"/>
                  </a:lnTo>
                  <a:lnTo>
                    <a:pt x="38" y="41"/>
                  </a:lnTo>
                  <a:lnTo>
                    <a:pt x="52" y="48"/>
                  </a:lnTo>
                  <a:lnTo>
                    <a:pt x="59" y="45"/>
                  </a:lnTo>
                  <a:lnTo>
                    <a:pt x="62" y="45"/>
                  </a:lnTo>
                  <a:lnTo>
                    <a:pt x="55" y="34"/>
                  </a:lnTo>
                  <a:lnTo>
                    <a:pt x="52" y="20"/>
                  </a:lnTo>
                  <a:lnTo>
                    <a:pt x="38" y="14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32" name="Freeform 490"/>
            <p:cNvSpPr>
              <a:spLocks/>
            </p:cNvSpPr>
            <p:nvPr/>
          </p:nvSpPr>
          <p:spPr bwMode="auto">
            <a:xfrm>
              <a:off x="1556819" y="3408561"/>
              <a:ext cx="49305" cy="101790"/>
            </a:xfrm>
            <a:custGeom>
              <a:avLst/>
              <a:gdLst>
                <a:gd name="T0" fmla="*/ 106307033 w 27"/>
                <a:gd name="T1" fmla="*/ 282306110 h 58"/>
                <a:gd name="T2" fmla="*/ 205970447 w 27"/>
                <a:gd name="T3" fmla="*/ 70576966 h 58"/>
                <a:gd name="T4" fmla="*/ 205970447 w 27"/>
                <a:gd name="T5" fmla="*/ 36822993 h 58"/>
                <a:gd name="T6" fmla="*/ 129562437 w 27"/>
                <a:gd name="T7" fmla="*/ 9205310 h 58"/>
                <a:gd name="T8" fmla="*/ 106307033 w 27"/>
                <a:gd name="T9" fmla="*/ 0 h 58"/>
                <a:gd name="T10" fmla="*/ 0 w 27"/>
                <a:gd name="T11" fmla="*/ 0 h 58"/>
                <a:gd name="T12" fmla="*/ 0 w 27"/>
                <a:gd name="T13" fmla="*/ 70576966 h 58"/>
                <a:gd name="T14" fmla="*/ 0 w 27"/>
                <a:gd name="T15" fmla="*/ 131946869 h 58"/>
                <a:gd name="T16" fmla="*/ 9966341 w 27"/>
                <a:gd name="T17" fmla="*/ 227072497 h 58"/>
                <a:gd name="T18" fmla="*/ 49831707 w 27"/>
                <a:gd name="T19" fmla="*/ 322196372 h 58"/>
                <a:gd name="T20" fmla="*/ 76408009 w 27"/>
                <a:gd name="T21" fmla="*/ 282306110 h 58"/>
                <a:gd name="T22" fmla="*/ 106307033 w 27"/>
                <a:gd name="T23" fmla="*/ 282306110 h 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" h="58">
                  <a:moveTo>
                    <a:pt x="14" y="51"/>
                  </a:moveTo>
                  <a:lnTo>
                    <a:pt x="27" y="13"/>
                  </a:lnTo>
                  <a:lnTo>
                    <a:pt x="27" y="6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3" y="41"/>
                  </a:lnTo>
                  <a:lnTo>
                    <a:pt x="7" y="58"/>
                  </a:lnTo>
                  <a:lnTo>
                    <a:pt x="10" y="51"/>
                  </a:lnTo>
                  <a:lnTo>
                    <a:pt x="14" y="5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33" name="Freeform 491"/>
            <p:cNvSpPr>
              <a:spLocks/>
            </p:cNvSpPr>
            <p:nvPr/>
          </p:nvSpPr>
          <p:spPr bwMode="auto">
            <a:xfrm>
              <a:off x="1556819" y="3408561"/>
              <a:ext cx="49305" cy="101790"/>
            </a:xfrm>
            <a:custGeom>
              <a:avLst/>
              <a:gdLst>
                <a:gd name="T0" fmla="*/ 32 w 27"/>
                <a:gd name="T1" fmla="*/ 92 h 58"/>
                <a:gd name="T2" fmla="*/ 62 w 27"/>
                <a:gd name="T3" fmla="*/ 23 h 58"/>
                <a:gd name="T4" fmla="*/ 62 w 27"/>
                <a:gd name="T5" fmla="*/ 12 h 58"/>
                <a:gd name="T6" fmla="*/ 62 w 27"/>
                <a:gd name="T7" fmla="*/ 12 h 58"/>
                <a:gd name="T8" fmla="*/ 39 w 27"/>
                <a:gd name="T9" fmla="*/ 3 h 58"/>
                <a:gd name="T10" fmla="*/ 32 w 27"/>
                <a:gd name="T11" fmla="*/ 0 h 58"/>
                <a:gd name="T12" fmla="*/ 32 w 27"/>
                <a:gd name="T13" fmla="*/ 0 h 58"/>
                <a:gd name="T14" fmla="*/ 0 w 27"/>
                <a:gd name="T15" fmla="*/ 0 h 58"/>
                <a:gd name="T16" fmla="*/ 0 w 27"/>
                <a:gd name="T17" fmla="*/ 0 h 58"/>
                <a:gd name="T18" fmla="*/ 0 w 27"/>
                <a:gd name="T19" fmla="*/ 23 h 58"/>
                <a:gd name="T20" fmla="*/ 0 w 27"/>
                <a:gd name="T21" fmla="*/ 43 h 58"/>
                <a:gd name="T22" fmla="*/ 3 w 27"/>
                <a:gd name="T23" fmla="*/ 74 h 58"/>
                <a:gd name="T24" fmla="*/ 15 w 27"/>
                <a:gd name="T25" fmla="*/ 105 h 58"/>
                <a:gd name="T26" fmla="*/ 23 w 27"/>
                <a:gd name="T27" fmla="*/ 92 h 58"/>
                <a:gd name="T28" fmla="*/ 32 w 27"/>
                <a:gd name="T29" fmla="*/ 92 h 58"/>
                <a:gd name="T30" fmla="*/ 32 w 27"/>
                <a:gd name="T31" fmla="*/ 92 h 58"/>
                <a:gd name="T32" fmla="*/ 32 w 27"/>
                <a:gd name="T33" fmla="*/ 92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58">
                  <a:moveTo>
                    <a:pt x="14" y="51"/>
                  </a:moveTo>
                  <a:lnTo>
                    <a:pt x="27" y="13"/>
                  </a:lnTo>
                  <a:lnTo>
                    <a:pt x="27" y="6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3" y="41"/>
                  </a:lnTo>
                  <a:lnTo>
                    <a:pt x="7" y="58"/>
                  </a:lnTo>
                  <a:lnTo>
                    <a:pt x="10" y="51"/>
                  </a:lnTo>
                  <a:lnTo>
                    <a:pt x="14" y="5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34" name="Freeform 492"/>
            <p:cNvSpPr>
              <a:spLocks/>
            </p:cNvSpPr>
            <p:nvPr/>
          </p:nvSpPr>
          <p:spPr bwMode="auto">
            <a:xfrm>
              <a:off x="3381094" y="2940961"/>
              <a:ext cx="181314" cy="90657"/>
            </a:xfrm>
            <a:custGeom>
              <a:avLst/>
              <a:gdLst>
                <a:gd name="T0" fmla="*/ 0 w 100"/>
                <a:gd name="T1" fmla="*/ 66 h 52"/>
                <a:gd name="T2" fmla="*/ 3 w 100"/>
                <a:gd name="T3" fmla="*/ 78 h 52"/>
                <a:gd name="T4" fmla="*/ 22 w 100"/>
                <a:gd name="T5" fmla="*/ 86 h 52"/>
                <a:gd name="T6" fmla="*/ 36 w 100"/>
                <a:gd name="T7" fmla="*/ 90 h 52"/>
                <a:gd name="T8" fmla="*/ 52 w 100"/>
                <a:gd name="T9" fmla="*/ 90 h 52"/>
                <a:gd name="T10" fmla="*/ 92 w 100"/>
                <a:gd name="T11" fmla="*/ 78 h 52"/>
                <a:gd name="T12" fmla="*/ 129 w 100"/>
                <a:gd name="T13" fmla="*/ 66 h 52"/>
                <a:gd name="T14" fmla="*/ 157 w 100"/>
                <a:gd name="T15" fmla="*/ 72 h 52"/>
                <a:gd name="T16" fmla="*/ 189 w 100"/>
                <a:gd name="T17" fmla="*/ 86 h 52"/>
                <a:gd name="T18" fmla="*/ 220 w 100"/>
                <a:gd name="T19" fmla="*/ 86 h 52"/>
                <a:gd name="T20" fmla="*/ 220 w 100"/>
                <a:gd name="T21" fmla="*/ 72 h 52"/>
                <a:gd name="T22" fmla="*/ 210 w 100"/>
                <a:gd name="T23" fmla="*/ 66 h 52"/>
                <a:gd name="T24" fmla="*/ 197 w 100"/>
                <a:gd name="T25" fmla="*/ 66 h 52"/>
                <a:gd name="T26" fmla="*/ 204 w 100"/>
                <a:gd name="T27" fmla="*/ 54 h 52"/>
                <a:gd name="T28" fmla="*/ 210 w 100"/>
                <a:gd name="T29" fmla="*/ 49 h 52"/>
                <a:gd name="T30" fmla="*/ 152 w 100"/>
                <a:gd name="T31" fmla="*/ 24 h 52"/>
                <a:gd name="T32" fmla="*/ 113 w 100"/>
                <a:gd name="T33" fmla="*/ 0 h 52"/>
                <a:gd name="T34" fmla="*/ 52 w 100"/>
                <a:gd name="T35" fmla="*/ 32 h 52"/>
                <a:gd name="T36" fmla="*/ 0 w 100"/>
                <a:gd name="T37" fmla="*/ 66 h 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" h="52">
                  <a:moveTo>
                    <a:pt x="0" y="38"/>
                  </a:moveTo>
                  <a:lnTo>
                    <a:pt x="3" y="45"/>
                  </a:lnTo>
                  <a:lnTo>
                    <a:pt x="10" y="49"/>
                  </a:lnTo>
                  <a:lnTo>
                    <a:pt x="17" y="52"/>
                  </a:lnTo>
                  <a:lnTo>
                    <a:pt x="24" y="52"/>
                  </a:lnTo>
                  <a:lnTo>
                    <a:pt x="41" y="45"/>
                  </a:lnTo>
                  <a:lnTo>
                    <a:pt x="59" y="38"/>
                  </a:lnTo>
                  <a:lnTo>
                    <a:pt x="72" y="42"/>
                  </a:lnTo>
                  <a:lnTo>
                    <a:pt x="86" y="49"/>
                  </a:lnTo>
                  <a:lnTo>
                    <a:pt x="100" y="49"/>
                  </a:lnTo>
                  <a:lnTo>
                    <a:pt x="100" y="42"/>
                  </a:lnTo>
                  <a:lnTo>
                    <a:pt x="96" y="38"/>
                  </a:lnTo>
                  <a:lnTo>
                    <a:pt x="90" y="38"/>
                  </a:lnTo>
                  <a:lnTo>
                    <a:pt x="93" y="31"/>
                  </a:lnTo>
                  <a:lnTo>
                    <a:pt x="96" y="28"/>
                  </a:lnTo>
                  <a:lnTo>
                    <a:pt x="69" y="14"/>
                  </a:lnTo>
                  <a:lnTo>
                    <a:pt x="52" y="0"/>
                  </a:lnTo>
                  <a:lnTo>
                    <a:pt x="24" y="1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35" name="Freeform 493"/>
            <p:cNvSpPr>
              <a:spLocks/>
            </p:cNvSpPr>
            <p:nvPr/>
          </p:nvSpPr>
          <p:spPr bwMode="auto">
            <a:xfrm>
              <a:off x="3381094" y="2940961"/>
              <a:ext cx="181314" cy="90657"/>
            </a:xfrm>
            <a:custGeom>
              <a:avLst/>
              <a:gdLst>
                <a:gd name="T0" fmla="*/ 0 w 100"/>
                <a:gd name="T1" fmla="*/ 66 h 52"/>
                <a:gd name="T2" fmla="*/ 3 w 100"/>
                <a:gd name="T3" fmla="*/ 78 h 52"/>
                <a:gd name="T4" fmla="*/ 22 w 100"/>
                <a:gd name="T5" fmla="*/ 86 h 52"/>
                <a:gd name="T6" fmla="*/ 36 w 100"/>
                <a:gd name="T7" fmla="*/ 90 h 52"/>
                <a:gd name="T8" fmla="*/ 52 w 100"/>
                <a:gd name="T9" fmla="*/ 90 h 52"/>
                <a:gd name="T10" fmla="*/ 92 w 100"/>
                <a:gd name="T11" fmla="*/ 78 h 52"/>
                <a:gd name="T12" fmla="*/ 129 w 100"/>
                <a:gd name="T13" fmla="*/ 66 h 52"/>
                <a:gd name="T14" fmla="*/ 157 w 100"/>
                <a:gd name="T15" fmla="*/ 72 h 52"/>
                <a:gd name="T16" fmla="*/ 189 w 100"/>
                <a:gd name="T17" fmla="*/ 86 h 52"/>
                <a:gd name="T18" fmla="*/ 189 w 100"/>
                <a:gd name="T19" fmla="*/ 86 h 52"/>
                <a:gd name="T20" fmla="*/ 220 w 100"/>
                <a:gd name="T21" fmla="*/ 86 h 52"/>
                <a:gd name="T22" fmla="*/ 220 w 100"/>
                <a:gd name="T23" fmla="*/ 72 h 52"/>
                <a:gd name="T24" fmla="*/ 220 w 100"/>
                <a:gd name="T25" fmla="*/ 72 h 52"/>
                <a:gd name="T26" fmla="*/ 210 w 100"/>
                <a:gd name="T27" fmla="*/ 66 h 52"/>
                <a:gd name="T28" fmla="*/ 197 w 100"/>
                <a:gd name="T29" fmla="*/ 66 h 52"/>
                <a:gd name="T30" fmla="*/ 204 w 100"/>
                <a:gd name="T31" fmla="*/ 54 h 52"/>
                <a:gd name="T32" fmla="*/ 210 w 100"/>
                <a:gd name="T33" fmla="*/ 49 h 52"/>
                <a:gd name="T34" fmla="*/ 152 w 100"/>
                <a:gd name="T35" fmla="*/ 24 h 52"/>
                <a:gd name="T36" fmla="*/ 113 w 100"/>
                <a:gd name="T37" fmla="*/ 0 h 52"/>
                <a:gd name="T38" fmla="*/ 52 w 100"/>
                <a:gd name="T39" fmla="*/ 32 h 52"/>
                <a:gd name="T40" fmla="*/ 0 w 100"/>
                <a:gd name="T41" fmla="*/ 66 h 52"/>
                <a:gd name="T42" fmla="*/ 0 w 100"/>
                <a:gd name="T43" fmla="*/ 66 h 52"/>
                <a:gd name="T44" fmla="*/ 0 w 100"/>
                <a:gd name="T45" fmla="*/ 66 h 5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0" h="52">
                  <a:moveTo>
                    <a:pt x="0" y="38"/>
                  </a:moveTo>
                  <a:lnTo>
                    <a:pt x="3" y="45"/>
                  </a:lnTo>
                  <a:lnTo>
                    <a:pt x="10" y="49"/>
                  </a:lnTo>
                  <a:lnTo>
                    <a:pt x="17" y="52"/>
                  </a:lnTo>
                  <a:lnTo>
                    <a:pt x="24" y="52"/>
                  </a:lnTo>
                  <a:lnTo>
                    <a:pt x="41" y="45"/>
                  </a:lnTo>
                  <a:lnTo>
                    <a:pt x="59" y="38"/>
                  </a:lnTo>
                  <a:lnTo>
                    <a:pt x="72" y="42"/>
                  </a:lnTo>
                  <a:lnTo>
                    <a:pt x="86" y="49"/>
                  </a:lnTo>
                  <a:lnTo>
                    <a:pt x="100" y="49"/>
                  </a:lnTo>
                  <a:lnTo>
                    <a:pt x="100" y="42"/>
                  </a:lnTo>
                  <a:lnTo>
                    <a:pt x="96" y="38"/>
                  </a:lnTo>
                  <a:lnTo>
                    <a:pt x="90" y="38"/>
                  </a:lnTo>
                  <a:lnTo>
                    <a:pt x="93" y="31"/>
                  </a:lnTo>
                  <a:lnTo>
                    <a:pt x="96" y="28"/>
                  </a:lnTo>
                  <a:lnTo>
                    <a:pt x="69" y="14"/>
                  </a:lnTo>
                  <a:lnTo>
                    <a:pt x="52" y="0"/>
                  </a:lnTo>
                  <a:lnTo>
                    <a:pt x="24" y="18"/>
                  </a:lnTo>
                  <a:lnTo>
                    <a:pt x="0" y="38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36" name="Freeform 494"/>
            <p:cNvSpPr>
              <a:spLocks/>
            </p:cNvSpPr>
            <p:nvPr/>
          </p:nvSpPr>
          <p:spPr bwMode="auto">
            <a:xfrm>
              <a:off x="3665789" y="2953684"/>
              <a:ext cx="81115" cy="41352"/>
            </a:xfrm>
            <a:custGeom>
              <a:avLst/>
              <a:gdLst>
                <a:gd name="T0" fmla="*/ 0 w 45"/>
                <a:gd name="T1" fmla="*/ 22 h 24"/>
                <a:gd name="T2" fmla="*/ 14 w 45"/>
                <a:gd name="T3" fmla="*/ 34 h 24"/>
                <a:gd name="T4" fmla="*/ 37 w 45"/>
                <a:gd name="T5" fmla="*/ 39 h 24"/>
                <a:gd name="T6" fmla="*/ 59 w 45"/>
                <a:gd name="T7" fmla="*/ 34 h 24"/>
                <a:gd name="T8" fmla="*/ 80 w 45"/>
                <a:gd name="T9" fmla="*/ 28 h 24"/>
                <a:gd name="T10" fmla="*/ 88 w 45"/>
                <a:gd name="T11" fmla="*/ 17 h 24"/>
                <a:gd name="T12" fmla="*/ 96 w 45"/>
                <a:gd name="T13" fmla="*/ 0 h 24"/>
                <a:gd name="T14" fmla="*/ 66 w 45"/>
                <a:gd name="T15" fmla="*/ 0 h 24"/>
                <a:gd name="T16" fmla="*/ 37 w 45"/>
                <a:gd name="T17" fmla="*/ 4 h 24"/>
                <a:gd name="T18" fmla="*/ 10 w 45"/>
                <a:gd name="T19" fmla="*/ 13 h 24"/>
                <a:gd name="T20" fmla="*/ 0 w 45"/>
                <a:gd name="T21" fmla="*/ 22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" h="24">
                  <a:moveTo>
                    <a:pt x="0" y="14"/>
                  </a:moveTo>
                  <a:lnTo>
                    <a:pt x="7" y="21"/>
                  </a:lnTo>
                  <a:lnTo>
                    <a:pt x="18" y="24"/>
                  </a:lnTo>
                  <a:lnTo>
                    <a:pt x="28" y="21"/>
                  </a:lnTo>
                  <a:lnTo>
                    <a:pt x="38" y="17"/>
                  </a:lnTo>
                  <a:lnTo>
                    <a:pt x="42" y="11"/>
                  </a:lnTo>
                  <a:lnTo>
                    <a:pt x="45" y="0"/>
                  </a:lnTo>
                  <a:lnTo>
                    <a:pt x="31" y="0"/>
                  </a:lnTo>
                  <a:lnTo>
                    <a:pt x="18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37" name="Freeform 495"/>
            <p:cNvSpPr>
              <a:spLocks/>
            </p:cNvSpPr>
            <p:nvPr/>
          </p:nvSpPr>
          <p:spPr bwMode="auto">
            <a:xfrm>
              <a:off x="3665789" y="2953684"/>
              <a:ext cx="81115" cy="41352"/>
            </a:xfrm>
            <a:custGeom>
              <a:avLst/>
              <a:gdLst>
                <a:gd name="T0" fmla="*/ 0 w 45"/>
                <a:gd name="T1" fmla="*/ 22 h 24"/>
                <a:gd name="T2" fmla="*/ 14 w 45"/>
                <a:gd name="T3" fmla="*/ 34 h 24"/>
                <a:gd name="T4" fmla="*/ 37 w 45"/>
                <a:gd name="T5" fmla="*/ 39 h 24"/>
                <a:gd name="T6" fmla="*/ 59 w 45"/>
                <a:gd name="T7" fmla="*/ 34 h 24"/>
                <a:gd name="T8" fmla="*/ 80 w 45"/>
                <a:gd name="T9" fmla="*/ 28 h 24"/>
                <a:gd name="T10" fmla="*/ 88 w 45"/>
                <a:gd name="T11" fmla="*/ 17 h 24"/>
                <a:gd name="T12" fmla="*/ 96 w 45"/>
                <a:gd name="T13" fmla="*/ 0 h 24"/>
                <a:gd name="T14" fmla="*/ 66 w 45"/>
                <a:gd name="T15" fmla="*/ 0 h 24"/>
                <a:gd name="T16" fmla="*/ 37 w 45"/>
                <a:gd name="T17" fmla="*/ 4 h 24"/>
                <a:gd name="T18" fmla="*/ 10 w 45"/>
                <a:gd name="T19" fmla="*/ 13 h 24"/>
                <a:gd name="T20" fmla="*/ 0 w 45"/>
                <a:gd name="T21" fmla="*/ 22 h 24"/>
                <a:gd name="T22" fmla="*/ 0 w 45"/>
                <a:gd name="T23" fmla="*/ 22 h 24"/>
                <a:gd name="T24" fmla="*/ 0 w 45"/>
                <a:gd name="T25" fmla="*/ 22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24">
                  <a:moveTo>
                    <a:pt x="0" y="14"/>
                  </a:moveTo>
                  <a:lnTo>
                    <a:pt x="7" y="21"/>
                  </a:lnTo>
                  <a:lnTo>
                    <a:pt x="18" y="24"/>
                  </a:lnTo>
                  <a:lnTo>
                    <a:pt x="28" y="21"/>
                  </a:lnTo>
                  <a:lnTo>
                    <a:pt x="38" y="17"/>
                  </a:lnTo>
                  <a:lnTo>
                    <a:pt x="42" y="11"/>
                  </a:lnTo>
                  <a:lnTo>
                    <a:pt x="45" y="0"/>
                  </a:lnTo>
                  <a:lnTo>
                    <a:pt x="31" y="0"/>
                  </a:lnTo>
                  <a:lnTo>
                    <a:pt x="18" y="4"/>
                  </a:lnTo>
                  <a:lnTo>
                    <a:pt x="4" y="7"/>
                  </a:lnTo>
                  <a:lnTo>
                    <a:pt x="0" y="14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38" name="Freeform 496"/>
            <p:cNvSpPr>
              <a:spLocks/>
            </p:cNvSpPr>
            <p:nvPr/>
          </p:nvSpPr>
          <p:spPr bwMode="auto">
            <a:xfrm>
              <a:off x="3759627" y="2832808"/>
              <a:ext cx="76343" cy="41352"/>
            </a:xfrm>
            <a:custGeom>
              <a:avLst/>
              <a:gdLst>
                <a:gd name="T0" fmla="*/ 0 w 42"/>
                <a:gd name="T1" fmla="*/ 34 h 24"/>
                <a:gd name="T2" fmla="*/ 15 w 42"/>
                <a:gd name="T3" fmla="*/ 39 h 24"/>
                <a:gd name="T4" fmla="*/ 31 w 42"/>
                <a:gd name="T5" fmla="*/ 34 h 24"/>
                <a:gd name="T6" fmla="*/ 63 w 42"/>
                <a:gd name="T7" fmla="*/ 34 h 24"/>
                <a:gd name="T8" fmla="*/ 94 w 42"/>
                <a:gd name="T9" fmla="*/ 17 h 24"/>
                <a:gd name="T10" fmla="*/ 94 w 42"/>
                <a:gd name="T11" fmla="*/ 0 h 24"/>
                <a:gd name="T12" fmla="*/ 80 w 42"/>
                <a:gd name="T13" fmla="*/ 4 h 24"/>
                <a:gd name="T14" fmla="*/ 46 w 42"/>
                <a:gd name="T15" fmla="*/ 13 h 24"/>
                <a:gd name="T16" fmla="*/ 25 w 42"/>
                <a:gd name="T17" fmla="*/ 22 h 24"/>
                <a:gd name="T18" fmla="*/ 0 w 42"/>
                <a:gd name="T19" fmla="*/ 34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24">
                  <a:moveTo>
                    <a:pt x="0" y="21"/>
                  </a:moveTo>
                  <a:lnTo>
                    <a:pt x="7" y="24"/>
                  </a:lnTo>
                  <a:lnTo>
                    <a:pt x="14" y="21"/>
                  </a:lnTo>
                  <a:lnTo>
                    <a:pt x="28" y="21"/>
                  </a:lnTo>
                  <a:lnTo>
                    <a:pt x="42" y="11"/>
                  </a:lnTo>
                  <a:lnTo>
                    <a:pt x="42" y="0"/>
                  </a:lnTo>
                  <a:lnTo>
                    <a:pt x="35" y="4"/>
                  </a:lnTo>
                  <a:lnTo>
                    <a:pt x="21" y="7"/>
                  </a:lnTo>
                  <a:lnTo>
                    <a:pt x="11" y="1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39" name="Freeform 497"/>
            <p:cNvSpPr>
              <a:spLocks/>
            </p:cNvSpPr>
            <p:nvPr/>
          </p:nvSpPr>
          <p:spPr bwMode="auto">
            <a:xfrm>
              <a:off x="3759627" y="2832808"/>
              <a:ext cx="76343" cy="41352"/>
            </a:xfrm>
            <a:custGeom>
              <a:avLst/>
              <a:gdLst>
                <a:gd name="T0" fmla="*/ 0 w 42"/>
                <a:gd name="T1" fmla="*/ 34 h 24"/>
                <a:gd name="T2" fmla="*/ 15 w 42"/>
                <a:gd name="T3" fmla="*/ 39 h 24"/>
                <a:gd name="T4" fmla="*/ 31 w 42"/>
                <a:gd name="T5" fmla="*/ 34 h 24"/>
                <a:gd name="T6" fmla="*/ 63 w 42"/>
                <a:gd name="T7" fmla="*/ 34 h 24"/>
                <a:gd name="T8" fmla="*/ 94 w 42"/>
                <a:gd name="T9" fmla="*/ 17 h 24"/>
                <a:gd name="T10" fmla="*/ 94 w 42"/>
                <a:gd name="T11" fmla="*/ 17 h 24"/>
                <a:gd name="T12" fmla="*/ 94 w 42"/>
                <a:gd name="T13" fmla="*/ 0 h 24"/>
                <a:gd name="T14" fmla="*/ 94 w 42"/>
                <a:gd name="T15" fmla="*/ 0 h 24"/>
                <a:gd name="T16" fmla="*/ 80 w 42"/>
                <a:gd name="T17" fmla="*/ 4 h 24"/>
                <a:gd name="T18" fmla="*/ 46 w 42"/>
                <a:gd name="T19" fmla="*/ 13 h 24"/>
                <a:gd name="T20" fmla="*/ 25 w 42"/>
                <a:gd name="T21" fmla="*/ 22 h 24"/>
                <a:gd name="T22" fmla="*/ 0 w 42"/>
                <a:gd name="T23" fmla="*/ 34 h 24"/>
                <a:gd name="T24" fmla="*/ 0 w 42"/>
                <a:gd name="T25" fmla="*/ 34 h 24"/>
                <a:gd name="T26" fmla="*/ 0 w 42"/>
                <a:gd name="T27" fmla="*/ 34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2" h="24">
                  <a:moveTo>
                    <a:pt x="0" y="21"/>
                  </a:moveTo>
                  <a:lnTo>
                    <a:pt x="7" y="24"/>
                  </a:lnTo>
                  <a:lnTo>
                    <a:pt x="14" y="21"/>
                  </a:lnTo>
                  <a:lnTo>
                    <a:pt x="28" y="21"/>
                  </a:lnTo>
                  <a:lnTo>
                    <a:pt x="42" y="11"/>
                  </a:lnTo>
                  <a:lnTo>
                    <a:pt x="42" y="0"/>
                  </a:lnTo>
                  <a:lnTo>
                    <a:pt x="35" y="4"/>
                  </a:lnTo>
                  <a:lnTo>
                    <a:pt x="21" y="7"/>
                  </a:lnTo>
                  <a:lnTo>
                    <a:pt x="11" y="14"/>
                  </a:lnTo>
                  <a:lnTo>
                    <a:pt x="0" y="2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40" name="Freeform 498"/>
            <p:cNvSpPr>
              <a:spLocks/>
            </p:cNvSpPr>
            <p:nvPr/>
          </p:nvSpPr>
          <p:spPr bwMode="auto">
            <a:xfrm>
              <a:off x="3387456" y="2633998"/>
              <a:ext cx="166999" cy="65210"/>
            </a:xfrm>
            <a:custGeom>
              <a:avLst/>
              <a:gdLst>
                <a:gd name="T0" fmla="*/ 23 w 93"/>
                <a:gd name="T1" fmla="*/ 68 h 37"/>
                <a:gd name="T2" fmla="*/ 10 w 93"/>
                <a:gd name="T3" fmla="*/ 68 h 37"/>
                <a:gd name="T4" fmla="*/ 0 w 93"/>
                <a:gd name="T5" fmla="*/ 58 h 37"/>
                <a:gd name="T6" fmla="*/ 10 w 93"/>
                <a:gd name="T7" fmla="*/ 45 h 37"/>
                <a:gd name="T8" fmla="*/ 14 w 93"/>
                <a:gd name="T9" fmla="*/ 31 h 37"/>
                <a:gd name="T10" fmla="*/ 29 w 93"/>
                <a:gd name="T11" fmla="*/ 18 h 37"/>
                <a:gd name="T12" fmla="*/ 43 w 93"/>
                <a:gd name="T13" fmla="*/ 12 h 37"/>
                <a:gd name="T14" fmla="*/ 87 w 93"/>
                <a:gd name="T15" fmla="*/ 3 h 37"/>
                <a:gd name="T16" fmla="*/ 115 w 93"/>
                <a:gd name="T17" fmla="*/ 0 h 37"/>
                <a:gd name="T18" fmla="*/ 158 w 93"/>
                <a:gd name="T19" fmla="*/ 0 h 37"/>
                <a:gd name="T20" fmla="*/ 192 w 93"/>
                <a:gd name="T21" fmla="*/ 0 h 37"/>
                <a:gd name="T22" fmla="*/ 187 w 93"/>
                <a:gd name="T23" fmla="*/ 18 h 37"/>
                <a:gd name="T24" fmla="*/ 158 w 93"/>
                <a:gd name="T25" fmla="*/ 31 h 37"/>
                <a:gd name="T26" fmla="*/ 128 w 93"/>
                <a:gd name="T27" fmla="*/ 45 h 37"/>
                <a:gd name="T28" fmla="*/ 100 w 93"/>
                <a:gd name="T29" fmla="*/ 50 h 37"/>
                <a:gd name="T30" fmla="*/ 87 w 93"/>
                <a:gd name="T31" fmla="*/ 50 h 37"/>
                <a:gd name="T32" fmla="*/ 73 w 93"/>
                <a:gd name="T33" fmla="*/ 50 h 37"/>
                <a:gd name="T34" fmla="*/ 52 w 93"/>
                <a:gd name="T35" fmla="*/ 58 h 37"/>
                <a:gd name="T36" fmla="*/ 23 w 93"/>
                <a:gd name="T37" fmla="*/ 68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3" h="37">
                  <a:moveTo>
                    <a:pt x="11" y="37"/>
                  </a:moveTo>
                  <a:lnTo>
                    <a:pt x="4" y="37"/>
                  </a:lnTo>
                  <a:lnTo>
                    <a:pt x="0" y="31"/>
                  </a:lnTo>
                  <a:lnTo>
                    <a:pt x="4" y="24"/>
                  </a:lnTo>
                  <a:lnTo>
                    <a:pt x="7" y="17"/>
                  </a:lnTo>
                  <a:lnTo>
                    <a:pt x="14" y="10"/>
                  </a:lnTo>
                  <a:lnTo>
                    <a:pt x="21" y="6"/>
                  </a:lnTo>
                  <a:lnTo>
                    <a:pt x="42" y="3"/>
                  </a:lnTo>
                  <a:lnTo>
                    <a:pt x="56" y="0"/>
                  </a:lnTo>
                  <a:lnTo>
                    <a:pt x="76" y="0"/>
                  </a:lnTo>
                  <a:lnTo>
                    <a:pt x="93" y="0"/>
                  </a:lnTo>
                  <a:lnTo>
                    <a:pt x="90" y="10"/>
                  </a:lnTo>
                  <a:lnTo>
                    <a:pt x="76" y="17"/>
                  </a:lnTo>
                  <a:lnTo>
                    <a:pt x="62" y="24"/>
                  </a:lnTo>
                  <a:lnTo>
                    <a:pt x="49" y="27"/>
                  </a:lnTo>
                  <a:lnTo>
                    <a:pt x="42" y="27"/>
                  </a:lnTo>
                  <a:lnTo>
                    <a:pt x="35" y="27"/>
                  </a:lnTo>
                  <a:lnTo>
                    <a:pt x="25" y="31"/>
                  </a:lnTo>
                  <a:lnTo>
                    <a:pt x="1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41" name="Freeform 499"/>
            <p:cNvSpPr>
              <a:spLocks/>
            </p:cNvSpPr>
            <p:nvPr/>
          </p:nvSpPr>
          <p:spPr bwMode="auto">
            <a:xfrm>
              <a:off x="3387456" y="2633998"/>
              <a:ext cx="166999" cy="65210"/>
            </a:xfrm>
            <a:custGeom>
              <a:avLst/>
              <a:gdLst>
                <a:gd name="T0" fmla="*/ 23 w 93"/>
                <a:gd name="T1" fmla="*/ 68 h 37"/>
                <a:gd name="T2" fmla="*/ 10 w 93"/>
                <a:gd name="T3" fmla="*/ 68 h 37"/>
                <a:gd name="T4" fmla="*/ 0 w 93"/>
                <a:gd name="T5" fmla="*/ 58 h 37"/>
                <a:gd name="T6" fmla="*/ 10 w 93"/>
                <a:gd name="T7" fmla="*/ 45 h 37"/>
                <a:gd name="T8" fmla="*/ 14 w 93"/>
                <a:gd name="T9" fmla="*/ 31 h 37"/>
                <a:gd name="T10" fmla="*/ 29 w 93"/>
                <a:gd name="T11" fmla="*/ 18 h 37"/>
                <a:gd name="T12" fmla="*/ 43 w 93"/>
                <a:gd name="T13" fmla="*/ 12 h 37"/>
                <a:gd name="T14" fmla="*/ 87 w 93"/>
                <a:gd name="T15" fmla="*/ 3 h 37"/>
                <a:gd name="T16" fmla="*/ 115 w 93"/>
                <a:gd name="T17" fmla="*/ 0 h 37"/>
                <a:gd name="T18" fmla="*/ 158 w 93"/>
                <a:gd name="T19" fmla="*/ 0 h 37"/>
                <a:gd name="T20" fmla="*/ 192 w 93"/>
                <a:gd name="T21" fmla="*/ 0 h 37"/>
                <a:gd name="T22" fmla="*/ 187 w 93"/>
                <a:gd name="T23" fmla="*/ 18 h 37"/>
                <a:gd name="T24" fmla="*/ 158 w 93"/>
                <a:gd name="T25" fmla="*/ 31 h 37"/>
                <a:gd name="T26" fmla="*/ 128 w 93"/>
                <a:gd name="T27" fmla="*/ 45 h 37"/>
                <a:gd name="T28" fmla="*/ 100 w 93"/>
                <a:gd name="T29" fmla="*/ 50 h 37"/>
                <a:gd name="T30" fmla="*/ 87 w 93"/>
                <a:gd name="T31" fmla="*/ 50 h 37"/>
                <a:gd name="T32" fmla="*/ 73 w 93"/>
                <a:gd name="T33" fmla="*/ 50 h 37"/>
                <a:gd name="T34" fmla="*/ 52 w 93"/>
                <a:gd name="T35" fmla="*/ 58 h 37"/>
                <a:gd name="T36" fmla="*/ 23 w 93"/>
                <a:gd name="T37" fmla="*/ 68 h 37"/>
                <a:gd name="T38" fmla="*/ 23 w 93"/>
                <a:gd name="T39" fmla="*/ 68 h 37"/>
                <a:gd name="T40" fmla="*/ 23 w 93"/>
                <a:gd name="T41" fmla="*/ 68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3" h="37">
                  <a:moveTo>
                    <a:pt x="11" y="37"/>
                  </a:moveTo>
                  <a:lnTo>
                    <a:pt x="4" y="37"/>
                  </a:lnTo>
                  <a:lnTo>
                    <a:pt x="0" y="31"/>
                  </a:lnTo>
                  <a:lnTo>
                    <a:pt x="4" y="24"/>
                  </a:lnTo>
                  <a:lnTo>
                    <a:pt x="7" y="17"/>
                  </a:lnTo>
                  <a:lnTo>
                    <a:pt x="14" y="10"/>
                  </a:lnTo>
                  <a:lnTo>
                    <a:pt x="21" y="6"/>
                  </a:lnTo>
                  <a:lnTo>
                    <a:pt x="42" y="3"/>
                  </a:lnTo>
                  <a:lnTo>
                    <a:pt x="56" y="0"/>
                  </a:lnTo>
                  <a:lnTo>
                    <a:pt x="76" y="0"/>
                  </a:lnTo>
                  <a:lnTo>
                    <a:pt x="93" y="0"/>
                  </a:lnTo>
                  <a:lnTo>
                    <a:pt x="90" y="10"/>
                  </a:lnTo>
                  <a:lnTo>
                    <a:pt x="76" y="17"/>
                  </a:lnTo>
                  <a:lnTo>
                    <a:pt x="62" y="24"/>
                  </a:lnTo>
                  <a:lnTo>
                    <a:pt x="49" y="27"/>
                  </a:lnTo>
                  <a:lnTo>
                    <a:pt x="42" y="27"/>
                  </a:lnTo>
                  <a:lnTo>
                    <a:pt x="35" y="27"/>
                  </a:lnTo>
                  <a:lnTo>
                    <a:pt x="25" y="31"/>
                  </a:lnTo>
                  <a:lnTo>
                    <a:pt x="1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42" name="Freeform 500"/>
            <p:cNvSpPr>
              <a:spLocks/>
            </p:cNvSpPr>
            <p:nvPr/>
          </p:nvSpPr>
          <p:spPr bwMode="auto">
            <a:xfrm>
              <a:off x="3201371" y="2638770"/>
              <a:ext cx="162229" cy="92247"/>
            </a:xfrm>
            <a:custGeom>
              <a:avLst/>
              <a:gdLst>
                <a:gd name="T0" fmla="*/ 36 w 90"/>
                <a:gd name="T1" fmla="*/ 73 h 52"/>
                <a:gd name="T2" fmla="*/ 14 w 90"/>
                <a:gd name="T3" fmla="*/ 65 h 52"/>
                <a:gd name="T4" fmla="*/ 0 w 90"/>
                <a:gd name="T5" fmla="*/ 61 h 52"/>
                <a:gd name="T6" fmla="*/ 0 w 90"/>
                <a:gd name="T7" fmla="*/ 46 h 52"/>
                <a:gd name="T8" fmla="*/ 3 w 90"/>
                <a:gd name="T9" fmla="*/ 40 h 52"/>
                <a:gd name="T10" fmla="*/ 20 w 90"/>
                <a:gd name="T11" fmla="*/ 32 h 52"/>
                <a:gd name="T12" fmla="*/ 36 w 90"/>
                <a:gd name="T13" fmla="*/ 32 h 52"/>
                <a:gd name="T14" fmla="*/ 51 w 90"/>
                <a:gd name="T15" fmla="*/ 32 h 52"/>
                <a:gd name="T16" fmla="*/ 86 w 90"/>
                <a:gd name="T17" fmla="*/ 19 h 52"/>
                <a:gd name="T18" fmla="*/ 116 w 90"/>
                <a:gd name="T19" fmla="*/ 0 h 52"/>
                <a:gd name="T20" fmla="*/ 131 w 90"/>
                <a:gd name="T21" fmla="*/ 3 h 52"/>
                <a:gd name="T22" fmla="*/ 145 w 90"/>
                <a:gd name="T23" fmla="*/ 13 h 52"/>
                <a:gd name="T24" fmla="*/ 168 w 90"/>
                <a:gd name="T25" fmla="*/ 3 h 52"/>
                <a:gd name="T26" fmla="*/ 176 w 90"/>
                <a:gd name="T27" fmla="*/ 0 h 52"/>
                <a:gd name="T28" fmla="*/ 190 w 90"/>
                <a:gd name="T29" fmla="*/ 0 h 52"/>
                <a:gd name="T30" fmla="*/ 190 w 90"/>
                <a:gd name="T31" fmla="*/ 13 h 52"/>
                <a:gd name="T32" fmla="*/ 182 w 90"/>
                <a:gd name="T33" fmla="*/ 19 h 52"/>
                <a:gd name="T34" fmla="*/ 176 w 90"/>
                <a:gd name="T35" fmla="*/ 28 h 52"/>
                <a:gd name="T36" fmla="*/ 168 w 90"/>
                <a:gd name="T37" fmla="*/ 28 h 52"/>
                <a:gd name="T38" fmla="*/ 168 w 90"/>
                <a:gd name="T39" fmla="*/ 46 h 52"/>
                <a:gd name="T40" fmla="*/ 168 w 90"/>
                <a:gd name="T41" fmla="*/ 61 h 52"/>
                <a:gd name="T42" fmla="*/ 138 w 90"/>
                <a:gd name="T43" fmla="*/ 73 h 52"/>
                <a:gd name="T44" fmla="*/ 100 w 90"/>
                <a:gd name="T45" fmla="*/ 79 h 52"/>
                <a:gd name="T46" fmla="*/ 74 w 90"/>
                <a:gd name="T47" fmla="*/ 94 h 52"/>
                <a:gd name="T48" fmla="*/ 51 w 90"/>
                <a:gd name="T49" fmla="*/ 100 h 52"/>
                <a:gd name="T50" fmla="*/ 45 w 90"/>
                <a:gd name="T51" fmla="*/ 94 h 52"/>
                <a:gd name="T52" fmla="*/ 36 w 90"/>
                <a:gd name="T53" fmla="*/ 73 h 5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90" h="52">
                  <a:moveTo>
                    <a:pt x="17" y="38"/>
                  </a:moveTo>
                  <a:lnTo>
                    <a:pt x="7" y="34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3" y="21"/>
                  </a:lnTo>
                  <a:lnTo>
                    <a:pt x="10" y="17"/>
                  </a:lnTo>
                  <a:lnTo>
                    <a:pt x="17" y="17"/>
                  </a:lnTo>
                  <a:lnTo>
                    <a:pt x="24" y="17"/>
                  </a:lnTo>
                  <a:lnTo>
                    <a:pt x="41" y="10"/>
                  </a:lnTo>
                  <a:lnTo>
                    <a:pt x="55" y="0"/>
                  </a:lnTo>
                  <a:lnTo>
                    <a:pt x="62" y="3"/>
                  </a:lnTo>
                  <a:lnTo>
                    <a:pt x="69" y="7"/>
                  </a:lnTo>
                  <a:lnTo>
                    <a:pt x="79" y="3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0" y="7"/>
                  </a:lnTo>
                  <a:lnTo>
                    <a:pt x="86" y="10"/>
                  </a:lnTo>
                  <a:lnTo>
                    <a:pt x="83" y="14"/>
                  </a:lnTo>
                  <a:lnTo>
                    <a:pt x="79" y="14"/>
                  </a:lnTo>
                  <a:lnTo>
                    <a:pt x="79" y="24"/>
                  </a:lnTo>
                  <a:lnTo>
                    <a:pt x="79" y="31"/>
                  </a:lnTo>
                  <a:lnTo>
                    <a:pt x="65" y="38"/>
                  </a:lnTo>
                  <a:lnTo>
                    <a:pt x="48" y="41"/>
                  </a:lnTo>
                  <a:lnTo>
                    <a:pt x="34" y="48"/>
                  </a:lnTo>
                  <a:lnTo>
                    <a:pt x="24" y="52"/>
                  </a:lnTo>
                  <a:lnTo>
                    <a:pt x="21" y="48"/>
                  </a:lnTo>
                  <a:lnTo>
                    <a:pt x="17" y="3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43" name="Freeform 501"/>
            <p:cNvSpPr>
              <a:spLocks/>
            </p:cNvSpPr>
            <p:nvPr/>
          </p:nvSpPr>
          <p:spPr bwMode="auto">
            <a:xfrm>
              <a:off x="3201371" y="2638770"/>
              <a:ext cx="162229" cy="92247"/>
            </a:xfrm>
            <a:custGeom>
              <a:avLst/>
              <a:gdLst>
                <a:gd name="T0" fmla="*/ 36 w 90"/>
                <a:gd name="T1" fmla="*/ 73 h 52"/>
                <a:gd name="T2" fmla="*/ 14 w 90"/>
                <a:gd name="T3" fmla="*/ 65 h 52"/>
                <a:gd name="T4" fmla="*/ 0 w 90"/>
                <a:gd name="T5" fmla="*/ 61 h 52"/>
                <a:gd name="T6" fmla="*/ 0 w 90"/>
                <a:gd name="T7" fmla="*/ 61 h 52"/>
                <a:gd name="T8" fmla="*/ 0 w 90"/>
                <a:gd name="T9" fmla="*/ 46 h 52"/>
                <a:gd name="T10" fmla="*/ 0 w 90"/>
                <a:gd name="T11" fmla="*/ 46 h 52"/>
                <a:gd name="T12" fmla="*/ 3 w 90"/>
                <a:gd name="T13" fmla="*/ 40 h 52"/>
                <a:gd name="T14" fmla="*/ 20 w 90"/>
                <a:gd name="T15" fmla="*/ 32 h 52"/>
                <a:gd name="T16" fmla="*/ 36 w 90"/>
                <a:gd name="T17" fmla="*/ 32 h 52"/>
                <a:gd name="T18" fmla="*/ 51 w 90"/>
                <a:gd name="T19" fmla="*/ 32 h 52"/>
                <a:gd name="T20" fmla="*/ 86 w 90"/>
                <a:gd name="T21" fmla="*/ 19 h 52"/>
                <a:gd name="T22" fmla="*/ 116 w 90"/>
                <a:gd name="T23" fmla="*/ 0 h 52"/>
                <a:gd name="T24" fmla="*/ 131 w 90"/>
                <a:gd name="T25" fmla="*/ 3 h 52"/>
                <a:gd name="T26" fmla="*/ 145 w 90"/>
                <a:gd name="T27" fmla="*/ 13 h 52"/>
                <a:gd name="T28" fmla="*/ 168 w 90"/>
                <a:gd name="T29" fmla="*/ 3 h 52"/>
                <a:gd name="T30" fmla="*/ 176 w 90"/>
                <a:gd name="T31" fmla="*/ 0 h 52"/>
                <a:gd name="T32" fmla="*/ 176 w 90"/>
                <a:gd name="T33" fmla="*/ 0 h 52"/>
                <a:gd name="T34" fmla="*/ 190 w 90"/>
                <a:gd name="T35" fmla="*/ 0 h 52"/>
                <a:gd name="T36" fmla="*/ 190 w 90"/>
                <a:gd name="T37" fmla="*/ 0 h 52"/>
                <a:gd name="T38" fmla="*/ 190 w 90"/>
                <a:gd name="T39" fmla="*/ 13 h 52"/>
                <a:gd name="T40" fmla="*/ 182 w 90"/>
                <a:gd name="T41" fmla="*/ 19 h 52"/>
                <a:gd name="T42" fmla="*/ 176 w 90"/>
                <a:gd name="T43" fmla="*/ 28 h 52"/>
                <a:gd name="T44" fmla="*/ 168 w 90"/>
                <a:gd name="T45" fmla="*/ 28 h 52"/>
                <a:gd name="T46" fmla="*/ 168 w 90"/>
                <a:gd name="T47" fmla="*/ 46 h 52"/>
                <a:gd name="T48" fmla="*/ 168 w 90"/>
                <a:gd name="T49" fmla="*/ 61 h 52"/>
                <a:gd name="T50" fmla="*/ 138 w 90"/>
                <a:gd name="T51" fmla="*/ 73 h 52"/>
                <a:gd name="T52" fmla="*/ 100 w 90"/>
                <a:gd name="T53" fmla="*/ 79 h 52"/>
                <a:gd name="T54" fmla="*/ 74 w 90"/>
                <a:gd name="T55" fmla="*/ 94 h 52"/>
                <a:gd name="T56" fmla="*/ 51 w 90"/>
                <a:gd name="T57" fmla="*/ 100 h 52"/>
                <a:gd name="T58" fmla="*/ 45 w 90"/>
                <a:gd name="T59" fmla="*/ 94 h 52"/>
                <a:gd name="T60" fmla="*/ 36 w 90"/>
                <a:gd name="T61" fmla="*/ 73 h 52"/>
                <a:gd name="T62" fmla="*/ 36 w 90"/>
                <a:gd name="T63" fmla="*/ 73 h 52"/>
                <a:gd name="T64" fmla="*/ 36 w 90"/>
                <a:gd name="T65" fmla="*/ 73 h 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0" h="52">
                  <a:moveTo>
                    <a:pt x="17" y="38"/>
                  </a:moveTo>
                  <a:lnTo>
                    <a:pt x="7" y="34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3" y="21"/>
                  </a:lnTo>
                  <a:lnTo>
                    <a:pt x="10" y="17"/>
                  </a:lnTo>
                  <a:lnTo>
                    <a:pt x="17" y="17"/>
                  </a:lnTo>
                  <a:lnTo>
                    <a:pt x="24" y="17"/>
                  </a:lnTo>
                  <a:lnTo>
                    <a:pt x="41" y="10"/>
                  </a:lnTo>
                  <a:lnTo>
                    <a:pt x="55" y="0"/>
                  </a:lnTo>
                  <a:lnTo>
                    <a:pt x="62" y="3"/>
                  </a:lnTo>
                  <a:lnTo>
                    <a:pt x="69" y="7"/>
                  </a:lnTo>
                  <a:lnTo>
                    <a:pt x="79" y="3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0" y="7"/>
                  </a:lnTo>
                  <a:lnTo>
                    <a:pt x="86" y="10"/>
                  </a:lnTo>
                  <a:lnTo>
                    <a:pt x="83" y="14"/>
                  </a:lnTo>
                  <a:lnTo>
                    <a:pt x="79" y="14"/>
                  </a:lnTo>
                  <a:lnTo>
                    <a:pt x="79" y="24"/>
                  </a:lnTo>
                  <a:lnTo>
                    <a:pt x="79" y="31"/>
                  </a:lnTo>
                  <a:lnTo>
                    <a:pt x="65" y="38"/>
                  </a:lnTo>
                  <a:lnTo>
                    <a:pt x="48" y="41"/>
                  </a:lnTo>
                  <a:lnTo>
                    <a:pt x="34" y="48"/>
                  </a:lnTo>
                  <a:lnTo>
                    <a:pt x="24" y="52"/>
                  </a:lnTo>
                  <a:lnTo>
                    <a:pt x="21" y="48"/>
                  </a:lnTo>
                  <a:lnTo>
                    <a:pt x="17" y="38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44" name="Freeform 502"/>
            <p:cNvSpPr>
              <a:spLocks/>
            </p:cNvSpPr>
            <p:nvPr/>
          </p:nvSpPr>
          <p:spPr bwMode="auto">
            <a:xfrm>
              <a:off x="2536552" y="2614912"/>
              <a:ext cx="335591" cy="127238"/>
            </a:xfrm>
            <a:custGeom>
              <a:avLst/>
              <a:gdLst>
                <a:gd name="T0" fmla="*/ 0 w 186"/>
                <a:gd name="T1" fmla="*/ 102 h 73"/>
                <a:gd name="T2" fmla="*/ 0 w 186"/>
                <a:gd name="T3" fmla="*/ 114 h 73"/>
                <a:gd name="T4" fmla="*/ 14 w 186"/>
                <a:gd name="T5" fmla="*/ 121 h 73"/>
                <a:gd name="T6" fmla="*/ 29 w 186"/>
                <a:gd name="T7" fmla="*/ 126 h 73"/>
                <a:gd name="T8" fmla="*/ 45 w 186"/>
                <a:gd name="T9" fmla="*/ 126 h 73"/>
                <a:gd name="T10" fmla="*/ 132 w 186"/>
                <a:gd name="T11" fmla="*/ 108 h 73"/>
                <a:gd name="T12" fmla="*/ 211 w 186"/>
                <a:gd name="T13" fmla="*/ 72 h 73"/>
                <a:gd name="T14" fmla="*/ 258 w 186"/>
                <a:gd name="T15" fmla="*/ 66 h 73"/>
                <a:gd name="T16" fmla="*/ 317 w 186"/>
                <a:gd name="T17" fmla="*/ 54 h 73"/>
                <a:gd name="T18" fmla="*/ 346 w 186"/>
                <a:gd name="T19" fmla="*/ 49 h 73"/>
                <a:gd name="T20" fmla="*/ 368 w 186"/>
                <a:gd name="T21" fmla="*/ 41 h 73"/>
                <a:gd name="T22" fmla="*/ 381 w 186"/>
                <a:gd name="T23" fmla="*/ 30 h 73"/>
                <a:gd name="T24" fmla="*/ 395 w 186"/>
                <a:gd name="T25" fmla="*/ 24 h 73"/>
                <a:gd name="T26" fmla="*/ 295 w 186"/>
                <a:gd name="T27" fmla="*/ 4 h 73"/>
                <a:gd name="T28" fmla="*/ 193 w 186"/>
                <a:gd name="T29" fmla="*/ 0 h 73"/>
                <a:gd name="T30" fmla="*/ 155 w 186"/>
                <a:gd name="T31" fmla="*/ 4 h 73"/>
                <a:gd name="T32" fmla="*/ 132 w 186"/>
                <a:gd name="T33" fmla="*/ 0 h 73"/>
                <a:gd name="T34" fmla="*/ 66 w 186"/>
                <a:gd name="T35" fmla="*/ 54 h 73"/>
                <a:gd name="T36" fmla="*/ 0 w 186"/>
                <a:gd name="T37" fmla="*/ 102 h 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6" h="73">
                  <a:moveTo>
                    <a:pt x="0" y="59"/>
                  </a:moveTo>
                  <a:lnTo>
                    <a:pt x="0" y="66"/>
                  </a:lnTo>
                  <a:lnTo>
                    <a:pt x="7" y="69"/>
                  </a:lnTo>
                  <a:lnTo>
                    <a:pt x="14" y="73"/>
                  </a:lnTo>
                  <a:lnTo>
                    <a:pt x="21" y="73"/>
                  </a:lnTo>
                  <a:lnTo>
                    <a:pt x="62" y="62"/>
                  </a:lnTo>
                  <a:lnTo>
                    <a:pt x="100" y="42"/>
                  </a:lnTo>
                  <a:lnTo>
                    <a:pt x="121" y="38"/>
                  </a:lnTo>
                  <a:lnTo>
                    <a:pt x="148" y="31"/>
                  </a:lnTo>
                  <a:lnTo>
                    <a:pt x="162" y="28"/>
                  </a:lnTo>
                  <a:lnTo>
                    <a:pt x="173" y="24"/>
                  </a:lnTo>
                  <a:lnTo>
                    <a:pt x="179" y="17"/>
                  </a:lnTo>
                  <a:lnTo>
                    <a:pt x="186" y="14"/>
                  </a:lnTo>
                  <a:lnTo>
                    <a:pt x="138" y="4"/>
                  </a:lnTo>
                  <a:lnTo>
                    <a:pt x="90" y="0"/>
                  </a:lnTo>
                  <a:lnTo>
                    <a:pt x="73" y="4"/>
                  </a:lnTo>
                  <a:lnTo>
                    <a:pt x="62" y="0"/>
                  </a:lnTo>
                  <a:lnTo>
                    <a:pt x="31" y="3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45" name="Freeform 503"/>
            <p:cNvSpPr>
              <a:spLocks/>
            </p:cNvSpPr>
            <p:nvPr/>
          </p:nvSpPr>
          <p:spPr bwMode="auto">
            <a:xfrm>
              <a:off x="2536552" y="2614912"/>
              <a:ext cx="335591" cy="127238"/>
            </a:xfrm>
            <a:custGeom>
              <a:avLst/>
              <a:gdLst>
                <a:gd name="T0" fmla="*/ 0 w 186"/>
                <a:gd name="T1" fmla="*/ 102 h 73"/>
                <a:gd name="T2" fmla="*/ 0 w 186"/>
                <a:gd name="T3" fmla="*/ 114 h 73"/>
                <a:gd name="T4" fmla="*/ 14 w 186"/>
                <a:gd name="T5" fmla="*/ 121 h 73"/>
                <a:gd name="T6" fmla="*/ 29 w 186"/>
                <a:gd name="T7" fmla="*/ 126 h 73"/>
                <a:gd name="T8" fmla="*/ 45 w 186"/>
                <a:gd name="T9" fmla="*/ 126 h 73"/>
                <a:gd name="T10" fmla="*/ 132 w 186"/>
                <a:gd name="T11" fmla="*/ 108 h 73"/>
                <a:gd name="T12" fmla="*/ 211 w 186"/>
                <a:gd name="T13" fmla="*/ 72 h 73"/>
                <a:gd name="T14" fmla="*/ 258 w 186"/>
                <a:gd name="T15" fmla="*/ 66 h 73"/>
                <a:gd name="T16" fmla="*/ 317 w 186"/>
                <a:gd name="T17" fmla="*/ 54 h 73"/>
                <a:gd name="T18" fmla="*/ 346 w 186"/>
                <a:gd name="T19" fmla="*/ 49 h 73"/>
                <a:gd name="T20" fmla="*/ 368 w 186"/>
                <a:gd name="T21" fmla="*/ 41 h 73"/>
                <a:gd name="T22" fmla="*/ 381 w 186"/>
                <a:gd name="T23" fmla="*/ 30 h 73"/>
                <a:gd name="T24" fmla="*/ 395 w 186"/>
                <a:gd name="T25" fmla="*/ 24 h 73"/>
                <a:gd name="T26" fmla="*/ 295 w 186"/>
                <a:gd name="T27" fmla="*/ 4 h 73"/>
                <a:gd name="T28" fmla="*/ 193 w 186"/>
                <a:gd name="T29" fmla="*/ 0 h 73"/>
                <a:gd name="T30" fmla="*/ 155 w 186"/>
                <a:gd name="T31" fmla="*/ 4 h 73"/>
                <a:gd name="T32" fmla="*/ 132 w 186"/>
                <a:gd name="T33" fmla="*/ 0 h 73"/>
                <a:gd name="T34" fmla="*/ 66 w 186"/>
                <a:gd name="T35" fmla="*/ 54 h 73"/>
                <a:gd name="T36" fmla="*/ 0 w 186"/>
                <a:gd name="T37" fmla="*/ 102 h 73"/>
                <a:gd name="T38" fmla="*/ 0 w 186"/>
                <a:gd name="T39" fmla="*/ 102 h 73"/>
                <a:gd name="T40" fmla="*/ 0 w 186"/>
                <a:gd name="T41" fmla="*/ 102 h 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86" h="73">
                  <a:moveTo>
                    <a:pt x="0" y="59"/>
                  </a:moveTo>
                  <a:lnTo>
                    <a:pt x="0" y="66"/>
                  </a:lnTo>
                  <a:lnTo>
                    <a:pt x="7" y="69"/>
                  </a:lnTo>
                  <a:lnTo>
                    <a:pt x="14" y="73"/>
                  </a:lnTo>
                  <a:lnTo>
                    <a:pt x="21" y="73"/>
                  </a:lnTo>
                  <a:lnTo>
                    <a:pt x="62" y="62"/>
                  </a:lnTo>
                  <a:lnTo>
                    <a:pt x="100" y="42"/>
                  </a:lnTo>
                  <a:lnTo>
                    <a:pt x="121" y="38"/>
                  </a:lnTo>
                  <a:lnTo>
                    <a:pt x="148" y="31"/>
                  </a:lnTo>
                  <a:lnTo>
                    <a:pt x="162" y="28"/>
                  </a:lnTo>
                  <a:lnTo>
                    <a:pt x="173" y="24"/>
                  </a:lnTo>
                  <a:lnTo>
                    <a:pt x="179" y="17"/>
                  </a:lnTo>
                  <a:lnTo>
                    <a:pt x="186" y="14"/>
                  </a:lnTo>
                  <a:lnTo>
                    <a:pt x="138" y="4"/>
                  </a:lnTo>
                  <a:lnTo>
                    <a:pt x="90" y="0"/>
                  </a:lnTo>
                  <a:lnTo>
                    <a:pt x="73" y="4"/>
                  </a:lnTo>
                  <a:lnTo>
                    <a:pt x="62" y="0"/>
                  </a:lnTo>
                  <a:lnTo>
                    <a:pt x="31" y="3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46" name="Freeform 504"/>
            <p:cNvSpPr>
              <a:spLocks/>
            </p:cNvSpPr>
            <p:nvPr/>
          </p:nvSpPr>
          <p:spPr bwMode="auto">
            <a:xfrm>
              <a:off x="2660609" y="2656265"/>
              <a:ext cx="480323" cy="176544"/>
            </a:xfrm>
            <a:custGeom>
              <a:avLst/>
              <a:gdLst>
                <a:gd name="T0" fmla="*/ 51 w 266"/>
                <a:gd name="T1" fmla="*/ 58 h 100"/>
                <a:gd name="T2" fmla="*/ 267 w 266"/>
                <a:gd name="T3" fmla="*/ 0 h 100"/>
                <a:gd name="T4" fmla="*/ 250 w 266"/>
                <a:gd name="T5" fmla="*/ 20 h 100"/>
                <a:gd name="T6" fmla="*/ 250 w 266"/>
                <a:gd name="T7" fmla="*/ 33 h 100"/>
                <a:gd name="T8" fmla="*/ 290 w 266"/>
                <a:gd name="T9" fmla="*/ 27 h 100"/>
                <a:gd name="T10" fmla="*/ 311 w 266"/>
                <a:gd name="T11" fmla="*/ 13 h 100"/>
                <a:gd name="T12" fmla="*/ 317 w 266"/>
                <a:gd name="T13" fmla="*/ 33 h 100"/>
                <a:gd name="T14" fmla="*/ 317 w 266"/>
                <a:gd name="T15" fmla="*/ 52 h 100"/>
                <a:gd name="T16" fmla="*/ 342 w 266"/>
                <a:gd name="T17" fmla="*/ 52 h 100"/>
                <a:gd name="T18" fmla="*/ 421 w 266"/>
                <a:gd name="T19" fmla="*/ 20 h 100"/>
                <a:gd name="T20" fmla="*/ 421 w 266"/>
                <a:gd name="T21" fmla="*/ 46 h 100"/>
                <a:gd name="T22" fmla="*/ 429 w 266"/>
                <a:gd name="T23" fmla="*/ 58 h 100"/>
                <a:gd name="T24" fmla="*/ 450 w 266"/>
                <a:gd name="T25" fmla="*/ 52 h 100"/>
                <a:gd name="T26" fmla="*/ 458 w 266"/>
                <a:gd name="T27" fmla="*/ 40 h 100"/>
                <a:gd name="T28" fmla="*/ 464 w 266"/>
                <a:gd name="T29" fmla="*/ 33 h 100"/>
                <a:gd name="T30" fmla="*/ 464 w 266"/>
                <a:gd name="T31" fmla="*/ 13 h 100"/>
                <a:gd name="T32" fmla="*/ 475 w 266"/>
                <a:gd name="T33" fmla="*/ 4 h 100"/>
                <a:gd name="T34" fmla="*/ 478 w 266"/>
                <a:gd name="T35" fmla="*/ 0 h 100"/>
                <a:gd name="T36" fmla="*/ 511 w 266"/>
                <a:gd name="T37" fmla="*/ 0 h 100"/>
                <a:gd name="T38" fmla="*/ 540 w 266"/>
                <a:gd name="T39" fmla="*/ 0 h 100"/>
                <a:gd name="T40" fmla="*/ 548 w 266"/>
                <a:gd name="T41" fmla="*/ 20 h 100"/>
                <a:gd name="T42" fmla="*/ 548 w 266"/>
                <a:gd name="T43" fmla="*/ 40 h 100"/>
                <a:gd name="T44" fmla="*/ 531 w 266"/>
                <a:gd name="T45" fmla="*/ 71 h 100"/>
                <a:gd name="T46" fmla="*/ 517 w 266"/>
                <a:gd name="T47" fmla="*/ 98 h 100"/>
                <a:gd name="T48" fmla="*/ 548 w 266"/>
                <a:gd name="T49" fmla="*/ 110 h 100"/>
                <a:gd name="T50" fmla="*/ 570 w 266"/>
                <a:gd name="T51" fmla="*/ 123 h 100"/>
                <a:gd name="T52" fmla="*/ 570 w 266"/>
                <a:gd name="T53" fmla="*/ 141 h 100"/>
                <a:gd name="T54" fmla="*/ 526 w 266"/>
                <a:gd name="T55" fmla="*/ 141 h 100"/>
                <a:gd name="T56" fmla="*/ 478 w 266"/>
                <a:gd name="T57" fmla="*/ 141 h 100"/>
                <a:gd name="T58" fmla="*/ 458 w 266"/>
                <a:gd name="T59" fmla="*/ 154 h 100"/>
                <a:gd name="T60" fmla="*/ 421 w 266"/>
                <a:gd name="T61" fmla="*/ 169 h 100"/>
                <a:gd name="T62" fmla="*/ 378 w 266"/>
                <a:gd name="T63" fmla="*/ 164 h 100"/>
                <a:gd name="T64" fmla="*/ 342 w 266"/>
                <a:gd name="T65" fmla="*/ 154 h 100"/>
                <a:gd name="T66" fmla="*/ 282 w 266"/>
                <a:gd name="T67" fmla="*/ 169 h 100"/>
                <a:gd name="T68" fmla="*/ 208 w 266"/>
                <a:gd name="T69" fmla="*/ 182 h 100"/>
                <a:gd name="T70" fmla="*/ 177 w 266"/>
                <a:gd name="T71" fmla="*/ 182 h 100"/>
                <a:gd name="T72" fmla="*/ 142 w 266"/>
                <a:gd name="T73" fmla="*/ 188 h 100"/>
                <a:gd name="T74" fmla="*/ 111 w 266"/>
                <a:gd name="T75" fmla="*/ 188 h 100"/>
                <a:gd name="T76" fmla="*/ 83 w 266"/>
                <a:gd name="T77" fmla="*/ 182 h 100"/>
                <a:gd name="T78" fmla="*/ 83 w 266"/>
                <a:gd name="T79" fmla="*/ 164 h 100"/>
                <a:gd name="T80" fmla="*/ 60 w 266"/>
                <a:gd name="T81" fmla="*/ 164 h 100"/>
                <a:gd name="T82" fmla="*/ 36 w 266"/>
                <a:gd name="T83" fmla="*/ 154 h 100"/>
                <a:gd name="T84" fmla="*/ 14 w 266"/>
                <a:gd name="T85" fmla="*/ 150 h 100"/>
                <a:gd name="T86" fmla="*/ 0 w 266"/>
                <a:gd name="T87" fmla="*/ 137 h 100"/>
                <a:gd name="T88" fmla="*/ 45 w 266"/>
                <a:gd name="T89" fmla="*/ 128 h 100"/>
                <a:gd name="T90" fmla="*/ 89 w 266"/>
                <a:gd name="T91" fmla="*/ 123 h 100"/>
                <a:gd name="T92" fmla="*/ 142 w 266"/>
                <a:gd name="T93" fmla="*/ 128 h 100"/>
                <a:gd name="T94" fmla="*/ 193 w 266"/>
                <a:gd name="T95" fmla="*/ 123 h 100"/>
                <a:gd name="T96" fmla="*/ 101 w 266"/>
                <a:gd name="T97" fmla="*/ 110 h 100"/>
                <a:gd name="T98" fmla="*/ 23 w 266"/>
                <a:gd name="T99" fmla="*/ 102 h 100"/>
                <a:gd name="T100" fmla="*/ 89 w 266"/>
                <a:gd name="T101" fmla="*/ 91 h 100"/>
                <a:gd name="T102" fmla="*/ 156 w 266"/>
                <a:gd name="T103" fmla="*/ 79 h 100"/>
                <a:gd name="T104" fmla="*/ 101 w 266"/>
                <a:gd name="T105" fmla="*/ 79 h 100"/>
                <a:gd name="T106" fmla="*/ 51 w 266"/>
                <a:gd name="T107" fmla="*/ 91 h 100"/>
                <a:gd name="T108" fmla="*/ 45 w 266"/>
                <a:gd name="T109" fmla="*/ 79 h 100"/>
                <a:gd name="T110" fmla="*/ 45 w 266"/>
                <a:gd name="T111" fmla="*/ 65 h 100"/>
                <a:gd name="T112" fmla="*/ 45 w 266"/>
                <a:gd name="T113" fmla="*/ 65 h 100"/>
                <a:gd name="T114" fmla="*/ 51 w 266"/>
                <a:gd name="T115" fmla="*/ 58 h 1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6" h="100">
                  <a:moveTo>
                    <a:pt x="24" y="31"/>
                  </a:moveTo>
                  <a:lnTo>
                    <a:pt x="124" y="0"/>
                  </a:lnTo>
                  <a:lnTo>
                    <a:pt x="117" y="11"/>
                  </a:lnTo>
                  <a:lnTo>
                    <a:pt x="117" y="18"/>
                  </a:lnTo>
                  <a:lnTo>
                    <a:pt x="135" y="14"/>
                  </a:lnTo>
                  <a:lnTo>
                    <a:pt x="145" y="7"/>
                  </a:lnTo>
                  <a:lnTo>
                    <a:pt x="148" y="18"/>
                  </a:lnTo>
                  <a:lnTo>
                    <a:pt x="148" y="28"/>
                  </a:lnTo>
                  <a:lnTo>
                    <a:pt x="159" y="28"/>
                  </a:lnTo>
                  <a:lnTo>
                    <a:pt x="197" y="11"/>
                  </a:lnTo>
                  <a:lnTo>
                    <a:pt x="197" y="24"/>
                  </a:lnTo>
                  <a:lnTo>
                    <a:pt x="200" y="31"/>
                  </a:lnTo>
                  <a:lnTo>
                    <a:pt x="210" y="28"/>
                  </a:lnTo>
                  <a:lnTo>
                    <a:pt x="214" y="21"/>
                  </a:lnTo>
                  <a:lnTo>
                    <a:pt x="217" y="18"/>
                  </a:lnTo>
                  <a:lnTo>
                    <a:pt x="217" y="7"/>
                  </a:lnTo>
                  <a:lnTo>
                    <a:pt x="221" y="4"/>
                  </a:lnTo>
                  <a:lnTo>
                    <a:pt x="224" y="0"/>
                  </a:lnTo>
                  <a:lnTo>
                    <a:pt x="238" y="0"/>
                  </a:lnTo>
                  <a:lnTo>
                    <a:pt x="252" y="0"/>
                  </a:lnTo>
                  <a:lnTo>
                    <a:pt x="255" y="11"/>
                  </a:lnTo>
                  <a:lnTo>
                    <a:pt x="255" y="21"/>
                  </a:lnTo>
                  <a:lnTo>
                    <a:pt x="248" y="38"/>
                  </a:lnTo>
                  <a:lnTo>
                    <a:pt x="241" y="52"/>
                  </a:lnTo>
                  <a:lnTo>
                    <a:pt x="255" y="59"/>
                  </a:lnTo>
                  <a:lnTo>
                    <a:pt x="266" y="66"/>
                  </a:lnTo>
                  <a:lnTo>
                    <a:pt x="266" y="76"/>
                  </a:lnTo>
                  <a:lnTo>
                    <a:pt x="245" y="76"/>
                  </a:lnTo>
                  <a:lnTo>
                    <a:pt x="224" y="76"/>
                  </a:lnTo>
                  <a:lnTo>
                    <a:pt x="214" y="83"/>
                  </a:lnTo>
                  <a:lnTo>
                    <a:pt x="197" y="90"/>
                  </a:lnTo>
                  <a:lnTo>
                    <a:pt x="176" y="87"/>
                  </a:lnTo>
                  <a:lnTo>
                    <a:pt x="159" y="83"/>
                  </a:lnTo>
                  <a:lnTo>
                    <a:pt x="131" y="90"/>
                  </a:lnTo>
                  <a:lnTo>
                    <a:pt x="97" y="97"/>
                  </a:lnTo>
                  <a:lnTo>
                    <a:pt x="83" y="97"/>
                  </a:lnTo>
                  <a:lnTo>
                    <a:pt x="66" y="100"/>
                  </a:lnTo>
                  <a:lnTo>
                    <a:pt x="52" y="100"/>
                  </a:lnTo>
                  <a:lnTo>
                    <a:pt x="38" y="97"/>
                  </a:lnTo>
                  <a:lnTo>
                    <a:pt x="38" y="87"/>
                  </a:lnTo>
                  <a:lnTo>
                    <a:pt x="28" y="87"/>
                  </a:lnTo>
                  <a:lnTo>
                    <a:pt x="17" y="83"/>
                  </a:lnTo>
                  <a:lnTo>
                    <a:pt x="7" y="80"/>
                  </a:lnTo>
                  <a:lnTo>
                    <a:pt x="0" y="73"/>
                  </a:lnTo>
                  <a:lnTo>
                    <a:pt x="21" y="69"/>
                  </a:lnTo>
                  <a:lnTo>
                    <a:pt x="42" y="66"/>
                  </a:lnTo>
                  <a:lnTo>
                    <a:pt x="66" y="69"/>
                  </a:lnTo>
                  <a:lnTo>
                    <a:pt x="90" y="66"/>
                  </a:lnTo>
                  <a:lnTo>
                    <a:pt x="48" y="59"/>
                  </a:lnTo>
                  <a:lnTo>
                    <a:pt x="11" y="55"/>
                  </a:lnTo>
                  <a:lnTo>
                    <a:pt x="42" y="49"/>
                  </a:lnTo>
                  <a:lnTo>
                    <a:pt x="73" y="42"/>
                  </a:lnTo>
                  <a:lnTo>
                    <a:pt x="48" y="42"/>
                  </a:lnTo>
                  <a:lnTo>
                    <a:pt x="24" y="49"/>
                  </a:lnTo>
                  <a:lnTo>
                    <a:pt x="21" y="42"/>
                  </a:lnTo>
                  <a:lnTo>
                    <a:pt x="21" y="35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47" name="Freeform 505"/>
            <p:cNvSpPr>
              <a:spLocks/>
            </p:cNvSpPr>
            <p:nvPr/>
          </p:nvSpPr>
          <p:spPr bwMode="auto">
            <a:xfrm>
              <a:off x="2660609" y="2656265"/>
              <a:ext cx="480323" cy="176544"/>
            </a:xfrm>
            <a:custGeom>
              <a:avLst/>
              <a:gdLst>
                <a:gd name="T0" fmla="*/ 267 w 266"/>
                <a:gd name="T1" fmla="*/ 0 h 100"/>
                <a:gd name="T2" fmla="*/ 250 w 266"/>
                <a:gd name="T3" fmla="*/ 20 h 100"/>
                <a:gd name="T4" fmla="*/ 290 w 266"/>
                <a:gd name="T5" fmla="*/ 27 h 100"/>
                <a:gd name="T6" fmla="*/ 317 w 266"/>
                <a:gd name="T7" fmla="*/ 33 h 100"/>
                <a:gd name="T8" fmla="*/ 317 w 266"/>
                <a:gd name="T9" fmla="*/ 52 h 100"/>
                <a:gd name="T10" fmla="*/ 421 w 266"/>
                <a:gd name="T11" fmla="*/ 20 h 100"/>
                <a:gd name="T12" fmla="*/ 421 w 266"/>
                <a:gd name="T13" fmla="*/ 46 h 100"/>
                <a:gd name="T14" fmla="*/ 450 w 266"/>
                <a:gd name="T15" fmla="*/ 52 h 100"/>
                <a:gd name="T16" fmla="*/ 464 w 266"/>
                <a:gd name="T17" fmla="*/ 33 h 100"/>
                <a:gd name="T18" fmla="*/ 475 w 266"/>
                <a:gd name="T19" fmla="*/ 4 h 100"/>
                <a:gd name="T20" fmla="*/ 511 w 266"/>
                <a:gd name="T21" fmla="*/ 0 h 100"/>
                <a:gd name="T22" fmla="*/ 548 w 266"/>
                <a:gd name="T23" fmla="*/ 20 h 100"/>
                <a:gd name="T24" fmla="*/ 531 w 266"/>
                <a:gd name="T25" fmla="*/ 71 h 100"/>
                <a:gd name="T26" fmla="*/ 548 w 266"/>
                <a:gd name="T27" fmla="*/ 110 h 100"/>
                <a:gd name="T28" fmla="*/ 570 w 266"/>
                <a:gd name="T29" fmla="*/ 123 h 100"/>
                <a:gd name="T30" fmla="*/ 570 w 266"/>
                <a:gd name="T31" fmla="*/ 141 h 100"/>
                <a:gd name="T32" fmla="*/ 478 w 266"/>
                <a:gd name="T33" fmla="*/ 141 h 100"/>
                <a:gd name="T34" fmla="*/ 421 w 266"/>
                <a:gd name="T35" fmla="*/ 169 h 100"/>
                <a:gd name="T36" fmla="*/ 342 w 266"/>
                <a:gd name="T37" fmla="*/ 154 h 100"/>
                <a:gd name="T38" fmla="*/ 208 w 266"/>
                <a:gd name="T39" fmla="*/ 182 h 100"/>
                <a:gd name="T40" fmla="*/ 142 w 266"/>
                <a:gd name="T41" fmla="*/ 188 h 100"/>
                <a:gd name="T42" fmla="*/ 83 w 266"/>
                <a:gd name="T43" fmla="*/ 182 h 100"/>
                <a:gd name="T44" fmla="*/ 83 w 266"/>
                <a:gd name="T45" fmla="*/ 164 h 100"/>
                <a:gd name="T46" fmla="*/ 60 w 266"/>
                <a:gd name="T47" fmla="*/ 164 h 100"/>
                <a:gd name="T48" fmla="*/ 14 w 266"/>
                <a:gd name="T49" fmla="*/ 150 h 100"/>
                <a:gd name="T50" fmla="*/ 45 w 266"/>
                <a:gd name="T51" fmla="*/ 128 h 100"/>
                <a:gd name="T52" fmla="*/ 142 w 266"/>
                <a:gd name="T53" fmla="*/ 128 h 100"/>
                <a:gd name="T54" fmla="*/ 193 w 266"/>
                <a:gd name="T55" fmla="*/ 123 h 100"/>
                <a:gd name="T56" fmla="*/ 23 w 266"/>
                <a:gd name="T57" fmla="*/ 102 h 100"/>
                <a:gd name="T58" fmla="*/ 89 w 266"/>
                <a:gd name="T59" fmla="*/ 91 h 100"/>
                <a:gd name="T60" fmla="*/ 101 w 266"/>
                <a:gd name="T61" fmla="*/ 79 h 100"/>
                <a:gd name="T62" fmla="*/ 45 w 266"/>
                <a:gd name="T63" fmla="*/ 79 h 100"/>
                <a:gd name="T64" fmla="*/ 45 w 266"/>
                <a:gd name="T65" fmla="*/ 65 h 100"/>
                <a:gd name="T66" fmla="*/ 51 w 266"/>
                <a:gd name="T67" fmla="*/ 58 h 1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66" h="100">
                  <a:moveTo>
                    <a:pt x="24" y="31"/>
                  </a:moveTo>
                  <a:lnTo>
                    <a:pt x="124" y="0"/>
                  </a:lnTo>
                  <a:lnTo>
                    <a:pt x="117" y="11"/>
                  </a:lnTo>
                  <a:lnTo>
                    <a:pt x="117" y="18"/>
                  </a:lnTo>
                  <a:lnTo>
                    <a:pt x="135" y="14"/>
                  </a:lnTo>
                  <a:lnTo>
                    <a:pt x="145" y="7"/>
                  </a:lnTo>
                  <a:lnTo>
                    <a:pt x="148" y="18"/>
                  </a:lnTo>
                  <a:lnTo>
                    <a:pt x="148" y="28"/>
                  </a:lnTo>
                  <a:lnTo>
                    <a:pt x="159" y="28"/>
                  </a:lnTo>
                  <a:lnTo>
                    <a:pt x="197" y="11"/>
                  </a:lnTo>
                  <a:lnTo>
                    <a:pt x="197" y="24"/>
                  </a:lnTo>
                  <a:lnTo>
                    <a:pt x="200" y="31"/>
                  </a:lnTo>
                  <a:lnTo>
                    <a:pt x="210" y="28"/>
                  </a:lnTo>
                  <a:lnTo>
                    <a:pt x="214" y="21"/>
                  </a:lnTo>
                  <a:lnTo>
                    <a:pt x="217" y="18"/>
                  </a:lnTo>
                  <a:lnTo>
                    <a:pt x="217" y="7"/>
                  </a:lnTo>
                  <a:lnTo>
                    <a:pt x="221" y="4"/>
                  </a:lnTo>
                  <a:lnTo>
                    <a:pt x="224" y="0"/>
                  </a:lnTo>
                  <a:lnTo>
                    <a:pt x="238" y="0"/>
                  </a:lnTo>
                  <a:lnTo>
                    <a:pt x="252" y="0"/>
                  </a:lnTo>
                  <a:lnTo>
                    <a:pt x="255" y="11"/>
                  </a:lnTo>
                  <a:lnTo>
                    <a:pt x="255" y="21"/>
                  </a:lnTo>
                  <a:lnTo>
                    <a:pt x="248" y="38"/>
                  </a:lnTo>
                  <a:lnTo>
                    <a:pt x="241" y="52"/>
                  </a:lnTo>
                  <a:lnTo>
                    <a:pt x="255" y="59"/>
                  </a:lnTo>
                  <a:lnTo>
                    <a:pt x="266" y="66"/>
                  </a:lnTo>
                  <a:lnTo>
                    <a:pt x="266" y="76"/>
                  </a:lnTo>
                  <a:lnTo>
                    <a:pt x="245" y="76"/>
                  </a:lnTo>
                  <a:lnTo>
                    <a:pt x="224" y="76"/>
                  </a:lnTo>
                  <a:lnTo>
                    <a:pt x="214" y="83"/>
                  </a:lnTo>
                  <a:lnTo>
                    <a:pt x="197" y="90"/>
                  </a:lnTo>
                  <a:lnTo>
                    <a:pt x="176" y="87"/>
                  </a:lnTo>
                  <a:lnTo>
                    <a:pt x="159" y="83"/>
                  </a:lnTo>
                  <a:lnTo>
                    <a:pt x="131" y="90"/>
                  </a:lnTo>
                  <a:lnTo>
                    <a:pt x="97" y="97"/>
                  </a:lnTo>
                  <a:lnTo>
                    <a:pt x="83" y="97"/>
                  </a:lnTo>
                  <a:lnTo>
                    <a:pt x="66" y="100"/>
                  </a:lnTo>
                  <a:lnTo>
                    <a:pt x="52" y="100"/>
                  </a:lnTo>
                  <a:lnTo>
                    <a:pt x="38" y="97"/>
                  </a:lnTo>
                  <a:lnTo>
                    <a:pt x="38" y="87"/>
                  </a:lnTo>
                  <a:lnTo>
                    <a:pt x="28" y="87"/>
                  </a:lnTo>
                  <a:lnTo>
                    <a:pt x="17" y="83"/>
                  </a:lnTo>
                  <a:lnTo>
                    <a:pt x="7" y="80"/>
                  </a:lnTo>
                  <a:lnTo>
                    <a:pt x="0" y="73"/>
                  </a:lnTo>
                  <a:lnTo>
                    <a:pt x="21" y="69"/>
                  </a:lnTo>
                  <a:lnTo>
                    <a:pt x="42" y="66"/>
                  </a:lnTo>
                  <a:lnTo>
                    <a:pt x="66" y="69"/>
                  </a:lnTo>
                  <a:lnTo>
                    <a:pt x="90" y="66"/>
                  </a:lnTo>
                  <a:lnTo>
                    <a:pt x="48" y="59"/>
                  </a:lnTo>
                  <a:lnTo>
                    <a:pt x="11" y="55"/>
                  </a:lnTo>
                  <a:lnTo>
                    <a:pt x="42" y="49"/>
                  </a:lnTo>
                  <a:lnTo>
                    <a:pt x="73" y="42"/>
                  </a:lnTo>
                  <a:lnTo>
                    <a:pt x="48" y="42"/>
                  </a:lnTo>
                  <a:lnTo>
                    <a:pt x="24" y="49"/>
                  </a:lnTo>
                  <a:lnTo>
                    <a:pt x="21" y="42"/>
                  </a:lnTo>
                  <a:lnTo>
                    <a:pt x="21" y="35"/>
                  </a:lnTo>
                  <a:lnTo>
                    <a:pt x="24" y="3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48" name="Freeform 506"/>
            <p:cNvSpPr>
              <a:spLocks/>
            </p:cNvSpPr>
            <p:nvPr/>
          </p:nvSpPr>
          <p:spPr bwMode="auto">
            <a:xfrm>
              <a:off x="3958437" y="3521483"/>
              <a:ext cx="235391" cy="205172"/>
            </a:xfrm>
            <a:custGeom>
              <a:avLst/>
              <a:gdLst>
                <a:gd name="T0" fmla="*/ 143 w 131"/>
                <a:gd name="T1" fmla="*/ 25 h 117"/>
                <a:gd name="T2" fmla="*/ 174 w 131"/>
                <a:gd name="T3" fmla="*/ 4 h 117"/>
                <a:gd name="T4" fmla="*/ 202 w 131"/>
                <a:gd name="T5" fmla="*/ 0 h 117"/>
                <a:gd name="T6" fmla="*/ 193 w 131"/>
                <a:gd name="T7" fmla="*/ 13 h 117"/>
                <a:gd name="T8" fmla="*/ 180 w 131"/>
                <a:gd name="T9" fmla="*/ 31 h 117"/>
                <a:gd name="T10" fmla="*/ 166 w 131"/>
                <a:gd name="T11" fmla="*/ 43 h 117"/>
                <a:gd name="T12" fmla="*/ 151 w 131"/>
                <a:gd name="T13" fmla="*/ 50 h 117"/>
                <a:gd name="T14" fmla="*/ 166 w 131"/>
                <a:gd name="T15" fmla="*/ 55 h 117"/>
                <a:gd name="T16" fmla="*/ 188 w 131"/>
                <a:gd name="T17" fmla="*/ 50 h 117"/>
                <a:gd name="T18" fmla="*/ 180 w 131"/>
                <a:gd name="T19" fmla="*/ 63 h 117"/>
                <a:gd name="T20" fmla="*/ 174 w 131"/>
                <a:gd name="T21" fmla="*/ 74 h 117"/>
                <a:gd name="T22" fmla="*/ 215 w 131"/>
                <a:gd name="T23" fmla="*/ 86 h 117"/>
                <a:gd name="T24" fmla="*/ 267 w 131"/>
                <a:gd name="T25" fmla="*/ 93 h 117"/>
                <a:gd name="T26" fmla="*/ 253 w 131"/>
                <a:gd name="T27" fmla="*/ 106 h 117"/>
                <a:gd name="T28" fmla="*/ 237 w 131"/>
                <a:gd name="T29" fmla="*/ 111 h 117"/>
                <a:gd name="T30" fmla="*/ 253 w 131"/>
                <a:gd name="T31" fmla="*/ 129 h 117"/>
                <a:gd name="T32" fmla="*/ 273 w 131"/>
                <a:gd name="T33" fmla="*/ 142 h 117"/>
                <a:gd name="T34" fmla="*/ 237 w 131"/>
                <a:gd name="T35" fmla="*/ 155 h 117"/>
                <a:gd name="T36" fmla="*/ 209 w 131"/>
                <a:gd name="T37" fmla="*/ 169 h 117"/>
                <a:gd name="T38" fmla="*/ 180 w 131"/>
                <a:gd name="T39" fmla="*/ 186 h 117"/>
                <a:gd name="T40" fmla="*/ 151 w 131"/>
                <a:gd name="T41" fmla="*/ 211 h 117"/>
                <a:gd name="T42" fmla="*/ 138 w 131"/>
                <a:gd name="T43" fmla="*/ 179 h 117"/>
                <a:gd name="T44" fmla="*/ 151 w 131"/>
                <a:gd name="T45" fmla="*/ 179 h 117"/>
                <a:gd name="T46" fmla="*/ 158 w 131"/>
                <a:gd name="T47" fmla="*/ 174 h 117"/>
                <a:gd name="T48" fmla="*/ 79 w 131"/>
                <a:gd name="T49" fmla="*/ 174 h 117"/>
                <a:gd name="T50" fmla="*/ 23 w 131"/>
                <a:gd name="T51" fmla="*/ 174 h 117"/>
                <a:gd name="T52" fmla="*/ 10 w 131"/>
                <a:gd name="T53" fmla="*/ 169 h 117"/>
                <a:gd name="T54" fmla="*/ 0 w 131"/>
                <a:gd name="T55" fmla="*/ 161 h 117"/>
                <a:gd name="T56" fmla="*/ 37 w 131"/>
                <a:gd name="T57" fmla="*/ 129 h 117"/>
                <a:gd name="T58" fmla="*/ 79 w 131"/>
                <a:gd name="T59" fmla="*/ 106 h 117"/>
                <a:gd name="T60" fmla="*/ 96 w 131"/>
                <a:gd name="T61" fmla="*/ 82 h 117"/>
                <a:gd name="T62" fmla="*/ 110 w 131"/>
                <a:gd name="T63" fmla="*/ 55 h 117"/>
                <a:gd name="T64" fmla="*/ 115 w 131"/>
                <a:gd name="T65" fmla="*/ 43 h 117"/>
                <a:gd name="T66" fmla="*/ 124 w 131"/>
                <a:gd name="T67" fmla="*/ 37 h 117"/>
                <a:gd name="T68" fmla="*/ 129 w 131"/>
                <a:gd name="T69" fmla="*/ 31 h 117"/>
                <a:gd name="T70" fmla="*/ 143 w 131"/>
                <a:gd name="T71" fmla="*/ 25 h 1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31" h="117">
                  <a:moveTo>
                    <a:pt x="69" y="14"/>
                  </a:moveTo>
                  <a:lnTo>
                    <a:pt x="83" y="4"/>
                  </a:lnTo>
                  <a:lnTo>
                    <a:pt x="97" y="0"/>
                  </a:lnTo>
                  <a:lnTo>
                    <a:pt x="93" y="7"/>
                  </a:lnTo>
                  <a:lnTo>
                    <a:pt x="87" y="17"/>
                  </a:lnTo>
                  <a:lnTo>
                    <a:pt x="80" y="24"/>
                  </a:lnTo>
                  <a:lnTo>
                    <a:pt x="73" y="28"/>
                  </a:lnTo>
                  <a:lnTo>
                    <a:pt x="80" y="31"/>
                  </a:lnTo>
                  <a:lnTo>
                    <a:pt x="90" y="28"/>
                  </a:lnTo>
                  <a:lnTo>
                    <a:pt x="87" y="35"/>
                  </a:lnTo>
                  <a:lnTo>
                    <a:pt x="83" y="41"/>
                  </a:lnTo>
                  <a:lnTo>
                    <a:pt x="104" y="48"/>
                  </a:lnTo>
                  <a:lnTo>
                    <a:pt x="128" y="52"/>
                  </a:lnTo>
                  <a:lnTo>
                    <a:pt x="121" y="59"/>
                  </a:lnTo>
                  <a:lnTo>
                    <a:pt x="114" y="62"/>
                  </a:lnTo>
                  <a:lnTo>
                    <a:pt x="121" y="72"/>
                  </a:lnTo>
                  <a:lnTo>
                    <a:pt x="131" y="79"/>
                  </a:lnTo>
                  <a:lnTo>
                    <a:pt x="114" y="86"/>
                  </a:lnTo>
                  <a:lnTo>
                    <a:pt x="100" y="93"/>
                  </a:lnTo>
                  <a:lnTo>
                    <a:pt x="87" y="103"/>
                  </a:lnTo>
                  <a:lnTo>
                    <a:pt x="73" y="117"/>
                  </a:lnTo>
                  <a:lnTo>
                    <a:pt x="66" y="100"/>
                  </a:lnTo>
                  <a:lnTo>
                    <a:pt x="73" y="100"/>
                  </a:lnTo>
                  <a:lnTo>
                    <a:pt x="76" y="97"/>
                  </a:lnTo>
                  <a:lnTo>
                    <a:pt x="38" y="97"/>
                  </a:lnTo>
                  <a:lnTo>
                    <a:pt x="11" y="97"/>
                  </a:lnTo>
                  <a:lnTo>
                    <a:pt x="4" y="93"/>
                  </a:lnTo>
                  <a:lnTo>
                    <a:pt x="0" y="90"/>
                  </a:lnTo>
                  <a:lnTo>
                    <a:pt x="18" y="72"/>
                  </a:lnTo>
                  <a:lnTo>
                    <a:pt x="38" y="59"/>
                  </a:lnTo>
                  <a:lnTo>
                    <a:pt x="45" y="45"/>
                  </a:lnTo>
                  <a:lnTo>
                    <a:pt x="52" y="31"/>
                  </a:lnTo>
                  <a:lnTo>
                    <a:pt x="56" y="24"/>
                  </a:lnTo>
                  <a:lnTo>
                    <a:pt x="59" y="21"/>
                  </a:lnTo>
                  <a:lnTo>
                    <a:pt x="62" y="17"/>
                  </a:lnTo>
                  <a:lnTo>
                    <a:pt x="69" y="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49" name="Freeform 507"/>
            <p:cNvSpPr>
              <a:spLocks/>
            </p:cNvSpPr>
            <p:nvPr/>
          </p:nvSpPr>
          <p:spPr bwMode="auto">
            <a:xfrm>
              <a:off x="3958437" y="3521483"/>
              <a:ext cx="235391" cy="205172"/>
            </a:xfrm>
            <a:custGeom>
              <a:avLst/>
              <a:gdLst>
                <a:gd name="T0" fmla="*/ 143 w 131"/>
                <a:gd name="T1" fmla="*/ 25 h 117"/>
                <a:gd name="T2" fmla="*/ 174 w 131"/>
                <a:gd name="T3" fmla="*/ 4 h 117"/>
                <a:gd name="T4" fmla="*/ 202 w 131"/>
                <a:gd name="T5" fmla="*/ 0 h 117"/>
                <a:gd name="T6" fmla="*/ 193 w 131"/>
                <a:gd name="T7" fmla="*/ 13 h 117"/>
                <a:gd name="T8" fmla="*/ 180 w 131"/>
                <a:gd name="T9" fmla="*/ 31 h 117"/>
                <a:gd name="T10" fmla="*/ 166 w 131"/>
                <a:gd name="T11" fmla="*/ 43 h 117"/>
                <a:gd name="T12" fmla="*/ 151 w 131"/>
                <a:gd name="T13" fmla="*/ 50 h 117"/>
                <a:gd name="T14" fmla="*/ 166 w 131"/>
                <a:gd name="T15" fmla="*/ 55 h 117"/>
                <a:gd name="T16" fmla="*/ 188 w 131"/>
                <a:gd name="T17" fmla="*/ 50 h 117"/>
                <a:gd name="T18" fmla="*/ 180 w 131"/>
                <a:gd name="T19" fmla="*/ 63 h 117"/>
                <a:gd name="T20" fmla="*/ 174 w 131"/>
                <a:gd name="T21" fmla="*/ 74 h 117"/>
                <a:gd name="T22" fmla="*/ 215 w 131"/>
                <a:gd name="T23" fmla="*/ 86 h 117"/>
                <a:gd name="T24" fmla="*/ 267 w 131"/>
                <a:gd name="T25" fmla="*/ 93 h 117"/>
                <a:gd name="T26" fmla="*/ 253 w 131"/>
                <a:gd name="T27" fmla="*/ 106 h 117"/>
                <a:gd name="T28" fmla="*/ 237 w 131"/>
                <a:gd name="T29" fmla="*/ 111 h 117"/>
                <a:gd name="T30" fmla="*/ 253 w 131"/>
                <a:gd name="T31" fmla="*/ 129 h 117"/>
                <a:gd name="T32" fmla="*/ 273 w 131"/>
                <a:gd name="T33" fmla="*/ 142 h 117"/>
                <a:gd name="T34" fmla="*/ 237 w 131"/>
                <a:gd name="T35" fmla="*/ 155 h 117"/>
                <a:gd name="T36" fmla="*/ 209 w 131"/>
                <a:gd name="T37" fmla="*/ 169 h 117"/>
                <a:gd name="T38" fmla="*/ 180 w 131"/>
                <a:gd name="T39" fmla="*/ 186 h 117"/>
                <a:gd name="T40" fmla="*/ 151 w 131"/>
                <a:gd name="T41" fmla="*/ 211 h 117"/>
                <a:gd name="T42" fmla="*/ 151 w 131"/>
                <a:gd name="T43" fmla="*/ 211 h 117"/>
                <a:gd name="T44" fmla="*/ 138 w 131"/>
                <a:gd name="T45" fmla="*/ 179 h 117"/>
                <a:gd name="T46" fmla="*/ 138 w 131"/>
                <a:gd name="T47" fmla="*/ 179 h 117"/>
                <a:gd name="T48" fmla="*/ 151 w 131"/>
                <a:gd name="T49" fmla="*/ 179 h 117"/>
                <a:gd name="T50" fmla="*/ 158 w 131"/>
                <a:gd name="T51" fmla="*/ 174 h 117"/>
                <a:gd name="T52" fmla="*/ 79 w 131"/>
                <a:gd name="T53" fmla="*/ 174 h 117"/>
                <a:gd name="T54" fmla="*/ 23 w 131"/>
                <a:gd name="T55" fmla="*/ 174 h 117"/>
                <a:gd name="T56" fmla="*/ 10 w 131"/>
                <a:gd name="T57" fmla="*/ 169 h 117"/>
                <a:gd name="T58" fmla="*/ 0 w 131"/>
                <a:gd name="T59" fmla="*/ 161 h 117"/>
                <a:gd name="T60" fmla="*/ 37 w 131"/>
                <a:gd name="T61" fmla="*/ 129 h 117"/>
                <a:gd name="T62" fmla="*/ 79 w 131"/>
                <a:gd name="T63" fmla="*/ 106 h 117"/>
                <a:gd name="T64" fmla="*/ 96 w 131"/>
                <a:gd name="T65" fmla="*/ 82 h 117"/>
                <a:gd name="T66" fmla="*/ 110 w 131"/>
                <a:gd name="T67" fmla="*/ 55 h 117"/>
                <a:gd name="T68" fmla="*/ 115 w 131"/>
                <a:gd name="T69" fmla="*/ 43 h 117"/>
                <a:gd name="T70" fmla="*/ 124 w 131"/>
                <a:gd name="T71" fmla="*/ 37 h 117"/>
                <a:gd name="T72" fmla="*/ 129 w 131"/>
                <a:gd name="T73" fmla="*/ 31 h 117"/>
                <a:gd name="T74" fmla="*/ 143 w 131"/>
                <a:gd name="T75" fmla="*/ 25 h 117"/>
                <a:gd name="T76" fmla="*/ 143 w 131"/>
                <a:gd name="T77" fmla="*/ 25 h 117"/>
                <a:gd name="T78" fmla="*/ 143 w 131"/>
                <a:gd name="T79" fmla="*/ 25 h 11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31" h="117">
                  <a:moveTo>
                    <a:pt x="69" y="14"/>
                  </a:moveTo>
                  <a:lnTo>
                    <a:pt x="83" y="4"/>
                  </a:lnTo>
                  <a:lnTo>
                    <a:pt x="97" y="0"/>
                  </a:lnTo>
                  <a:lnTo>
                    <a:pt x="93" y="7"/>
                  </a:lnTo>
                  <a:lnTo>
                    <a:pt x="87" y="17"/>
                  </a:lnTo>
                  <a:lnTo>
                    <a:pt x="80" y="24"/>
                  </a:lnTo>
                  <a:lnTo>
                    <a:pt x="73" y="28"/>
                  </a:lnTo>
                  <a:lnTo>
                    <a:pt x="80" y="31"/>
                  </a:lnTo>
                  <a:lnTo>
                    <a:pt x="90" y="28"/>
                  </a:lnTo>
                  <a:lnTo>
                    <a:pt x="87" y="35"/>
                  </a:lnTo>
                  <a:lnTo>
                    <a:pt x="83" y="41"/>
                  </a:lnTo>
                  <a:lnTo>
                    <a:pt x="104" y="48"/>
                  </a:lnTo>
                  <a:lnTo>
                    <a:pt x="128" y="52"/>
                  </a:lnTo>
                  <a:lnTo>
                    <a:pt x="121" y="59"/>
                  </a:lnTo>
                  <a:lnTo>
                    <a:pt x="114" y="62"/>
                  </a:lnTo>
                  <a:lnTo>
                    <a:pt x="121" y="72"/>
                  </a:lnTo>
                  <a:lnTo>
                    <a:pt x="131" y="79"/>
                  </a:lnTo>
                  <a:lnTo>
                    <a:pt x="114" y="86"/>
                  </a:lnTo>
                  <a:lnTo>
                    <a:pt x="100" y="93"/>
                  </a:lnTo>
                  <a:lnTo>
                    <a:pt x="87" y="103"/>
                  </a:lnTo>
                  <a:lnTo>
                    <a:pt x="73" y="117"/>
                  </a:lnTo>
                  <a:lnTo>
                    <a:pt x="66" y="100"/>
                  </a:lnTo>
                  <a:lnTo>
                    <a:pt x="73" y="100"/>
                  </a:lnTo>
                  <a:lnTo>
                    <a:pt x="76" y="97"/>
                  </a:lnTo>
                  <a:lnTo>
                    <a:pt x="38" y="97"/>
                  </a:lnTo>
                  <a:lnTo>
                    <a:pt x="11" y="97"/>
                  </a:lnTo>
                  <a:lnTo>
                    <a:pt x="4" y="93"/>
                  </a:lnTo>
                  <a:lnTo>
                    <a:pt x="0" y="90"/>
                  </a:lnTo>
                  <a:lnTo>
                    <a:pt x="18" y="72"/>
                  </a:lnTo>
                  <a:lnTo>
                    <a:pt x="38" y="59"/>
                  </a:lnTo>
                  <a:lnTo>
                    <a:pt x="45" y="45"/>
                  </a:lnTo>
                  <a:lnTo>
                    <a:pt x="52" y="31"/>
                  </a:lnTo>
                  <a:lnTo>
                    <a:pt x="56" y="24"/>
                  </a:lnTo>
                  <a:lnTo>
                    <a:pt x="59" y="21"/>
                  </a:lnTo>
                  <a:lnTo>
                    <a:pt x="62" y="17"/>
                  </a:lnTo>
                  <a:lnTo>
                    <a:pt x="69" y="14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50" name="Freeform 508"/>
            <p:cNvSpPr>
              <a:spLocks/>
            </p:cNvSpPr>
            <p:nvPr/>
          </p:nvSpPr>
          <p:spPr bwMode="auto">
            <a:xfrm>
              <a:off x="2792618" y="2505170"/>
              <a:ext cx="235391" cy="66800"/>
            </a:xfrm>
            <a:custGeom>
              <a:avLst/>
              <a:gdLst>
                <a:gd name="T0" fmla="*/ 77 w 131"/>
                <a:gd name="T1" fmla="*/ 69 h 38"/>
                <a:gd name="T2" fmla="*/ 179 w 131"/>
                <a:gd name="T3" fmla="*/ 51 h 38"/>
                <a:gd name="T4" fmla="*/ 273 w 131"/>
                <a:gd name="T5" fmla="*/ 13 h 38"/>
                <a:gd name="T6" fmla="*/ 243 w 131"/>
                <a:gd name="T7" fmla="*/ 4 h 38"/>
                <a:gd name="T8" fmla="*/ 214 w 131"/>
                <a:gd name="T9" fmla="*/ 0 h 38"/>
                <a:gd name="T10" fmla="*/ 165 w 131"/>
                <a:gd name="T11" fmla="*/ 4 h 38"/>
                <a:gd name="T12" fmla="*/ 90 w 131"/>
                <a:gd name="T13" fmla="*/ 25 h 38"/>
                <a:gd name="T14" fmla="*/ 35 w 131"/>
                <a:gd name="T15" fmla="*/ 51 h 38"/>
                <a:gd name="T16" fmla="*/ 0 w 131"/>
                <a:gd name="T17" fmla="*/ 69 h 38"/>
                <a:gd name="T18" fmla="*/ 77 w 131"/>
                <a:gd name="T19" fmla="*/ 69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38">
                  <a:moveTo>
                    <a:pt x="37" y="38"/>
                  </a:moveTo>
                  <a:lnTo>
                    <a:pt x="86" y="28"/>
                  </a:lnTo>
                  <a:lnTo>
                    <a:pt x="131" y="7"/>
                  </a:lnTo>
                  <a:lnTo>
                    <a:pt x="117" y="4"/>
                  </a:lnTo>
                  <a:lnTo>
                    <a:pt x="103" y="0"/>
                  </a:lnTo>
                  <a:lnTo>
                    <a:pt x="79" y="4"/>
                  </a:lnTo>
                  <a:lnTo>
                    <a:pt x="44" y="14"/>
                  </a:lnTo>
                  <a:lnTo>
                    <a:pt x="17" y="28"/>
                  </a:lnTo>
                  <a:lnTo>
                    <a:pt x="0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51" name="Freeform 509"/>
            <p:cNvSpPr>
              <a:spLocks/>
            </p:cNvSpPr>
            <p:nvPr/>
          </p:nvSpPr>
          <p:spPr bwMode="auto">
            <a:xfrm>
              <a:off x="2792618" y="2505170"/>
              <a:ext cx="235391" cy="66800"/>
            </a:xfrm>
            <a:custGeom>
              <a:avLst/>
              <a:gdLst>
                <a:gd name="T0" fmla="*/ 77 w 131"/>
                <a:gd name="T1" fmla="*/ 69 h 38"/>
                <a:gd name="T2" fmla="*/ 179 w 131"/>
                <a:gd name="T3" fmla="*/ 51 h 38"/>
                <a:gd name="T4" fmla="*/ 273 w 131"/>
                <a:gd name="T5" fmla="*/ 13 h 38"/>
                <a:gd name="T6" fmla="*/ 243 w 131"/>
                <a:gd name="T7" fmla="*/ 4 h 38"/>
                <a:gd name="T8" fmla="*/ 214 w 131"/>
                <a:gd name="T9" fmla="*/ 0 h 38"/>
                <a:gd name="T10" fmla="*/ 165 w 131"/>
                <a:gd name="T11" fmla="*/ 4 h 38"/>
                <a:gd name="T12" fmla="*/ 90 w 131"/>
                <a:gd name="T13" fmla="*/ 25 h 38"/>
                <a:gd name="T14" fmla="*/ 35 w 131"/>
                <a:gd name="T15" fmla="*/ 51 h 38"/>
                <a:gd name="T16" fmla="*/ 0 w 131"/>
                <a:gd name="T17" fmla="*/ 69 h 38"/>
                <a:gd name="T18" fmla="*/ 0 w 131"/>
                <a:gd name="T19" fmla="*/ 69 h 38"/>
                <a:gd name="T20" fmla="*/ 77 w 131"/>
                <a:gd name="T21" fmla="*/ 69 h 38"/>
                <a:gd name="T22" fmla="*/ 77 w 131"/>
                <a:gd name="T23" fmla="*/ 69 h 3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1" h="38">
                  <a:moveTo>
                    <a:pt x="37" y="38"/>
                  </a:moveTo>
                  <a:lnTo>
                    <a:pt x="86" y="28"/>
                  </a:lnTo>
                  <a:lnTo>
                    <a:pt x="131" y="7"/>
                  </a:lnTo>
                  <a:lnTo>
                    <a:pt x="117" y="4"/>
                  </a:lnTo>
                  <a:lnTo>
                    <a:pt x="103" y="0"/>
                  </a:lnTo>
                  <a:lnTo>
                    <a:pt x="79" y="4"/>
                  </a:lnTo>
                  <a:lnTo>
                    <a:pt x="44" y="14"/>
                  </a:lnTo>
                  <a:lnTo>
                    <a:pt x="17" y="28"/>
                  </a:lnTo>
                  <a:lnTo>
                    <a:pt x="0" y="38"/>
                  </a:lnTo>
                  <a:lnTo>
                    <a:pt x="37" y="38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52" name="Freeform 510"/>
            <p:cNvSpPr>
              <a:spLocks/>
            </p:cNvSpPr>
            <p:nvPr/>
          </p:nvSpPr>
          <p:spPr bwMode="auto">
            <a:xfrm>
              <a:off x="2903951" y="2535388"/>
              <a:ext cx="327638" cy="90658"/>
            </a:xfrm>
            <a:custGeom>
              <a:avLst/>
              <a:gdLst>
                <a:gd name="T0" fmla="*/ 0 w 182"/>
                <a:gd name="T1" fmla="*/ 60 h 52"/>
                <a:gd name="T2" fmla="*/ 42 w 182"/>
                <a:gd name="T3" fmla="*/ 60 h 52"/>
                <a:gd name="T4" fmla="*/ 95 w 182"/>
                <a:gd name="T5" fmla="*/ 54 h 52"/>
                <a:gd name="T6" fmla="*/ 78 w 182"/>
                <a:gd name="T7" fmla="*/ 66 h 52"/>
                <a:gd name="T8" fmla="*/ 66 w 182"/>
                <a:gd name="T9" fmla="*/ 78 h 52"/>
                <a:gd name="T10" fmla="*/ 70 w 182"/>
                <a:gd name="T11" fmla="*/ 86 h 52"/>
                <a:gd name="T12" fmla="*/ 86 w 182"/>
                <a:gd name="T13" fmla="*/ 90 h 52"/>
                <a:gd name="T14" fmla="*/ 152 w 182"/>
                <a:gd name="T15" fmla="*/ 78 h 52"/>
                <a:gd name="T16" fmla="*/ 216 w 182"/>
                <a:gd name="T17" fmla="*/ 66 h 52"/>
                <a:gd name="T18" fmla="*/ 239 w 182"/>
                <a:gd name="T19" fmla="*/ 66 h 52"/>
                <a:gd name="T20" fmla="*/ 260 w 182"/>
                <a:gd name="T21" fmla="*/ 66 h 52"/>
                <a:gd name="T22" fmla="*/ 287 w 182"/>
                <a:gd name="T23" fmla="*/ 66 h 52"/>
                <a:gd name="T24" fmla="*/ 325 w 182"/>
                <a:gd name="T25" fmla="*/ 60 h 52"/>
                <a:gd name="T26" fmla="*/ 352 w 182"/>
                <a:gd name="T27" fmla="*/ 49 h 52"/>
                <a:gd name="T28" fmla="*/ 383 w 182"/>
                <a:gd name="T29" fmla="*/ 36 h 52"/>
                <a:gd name="T30" fmla="*/ 352 w 182"/>
                <a:gd name="T31" fmla="*/ 32 h 52"/>
                <a:gd name="T32" fmla="*/ 325 w 182"/>
                <a:gd name="T33" fmla="*/ 32 h 52"/>
                <a:gd name="T34" fmla="*/ 340 w 182"/>
                <a:gd name="T35" fmla="*/ 18 h 52"/>
                <a:gd name="T36" fmla="*/ 349 w 182"/>
                <a:gd name="T37" fmla="*/ 0 h 52"/>
                <a:gd name="T38" fmla="*/ 311 w 182"/>
                <a:gd name="T39" fmla="*/ 0 h 52"/>
                <a:gd name="T40" fmla="*/ 283 w 182"/>
                <a:gd name="T41" fmla="*/ 24 h 52"/>
                <a:gd name="T42" fmla="*/ 244 w 182"/>
                <a:gd name="T43" fmla="*/ 43 h 52"/>
                <a:gd name="T44" fmla="*/ 201 w 182"/>
                <a:gd name="T45" fmla="*/ 36 h 52"/>
                <a:gd name="T46" fmla="*/ 173 w 182"/>
                <a:gd name="T47" fmla="*/ 18 h 52"/>
                <a:gd name="T48" fmla="*/ 123 w 182"/>
                <a:gd name="T49" fmla="*/ 18 h 52"/>
                <a:gd name="T50" fmla="*/ 70 w 182"/>
                <a:gd name="T51" fmla="*/ 32 h 52"/>
                <a:gd name="T52" fmla="*/ 28 w 182"/>
                <a:gd name="T53" fmla="*/ 43 h 52"/>
                <a:gd name="T54" fmla="*/ 0 w 182"/>
                <a:gd name="T55" fmla="*/ 60 h 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82" h="52">
                  <a:moveTo>
                    <a:pt x="0" y="35"/>
                  </a:moveTo>
                  <a:lnTo>
                    <a:pt x="20" y="35"/>
                  </a:lnTo>
                  <a:lnTo>
                    <a:pt x="44" y="31"/>
                  </a:lnTo>
                  <a:lnTo>
                    <a:pt x="37" y="38"/>
                  </a:lnTo>
                  <a:lnTo>
                    <a:pt x="31" y="45"/>
                  </a:lnTo>
                  <a:lnTo>
                    <a:pt x="34" y="49"/>
                  </a:lnTo>
                  <a:lnTo>
                    <a:pt x="41" y="52"/>
                  </a:lnTo>
                  <a:lnTo>
                    <a:pt x="72" y="45"/>
                  </a:lnTo>
                  <a:lnTo>
                    <a:pt x="103" y="38"/>
                  </a:lnTo>
                  <a:lnTo>
                    <a:pt x="113" y="38"/>
                  </a:lnTo>
                  <a:lnTo>
                    <a:pt x="124" y="38"/>
                  </a:lnTo>
                  <a:lnTo>
                    <a:pt x="137" y="38"/>
                  </a:lnTo>
                  <a:lnTo>
                    <a:pt x="155" y="35"/>
                  </a:lnTo>
                  <a:lnTo>
                    <a:pt x="168" y="28"/>
                  </a:lnTo>
                  <a:lnTo>
                    <a:pt x="182" y="21"/>
                  </a:lnTo>
                  <a:lnTo>
                    <a:pt x="168" y="18"/>
                  </a:lnTo>
                  <a:lnTo>
                    <a:pt x="155" y="18"/>
                  </a:lnTo>
                  <a:lnTo>
                    <a:pt x="162" y="11"/>
                  </a:lnTo>
                  <a:lnTo>
                    <a:pt x="165" y="0"/>
                  </a:lnTo>
                  <a:lnTo>
                    <a:pt x="148" y="0"/>
                  </a:lnTo>
                  <a:lnTo>
                    <a:pt x="134" y="14"/>
                  </a:lnTo>
                  <a:lnTo>
                    <a:pt x="117" y="25"/>
                  </a:lnTo>
                  <a:lnTo>
                    <a:pt x="96" y="21"/>
                  </a:lnTo>
                  <a:lnTo>
                    <a:pt x="82" y="11"/>
                  </a:lnTo>
                  <a:lnTo>
                    <a:pt x="58" y="11"/>
                  </a:lnTo>
                  <a:lnTo>
                    <a:pt x="34" y="18"/>
                  </a:lnTo>
                  <a:lnTo>
                    <a:pt x="13" y="2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53" name="Freeform 511"/>
            <p:cNvSpPr>
              <a:spLocks/>
            </p:cNvSpPr>
            <p:nvPr/>
          </p:nvSpPr>
          <p:spPr bwMode="auto">
            <a:xfrm>
              <a:off x="2903951" y="2535388"/>
              <a:ext cx="327638" cy="90658"/>
            </a:xfrm>
            <a:custGeom>
              <a:avLst/>
              <a:gdLst>
                <a:gd name="T0" fmla="*/ 0 w 182"/>
                <a:gd name="T1" fmla="*/ 60 h 52"/>
                <a:gd name="T2" fmla="*/ 42 w 182"/>
                <a:gd name="T3" fmla="*/ 60 h 52"/>
                <a:gd name="T4" fmla="*/ 95 w 182"/>
                <a:gd name="T5" fmla="*/ 54 h 52"/>
                <a:gd name="T6" fmla="*/ 78 w 182"/>
                <a:gd name="T7" fmla="*/ 66 h 52"/>
                <a:gd name="T8" fmla="*/ 66 w 182"/>
                <a:gd name="T9" fmla="*/ 78 h 52"/>
                <a:gd name="T10" fmla="*/ 70 w 182"/>
                <a:gd name="T11" fmla="*/ 86 h 52"/>
                <a:gd name="T12" fmla="*/ 86 w 182"/>
                <a:gd name="T13" fmla="*/ 90 h 52"/>
                <a:gd name="T14" fmla="*/ 152 w 182"/>
                <a:gd name="T15" fmla="*/ 78 h 52"/>
                <a:gd name="T16" fmla="*/ 216 w 182"/>
                <a:gd name="T17" fmla="*/ 66 h 52"/>
                <a:gd name="T18" fmla="*/ 239 w 182"/>
                <a:gd name="T19" fmla="*/ 66 h 52"/>
                <a:gd name="T20" fmla="*/ 260 w 182"/>
                <a:gd name="T21" fmla="*/ 66 h 52"/>
                <a:gd name="T22" fmla="*/ 287 w 182"/>
                <a:gd name="T23" fmla="*/ 66 h 52"/>
                <a:gd name="T24" fmla="*/ 325 w 182"/>
                <a:gd name="T25" fmla="*/ 60 h 52"/>
                <a:gd name="T26" fmla="*/ 352 w 182"/>
                <a:gd name="T27" fmla="*/ 49 h 52"/>
                <a:gd name="T28" fmla="*/ 383 w 182"/>
                <a:gd name="T29" fmla="*/ 36 h 52"/>
                <a:gd name="T30" fmla="*/ 352 w 182"/>
                <a:gd name="T31" fmla="*/ 32 h 52"/>
                <a:gd name="T32" fmla="*/ 325 w 182"/>
                <a:gd name="T33" fmla="*/ 32 h 52"/>
                <a:gd name="T34" fmla="*/ 340 w 182"/>
                <a:gd name="T35" fmla="*/ 18 h 52"/>
                <a:gd name="T36" fmla="*/ 349 w 182"/>
                <a:gd name="T37" fmla="*/ 0 h 52"/>
                <a:gd name="T38" fmla="*/ 349 w 182"/>
                <a:gd name="T39" fmla="*/ 0 h 52"/>
                <a:gd name="T40" fmla="*/ 311 w 182"/>
                <a:gd name="T41" fmla="*/ 0 h 52"/>
                <a:gd name="T42" fmla="*/ 311 w 182"/>
                <a:gd name="T43" fmla="*/ 0 h 52"/>
                <a:gd name="T44" fmla="*/ 283 w 182"/>
                <a:gd name="T45" fmla="*/ 24 h 52"/>
                <a:gd name="T46" fmla="*/ 244 w 182"/>
                <a:gd name="T47" fmla="*/ 43 h 52"/>
                <a:gd name="T48" fmla="*/ 201 w 182"/>
                <a:gd name="T49" fmla="*/ 36 h 52"/>
                <a:gd name="T50" fmla="*/ 173 w 182"/>
                <a:gd name="T51" fmla="*/ 18 h 52"/>
                <a:gd name="T52" fmla="*/ 123 w 182"/>
                <a:gd name="T53" fmla="*/ 18 h 52"/>
                <a:gd name="T54" fmla="*/ 70 w 182"/>
                <a:gd name="T55" fmla="*/ 32 h 52"/>
                <a:gd name="T56" fmla="*/ 28 w 182"/>
                <a:gd name="T57" fmla="*/ 43 h 52"/>
                <a:gd name="T58" fmla="*/ 0 w 182"/>
                <a:gd name="T59" fmla="*/ 60 h 52"/>
                <a:gd name="T60" fmla="*/ 0 w 182"/>
                <a:gd name="T61" fmla="*/ 60 h 52"/>
                <a:gd name="T62" fmla="*/ 0 w 182"/>
                <a:gd name="T63" fmla="*/ 60 h 5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2" h="52">
                  <a:moveTo>
                    <a:pt x="0" y="35"/>
                  </a:moveTo>
                  <a:lnTo>
                    <a:pt x="20" y="35"/>
                  </a:lnTo>
                  <a:lnTo>
                    <a:pt x="44" y="31"/>
                  </a:lnTo>
                  <a:lnTo>
                    <a:pt x="37" y="38"/>
                  </a:lnTo>
                  <a:lnTo>
                    <a:pt x="31" y="45"/>
                  </a:lnTo>
                  <a:lnTo>
                    <a:pt x="34" y="49"/>
                  </a:lnTo>
                  <a:lnTo>
                    <a:pt x="41" y="52"/>
                  </a:lnTo>
                  <a:lnTo>
                    <a:pt x="72" y="45"/>
                  </a:lnTo>
                  <a:lnTo>
                    <a:pt x="103" y="38"/>
                  </a:lnTo>
                  <a:lnTo>
                    <a:pt x="113" y="38"/>
                  </a:lnTo>
                  <a:lnTo>
                    <a:pt x="124" y="38"/>
                  </a:lnTo>
                  <a:lnTo>
                    <a:pt x="137" y="38"/>
                  </a:lnTo>
                  <a:lnTo>
                    <a:pt x="155" y="35"/>
                  </a:lnTo>
                  <a:lnTo>
                    <a:pt x="168" y="28"/>
                  </a:lnTo>
                  <a:lnTo>
                    <a:pt x="182" y="21"/>
                  </a:lnTo>
                  <a:lnTo>
                    <a:pt x="168" y="18"/>
                  </a:lnTo>
                  <a:lnTo>
                    <a:pt x="155" y="18"/>
                  </a:lnTo>
                  <a:lnTo>
                    <a:pt x="162" y="11"/>
                  </a:lnTo>
                  <a:lnTo>
                    <a:pt x="165" y="0"/>
                  </a:lnTo>
                  <a:lnTo>
                    <a:pt x="148" y="0"/>
                  </a:lnTo>
                  <a:lnTo>
                    <a:pt x="134" y="14"/>
                  </a:lnTo>
                  <a:lnTo>
                    <a:pt x="117" y="25"/>
                  </a:lnTo>
                  <a:lnTo>
                    <a:pt x="96" y="21"/>
                  </a:lnTo>
                  <a:lnTo>
                    <a:pt x="82" y="11"/>
                  </a:lnTo>
                  <a:lnTo>
                    <a:pt x="58" y="11"/>
                  </a:lnTo>
                  <a:lnTo>
                    <a:pt x="34" y="18"/>
                  </a:lnTo>
                  <a:lnTo>
                    <a:pt x="13" y="25"/>
                  </a:lnTo>
                  <a:lnTo>
                    <a:pt x="0" y="35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54" name="Freeform 512"/>
            <p:cNvSpPr>
              <a:spLocks/>
            </p:cNvSpPr>
            <p:nvPr/>
          </p:nvSpPr>
          <p:spPr bwMode="auto">
            <a:xfrm>
              <a:off x="3171152" y="3842759"/>
              <a:ext cx="128828" cy="42943"/>
            </a:xfrm>
            <a:custGeom>
              <a:avLst/>
              <a:gdLst>
                <a:gd name="T0" fmla="*/ 102 w 72"/>
                <a:gd name="T1" fmla="*/ 3 h 24"/>
                <a:gd name="T2" fmla="*/ 78 w 72"/>
                <a:gd name="T3" fmla="*/ 3 h 24"/>
                <a:gd name="T4" fmla="*/ 42 w 72"/>
                <a:gd name="T5" fmla="*/ 14 h 24"/>
                <a:gd name="T6" fmla="*/ 29 w 72"/>
                <a:gd name="T7" fmla="*/ 14 h 24"/>
                <a:gd name="T8" fmla="*/ 14 w 72"/>
                <a:gd name="T9" fmla="*/ 20 h 24"/>
                <a:gd name="T10" fmla="*/ 3 w 72"/>
                <a:gd name="T11" fmla="*/ 27 h 24"/>
                <a:gd name="T12" fmla="*/ 0 w 72"/>
                <a:gd name="T13" fmla="*/ 34 h 24"/>
                <a:gd name="T14" fmla="*/ 3 w 72"/>
                <a:gd name="T15" fmla="*/ 48 h 24"/>
                <a:gd name="T16" fmla="*/ 14 w 72"/>
                <a:gd name="T17" fmla="*/ 48 h 24"/>
                <a:gd name="T18" fmla="*/ 29 w 72"/>
                <a:gd name="T19" fmla="*/ 48 h 24"/>
                <a:gd name="T20" fmla="*/ 42 w 72"/>
                <a:gd name="T21" fmla="*/ 48 h 24"/>
                <a:gd name="T22" fmla="*/ 78 w 72"/>
                <a:gd name="T23" fmla="*/ 42 h 24"/>
                <a:gd name="T24" fmla="*/ 113 w 72"/>
                <a:gd name="T25" fmla="*/ 34 h 24"/>
                <a:gd name="T26" fmla="*/ 141 w 72"/>
                <a:gd name="T27" fmla="*/ 20 h 24"/>
                <a:gd name="T28" fmla="*/ 145 w 72"/>
                <a:gd name="T29" fmla="*/ 0 h 24"/>
                <a:gd name="T30" fmla="*/ 132 w 72"/>
                <a:gd name="T31" fmla="*/ 0 h 24"/>
                <a:gd name="T32" fmla="*/ 102 w 72"/>
                <a:gd name="T33" fmla="*/ 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24">
                  <a:moveTo>
                    <a:pt x="51" y="3"/>
                  </a:moveTo>
                  <a:lnTo>
                    <a:pt x="38" y="3"/>
                  </a:lnTo>
                  <a:lnTo>
                    <a:pt x="20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3" y="24"/>
                  </a:lnTo>
                  <a:lnTo>
                    <a:pt x="7" y="24"/>
                  </a:lnTo>
                  <a:lnTo>
                    <a:pt x="14" y="24"/>
                  </a:lnTo>
                  <a:lnTo>
                    <a:pt x="20" y="24"/>
                  </a:lnTo>
                  <a:lnTo>
                    <a:pt x="38" y="20"/>
                  </a:lnTo>
                  <a:lnTo>
                    <a:pt x="55" y="17"/>
                  </a:lnTo>
                  <a:lnTo>
                    <a:pt x="69" y="1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1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55" name="Freeform 513"/>
            <p:cNvSpPr>
              <a:spLocks/>
            </p:cNvSpPr>
            <p:nvPr/>
          </p:nvSpPr>
          <p:spPr bwMode="auto">
            <a:xfrm>
              <a:off x="3171151" y="3842759"/>
              <a:ext cx="128829" cy="42943"/>
            </a:xfrm>
            <a:custGeom>
              <a:avLst/>
              <a:gdLst>
                <a:gd name="T0" fmla="*/ 2147483647 w 72"/>
                <a:gd name="T1" fmla="*/ 2147483647 h 24"/>
                <a:gd name="T2" fmla="*/ 2147483647 w 72"/>
                <a:gd name="T3" fmla="*/ 2147483647 h 24"/>
                <a:gd name="T4" fmla="*/ 2147483647 w 72"/>
                <a:gd name="T5" fmla="*/ 2147483647 h 24"/>
                <a:gd name="T6" fmla="*/ 2147483647 w 72"/>
                <a:gd name="T7" fmla="*/ 2147483647 h 24"/>
                <a:gd name="T8" fmla="*/ 2147483647 w 72"/>
                <a:gd name="T9" fmla="*/ 2147483647 h 24"/>
                <a:gd name="T10" fmla="*/ 2147483647 w 72"/>
                <a:gd name="T11" fmla="*/ 2147483647 h 24"/>
                <a:gd name="T12" fmla="*/ 0 w 72"/>
                <a:gd name="T13" fmla="*/ 2147483647 h 24"/>
                <a:gd name="T14" fmla="*/ 2147483647 w 72"/>
                <a:gd name="T15" fmla="*/ 2147483647 h 24"/>
                <a:gd name="T16" fmla="*/ 2147483647 w 72"/>
                <a:gd name="T17" fmla="*/ 2147483647 h 24"/>
                <a:gd name="T18" fmla="*/ 2147483647 w 72"/>
                <a:gd name="T19" fmla="*/ 2147483647 h 24"/>
                <a:gd name="T20" fmla="*/ 2147483647 w 72"/>
                <a:gd name="T21" fmla="*/ 2147483647 h 24"/>
                <a:gd name="T22" fmla="*/ 2147483647 w 72"/>
                <a:gd name="T23" fmla="*/ 2147483647 h 24"/>
                <a:gd name="T24" fmla="*/ 2147483647 w 72"/>
                <a:gd name="T25" fmla="*/ 2147483647 h 24"/>
                <a:gd name="T26" fmla="*/ 2147483647 w 72"/>
                <a:gd name="T27" fmla="*/ 2147483647 h 24"/>
                <a:gd name="T28" fmla="*/ 2147483647 w 72"/>
                <a:gd name="T29" fmla="*/ 0 h 24"/>
                <a:gd name="T30" fmla="*/ 2147483647 w 72"/>
                <a:gd name="T31" fmla="*/ 0 h 24"/>
                <a:gd name="T32" fmla="*/ 2147483647 w 72"/>
                <a:gd name="T33" fmla="*/ 0 h 24"/>
                <a:gd name="T34" fmla="*/ 2147483647 w 72"/>
                <a:gd name="T35" fmla="*/ 2147483647 h 24"/>
                <a:gd name="T36" fmla="*/ 2147483647 w 72"/>
                <a:gd name="T37" fmla="*/ 2147483647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2" h="24">
                  <a:moveTo>
                    <a:pt x="51" y="3"/>
                  </a:moveTo>
                  <a:lnTo>
                    <a:pt x="38" y="3"/>
                  </a:lnTo>
                  <a:lnTo>
                    <a:pt x="20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3" y="24"/>
                  </a:lnTo>
                  <a:lnTo>
                    <a:pt x="7" y="24"/>
                  </a:lnTo>
                  <a:lnTo>
                    <a:pt x="14" y="24"/>
                  </a:lnTo>
                  <a:lnTo>
                    <a:pt x="20" y="24"/>
                  </a:lnTo>
                  <a:lnTo>
                    <a:pt x="38" y="20"/>
                  </a:lnTo>
                  <a:lnTo>
                    <a:pt x="55" y="17"/>
                  </a:lnTo>
                  <a:lnTo>
                    <a:pt x="69" y="1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1" y="3"/>
                  </a:lnTo>
                </a:path>
              </a:pathLst>
            </a:custGeom>
            <a:solidFill>
              <a:schemeClr val="bg1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56" name="Freeform 514"/>
            <p:cNvSpPr>
              <a:spLocks/>
            </p:cNvSpPr>
            <p:nvPr/>
          </p:nvSpPr>
          <p:spPr bwMode="auto">
            <a:xfrm>
              <a:off x="3004152" y="3890474"/>
              <a:ext cx="159047" cy="66800"/>
            </a:xfrm>
            <a:custGeom>
              <a:avLst/>
              <a:gdLst>
                <a:gd name="T0" fmla="*/ 260892247 w 89"/>
                <a:gd name="T1" fmla="*/ 40022546 h 38"/>
                <a:gd name="T2" fmla="*/ 108174747 w 89"/>
                <a:gd name="T3" fmla="*/ 76965760 h 38"/>
                <a:gd name="T4" fmla="*/ 0 w 89"/>
                <a:gd name="T5" fmla="*/ 135460790 h 38"/>
                <a:gd name="T6" fmla="*/ 41360618 w 89"/>
                <a:gd name="T7" fmla="*/ 172404004 h 38"/>
                <a:gd name="T8" fmla="*/ 124083638 w 89"/>
                <a:gd name="T9" fmla="*/ 212426550 h 38"/>
                <a:gd name="T10" fmla="*/ 356340239 w 89"/>
                <a:gd name="T11" fmla="*/ 135460790 h 38"/>
                <a:gd name="T12" fmla="*/ 572689733 w 89"/>
                <a:gd name="T13" fmla="*/ 40022546 h 38"/>
                <a:gd name="T14" fmla="*/ 521784494 w 89"/>
                <a:gd name="T15" fmla="*/ 12313820 h 38"/>
                <a:gd name="T16" fmla="*/ 486786362 w 89"/>
                <a:gd name="T17" fmla="*/ 0 h 38"/>
                <a:gd name="T18" fmla="*/ 413609747 w 89"/>
                <a:gd name="T19" fmla="*/ 0 h 38"/>
                <a:gd name="T20" fmla="*/ 369066994 w 89"/>
                <a:gd name="T21" fmla="*/ 0 h 38"/>
                <a:gd name="T22" fmla="*/ 314979621 w 89"/>
                <a:gd name="T23" fmla="*/ 12313820 h 38"/>
                <a:gd name="T24" fmla="*/ 260892247 w 89"/>
                <a:gd name="T25" fmla="*/ 40022546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38">
                  <a:moveTo>
                    <a:pt x="41" y="7"/>
                  </a:moveTo>
                  <a:lnTo>
                    <a:pt x="17" y="14"/>
                  </a:lnTo>
                  <a:lnTo>
                    <a:pt x="0" y="24"/>
                  </a:lnTo>
                  <a:lnTo>
                    <a:pt x="7" y="31"/>
                  </a:lnTo>
                  <a:lnTo>
                    <a:pt x="20" y="38"/>
                  </a:lnTo>
                  <a:lnTo>
                    <a:pt x="55" y="24"/>
                  </a:lnTo>
                  <a:lnTo>
                    <a:pt x="89" y="7"/>
                  </a:lnTo>
                  <a:lnTo>
                    <a:pt x="82" y="4"/>
                  </a:lnTo>
                  <a:lnTo>
                    <a:pt x="76" y="0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48" y="4"/>
                  </a:lnTo>
                  <a:lnTo>
                    <a:pt x="41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457" name="Freeform 515"/>
            <p:cNvSpPr>
              <a:spLocks/>
            </p:cNvSpPr>
            <p:nvPr/>
          </p:nvSpPr>
          <p:spPr bwMode="auto">
            <a:xfrm>
              <a:off x="3004152" y="3890474"/>
              <a:ext cx="159047" cy="66800"/>
            </a:xfrm>
            <a:custGeom>
              <a:avLst/>
              <a:gdLst>
                <a:gd name="T0" fmla="*/ 2147483647 w 89"/>
                <a:gd name="T1" fmla="*/ 2147483647 h 38"/>
                <a:gd name="T2" fmla="*/ 2147483647 w 89"/>
                <a:gd name="T3" fmla="*/ 2147483647 h 38"/>
                <a:gd name="T4" fmla="*/ 0 w 89"/>
                <a:gd name="T5" fmla="*/ 2147483647 h 38"/>
                <a:gd name="T6" fmla="*/ 2147483647 w 89"/>
                <a:gd name="T7" fmla="*/ 2147483647 h 38"/>
                <a:gd name="T8" fmla="*/ 2147483647 w 89"/>
                <a:gd name="T9" fmla="*/ 2147483647 h 38"/>
                <a:gd name="T10" fmla="*/ 2147483647 w 89"/>
                <a:gd name="T11" fmla="*/ 2147483647 h 38"/>
                <a:gd name="T12" fmla="*/ 2147483647 w 89"/>
                <a:gd name="T13" fmla="*/ 2147483647 h 38"/>
                <a:gd name="T14" fmla="*/ 2147483647 w 89"/>
                <a:gd name="T15" fmla="*/ 2147483647 h 38"/>
                <a:gd name="T16" fmla="*/ 2147483647 w 89"/>
                <a:gd name="T17" fmla="*/ 0 h 38"/>
                <a:gd name="T18" fmla="*/ 2147483647 w 89"/>
                <a:gd name="T19" fmla="*/ 0 h 38"/>
                <a:gd name="T20" fmla="*/ 2147483647 w 89"/>
                <a:gd name="T21" fmla="*/ 0 h 38"/>
                <a:gd name="T22" fmla="*/ 2147483647 w 89"/>
                <a:gd name="T23" fmla="*/ 2147483647 h 38"/>
                <a:gd name="T24" fmla="*/ 2147483647 w 89"/>
                <a:gd name="T25" fmla="*/ 2147483647 h 38"/>
                <a:gd name="T26" fmla="*/ 2147483647 w 89"/>
                <a:gd name="T27" fmla="*/ 2147483647 h 38"/>
                <a:gd name="T28" fmla="*/ 2147483647 w 89"/>
                <a:gd name="T29" fmla="*/ 2147483647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9" h="38">
                  <a:moveTo>
                    <a:pt x="41" y="7"/>
                  </a:moveTo>
                  <a:lnTo>
                    <a:pt x="17" y="14"/>
                  </a:lnTo>
                  <a:lnTo>
                    <a:pt x="0" y="24"/>
                  </a:lnTo>
                  <a:lnTo>
                    <a:pt x="7" y="31"/>
                  </a:lnTo>
                  <a:lnTo>
                    <a:pt x="20" y="38"/>
                  </a:lnTo>
                  <a:lnTo>
                    <a:pt x="55" y="24"/>
                  </a:lnTo>
                  <a:lnTo>
                    <a:pt x="89" y="7"/>
                  </a:lnTo>
                  <a:lnTo>
                    <a:pt x="82" y="4"/>
                  </a:lnTo>
                  <a:lnTo>
                    <a:pt x="76" y="0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48" y="4"/>
                  </a:lnTo>
                  <a:lnTo>
                    <a:pt x="41" y="7"/>
                  </a:lnTo>
                  <a:close/>
                </a:path>
              </a:pathLst>
            </a:custGeom>
            <a:solidFill>
              <a:schemeClr val="bg1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58" name="Freeform 516"/>
            <p:cNvSpPr>
              <a:spLocks/>
            </p:cNvSpPr>
            <p:nvPr/>
          </p:nvSpPr>
          <p:spPr bwMode="auto">
            <a:xfrm>
              <a:off x="2798980" y="3631227"/>
              <a:ext cx="397619" cy="308552"/>
            </a:xfrm>
            <a:custGeom>
              <a:avLst/>
              <a:gdLst>
                <a:gd name="T0" fmla="*/ 2147483647 w 221"/>
                <a:gd name="T1" fmla="*/ 2147483647 h 176"/>
                <a:gd name="T2" fmla="*/ 2147483647 w 221"/>
                <a:gd name="T3" fmla="*/ 2147483647 h 176"/>
                <a:gd name="T4" fmla="*/ 2147483647 w 221"/>
                <a:gd name="T5" fmla="*/ 2147483647 h 176"/>
                <a:gd name="T6" fmla="*/ 2147483647 w 221"/>
                <a:gd name="T7" fmla="*/ 2147483647 h 176"/>
                <a:gd name="T8" fmla="*/ 2147483647 w 221"/>
                <a:gd name="T9" fmla="*/ 2147483647 h 176"/>
                <a:gd name="T10" fmla="*/ 2147483647 w 221"/>
                <a:gd name="T11" fmla="*/ 2147483647 h 176"/>
                <a:gd name="T12" fmla="*/ 2147483647 w 221"/>
                <a:gd name="T13" fmla="*/ 2147483647 h 176"/>
                <a:gd name="T14" fmla="*/ 2147483647 w 221"/>
                <a:gd name="T15" fmla="*/ 2147483647 h 176"/>
                <a:gd name="T16" fmla="*/ 2147483647 w 221"/>
                <a:gd name="T17" fmla="*/ 2147483647 h 176"/>
                <a:gd name="T18" fmla="*/ 2147483647 w 221"/>
                <a:gd name="T19" fmla="*/ 2147483647 h 176"/>
                <a:gd name="T20" fmla="*/ 2147483647 w 221"/>
                <a:gd name="T21" fmla="*/ 2147483647 h 176"/>
                <a:gd name="T22" fmla="*/ 2147483647 w 221"/>
                <a:gd name="T23" fmla="*/ 0 h 176"/>
                <a:gd name="T24" fmla="*/ 2147483647 w 221"/>
                <a:gd name="T25" fmla="*/ 2147483647 h 176"/>
                <a:gd name="T26" fmla="*/ 2147483647 w 221"/>
                <a:gd name="T27" fmla="*/ 2147483647 h 176"/>
                <a:gd name="T28" fmla="*/ 2147483647 w 221"/>
                <a:gd name="T29" fmla="*/ 2147483647 h 176"/>
                <a:gd name="T30" fmla="*/ 2147483647 w 221"/>
                <a:gd name="T31" fmla="*/ 2147483647 h 176"/>
                <a:gd name="T32" fmla="*/ 2147483647 w 221"/>
                <a:gd name="T33" fmla="*/ 2147483647 h 176"/>
                <a:gd name="T34" fmla="*/ 2147483647 w 221"/>
                <a:gd name="T35" fmla="*/ 2147483647 h 176"/>
                <a:gd name="T36" fmla="*/ 0 w 221"/>
                <a:gd name="T37" fmla="*/ 2147483647 h 176"/>
                <a:gd name="T38" fmla="*/ 2147483647 w 221"/>
                <a:gd name="T39" fmla="*/ 2147483647 h 176"/>
                <a:gd name="T40" fmla="*/ 2147483647 w 221"/>
                <a:gd name="T41" fmla="*/ 2147483647 h 176"/>
                <a:gd name="T42" fmla="*/ 2147483647 w 221"/>
                <a:gd name="T43" fmla="*/ 2147483647 h 176"/>
                <a:gd name="T44" fmla="*/ 2147483647 w 221"/>
                <a:gd name="T45" fmla="*/ 2147483647 h 176"/>
                <a:gd name="T46" fmla="*/ 2147483647 w 221"/>
                <a:gd name="T47" fmla="*/ 2147483647 h 176"/>
                <a:gd name="T48" fmla="*/ 2147483647 w 221"/>
                <a:gd name="T49" fmla="*/ 2147483647 h 176"/>
                <a:gd name="T50" fmla="*/ 2147483647 w 221"/>
                <a:gd name="T51" fmla="*/ 2147483647 h 176"/>
                <a:gd name="T52" fmla="*/ 2147483647 w 221"/>
                <a:gd name="T53" fmla="*/ 2147483647 h 176"/>
                <a:gd name="T54" fmla="*/ 2147483647 w 221"/>
                <a:gd name="T55" fmla="*/ 2147483647 h 176"/>
                <a:gd name="T56" fmla="*/ 2147483647 w 221"/>
                <a:gd name="T57" fmla="*/ 2147483647 h 176"/>
                <a:gd name="T58" fmla="*/ 2147483647 w 221"/>
                <a:gd name="T59" fmla="*/ 2147483647 h 176"/>
                <a:gd name="T60" fmla="*/ 2147483647 w 221"/>
                <a:gd name="T61" fmla="*/ 2147483647 h 176"/>
                <a:gd name="T62" fmla="*/ 2147483647 w 221"/>
                <a:gd name="T63" fmla="*/ 2147483647 h 176"/>
                <a:gd name="T64" fmla="*/ 2147483647 w 221"/>
                <a:gd name="T65" fmla="*/ 2147483647 h 176"/>
                <a:gd name="T66" fmla="*/ 2147483647 w 221"/>
                <a:gd name="T67" fmla="*/ 2147483647 h 176"/>
                <a:gd name="T68" fmla="*/ 2147483647 w 221"/>
                <a:gd name="T69" fmla="*/ 2147483647 h 176"/>
                <a:gd name="T70" fmla="*/ 2147483647 w 221"/>
                <a:gd name="T71" fmla="*/ 2147483647 h 176"/>
                <a:gd name="T72" fmla="*/ 2147483647 w 221"/>
                <a:gd name="T73" fmla="*/ 2147483647 h 176"/>
                <a:gd name="T74" fmla="*/ 2147483647 w 221"/>
                <a:gd name="T75" fmla="*/ 2147483647 h 176"/>
                <a:gd name="T76" fmla="*/ 2147483647 w 221"/>
                <a:gd name="T77" fmla="*/ 2147483647 h 1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1" h="176">
                  <a:moveTo>
                    <a:pt x="148" y="152"/>
                  </a:moveTo>
                  <a:lnTo>
                    <a:pt x="159" y="141"/>
                  </a:lnTo>
                  <a:lnTo>
                    <a:pt x="169" y="131"/>
                  </a:lnTo>
                  <a:lnTo>
                    <a:pt x="172" y="110"/>
                  </a:lnTo>
                  <a:lnTo>
                    <a:pt x="183" y="93"/>
                  </a:lnTo>
                  <a:lnTo>
                    <a:pt x="190" y="93"/>
                  </a:lnTo>
                  <a:lnTo>
                    <a:pt x="193" y="100"/>
                  </a:lnTo>
                  <a:lnTo>
                    <a:pt x="196" y="110"/>
                  </a:lnTo>
                  <a:lnTo>
                    <a:pt x="207" y="107"/>
                  </a:lnTo>
                  <a:lnTo>
                    <a:pt x="221" y="103"/>
                  </a:lnTo>
                  <a:lnTo>
                    <a:pt x="221" y="90"/>
                  </a:lnTo>
                  <a:lnTo>
                    <a:pt x="214" y="83"/>
                  </a:lnTo>
                  <a:lnTo>
                    <a:pt x="210" y="76"/>
                  </a:lnTo>
                  <a:lnTo>
                    <a:pt x="203" y="72"/>
                  </a:lnTo>
                  <a:lnTo>
                    <a:pt x="193" y="69"/>
                  </a:lnTo>
                  <a:lnTo>
                    <a:pt x="169" y="69"/>
                  </a:lnTo>
                  <a:lnTo>
                    <a:pt x="152" y="66"/>
                  </a:lnTo>
                  <a:lnTo>
                    <a:pt x="148" y="52"/>
                  </a:lnTo>
                  <a:lnTo>
                    <a:pt x="145" y="35"/>
                  </a:lnTo>
                  <a:lnTo>
                    <a:pt x="138" y="28"/>
                  </a:lnTo>
                  <a:lnTo>
                    <a:pt x="131" y="24"/>
                  </a:lnTo>
                  <a:lnTo>
                    <a:pt x="124" y="14"/>
                  </a:lnTo>
                  <a:lnTo>
                    <a:pt x="121" y="0"/>
                  </a:lnTo>
                  <a:lnTo>
                    <a:pt x="110" y="0"/>
                  </a:lnTo>
                  <a:lnTo>
                    <a:pt x="96" y="0"/>
                  </a:lnTo>
                  <a:lnTo>
                    <a:pt x="83" y="7"/>
                  </a:lnTo>
                  <a:lnTo>
                    <a:pt x="79" y="10"/>
                  </a:lnTo>
                  <a:lnTo>
                    <a:pt x="76" y="17"/>
                  </a:lnTo>
                  <a:lnTo>
                    <a:pt x="72" y="21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2" y="21"/>
                  </a:lnTo>
                  <a:lnTo>
                    <a:pt x="38" y="31"/>
                  </a:lnTo>
                  <a:lnTo>
                    <a:pt x="21" y="35"/>
                  </a:lnTo>
                  <a:lnTo>
                    <a:pt x="14" y="38"/>
                  </a:lnTo>
                  <a:lnTo>
                    <a:pt x="7" y="41"/>
                  </a:lnTo>
                  <a:lnTo>
                    <a:pt x="3" y="45"/>
                  </a:lnTo>
                  <a:lnTo>
                    <a:pt x="0" y="52"/>
                  </a:lnTo>
                  <a:lnTo>
                    <a:pt x="14" y="55"/>
                  </a:lnTo>
                  <a:lnTo>
                    <a:pt x="28" y="55"/>
                  </a:lnTo>
                  <a:lnTo>
                    <a:pt x="52" y="48"/>
                  </a:lnTo>
                  <a:lnTo>
                    <a:pt x="79" y="41"/>
                  </a:lnTo>
                  <a:lnTo>
                    <a:pt x="72" y="48"/>
                  </a:lnTo>
                  <a:lnTo>
                    <a:pt x="69" y="55"/>
                  </a:lnTo>
                  <a:lnTo>
                    <a:pt x="72" y="55"/>
                  </a:lnTo>
                  <a:lnTo>
                    <a:pt x="76" y="55"/>
                  </a:lnTo>
                  <a:lnTo>
                    <a:pt x="107" y="59"/>
                  </a:lnTo>
                  <a:lnTo>
                    <a:pt x="141" y="62"/>
                  </a:lnTo>
                  <a:lnTo>
                    <a:pt x="141" y="69"/>
                  </a:lnTo>
                  <a:lnTo>
                    <a:pt x="138" y="72"/>
                  </a:lnTo>
                  <a:lnTo>
                    <a:pt x="134" y="76"/>
                  </a:lnTo>
                  <a:lnTo>
                    <a:pt x="128" y="76"/>
                  </a:lnTo>
                  <a:lnTo>
                    <a:pt x="121" y="76"/>
                  </a:lnTo>
                  <a:lnTo>
                    <a:pt x="114" y="72"/>
                  </a:lnTo>
                  <a:lnTo>
                    <a:pt x="86" y="83"/>
                  </a:lnTo>
                  <a:lnTo>
                    <a:pt x="65" y="97"/>
                  </a:lnTo>
                  <a:lnTo>
                    <a:pt x="59" y="100"/>
                  </a:lnTo>
                  <a:lnTo>
                    <a:pt x="55" y="110"/>
                  </a:lnTo>
                  <a:lnTo>
                    <a:pt x="41" y="134"/>
                  </a:lnTo>
                  <a:lnTo>
                    <a:pt x="31" y="162"/>
                  </a:lnTo>
                  <a:lnTo>
                    <a:pt x="38" y="172"/>
                  </a:lnTo>
                  <a:lnTo>
                    <a:pt x="45" y="176"/>
                  </a:lnTo>
                  <a:lnTo>
                    <a:pt x="52" y="176"/>
                  </a:lnTo>
                  <a:lnTo>
                    <a:pt x="59" y="169"/>
                  </a:lnTo>
                  <a:lnTo>
                    <a:pt x="62" y="162"/>
                  </a:lnTo>
                  <a:lnTo>
                    <a:pt x="65" y="152"/>
                  </a:lnTo>
                  <a:lnTo>
                    <a:pt x="72" y="131"/>
                  </a:lnTo>
                  <a:lnTo>
                    <a:pt x="79" y="114"/>
                  </a:lnTo>
                  <a:lnTo>
                    <a:pt x="103" y="97"/>
                  </a:lnTo>
                  <a:lnTo>
                    <a:pt x="131" y="79"/>
                  </a:lnTo>
                  <a:lnTo>
                    <a:pt x="141" y="90"/>
                  </a:lnTo>
                  <a:lnTo>
                    <a:pt x="148" y="100"/>
                  </a:lnTo>
                  <a:lnTo>
                    <a:pt x="138" y="114"/>
                  </a:lnTo>
                  <a:lnTo>
                    <a:pt x="128" y="128"/>
                  </a:lnTo>
                  <a:lnTo>
                    <a:pt x="138" y="124"/>
                  </a:lnTo>
                  <a:lnTo>
                    <a:pt x="148" y="124"/>
                  </a:lnTo>
                  <a:lnTo>
                    <a:pt x="148" y="138"/>
                  </a:lnTo>
                  <a:lnTo>
                    <a:pt x="148" y="15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59" name="Freeform 517"/>
            <p:cNvSpPr>
              <a:spLocks/>
            </p:cNvSpPr>
            <p:nvPr/>
          </p:nvSpPr>
          <p:spPr bwMode="auto">
            <a:xfrm>
              <a:off x="2798980" y="3631227"/>
              <a:ext cx="397619" cy="308552"/>
            </a:xfrm>
            <a:custGeom>
              <a:avLst/>
              <a:gdLst>
                <a:gd name="T0" fmla="*/ 2147483647 w 221"/>
                <a:gd name="T1" fmla="*/ 2147483647 h 176"/>
                <a:gd name="T2" fmla="*/ 2147483647 w 221"/>
                <a:gd name="T3" fmla="*/ 2147483647 h 176"/>
                <a:gd name="T4" fmla="*/ 2147483647 w 221"/>
                <a:gd name="T5" fmla="*/ 2147483647 h 176"/>
                <a:gd name="T6" fmla="*/ 2147483647 w 221"/>
                <a:gd name="T7" fmla="*/ 2147483647 h 176"/>
                <a:gd name="T8" fmla="*/ 2147483647 w 221"/>
                <a:gd name="T9" fmla="*/ 2147483647 h 176"/>
                <a:gd name="T10" fmla="*/ 2147483647 w 221"/>
                <a:gd name="T11" fmla="*/ 2147483647 h 176"/>
                <a:gd name="T12" fmla="*/ 2147483647 w 221"/>
                <a:gd name="T13" fmla="*/ 2147483647 h 176"/>
                <a:gd name="T14" fmla="*/ 2147483647 w 221"/>
                <a:gd name="T15" fmla="*/ 2147483647 h 176"/>
                <a:gd name="T16" fmla="*/ 2147483647 w 221"/>
                <a:gd name="T17" fmla="*/ 2147483647 h 176"/>
                <a:gd name="T18" fmla="*/ 2147483647 w 221"/>
                <a:gd name="T19" fmla="*/ 2147483647 h 176"/>
                <a:gd name="T20" fmla="*/ 2147483647 w 221"/>
                <a:gd name="T21" fmla="*/ 2147483647 h 176"/>
                <a:gd name="T22" fmla="*/ 2147483647 w 221"/>
                <a:gd name="T23" fmla="*/ 2147483647 h 176"/>
                <a:gd name="T24" fmla="*/ 2147483647 w 221"/>
                <a:gd name="T25" fmla="*/ 2147483647 h 176"/>
                <a:gd name="T26" fmla="*/ 2147483647 w 221"/>
                <a:gd name="T27" fmla="*/ 0 h 176"/>
                <a:gd name="T28" fmla="*/ 2147483647 w 221"/>
                <a:gd name="T29" fmla="*/ 0 h 176"/>
                <a:gd name="T30" fmla="*/ 2147483647 w 221"/>
                <a:gd name="T31" fmla="*/ 2147483647 h 176"/>
                <a:gd name="T32" fmla="*/ 2147483647 w 221"/>
                <a:gd name="T33" fmla="*/ 2147483647 h 176"/>
                <a:gd name="T34" fmla="*/ 2147483647 w 221"/>
                <a:gd name="T35" fmla="*/ 2147483647 h 176"/>
                <a:gd name="T36" fmla="*/ 2147483647 w 221"/>
                <a:gd name="T37" fmla="*/ 2147483647 h 176"/>
                <a:gd name="T38" fmla="*/ 2147483647 w 221"/>
                <a:gd name="T39" fmla="*/ 2147483647 h 176"/>
                <a:gd name="T40" fmla="*/ 2147483647 w 221"/>
                <a:gd name="T41" fmla="*/ 2147483647 h 176"/>
                <a:gd name="T42" fmla="*/ 0 w 221"/>
                <a:gd name="T43" fmla="*/ 2147483647 h 176"/>
                <a:gd name="T44" fmla="*/ 2147483647 w 221"/>
                <a:gd name="T45" fmla="*/ 2147483647 h 176"/>
                <a:gd name="T46" fmla="*/ 2147483647 w 221"/>
                <a:gd name="T47" fmla="*/ 2147483647 h 176"/>
                <a:gd name="T48" fmla="*/ 2147483647 w 221"/>
                <a:gd name="T49" fmla="*/ 2147483647 h 176"/>
                <a:gd name="T50" fmla="*/ 2147483647 w 221"/>
                <a:gd name="T51" fmla="*/ 2147483647 h 176"/>
                <a:gd name="T52" fmla="*/ 2147483647 w 221"/>
                <a:gd name="T53" fmla="*/ 2147483647 h 176"/>
                <a:gd name="T54" fmla="*/ 2147483647 w 221"/>
                <a:gd name="T55" fmla="*/ 2147483647 h 176"/>
                <a:gd name="T56" fmla="*/ 2147483647 w 221"/>
                <a:gd name="T57" fmla="*/ 2147483647 h 176"/>
                <a:gd name="T58" fmla="*/ 2147483647 w 221"/>
                <a:gd name="T59" fmla="*/ 2147483647 h 176"/>
                <a:gd name="T60" fmla="*/ 2147483647 w 221"/>
                <a:gd name="T61" fmla="*/ 2147483647 h 176"/>
                <a:gd name="T62" fmla="*/ 2147483647 w 221"/>
                <a:gd name="T63" fmla="*/ 2147483647 h 176"/>
                <a:gd name="T64" fmla="*/ 2147483647 w 221"/>
                <a:gd name="T65" fmla="*/ 2147483647 h 176"/>
                <a:gd name="T66" fmla="*/ 2147483647 w 221"/>
                <a:gd name="T67" fmla="*/ 2147483647 h 176"/>
                <a:gd name="T68" fmla="*/ 2147483647 w 221"/>
                <a:gd name="T69" fmla="*/ 2147483647 h 176"/>
                <a:gd name="T70" fmla="*/ 2147483647 w 221"/>
                <a:gd name="T71" fmla="*/ 2147483647 h 176"/>
                <a:gd name="T72" fmla="*/ 2147483647 w 221"/>
                <a:gd name="T73" fmla="*/ 2147483647 h 176"/>
                <a:gd name="T74" fmla="*/ 2147483647 w 221"/>
                <a:gd name="T75" fmla="*/ 2147483647 h 176"/>
                <a:gd name="T76" fmla="*/ 2147483647 w 221"/>
                <a:gd name="T77" fmla="*/ 2147483647 h 176"/>
                <a:gd name="T78" fmla="*/ 2147483647 w 221"/>
                <a:gd name="T79" fmla="*/ 2147483647 h 176"/>
                <a:gd name="T80" fmla="*/ 2147483647 w 221"/>
                <a:gd name="T81" fmla="*/ 2147483647 h 176"/>
                <a:gd name="T82" fmla="*/ 2147483647 w 221"/>
                <a:gd name="T83" fmla="*/ 2147483647 h 176"/>
                <a:gd name="T84" fmla="*/ 2147483647 w 221"/>
                <a:gd name="T85" fmla="*/ 2147483647 h 17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1" h="176">
                  <a:moveTo>
                    <a:pt x="148" y="152"/>
                  </a:moveTo>
                  <a:lnTo>
                    <a:pt x="159" y="141"/>
                  </a:lnTo>
                  <a:lnTo>
                    <a:pt x="169" y="131"/>
                  </a:lnTo>
                  <a:lnTo>
                    <a:pt x="172" y="110"/>
                  </a:lnTo>
                  <a:lnTo>
                    <a:pt x="183" y="93"/>
                  </a:lnTo>
                  <a:lnTo>
                    <a:pt x="190" y="93"/>
                  </a:lnTo>
                  <a:lnTo>
                    <a:pt x="193" y="100"/>
                  </a:lnTo>
                  <a:lnTo>
                    <a:pt x="196" y="110"/>
                  </a:lnTo>
                  <a:lnTo>
                    <a:pt x="207" y="107"/>
                  </a:lnTo>
                  <a:lnTo>
                    <a:pt x="221" y="103"/>
                  </a:lnTo>
                  <a:lnTo>
                    <a:pt x="221" y="90"/>
                  </a:lnTo>
                  <a:lnTo>
                    <a:pt x="214" y="83"/>
                  </a:lnTo>
                  <a:lnTo>
                    <a:pt x="210" y="76"/>
                  </a:lnTo>
                  <a:lnTo>
                    <a:pt x="203" y="72"/>
                  </a:lnTo>
                  <a:lnTo>
                    <a:pt x="193" y="69"/>
                  </a:lnTo>
                  <a:lnTo>
                    <a:pt x="169" y="69"/>
                  </a:lnTo>
                  <a:lnTo>
                    <a:pt x="152" y="66"/>
                  </a:lnTo>
                  <a:lnTo>
                    <a:pt x="148" y="52"/>
                  </a:lnTo>
                  <a:lnTo>
                    <a:pt x="145" y="35"/>
                  </a:lnTo>
                  <a:lnTo>
                    <a:pt x="138" y="28"/>
                  </a:lnTo>
                  <a:lnTo>
                    <a:pt x="131" y="24"/>
                  </a:lnTo>
                  <a:lnTo>
                    <a:pt x="124" y="14"/>
                  </a:lnTo>
                  <a:lnTo>
                    <a:pt x="121" y="0"/>
                  </a:lnTo>
                  <a:lnTo>
                    <a:pt x="110" y="0"/>
                  </a:lnTo>
                  <a:lnTo>
                    <a:pt x="96" y="0"/>
                  </a:lnTo>
                  <a:lnTo>
                    <a:pt x="83" y="7"/>
                  </a:lnTo>
                  <a:lnTo>
                    <a:pt x="79" y="10"/>
                  </a:lnTo>
                  <a:lnTo>
                    <a:pt x="76" y="17"/>
                  </a:lnTo>
                  <a:lnTo>
                    <a:pt x="72" y="21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2" y="21"/>
                  </a:lnTo>
                  <a:lnTo>
                    <a:pt x="38" y="31"/>
                  </a:lnTo>
                  <a:lnTo>
                    <a:pt x="21" y="35"/>
                  </a:lnTo>
                  <a:lnTo>
                    <a:pt x="14" y="38"/>
                  </a:lnTo>
                  <a:lnTo>
                    <a:pt x="7" y="41"/>
                  </a:lnTo>
                  <a:lnTo>
                    <a:pt x="3" y="45"/>
                  </a:lnTo>
                  <a:lnTo>
                    <a:pt x="0" y="52"/>
                  </a:lnTo>
                  <a:lnTo>
                    <a:pt x="14" y="55"/>
                  </a:lnTo>
                  <a:lnTo>
                    <a:pt x="28" y="55"/>
                  </a:lnTo>
                  <a:lnTo>
                    <a:pt x="52" y="48"/>
                  </a:lnTo>
                  <a:lnTo>
                    <a:pt x="79" y="41"/>
                  </a:lnTo>
                  <a:lnTo>
                    <a:pt x="72" y="48"/>
                  </a:lnTo>
                  <a:lnTo>
                    <a:pt x="69" y="55"/>
                  </a:lnTo>
                  <a:lnTo>
                    <a:pt x="72" y="55"/>
                  </a:lnTo>
                  <a:lnTo>
                    <a:pt x="76" y="55"/>
                  </a:lnTo>
                  <a:lnTo>
                    <a:pt x="107" y="59"/>
                  </a:lnTo>
                  <a:lnTo>
                    <a:pt x="141" y="62"/>
                  </a:lnTo>
                  <a:lnTo>
                    <a:pt x="141" y="69"/>
                  </a:lnTo>
                  <a:lnTo>
                    <a:pt x="138" y="72"/>
                  </a:lnTo>
                  <a:lnTo>
                    <a:pt x="134" y="76"/>
                  </a:lnTo>
                  <a:lnTo>
                    <a:pt x="128" y="76"/>
                  </a:lnTo>
                  <a:lnTo>
                    <a:pt x="121" y="76"/>
                  </a:lnTo>
                  <a:lnTo>
                    <a:pt x="114" y="72"/>
                  </a:lnTo>
                  <a:lnTo>
                    <a:pt x="86" y="83"/>
                  </a:lnTo>
                  <a:lnTo>
                    <a:pt x="65" y="97"/>
                  </a:lnTo>
                  <a:lnTo>
                    <a:pt x="59" y="100"/>
                  </a:lnTo>
                  <a:lnTo>
                    <a:pt x="55" y="110"/>
                  </a:lnTo>
                  <a:lnTo>
                    <a:pt x="41" y="134"/>
                  </a:lnTo>
                  <a:lnTo>
                    <a:pt x="31" y="162"/>
                  </a:lnTo>
                  <a:lnTo>
                    <a:pt x="38" y="172"/>
                  </a:lnTo>
                  <a:lnTo>
                    <a:pt x="45" y="176"/>
                  </a:lnTo>
                  <a:lnTo>
                    <a:pt x="52" y="176"/>
                  </a:lnTo>
                  <a:lnTo>
                    <a:pt x="59" y="169"/>
                  </a:lnTo>
                  <a:lnTo>
                    <a:pt x="62" y="162"/>
                  </a:lnTo>
                  <a:lnTo>
                    <a:pt x="65" y="152"/>
                  </a:lnTo>
                  <a:lnTo>
                    <a:pt x="72" y="131"/>
                  </a:lnTo>
                  <a:lnTo>
                    <a:pt x="79" y="114"/>
                  </a:lnTo>
                  <a:lnTo>
                    <a:pt x="103" y="97"/>
                  </a:lnTo>
                  <a:lnTo>
                    <a:pt x="131" y="79"/>
                  </a:lnTo>
                  <a:lnTo>
                    <a:pt x="141" y="90"/>
                  </a:lnTo>
                  <a:lnTo>
                    <a:pt x="148" y="100"/>
                  </a:lnTo>
                  <a:lnTo>
                    <a:pt x="138" y="114"/>
                  </a:lnTo>
                  <a:lnTo>
                    <a:pt x="128" y="128"/>
                  </a:lnTo>
                  <a:lnTo>
                    <a:pt x="138" y="124"/>
                  </a:lnTo>
                  <a:lnTo>
                    <a:pt x="148" y="124"/>
                  </a:lnTo>
                  <a:lnTo>
                    <a:pt x="148" y="138"/>
                  </a:lnTo>
                  <a:lnTo>
                    <a:pt x="148" y="152"/>
                  </a:lnTo>
                </a:path>
              </a:pathLst>
            </a:custGeom>
            <a:noFill/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460" name="Ellipse 459"/>
            <p:cNvSpPr>
              <a:spLocks noChangeAspect="1"/>
            </p:cNvSpPr>
            <p:nvPr/>
          </p:nvSpPr>
          <p:spPr bwMode="auto">
            <a:xfrm>
              <a:off x="2529838" y="3935518"/>
              <a:ext cx="252000" cy="2520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4</a:t>
              </a:r>
            </a:p>
          </p:txBody>
        </p:sp>
        <p:sp>
          <p:nvSpPr>
            <p:cNvPr id="461" name="Ellipse 460"/>
            <p:cNvSpPr>
              <a:spLocks noChangeAspect="1"/>
            </p:cNvSpPr>
            <p:nvPr/>
          </p:nvSpPr>
          <p:spPr bwMode="auto">
            <a:xfrm>
              <a:off x="7167760" y="3736001"/>
              <a:ext cx="288000" cy="2880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7</a:t>
              </a:r>
            </a:p>
          </p:txBody>
        </p:sp>
        <p:sp>
          <p:nvSpPr>
            <p:cNvPr id="462" name="Ellipse 461"/>
            <p:cNvSpPr>
              <a:spLocks noChangeAspect="1"/>
            </p:cNvSpPr>
            <p:nvPr/>
          </p:nvSpPr>
          <p:spPr bwMode="auto">
            <a:xfrm>
              <a:off x="6329862" y="3731294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3</a:t>
              </a:r>
            </a:p>
          </p:txBody>
        </p:sp>
        <p:sp>
          <p:nvSpPr>
            <p:cNvPr id="463" name="Ellipse 462"/>
            <p:cNvSpPr>
              <a:spLocks noChangeAspect="1"/>
            </p:cNvSpPr>
            <p:nvPr/>
          </p:nvSpPr>
          <p:spPr bwMode="auto">
            <a:xfrm>
              <a:off x="5515419" y="4415055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3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64" name="Ellipse 463"/>
            <p:cNvSpPr>
              <a:spLocks noChangeAspect="1"/>
            </p:cNvSpPr>
            <p:nvPr/>
          </p:nvSpPr>
          <p:spPr bwMode="auto">
            <a:xfrm>
              <a:off x="6899037" y="3595641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6</a:t>
              </a:r>
            </a:p>
          </p:txBody>
        </p:sp>
        <p:cxnSp>
          <p:nvCxnSpPr>
            <p:cNvPr id="465" name="Gerade Verbindung 464"/>
            <p:cNvCxnSpPr>
              <a:stCxn id="468" idx="0"/>
            </p:cNvCxnSpPr>
            <p:nvPr/>
          </p:nvCxnSpPr>
          <p:spPr>
            <a:xfrm flipV="1">
              <a:off x="6611269" y="4111755"/>
              <a:ext cx="208326" cy="470737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Gerade Verbindung 465"/>
            <p:cNvCxnSpPr>
              <a:stCxn id="467" idx="0"/>
            </p:cNvCxnSpPr>
            <p:nvPr/>
          </p:nvCxnSpPr>
          <p:spPr>
            <a:xfrm flipH="1" flipV="1">
              <a:off x="6888296" y="4111364"/>
              <a:ext cx="25137" cy="462219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7" name="Ellipse 466"/>
            <p:cNvSpPr>
              <a:spLocks noChangeAspect="1"/>
            </p:cNvSpPr>
            <p:nvPr/>
          </p:nvSpPr>
          <p:spPr bwMode="auto">
            <a:xfrm>
              <a:off x="6769433" y="4573583"/>
              <a:ext cx="288000" cy="28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13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68" name="Ellipse 467"/>
            <p:cNvSpPr>
              <a:spLocks noChangeAspect="1"/>
            </p:cNvSpPr>
            <p:nvPr/>
          </p:nvSpPr>
          <p:spPr bwMode="auto">
            <a:xfrm>
              <a:off x="6485269" y="4582492"/>
              <a:ext cx="252000" cy="2520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469" name="Ellipse 468"/>
            <p:cNvSpPr>
              <a:spLocks noChangeAspect="1"/>
            </p:cNvSpPr>
            <p:nvPr/>
          </p:nvSpPr>
          <p:spPr bwMode="auto">
            <a:xfrm>
              <a:off x="7620565" y="5089104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3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70" name="Ellipse 469"/>
            <p:cNvSpPr>
              <a:spLocks noChangeAspect="1"/>
            </p:cNvSpPr>
            <p:nvPr/>
          </p:nvSpPr>
          <p:spPr bwMode="auto">
            <a:xfrm>
              <a:off x="7174269" y="4266626"/>
              <a:ext cx="252000" cy="2520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3</a:t>
              </a:r>
            </a:p>
          </p:txBody>
        </p:sp>
        <p:sp>
          <p:nvSpPr>
            <p:cNvPr id="471" name="Ellipse 470"/>
            <p:cNvSpPr>
              <a:spLocks noChangeAspect="1"/>
            </p:cNvSpPr>
            <p:nvPr/>
          </p:nvSpPr>
          <p:spPr bwMode="auto">
            <a:xfrm>
              <a:off x="7371953" y="3309951"/>
              <a:ext cx="252000" cy="2520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2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72" name="Ellipse 471"/>
            <p:cNvSpPr>
              <a:spLocks noChangeAspect="1"/>
            </p:cNvSpPr>
            <p:nvPr/>
          </p:nvSpPr>
          <p:spPr bwMode="auto">
            <a:xfrm>
              <a:off x="7214019" y="4632016"/>
              <a:ext cx="252000" cy="2520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458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EMILYO </a:t>
            </a:r>
            <a:r>
              <a:rPr lang="en-GB" dirty="0" smtClean="0">
                <a:sym typeface="Wingdings" panose="05000000000000000000" pitchFamily="2" charset="2"/>
              </a:rPr>
              <a:t> </a:t>
            </a:r>
            <a:r>
              <a:rPr lang="en-GB" dirty="0" smtClean="0"/>
              <a:t>Common Modules</a:t>
            </a:r>
            <a:endParaRPr lang="en-GB" dirty="0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38100" y="484654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pic>
        <p:nvPicPr>
          <p:cNvPr id="16" name="Picture 2" descr="B:\_Gemeinsamer Ordner\Bilder\_Bilder Digitalkamera\2017 01 16_20 CSDP Module\2017 01 17\DSC_06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012"/>
          <a:stretch/>
        </p:blipFill>
        <p:spPr bwMode="auto">
          <a:xfrm>
            <a:off x="1407876" y="1454798"/>
            <a:ext cx="7781707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1404495" y="1454492"/>
            <a:ext cx="7785088" cy="54363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dirty="0"/>
          </a:p>
        </p:txBody>
      </p:sp>
      <p:sp>
        <p:nvSpPr>
          <p:cNvPr id="18" name="Textfeld 17"/>
          <p:cNvSpPr txBox="1"/>
          <p:nvPr/>
        </p:nvSpPr>
        <p:spPr>
          <a:xfrm>
            <a:off x="1842567" y="6246766"/>
            <a:ext cx="6840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0066"/>
                </a:solidFill>
              </a:rPr>
              <a:t>+ other modules combined to an international semester</a:t>
            </a:r>
            <a:endParaRPr lang="en-GB" sz="1600" b="1" dirty="0">
              <a:solidFill>
                <a:srgbClr val="000066"/>
              </a:solidFill>
            </a:endParaRPr>
          </a:p>
        </p:txBody>
      </p:sp>
      <p:grpSp>
        <p:nvGrpSpPr>
          <p:cNvPr id="19" name="Gruppieren 18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20" name="Rechteck 19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graphicFrame>
        <p:nvGraphicFramePr>
          <p:cNvPr id="22" name="Tabel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833368"/>
              </p:ext>
            </p:extLst>
          </p:nvPr>
        </p:nvGraphicFramePr>
        <p:xfrm>
          <a:off x="1506855" y="1564360"/>
          <a:ext cx="7559674" cy="4294313"/>
        </p:xfrm>
        <a:graphic>
          <a:graphicData uri="http://schemas.openxmlformats.org/drawingml/2006/table">
            <a:tbl>
              <a:tblPr firstRow="1" firstCol="1" bandRow="1"/>
              <a:tblGrid>
                <a:gridCol w="3023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4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12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44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Common Module</a:t>
                      </a:r>
                      <a:endParaRPr lang="de-AT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ECTS</a:t>
                      </a:r>
                      <a:endParaRPr lang="de-AT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Common Module</a:t>
                      </a:r>
                      <a:endParaRPr lang="de-AT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ECTS</a:t>
                      </a:r>
                      <a:endParaRPr lang="de-AT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Advanced Technologies in </a:t>
                      </a:r>
                      <a:r>
                        <a:rPr lang="en-GB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Borders Surveillance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2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English for Aviation Security Personnel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3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Aviation English for ICAO LPR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3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How to meet the Media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2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Aviation English P1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3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Individual Personal Development and Meta-Communication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2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Aviation English P2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3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Interoperability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6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Basic Military English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2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Irregular Warfare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Battle Physical, Mental and Survival Training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3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Law of Armed Conflict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2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Common Operating Environment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3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Leadership &amp; Agility in Complex Environments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</a:rPr>
                        <a:t>2</a:t>
                      </a:r>
                      <a:endParaRPr lang="de-AT" sz="900" b="1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Common Security and Defence Policy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2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Maritime Leadership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Arial"/>
                          <a:ea typeface="Calibri"/>
                        </a:rPr>
                        <a:t>2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Comprehensive Approach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4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Maritime Security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Arial"/>
                          <a:ea typeface="Calibri"/>
                        </a:rPr>
                        <a:t>2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CMO/PSO (4 Sub-Modules)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12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Military Instructor Training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Arial"/>
                          <a:ea typeface="Calibri"/>
                        </a:rPr>
                        <a:t>3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Cross Cultural Communication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2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Military Ethics (A)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CSDP-Olympiad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2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Military Ethics (B)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Cultural Awareness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2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Military Leadership (A)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Arial"/>
                          <a:ea typeface="Calibri"/>
                        </a:rPr>
                        <a:t>2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Cyber Security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2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Military Leadership (B)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Arial"/>
                          <a:ea typeface="Calibri"/>
                        </a:rPr>
                        <a:t>2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Defence and Security Economics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4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Military Leadership (C)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Arial"/>
                          <a:ea typeface="Calibri"/>
                        </a:rPr>
                        <a:t>4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Electronic Warfare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2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Military Strategy and Security in the Baltic Sea Region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Arial"/>
                          <a:ea typeface="Calibri"/>
                        </a:rPr>
                        <a:t>3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English for Aircraft Maintenance SET P1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3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Small Unit Tactics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Arial"/>
                          <a:ea typeface="Calibri"/>
                        </a:rPr>
                        <a:t>4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70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English for Aircraft Maintenance SET P2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3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+mn-cs"/>
                        </a:rPr>
                        <a:t>Space Applications for Security and Defence</a:t>
                      </a:r>
                      <a:endParaRPr lang="de-AT" sz="900" b="1" kern="120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+mn-cs"/>
                      </a:endParaRPr>
                    </a:p>
                  </a:txBody>
                  <a:tcPr marL="72000" marR="0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02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English for Aircraft Maintenance SET P3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2000" marR="28365" marT="13936" marB="139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3</a:t>
                      </a:r>
                      <a:endParaRPr lang="de-AT" sz="900" b="1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AT" sz="1400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baseline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</a:rPr>
                        <a:t>Total: </a:t>
                      </a:r>
                      <a:r>
                        <a:rPr lang="en-GB" sz="14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</a:rPr>
                        <a:t>37</a:t>
                      </a:r>
                      <a:endParaRPr lang="de-AT" sz="1400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</a:rPr>
                        <a:t>108</a:t>
                      </a:r>
                      <a:endParaRPr lang="de-AT" sz="1400" baseline="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28365" marR="28365" marT="13936" marB="139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23" name="Geschweifte Klammer rechts 22"/>
          <p:cNvSpPr/>
          <p:nvPr/>
        </p:nvSpPr>
        <p:spPr>
          <a:xfrm rot="5400000">
            <a:off x="5121129" y="2371807"/>
            <a:ext cx="360037" cy="7416823"/>
          </a:xfrm>
          <a:prstGeom prst="rightBrace">
            <a:avLst>
              <a:gd name="adj1" fmla="val 69286"/>
              <a:gd name="adj2" fmla="val 50000"/>
            </a:avLst>
          </a:prstGeom>
          <a:ln w="412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5572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:\_Gemeinsamer Ordner\Bilder\_Bilder Digitalkamera\2016 10 04_07 CSDP Olympiad\Menu\Photo\Olympiad\Olympiada_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5" r="5428"/>
          <a:stretch/>
        </p:blipFill>
        <p:spPr bwMode="auto">
          <a:xfrm>
            <a:off x="1412067" y="1454708"/>
            <a:ext cx="780750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/>
        </p:nvSpPr>
        <p:spPr>
          <a:xfrm>
            <a:off x="1414090" y="1453739"/>
            <a:ext cx="7758113" cy="54360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grpSp>
        <p:nvGrpSpPr>
          <p:cNvPr id="11" name="Gruppieren 10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12" name="Rechteck 11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Other Programmes</a:t>
            </a:r>
            <a:br>
              <a:rPr lang="en-GB" altLang="de-DE" dirty="0" smtClean="0"/>
            </a:br>
            <a:r>
              <a:rPr lang="en-GB" altLang="de-DE" sz="2400" dirty="0" smtClean="0"/>
              <a:t>Decisions on a Case to Case Basis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525719" y="1596856"/>
            <a:ext cx="7524265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00113" indent="-900113" eaLnBrk="1" hangingPunct="1">
              <a:spcBef>
                <a:spcPct val="0"/>
              </a:spcBef>
              <a:spcAft>
                <a:spcPts val="1200"/>
              </a:spcAft>
              <a:buFontTx/>
              <a:buNone/>
              <a:tabLst>
                <a:tab pos="900113" algn="l"/>
              </a:tabLst>
            </a:pPr>
            <a:r>
              <a:rPr lang="de-DE" altLang="de-DE" sz="2400" dirty="0" smtClean="0">
                <a:sym typeface="Wingdings" pitchFamily="2" charset="2"/>
              </a:rPr>
              <a:t>e.g.:	„Integrated </a:t>
            </a:r>
            <a:r>
              <a:rPr lang="de-DE" altLang="de-DE" sz="2400" dirty="0" err="1" smtClean="0">
                <a:sym typeface="Wingdings" pitchFamily="2" charset="2"/>
              </a:rPr>
              <a:t>Lecture</a:t>
            </a:r>
            <a:r>
              <a:rPr lang="de-DE" altLang="de-DE" sz="2400" dirty="0" smtClean="0">
                <a:sym typeface="Wingdings" pitchFamily="2" charset="2"/>
              </a:rPr>
              <a:t> </a:t>
            </a:r>
            <a:r>
              <a:rPr lang="de-DE" altLang="de-DE" sz="2400" dirty="0" err="1" smtClean="0">
                <a:sym typeface="Wingdings" pitchFamily="2" charset="2"/>
              </a:rPr>
              <a:t>Exercise</a:t>
            </a:r>
            <a:r>
              <a:rPr lang="de-DE" altLang="de-DE" sz="2400" dirty="0" smtClean="0">
                <a:sym typeface="Wingdings" pitchFamily="2" charset="2"/>
              </a:rPr>
              <a:t>“ in Munster/DE</a:t>
            </a:r>
          </a:p>
          <a:p>
            <a:pPr marL="900113" indent="-900113" eaLnBrk="1" hangingPunct="1">
              <a:spcBef>
                <a:spcPct val="0"/>
              </a:spcBef>
              <a:spcAft>
                <a:spcPts val="1200"/>
              </a:spcAft>
              <a:buFontTx/>
              <a:buNone/>
              <a:tabLst>
                <a:tab pos="900113" algn="l"/>
              </a:tabLst>
            </a:pPr>
            <a:r>
              <a:rPr lang="de-DE" altLang="de-DE" sz="2400" dirty="0" smtClean="0">
                <a:sym typeface="Wingdings" pitchFamily="2" charset="2"/>
              </a:rPr>
              <a:t>e.g</a:t>
            </a:r>
            <a:r>
              <a:rPr lang="de-DE" altLang="de-DE" sz="2400" dirty="0" smtClean="0"/>
              <a:t>.: 	</a:t>
            </a:r>
            <a:r>
              <a:rPr lang="de-DE" altLang="de-DE" sz="2400" dirty="0"/>
              <a:t>International </a:t>
            </a:r>
            <a:r>
              <a:rPr lang="de-DE" altLang="de-DE" sz="2400" dirty="0" err="1" smtClean="0"/>
              <a:t>Week</a:t>
            </a:r>
            <a:r>
              <a:rPr lang="de-DE" altLang="de-DE" sz="2400" dirty="0" smtClean="0"/>
              <a:t> </a:t>
            </a:r>
            <a:r>
              <a:rPr lang="de-DE" altLang="de-DE" sz="2400" dirty="0"/>
              <a:t>Breda</a:t>
            </a:r>
            <a:br>
              <a:rPr lang="de-DE" altLang="de-DE" sz="2400" dirty="0"/>
            </a:br>
            <a:r>
              <a:rPr lang="de-DE" altLang="de-DE" sz="2400" dirty="0"/>
              <a:t>	Operation “</a:t>
            </a:r>
            <a:r>
              <a:rPr lang="de-DE" altLang="de-DE" sz="2400" dirty="0" smtClean="0"/>
              <a:t>Market </a:t>
            </a:r>
            <a:r>
              <a:rPr lang="de-DE" altLang="de-DE" sz="2400" dirty="0"/>
              <a:t>Garden” </a:t>
            </a:r>
            <a:r>
              <a:rPr lang="de-DE" altLang="de-DE" sz="2400" dirty="0" err="1"/>
              <a:t>near</a:t>
            </a:r>
            <a:r>
              <a:rPr lang="de-DE" altLang="de-DE" sz="2400" dirty="0"/>
              <a:t> </a:t>
            </a:r>
            <a:r>
              <a:rPr lang="de-DE" altLang="de-DE" sz="2400" dirty="0" err="1" smtClean="0"/>
              <a:t>Arnhem</a:t>
            </a:r>
            <a:endParaRPr lang="de-DE" altLang="de-DE" sz="2400" dirty="0" smtClean="0"/>
          </a:p>
          <a:p>
            <a:pPr marL="900113" indent="-900113" eaLnBrk="1" hangingPunct="1">
              <a:spcBef>
                <a:spcPct val="0"/>
              </a:spcBef>
              <a:spcAft>
                <a:spcPts val="1200"/>
              </a:spcAft>
              <a:buFontTx/>
              <a:buNone/>
              <a:tabLst>
                <a:tab pos="900113" algn="l"/>
              </a:tabLst>
            </a:pPr>
            <a:r>
              <a:rPr lang="de-DE" altLang="de-DE" sz="2400" dirty="0" smtClean="0">
                <a:sym typeface="Wingdings" pitchFamily="2" charset="2"/>
              </a:rPr>
              <a:t>e.g</a:t>
            </a:r>
            <a:r>
              <a:rPr lang="de-DE" altLang="de-DE" sz="2400" dirty="0" smtClean="0"/>
              <a:t>.:</a:t>
            </a:r>
            <a:r>
              <a:rPr lang="de-DE" altLang="de-DE" sz="2400" b="0" dirty="0" smtClean="0"/>
              <a:t> 	</a:t>
            </a:r>
            <a:r>
              <a:rPr lang="en-US" altLang="de-DE" sz="2400" dirty="0">
                <a:sym typeface="Wingdings" pitchFamily="2" charset="2"/>
              </a:rPr>
              <a:t>International week RMA/Brussels</a:t>
            </a:r>
            <a:br>
              <a:rPr lang="en-US" altLang="de-DE" sz="2400" dirty="0">
                <a:sym typeface="Wingdings" pitchFamily="2" charset="2"/>
              </a:rPr>
            </a:br>
            <a:r>
              <a:rPr lang="en-US" altLang="de-DE" sz="2400" dirty="0">
                <a:sym typeface="Wingdings" pitchFamily="2" charset="2"/>
              </a:rPr>
              <a:t>	Introduction to Services</a:t>
            </a:r>
            <a:endParaRPr lang="de-DE" altLang="de-DE" sz="2400" dirty="0"/>
          </a:p>
          <a:p>
            <a:pPr marL="900113" indent="-900113" eaLnBrk="1" hangingPunct="1">
              <a:spcBef>
                <a:spcPct val="0"/>
              </a:spcBef>
              <a:spcAft>
                <a:spcPts val="0"/>
              </a:spcAft>
              <a:buFontTx/>
              <a:buNone/>
              <a:tabLst>
                <a:tab pos="900113" algn="l"/>
              </a:tabLst>
            </a:pPr>
            <a:r>
              <a:rPr lang="de-DE" altLang="de-DE" sz="2400" dirty="0" smtClean="0">
                <a:sym typeface="Wingdings" pitchFamily="2" charset="2"/>
              </a:rPr>
              <a:t>e.g</a:t>
            </a:r>
            <a:r>
              <a:rPr lang="de-DE" altLang="de-DE" sz="2400" dirty="0" smtClean="0"/>
              <a:t>.:</a:t>
            </a:r>
            <a:r>
              <a:rPr lang="de-DE" altLang="de-DE" sz="2400" b="0" dirty="0" smtClean="0"/>
              <a:t> 	</a:t>
            </a:r>
            <a:r>
              <a:rPr lang="en-US" altLang="de-DE" sz="2400" dirty="0"/>
              <a:t>Informal exchanges (UoD Brno)</a:t>
            </a:r>
          </a:p>
          <a:p>
            <a:pPr marL="900113" indent="-900113" eaLnBrk="1" hangingPunct="1">
              <a:spcBef>
                <a:spcPct val="0"/>
              </a:spcBef>
              <a:spcAft>
                <a:spcPts val="0"/>
              </a:spcAft>
              <a:buFontTx/>
              <a:buNone/>
              <a:tabLst>
                <a:tab pos="900113" algn="l"/>
              </a:tabLst>
            </a:pPr>
            <a:r>
              <a:rPr lang="en-US" altLang="de-DE" sz="2400" dirty="0" smtClean="0"/>
              <a:t>	</a:t>
            </a:r>
            <a:r>
              <a:rPr lang="en-US" altLang="de-DE" sz="2400" dirty="0" smtClean="0">
                <a:sym typeface="Wingdings" panose="05000000000000000000" pitchFamily="2" charset="2"/>
              </a:rPr>
              <a:t></a:t>
            </a:r>
            <a:r>
              <a:rPr lang="en-US" altLang="de-DE" sz="2400" dirty="0" smtClean="0"/>
              <a:t> On </a:t>
            </a:r>
            <a:r>
              <a:rPr lang="en-US" alt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own responsibility</a:t>
            </a:r>
          </a:p>
          <a:p>
            <a:pPr marL="900113" indent="-900113" eaLnBrk="1" hangingPunct="1">
              <a:spcBef>
                <a:spcPct val="0"/>
              </a:spcBef>
              <a:spcAft>
                <a:spcPts val="0"/>
              </a:spcAft>
              <a:buFontTx/>
              <a:buNone/>
              <a:tabLst>
                <a:tab pos="900113" algn="l"/>
              </a:tabLst>
            </a:pPr>
            <a:r>
              <a:rPr lang="en-US" altLang="de-DE" sz="2400" dirty="0" smtClean="0"/>
              <a:t>	</a:t>
            </a:r>
            <a:r>
              <a:rPr lang="en-US" altLang="de-DE" sz="2400" dirty="0" smtClean="0">
                <a:sym typeface="Wingdings" panose="05000000000000000000" pitchFamily="2" charset="2"/>
              </a:rPr>
              <a:t></a:t>
            </a:r>
            <a:r>
              <a:rPr lang="en-US" altLang="de-DE" sz="2400" dirty="0" smtClean="0"/>
              <a:t> On </a:t>
            </a:r>
            <a:r>
              <a:rPr lang="en-US" alt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own costs</a:t>
            </a:r>
          </a:p>
          <a:p>
            <a:pPr marL="900113" indent="-900113" eaLnBrk="1" hangingPunct="1">
              <a:spcBef>
                <a:spcPct val="0"/>
              </a:spcBef>
              <a:spcAft>
                <a:spcPts val="1200"/>
              </a:spcAft>
              <a:buFontTx/>
              <a:buNone/>
              <a:tabLst>
                <a:tab pos="900113" algn="l"/>
              </a:tabLst>
            </a:pPr>
            <a:r>
              <a:rPr lang="en-US" altLang="de-DE" sz="2400" dirty="0" smtClean="0"/>
              <a:t>	</a:t>
            </a:r>
            <a:r>
              <a:rPr lang="en-US" altLang="de-DE" sz="2400" dirty="0" smtClean="0">
                <a:sym typeface="Wingdings" panose="05000000000000000000" pitchFamily="2" charset="2"/>
              </a:rPr>
              <a:t></a:t>
            </a:r>
            <a:r>
              <a:rPr lang="en-US" altLang="de-DE" sz="2400" dirty="0" smtClean="0"/>
              <a:t> During </a:t>
            </a:r>
            <a:r>
              <a:rPr lang="en-US" alt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leisure-time</a:t>
            </a:r>
          </a:p>
          <a:p>
            <a:pPr eaLnBrk="1" hangingPunct="1">
              <a:spcBef>
                <a:spcPct val="0"/>
              </a:spcBef>
              <a:buFontTx/>
              <a:buNone/>
              <a:tabLst>
                <a:tab pos="1258888" algn="l"/>
              </a:tabLst>
            </a:pPr>
            <a:endParaRPr lang="de-DE" altLang="de-DE" sz="2400" dirty="0">
              <a:solidFill>
                <a:srgbClr val="DA251D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706065" y="5667421"/>
            <a:ext cx="4687502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000" u="sng" dirty="0" smtClean="0">
                <a:solidFill>
                  <a:srgbClr val="FF0000"/>
                </a:solidFill>
              </a:rPr>
              <a:t>No</a:t>
            </a:r>
            <a:r>
              <a:rPr lang="de-DE" altLang="de-DE" sz="4000" dirty="0" smtClean="0">
                <a:solidFill>
                  <a:srgbClr val="FF0000"/>
                </a:solidFill>
              </a:rPr>
              <a:t> </a:t>
            </a:r>
            <a:r>
              <a:rPr lang="de-DE" altLang="de-DE" sz="4000" dirty="0" err="1">
                <a:solidFill>
                  <a:srgbClr val="FF0000"/>
                </a:solidFill>
              </a:rPr>
              <a:t>sight-seeing</a:t>
            </a:r>
            <a:r>
              <a:rPr lang="de-DE" altLang="de-DE" sz="4000" dirty="0">
                <a:solidFill>
                  <a:srgbClr val="FF0000"/>
                </a:solidFill>
              </a:rPr>
              <a:t> !!!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8100" y="484654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8145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205" y="1453672"/>
            <a:ext cx="7815922" cy="5436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411205" y="1452215"/>
            <a:ext cx="7767637" cy="5436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r>
              <a:rPr lang="de-AT" altLang="de-DE" dirty="0" err="1" smtClean="0"/>
              <a:t>Lecturer</a:t>
            </a:r>
            <a:r>
              <a:rPr lang="de-AT" altLang="de-DE" dirty="0" smtClean="0"/>
              <a:t> </a:t>
            </a:r>
            <a:r>
              <a:rPr lang="de-AT" altLang="de-DE" dirty="0" err="1" smtClean="0"/>
              <a:t>Exchanges</a:t>
            </a:r>
            <a:r>
              <a:rPr lang="de-AT" altLang="de-DE" dirty="0" smtClean="0"/>
              <a:t/>
            </a:r>
            <a:br>
              <a:rPr lang="de-AT" altLang="de-DE" dirty="0" smtClean="0"/>
            </a:br>
            <a:r>
              <a:rPr lang="de-AT" altLang="de-DE" sz="2400" dirty="0" smtClean="0"/>
              <a:t>Exchange of Knowledge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1660525" y="1682750"/>
            <a:ext cx="7307263" cy="4678363"/>
          </a:xfrm>
        </p:spPr>
        <p:txBody>
          <a:bodyPr/>
          <a:lstStyle/>
          <a:p>
            <a:pPr>
              <a:spcAft>
                <a:spcPts val="1800"/>
              </a:spcAft>
              <a:defRPr/>
            </a:pPr>
            <a:r>
              <a:rPr lang="de-AT" altLang="de-DE" sz="2000" dirty="0" err="1" smtClean="0"/>
              <a:t>Coordination</a:t>
            </a:r>
            <a:r>
              <a:rPr lang="de-AT" altLang="de-DE" sz="2000" dirty="0" smtClean="0"/>
              <a:t> via the EU-Implementation Group </a:t>
            </a:r>
            <a:r>
              <a:rPr lang="de-AT" altLang="de-DE" sz="2000" dirty="0" smtClean="0">
                <a:hlinkClick r:id="rId3"/>
              </a:rPr>
              <a:t>www.emilyo.eu</a:t>
            </a:r>
            <a:endParaRPr lang="de-AT" altLang="de-DE" sz="2000" dirty="0" smtClean="0"/>
          </a:p>
          <a:p>
            <a:pPr>
              <a:spcAft>
                <a:spcPts val="1800"/>
              </a:spcAft>
              <a:defRPr/>
            </a:pPr>
            <a:endParaRPr lang="de-AT" altLang="de-DE" sz="800" dirty="0" smtClean="0"/>
          </a:p>
          <a:p>
            <a:pPr>
              <a:spcAft>
                <a:spcPts val="1800"/>
              </a:spcAft>
              <a:defRPr/>
            </a:pPr>
            <a:endParaRPr lang="de-AT" altLang="de-DE" sz="800" dirty="0" smtClean="0"/>
          </a:p>
          <a:p>
            <a:pPr>
              <a:spcAft>
                <a:spcPts val="1800"/>
              </a:spcAft>
              <a:defRPr/>
            </a:pPr>
            <a:endParaRPr lang="de-AT" altLang="de-DE" sz="800" dirty="0" smtClean="0"/>
          </a:p>
          <a:p>
            <a:pPr>
              <a:spcAft>
                <a:spcPts val="1800"/>
              </a:spcAft>
              <a:defRPr/>
            </a:pPr>
            <a:endParaRPr lang="de-AT" altLang="de-DE" sz="800" dirty="0" smtClean="0"/>
          </a:p>
          <a:p>
            <a:pPr>
              <a:spcAft>
                <a:spcPts val="1800"/>
              </a:spcAft>
              <a:defRPr/>
            </a:pPr>
            <a:endParaRPr lang="de-AT" altLang="de-DE" sz="800" dirty="0" smtClean="0"/>
          </a:p>
          <a:p>
            <a:pPr>
              <a:spcAft>
                <a:spcPts val="1800"/>
              </a:spcAft>
              <a:defRPr/>
            </a:pPr>
            <a:endParaRPr lang="de-AT" altLang="de-DE" sz="800" dirty="0" smtClean="0"/>
          </a:p>
          <a:p>
            <a:pPr>
              <a:spcAft>
                <a:spcPts val="1800"/>
              </a:spcAft>
              <a:defRPr/>
            </a:pPr>
            <a:endParaRPr lang="de-AT" altLang="de-DE" sz="800" dirty="0" smtClean="0"/>
          </a:p>
          <a:p>
            <a:pPr>
              <a:spcAft>
                <a:spcPts val="1800"/>
              </a:spcAft>
              <a:defRPr/>
            </a:pPr>
            <a:endParaRPr lang="de-AT" altLang="de-DE" sz="800" dirty="0" smtClean="0"/>
          </a:p>
          <a:p>
            <a:pPr>
              <a:spcAft>
                <a:spcPts val="1800"/>
              </a:spcAft>
              <a:defRPr/>
            </a:pPr>
            <a:endParaRPr lang="de-AT" altLang="de-DE" sz="800" dirty="0" smtClean="0"/>
          </a:p>
          <a:p>
            <a:pPr>
              <a:spcAft>
                <a:spcPts val="1800"/>
              </a:spcAft>
              <a:defRPr/>
            </a:pPr>
            <a:endParaRPr lang="de-AT" altLang="de-DE" sz="2000" dirty="0" smtClean="0"/>
          </a:p>
          <a:p>
            <a:pPr marL="0" indent="0">
              <a:spcAft>
                <a:spcPts val="1800"/>
              </a:spcAft>
              <a:buFontTx/>
              <a:buNone/>
              <a:defRPr/>
            </a:pPr>
            <a:endParaRPr lang="de-AT" altLang="de-DE" sz="2000" dirty="0" smtClean="0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38100" y="484654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7995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dirty="0" smtClean="0"/>
              <a:t>Other Programmes &amp; CMs</a:t>
            </a:r>
            <a:br>
              <a:rPr lang="en-GB" altLang="de-DE" dirty="0" smtClean="0"/>
            </a:br>
            <a:r>
              <a:rPr lang="en-GB" altLang="de-DE" sz="2400" dirty="0" smtClean="0"/>
              <a:t>Number of Lecturers &amp; Cadets 2017/2018</a:t>
            </a:r>
          </a:p>
        </p:txBody>
      </p:sp>
      <p:sp>
        <p:nvSpPr>
          <p:cNvPr id="249" name="Rectangle 17"/>
          <p:cNvSpPr>
            <a:spLocks noChangeArrowheads="1"/>
          </p:cNvSpPr>
          <p:nvPr/>
        </p:nvSpPr>
        <p:spPr bwMode="auto">
          <a:xfrm>
            <a:off x="38100" y="484654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grpSp>
        <p:nvGrpSpPr>
          <p:cNvPr id="250" name="Gruppieren 249"/>
          <p:cNvGrpSpPr/>
          <p:nvPr/>
        </p:nvGrpSpPr>
        <p:grpSpPr>
          <a:xfrm>
            <a:off x="1514539" y="1433579"/>
            <a:ext cx="7197350" cy="5061363"/>
            <a:chOff x="1514539" y="1433579"/>
            <a:chExt cx="7197350" cy="5061363"/>
          </a:xfrm>
        </p:grpSpPr>
        <p:sp>
          <p:nvSpPr>
            <p:cNvPr id="251" name="Textfeld 379"/>
            <p:cNvSpPr txBox="1">
              <a:spLocks noChangeArrowheads="1"/>
            </p:cNvSpPr>
            <p:nvPr/>
          </p:nvSpPr>
          <p:spPr bwMode="auto">
            <a:xfrm>
              <a:off x="1917746" y="5746744"/>
              <a:ext cx="4626588" cy="746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600" b="1" dirty="0" smtClean="0"/>
                <a:t>= Incoming (number of students &amp; lecturers)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de-DE" sz="1050" b="1" dirty="0" smtClean="0"/>
            </a:p>
            <a:p>
              <a:r>
                <a:rPr lang="en-GB" altLang="de-DE" sz="1600" b="1" dirty="0" smtClean="0"/>
                <a:t>= Outgoing  (number of students &amp; lecturers)</a:t>
              </a:r>
              <a:endParaRPr lang="en-GB" altLang="de-DE" sz="1600" b="1" dirty="0"/>
            </a:p>
          </p:txBody>
        </p:sp>
        <p:sp>
          <p:nvSpPr>
            <p:cNvPr id="252" name="Ellipse 251"/>
            <p:cNvSpPr>
              <a:spLocks noChangeAspect="1"/>
            </p:cNvSpPr>
            <p:nvPr/>
          </p:nvSpPr>
          <p:spPr bwMode="auto">
            <a:xfrm>
              <a:off x="1583250" y="5720603"/>
              <a:ext cx="360000" cy="360000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XY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53" name="Ellipse 252"/>
            <p:cNvSpPr>
              <a:spLocks noChangeAspect="1"/>
            </p:cNvSpPr>
            <p:nvPr/>
          </p:nvSpPr>
          <p:spPr bwMode="auto">
            <a:xfrm>
              <a:off x="1582933" y="6134942"/>
              <a:ext cx="360000" cy="360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XY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254" name="Gerade Verbindung 253"/>
            <p:cNvCxnSpPr/>
            <p:nvPr/>
          </p:nvCxnSpPr>
          <p:spPr>
            <a:xfrm flipH="1">
              <a:off x="3847883" y="1528014"/>
              <a:ext cx="573818" cy="353031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Freeform 519"/>
            <p:cNvSpPr>
              <a:spLocks/>
            </p:cNvSpPr>
            <p:nvPr/>
          </p:nvSpPr>
          <p:spPr bwMode="auto">
            <a:xfrm>
              <a:off x="6495480" y="1468210"/>
              <a:ext cx="598353" cy="430968"/>
            </a:xfrm>
            <a:custGeom>
              <a:avLst/>
              <a:gdLst>
                <a:gd name="T0" fmla="*/ 655239961 w 311"/>
                <a:gd name="T1" fmla="*/ 90725625 h 224"/>
                <a:gd name="T2" fmla="*/ 599796580 w 311"/>
                <a:gd name="T3" fmla="*/ 57964388 h 224"/>
                <a:gd name="T4" fmla="*/ 584675658 w 311"/>
                <a:gd name="T5" fmla="*/ 50403125 h 224"/>
                <a:gd name="T6" fmla="*/ 559474121 w 311"/>
                <a:gd name="T7" fmla="*/ 105846563 h 224"/>
                <a:gd name="T8" fmla="*/ 531751636 w 311"/>
                <a:gd name="T9" fmla="*/ 70564375 h 224"/>
                <a:gd name="T10" fmla="*/ 496469485 w 311"/>
                <a:gd name="T11" fmla="*/ 108367513 h 224"/>
                <a:gd name="T12" fmla="*/ 488909817 w 311"/>
                <a:gd name="T13" fmla="*/ 143649700 h 224"/>
                <a:gd name="T14" fmla="*/ 458667973 w 311"/>
                <a:gd name="T15" fmla="*/ 151209375 h 224"/>
                <a:gd name="T16" fmla="*/ 463708280 w 311"/>
                <a:gd name="T17" fmla="*/ 60483750 h 224"/>
                <a:gd name="T18" fmla="*/ 428426129 w 311"/>
                <a:gd name="T19" fmla="*/ 93246575 h 224"/>
                <a:gd name="T20" fmla="*/ 375502107 w 311"/>
                <a:gd name="T21" fmla="*/ 131048125 h 224"/>
                <a:gd name="T22" fmla="*/ 365421492 w 311"/>
                <a:gd name="T23" fmla="*/ 199093138 h 224"/>
                <a:gd name="T24" fmla="*/ 345260263 w 311"/>
                <a:gd name="T25" fmla="*/ 211693125 h 224"/>
                <a:gd name="T26" fmla="*/ 302418444 w 311"/>
                <a:gd name="T27" fmla="*/ 211693125 h 224"/>
                <a:gd name="T28" fmla="*/ 304937804 w 311"/>
                <a:gd name="T29" fmla="*/ 246975313 h 224"/>
                <a:gd name="T30" fmla="*/ 229333193 w 311"/>
                <a:gd name="T31" fmla="*/ 244455950 h 224"/>
                <a:gd name="T32" fmla="*/ 224292885 w 311"/>
                <a:gd name="T33" fmla="*/ 259576888 h 224"/>
                <a:gd name="T34" fmla="*/ 224292885 w 311"/>
                <a:gd name="T35" fmla="*/ 297378438 h 224"/>
                <a:gd name="T36" fmla="*/ 211692911 w 311"/>
                <a:gd name="T37" fmla="*/ 322580000 h 224"/>
                <a:gd name="T38" fmla="*/ 181451066 w 311"/>
                <a:gd name="T39" fmla="*/ 335181575 h 224"/>
                <a:gd name="T40" fmla="*/ 173889811 w 311"/>
                <a:gd name="T41" fmla="*/ 342741250 h 224"/>
                <a:gd name="T42" fmla="*/ 138607660 w 311"/>
                <a:gd name="T43" fmla="*/ 335181575 h 224"/>
                <a:gd name="T44" fmla="*/ 123486737 w 311"/>
                <a:gd name="T45" fmla="*/ 342741250 h 224"/>
                <a:gd name="T46" fmla="*/ 68043356 w 311"/>
                <a:gd name="T47" fmla="*/ 360383138 h 224"/>
                <a:gd name="T48" fmla="*/ 68043356 w 311"/>
                <a:gd name="T49" fmla="*/ 441028138 h 224"/>
                <a:gd name="T50" fmla="*/ 17640282 w 311"/>
                <a:gd name="T51" fmla="*/ 443547500 h 224"/>
                <a:gd name="T52" fmla="*/ 78123971 w 311"/>
                <a:gd name="T53" fmla="*/ 456149075 h 224"/>
                <a:gd name="T54" fmla="*/ 20161230 w 311"/>
                <a:gd name="T55" fmla="*/ 526713450 h 224"/>
                <a:gd name="T56" fmla="*/ 15120922 w 311"/>
                <a:gd name="T57" fmla="*/ 564515000 h 224"/>
                <a:gd name="T58" fmla="*/ 22680590 w 311"/>
                <a:gd name="T59" fmla="*/ 536794075 h 224"/>
                <a:gd name="T60" fmla="*/ 47882127 w 311"/>
                <a:gd name="T61" fmla="*/ 519152188 h 224"/>
                <a:gd name="T62" fmla="*/ 80644918 w 311"/>
                <a:gd name="T63" fmla="*/ 516632825 h 224"/>
                <a:gd name="T64" fmla="*/ 90725533 w 311"/>
                <a:gd name="T65" fmla="*/ 491431263 h 224"/>
                <a:gd name="T66" fmla="*/ 123486737 w 311"/>
                <a:gd name="T67" fmla="*/ 435987825 h 224"/>
                <a:gd name="T68" fmla="*/ 219252578 w 311"/>
                <a:gd name="T69" fmla="*/ 456149075 h 224"/>
                <a:gd name="T70" fmla="*/ 214212271 w 311"/>
                <a:gd name="T71" fmla="*/ 420866888 h 224"/>
                <a:gd name="T72" fmla="*/ 216733218 w 311"/>
                <a:gd name="T73" fmla="*/ 405745950 h 224"/>
                <a:gd name="T74" fmla="*/ 209171963 w 311"/>
                <a:gd name="T75" fmla="*/ 367942813 h 224"/>
                <a:gd name="T76" fmla="*/ 236894448 w 311"/>
                <a:gd name="T77" fmla="*/ 335181575 h 224"/>
                <a:gd name="T78" fmla="*/ 259575037 w 311"/>
                <a:gd name="T79" fmla="*/ 315020325 h 224"/>
                <a:gd name="T80" fmla="*/ 267136292 w 311"/>
                <a:gd name="T81" fmla="*/ 307459063 h 224"/>
                <a:gd name="T82" fmla="*/ 315018418 w 311"/>
                <a:gd name="T83" fmla="*/ 320060638 h 224"/>
                <a:gd name="T84" fmla="*/ 332660288 w 311"/>
                <a:gd name="T85" fmla="*/ 345262200 h 224"/>
                <a:gd name="T86" fmla="*/ 413305206 w 311"/>
                <a:gd name="T87" fmla="*/ 385584700 h 224"/>
                <a:gd name="T88" fmla="*/ 514111354 w 311"/>
                <a:gd name="T89" fmla="*/ 372983125 h 224"/>
                <a:gd name="T90" fmla="*/ 536791944 w 311"/>
                <a:gd name="T91" fmla="*/ 239415638 h 224"/>
                <a:gd name="T92" fmla="*/ 554433814 w 311"/>
                <a:gd name="T93" fmla="*/ 153730325 h 224"/>
                <a:gd name="T94" fmla="*/ 602315940 w 311"/>
                <a:gd name="T95" fmla="*/ 143649700 h 224"/>
                <a:gd name="T96" fmla="*/ 619957810 w 311"/>
                <a:gd name="T97" fmla="*/ 123488450 h 224"/>
                <a:gd name="T98" fmla="*/ 647678707 w 311"/>
                <a:gd name="T99" fmla="*/ 118448138 h 224"/>
                <a:gd name="T100" fmla="*/ 660280269 w 311"/>
                <a:gd name="T101" fmla="*/ 138609388 h 224"/>
                <a:gd name="T102" fmla="*/ 783767006 w 311"/>
                <a:gd name="T103" fmla="*/ 163810950 h 224"/>
                <a:gd name="T104" fmla="*/ 723283318 w 311"/>
                <a:gd name="T105" fmla="*/ 151209375 h 224"/>
                <a:gd name="T106" fmla="*/ 672880244 w 311"/>
                <a:gd name="T107" fmla="*/ 98286888 h 224"/>
                <a:gd name="T108" fmla="*/ 753525162 w 311"/>
                <a:gd name="T109" fmla="*/ 93246575 h 224"/>
                <a:gd name="T110" fmla="*/ 763605777 w 311"/>
                <a:gd name="T111" fmla="*/ 37803138 h 224"/>
                <a:gd name="T112" fmla="*/ 703122088 w 311"/>
                <a:gd name="T113" fmla="*/ 25201563 h 224"/>
                <a:gd name="T114" fmla="*/ 685481806 w 311"/>
                <a:gd name="T115" fmla="*/ 22682200 h 224"/>
                <a:gd name="T116" fmla="*/ 675401191 w 311"/>
                <a:gd name="T117" fmla="*/ 10080625 h 2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11" h="224">
                  <a:moveTo>
                    <a:pt x="258" y="2"/>
                  </a:moveTo>
                  <a:lnTo>
                    <a:pt x="260" y="21"/>
                  </a:lnTo>
                  <a:lnTo>
                    <a:pt x="260" y="36"/>
                  </a:lnTo>
                  <a:lnTo>
                    <a:pt x="245" y="31"/>
                  </a:lnTo>
                  <a:lnTo>
                    <a:pt x="245" y="23"/>
                  </a:lnTo>
                  <a:lnTo>
                    <a:pt x="238" y="23"/>
                  </a:lnTo>
                  <a:lnTo>
                    <a:pt x="238" y="14"/>
                  </a:lnTo>
                  <a:lnTo>
                    <a:pt x="231" y="14"/>
                  </a:lnTo>
                  <a:lnTo>
                    <a:pt x="232" y="20"/>
                  </a:lnTo>
                  <a:lnTo>
                    <a:pt x="233" y="23"/>
                  </a:lnTo>
                  <a:lnTo>
                    <a:pt x="228" y="31"/>
                  </a:lnTo>
                  <a:lnTo>
                    <a:pt x="222" y="42"/>
                  </a:lnTo>
                  <a:lnTo>
                    <a:pt x="213" y="42"/>
                  </a:lnTo>
                  <a:lnTo>
                    <a:pt x="213" y="28"/>
                  </a:lnTo>
                  <a:lnTo>
                    <a:pt x="211" y="28"/>
                  </a:lnTo>
                  <a:lnTo>
                    <a:pt x="204" y="33"/>
                  </a:lnTo>
                  <a:lnTo>
                    <a:pt x="200" y="38"/>
                  </a:lnTo>
                  <a:lnTo>
                    <a:pt x="197" y="43"/>
                  </a:lnTo>
                  <a:lnTo>
                    <a:pt x="196" y="49"/>
                  </a:lnTo>
                  <a:lnTo>
                    <a:pt x="195" y="53"/>
                  </a:lnTo>
                  <a:lnTo>
                    <a:pt x="194" y="57"/>
                  </a:lnTo>
                  <a:lnTo>
                    <a:pt x="193" y="59"/>
                  </a:lnTo>
                  <a:lnTo>
                    <a:pt x="189" y="60"/>
                  </a:lnTo>
                  <a:lnTo>
                    <a:pt x="182" y="60"/>
                  </a:lnTo>
                  <a:lnTo>
                    <a:pt x="179" y="36"/>
                  </a:lnTo>
                  <a:lnTo>
                    <a:pt x="180" y="31"/>
                  </a:lnTo>
                  <a:lnTo>
                    <a:pt x="184" y="24"/>
                  </a:lnTo>
                  <a:lnTo>
                    <a:pt x="172" y="21"/>
                  </a:lnTo>
                  <a:lnTo>
                    <a:pt x="174" y="37"/>
                  </a:lnTo>
                  <a:lnTo>
                    <a:pt x="170" y="37"/>
                  </a:lnTo>
                  <a:lnTo>
                    <a:pt x="170" y="47"/>
                  </a:lnTo>
                  <a:lnTo>
                    <a:pt x="150" y="47"/>
                  </a:lnTo>
                  <a:lnTo>
                    <a:pt x="149" y="52"/>
                  </a:lnTo>
                  <a:lnTo>
                    <a:pt x="148" y="56"/>
                  </a:lnTo>
                  <a:lnTo>
                    <a:pt x="150" y="79"/>
                  </a:lnTo>
                  <a:lnTo>
                    <a:pt x="145" y="79"/>
                  </a:lnTo>
                  <a:lnTo>
                    <a:pt x="140" y="78"/>
                  </a:lnTo>
                  <a:lnTo>
                    <a:pt x="137" y="77"/>
                  </a:lnTo>
                  <a:lnTo>
                    <a:pt x="137" y="84"/>
                  </a:lnTo>
                  <a:lnTo>
                    <a:pt x="130" y="84"/>
                  </a:lnTo>
                  <a:lnTo>
                    <a:pt x="121" y="83"/>
                  </a:lnTo>
                  <a:lnTo>
                    <a:pt x="120" y="84"/>
                  </a:lnTo>
                  <a:lnTo>
                    <a:pt x="121" y="88"/>
                  </a:lnTo>
                  <a:lnTo>
                    <a:pt x="123" y="97"/>
                  </a:lnTo>
                  <a:lnTo>
                    <a:pt x="121" y="98"/>
                  </a:lnTo>
                  <a:lnTo>
                    <a:pt x="106" y="88"/>
                  </a:lnTo>
                  <a:lnTo>
                    <a:pt x="105" y="103"/>
                  </a:lnTo>
                  <a:lnTo>
                    <a:pt x="91" y="97"/>
                  </a:lnTo>
                  <a:lnTo>
                    <a:pt x="92" y="95"/>
                  </a:lnTo>
                  <a:lnTo>
                    <a:pt x="87" y="95"/>
                  </a:lnTo>
                  <a:lnTo>
                    <a:pt x="89" y="103"/>
                  </a:lnTo>
                  <a:lnTo>
                    <a:pt x="91" y="109"/>
                  </a:lnTo>
                  <a:lnTo>
                    <a:pt x="90" y="114"/>
                  </a:lnTo>
                  <a:lnTo>
                    <a:pt x="89" y="118"/>
                  </a:lnTo>
                  <a:lnTo>
                    <a:pt x="88" y="122"/>
                  </a:lnTo>
                  <a:lnTo>
                    <a:pt x="86" y="125"/>
                  </a:lnTo>
                  <a:lnTo>
                    <a:pt x="84" y="128"/>
                  </a:lnTo>
                  <a:lnTo>
                    <a:pt x="80" y="131"/>
                  </a:lnTo>
                  <a:lnTo>
                    <a:pt x="76" y="133"/>
                  </a:lnTo>
                  <a:lnTo>
                    <a:pt x="72" y="133"/>
                  </a:lnTo>
                  <a:lnTo>
                    <a:pt x="72" y="124"/>
                  </a:lnTo>
                  <a:lnTo>
                    <a:pt x="67" y="124"/>
                  </a:lnTo>
                  <a:lnTo>
                    <a:pt x="69" y="136"/>
                  </a:lnTo>
                  <a:lnTo>
                    <a:pt x="62" y="136"/>
                  </a:lnTo>
                  <a:lnTo>
                    <a:pt x="62" y="133"/>
                  </a:lnTo>
                  <a:lnTo>
                    <a:pt x="55" y="133"/>
                  </a:lnTo>
                  <a:lnTo>
                    <a:pt x="54" y="135"/>
                  </a:lnTo>
                  <a:lnTo>
                    <a:pt x="53" y="136"/>
                  </a:lnTo>
                  <a:lnTo>
                    <a:pt x="49" y="136"/>
                  </a:lnTo>
                  <a:lnTo>
                    <a:pt x="33" y="136"/>
                  </a:lnTo>
                  <a:lnTo>
                    <a:pt x="33" y="143"/>
                  </a:lnTo>
                  <a:lnTo>
                    <a:pt x="27" y="143"/>
                  </a:lnTo>
                  <a:lnTo>
                    <a:pt x="23" y="153"/>
                  </a:lnTo>
                  <a:lnTo>
                    <a:pt x="29" y="160"/>
                  </a:lnTo>
                  <a:lnTo>
                    <a:pt x="27" y="175"/>
                  </a:lnTo>
                  <a:lnTo>
                    <a:pt x="13" y="175"/>
                  </a:lnTo>
                  <a:lnTo>
                    <a:pt x="9" y="175"/>
                  </a:lnTo>
                  <a:lnTo>
                    <a:pt x="7" y="176"/>
                  </a:lnTo>
                  <a:lnTo>
                    <a:pt x="7" y="178"/>
                  </a:lnTo>
                  <a:lnTo>
                    <a:pt x="6" y="181"/>
                  </a:lnTo>
                  <a:lnTo>
                    <a:pt x="31" y="181"/>
                  </a:lnTo>
                  <a:lnTo>
                    <a:pt x="22" y="197"/>
                  </a:lnTo>
                  <a:lnTo>
                    <a:pt x="8" y="200"/>
                  </a:lnTo>
                  <a:lnTo>
                    <a:pt x="8" y="209"/>
                  </a:lnTo>
                  <a:lnTo>
                    <a:pt x="0" y="209"/>
                  </a:lnTo>
                  <a:lnTo>
                    <a:pt x="0" y="224"/>
                  </a:lnTo>
                  <a:lnTo>
                    <a:pt x="6" y="224"/>
                  </a:lnTo>
                  <a:lnTo>
                    <a:pt x="6" y="220"/>
                  </a:lnTo>
                  <a:lnTo>
                    <a:pt x="7" y="216"/>
                  </a:lnTo>
                  <a:lnTo>
                    <a:pt x="9" y="213"/>
                  </a:lnTo>
                  <a:lnTo>
                    <a:pt x="11" y="209"/>
                  </a:lnTo>
                  <a:lnTo>
                    <a:pt x="14" y="207"/>
                  </a:lnTo>
                  <a:lnTo>
                    <a:pt x="19" y="206"/>
                  </a:lnTo>
                  <a:lnTo>
                    <a:pt x="24" y="205"/>
                  </a:lnTo>
                  <a:lnTo>
                    <a:pt x="29" y="205"/>
                  </a:lnTo>
                  <a:lnTo>
                    <a:pt x="32" y="205"/>
                  </a:lnTo>
                  <a:lnTo>
                    <a:pt x="35" y="202"/>
                  </a:lnTo>
                  <a:lnTo>
                    <a:pt x="36" y="199"/>
                  </a:lnTo>
                  <a:lnTo>
                    <a:pt x="36" y="195"/>
                  </a:lnTo>
                  <a:lnTo>
                    <a:pt x="37" y="185"/>
                  </a:lnTo>
                  <a:lnTo>
                    <a:pt x="38" y="173"/>
                  </a:lnTo>
                  <a:lnTo>
                    <a:pt x="49" y="173"/>
                  </a:lnTo>
                  <a:lnTo>
                    <a:pt x="53" y="174"/>
                  </a:lnTo>
                  <a:lnTo>
                    <a:pt x="58" y="176"/>
                  </a:lnTo>
                  <a:lnTo>
                    <a:pt x="87" y="181"/>
                  </a:lnTo>
                  <a:lnTo>
                    <a:pt x="86" y="176"/>
                  </a:lnTo>
                  <a:lnTo>
                    <a:pt x="85" y="172"/>
                  </a:lnTo>
                  <a:lnTo>
                    <a:pt x="85" y="167"/>
                  </a:lnTo>
                  <a:lnTo>
                    <a:pt x="85" y="164"/>
                  </a:lnTo>
                  <a:lnTo>
                    <a:pt x="85" y="162"/>
                  </a:lnTo>
                  <a:lnTo>
                    <a:pt x="86" y="161"/>
                  </a:lnTo>
                  <a:lnTo>
                    <a:pt x="87" y="160"/>
                  </a:lnTo>
                  <a:lnTo>
                    <a:pt x="84" y="153"/>
                  </a:lnTo>
                  <a:lnTo>
                    <a:pt x="83" y="146"/>
                  </a:lnTo>
                  <a:lnTo>
                    <a:pt x="83" y="141"/>
                  </a:lnTo>
                  <a:lnTo>
                    <a:pt x="94" y="138"/>
                  </a:lnTo>
                  <a:lnTo>
                    <a:pt x="94" y="133"/>
                  </a:lnTo>
                  <a:lnTo>
                    <a:pt x="103" y="133"/>
                  </a:lnTo>
                  <a:lnTo>
                    <a:pt x="103" y="128"/>
                  </a:lnTo>
                  <a:lnTo>
                    <a:pt x="103" y="125"/>
                  </a:lnTo>
                  <a:lnTo>
                    <a:pt x="103" y="124"/>
                  </a:lnTo>
                  <a:lnTo>
                    <a:pt x="104" y="123"/>
                  </a:lnTo>
                  <a:lnTo>
                    <a:pt x="106" y="122"/>
                  </a:lnTo>
                  <a:lnTo>
                    <a:pt x="108" y="122"/>
                  </a:lnTo>
                  <a:lnTo>
                    <a:pt x="123" y="122"/>
                  </a:lnTo>
                  <a:lnTo>
                    <a:pt x="125" y="127"/>
                  </a:lnTo>
                  <a:lnTo>
                    <a:pt x="128" y="132"/>
                  </a:lnTo>
                  <a:lnTo>
                    <a:pt x="130" y="135"/>
                  </a:lnTo>
                  <a:lnTo>
                    <a:pt x="132" y="137"/>
                  </a:lnTo>
                  <a:lnTo>
                    <a:pt x="138" y="142"/>
                  </a:lnTo>
                  <a:lnTo>
                    <a:pt x="145" y="149"/>
                  </a:lnTo>
                  <a:lnTo>
                    <a:pt x="164" y="153"/>
                  </a:lnTo>
                  <a:lnTo>
                    <a:pt x="172" y="143"/>
                  </a:lnTo>
                  <a:lnTo>
                    <a:pt x="199" y="144"/>
                  </a:lnTo>
                  <a:lnTo>
                    <a:pt x="204" y="148"/>
                  </a:lnTo>
                  <a:lnTo>
                    <a:pt x="213" y="130"/>
                  </a:lnTo>
                  <a:lnTo>
                    <a:pt x="215" y="130"/>
                  </a:lnTo>
                  <a:lnTo>
                    <a:pt x="213" y="95"/>
                  </a:lnTo>
                  <a:lnTo>
                    <a:pt x="213" y="80"/>
                  </a:lnTo>
                  <a:lnTo>
                    <a:pt x="216" y="73"/>
                  </a:lnTo>
                  <a:lnTo>
                    <a:pt x="220" y="61"/>
                  </a:lnTo>
                  <a:lnTo>
                    <a:pt x="228" y="61"/>
                  </a:lnTo>
                  <a:lnTo>
                    <a:pt x="234" y="59"/>
                  </a:lnTo>
                  <a:lnTo>
                    <a:pt x="239" y="57"/>
                  </a:lnTo>
                  <a:lnTo>
                    <a:pt x="242" y="54"/>
                  </a:lnTo>
                  <a:lnTo>
                    <a:pt x="244" y="51"/>
                  </a:lnTo>
                  <a:lnTo>
                    <a:pt x="246" y="49"/>
                  </a:lnTo>
                  <a:lnTo>
                    <a:pt x="249" y="47"/>
                  </a:lnTo>
                  <a:lnTo>
                    <a:pt x="253" y="47"/>
                  </a:lnTo>
                  <a:lnTo>
                    <a:pt x="257" y="47"/>
                  </a:lnTo>
                  <a:lnTo>
                    <a:pt x="260" y="49"/>
                  </a:lnTo>
                  <a:lnTo>
                    <a:pt x="261" y="51"/>
                  </a:lnTo>
                  <a:lnTo>
                    <a:pt x="262" y="55"/>
                  </a:lnTo>
                  <a:lnTo>
                    <a:pt x="296" y="66"/>
                  </a:lnTo>
                  <a:lnTo>
                    <a:pt x="298" y="90"/>
                  </a:lnTo>
                  <a:lnTo>
                    <a:pt x="311" y="65"/>
                  </a:lnTo>
                  <a:lnTo>
                    <a:pt x="298" y="65"/>
                  </a:lnTo>
                  <a:lnTo>
                    <a:pt x="298" y="60"/>
                  </a:lnTo>
                  <a:lnTo>
                    <a:pt x="287" y="60"/>
                  </a:lnTo>
                  <a:lnTo>
                    <a:pt x="287" y="53"/>
                  </a:lnTo>
                  <a:lnTo>
                    <a:pt x="267" y="48"/>
                  </a:lnTo>
                  <a:lnTo>
                    <a:pt x="267" y="39"/>
                  </a:lnTo>
                  <a:lnTo>
                    <a:pt x="274" y="38"/>
                  </a:lnTo>
                  <a:lnTo>
                    <a:pt x="282" y="37"/>
                  </a:lnTo>
                  <a:lnTo>
                    <a:pt x="299" y="37"/>
                  </a:lnTo>
                  <a:lnTo>
                    <a:pt x="309" y="21"/>
                  </a:lnTo>
                  <a:lnTo>
                    <a:pt x="311" y="21"/>
                  </a:lnTo>
                  <a:lnTo>
                    <a:pt x="303" y="15"/>
                  </a:lnTo>
                  <a:lnTo>
                    <a:pt x="289" y="15"/>
                  </a:lnTo>
                  <a:lnTo>
                    <a:pt x="285" y="9"/>
                  </a:lnTo>
                  <a:lnTo>
                    <a:pt x="279" y="10"/>
                  </a:lnTo>
                  <a:lnTo>
                    <a:pt x="276" y="10"/>
                  </a:lnTo>
                  <a:lnTo>
                    <a:pt x="274" y="10"/>
                  </a:lnTo>
                  <a:lnTo>
                    <a:pt x="272" y="9"/>
                  </a:lnTo>
                  <a:lnTo>
                    <a:pt x="270" y="8"/>
                  </a:lnTo>
                  <a:lnTo>
                    <a:pt x="269" y="7"/>
                  </a:lnTo>
                  <a:lnTo>
                    <a:pt x="268" y="4"/>
                  </a:lnTo>
                  <a:lnTo>
                    <a:pt x="267" y="0"/>
                  </a:lnTo>
                  <a:lnTo>
                    <a:pt x="258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56" name="Freeform 520"/>
            <p:cNvSpPr>
              <a:spLocks/>
            </p:cNvSpPr>
            <p:nvPr/>
          </p:nvSpPr>
          <p:spPr bwMode="auto">
            <a:xfrm>
              <a:off x="4427217" y="1764501"/>
              <a:ext cx="490611" cy="382868"/>
            </a:xfrm>
            <a:custGeom>
              <a:avLst/>
              <a:gdLst>
                <a:gd name="T0" fmla="*/ 141128576 w 255"/>
                <a:gd name="T1" fmla="*/ 68045120 h 199"/>
                <a:gd name="T2" fmla="*/ 103325485 w 255"/>
                <a:gd name="T3" fmla="*/ 73085441 h 199"/>
                <a:gd name="T4" fmla="*/ 83164260 w 255"/>
                <a:gd name="T5" fmla="*/ 35282243 h 199"/>
                <a:gd name="T6" fmla="*/ 63003035 w 255"/>
                <a:gd name="T7" fmla="*/ 17641915 h 199"/>
                <a:gd name="T8" fmla="*/ 20161225 w 255"/>
                <a:gd name="T9" fmla="*/ 73085441 h 199"/>
                <a:gd name="T10" fmla="*/ 65523982 w 255"/>
                <a:gd name="T11" fmla="*/ 93246723 h 199"/>
                <a:gd name="T12" fmla="*/ 90725513 w 255"/>
                <a:gd name="T13" fmla="*/ 108367684 h 199"/>
                <a:gd name="T14" fmla="*/ 118446404 w 255"/>
                <a:gd name="T15" fmla="*/ 120967691 h 199"/>
                <a:gd name="T16" fmla="*/ 78123954 w 255"/>
                <a:gd name="T17" fmla="*/ 168851530 h 199"/>
                <a:gd name="T18" fmla="*/ 93244872 w 255"/>
                <a:gd name="T19" fmla="*/ 173891850 h 199"/>
                <a:gd name="T20" fmla="*/ 103325485 w 255"/>
                <a:gd name="T21" fmla="*/ 199093453 h 199"/>
                <a:gd name="T22" fmla="*/ 37801503 w 255"/>
                <a:gd name="T23" fmla="*/ 219254735 h 199"/>
                <a:gd name="T24" fmla="*/ 42841810 w 255"/>
                <a:gd name="T25" fmla="*/ 257056344 h 199"/>
                <a:gd name="T26" fmla="*/ 37801503 w 255"/>
                <a:gd name="T27" fmla="*/ 274698260 h 199"/>
                <a:gd name="T28" fmla="*/ 37801503 w 255"/>
                <a:gd name="T29" fmla="*/ 309980503 h 199"/>
                <a:gd name="T30" fmla="*/ 22680584 w 255"/>
                <a:gd name="T31" fmla="*/ 365424028 h 199"/>
                <a:gd name="T32" fmla="*/ 80644900 w 255"/>
                <a:gd name="T33" fmla="*/ 380544990 h 199"/>
                <a:gd name="T34" fmla="*/ 100806125 w 255"/>
                <a:gd name="T35" fmla="*/ 398185318 h 199"/>
                <a:gd name="T36" fmla="*/ 95765819 w 255"/>
                <a:gd name="T37" fmla="*/ 423386920 h 199"/>
                <a:gd name="T38" fmla="*/ 252015314 w 255"/>
                <a:gd name="T39" fmla="*/ 501512681 h 199"/>
                <a:gd name="T40" fmla="*/ 259574979 w 255"/>
                <a:gd name="T41" fmla="*/ 471270758 h 199"/>
                <a:gd name="T42" fmla="*/ 279736204 w 255"/>
                <a:gd name="T43" fmla="*/ 466230438 h 199"/>
                <a:gd name="T44" fmla="*/ 350300492 w 255"/>
                <a:gd name="T45" fmla="*/ 476311079 h 199"/>
                <a:gd name="T46" fmla="*/ 385582636 w 255"/>
                <a:gd name="T47" fmla="*/ 473790125 h 199"/>
                <a:gd name="T48" fmla="*/ 418345421 w 255"/>
                <a:gd name="T49" fmla="*/ 458669163 h 199"/>
                <a:gd name="T50" fmla="*/ 486388762 w 255"/>
                <a:gd name="T51" fmla="*/ 451109476 h 199"/>
                <a:gd name="T52" fmla="*/ 516630599 w 255"/>
                <a:gd name="T53" fmla="*/ 448588522 h 199"/>
                <a:gd name="T54" fmla="*/ 549393384 w 255"/>
                <a:gd name="T55" fmla="*/ 415827233 h 199"/>
                <a:gd name="T56" fmla="*/ 569554609 w 255"/>
                <a:gd name="T57" fmla="*/ 413306279 h 199"/>
                <a:gd name="T58" fmla="*/ 627517337 w 255"/>
                <a:gd name="T59" fmla="*/ 385585310 h 199"/>
                <a:gd name="T60" fmla="*/ 630038284 w 255"/>
                <a:gd name="T61" fmla="*/ 345262746 h 199"/>
                <a:gd name="T62" fmla="*/ 624997978 w 255"/>
                <a:gd name="T63" fmla="*/ 312499870 h 199"/>
                <a:gd name="T64" fmla="*/ 609877059 w 255"/>
                <a:gd name="T65" fmla="*/ 307459549 h 199"/>
                <a:gd name="T66" fmla="*/ 609877059 w 255"/>
                <a:gd name="T67" fmla="*/ 274698260 h 199"/>
                <a:gd name="T68" fmla="*/ 589715834 w 255"/>
                <a:gd name="T69" fmla="*/ 252016024 h 199"/>
                <a:gd name="T70" fmla="*/ 597275500 w 255"/>
                <a:gd name="T71" fmla="*/ 231854742 h 199"/>
                <a:gd name="T72" fmla="*/ 597275500 w 255"/>
                <a:gd name="T73" fmla="*/ 194053132 h 199"/>
                <a:gd name="T74" fmla="*/ 536791824 w 255"/>
                <a:gd name="T75" fmla="*/ 138609607 h 199"/>
                <a:gd name="T76" fmla="*/ 526711212 w 255"/>
                <a:gd name="T77" fmla="*/ 166330576 h 199"/>
                <a:gd name="T78" fmla="*/ 514111240 w 255"/>
                <a:gd name="T79" fmla="*/ 176411217 h 199"/>
                <a:gd name="T80" fmla="*/ 451106618 w 255"/>
                <a:gd name="T81" fmla="*/ 178932171 h 199"/>
                <a:gd name="T82" fmla="*/ 405743861 w 255"/>
                <a:gd name="T83" fmla="*/ 151209614 h 199"/>
                <a:gd name="T84" fmla="*/ 405743861 w 255"/>
                <a:gd name="T85" fmla="*/ 181451537 h 199"/>
                <a:gd name="T86" fmla="*/ 398184196 w 255"/>
                <a:gd name="T87" fmla="*/ 196572499 h 199"/>
                <a:gd name="T88" fmla="*/ 365421411 w 255"/>
                <a:gd name="T89" fmla="*/ 151209614 h 199"/>
                <a:gd name="T90" fmla="*/ 315018348 w 255"/>
                <a:gd name="T91" fmla="*/ 148690248 h 199"/>
                <a:gd name="T92" fmla="*/ 287297458 w 255"/>
                <a:gd name="T93" fmla="*/ 173891850 h 199"/>
                <a:gd name="T94" fmla="*/ 269655592 w 255"/>
                <a:gd name="T95" fmla="*/ 163811209 h 199"/>
                <a:gd name="T96" fmla="*/ 277216845 w 255"/>
                <a:gd name="T97" fmla="*/ 128528966 h 199"/>
                <a:gd name="T98" fmla="*/ 246975007 w 255"/>
                <a:gd name="T99" fmla="*/ 153730568 h 199"/>
                <a:gd name="T100" fmla="*/ 231854089 w 255"/>
                <a:gd name="T101" fmla="*/ 171370896 h 199"/>
                <a:gd name="T102" fmla="*/ 191531638 w 255"/>
                <a:gd name="T103" fmla="*/ 168851530 h 199"/>
                <a:gd name="T104" fmla="*/ 141128576 w 255"/>
                <a:gd name="T105" fmla="*/ 141128973 h 199"/>
                <a:gd name="T106" fmla="*/ 166330107 w 255"/>
                <a:gd name="T107" fmla="*/ 103327364 h 199"/>
                <a:gd name="T108" fmla="*/ 141128576 w 255"/>
                <a:gd name="T109" fmla="*/ 0 h 19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55" h="199">
                  <a:moveTo>
                    <a:pt x="56" y="11"/>
                  </a:moveTo>
                  <a:lnTo>
                    <a:pt x="51" y="11"/>
                  </a:lnTo>
                  <a:lnTo>
                    <a:pt x="56" y="27"/>
                  </a:lnTo>
                  <a:lnTo>
                    <a:pt x="50" y="29"/>
                  </a:lnTo>
                  <a:lnTo>
                    <a:pt x="47" y="29"/>
                  </a:lnTo>
                  <a:lnTo>
                    <a:pt x="41" y="29"/>
                  </a:lnTo>
                  <a:lnTo>
                    <a:pt x="37" y="27"/>
                  </a:lnTo>
                  <a:lnTo>
                    <a:pt x="35" y="21"/>
                  </a:lnTo>
                  <a:lnTo>
                    <a:pt x="33" y="14"/>
                  </a:lnTo>
                  <a:lnTo>
                    <a:pt x="30" y="11"/>
                  </a:lnTo>
                  <a:lnTo>
                    <a:pt x="28" y="9"/>
                  </a:lnTo>
                  <a:lnTo>
                    <a:pt x="25" y="7"/>
                  </a:lnTo>
                  <a:lnTo>
                    <a:pt x="22" y="6"/>
                  </a:lnTo>
                  <a:lnTo>
                    <a:pt x="22" y="29"/>
                  </a:lnTo>
                  <a:lnTo>
                    <a:pt x="8" y="29"/>
                  </a:lnTo>
                  <a:lnTo>
                    <a:pt x="8" y="37"/>
                  </a:lnTo>
                  <a:lnTo>
                    <a:pt x="20" y="37"/>
                  </a:lnTo>
                  <a:lnTo>
                    <a:pt x="26" y="37"/>
                  </a:lnTo>
                  <a:lnTo>
                    <a:pt x="32" y="39"/>
                  </a:lnTo>
                  <a:lnTo>
                    <a:pt x="34" y="41"/>
                  </a:lnTo>
                  <a:lnTo>
                    <a:pt x="36" y="43"/>
                  </a:lnTo>
                  <a:lnTo>
                    <a:pt x="37" y="45"/>
                  </a:lnTo>
                  <a:lnTo>
                    <a:pt x="38" y="48"/>
                  </a:lnTo>
                  <a:lnTo>
                    <a:pt x="47" y="48"/>
                  </a:lnTo>
                  <a:lnTo>
                    <a:pt x="47" y="64"/>
                  </a:lnTo>
                  <a:lnTo>
                    <a:pt x="29" y="65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3" y="69"/>
                  </a:lnTo>
                  <a:lnTo>
                    <a:pt x="37" y="69"/>
                  </a:lnTo>
                  <a:lnTo>
                    <a:pt x="42" y="69"/>
                  </a:lnTo>
                  <a:lnTo>
                    <a:pt x="42" y="75"/>
                  </a:lnTo>
                  <a:lnTo>
                    <a:pt x="41" y="79"/>
                  </a:lnTo>
                  <a:lnTo>
                    <a:pt x="38" y="83"/>
                  </a:lnTo>
                  <a:lnTo>
                    <a:pt x="9" y="78"/>
                  </a:lnTo>
                  <a:lnTo>
                    <a:pt x="15" y="87"/>
                  </a:lnTo>
                  <a:lnTo>
                    <a:pt x="20" y="94"/>
                  </a:lnTo>
                  <a:lnTo>
                    <a:pt x="20" y="98"/>
                  </a:lnTo>
                  <a:lnTo>
                    <a:pt x="17" y="102"/>
                  </a:lnTo>
                  <a:lnTo>
                    <a:pt x="35" y="102"/>
                  </a:lnTo>
                  <a:lnTo>
                    <a:pt x="35" y="109"/>
                  </a:lnTo>
                  <a:lnTo>
                    <a:pt x="15" y="109"/>
                  </a:lnTo>
                  <a:lnTo>
                    <a:pt x="31" y="120"/>
                  </a:lnTo>
                  <a:lnTo>
                    <a:pt x="29" y="123"/>
                  </a:lnTo>
                  <a:lnTo>
                    <a:pt x="15" y="123"/>
                  </a:lnTo>
                  <a:lnTo>
                    <a:pt x="15" y="134"/>
                  </a:lnTo>
                  <a:lnTo>
                    <a:pt x="0" y="138"/>
                  </a:lnTo>
                  <a:lnTo>
                    <a:pt x="9" y="145"/>
                  </a:lnTo>
                  <a:lnTo>
                    <a:pt x="22" y="145"/>
                  </a:lnTo>
                  <a:lnTo>
                    <a:pt x="26" y="147"/>
                  </a:lnTo>
                  <a:lnTo>
                    <a:pt x="32" y="151"/>
                  </a:lnTo>
                  <a:lnTo>
                    <a:pt x="35" y="153"/>
                  </a:lnTo>
                  <a:lnTo>
                    <a:pt x="38" y="156"/>
                  </a:lnTo>
                  <a:lnTo>
                    <a:pt x="40" y="158"/>
                  </a:lnTo>
                  <a:lnTo>
                    <a:pt x="40" y="160"/>
                  </a:lnTo>
                  <a:lnTo>
                    <a:pt x="40" y="165"/>
                  </a:lnTo>
                  <a:lnTo>
                    <a:pt x="38" y="168"/>
                  </a:lnTo>
                  <a:lnTo>
                    <a:pt x="64" y="187"/>
                  </a:lnTo>
                  <a:lnTo>
                    <a:pt x="69" y="195"/>
                  </a:lnTo>
                  <a:lnTo>
                    <a:pt x="100" y="199"/>
                  </a:lnTo>
                  <a:lnTo>
                    <a:pt x="100" y="192"/>
                  </a:lnTo>
                  <a:lnTo>
                    <a:pt x="102" y="189"/>
                  </a:lnTo>
                  <a:lnTo>
                    <a:pt x="103" y="187"/>
                  </a:lnTo>
                  <a:lnTo>
                    <a:pt x="105" y="185"/>
                  </a:lnTo>
                  <a:lnTo>
                    <a:pt x="106" y="184"/>
                  </a:lnTo>
                  <a:lnTo>
                    <a:pt x="111" y="185"/>
                  </a:lnTo>
                  <a:lnTo>
                    <a:pt x="121" y="186"/>
                  </a:lnTo>
                  <a:lnTo>
                    <a:pt x="132" y="188"/>
                  </a:lnTo>
                  <a:lnTo>
                    <a:pt x="139" y="189"/>
                  </a:lnTo>
                  <a:lnTo>
                    <a:pt x="145" y="189"/>
                  </a:lnTo>
                  <a:lnTo>
                    <a:pt x="150" y="189"/>
                  </a:lnTo>
                  <a:lnTo>
                    <a:pt x="153" y="188"/>
                  </a:lnTo>
                  <a:lnTo>
                    <a:pt x="157" y="187"/>
                  </a:lnTo>
                  <a:lnTo>
                    <a:pt x="161" y="184"/>
                  </a:lnTo>
                  <a:lnTo>
                    <a:pt x="166" y="182"/>
                  </a:lnTo>
                  <a:lnTo>
                    <a:pt x="184" y="182"/>
                  </a:lnTo>
                  <a:lnTo>
                    <a:pt x="184" y="179"/>
                  </a:lnTo>
                  <a:lnTo>
                    <a:pt x="193" y="179"/>
                  </a:lnTo>
                  <a:lnTo>
                    <a:pt x="193" y="182"/>
                  </a:lnTo>
                  <a:lnTo>
                    <a:pt x="200" y="180"/>
                  </a:lnTo>
                  <a:lnTo>
                    <a:pt x="205" y="178"/>
                  </a:lnTo>
                  <a:lnTo>
                    <a:pt x="209" y="175"/>
                  </a:lnTo>
                  <a:lnTo>
                    <a:pt x="213" y="172"/>
                  </a:lnTo>
                  <a:lnTo>
                    <a:pt x="218" y="165"/>
                  </a:lnTo>
                  <a:lnTo>
                    <a:pt x="220" y="163"/>
                  </a:lnTo>
                  <a:lnTo>
                    <a:pt x="223" y="163"/>
                  </a:lnTo>
                  <a:lnTo>
                    <a:pt x="226" y="164"/>
                  </a:lnTo>
                  <a:lnTo>
                    <a:pt x="227" y="165"/>
                  </a:lnTo>
                  <a:lnTo>
                    <a:pt x="230" y="166"/>
                  </a:lnTo>
                  <a:lnTo>
                    <a:pt x="249" y="153"/>
                  </a:lnTo>
                  <a:lnTo>
                    <a:pt x="248" y="148"/>
                  </a:lnTo>
                  <a:lnTo>
                    <a:pt x="247" y="144"/>
                  </a:lnTo>
                  <a:lnTo>
                    <a:pt x="250" y="137"/>
                  </a:lnTo>
                  <a:lnTo>
                    <a:pt x="255" y="131"/>
                  </a:lnTo>
                  <a:lnTo>
                    <a:pt x="253" y="125"/>
                  </a:lnTo>
                  <a:lnTo>
                    <a:pt x="248" y="124"/>
                  </a:lnTo>
                  <a:lnTo>
                    <a:pt x="244" y="124"/>
                  </a:lnTo>
                  <a:lnTo>
                    <a:pt x="243" y="123"/>
                  </a:lnTo>
                  <a:lnTo>
                    <a:pt x="242" y="122"/>
                  </a:lnTo>
                  <a:lnTo>
                    <a:pt x="242" y="120"/>
                  </a:lnTo>
                  <a:lnTo>
                    <a:pt x="242" y="118"/>
                  </a:lnTo>
                  <a:lnTo>
                    <a:pt x="242" y="109"/>
                  </a:lnTo>
                  <a:lnTo>
                    <a:pt x="233" y="109"/>
                  </a:lnTo>
                  <a:lnTo>
                    <a:pt x="233" y="104"/>
                  </a:lnTo>
                  <a:lnTo>
                    <a:pt x="234" y="100"/>
                  </a:lnTo>
                  <a:lnTo>
                    <a:pt x="234" y="97"/>
                  </a:lnTo>
                  <a:lnTo>
                    <a:pt x="236" y="95"/>
                  </a:lnTo>
                  <a:lnTo>
                    <a:pt x="237" y="92"/>
                  </a:lnTo>
                  <a:lnTo>
                    <a:pt x="235" y="92"/>
                  </a:lnTo>
                  <a:lnTo>
                    <a:pt x="231" y="82"/>
                  </a:lnTo>
                  <a:lnTo>
                    <a:pt x="237" y="77"/>
                  </a:lnTo>
                  <a:lnTo>
                    <a:pt x="226" y="77"/>
                  </a:lnTo>
                  <a:lnTo>
                    <a:pt x="220" y="55"/>
                  </a:lnTo>
                  <a:lnTo>
                    <a:pt x="213" y="55"/>
                  </a:lnTo>
                  <a:lnTo>
                    <a:pt x="212" y="59"/>
                  </a:lnTo>
                  <a:lnTo>
                    <a:pt x="209" y="64"/>
                  </a:lnTo>
                  <a:lnTo>
                    <a:pt x="209" y="66"/>
                  </a:lnTo>
                  <a:lnTo>
                    <a:pt x="208" y="68"/>
                  </a:lnTo>
                  <a:lnTo>
                    <a:pt x="206" y="70"/>
                  </a:lnTo>
                  <a:lnTo>
                    <a:pt x="204" y="70"/>
                  </a:lnTo>
                  <a:lnTo>
                    <a:pt x="195" y="69"/>
                  </a:lnTo>
                  <a:lnTo>
                    <a:pt x="188" y="67"/>
                  </a:lnTo>
                  <a:lnTo>
                    <a:pt x="179" y="71"/>
                  </a:lnTo>
                  <a:lnTo>
                    <a:pt x="172" y="74"/>
                  </a:lnTo>
                  <a:lnTo>
                    <a:pt x="168" y="72"/>
                  </a:lnTo>
                  <a:lnTo>
                    <a:pt x="161" y="60"/>
                  </a:lnTo>
                  <a:lnTo>
                    <a:pt x="159" y="60"/>
                  </a:lnTo>
                  <a:lnTo>
                    <a:pt x="160" y="67"/>
                  </a:lnTo>
                  <a:lnTo>
                    <a:pt x="161" y="72"/>
                  </a:lnTo>
                  <a:lnTo>
                    <a:pt x="161" y="75"/>
                  </a:lnTo>
                  <a:lnTo>
                    <a:pt x="160" y="77"/>
                  </a:lnTo>
                  <a:lnTo>
                    <a:pt x="158" y="78"/>
                  </a:lnTo>
                  <a:lnTo>
                    <a:pt x="154" y="78"/>
                  </a:lnTo>
                  <a:lnTo>
                    <a:pt x="147" y="78"/>
                  </a:lnTo>
                  <a:lnTo>
                    <a:pt x="145" y="60"/>
                  </a:lnTo>
                  <a:lnTo>
                    <a:pt x="145" y="51"/>
                  </a:lnTo>
                  <a:lnTo>
                    <a:pt x="125" y="51"/>
                  </a:lnTo>
                  <a:lnTo>
                    <a:pt x="125" y="59"/>
                  </a:lnTo>
                  <a:lnTo>
                    <a:pt x="124" y="64"/>
                  </a:lnTo>
                  <a:lnTo>
                    <a:pt x="123" y="69"/>
                  </a:lnTo>
                  <a:lnTo>
                    <a:pt x="114" y="69"/>
                  </a:lnTo>
                  <a:lnTo>
                    <a:pt x="110" y="68"/>
                  </a:lnTo>
                  <a:lnTo>
                    <a:pt x="108" y="67"/>
                  </a:lnTo>
                  <a:lnTo>
                    <a:pt x="107" y="65"/>
                  </a:lnTo>
                  <a:lnTo>
                    <a:pt x="107" y="63"/>
                  </a:lnTo>
                  <a:lnTo>
                    <a:pt x="108" y="57"/>
                  </a:lnTo>
                  <a:lnTo>
                    <a:pt x="110" y="51"/>
                  </a:lnTo>
                  <a:lnTo>
                    <a:pt x="103" y="46"/>
                  </a:lnTo>
                  <a:lnTo>
                    <a:pt x="100" y="53"/>
                  </a:lnTo>
                  <a:lnTo>
                    <a:pt x="98" y="61"/>
                  </a:lnTo>
                  <a:lnTo>
                    <a:pt x="96" y="64"/>
                  </a:lnTo>
                  <a:lnTo>
                    <a:pt x="94" y="66"/>
                  </a:lnTo>
                  <a:lnTo>
                    <a:pt x="92" y="68"/>
                  </a:lnTo>
                  <a:lnTo>
                    <a:pt x="89" y="69"/>
                  </a:lnTo>
                  <a:lnTo>
                    <a:pt x="82" y="68"/>
                  </a:lnTo>
                  <a:lnTo>
                    <a:pt x="76" y="67"/>
                  </a:lnTo>
                  <a:lnTo>
                    <a:pt x="69" y="75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58" y="52"/>
                  </a:lnTo>
                  <a:lnTo>
                    <a:pt x="61" y="47"/>
                  </a:lnTo>
                  <a:lnTo>
                    <a:pt x="66" y="41"/>
                  </a:lnTo>
                  <a:lnTo>
                    <a:pt x="69" y="38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6" y="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57" name="Freeform 521"/>
            <p:cNvSpPr>
              <a:spLocks/>
            </p:cNvSpPr>
            <p:nvPr/>
          </p:nvSpPr>
          <p:spPr bwMode="auto">
            <a:xfrm>
              <a:off x="7572902" y="2258961"/>
              <a:ext cx="203940" cy="200092"/>
            </a:xfrm>
            <a:custGeom>
              <a:avLst/>
              <a:gdLst>
                <a:gd name="T0" fmla="*/ 68045013 w 106"/>
                <a:gd name="T1" fmla="*/ 45362813 h 104"/>
                <a:gd name="T2" fmla="*/ 100806250 w 106"/>
                <a:gd name="T3" fmla="*/ 50403125 h 104"/>
                <a:gd name="T4" fmla="*/ 108367513 w 106"/>
                <a:gd name="T5" fmla="*/ 68045013 h 104"/>
                <a:gd name="T6" fmla="*/ 93246575 w 106"/>
                <a:gd name="T7" fmla="*/ 98286888 h 104"/>
                <a:gd name="T8" fmla="*/ 78125638 w 106"/>
                <a:gd name="T9" fmla="*/ 85685313 h 104"/>
                <a:gd name="T10" fmla="*/ 75604688 w 106"/>
                <a:gd name="T11" fmla="*/ 73085325 h 104"/>
                <a:gd name="T12" fmla="*/ 70564375 w 106"/>
                <a:gd name="T13" fmla="*/ 65524063 h 104"/>
                <a:gd name="T14" fmla="*/ 47883763 w 106"/>
                <a:gd name="T15" fmla="*/ 60483750 h 104"/>
                <a:gd name="T16" fmla="*/ 47883763 w 106"/>
                <a:gd name="T17" fmla="*/ 90725625 h 104"/>
                <a:gd name="T18" fmla="*/ 7561263 w 106"/>
                <a:gd name="T19" fmla="*/ 68045013 h 104"/>
                <a:gd name="T20" fmla="*/ 0 w 106"/>
                <a:gd name="T21" fmla="*/ 80645000 h 104"/>
                <a:gd name="T22" fmla="*/ 12601575 w 106"/>
                <a:gd name="T23" fmla="*/ 100806250 h 104"/>
                <a:gd name="T24" fmla="*/ 45362813 w 106"/>
                <a:gd name="T25" fmla="*/ 128528763 h 104"/>
                <a:gd name="T26" fmla="*/ 57964388 w 106"/>
                <a:gd name="T27" fmla="*/ 168851263 h 104"/>
                <a:gd name="T28" fmla="*/ 123488450 w 106"/>
                <a:gd name="T29" fmla="*/ 191531875 h 104"/>
                <a:gd name="T30" fmla="*/ 151209375 w 106"/>
                <a:gd name="T31" fmla="*/ 201612500 h 104"/>
                <a:gd name="T32" fmla="*/ 168851263 w 106"/>
                <a:gd name="T33" fmla="*/ 216733438 h 104"/>
                <a:gd name="T34" fmla="*/ 181451250 w 106"/>
                <a:gd name="T35" fmla="*/ 229335013 h 104"/>
                <a:gd name="T36" fmla="*/ 183972200 w 106"/>
                <a:gd name="T37" fmla="*/ 239415638 h 104"/>
                <a:gd name="T38" fmla="*/ 194052825 w 106"/>
                <a:gd name="T39" fmla="*/ 246975313 h 104"/>
                <a:gd name="T40" fmla="*/ 199093138 w 106"/>
                <a:gd name="T41" fmla="*/ 262096250 h 104"/>
                <a:gd name="T42" fmla="*/ 267136563 w 106"/>
                <a:gd name="T43" fmla="*/ 216733438 h 104"/>
                <a:gd name="T44" fmla="*/ 252015625 w 106"/>
                <a:gd name="T45" fmla="*/ 206652813 h 104"/>
                <a:gd name="T46" fmla="*/ 249496263 w 106"/>
                <a:gd name="T47" fmla="*/ 183972200 h 104"/>
                <a:gd name="T48" fmla="*/ 229335013 w 106"/>
                <a:gd name="T49" fmla="*/ 156249688 h 104"/>
                <a:gd name="T50" fmla="*/ 194052825 w 106"/>
                <a:gd name="T51" fmla="*/ 123488450 h 104"/>
                <a:gd name="T52" fmla="*/ 163810950 w 106"/>
                <a:gd name="T53" fmla="*/ 103327200 h 104"/>
                <a:gd name="T54" fmla="*/ 143649700 w 106"/>
                <a:gd name="T55" fmla="*/ 75604688 h 104"/>
                <a:gd name="T56" fmla="*/ 138609388 w 106"/>
                <a:gd name="T57" fmla="*/ 32762825 h 104"/>
                <a:gd name="T58" fmla="*/ 108367513 w 106"/>
                <a:gd name="T59" fmla="*/ 27722513 h 104"/>
                <a:gd name="T60" fmla="*/ 40322500 w 106"/>
                <a:gd name="T61" fmla="*/ 5040313 h 104"/>
                <a:gd name="T62" fmla="*/ 2520950 w 106"/>
                <a:gd name="T63" fmla="*/ 0 h 1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6" h="104">
                  <a:moveTo>
                    <a:pt x="14" y="18"/>
                  </a:moveTo>
                  <a:lnTo>
                    <a:pt x="27" y="18"/>
                  </a:lnTo>
                  <a:lnTo>
                    <a:pt x="37" y="19"/>
                  </a:lnTo>
                  <a:lnTo>
                    <a:pt x="40" y="20"/>
                  </a:lnTo>
                  <a:lnTo>
                    <a:pt x="42" y="24"/>
                  </a:lnTo>
                  <a:lnTo>
                    <a:pt x="43" y="27"/>
                  </a:lnTo>
                  <a:lnTo>
                    <a:pt x="42" y="32"/>
                  </a:lnTo>
                  <a:lnTo>
                    <a:pt x="37" y="39"/>
                  </a:lnTo>
                  <a:lnTo>
                    <a:pt x="34" y="36"/>
                  </a:lnTo>
                  <a:lnTo>
                    <a:pt x="31" y="34"/>
                  </a:lnTo>
                  <a:lnTo>
                    <a:pt x="31" y="32"/>
                  </a:lnTo>
                  <a:lnTo>
                    <a:pt x="30" y="29"/>
                  </a:lnTo>
                  <a:lnTo>
                    <a:pt x="30" y="28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9" y="24"/>
                  </a:lnTo>
                  <a:lnTo>
                    <a:pt x="19" y="30"/>
                  </a:lnTo>
                  <a:lnTo>
                    <a:pt x="19" y="36"/>
                  </a:lnTo>
                  <a:lnTo>
                    <a:pt x="19" y="42"/>
                  </a:lnTo>
                  <a:lnTo>
                    <a:pt x="3" y="27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10" y="44"/>
                  </a:lnTo>
                  <a:lnTo>
                    <a:pt x="18" y="51"/>
                  </a:lnTo>
                  <a:lnTo>
                    <a:pt x="25" y="58"/>
                  </a:lnTo>
                  <a:lnTo>
                    <a:pt x="23" y="67"/>
                  </a:lnTo>
                  <a:lnTo>
                    <a:pt x="39" y="76"/>
                  </a:lnTo>
                  <a:lnTo>
                    <a:pt x="49" y="76"/>
                  </a:lnTo>
                  <a:lnTo>
                    <a:pt x="56" y="78"/>
                  </a:lnTo>
                  <a:lnTo>
                    <a:pt x="60" y="80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69" y="88"/>
                  </a:lnTo>
                  <a:lnTo>
                    <a:pt x="72" y="91"/>
                  </a:lnTo>
                  <a:lnTo>
                    <a:pt x="77" y="93"/>
                  </a:lnTo>
                  <a:lnTo>
                    <a:pt x="73" y="95"/>
                  </a:lnTo>
                  <a:lnTo>
                    <a:pt x="73" y="98"/>
                  </a:lnTo>
                  <a:lnTo>
                    <a:pt x="77" y="98"/>
                  </a:lnTo>
                  <a:lnTo>
                    <a:pt x="77" y="103"/>
                  </a:lnTo>
                  <a:lnTo>
                    <a:pt x="79" y="104"/>
                  </a:lnTo>
                  <a:lnTo>
                    <a:pt x="106" y="90"/>
                  </a:lnTo>
                  <a:lnTo>
                    <a:pt x="106" y="86"/>
                  </a:lnTo>
                  <a:lnTo>
                    <a:pt x="98" y="86"/>
                  </a:lnTo>
                  <a:lnTo>
                    <a:pt x="100" y="82"/>
                  </a:lnTo>
                  <a:lnTo>
                    <a:pt x="100" y="78"/>
                  </a:lnTo>
                  <a:lnTo>
                    <a:pt x="99" y="73"/>
                  </a:lnTo>
                  <a:lnTo>
                    <a:pt x="96" y="67"/>
                  </a:lnTo>
                  <a:lnTo>
                    <a:pt x="91" y="62"/>
                  </a:lnTo>
                  <a:lnTo>
                    <a:pt x="84" y="56"/>
                  </a:lnTo>
                  <a:lnTo>
                    <a:pt x="77" y="49"/>
                  </a:lnTo>
                  <a:lnTo>
                    <a:pt x="71" y="44"/>
                  </a:lnTo>
                  <a:lnTo>
                    <a:pt x="65" y="41"/>
                  </a:lnTo>
                  <a:lnTo>
                    <a:pt x="59" y="40"/>
                  </a:lnTo>
                  <a:lnTo>
                    <a:pt x="57" y="30"/>
                  </a:lnTo>
                  <a:lnTo>
                    <a:pt x="55" y="20"/>
                  </a:lnTo>
                  <a:lnTo>
                    <a:pt x="55" y="13"/>
                  </a:lnTo>
                  <a:lnTo>
                    <a:pt x="48" y="13"/>
                  </a:lnTo>
                  <a:lnTo>
                    <a:pt x="43" y="11"/>
                  </a:lnTo>
                  <a:lnTo>
                    <a:pt x="30" y="7"/>
                  </a:lnTo>
                  <a:lnTo>
                    <a:pt x="16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58" name="Freeform 522"/>
            <p:cNvSpPr>
              <a:spLocks/>
            </p:cNvSpPr>
            <p:nvPr/>
          </p:nvSpPr>
          <p:spPr bwMode="auto">
            <a:xfrm>
              <a:off x="6266527" y="1749109"/>
              <a:ext cx="652223" cy="1548794"/>
            </a:xfrm>
            <a:custGeom>
              <a:avLst/>
              <a:gdLst>
                <a:gd name="T0" fmla="*/ 2147483647 w 339"/>
                <a:gd name="T1" fmla="*/ 2147483647 h 805"/>
                <a:gd name="T2" fmla="*/ 2147483647 w 339"/>
                <a:gd name="T3" fmla="*/ 2147483647 h 805"/>
                <a:gd name="T4" fmla="*/ 2147483647 w 339"/>
                <a:gd name="T5" fmla="*/ 2147483647 h 805"/>
                <a:gd name="T6" fmla="*/ 2147483647 w 339"/>
                <a:gd name="T7" fmla="*/ 2147483647 h 805"/>
                <a:gd name="T8" fmla="*/ 2147483647 w 339"/>
                <a:gd name="T9" fmla="*/ 2147483647 h 805"/>
                <a:gd name="T10" fmla="*/ 2147483647 w 339"/>
                <a:gd name="T11" fmla="*/ 2147483647 h 805"/>
                <a:gd name="T12" fmla="*/ 2147483647 w 339"/>
                <a:gd name="T13" fmla="*/ 2147483647 h 805"/>
                <a:gd name="T14" fmla="*/ 2147483647 w 339"/>
                <a:gd name="T15" fmla="*/ 2147483647 h 805"/>
                <a:gd name="T16" fmla="*/ 2147483647 w 339"/>
                <a:gd name="T17" fmla="*/ 2147483647 h 805"/>
                <a:gd name="T18" fmla="*/ 2147483647 w 339"/>
                <a:gd name="T19" fmla="*/ 2147483647 h 805"/>
                <a:gd name="T20" fmla="*/ 2147483647 w 339"/>
                <a:gd name="T21" fmla="*/ 2147483647 h 805"/>
                <a:gd name="T22" fmla="*/ 2147483647 w 339"/>
                <a:gd name="T23" fmla="*/ 2147483647 h 805"/>
                <a:gd name="T24" fmla="*/ 2147483647 w 339"/>
                <a:gd name="T25" fmla="*/ 2147483647 h 805"/>
                <a:gd name="T26" fmla="*/ 2147483647 w 339"/>
                <a:gd name="T27" fmla="*/ 2147483647 h 805"/>
                <a:gd name="T28" fmla="*/ 2147483647 w 339"/>
                <a:gd name="T29" fmla="*/ 2147483647 h 805"/>
                <a:gd name="T30" fmla="*/ 2147483647 w 339"/>
                <a:gd name="T31" fmla="*/ 2147483647 h 805"/>
                <a:gd name="T32" fmla="*/ 2147483647 w 339"/>
                <a:gd name="T33" fmla="*/ 2147483647 h 805"/>
                <a:gd name="T34" fmla="*/ 2147483647 w 339"/>
                <a:gd name="T35" fmla="*/ 2147483647 h 805"/>
                <a:gd name="T36" fmla="*/ 2147483647 w 339"/>
                <a:gd name="T37" fmla="*/ 2147483647 h 805"/>
                <a:gd name="T38" fmla="*/ 2147483647 w 339"/>
                <a:gd name="T39" fmla="*/ 2147483647 h 805"/>
                <a:gd name="T40" fmla="*/ 2147483647 w 339"/>
                <a:gd name="T41" fmla="*/ 2147483647 h 805"/>
                <a:gd name="T42" fmla="*/ 2147483647 w 339"/>
                <a:gd name="T43" fmla="*/ 2147483647 h 805"/>
                <a:gd name="T44" fmla="*/ 2147483647 w 339"/>
                <a:gd name="T45" fmla="*/ 2147483647 h 805"/>
                <a:gd name="T46" fmla="*/ 2147483647 w 339"/>
                <a:gd name="T47" fmla="*/ 2147483647 h 805"/>
                <a:gd name="T48" fmla="*/ 2147483647 w 339"/>
                <a:gd name="T49" fmla="*/ 2147483647 h 805"/>
                <a:gd name="T50" fmla="*/ 2147483647 w 339"/>
                <a:gd name="T51" fmla="*/ 2147483647 h 805"/>
                <a:gd name="T52" fmla="*/ 2147483647 w 339"/>
                <a:gd name="T53" fmla="*/ 2147483647 h 805"/>
                <a:gd name="T54" fmla="*/ 2147483647 w 339"/>
                <a:gd name="T55" fmla="*/ 2147483647 h 805"/>
                <a:gd name="T56" fmla="*/ 2147483647 w 339"/>
                <a:gd name="T57" fmla="*/ 2147483647 h 805"/>
                <a:gd name="T58" fmla="*/ 2147483647 w 339"/>
                <a:gd name="T59" fmla="*/ 2147483647 h 805"/>
                <a:gd name="T60" fmla="*/ 2147483647 w 339"/>
                <a:gd name="T61" fmla="*/ 2147483647 h 805"/>
                <a:gd name="T62" fmla="*/ 2147483647 w 339"/>
                <a:gd name="T63" fmla="*/ 2147483647 h 805"/>
                <a:gd name="T64" fmla="*/ 2147483647 w 339"/>
                <a:gd name="T65" fmla="*/ 2147483647 h 805"/>
                <a:gd name="T66" fmla="*/ 2147483647 w 339"/>
                <a:gd name="T67" fmla="*/ 2147483647 h 805"/>
                <a:gd name="T68" fmla="*/ 2147483647 w 339"/>
                <a:gd name="T69" fmla="*/ 2147483647 h 805"/>
                <a:gd name="T70" fmla="*/ 2147483647 w 339"/>
                <a:gd name="T71" fmla="*/ 2147483647 h 805"/>
                <a:gd name="T72" fmla="*/ 2147483647 w 339"/>
                <a:gd name="T73" fmla="*/ 2147483647 h 805"/>
                <a:gd name="T74" fmla="*/ 2147483647 w 339"/>
                <a:gd name="T75" fmla="*/ 2147483647 h 805"/>
                <a:gd name="T76" fmla="*/ 2147483647 w 339"/>
                <a:gd name="T77" fmla="*/ 2147483647 h 805"/>
                <a:gd name="T78" fmla="*/ 2147483647 w 339"/>
                <a:gd name="T79" fmla="*/ 2147483647 h 805"/>
                <a:gd name="T80" fmla="*/ 2147483647 w 339"/>
                <a:gd name="T81" fmla="*/ 2147483647 h 805"/>
                <a:gd name="T82" fmla="*/ 2147483647 w 339"/>
                <a:gd name="T83" fmla="*/ 2147483647 h 805"/>
                <a:gd name="T84" fmla="*/ 2147483647 w 339"/>
                <a:gd name="T85" fmla="*/ 2147483647 h 805"/>
                <a:gd name="T86" fmla="*/ 2147483647 w 339"/>
                <a:gd name="T87" fmla="*/ 2147483647 h 805"/>
                <a:gd name="T88" fmla="*/ 2147483647 w 339"/>
                <a:gd name="T89" fmla="*/ 2147483647 h 805"/>
                <a:gd name="T90" fmla="*/ 2147483647 w 339"/>
                <a:gd name="T91" fmla="*/ 2147483647 h 805"/>
                <a:gd name="T92" fmla="*/ 2147483647 w 339"/>
                <a:gd name="T93" fmla="*/ 2147483647 h 805"/>
                <a:gd name="T94" fmla="*/ 2147483647 w 339"/>
                <a:gd name="T95" fmla="*/ 2147483647 h 805"/>
                <a:gd name="T96" fmla="*/ 2147483647 w 339"/>
                <a:gd name="T97" fmla="*/ 2147483647 h 805"/>
                <a:gd name="T98" fmla="*/ 2147483647 w 339"/>
                <a:gd name="T99" fmla="*/ 2147483647 h 805"/>
                <a:gd name="T100" fmla="*/ 2147483647 w 339"/>
                <a:gd name="T101" fmla="*/ 2147483647 h 805"/>
                <a:gd name="T102" fmla="*/ 2147483647 w 339"/>
                <a:gd name="T103" fmla="*/ 2147483647 h 805"/>
                <a:gd name="T104" fmla="*/ 2147483647 w 339"/>
                <a:gd name="T105" fmla="*/ 2147483647 h 805"/>
                <a:gd name="T106" fmla="*/ 2147483647 w 339"/>
                <a:gd name="T107" fmla="*/ 2147483647 h 805"/>
                <a:gd name="T108" fmla="*/ 2147483647 w 339"/>
                <a:gd name="T109" fmla="*/ 2147483647 h 805"/>
                <a:gd name="T110" fmla="*/ 2147483647 w 339"/>
                <a:gd name="T111" fmla="*/ 2147483647 h 805"/>
                <a:gd name="T112" fmla="*/ 2147483647 w 339"/>
                <a:gd name="T113" fmla="*/ 0 h 80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39" h="805">
                  <a:moveTo>
                    <a:pt x="215" y="8"/>
                  </a:moveTo>
                  <a:lnTo>
                    <a:pt x="213" y="26"/>
                  </a:lnTo>
                  <a:lnTo>
                    <a:pt x="218" y="26"/>
                  </a:lnTo>
                  <a:lnTo>
                    <a:pt x="218" y="30"/>
                  </a:lnTo>
                  <a:lnTo>
                    <a:pt x="218" y="35"/>
                  </a:lnTo>
                  <a:lnTo>
                    <a:pt x="215" y="40"/>
                  </a:lnTo>
                  <a:lnTo>
                    <a:pt x="214" y="42"/>
                  </a:lnTo>
                  <a:lnTo>
                    <a:pt x="213" y="43"/>
                  </a:lnTo>
                  <a:lnTo>
                    <a:pt x="211" y="44"/>
                  </a:lnTo>
                  <a:lnTo>
                    <a:pt x="210" y="45"/>
                  </a:lnTo>
                  <a:lnTo>
                    <a:pt x="200" y="44"/>
                  </a:lnTo>
                  <a:lnTo>
                    <a:pt x="192" y="41"/>
                  </a:lnTo>
                  <a:lnTo>
                    <a:pt x="182" y="39"/>
                  </a:lnTo>
                  <a:lnTo>
                    <a:pt x="171" y="37"/>
                  </a:lnTo>
                  <a:lnTo>
                    <a:pt x="161" y="37"/>
                  </a:lnTo>
                  <a:lnTo>
                    <a:pt x="161" y="58"/>
                  </a:lnTo>
                  <a:lnTo>
                    <a:pt x="161" y="62"/>
                  </a:lnTo>
                  <a:lnTo>
                    <a:pt x="159" y="68"/>
                  </a:lnTo>
                  <a:lnTo>
                    <a:pt x="158" y="69"/>
                  </a:lnTo>
                  <a:lnTo>
                    <a:pt x="156" y="71"/>
                  </a:lnTo>
                  <a:lnTo>
                    <a:pt x="154" y="71"/>
                  </a:lnTo>
                  <a:lnTo>
                    <a:pt x="152" y="72"/>
                  </a:lnTo>
                  <a:lnTo>
                    <a:pt x="148" y="70"/>
                  </a:lnTo>
                  <a:lnTo>
                    <a:pt x="142" y="67"/>
                  </a:lnTo>
                  <a:lnTo>
                    <a:pt x="127" y="85"/>
                  </a:lnTo>
                  <a:lnTo>
                    <a:pt x="127" y="91"/>
                  </a:lnTo>
                  <a:lnTo>
                    <a:pt x="125" y="100"/>
                  </a:lnTo>
                  <a:lnTo>
                    <a:pt x="123" y="105"/>
                  </a:lnTo>
                  <a:lnTo>
                    <a:pt x="125" y="112"/>
                  </a:lnTo>
                  <a:lnTo>
                    <a:pt x="128" y="117"/>
                  </a:lnTo>
                  <a:lnTo>
                    <a:pt x="126" y="127"/>
                  </a:lnTo>
                  <a:lnTo>
                    <a:pt x="123" y="134"/>
                  </a:lnTo>
                  <a:lnTo>
                    <a:pt x="120" y="139"/>
                  </a:lnTo>
                  <a:lnTo>
                    <a:pt x="116" y="145"/>
                  </a:lnTo>
                  <a:lnTo>
                    <a:pt x="113" y="151"/>
                  </a:lnTo>
                  <a:lnTo>
                    <a:pt x="110" y="157"/>
                  </a:lnTo>
                  <a:lnTo>
                    <a:pt x="109" y="164"/>
                  </a:lnTo>
                  <a:lnTo>
                    <a:pt x="108" y="173"/>
                  </a:lnTo>
                  <a:lnTo>
                    <a:pt x="102" y="179"/>
                  </a:lnTo>
                  <a:lnTo>
                    <a:pt x="97" y="184"/>
                  </a:lnTo>
                  <a:lnTo>
                    <a:pt x="94" y="185"/>
                  </a:lnTo>
                  <a:lnTo>
                    <a:pt x="91" y="186"/>
                  </a:lnTo>
                  <a:lnTo>
                    <a:pt x="87" y="186"/>
                  </a:lnTo>
                  <a:lnTo>
                    <a:pt x="83" y="185"/>
                  </a:lnTo>
                  <a:lnTo>
                    <a:pt x="87" y="197"/>
                  </a:lnTo>
                  <a:lnTo>
                    <a:pt x="83" y="219"/>
                  </a:lnTo>
                  <a:lnTo>
                    <a:pt x="81" y="235"/>
                  </a:lnTo>
                  <a:lnTo>
                    <a:pt x="79" y="242"/>
                  </a:lnTo>
                  <a:lnTo>
                    <a:pt x="77" y="250"/>
                  </a:lnTo>
                  <a:lnTo>
                    <a:pt x="73" y="259"/>
                  </a:lnTo>
                  <a:lnTo>
                    <a:pt x="67" y="272"/>
                  </a:lnTo>
                  <a:lnTo>
                    <a:pt x="78" y="278"/>
                  </a:lnTo>
                  <a:lnTo>
                    <a:pt x="78" y="305"/>
                  </a:lnTo>
                  <a:lnTo>
                    <a:pt x="73" y="305"/>
                  </a:lnTo>
                  <a:lnTo>
                    <a:pt x="73" y="309"/>
                  </a:lnTo>
                  <a:lnTo>
                    <a:pt x="49" y="309"/>
                  </a:lnTo>
                  <a:lnTo>
                    <a:pt x="44" y="309"/>
                  </a:lnTo>
                  <a:lnTo>
                    <a:pt x="40" y="312"/>
                  </a:lnTo>
                  <a:lnTo>
                    <a:pt x="36" y="316"/>
                  </a:lnTo>
                  <a:lnTo>
                    <a:pt x="32" y="321"/>
                  </a:lnTo>
                  <a:lnTo>
                    <a:pt x="30" y="326"/>
                  </a:lnTo>
                  <a:lnTo>
                    <a:pt x="27" y="332"/>
                  </a:lnTo>
                  <a:lnTo>
                    <a:pt x="24" y="339"/>
                  </a:lnTo>
                  <a:lnTo>
                    <a:pt x="23" y="347"/>
                  </a:lnTo>
                  <a:lnTo>
                    <a:pt x="22" y="362"/>
                  </a:lnTo>
                  <a:lnTo>
                    <a:pt x="22" y="378"/>
                  </a:lnTo>
                  <a:lnTo>
                    <a:pt x="23" y="384"/>
                  </a:lnTo>
                  <a:lnTo>
                    <a:pt x="26" y="390"/>
                  </a:lnTo>
                  <a:lnTo>
                    <a:pt x="28" y="396"/>
                  </a:lnTo>
                  <a:lnTo>
                    <a:pt x="31" y="401"/>
                  </a:lnTo>
                  <a:lnTo>
                    <a:pt x="30" y="409"/>
                  </a:lnTo>
                  <a:lnTo>
                    <a:pt x="28" y="421"/>
                  </a:lnTo>
                  <a:lnTo>
                    <a:pt x="27" y="433"/>
                  </a:lnTo>
                  <a:lnTo>
                    <a:pt x="27" y="441"/>
                  </a:lnTo>
                  <a:lnTo>
                    <a:pt x="31" y="446"/>
                  </a:lnTo>
                  <a:lnTo>
                    <a:pt x="39" y="452"/>
                  </a:lnTo>
                  <a:lnTo>
                    <a:pt x="43" y="456"/>
                  </a:lnTo>
                  <a:lnTo>
                    <a:pt x="46" y="460"/>
                  </a:lnTo>
                  <a:lnTo>
                    <a:pt x="48" y="463"/>
                  </a:lnTo>
                  <a:lnTo>
                    <a:pt x="49" y="467"/>
                  </a:lnTo>
                  <a:lnTo>
                    <a:pt x="49" y="470"/>
                  </a:lnTo>
                  <a:lnTo>
                    <a:pt x="49" y="475"/>
                  </a:lnTo>
                  <a:lnTo>
                    <a:pt x="47" y="479"/>
                  </a:lnTo>
                  <a:lnTo>
                    <a:pt x="44" y="483"/>
                  </a:lnTo>
                  <a:lnTo>
                    <a:pt x="42" y="487"/>
                  </a:lnTo>
                  <a:lnTo>
                    <a:pt x="31" y="489"/>
                  </a:lnTo>
                  <a:lnTo>
                    <a:pt x="33" y="496"/>
                  </a:lnTo>
                  <a:lnTo>
                    <a:pt x="35" y="503"/>
                  </a:lnTo>
                  <a:lnTo>
                    <a:pt x="37" y="506"/>
                  </a:lnTo>
                  <a:lnTo>
                    <a:pt x="39" y="509"/>
                  </a:lnTo>
                  <a:lnTo>
                    <a:pt x="42" y="511"/>
                  </a:lnTo>
                  <a:lnTo>
                    <a:pt x="45" y="513"/>
                  </a:lnTo>
                  <a:lnTo>
                    <a:pt x="44" y="521"/>
                  </a:lnTo>
                  <a:lnTo>
                    <a:pt x="42" y="530"/>
                  </a:lnTo>
                  <a:lnTo>
                    <a:pt x="40" y="541"/>
                  </a:lnTo>
                  <a:lnTo>
                    <a:pt x="36" y="548"/>
                  </a:lnTo>
                  <a:lnTo>
                    <a:pt x="29" y="553"/>
                  </a:lnTo>
                  <a:lnTo>
                    <a:pt x="22" y="556"/>
                  </a:lnTo>
                  <a:lnTo>
                    <a:pt x="18" y="562"/>
                  </a:lnTo>
                  <a:lnTo>
                    <a:pt x="15" y="572"/>
                  </a:lnTo>
                  <a:lnTo>
                    <a:pt x="16" y="573"/>
                  </a:lnTo>
                  <a:lnTo>
                    <a:pt x="18" y="576"/>
                  </a:lnTo>
                  <a:lnTo>
                    <a:pt x="20" y="578"/>
                  </a:lnTo>
                  <a:lnTo>
                    <a:pt x="20" y="582"/>
                  </a:lnTo>
                  <a:lnTo>
                    <a:pt x="20" y="583"/>
                  </a:lnTo>
                  <a:lnTo>
                    <a:pt x="20" y="589"/>
                  </a:lnTo>
                  <a:lnTo>
                    <a:pt x="18" y="599"/>
                  </a:lnTo>
                  <a:lnTo>
                    <a:pt x="17" y="603"/>
                  </a:lnTo>
                  <a:lnTo>
                    <a:pt x="16" y="607"/>
                  </a:lnTo>
                  <a:lnTo>
                    <a:pt x="14" y="610"/>
                  </a:lnTo>
                  <a:lnTo>
                    <a:pt x="13" y="610"/>
                  </a:lnTo>
                  <a:lnTo>
                    <a:pt x="6" y="610"/>
                  </a:lnTo>
                  <a:lnTo>
                    <a:pt x="0" y="609"/>
                  </a:lnTo>
                  <a:lnTo>
                    <a:pt x="0" y="620"/>
                  </a:lnTo>
                  <a:lnTo>
                    <a:pt x="2" y="626"/>
                  </a:lnTo>
                  <a:lnTo>
                    <a:pt x="5" y="633"/>
                  </a:lnTo>
                  <a:lnTo>
                    <a:pt x="11" y="634"/>
                  </a:lnTo>
                  <a:lnTo>
                    <a:pt x="17" y="636"/>
                  </a:lnTo>
                  <a:lnTo>
                    <a:pt x="20" y="637"/>
                  </a:lnTo>
                  <a:lnTo>
                    <a:pt x="22" y="639"/>
                  </a:lnTo>
                  <a:lnTo>
                    <a:pt x="24" y="641"/>
                  </a:lnTo>
                  <a:lnTo>
                    <a:pt x="24" y="643"/>
                  </a:lnTo>
                  <a:lnTo>
                    <a:pt x="24" y="657"/>
                  </a:lnTo>
                  <a:lnTo>
                    <a:pt x="17" y="657"/>
                  </a:lnTo>
                  <a:lnTo>
                    <a:pt x="27" y="676"/>
                  </a:lnTo>
                  <a:lnTo>
                    <a:pt x="29" y="676"/>
                  </a:lnTo>
                  <a:lnTo>
                    <a:pt x="29" y="682"/>
                  </a:lnTo>
                  <a:lnTo>
                    <a:pt x="30" y="688"/>
                  </a:lnTo>
                  <a:lnTo>
                    <a:pt x="31" y="693"/>
                  </a:lnTo>
                  <a:lnTo>
                    <a:pt x="33" y="698"/>
                  </a:lnTo>
                  <a:lnTo>
                    <a:pt x="38" y="707"/>
                  </a:lnTo>
                  <a:lnTo>
                    <a:pt x="44" y="714"/>
                  </a:lnTo>
                  <a:lnTo>
                    <a:pt x="58" y="726"/>
                  </a:lnTo>
                  <a:lnTo>
                    <a:pt x="71" y="740"/>
                  </a:lnTo>
                  <a:lnTo>
                    <a:pt x="69" y="751"/>
                  </a:lnTo>
                  <a:lnTo>
                    <a:pt x="61" y="751"/>
                  </a:lnTo>
                  <a:lnTo>
                    <a:pt x="63" y="753"/>
                  </a:lnTo>
                  <a:lnTo>
                    <a:pt x="63" y="756"/>
                  </a:lnTo>
                  <a:lnTo>
                    <a:pt x="63" y="764"/>
                  </a:lnTo>
                  <a:lnTo>
                    <a:pt x="54" y="764"/>
                  </a:lnTo>
                  <a:lnTo>
                    <a:pt x="61" y="772"/>
                  </a:lnTo>
                  <a:lnTo>
                    <a:pt x="68" y="780"/>
                  </a:lnTo>
                  <a:lnTo>
                    <a:pt x="70" y="784"/>
                  </a:lnTo>
                  <a:lnTo>
                    <a:pt x="72" y="789"/>
                  </a:lnTo>
                  <a:lnTo>
                    <a:pt x="74" y="794"/>
                  </a:lnTo>
                  <a:lnTo>
                    <a:pt x="74" y="801"/>
                  </a:lnTo>
                  <a:lnTo>
                    <a:pt x="71" y="801"/>
                  </a:lnTo>
                  <a:lnTo>
                    <a:pt x="71" y="805"/>
                  </a:lnTo>
                  <a:lnTo>
                    <a:pt x="85" y="805"/>
                  </a:lnTo>
                  <a:lnTo>
                    <a:pt x="93" y="803"/>
                  </a:lnTo>
                  <a:lnTo>
                    <a:pt x="112" y="801"/>
                  </a:lnTo>
                  <a:lnTo>
                    <a:pt x="109" y="796"/>
                  </a:lnTo>
                  <a:lnTo>
                    <a:pt x="108" y="791"/>
                  </a:lnTo>
                  <a:lnTo>
                    <a:pt x="108" y="782"/>
                  </a:lnTo>
                  <a:lnTo>
                    <a:pt x="109" y="779"/>
                  </a:lnTo>
                  <a:lnTo>
                    <a:pt x="111" y="776"/>
                  </a:lnTo>
                  <a:lnTo>
                    <a:pt x="115" y="772"/>
                  </a:lnTo>
                  <a:lnTo>
                    <a:pt x="119" y="769"/>
                  </a:lnTo>
                  <a:lnTo>
                    <a:pt x="128" y="762"/>
                  </a:lnTo>
                  <a:lnTo>
                    <a:pt x="134" y="756"/>
                  </a:lnTo>
                  <a:lnTo>
                    <a:pt x="169" y="754"/>
                  </a:lnTo>
                  <a:lnTo>
                    <a:pt x="175" y="745"/>
                  </a:lnTo>
                  <a:lnTo>
                    <a:pt x="180" y="735"/>
                  </a:lnTo>
                  <a:lnTo>
                    <a:pt x="182" y="725"/>
                  </a:lnTo>
                  <a:lnTo>
                    <a:pt x="184" y="715"/>
                  </a:lnTo>
                  <a:lnTo>
                    <a:pt x="185" y="693"/>
                  </a:lnTo>
                  <a:lnTo>
                    <a:pt x="184" y="668"/>
                  </a:lnTo>
                  <a:lnTo>
                    <a:pt x="181" y="657"/>
                  </a:lnTo>
                  <a:lnTo>
                    <a:pt x="188" y="657"/>
                  </a:lnTo>
                  <a:lnTo>
                    <a:pt x="186" y="629"/>
                  </a:lnTo>
                  <a:lnTo>
                    <a:pt x="179" y="628"/>
                  </a:lnTo>
                  <a:lnTo>
                    <a:pt x="179" y="620"/>
                  </a:lnTo>
                  <a:lnTo>
                    <a:pt x="169" y="617"/>
                  </a:lnTo>
                  <a:lnTo>
                    <a:pt x="169" y="607"/>
                  </a:lnTo>
                  <a:lnTo>
                    <a:pt x="193" y="610"/>
                  </a:lnTo>
                  <a:lnTo>
                    <a:pt x="194" y="607"/>
                  </a:lnTo>
                  <a:lnTo>
                    <a:pt x="196" y="604"/>
                  </a:lnTo>
                  <a:lnTo>
                    <a:pt x="199" y="602"/>
                  </a:lnTo>
                  <a:lnTo>
                    <a:pt x="202" y="600"/>
                  </a:lnTo>
                  <a:lnTo>
                    <a:pt x="205" y="597"/>
                  </a:lnTo>
                  <a:lnTo>
                    <a:pt x="209" y="594"/>
                  </a:lnTo>
                  <a:lnTo>
                    <a:pt x="212" y="587"/>
                  </a:lnTo>
                  <a:lnTo>
                    <a:pt x="215" y="580"/>
                  </a:lnTo>
                  <a:lnTo>
                    <a:pt x="224" y="587"/>
                  </a:lnTo>
                  <a:lnTo>
                    <a:pt x="231" y="585"/>
                  </a:lnTo>
                  <a:lnTo>
                    <a:pt x="231" y="580"/>
                  </a:lnTo>
                  <a:lnTo>
                    <a:pt x="231" y="574"/>
                  </a:lnTo>
                  <a:lnTo>
                    <a:pt x="232" y="569"/>
                  </a:lnTo>
                  <a:lnTo>
                    <a:pt x="233" y="563"/>
                  </a:lnTo>
                  <a:lnTo>
                    <a:pt x="235" y="559"/>
                  </a:lnTo>
                  <a:lnTo>
                    <a:pt x="238" y="552"/>
                  </a:lnTo>
                  <a:lnTo>
                    <a:pt x="242" y="545"/>
                  </a:lnTo>
                  <a:lnTo>
                    <a:pt x="244" y="541"/>
                  </a:lnTo>
                  <a:lnTo>
                    <a:pt x="244" y="538"/>
                  </a:lnTo>
                  <a:lnTo>
                    <a:pt x="244" y="535"/>
                  </a:lnTo>
                  <a:lnTo>
                    <a:pt x="243" y="533"/>
                  </a:lnTo>
                  <a:lnTo>
                    <a:pt x="241" y="531"/>
                  </a:lnTo>
                  <a:lnTo>
                    <a:pt x="237" y="529"/>
                  </a:lnTo>
                  <a:lnTo>
                    <a:pt x="233" y="528"/>
                  </a:lnTo>
                  <a:lnTo>
                    <a:pt x="229" y="526"/>
                  </a:lnTo>
                  <a:lnTo>
                    <a:pt x="227" y="525"/>
                  </a:lnTo>
                  <a:lnTo>
                    <a:pt x="225" y="523"/>
                  </a:lnTo>
                  <a:lnTo>
                    <a:pt x="224" y="521"/>
                  </a:lnTo>
                  <a:lnTo>
                    <a:pt x="224" y="518"/>
                  </a:lnTo>
                  <a:lnTo>
                    <a:pt x="213" y="507"/>
                  </a:lnTo>
                  <a:lnTo>
                    <a:pt x="184" y="497"/>
                  </a:lnTo>
                  <a:lnTo>
                    <a:pt x="184" y="488"/>
                  </a:lnTo>
                  <a:lnTo>
                    <a:pt x="182" y="476"/>
                  </a:lnTo>
                  <a:lnTo>
                    <a:pt x="180" y="464"/>
                  </a:lnTo>
                  <a:lnTo>
                    <a:pt x="179" y="452"/>
                  </a:lnTo>
                  <a:lnTo>
                    <a:pt x="179" y="447"/>
                  </a:lnTo>
                  <a:lnTo>
                    <a:pt x="179" y="441"/>
                  </a:lnTo>
                  <a:lnTo>
                    <a:pt x="181" y="435"/>
                  </a:lnTo>
                  <a:lnTo>
                    <a:pt x="183" y="430"/>
                  </a:lnTo>
                  <a:lnTo>
                    <a:pt x="186" y="418"/>
                  </a:lnTo>
                  <a:lnTo>
                    <a:pt x="188" y="411"/>
                  </a:lnTo>
                  <a:lnTo>
                    <a:pt x="183" y="404"/>
                  </a:lnTo>
                  <a:lnTo>
                    <a:pt x="179" y="393"/>
                  </a:lnTo>
                  <a:lnTo>
                    <a:pt x="179" y="387"/>
                  </a:lnTo>
                  <a:lnTo>
                    <a:pt x="197" y="382"/>
                  </a:lnTo>
                  <a:lnTo>
                    <a:pt x="188" y="356"/>
                  </a:lnTo>
                  <a:lnTo>
                    <a:pt x="197" y="356"/>
                  </a:lnTo>
                  <a:lnTo>
                    <a:pt x="200" y="364"/>
                  </a:lnTo>
                  <a:lnTo>
                    <a:pt x="206" y="357"/>
                  </a:lnTo>
                  <a:lnTo>
                    <a:pt x="211" y="348"/>
                  </a:lnTo>
                  <a:lnTo>
                    <a:pt x="219" y="339"/>
                  </a:lnTo>
                  <a:lnTo>
                    <a:pt x="227" y="331"/>
                  </a:lnTo>
                  <a:lnTo>
                    <a:pt x="235" y="323"/>
                  </a:lnTo>
                  <a:lnTo>
                    <a:pt x="244" y="314"/>
                  </a:lnTo>
                  <a:lnTo>
                    <a:pt x="255" y="307"/>
                  </a:lnTo>
                  <a:lnTo>
                    <a:pt x="265" y="302"/>
                  </a:lnTo>
                  <a:lnTo>
                    <a:pt x="266" y="296"/>
                  </a:lnTo>
                  <a:lnTo>
                    <a:pt x="266" y="290"/>
                  </a:lnTo>
                  <a:lnTo>
                    <a:pt x="268" y="285"/>
                  </a:lnTo>
                  <a:lnTo>
                    <a:pt x="269" y="281"/>
                  </a:lnTo>
                  <a:lnTo>
                    <a:pt x="274" y="273"/>
                  </a:lnTo>
                  <a:lnTo>
                    <a:pt x="280" y="265"/>
                  </a:lnTo>
                  <a:lnTo>
                    <a:pt x="271" y="254"/>
                  </a:lnTo>
                  <a:lnTo>
                    <a:pt x="265" y="244"/>
                  </a:lnTo>
                  <a:lnTo>
                    <a:pt x="265" y="238"/>
                  </a:lnTo>
                  <a:lnTo>
                    <a:pt x="266" y="234"/>
                  </a:lnTo>
                  <a:lnTo>
                    <a:pt x="267" y="230"/>
                  </a:lnTo>
                  <a:lnTo>
                    <a:pt x="268" y="228"/>
                  </a:lnTo>
                  <a:lnTo>
                    <a:pt x="270" y="226"/>
                  </a:lnTo>
                  <a:lnTo>
                    <a:pt x="273" y="224"/>
                  </a:lnTo>
                  <a:lnTo>
                    <a:pt x="274" y="221"/>
                  </a:lnTo>
                  <a:lnTo>
                    <a:pt x="275" y="216"/>
                  </a:lnTo>
                  <a:lnTo>
                    <a:pt x="276" y="209"/>
                  </a:lnTo>
                  <a:lnTo>
                    <a:pt x="282" y="202"/>
                  </a:lnTo>
                  <a:lnTo>
                    <a:pt x="287" y="198"/>
                  </a:lnTo>
                  <a:lnTo>
                    <a:pt x="289" y="196"/>
                  </a:lnTo>
                  <a:lnTo>
                    <a:pt x="291" y="194"/>
                  </a:lnTo>
                  <a:lnTo>
                    <a:pt x="292" y="191"/>
                  </a:lnTo>
                  <a:lnTo>
                    <a:pt x="293" y="187"/>
                  </a:lnTo>
                  <a:lnTo>
                    <a:pt x="293" y="179"/>
                  </a:lnTo>
                  <a:lnTo>
                    <a:pt x="308" y="179"/>
                  </a:lnTo>
                  <a:lnTo>
                    <a:pt x="321" y="174"/>
                  </a:lnTo>
                  <a:lnTo>
                    <a:pt x="339" y="169"/>
                  </a:lnTo>
                  <a:lnTo>
                    <a:pt x="337" y="166"/>
                  </a:lnTo>
                  <a:lnTo>
                    <a:pt x="320" y="150"/>
                  </a:lnTo>
                  <a:lnTo>
                    <a:pt x="320" y="141"/>
                  </a:lnTo>
                  <a:lnTo>
                    <a:pt x="319" y="133"/>
                  </a:lnTo>
                  <a:lnTo>
                    <a:pt x="319" y="125"/>
                  </a:lnTo>
                  <a:lnTo>
                    <a:pt x="318" y="117"/>
                  </a:lnTo>
                  <a:lnTo>
                    <a:pt x="311" y="104"/>
                  </a:lnTo>
                  <a:lnTo>
                    <a:pt x="305" y="96"/>
                  </a:lnTo>
                  <a:lnTo>
                    <a:pt x="305" y="82"/>
                  </a:lnTo>
                  <a:lnTo>
                    <a:pt x="302" y="80"/>
                  </a:lnTo>
                  <a:lnTo>
                    <a:pt x="299" y="77"/>
                  </a:lnTo>
                  <a:lnTo>
                    <a:pt x="298" y="73"/>
                  </a:lnTo>
                  <a:lnTo>
                    <a:pt x="297" y="68"/>
                  </a:lnTo>
                  <a:lnTo>
                    <a:pt x="296" y="58"/>
                  </a:lnTo>
                  <a:lnTo>
                    <a:pt x="296" y="49"/>
                  </a:lnTo>
                  <a:lnTo>
                    <a:pt x="289" y="49"/>
                  </a:lnTo>
                  <a:lnTo>
                    <a:pt x="291" y="49"/>
                  </a:lnTo>
                  <a:lnTo>
                    <a:pt x="276" y="29"/>
                  </a:lnTo>
                  <a:lnTo>
                    <a:pt x="260" y="28"/>
                  </a:lnTo>
                  <a:lnTo>
                    <a:pt x="251" y="26"/>
                  </a:lnTo>
                  <a:lnTo>
                    <a:pt x="244" y="24"/>
                  </a:lnTo>
                  <a:lnTo>
                    <a:pt x="241" y="21"/>
                  </a:lnTo>
                  <a:lnTo>
                    <a:pt x="239" y="18"/>
                  </a:lnTo>
                  <a:lnTo>
                    <a:pt x="236" y="15"/>
                  </a:lnTo>
                  <a:lnTo>
                    <a:pt x="230" y="13"/>
                  </a:lnTo>
                  <a:lnTo>
                    <a:pt x="220" y="10"/>
                  </a:lnTo>
                  <a:lnTo>
                    <a:pt x="213" y="0"/>
                  </a:lnTo>
                  <a:lnTo>
                    <a:pt x="210" y="0"/>
                  </a:lnTo>
                  <a:lnTo>
                    <a:pt x="215" y="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59" name="Freeform 523"/>
            <p:cNvSpPr>
              <a:spLocks/>
            </p:cNvSpPr>
            <p:nvPr/>
          </p:nvSpPr>
          <p:spPr bwMode="auto">
            <a:xfrm>
              <a:off x="7068822" y="1433579"/>
              <a:ext cx="1643067" cy="2660846"/>
            </a:xfrm>
            <a:custGeom>
              <a:avLst/>
              <a:gdLst>
                <a:gd name="T0" fmla="*/ 1272679700 w 854"/>
                <a:gd name="T1" fmla="*/ 0 h 1383"/>
                <a:gd name="T2" fmla="*/ 1234876563 w 854"/>
                <a:gd name="T3" fmla="*/ 156249723 h 1383"/>
                <a:gd name="T4" fmla="*/ 1118949375 w 854"/>
                <a:gd name="T5" fmla="*/ 262096310 h 1383"/>
                <a:gd name="T6" fmla="*/ 1038304375 w 854"/>
                <a:gd name="T7" fmla="*/ 186491605 h 1383"/>
                <a:gd name="T8" fmla="*/ 1083667188 w 854"/>
                <a:gd name="T9" fmla="*/ 115927214 h 1383"/>
                <a:gd name="T10" fmla="*/ 924898138 w 854"/>
                <a:gd name="T11" fmla="*/ 85685332 h 1383"/>
                <a:gd name="T12" fmla="*/ 975301263 w 854"/>
                <a:gd name="T13" fmla="*/ 171370664 h 1383"/>
                <a:gd name="T14" fmla="*/ 1093747813 w 854"/>
                <a:gd name="T15" fmla="*/ 367942896 h 1383"/>
                <a:gd name="T16" fmla="*/ 972780313 w 854"/>
                <a:gd name="T17" fmla="*/ 418346033 h 1383"/>
                <a:gd name="T18" fmla="*/ 987901250 w 854"/>
                <a:gd name="T19" fmla="*/ 703124548 h 1383"/>
                <a:gd name="T20" fmla="*/ 836691875 w 854"/>
                <a:gd name="T21" fmla="*/ 748487370 h 1383"/>
                <a:gd name="T22" fmla="*/ 763608138 w 854"/>
                <a:gd name="T23" fmla="*/ 806450184 h 1383"/>
                <a:gd name="T24" fmla="*/ 844253138 w 854"/>
                <a:gd name="T25" fmla="*/ 829132389 h 1383"/>
                <a:gd name="T26" fmla="*/ 685482500 w 854"/>
                <a:gd name="T27" fmla="*/ 871974261 h 1383"/>
                <a:gd name="T28" fmla="*/ 529232813 w 854"/>
                <a:gd name="T29" fmla="*/ 763608311 h 1383"/>
                <a:gd name="T30" fmla="*/ 362902500 w 854"/>
                <a:gd name="T31" fmla="*/ 609877951 h 1383"/>
                <a:gd name="T32" fmla="*/ 272176875 w 854"/>
                <a:gd name="T33" fmla="*/ 526713570 h 1383"/>
                <a:gd name="T34" fmla="*/ 509071563 w 854"/>
                <a:gd name="T35" fmla="*/ 556955452 h 1383"/>
                <a:gd name="T36" fmla="*/ 642640638 w 854"/>
                <a:gd name="T37" fmla="*/ 556955452 h 1383"/>
                <a:gd name="T38" fmla="*/ 803930638 w 854"/>
                <a:gd name="T39" fmla="*/ 496471688 h 1383"/>
                <a:gd name="T40" fmla="*/ 839212825 w 854"/>
                <a:gd name="T41" fmla="*/ 345262279 h 1383"/>
                <a:gd name="T42" fmla="*/ 572076263 w 854"/>
                <a:gd name="T43" fmla="*/ 244456006 h 1383"/>
                <a:gd name="T44" fmla="*/ 219254388 w 854"/>
                <a:gd name="T45" fmla="*/ 209173810 h 1383"/>
                <a:gd name="T46" fmla="*/ 136088438 w 854"/>
                <a:gd name="T47" fmla="*/ 171370664 h 1383"/>
                <a:gd name="T48" fmla="*/ 30241875 w 854"/>
                <a:gd name="T49" fmla="*/ 264617260 h 1383"/>
                <a:gd name="T50" fmla="*/ 105846563 w 854"/>
                <a:gd name="T51" fmla="*/ 468749169 h 1383"/>
                <a:gd name="T52" fmla="*/ 141128750 w 854"/>
                <a:gd name="T53" fmla="*/ 642640784 h 1383"/>
                <a:gd name="T54" fmla="*/ 226814063 w 854"/>
                <a:gd name="T55" fmla="*/ 771167988 h 1383"/>
                <a:gd name="T56" fmla="*/ 231854375 w 854"/>
                <a:gd name="T57" fmla="*/ 894656466 h 1383"/>
                <a:gd name="T58" fmla="*/ 332660625 w 854"/>
                <a:gd name="T59" fmla="*/ 975301485 h 1383"/>
                <a:gd name="T60" fmla="*/ 413305625 w 854"/>
                <a:gd name="T61" fmla="*/ 1098788375 h 1383"/>
                <a:gd name="T62" fmla="*/ 441028138 w 854"/>
                <a:gd name="T63" fmla="*/ 1262599363 h 1383"/>
                <a:gd name="T64" fmla="*/ 317539688 w 854"/>
                <a:gd name="T65" fmla="*/ 1494453790 h 1383"/>
                <a:gd name="T66" fmla="*/ 330141263 w 854"/>
                <a:gd name="T67" fmla="*/ 1504534418 h 1383"/>
                <a:gd name="T68" fmla="*/ 506552200 w 854"/>
                <a:gd name="T69" fmla="*/ 1587698799 h 1383"/>
                <a:gd name="T70" fmla="*/ 393144375 w 854"/>
                <a:gd name="T71" fmla="*/ 1643142249 h 1383"/>
                <a:gd name="T72" fmla="*/ 335181575 w 854"/>
                <a:gd name="T73" fmla="*/ 1819553227 h 1383"/>
                <a:gd name="T74" fmla="*/ 383063750 w 854"/>
                <a:gd name="T75" fmla="*/ 1945561068 h 1383"/>
                <a:gd name="T76" fmla="*/ 453628125 w 854"/>
                <a:gd name="T77" fmla="*/ 2076609223 h 1383"/>
                <a:gd name="T78" fmla="*/ 549394063 w 854"/>
                <a:gd name="T79" fmla="*/ 2147483647 h 1383"/>
                <a:gd name="T80" fmla="*/ 617439075 w 854"/>
                <a:gd name="T81" fmla="*/ 2147483647 h 1383"/>
                <a:gd name="T82" fmla="*/ 768648450 w 854"/>
                <a:gd name="T83" fmla="*/ 2147483647 h 1383"/>
                <a:gd name="T84" fmla="*/ 796369375 w 854"/>
                <a:gd name="T85" fmla="*/ 2147483647 h 1383"/>
                <a:gd name="T86" fmla="*/ 889615950 w 854"/>
                <a:gd name="T87" fmla="*/ 2147483647 h 1383"/>
                <a:gd name="T88" fmla="*/ 1005543138 w 854"/>
                <a:gd name="T89" fmla="*/ 2147483647 h 1383"/>
                <a:gd name="T90" fmla="*/ 1010583450 w 854"/>
                <a:gd name="T91" fmla="*/ 2147483647 h 1383"/>
                <a:gd name="T92" fmla="*/ 937498125 w 854"/>
                <a:gd name="T93" fmla="*/ 2147483647 h 1383"/>
                <a:gd name="T94" fmla="*/ 997981875 w 854"/>
                <a:gd name="T95" fmla="*/ 2147483647 h 1383"/>
                <a:gd name="T96" fmla="*/ 1043344688 w 854"/>
                <a:gd name="T97" fmla="*/ 2147483647 h 1383"/>
                <a:gd name="T98" fmla="*/ 1227316888 w 854"/>
                <a:gd name="T99" fmla="*/ 2147483647 h 1383"/>
                <a:gd name="T100" fmla="*/ 1295360313 w 854"/>
                <a:gd name="T101" fmla="*/ 2147483647 h 1383"/>
                <a:gd name="T102" fmla="*/ 1461690625 w 854"/>
                <a:gd name="T103" fmla="*/ 2147483647 h 1383"/>
                <a:gd name="T104" fmla="*/ 1630541888 w 854"/>
                <a:gd name="T105" fmla="*/ 2147483647 h 1383"/>
                <a:gd name="T106" fmla="*/ 1738907813 w 854"/>
                <a:gd name="T107" fmla="*/ 2147483647 h 1383"/>
                <a:gd name="T108" fmla="*/ 1877517200 w 854"/>
                <a:gd name="T109" fmla="*/ 2147483647 h 1383"/>
                <a:gd name="T110" fmla="*/ 2008565325 w 854"/>
                <a:gd name="T111" fmla="*/ 2147483647 h 1383"/>
                <a:gd name="T112" fmla="*/ 2041326563 w 854"/>
                <a:gd name="T113" fmla="*/ 2147483647 h 1383"/>
                <a:gd name="T114" fmla="*/ 2008565325 w 854"/>
                <a:gd name="T115" fmla="*/ 2147483647 h 1383"/>
                <a:gd name="T116" fmla="*/ 1985883125 w 854"/>
                <a:gd name="T117" fmla="*/ 2147483647 h 1383"/>
                <a:gd name="T118" fmla="*/ 2066528125 w 854"/>
                <a:gd name="T119" fmla="*/ 2147483647 h 1383"/>
                <a:gd name="T120" fmla="*/ 1955641250 w 854"/>
                <a:gd name="T121" fmla="*/ 2147483647 h 1383"/>
                <a:gd name="T122" fmla="*/ 2008565325 w 854"/>
                <a:gd name="T123" fmla="*/ 2147483647 h 1383"/>
                <a:gd name="T124" fmla="*/ 2026205625 w 854"/>
                <a:gd name="T125" fmla="*/ 2147483647 h 13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854" h="1383">
                  <a:moveTo>
                    <a:pt x="851" y="1382"/>
                  </a:moveTo>
                  <a:lnTo>
                    <a:pt x="851" y="1048"/>
                  </a:lnTo>
                  <a:lnTo>
                    <a:pt x="824" y="929"/>
                  </a:lnTo>
                  <a:lnTo>
                    <a:pt x="854" y="790"/>
                  </a:lnTo>
                  <a:lnTo>
                    <a:pt x="826" y="642"/>
                  </a:lnTo>
                  <a:lnTo>
                    <a:pt x="842" y="510"/>
                  </a:lnTo>
                  <a:lnTo>
                    <a:pt x="817" y="375"/>
                  </a:lnTo>
                  <a:lnTo>
                    <a:pt x="797" y="71"/>
                  </a:lnTo>
                  <a:lnTo>
                    <a:pt x="505" y="0"/>
                  </a:lnTo>
                  <a:lnTo>
                    <a:pt x="499" y="30"/>
                  </a:lnTo>
                  <a:lnTo>
                    <a:pt x="495" y="31"/>
                  </a:lnTo>
                  <a:lnTo>
                    <a:pt x="492" y="32"/>
                  </a:lnTo>
                  <a:lnTo>
                    <a:pt x="490" y="33"/>
                  </a:lnTo>
                  <a:lnTo>
                    <a:pt x="489" y="34"/>
                  </a:lnTo>
                  <a:lnTo>
                    <a:pt x="485" y="39"/>
                  </a:lnTo>
                  <a:lnTo>
                    <a:pt x="482" y="44"/>
                  </a:lnTo>
                  <a:lnTo>
                    <a:pt x="484" y="50"/>
                  </a:lnTo>
                  <a:lnTo>
                    <a:pt x="490" y="62"/>
                  </a:lnTo>
                  <a:lnTo>
                    <a:pt x="494" y="75"/>
                  </a:lnTo>
                  <a:lnTo>
                    <a:pt x="496" y="83"/>
                  </a:lnTo>
                  <a:lnTo>
                    <a:pt x="491" y="88"/>
                  </a:lnTo>
                  <a:lnTo>
                    <a:pt x="478" y="96"/>
                  </a:lnTo>
                  <a:lnTo>
                    <a:pt x="466" y="103"/>
                  </a:lnTo>
                  <a:lnTo>
                    <a:pt x="456" y="106"/>
                  </a:lnTo>
                  <a:lnTo>
                    <a:pt x="454" y="106"/>
                  </a:lnTo>
                  <a:lnTo>
                    <a:pt x="448" y="106"/>
                  </a:lnTo>
                  <a:lnTo>
                    <a:pt x="444" y="104"/>
                  </a:lnTo>
                  <a:lnTo>
                    <a:pt x="441" y="101"/>
                  </a:lnTo>
                  <a:lnTo>
                    <a:pt x="439" y="98"/>
                  </a:lnTo>
                  <a:lnTo>
                    <a:pt x="437" y="95"/>
                  </a:lnTo>
                  <a:lnTo>
                    <a:pt x="435" y="93"/>
                  </a:lnTo>
                  <a:lnTo>
                    <a:pt x="431" y="90"/>
                  </a:lnTo>
                  <a:lnTo>
                    <a:pt x="427" y="89"/>
                  </a:lnTo>
                  <a:lnTo>
                    <a:pt x="409" y="89"/>
                  </a:lnTo>
                  <a:lnTo>
                    <a:pt x="410" y="80"/>
                  </a:lnTo>
                  <a:lnTo>
                    <a:pt x="412" y="74"/>
                  </a:lnTo>
                  <a:lnTo>
                    <a:pt x="414" y="69"/>
                  </a:lnTo>
                  <a:lnTo>
                    <a:pt x="414" y="60"/>
                  </a:lnTo>
                  <a:lnTo>
                    <a:pt x="415" y="56"/>
                  </a:lnTo>
                  <a:lnTo>
                    <a:pt x="417" y="54"/>
                  </a:lnTo>
                  <a:lnTo>
                    <a:pt x="420" y="53"/>
                  </a:lnTo>
                  <a:lnTo>
                    <a:pt x="423" y="52"/>
                  </a:lnTo>
                  <a:lnTo>
                    <a:pt x="426" y="51"/>
                  </a:lnTo>
                  <a:lnTo>
                    <a:pt x="429" y="49"/>
                  </a:lnTo>
                  <a:lnTo>
                    <a:pt x="430" y="46"/>
                  </a:lnTo>
                  <a:lnTo>
                    <a:pt x="431" y="39"/>
                  </a:lnTo>
                  <a:lnTo>
                    <a:pt x="402" y="22"/>
                  </a:lnTo>
                  <a:lnTo>
                    <a:pt x="398" y="24"/>
                  </a:lnTo>
                  <a:lnTo>
                    <a:pt x="393" y="25"/>
                  </a:lnTo>
                  <a:lnTo>
                    <a:pt x="375" y="25"/>
                  </a:lnTo>
                  <a:lnTo>
                    <a:pt x="374" y="28"/>
                  </a:lnTo>
                  <a:lnTo>
                    <a:pt x="373" y="30"/>
                  </a:lnTo>
                  <a:lnTo>
                    <a:pt x="370" y="32"/>
                  </a:lnTo>
                  <a:lnTo>
                    <a:pt x="367" y="34"/>
                  </a:lnTo>
                  <a:lnTo>
                    <a:pt x="360" y="37"/>
                  </a:lnTo>
                  <a:lnTo>
                    <a:pt x="351" y="37"/>
                  </a:lnTo>
                  <a:lnTo>
                    <a:pt x="361" y="41"/>
                  </a:lnTo>
                  <a:lnTo>
                    <a:pt x="370" y="44"/>
                  </a:lnTo>
                  <a:lnTo>
                    <a:pt x="373" y="45"/>
                  </a:lnTo>
                  <a:lnTo>
                    <a:pt x="377" y="48"/>
                  </a:lnTo>
                  <a:lnTo>
                    <a:pt x="381" y="51"/>
                  </a:lnTo>
                  <a:lnTo>
                    <a:pt x="384" y="57"/>
                  </a:lnTo>
                  <a:lnTo>
                    <a:pt x="387" y="68"/>
                  </a:lnTo>
                  <a:lnTo>
                    <a:pt x="390" y="77"/>
                  </a:lnTo>
                  <a:lnTo>
                    <a:pt x="392" y="88"/>
                  </a:lnTo>
                  <a:lnTo>
                    <a:pt x="393" y="102"/>
                  </a:lnTo>
                  <a:lnTo>
                    <a:pt x="416" y="105"/>
                  </a:lnTo>
                  <a:lnTo>
                    <a:pt x="423" y="114"/>
                  </a:lnTo>
                  <a:lnTo>
                    <a:pt x="426" y="117"/>
                  </a:lnTo>
                  <a:lnTo>
                    <a:pt x="428" y="123"/>
                  </a:lnTo>
                  <a:lnTo>
                    <a:pt x="431" y="137"/>
                  </a:lnTo>
                  <a:lnTo>
                    <a:pt x="434" y="146"/>
                  </a:lnTo>
                  <a:lnTo>
                    <a:pt x="438" y="153"/>
                  </a:lnTo>
                  <a:lnTo>
                    <a:pt x="439" y="157"/>
                  </a:lnTo>
                  <a:lnTo>
                    <a:pt x="440" y="161"/>
                  </a:lnTo>
                  <a:lnTo>
                    <a:pt x="441" y="166"/>
                  </a:lnTo>
                  <a:lnTo>
                    <a:pt x="441" y="172"/>
                  </a:lnTo>
                  <a:lnTo>
                    <a:pt x="427" y="171"/>
                  </a:lnTo>
                  <a:lnTo>
                    <a:pt x="414" y="178"/>
                  </a:lnTo>
                  <a:lnTo>
                    <a:pt x="414" y="161"/>
                  </a:lnTo>
                  <a:lnTo>
                    <a:pt x="386" y="166"/>
                  </a:lnTo>
                  <a:lnTo>
                    <a:pt x="346" y="244"/>
                  </a:lnTo>
                  <a:lnTo>
                    <a:pt x="348" y="244"/>
                  </a:lnTo>
                  <a:lnTo>
                    <a:pt x="386" y="266"/>
                  </a:lnTo>
                  <a:lnTo>
                    <a:pt x="386" y="274"/>
                  </a:lnTo>
                  <a:lnTo>
                    <a:pt x="386" y="276"/>
                  </a:lnTo>
                  <a:lnTo>
                    <a:pt x="386" y="278"/>
                  </a:lnTo>
                  <a:lnTo>
                    <a:pt x="387" y="279"/>
                  </a:lnTo>
                  <a:lnTo>
                    <a:pt x="388" y="279"/>
                  </a:lnTo>
                  <a:lnTo>
                    <a:pt x="392" y="279"/>
                  </a:lnTo>
                  <a:lnTo>
                    <a:pt x="397" y="279"/>
                  </a:lnTo>
                  <a:lnTo>
                    <a:pt x="397" y="288"/>
                  </a:lnTo>
                  <a:lnTo>
                    <a:pt x="373" y="292"/>
                  </a:lnTo>
                  <a:lnTo>
                    <a:pt x="364" y="298"/>
                  </a:lnTo>
                  <a:lnTo>
                    <a:pt x="355" y="296"/>
                  </a:lnTo>
                  <a:lnTo>
                    <a:pt x="344" y="295"/>
                  </a:lnTo>
                  <a:lnTo>
                    <a:pt x="339" y="295"/>
                  </a:lnTo>
                  <a:lnTo>
                    <a:pt x="335" y="295"/>
                  </a:lnTo>
                  <a:lnTo>
                    <a:pt x="332" y="297"/>
                  </a:lnTo>
                  <a:lnTo>
                    <a:pt x="330" y="300"/>
                  </a:lnTo>
                  <a:lnTo>
                    <a:pt x="317" y="300"/>
                  </a:lnTo>
                  <a:lnTo>
                    <a:pt x="317" y="293"/>
                  </a:lnTo>
                  <a:lnTo>
                    <a:pt x="283" y="287"/>
                  </a:lnTo>
                  <a:lnTo>
                    <a:pt x="284" y="292"/>
                  </a:lnTo>
                  <a:lnTo>
                    <a:pt x="285" y="297"/>
                  </a:lnTo>
                  <a:lnTo>
                    <a:pt x="284" y="301"/>
                  </a:lnTo>
                  <a:lnTo>
                    <a:pt x="281" y="305"/>
                  </a:lnTo>
                  <a:lnTo>
                    <a:pt x="303" y="320"/>
                  </a:lnTo>
                  <a:lnTo>
                    <a:pt x="303" y="322"/>
                  </a:lnTo>
                  <a:lnTo>
                    <a:pt x="314" y="317"/>
                  </a:lnTo>
                  <a:lnTo>
                    <a:pt x="314" y="316"/>
                  </a:lnTo>
                  <a:lnTo>
                    <a:pt x="324" y="316"/>
                  </a:lnTo>
                  <a:lnTo>
                    <a:pt x="329" y="318"/>
                  </a:lnTo>
                  <a:lnTo>
                    <a:pt x="332" y="320"/>
                  </a:lnTo>
                  <a:lnTo>
                    <a:pt x="333" y="323"/>
                  </a:lnTo>
                  <a:lnTo>
                    <a:pt x="333" y="326"/>
                  </a:lnTo>
                  <a:lnTo>
                    <a:pt x="335" y="329"/>
                  </a:lnTo>
                  <a:lnTo>
                    <a:pt x="337" y="331"/>
                  </a:lnTo>
                  <a:lnTo>
                    <a:pt x="343" y="333"/>
                  </a:lnTo>
                  <a:lnTo>
                    <a:pt x="343" y="346"/>
                  </a:lnTo>
                  <a:lnTo>
                    <a:pt x="333" y="348"/>
                  </a:lnTo>
                  <a:lnTo>
                    <a:pt x="330" y="357"/>
                  </a:lnTo>
                  <a:lnTo>
                    <a:pt x="301" y="357"/>
                  </a:lnTo>
                  <a:lnTo>
                    <a:pt x="292" y="356"/>
                  </a:lnTo>
                  <a:lnTo>
                    <a:pt x="281" y="354"/>
                  </a:lnTo>
                  <a:lnTo>
                    <a:pt x="272" y="346"/>
                  </a:lnTo>
                  <a:lnTo>
                    <a:pt x="252" y="348"/>
                  </a:lnTo>
                  <a:lnTo>
                    <a:pt x="248" y="348"/>
                  </a:lnTo>
                  <a:lnTo>
                    <a:pt x="244" y="346"/>
                  </a:lnTo>
                  <a:lnTo>
                    <a:pt x="239" y="343"/>
                  </a:lnTo>
                  <a:lnTo>
                    <a:pt x="235" y="338"/>
                  </a:lnTo>
                  <a:lnTo>
                    <a:pt x="232" y="333"/>
                  </a:lnTo>
                  <a:lnTo>
                    <a:pt x="226" y="322"/>
                  </a:lnTo>
                  <a:lnTo>
                    <a:pt x="221" y="314"/>
                  </a:lnTo>
                  <a:lnTo>
                    <a:pt x="210" y="303"/>
                  </a:lnTo>
                  <a:lnTo>
                    <a:pt x="206" y="296"/>
                  </a:lnTo>
                  <a:lnTo>
                    <a:pt x="205" y="287"/>
                  </a:lnTo>
                  <a:lnTo>
                    <a:pt x="206" y="268"/>
                  </a:lnTo>
                  <a:lnTo>
                    <a:pt x="191" y="255"/>
                  </a:lnTo>
                  <a:lnTo>
                    <a:pt x="155" y="250"/>
                  </a:lnTo>
                  <a:lnTo>
                    <a:pt x="155" y="246"/>
                  </a:lnTo>
                  <a:lnTo>
                    <a:pt x="153" y="244"/>
                  </a:lnTo>
                  <a:lnTo>
                    <a:pt x="150" y="243"/>
                  </a:lnTo>
                  <a:lnTo>
                    <a:pt x="144" y="242"/>
                  </a:lnTo>
                  <a:lnTo>
                    <a:pt x="144" y="236"/>
                  </a:lnTo>
                  <a:lnTo>
                    <a:pt x="133" y="236"/>
                  </a:lnTo>
                  <a:lnTo>
                    <a:pt x="133" y="232"/>
                  </a:lnTo>
                  <a:lnTo>
                    <a:pt x="119" y="228"/>
                  </a:lnTo>
                  <a:lnTo>
                    <a:pt x="119" y="222"/>
                  </a:lnTo>
                  <a:lnTo>
                    <a:pt x="117" y="220"/>
                  </a:lnTo>
                  <a:lnTo>
                    <a:pt x="114" y="219"/>
                  </a:lnTo>
                  <a:lnTo>
                    <a:pt x="108" y="218"/>
                  </a:lnTo>
                  <a:lnTo>
                    <a:pt x="108" y="209"/>
                  </a:lnTo>
                  <a:lnTo>
                    <a:pt x="128" y="207"/>
                  </a:lnTo>
                  <a:lnTo>
                    <a:pt x="137" y="207"/>
                  </a:lnTo>
                  <a:lnTo>
                    <a:pt x="142" y="220"/>
                  </a:lnTo>
                  <a:lnTo>
                    <a:pt x="166" y="218"/>
                  </a:lnTo>
                  <a:lnTo>
                    <a:pt x="175" y="219"/>
                  </a:lnTo>
                  <a:lnTo>
                    <a:pt x="191" y="220"/>
                  </a:lnTo>
                  <a:lnTo>
                    <a:pt x="194" y="220"/>
                  </a:lnTo>
                  <a:lnTo>
                    <a:pt x="199" y="220"/>
                  </a:lnTo>
                  <a:lnTo>
                    <a:pt x="202" y="221"/>
                  </a:lnTo>
                  <a:lnTo>
                    <a:pt x="204" y="223"/>
                  </a:lnTo>
                  <a:lnTo>
                    <a:pt x="205" y="224"/>
                  </a:lnTo>
                  <a:lnTo>
                    <a:pt x="207" y="226"/>
                  </a:lnTo>
                  <a:lnTo>
                    <a:pt x="211" y="227"/>
                  </a:lnTo>
                  <a:lnTo>
                    <a:pt x="218" y="227"/>
                  </a:lnTo>
                  <a:lnTo>
                    <a:pt x="227" y="227"/>
                  </a:lnTo>
                  <a:lnTo>
                    <a:pt x="238" y="225"/>
                  </a:lnTo>
                  <a:lnTo>
                    <a:pt x="248" y="223"/>
                  </a:lnTo>
                  <a:lnTo>
                    <a:pt x="255" y="221"/>
                  </a:lnTo>
                  <a:lnTo>
                    <a:pt x="263" y="220"/>
                  </a:lnTo>
                  <a:lnTo>
                    <a:pt x="274" y="220"/>
                  </a:lnTo>
                  <a:lnTo>
                    <a:pt x="274" y="223"/>
                  </a:lnTo>
                  <a:lnTo>
                    <a:pt x="304" y="215"/>
                  </a:lnTo>
                  <a:lnTo>
                    <a:pt x="303" y="215"/>
                  </a:lnTo>
                  <a:lnTo>
                    <a:pt x="314" y="204"/>
                  </a:lnTo>
                  <a:lnTo>
                    <a:pt x="316" y="207"/>
                  </a:lnTo>
                  <a:lnTo>
                    <a:pt x="317" y="203"/>
                  </a:lnTo>
                  <a:lnTo>
                    <a:pt x="319" y="197"/>
                  </a:lnTo>
                  <a:lnTo>
                    <a:pt x="324" y="191"/>
                  </a:lnTo>
                  <a:lnTo>
                    <a:pt x="328" y="185"/>
                  </a:lnTo>
                  <a:lnTo>
                    <a:pt x="332" y="178"/>
                  </a:lnTo>
                  <a:lnTo>
                    <a:pt x="335" y="170"/>
                  </a:lnTo>
                  <a:lnTo>
                    <a:pt x="338" y="163"/>
                  </a:lnTo>
                  <a:lnTo>
                    <a:pt x="339" y="156"/>
                  </a:lnTo>
                  <a:lnTo>
                    <a:pt x="339" y="153"/>
                  </a:lnTo>
                  <a:lnTo>
                    <a:pt x="337" y="148"/>
                  </a:lnTo>
                  <a:lnTo>
                    <a:pt x="333" y="137"/>
                  </a:lnTo>
                  <a:lnTo>
                    <a:pt x="308" y="113"/>
                  </a:lnTo>
                  <a:lnTo>
                    <a:pt x="310" y="110"/>
                  </a:lnTo>
                  <a:lnTo>
                    <a:pt x="294" y="113"/>
                  </a:lnTo>
                  <a:lnTo>
                    <a:pt x="288" y="110"/>
                  </a:lnTo>
                  <a:lnTo>
                    <a:pt x="281" y="107"/>
                  </a:lnTo>
                  <a:lnTo>
                    <a:pt x="272" y="105"/>
                  </a:lnTo>
                  <a:lnTo>
                    <a:pt x="262" y="103"/>
                  </a:lnTo>
                  <a:lnTo>
                    <a:pt x="243" y="99"/>
                  </a:lnTo>
                  <a:lnTo>
                    <a:pt x="227" y="97"/>
                  </a:lnTo>
                  <a:lnTo>
                    <a:pt x="227" y="89"/>
                  </a:lnTo>
                  <a:lnTo>
                    <a:pt x="212" y="86"/>
                  </a:lnTo>
                  <a:lnTo>
                    <a:pt x="191" y="82"/>
                  </a:lnTo>
                  <a:lnTo>
                    <a:pt x="170" y="78"/>
                  </a:lnTo>
                  <a:lnTo>
                    <a:pt x="162" y="76"/>
                  </a:lnTo>
                  <a:lnTo>
                    <a:pt x="110" y="79"/>
                  </a:lnTo>
                  <a:lnTo>
                    <a:pt x="96" y="98"/>
                  </a:lnTo>
                  <a:lnTo>
                    <a:pt x="92" y="83"/>
                  </a:lnTo>
                  <a:lnTo>
                    <a:pt x="87" y="83"/>
                  </a:lnTo>
                  <a:lnTo>
                    <a:pt x="83" y="84"/>
                  </a:lnTo>
                  <a:lnTo>
                    <a:pt x="80" y="83"/>
                  </a:lnTo>
                  <a:lnTo>
                    <a:pt x="77" y="81"/>
                  </a:lnTo>
                  <a:lnTo>
                    <a:pt x="61" y="83"/>
                  </a:lnTo>
                  <a:lnTo>
                    <a:pt x="61" y="78"/>
                  </a:lnTo>
                  <a:lnTo>
                    <a:pt x="56" y="78"/>
                  </a:lnTo>
                  <a:lnTo>
                    <a:pt x="56" y="66"/>
                  </a:lnTo>
                  <a:lnTo>
                    <a:pt x="50" y="66"/>
                  </a:lnTo>
                  <a:lnTo>
                    <a:pt x="54" y="68"/>
                  </a:lnTo>
                  <a:lnTo>
                    <a:pt x="38" y="79"/>
                  </a:lnTo>
                  <a:lnTo>
                    <a:pt x="36" y="78"/>
                  </a:lnTo>
                  <a:lnTo>
                    <a:pt x="36" y="87"/>
                  </a:lnTo>
                  <a:lnTo>
                    <a:pt x="21" y="87"/>
                  </a:lnTo>
                  <a:lnTo>
                    <a:pt x="19" y="94"/>
                  </a:lnTo>
                  <a:lnTo>
                    <a:pt x="18" y="97"/>
                  </a:lnTo>
                  <a:lnTo>
                    <a:pt x="17" y="100"/>
                  </a:lnTo>
                  <a:lnTo>
                    <a:pt x="15" y="102"/>
                  </a:lnTo>
                  <a:lnTo>
                    <a:pt x="12" y="105"/>
                  </a:lnTo>
                  <a:lnTo>
                    <a:pt x="9" y="110"/>
                  </a:lnTo>
                  <a:lnTo>
                    <a:pt x="5" y="122"/>
                  </a:lnTo>
                  <a:lnTo>
                    <a:pt x="1" y="134"/>
                  </a:lnTo>
                  <a:lnTo>
                    <a:pt x="0" y="159"/>
                  </a:lnTo>
                  <a:lnTo>
                    <a:pt x="3" y="165"/>
                  </a:lnTo>
                  <a:lnTo>
                    <a:pt x="7" y="172"/>
                  </a:lnTo>
                  <a:lnTo>
                    <a:pt x="9" y="171"/>
                  </a:lnTo>
                  <a:lnTo>
                    <a:pt x="41" y="183"/>
                  </a:lnTo>
                  <a:lnTo>
                    <a:pt x="42" y="186"/>
                  </a:lnTo>
                  <a:lnTo>
                    <a:pt x="42" y="188"/>
                  </a:lnTo>
                  <a:lnTo>
                    <a:pt x="43" y="190"/>
                  </a:lnTo>
                  <a:lnTo>
                    <a:pt x="44" y="191"/>
                  </a:lnTo>
                  <a:lnTo>
                    <a:pt x="49" y="192"/>
                  </a:lnTo>
                  <a:lnTo>
                    <a:pt x="56" y="193"/>
                  </a:lnTo>
                  <a:lnTo>
                    <a:pt x="54" y="201"/>
                  </a:lnTo>
                  <a:lnTo>
                    <a:pt x="41" y="252"/>
                  </a:lnTo>
                  <a:lnTo>
                    <a:pt x="45" y="252"/>
                  </a:lnTo>
                  <a:lnTo>
                    <a:pt x="56" y="255"/>
                  </a:lnTo>
                  <a:lnTo>
                    <a:pt x="57" y="262"/>
                  </a:lnTo>
                  <a:lnTo>
                    <a:pt x="62" y="268"/>
                  </a:lnTo>
                  <a:lnTo>
                    <a:pt x="67" y="274"/>
                  </a:lnTo>
                  <a:lnTo>
                    <a:pt x="73" y="281"/>
                  </a:lnTo>
                  <a:lnTo>
                    <a:pt x="80" y="288"/>
                  </a:lnTo>
                  <a:lnTo>
                    <a:pt x="85" y="294"/>
                  </a:lnTo>
                  <a:lnTo>
                    <a:pt x="89" y="300"/>
                  </a:lnTo>
                  <a:lnTo>
                    <a:pt x="90" y="305"/>
                  </a:lnTo>
                  <a:lnTo>
                    <a:pt x="90" y="306"/>
                  </a:lnTo>
                  <a:lnTo>
                    <a:pt x="87" y="312"/>
                  </a:lnTo>
                  <a:lnTo>
                    <a:pt x="84" y="317"/>
                  </a:lnTo>
                  <a:lnTo>
                    <a:pt x="88" y="335"/>
                  </a:lnTo>
                  <a:lnTo>
                    <a:pt x="91" y="336"/>
                  </a:lnTo>
                  <a:lnTo>
                    <a:pt x="93" y="337"/>
                  </a:lnTo>
                  <a:lnTo>
                    <a:pt x="94" y="338"/>
                  </a:lnTo>
                  <a:lnTo>
                    <a:pt x="94" y="343"/>
                  </a:lnTo>
                  <a:lnTo>
                    <a:pt x="93" y="352"/>
                  </a:lnTo>
                  <a:lnTo>
                    <a:pt x="92" y="355"/>
                  </a:lnTo>
                  <a:lnTo>
                    <a:pt x="95" y="356"/>
                  </a:lnTo>
                  <a:lnTo>
                    <a:pt x="108" y="356"/>
                  </a:lnTo>
                  <a:lnTo>
                    <a:pt x="111" y="362"/>
                  </a:lnTo>
                  <a:lnTo>
                    <a:pt x="113" y="371"/>
                  </a:lnTo>
                  <a:lnTo>
                    <a:pt x="113" y="375"/>
                  </a:lnTo>
                  <a:lnTo>
                    <a:pt x="111" y="380"/>
                  </a:lnTo>
                  <a:lnTo>
                    <a:pt x="122" y="382"/>
                  </a:lnTo>
                  <a:lnTo>
                    <a:pt x="129" y="385"/>
                  </a:lnTo>
                  <a:lnTo>
                    <a:pt x="132" y="387"/>
                  </a:lnTo>
                  <a:lnTo>
                    <a:pt x="134" y="388"/>
                  </a:lnTo>
                  <a:lnTo>
                    <a:pt x="135" y="390"/>
                  </a:lnTo>
                  <a:lnTo>
                    <a:pt x="135" y="392"/>
                  </a:lnTo>
                  <a:lnTo>
                    <a:pt x="134" y="404"/>
                  </a:lnTo>
                  <a:lnTo>
                    <a:pt x="131" y="420"/>
                  </a:lnTo>
                  <a:lnTo>
                    <a:pt x="138" y="422"/>
                  </a:lnTo>
                  <a:lnTo>
                    <a:pt x="145" y="426"/>
                  </a:lnTo>
                  <a:lnTo>
                    <a:pt x="154" y="430"/>
                  </a:lnTo>
                  <a:lnTo>
                    <a:pt x="164" y="436"/>
                  </a:lnTo>
                  <a:lnTo>
                    <a:pt x="172" y="441"/>
                  </a:lnTo>
                  <a:lnTo>
                    <a:pt x="178" y="448"/>
                  </a:lnTo>
                  <a:lnTo>
                    <a:pt x="181" y="452"/>
                  </a:lnTo>
                  <a:lnTo>
                    <a:pt x="182" y="455"/>
                  </a:lnTo>
                  <a:lnTo>
                    <a:pt x="184" y="458"/>
                  </a:lnTo>
                  <a:lnTo>
                    <a:pt x="184" y="461"/>
                  </a:lnTo>
                  <a:lnTo>
                    <a:pt x="184" y="471"/>
                  </a:lnTo>
                  <a:lnTo>
                    <a:pt x="181" y="484"/>
                  </a:lnTo>
                  <a:lnTo>
                    <a:pt x="175" y="501"/>
                  </a:lnTo>
                  <a:lnTo>
                    <a:pt x="168" y="519"/>
                  </a:lnTo>
                  <a:lnTo>
                    <a:pt x="164" y="530"/>
                  </a:lnTo>
                  <a:lnTo>
                    <a:pt x="156" y="541"/>
                  </a:lnTo>
                  <a:lnTo>
                    <a:pt x="148" y="557"/>
                  </a:lnTo>
                  <a:lnTo>
                    <a:pt x="141" y="573"/>
                  </a:lnTo>
                  <a:lnTo>
                    <a:pt x="137" y="584"/>
                  </a:lnTo>
                  <a:lnTo>
                    <a:pt x="133" y="586"/>
                  </a:lnTo>
                  <a:lnTo>
                    <a:pt x="128" y="588"/>
                  </a:lnTo>
                  <a:lnTo>
                    <a:pt x="126" y="593"/>
                  </a:lnTo>
                  <a:lnTo>
                    <a:pt x="123" y="596"/>
                  </a:lnTo>
                  <a:lnTo>
                    <a:pt x="119" y="604"/>
                  </a:lnTo>
                  <a:lnTo>
                    <a:pt x="115" y="612"/>
                  </a:lnTo>
                  <a:lnTo>
                    <a:pt x="123" y="612"/>
                  </a:lnTo>
                  <a:lnTo>
                    <a:pt x="123" y="607"/>
                  </a:lnTo>
                  <a:lnTo>
                    <a:pt x="125" y="602"/>
                  </a:lnTo>
                  <a:lnTo>
                    <a:pt x="126" y="600"/>
                  </a:lnTo>
                  <a:lnTo>
                    <a:pt x="128" y="598"/>
                  </a:lnTo>
                  <a:lnTo>
                    <a:pt x="131" y="597"/>
                  </a:lnTo>
                  <a:lnTo>
                    <a:pt x="133" y="597"/>
                  </a:lnTo>
                  <a:lnTo>
                    <a:pt x="142" y="607"/>
                  </a:lnTo>
                  <a:lnTo>
                    <a:pt x="155" y="622"/>
                  </a:lnTo>
                  <a:lnTo>
                    <a:pt x="179" y="621"/>
                  </a:lnTo>
                  <a:lnTo>
                    <a:pt x="187" y="621"/>
                  </a:lnTo>
                  <a:lnTo>
                    <a:pt x="187" y="626"/>
                  </a:lnTo>
                  <a:lnTo>
                    <a:pt x="195" y="627"/>
                  </a:lnTo>
                  <a:lnTo>
                    <a:pt x="199" y="628"/>
                  </a:lnTo>
                  <a:lnTo>
                    <a:pt x="201" y="630"/>
                  </a:lnTo>
                  <a:lnTo>
                    <a:pt x="201" y="632"/>
                  </a:lnTo>
                  <a:lnTo>
                    <a:pt x="202" y="635"/>
                  </a:lnTo>
                  <a:lnTo>
                    <a:pt x="202" y="639"/>
                  </a:lnTo>
                  <a:lnTo>
                    <a:pt x="191" y="639"/>
                  </a:lnTo>
                  <a:lnTo>
                    <a:pt x="181" y="639"/>
                  </a:lnTo>
                  <a:lnTo>
                    <a:pt x="174" y="641"/>
                  </a:lnTo>
                  <a:lnTo>
                    <a:pt x="168" y="643"/>
                  </a:lnTo>
                  <a:lnTo>
                    <a:pt x="163" y="647"/>
                  </a:lnTo>
                  <a:lnTo>
                    <a:pt x="156" y="652"/>
                  </a:lnTo>
                  <a:lnTo>
                    <a:pt x="151" y="654"/>
                  </a:lnTo>
                  <a:lnTo>
                    <a:pt x="144" y="654"/>
                  </a:lnTo>
                  <a:lnTo>
                    <a:pt x="140" y="673"/>
                  </a:lnTo>
                  <a:lnTo>
                    <a:pt x="144" y="673"/>
                  </a:lnTo>
                  <a:lnTo>
                    <a:pt x="144" y="680"/>
                  </a:lnTo>
                  <a:lnTo>
                    <a:pt x="142" y="685"/>
                  </a:lnTo>
                  <a:lnTo>
                    <a:pt x="138" y="696"/>
                  </a:lnTo>
                  <a:lnTo>
                    <a:pt x="135" y="710"/>
                  </a:lnTo>
                  <a:lnTo>
                    <a:pt x="133" y="722"/>
                  </a:lnTo>
                  <a:lnTo>
                    <a:pt x="140" y="725"/>
                  </a:lnTo>
                  <a:lnTo>
                    <a:pt x="140" y="747"/>
                  </a:lnTo>
                  <a:lnTo>
                    <a:pt x="145" y="751"/>
                  </a:lnTo>
                  <a:lnTo>
                    <a:pt x="151" y="756"/>
                  </a:lnTo>
                  <a:lnTo>
                    <a:pt x="153" y="759"/>
                  </a:lnTo>
                  <a:lnTo>
                    <a:pt x="155" y="761"/>
                  </a:lnTo>
                  <a:lnTo>
                    <a:pt x="157" y="764"/>
                  </a:lnTo>
                  <a:lnTo>
                    <a:pt x="157" y="766"/>
                  </a:lnTo>
                  <a:lnTo>
                    <a:pt x="152" y="772"/>
                  </a:lnTo>
                  <a:lnTo>
                    <a:pt x="148" y="781"/>
                  </a:lnTo>
                  <a:lnTo>
                    <a:pt x="151" y="785"/>
                  </a:lnTo>
                  <a:lnTo>
                    <a:pt x="159" y="789"/>
                  </a:lnTo>
                  <a:lnTo>
                    <a:pt x="166" y="793"/>
                  </a:lnTo>
                  <a:lnTo>
                    <a:pt x="171" y="795"/>
                  </a:lnTo>
                  <a:lnTo>
                    <a:pt x="167" y="814"/>
                  </a:lnTo>
                  <a:lnTo>
                    <a:pt x="169" y="821"/>
                  </a:lnTo>
                  <a:lnTo>
                    <a:pt x="175" y="821"/>
                  </a:lnTo>
                  <a:lnTo>
                    <a:pt x="180" y="824"/>
                  </a:lnTo>
                  <a:lnTo>
                    <a:pt x="186" y="827"/>
                  </a:lnTo>
                  <a:lnTo>
                    <a:pt x="190" y="832"/>
                  </a:lnTo>
                  <a:lnTo>
                    <a:pt x="193" y="837"/>
                  </a:lnTo>
                  <a:lnTo>
                    <a:pt x="196" y="844"/>
                  </a:lnTo>
                  <a:lnTo>
                    <a:pt x="198" y="849"/>
                  </a:lnTo>
                  <a:lnTo>
                    <a:pt x="198" y="854"/>
                  </a:lnTo>
                  <a:lnTo>
                    <a:pt x="200" y="853"/>
                  </a:lnTo>
                  <a:lnTo>
                    <a:pt x="206" y="853"/>
                  </a:lnTo>
                  <a:lnTo>
                    <a:pt x="218" y="853"/>
                  </a:lnTo>
                  <a:lnTo>
                    <a:pt x="218" y="856"/>
                  </a:lnTo>
                  <a:lnTo>
                    <a:pt x="224" y="854"/>
                  </a:lnTo>
                  <a:lnTo>
                    <a:pt x="229" y="853"/>
                  </a:lnTo>
                  <a:lnTo>
                    <a:pt x="238" y="853"/>
                  </a:lnTo>
                  <a:lnTo>
                    <a:pt x="243" y="853"/>
                  </a:lnTo>
                  <a:lnTo>
                    <a:pt x="245" y="855"/>
                  </a:lnTo>
                  <a:lnTo>
                    <a:pt x="246" y="857"/>
                  </a:lnTo>
                  <a:lnTo>
                    <a:pt x="246" y="859"/>
                  </a:lnTo>
                  <a:lnTo>
                    <a:pt x="245" y="862"/>
                  </a:lnTo>
                  <a:lnTo>
                    <a:pt x="246" y="863"/>
                  </a:lnTo>
                  <a:lnTo>
                    <a:pt x="248" y="863"/>
                  </a:lnTo>
                  <a:lnTo>
                    <a:pt x="252" y="862"/>
                  </a:lnTo>
                  <a:lnTo>
                    <a:pt x="263" y="858"/>
                  </a:lnTo>
                  <a:lnTo>
                    <a:pt x="276" y="854"/>
                  </a:lnTo>
                  <a:lnTo>
                    <a:pt x="285" y="855"/>
                  </a:lnTo>
                  <a:lnTo>
                    <a:pt x="297" y="858"/>
                  </a:lnTo>
                  <a:lnTo>
                    <a:pt x="301" y="860"/>
                  </a:lnTo>
                  <a:lnTo>
                    <a:pt x="305" y="862"/>
                  </a:lnTo>
                  <a:lnTo>
                    <a:pt x="307" y="864"/>
                  </a:lnTo>
                  <a:lnTo>
                    <a:pt x="308" y="868"/>
                  </a:lnTo>
                  <a:lnTo>
                    <a:pt x="308" y="873"/>
                  </a:lnTo>
                  <a:lnTo>
                    <a:pt x="306" y="878"/>
                  </a:lnTo>
                  <a:lnTo>
                    <a:pt x="311" y="881"/>
                  </a:lnTo>
                  <a:lnTo>
                    <a:pt x="315" y="883"/>
                  </a:lnTo>
                  <a:lnTo>
                    <a:pt x="317" y="886"/>
                  </a:lnTo>
                  <a:lnTo>
                    <a:pt x="317" y="888"/>
                  </a:lnTo>
                  <a:lnTo>
                    <a:pt x="316" y="895"/>
                  </a:lnTo>
                  <a:lnTo>
                    <a:pt x="316" y="904"/>
                  </a:lnTo>
                  <a:lnTo>
                    <a:pt x="331" y="909"/>
                  </a:lnTo>
                  <a:lnTo>
                    <a:pt x="335" y="926"/>
                  </a:lnTo>
                  <a:lnTo>
                    <a:pt x="340" y="927"/>
                  </a:lnTo>
                  <a:lnTo>
                    <a:pt x="344" y="929"/>
                  </a:lnTo>
                  <a:lnTo>
                    <a:pt x="347" y="930"/>
                  </a:lnTo>
                  <a:lnTo>
                    <a:pt x="349" y="932"/>
                  </a:lnTo>
                  <a:lnTo>
                    <a:pt x="351" y="933"/>
                  </a:lnTo>
                  <a:lnTo>
                    <a:pt x="353" y="935"/>
                  </a:lnTo>
                  <a:lnTo>
                    <a:pt x="356" y="935"/>
                  </a:lnTo>
                  <a:lnTo>
                    <a:pt x="360" y="936"/>
                  </a:lnTo>
                  <a:lnTo>
                    <a:pt x="368" y="936"/>
                  </a:lnTo>
                  <a:lnTo>
                    <a:pt x="368" y="946"/>
                  </a:lnTo>
                  <a:lnTo>
                    <a:pt x="382" y="946"/>
                  </a:lnTo>
                  <a:lnTo>
                    <a:pt x="385" y="946"/>
                  </a:lnTo>
                  <a:lnTo>
                    <a:pt x="390" y="948"/>
                  </a:lnTo>
                  <a:lnTo>
                    <a:pt x="395" y="951"/>
                  </a:lnTo>
                  <a:lnTo>
                    <a:pt x="399" y="954"/>
                  </a:lnTo>
                  <a:lnTo>
                    <a:pt x="404" y="957"/>
                  </a:lnTo>
                  <a:lnTo>
                    <a:pt x="409" y="960"/>
                  </a:lnTo>
                  <a:lnTo>
                    <a:pt x="412" y="963"/>
                  </a:lnTo>
                  <a:lnTo>
                    <a:pt x="413" y="966"/>
                  </a:lnTo>
                  <a:lnTo>
                    <a:pt x="413" y="969"/>
                  </a:lnTo>
                  <a:lnTo>
                    <a:pt x="412" y="972"/>
                  </a:lnTo>
                  <a:lnTo>
                    <a:pt x="410" y="975"/>
                  </a:lnTo>
                  <a:lnTo>
                    <a:pt x="406" y="980"/>
                  </a:lnTo>
                  <a:lnTo>
                    <a:pt x="401" y="985"/>
                  </a:lnTo>
                  <a:lnTo>
                    <a:pt x="397" y="988"/>
                  </a:lnTo>
                  <a:lnTo>
                    <a:pt x="393" y="992"/>
                  </a:lnTo>
                  <a:lnTo>
                    <a:pt x="389" y="994"/>
                  </a:lnTo>
                  <a:lnTo>
                    <a:pt x="386" y="995"/>
                  </a:lnTo>
                  <a:lnTo>
                    <a:pt x="368" y="993"/>
                  </a:lnTo>
                  <a:lnTo>
                    <a:pt x="368" y="997"/>
                  </a:lnTo>
                  <a:lnTo>
                    <a:pt x="369" y="999"/>
                  </a:lnTo>
                  <a:lnTo>
                    <a:pt x="370" y="1001"/>
                  </a:lnTo>
                  <a:lnTo>
                    <a:pt x="372" y="1002"/>
                  </a:lnTo>
                  <a:lnTo>
                    <a:pt x="376" y="1005"/>
                  </a:lnTo>
                  <a:lnTo>
                    <a:pt x="384" y="1007"/>
                  </a:lnTo>
                  <a:lnTo>
                    <a:pt x="384" y="1013"/>
                  </a:lnTo>
                  <a:lnTo>
                    <a:pt x="384" y="1017"/>
                  </a:lnTo>
                  <a:lnTo>
                    <a:pt x="386" y="1021"/>
                  </a:lnTo>
                  <a:lnTo>
                    <a:pt x="387" y="1025"/>
                  </a:lnTo>
                  <a:lnTo>
                    <a:pt x="389" y="1028"/>
                  </a:lnTo>
                  <a:lnTo>
                    <a:pt x="392" y="1030"/>
                  </a:lnTo>
                  <a:lnTo>
                    <a:pt x="396" y="1033"/>
                  </a:lnTo>
                  <a:lnTo>
                    <a:pt x="400" y="1035"/>
                  </a:lnTo>
                  <a:lnTo>
                    <a:pt x="401" y="1038"/>
                  </a:lnTo>
                  <a:lnTo>
                    <a:pt x="402" y="1041"/>
                  </a:lnTo>
                  <a:lnTo>
                    <a:pt x="404" y="1043"/>
                  </a:lnTo>
                  <a:lnTo>
                    <a:pt x="407" y="1044"/>
                  </a:lnTo>
                  <a:lnTo>
                    <a:pt x="410" y="1044"/>
                  </a:lnTo>
                  <a:lnTo>
                    <a:pt x="412" y="1043"/>
                  </a:lnTo>
                  <a:lnTo>
                    <a:pt x="413" y="1040"/>
                  </a:lnTo>
                  <a:lnTo>
                    <a:pt x="414" y="1036"/>
                  </a:lnTo>
                  <a:lnTo>
                    <a:pt x="414" y="1027"/>
                  </a:lnTo>
                  <a:lnTo>
                    <a:pt x="416" y="1022"/>
                  </a:lnTo>
                  <a:lnTo>
                    <a:pt x="417" y="1021"/>
                  </a:lnTo>
                  <a:lnTo>
                    <a:pt x="420" y="1020"/>
                  </a:lnTo>
                  <a:lnTo>
                    <a:pt x="424" y="1021"/>
                  </a:lnTo>
                  <a:lnTo>
                    <a:pt x="429" y="1024"/>
                  </a:lnTo>
                  <a:lnTo>
                    <a:pt x="449" y="1012"/>
                  </a:lnTo>
                  <a:lnTo>
                    <a:pt x="478" y="1009"/>
                  </a:lnTo>
                  <a:lnTo>
                    <a:pt x="487" y="1016"/>
                  </a:lnTo>
                  <a:lnTo>
                    <a:pt x="492" y="1020"/>
                  </a:lnTo>
                  <a:lnTo>
                    <a:pt x="494" y="1023"/>
                  </a:lnTo>
                  <a:lnTo>
                    <a:pt x="498" y="1025"/>
                  </a:lnTo>
                  <a:lnTo>
                    <a:pt x="504" y="1028"/>
                  </a:lnTo>
                  <a:lnTo>
                    <a:pt x="512" y="1033"/>
                  </a:lnTo>
                  <a:lnTo>
                    <a:pt x="512" y="1039"/>
                  </a:lnTo>
                  <a:lnTo>
                    <a:pt x="507" y="1043"/>
                  </a:lnTo>
                  <a:lnTo>
                    <a:pt x="509" y="1056"/>
                  </a:lnTo>
                  <a:lnTo>
                    <a:pt x="514" y="1063"/>
                  </a:lnTo>
                  <a:lnTo>
                    <a:pt x="523" y="1063"/>
                  </a:lnTo>
                  <a:lnTo>
                    <a:pt x="530" y="1060"/>
                  </a:lnTo>
                  <a:lnTo>
                    <a:pt x="544" y="1056"/>
                  </a:lnTo>
                  <a:lnTo>
                    <a:pt x="561" y="1060"/>
                  </a:lnTo>
                  <a:lnTo>
                    <a:pt x="566" y="1069"/>
                  </a:lnTo>
                  <a:lnTo>
                    <a:pt x="571" y="1075"/>
                  </a:lnTo>
                  <a:lnTo>
                    <a:pt x="571" y="1085"/>
                  </a:lnTo>
                  <a:lnTo>
                    <a:pt x="577" y="1088"/>
                  </a:lnTo>
                  <a:lnTo>
                    <a:pt x="580" y="1089"/>
                  </a:lnTo>
                  <a:lnTo>
                    <a:pt x="588" y="1085"/>
                  </a:lnTo>
                  <a:lnTo>
                    <a:pt x="593" y="1081"/>
                  </a:lnTo>
                  <a:lnTo>
                    <a:pt x="615" y="1081"/>
                  </a:lnTo>
                  <a:lnTo>
                    <a:pt x="615" y="1085"/>
                  </a:lnTo>
                  <a:lnTo>
                    <a:pt x="624" y="1085"/>
                  </a:lnTo>
                  <a:lnTo>
                    <a:pt x="624" y="1080"/>
                  </a:lnTo>
                  <a:lnTo>
                    <a:pt x="627" y="1081"/>
                  </a:lnTo>
                  <a:lnTo>
                    <a:pt x="649" y="1065"/>
                  </a:lnTo>
                  <a:lnTo>
                    <a:pt x="647" y="1063"/>
                  </a:lnTo>
                  <a:lnTo>
                    <a:pt x="656" y="1063"/>
                  </a:lnTo>
                  <a:lnTo>
                    <a:pt x="662" y="1065"/>
                  </a:lnTo>
                  <a:lnTo>
                    <a:pt x="669" y="1070"/>
                  </a:lnTo>
                  <a:lnTo>
                    <a:pt x="669" y="1078"/>
                  </a:lnTo>
                  <a:lnTo>
                    <a:pt x="681" y="1078"/>
                  </a:lnTo>
                  <a:lnTo>
                    <a:pt x="684" y="1078"/>
                  </a:lnTo>
                  <a:lnTo>
                    <a:pt x="686" y="1078"/>
                  </a:lnTo>
                  <a:lnTo>
                    <a:pt x="688" y="1079"/>
                  </a:lnTo>
                  <a:lnTo>
                    <a:pt x="690" y="1081"/>
                  </a:lnTo>
                  <a:lnTo>
                    <a:pt x="690" y="1071"/>
                  </a:lnTo>
                  <a:lnTo>
                    <a:pt x="719" y="1071"/>
                  </a:lnTo>
                  <a:lnTo>
                    <a:pt x="725" y="1073"/>
                  </a:lnTo>
                  <a:lnTo>
                    <a:pt x="729" y="1075"/>
                  </a:lnTo>
                  <a:lnTo>
                    <a:pt x="729" y="1072"/>
                  </a:lnTo>
                  <a:lnTo>
                    <a:pt x="730" y="1069"/>
                  </a:lnTo>
                  <a:lnTo>
                    <a:pt x="732" y="1067"/>
                  </a:lnTo>
                  <a:lnTo>
                    <a:pt x="734" y="1067"/>
                  </a:lnTo>
                  <a:lnTo>
                    <a:pt x="745" y="1067"/>
                  </a:lnTo>
                  <a:lnTo>
                    <a:pt x="753" y="1069"/>
                  </a:lnTo>
                  <a:lnTo>
                    <a:pt x="760" y="1072"/>
                  </a:lnTo>
                  <a:lnTo>
                    <a:pt x="768" y="1075"/>
                  </a:lnTo>
                  <a:lnTo>
                    <a:pt x="774" y="1072"/>
                  </a:lnTo>
                  <a:lnTo>
                    <a:pt x="781" y="1070"/>
                  </a:lnTo>
                  <a:lnTo>
                    <a:pt x="791" y="1070"/>
                  </a:lnTo>
                  <a:lnTo>
                    <a:pt x="786" y="1080"/>
                  </a:lnTo>
                  <a:lnTo>
                    <a:pt x="797" y="1080"/>
                  </a:lnTo>
                  <a:lnTo>
                    <a:pt x="797" y="1094"/>
                  </a:lnTo>
                  <a:lnTo>
                    <a:pt x="796" y="1099"/>
                  </a:lnTo>
                  <a:lnTo>
                    <a:pt x="794" y="1102"/>
                  </a:lnTo>
                  <a:lnTo>
                    <a:pt x="792" y="1105"/>
                  </a:lnTo>
                  <a:lnTo>
                    <a:pt x="788" y="1108"/>
                  </a:lnTo>
                  <a:lnTo>
                    <a:pt x="800" y="1108"/>
                  </a:lnTo>
                  <a:lnTo>
                    <a:pt x="800" y="1119"/>
                  </a:lnTo>
                  <a:lnTo>
                    <a:pt x="791" y="1127"/>
                  </a:lnTo>
                  <a:lnTo>
                    <a:pt x="808" y="1132"/>
                  </a:lnTo>
                  <a:lnTo>
                    <a:pt x="810" y="1143"/>
                  </a:lnTo>
                  <a:lnTo>
                    <a:pt x="822" y="1145"/>
                  </a:lnTo>
                  <a:lnTo>
                    <a:pt x="815" y="1156"/>
                  </a:lnTo>
                  <a:lnTo>
                    <a:pt x="817" y="1159"/>
                  </a:lnTo>
                  <a:lnTo>
                    <a:pt x="817" y="1164"/>
                  </a:lnTo>
                  <a:lnTo>
                    <a:pt x="817" y="1172"/>
                  </a:lnTo>
                  <a:lnTo>
                    <a:pt x="816" y="1177"/>
                  </a:lnTo>
                  <a:lnTo>
                    <a:pt x="813" y="1180"/>
                  </a:lnTo>
                  <a:lnTo>
                    <a:pt x="799" y="1180"/>
                  </a:lnTo>
                  <a:lnTo>
                    <a:pt x="797" y="1182"/>
                  </a:lnTo>
                  <a:lnTo>
                    <a:pt x="796" y="1185"/>
                  </a:lnTo>
                  <a:lnTo>
                    <a:pt x="794" y="1186"/>
                  </a:lnTo>
                  <a:lnTo>
                    <a:pt x="788" y="1187"/>
                  </a:lnTo>
                  <a:lnTo>
                    <a:pt x="781" y="1187"/>
                  </a:lnTo>
                  <a:lnTo>
                    <a:pt x="781" y="1195"/>
                  </a:lnTo>
                  <a:lnTo>
                    <a:pt x="773" y="1205"/>
                  </a:lnTo>
                  <a:lnTo>
                    <a:pt x="766" y="1215"/>
                  </a:lnTo>
                  <a:lnTo>
                    <a:pt x="766" y="1222"/>
                  </a:lnTo>
                  <a:lnTo>
                    <a:pt x="788" y="1222"/>
                  </a:lnTo>
                  <a:lnTo>
                    <a:pt x="791" y="1219"/>
                  </a:lnTo>
                  <a:lnTo>
                    <a:pt x="793" y="1215"/>
                  </a:lnTo>
                  <a:lnTo>
                    <a:pt x="796" y="1212"/>
                  </a:lnTo>
                  <a:lnTo>
                    <a:pt x="799" y="1211"/>
                  </a:lnTo>
                  <a:lnTo>
                    <a:pt x="806" y="1211"/>
                  </a:lnTo>
                  <a:lnTo>
                    <a:pt x="813" y="1214"/>
                  </a:lnTo>
                  <a:lnTo>
                    <a:pt x="815" y="1216"/>
                  </a:lnTo>
                  <a:lnTo>
                    <a:pt x="817" y="1218"/>
                  </a:lnTo>
                  <a:lnTo>
                    <a:pt x="820" y="1221"/>
                  </a:lnTo>
                  <a:lnTo>
                    <a:pt x="820" y="1224"/>
                  </a:lnTo>
                  <a:lnTo>
                    <a:pt x="820" y="1229"/>
                  </a:lnTo>
                  <a:lnTo>
                    <a:pt x="797" y="1246"/>
                  </a:lnTo>
                  <a:lnTo>
                    <a:pt x="795" y="1244"/>
                  </a:lnTo>
                  <a:lnTo>
                    <a:pt x="797" y="1258"/>
                  </a:lnTo>
                  <a:lnTo>
                    <a:pt x="768" y="1270"/>
                  </a:lnTo>
                  <a:lnTo>
                    <a:pt x="770" y="1273"/>
                  </a:lnTo>
                  <a:lnTo>
                    <a:pt x="772" y="1276"/>
                  </a:lnTo>
                  <a:lnTo>
                    <a:pt x="776" y="1278"/>
                  </a:lnTo>
                  <a:lnTo>
                    <a:pt x="780" y="1280"/>
                  </a:lnTo>
                  <a:lnTo>
                    <a:pt x="792" y="1280"/>
                  </a:lnTo>
                  <a:lnTo>
                    <a:pt x="806" y="1280"/>
                  </a:lnTo>
                  <a:lnTo>
                    <a:pt x="813" y="1295"/>
                  </a:lnTo>
                  <a:lnTo>
                    <a:pt x="804" y="1295"/>
                  </a:lnTo>
                  <a:lnTo>
                    <a:pt x="800" y="1295"/>
                  </a:lnTo>
                  <a:lnTo>
                    <a:pt x="799" y="1296"/>
                  </a:lnTo>
                  <a:lnTo>
                    <a:pt x="799" y="1295"/>
                  </a:lnTo>
                  <a:lnTo>
                    <a:pt x="797" y="1294"/>
                  </a:lnTo>
                  <a:lnTo>
                    <a:pt x="799" y="1303"/>
                  </a:lnTo>
                  <a:lnTo>
                    <a:pt x="781" y="1331"/>
                  </a:lnTo>
                  <a:lnTo>
                    <a:pt x="785" y="1331"/>
                  </a:lnTo>
                  <a:lnTo>
                    <a:pt x="788" y="1346"/>
                  </a:lnTo>
                  <a:lnTo>
                    <a:pt x="758" y="1361"/>
                  </a:lnTo>
                  <a:lnTo>
                    <a:pt x="758" y="1359"/>
                  </a:lnTo>
                  <a:lnTo>
                    <a:pt x="752" y="1369"/>
                  </a:lnTo>
                  <a:lnTo>
                    <a:pt x="752" y="1365"/>
                  </a:lnTo>
                  <a:lnTo>
                    <a:pt x="804" y="1378"/>
                  </a:lnTo>
                  <a:lnTo>
                    <a:pt x="806" y="1376"/>
                  </a:lnTo>
                  <a:lnTo>
                    <a:pt x="808" y="1375"/>
                  </a:lnTo>
                  <a:lnTo>
                    <a:pt x="810" y="1374"/>
                  </a:lnTo>
                  <a:lnTo>
                    <a:pt x="813" y="1373"/>
                  </a:lnTo>
                  <a:lnTo>
                    <a:pt x="817" y="1373"/>
                  </a:lnTo>
                  <a:lnTo>
                    <a:pt x="825" y="1377"/>
                  </a:lnTo>
                  <a:lnTo>
                    <a:pt x="833" y="1383"/>
                  </a:lnTo>
                  <a:lnTo>
                    <a:pt x="851" y="138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60" name="Freeform 524"/>
            <p:cNvSpPr>
              <a:spLocks/>
            </p:cNvSpPr>
            <p:nvPr/>
          </p:nvSpPr>
          <p:spPr bwMode="auto">
            <a:xfrm>
              <a:off x="5885583" y="1878016"/>
              <a:ext cx="609897" cy="1125521"/>
            </a:xfrm>
            <a:custGeom>
              <a:avLst/>
              <a:gdLst>
                <a:gd name="T0" fmla="*/ 713202716 w 317"/>
                <a:gd name="T1" fmla="*/ 45362837 h 585"/>
                <a:gd name="T2" fmla="*/ 753525176 w 317"/>
                <a:gd name="T3" fmla="*/ 52924103 h 585"/>
                <a:gd name="T4" fmla="*/ 713202716 w 317"/>
                <a:gd name="T5" fmla="*/ 113407886 h 585"/>
                <a:gd name="T6" fmla="*/ 753525176 w 317"/>
                <a:gd name="T7" fmla="*/ 153730408 h 585"/>
                <a:gd name="T8" fmla="*/ 657759334 w 317"/>
                <a:gd name="T9" fmla="*/ 181451348 h 585"/>
                <a:gd name="T10" fmla="*/ 604836899 w 317"/>
                <a:gd name="T11" fmla="*/ 246975445 h 585"/>
                <a:gd name="T12" fmla="*/ 652719026 w 317"/>
                <a:gd name="T13" fmla="*/ 292338282 h 585"/>
                <a:gd name="T14" fmla="*/ 604836899 w 317"/>
                <a:gd name="T15" fmla="*/ 327620489 h 585"/>
                <a:gd name="T16" fmla="*/ 584675669 w 317"/>
                <a:gd name="T17" fmla="*/ 350302701 h 585"/>
                <a:gd name="T18" fmla="*/ 599796592 w 317"/>
                <a:gd name="T19" fmla="*/ 418346163 h 585"/>
                <a:gd name="T20" fmla="*/ 448587367 w 317"/>
                <a:gd name="T21" fmla="*/ 551915310 h 585"/>
                <a:gd name="T22" fmla="*/ 395663344 w 317"/>
                <a:gd name="T23" fmla="*/ 652721614 h 585"/>
                <a:gd name="T24" fmla="*/ 413305214 w 317"/>
                <a:gd name="T25" fmla="*/ 667842560 h 585"/>
                <a:gd name="T26" fmla="*/ 463708289 w 317"/>
                <a:gd name="T27" fmla="*/ 607358777 h 585"/>
                <a:gd name="T28" fmla="*/ 493950134 w 317"/>
                <a:gd name="T29" fmla="*/ 637600668 h 585"/>
                <a:gd name="T30" fmla="*/ 403224599 w 317"/>
                <a:gd name="T31" fmla="*/ 728326342 h 585"/>
                <a:gd name="T32" fmla="*/ 325099039 w 317"/>
                <a:gd name="T33" fmla="*/ 735886021 h 585"/>
                <a:gd name="T34" fmla="*/ 302418450 w 317"/>
                <a:gd name="T35" fmla="*/ 708165081 h 585"/>
                <a:gd name="T36" fmla="*/ 289816887 w 317"/>
                <a:gd name="T37" fmla="*/ 786289173 h 585"/>
                <a:gd name="T38" fmla="*/ 196571992 w 317"/>
                <a:gd name="T39" fmla="*/ 831652010 h 585"/>
                <a:gd name="T40" fmla="*/ 191531685 w 317"/>
                <a:gd name="T41" fmla="*/ 856853586 h 585"/>
                <a:gd name="T42" fmla="*/ 153728585 w 317"/>
                <a:gd name="T43" fmla="*/ 907256738 h 585"/>
                <a:gd name="T44" fmla="*/ 136088302 w 317"/>
                <a:gd name="T45" fmla="*/ 871974532 h 585"/>
                <a:gd name="T46" fmla="*/ 93244895 w 317"/>
                <a:gd name="T47" fmla="*/ 877014847 h 585"/>
                <a:gd name="T48" fmla="*/ 30241845 w 317"/>
                <a:gd name="T49" fmla="*/ 909777690 h 585"/>
                <a:gd name="T50" fmla="*/ 12599975 w 317"/>
                <a:gd name="T51" fmla="*/ 947579260 h 585"/>
                <a:gd name="T52" fmla="*/ 17640282 w 317"/>
                <a:gd name="T53" fmla="*/ 1028224304 h 585"/>
                <a:gd name="T54" fmla="*/ 123486740 w 317"/>
                <a:gd name="T55" fmla="*/ 1008063043 h 585"/>
                <a:gd name="T56" fmla="*/ 191531685 w 317"/>
                <a:gd name="T57" fmla="*/ 1008063043 h 585"/>
                <a:gd name="T58" fmla="*/ 138607662 w 317"/>
                <a:gd name="T59" fmla="*/ 1060987146 h 585"/>
                <a:gd name="T60" fmla="*/ 73083665 w 317"/>
                <a:gd name="T61" fmla="*/ 1048385564 h 585"/>
                <a:gd name="T62" fmla="*/ 22680590 w 317"/>
                <a:gd name="T63" fmla="*/ 1066027461 h 585"/>
                <a:gd name="T64" fmla="*/ 45362767 w 317"/>
                <a:gd name="T65" fmla="*/ 1096269353 h 585"/>
                <a:gd name="T66" fmla="*/ 15120922 w 317"/>
                <a:gd name="T67" fmla="*/ 1141632190 h 585"/>
                <a:gd name="T68" fmla="*/ 47882127 w 317"/>
                <a:gd name="T69" fmla="*/ 1154232184 h 585"/>
                <a:gd name="T70" fmla="*/ 131047995 w 317"/>
                <a:gd name="T71" fmla="*/ 1123990293 h 585"/>
                <a:gd name="T72" fmla="*/ 85685227 w 317"/>
                <a:gd name="T73" fmla="*/ 1219756282 h 585"/>
                <a:gd name="T74" fmla="*/ 35282152 w 317"/>
                <a:gd name="T75" fmla="*/ 1275199749 h 585"/>
                <a:gd name="T76" fmla="*/ 95765842 w 317"/>
                <a:gd name="T77" fmla="*/ 1262599755 h 585"/>
                <a:gd name="T78" fmla="*/ 80644920 w 317"/>
                <a:gd name="T79" fmla="*/ 1318043222 h 585"/>
                <a:gd name="T80" fmla="*/ 17640282 w 317"/>
                <a:gd name="T81" fmla="*/ 1368446374 h 585"/>
                <a:gd name="T82" fmla="*/ 42841820 w 317"/>
                <a:gd name="T83" fmla="*/ 1408768896 h 585"/>
                <a:gd name="T84" fmla="*/ 110886765 w 317"/>
                <a:gd name="T85" fmla="*/ 1446570466 h 585"/>
                <a:gd name="T86" fmla="*/ 136088302 w 317"/>
                <a:gd name="T87" fmla="*/ 1474292994 h 585"/>
                <a:gd name="T88" fmla="*/ 239413812 w 317"/>
                <a:gd name="T89" fmla="*/ 1451610782 h 585"/>
                <a:gd name="T90" fmla="*/ 340219962 w 317"/>
                <a:gd name="T91" fmla="*/ 1353325429 h 585"/>
                <a:gd name="T92" fmla="*/ 400703652 w 317"/>
                <a:gd name="T93" fmla="*/ 1267640070 h 585"/>
                <a:gd name="T94" fmla="*/ 458667982 w 317"/>
                <a:gd name="T95" fmla="*/ 1295361010 h 585"/>
                <a:gd name="T96" fmla="*/ 516630724 w 317"/>
                <a:gd name="T97" fmla="*/ 1260078803 h 585"/>
                <a:gd name="T98" fmla="*/ 544353209 w 317"/>
                <a:gd name="T99" fmla="*/ 1209675651 h 585"/>
                <a:gd name="T100" fmla="*/ 592235337 w 317"/>
                <a:gd name="T101" fmla="*/ 1164312814 h 585"/>
                <a:gd name="T102" fmla="*/ 567033799 w 317"/>
                <a:gd name="T103" fmla="*/ 1106349983 h 585"/>
                <a:gd name="T104" fmla="*/ 577114414 w 317"/>
                <a:gd name="T105" fmla="*/ 977821151 h 585"/>
                <a:gd name="T106" fmla="*/ 549393517 w 317"/>
                <a:gd name="T107" fmla="*/ 887095478 h 585"/>
                <a:gd name="T108" fmla="*/ 534272594 w 317"/>
                <a:gd name="T109" fmla="*/ 776208543 h 585"/>
                <a:gd name="T110" fmla="*/ 549393517 w 317"/>
                <a:gd name="T111" fmla="*/ 647681299 h 585"/>
                <a:gd name="T112" fmla="*/ 647678719 w 317"/>
                <a:gd name="T113" fmla="*/ 531754049 h 585"/>
                <a:gd name="T114" fmla="*/ 690522126 w 317"/>
                <a:gd name="T115" fmla="*/ 418346163 h 585"/>
                <a:gd name="T116" fmla="*/ 730844586 w 317"/>
                <a:gd name="T117" fmla="*/ 274697973 h 585"/>
                <a:gd name="T118" fmla="*/ 781247661 w 317"/>
                <a:gd name="T119" fmla="*/ 93246625 h 585"/>
                <a:gd name="T120" fmla="*/ 751005816 w 317"/>
                <a:gd name="T121" fmla="*/ 7561267 h 5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7" h="585">
                  <a:moveTo>
                    <a:pt x="298" y="3"/>
                  </a:moveTo>
                  <a:lnTo>
                    <a:pt x="296" y="6"/>
                  </a:lnTo>
                  <a:lnTo>
                    <a:pt x="301" y="6"/>
                  </a:lnTo>
                  <a:lnTo>
                    <a:pt x="301" y="11"/>
                  </a:lnTo>
                  <a:lnTo>
                    <a:pt x="283" y="15"/>
                  </a:lnTo>
                  <a:lnTo>
                    <a:pt x="283" y="18"/>
                  </a:lnTo>
                  <a:lnTo>
                    <a:pt x="287" y="16"/>
                  </a:lnTo>
                  <a:lnTo>
                    <a:pt x="292" y="16"/>
                  </a:lnTo>
                  <a:lnTo>
                    <a:pt x="295" y="16"/>
                  </a:lnTo>
                  <a:lnTo>
                    <a:pt x="298" y="17"/>
                  </a:lnTo>
                  <a:lnTo>
                    <a:pt x="299" y="19"/>
                  </a:lnTo>
                  <a:lnTo>
                    <a:pt x="299" y="21"/>
                  </a:lnTo>
                  <a:lnTo>
                    <a:pt x="299" y="29"/>
                  </a:lnTo>
                  <a:lnTo>
                    <a:pt x="294" y="30"/>
                  </a:lnTo>
                  <a:lnTo>
                    <a:pt x="301" y="30"/>
                  </a:lnTo>
                  <a:lnTo>
                    <a:pt x="303" y="43"/>
                  </a:lnTo>
                  <a:lnTo>
                    <a:pt x="283" y="40"/>
                  </a:lnTo>
                  <a:lnTo>
                    <a:pt x="283" y="45"/>
                  </a:lnTo>
                  <a:lnTo>
                    <a:pt x="288" y="45"/>
                  </a:lnTo>
                  <a:lnTo>
                    <a:pt x="295" y="46"/>
                  </a:lnTo>
                  <a:lnTo>
                    <a:pt x="301" y="48"/>
                  </a:lnTo>
                  <a:lnTo>
                    <a:pt x="303" y="50"/>
                  </a:lnTo>
                  <a:lnTo>
                    <a:pt x="302" y="56"/>
                  </a:lnTo>
                  <a:lnTo>
                    <a:pt x="299" y="61"/>
                  </a:lnTo>
                  <a:lnTo>
                    <a:pt x="279" y="57"/>
                  </a:lnTo>
                  <a:lnTo>
                    <a:pt x="279" y="66"/>
                  </a:lnTo>
                  <a:lnTo>
                    <a:pt x="271" y="66"/>
                  </a:lnTo>
                  <a:lnTo>
                    <a:pt x="265" y="69"/>
                  </a:lnTo>
                  <a:lnTo>
                    <a:pt x="263" y="70"/>
                  </a:lnTo>
                  <a:lnTo>
                    <a:pt x="261" y="72"/>
                  </a:lnTo>
                  <a:lnTo>
                    <a:pt x="260" y="75"/>
                  </a:lnTo>
                  <a:lnTo>
                    <a:pt x="259" y="77"/>
                  </a:lnTo>
                  <a:lnTo>
                    <a:pt x="259" y="86"/>
                  </a:lnTo>
                  <a:lnTo>
                    <a:pt x="249" y="86"/>
                  </a:lnTo>
                  <a:lnTo>
                    <a:pt x="249" y="98"/>
                  </a:lnTo>
                  <a:lnTo>
                    <a:pt x="240" y="98"/>
                  </a:lnTo>
                  <a:lnTo>
                    <a:pt x="240" y="106"/>
                  </a:lnTo>
                  <a:lnTo>
                    <a:pt x="256" y="107"/>
                  </a:lnTo>
                  <a:lnTo>
                    <a:pt x="256" y="104"/>
                  </a:lnTo>
                  <a:lnTo>
                    <a:pt x="263" y="104"/>
                  </a:lnTo>
                  <a:lnTo>
                    <a:pt x="263" y="115"/>
                  </a:lnTo>
                  <a:lnTo>
                    <a:pt x="259" y="116"/>
                  </a:lnTo>
                  <a:lnTo>
                    <a:pt x="256" y="117"/>
                  </a:lnTo>
                  <a:lnTo>
                    <a:pt x="236" y="117"/>
                  </a:lnTo>
                  <a:lnTo>
                    <a:pt x="236" y="124"/>
                  </a:lnTo>
                  <a:lnTo>
                    <a:pt x="237" y="128"/>
                  </a:lnTo>
                  <a:lnTo>
                    <a:pt x="238" y="130"/>
                  </a:lnTo>
                  <a:lnTo>
                    <a:pt x="240" y="130"/>
                  </a:lnTo>
                  <a:lnTo>
                    <a:pt x="242" y="130"/>
                  </a:lnTo>
                  <a:lnTo>
                    <a:pt x="244" y="130"/>
                  </a:lnTo>
                  <a:lnTo>
                    <a:pt x="245" y="131"/>
                  </a:lnTo>
                  <a:lnTo>
                    <a:pt x="245" y="135"/>
                  </a:lnTo>
                  <a:lnTo>
                    <a:pt x="245" y="142"/>
                  </a:lnTo>
                  <a:lnTo>
                    <a:pt x="232" y="139"/>
                  </a:lnTo>
                  <a:lnTo>
                    <a:pt x="227" y="149"/>
                  </a:lnTo>
                  <a:lnTo>
                    <a:pt x="228" y="151"/>
                  </a:lnTo>
                  <a:lnTo>
                    <a:pt x="229" y="155"/>
                  </a:lnTo>
                  <a:lnTo>
                    <a:pt x="229" y="162"/>
                  </a:lnTo>
                  <a:lnTo>
                    <a:pt x="218" y="163"/>
                  </a:lnTo>
                  <a:lnTo>
                    <a:pt x="238" y="166"/>
                  </a:lnTo>
                  <a:lnTo>
                    <a:pt x="229" y="182"/>
                  </a:lnTo>
                  <a:lnTo>
                    <a:pt x="207" y="184"/>
                  </a:lnTo>
                  <a:lnTo>
                    <a:pt x="207" y="190"/>
                  </a:lnTo>
                  <a:lnTo>
                    <a:pt x="203" y="190"/>
                  </a:lnTo>
                  <a:lnTo>
                    <a:pt x="202" y="224"/>
                  </a:lnTo>
                  <a:lnTo>
                    <a:pt x="178" y="219"/>
                  </a:lnTo>
                  <a:lnTo>
                    <a:pt x="159" y="245"/>
                  </a:lnTo>
                  <a:lnTo>
                    <a:pt x="160" y="251"/>
                  </a:lnTo>
                  <a:lnTo>
                    <a:pt x="158" y="253"/>
                  </a:lnTo>
                  <a:lnTo>
                    <a:pt x="157" y="255"/>
                  </a:lnTo>
                  <a:lnTo>
                    <a:pt x="157" y="256"/>
                  </a:lnTo>
                  <a:lnTo>
                    <a:pt x="157" y="259"/>
                  </a:lnTo>
                  <a:lnTo>
                    <a:pt x="157" y="265"/>
                  </a:lnTo>
                  <a:lnTo>
                    <a:pt x="151" y="265"/>
                  </a:lnTo>
                  <a:lnTo>
                    <a:pt x="151" y="269"/>
                  </a:lnTo>
                  <a:lnTo>
                    <a:pt x="156" y="268"/>
                  </a:lnTo>
                  <a:lnTo>
                    <a:pt x="160" y="267"/>
                  </a:lnTo>
                  <a:lnTo>
                    <a:pt x="164" y="265"/>
                  </a:lnTo>
                  <a:lnTo>
                    <a:pt x="167" y="263"/>
                  </a:lnTo>
                  <a:lnTo>
                    <a:pt x="172" y="259"/>
                  </a:lnTo>
                  <a:lnTo>
                    <a:pt x="176" y="253"/>
                  </a:lnTo>
                  <a:lnTo>
                    <a:pt x="179" y="247"/>
                  </a:lnTo>
                  <a:lnTo>
                    <a:pt x="182" y="243"/>
                  </a:lnTo>
                  <a:lnTo>
                    <a:pt x="184" y="241"/>
                  </a:lnTo>
                  <a:lnTo>
                    <a:pt x="186" y="239"/>
                  </a:lnTo>
                  <a:lnTo>
                    <a:pt x="188" y="239"/>
                  </a:lnTo>
                  <a:lnTo>
                    <a:pt x="191" y="238"/>
                  </a:lnTo>
                  <a:lnTo>
                    <a:pt x="198" y="238"/>
                  </a:lnTo>
                  <a:lnTo>
                    <a:pt x="197" y="246"/>
                  </a:lnTo>
                  <a:lnTo>
                    <a:pt x="196" y="253"/>
                  </a:lnTo>
                  <a:lnTo>
                    <a:pt x="192" y="258"/>
                  </a:lnTo>
                  <a:lnTo>
                    <a:pt x="189" y="262"/>
                  </a:lnTo>
                  <a:lnTo>
                    <a:pt x="183" y="271"/>
                  </a:lnTo>
                  <a:lnTo>
                    <a:pt x="176" y="283"/>
                  </a:lnTo>
                  <a:lnTo>
                    <a:pt x="166" y="283"/>
                  </a:lnTo>
                  <a:lnTo>
                    <a:pt x="160" y="289"/>
                  </a:lnTo>
                  <a:lnTo>
                    <a:pt x="149" y="289"/>
                  </a:lnTo>
                  <a:lnTo>
                    <a:pt x="147" y="278"/>
                  </a:lnTo>
                  <a:lnTo>
                    <a:pt x="142" y="283"/>
                  </a:lnTo>
                  <a:lnTo>
                    <a:pt x="133" y="290"/>
                  </a:lnTo>
                  <a:lnTo>
                    <a:pt x="131" y="291"/>
                  </a:lnTo>
                  <a:lnTo>
                    <a:pt x="129" y="292"/>
                  </a:lnTo>
                  <a:lnTo>
                    <a:pt x="127" y="292"/>
                  </a:lnTo>
                  <a:lnTo>
                    <a:pt x="125" y="291"/>
                  </a:lnTo>
                  <a:lnTo>
                    <a:pt x="124" y="290"/>
                  </a:lnTo>
                  <a:lnTo>
                    <a:pt x="122" y="288"/>
                  </a:lnTo>
                  <a:lnTo>
                    <a:pt x="121" y="285"/>
                  </a:lnTo>
                  <a:lnTo>
                    <a:pt x="120" y="281"/>
                  </a:lnTo>
                  <a:lnTo>
                    <a:pt x="120" y="294"/>
                  </a:lnTo>
                  <a:lnTo>
                    <a:pt x="120" y="296"/>
                  </a:lnTo>
                  <a:lnTo>
                    <a:pt x="118" y="298"/>
                  </a:lnTo>
                  <a:lnTo>
                    <a:pt x="116" y="299"/>
                  </a:lnTo>
                  <a:lnTo>
                    <a:pt x="112" y="299"/>
                  </a:lnTo>
                  <a:lnTo>
                    <a:pt x="115" y="312"/>
                  </a:lnTo>
                  <a:lnTo>
                    <a:pt x="106" y="310"/>
                  </a:lnTo>
                  <a:lnTo>
                    <a:pt x="110" y="323"/>
                  </a:lnTo>
                  <a:lnTo>
                    <a:pt x="103" y="323"/>
                  </a:lnTo>
                  <a:lnTo>
                    <a:pt x="103" y="318"/>
                  </a:lnTo>
                  <a:lnTo>
                    <a:pt x="99" y="320"/>
                  </a:lnTo>
                  <a:lnTo>
                    <a:pt x="78" y="330"/>
                  </a:lnTo>
                  <a:lnTo>
                    <a:pt x="78" y="332"/>
                  </a:lnTo>
                  <a:lnTo>
                    <a:pt x="50" y="328"/>
                  </a:lnTo>
                  <a:lnTo>
                    <a:pt x="64" y="340"/>
                  </a:lnTo>
                  <a:lnTo>
                    <a:pt x="71" y="340"/>
                  </a:lnTo>
                  <a:lnTo>
                    <a:pt x="75" y="340"/>
                  </a:lnTo>
                  <a:lnTo>
                    <a:pt x="76" y="340"/>
                  </a:lnTo>
                  <a:lnTo>
                    <a:pt x="77" y="342"/>
                  </a:lnTo>
                  <a:lnTo>
                    <a:pt x="77" y="344"/>
                  </a:lnTo>
                  <a:lnTo>
                    <a:pt x="78" y="347"/>
                  </a:lnTo>
                  <a:lnTo>
                    <a:pt x="66" y="350"/>
                  </a:lnTo>
                  <a:lnTo>
                    <a:pt x="66" y="361"/>
                  </a:lnTo>
                  <a:lnTo>
                    <a:pt x="61" y="360"/>
                  </a:lnTo>
                  <a:lnTo>
                    <a:pt x="59" y="357"/>
                  </a:lnTo>
                  <a:lnTo>
                    <a:pt x="57" y="355"/>
                  </a:lnTo>
                  <a:lnTo>
                    <a:pt x="57" y="353"/>
                  </a:lnTo>
                  <a:lnTo>
                    <a:pt x="57" y="350"/>
                  </a:lnTo>
                  <a:lnTo>
                    <a:pt x="56" y="348"/>
                  </a:lnTo>
                  <a:lnTo>
                    <a:pt x="54" y="346"/>
                  </a:lnTo>
                  <a:lnTo>
                    <a:pt x="49" y="345"/>
                  </a:lnTo>
                  <a:lnTo>
                    <a:pt x="50" y="348"/>
                  </a:lnTo>
                  <a:lnTo>
                    <a:pt x="50" y="352"/>
                  </a:lnTo>
                  <a:lnTo>
                    <a:pt x="50" y="359"/>
                  </a:lnTo>
                  <a:lnTo>
                    <a:pt x="49" y="361"/>
                  </a:lnTo>
                  <a:lnTo>
                    <a:pt x="37" y="348"/>
                  </a:lnTo>
                  <a:lnTo>
                    <a:pt x="34" y="361"/>
                  </a:lnTo>
                  <a:lnTo>
                    <a:pt x="23" y="361"/>
                  </a:lnTo>
                  <a:lnTo>
                    <a:pt x="23" y="355"/>
                  </a:lnTo>
                  <a:lnTo>
                    <a:pt x="18" y="355"/>
                  </a:lnTo>
                  <a:lnTo>
                    <a:pt x="18" y="361"/>
                  </a:lnTo>
                  <a:lnTo>
                    <a:pt x="12" y="361"/>
                  </a:lnTo>
                  <a:lnTo>
                    <a:pt x="12" y="363"/>
                  </a:lnTo>
                  <a:lnTo>
                    <a:pt x="47" y="366"/>
                  </a:lnTo>
                  <a:lnTo>
                    <a:pt x="54" y="377"/>
                  </a:lnTo>
                  <a:lnTo>
                    <a:pt x="27" y="372"/>
                  </a:lnTo>
                  <a:lnTo>
                    <a:pt x="14" y="369"/>
                  </a:lnTo>
                  <a:lnTo>
                    <a:pt x="5" y="376"/>
                  </a:lnTo>
                  <a:lnTo>
                    <a:pt x="11" y="385"/>
                  </a:lnTo>
                  <a:lnTo>
                    <a:pt x="16" y="393"/>
                  </a:lnTo>
                  <a:lnTo>
                    <a:pt x="15" y="397"/>
                  </a:lnTo>
                  <a:lnTo>
                    <a:pt x="12" y="401"/>
                  </a:lnTo>
                  <a:lnTo>
                    <a:pt x="7" y="401"/>
                  </a:lnTo>
                  <a:lnTo>
                    <a:pt x="7" y="408"/>
                  </a:lnTo>
                  <a:lnTo>
                    <a:pt x="41" y="408"/>
                  </a:lnTo>
                  <a:lnTo>
                    <a:pt x="41" y="404"/>
                  </a:lnTo>
                  <a:lnTo>
                    <a:pt x="42" y="402"/>
                  </a:lnTo>
                  <a:lnTo>
                    <a:pt x="43" y="400"/>
                  </a:lnTo>
                  <a:lnTo>
                    <a:pt x="45" y="400"/>
                  </a:lnTo>
                  <a:lnTo>
                    <a:pt x="49" y="400"/>
                  </a:lnTo>
                  <a:lnTo>
                    <a:pt x="51" y="401"/>
                  </a:lnTo>
                  <a:lnTo>
                    <a:pt x="52" y="404"/>
                  </a:lnTo>
                  <a:lnTo>
                    <a:pt x="52" y="408"/>
                  </a:lnTo>
                  <a:lnTo>
                    <a:pt x="66" y="404"/>
                  </a:lnTo>
                  <a:lnTo>
                    <a:pt x="66" y="400"/>
                  </a:lnTo>
                  <a:lnTo>
                    <a:pt x="76" y="400"/>
                  </a:lnTo>
                  <a:lnTo>
                    <a:pt x="78" y="400"/>
                  </a:lnTo>
                  <a:lnTo>
                    <a:pt x="64" y="428"/>
                  </a:lnTo>
                  <a:lnTo>
                    <a:pt x="59" y="427"/>
                  </a:lnTo>
                  <a:lnTo>
                    <a:pt x="55" y="426"/>
                  </a:lnTo>
                  <a:lnTo>
                    <a:pt x="55" y="424"/>
                  </a:lnTo>
                  <a:lnTo>
                    <a:pt x="55" y="421"/>
                  </a:lnTo>
                  <a:lnTo>
                    <a:pt x="55" y="419"/>
                  </a:lnTo>
                  <a:lnTo>
                    <a:pt x="54" y="418"/>
                  </a:lnTo>
                  <a:lnTo>
                    <a:pt x="51" y="417"/>
                  </a:lnTo>
                  <a:lnTo>
                    <a:pt x="45" y="417"/>
                  </a:lnTo>
                  <a:lnTo>
                    <a:pt x="38" y="417"/>
                  </a:lnTo>
                  <a:lnTo>
                    <a:pt x="29" y="416"/>
                  </a:lnTo>
                  <a:lnTo>
                    <a:pt x="21" y="415"/>
                  </a:lnTo>
                  <a:lnTo>
                    <a:pt x="12" y="413"/>
                  </a:lnTo>
                  <a:lnTo>
                    <a:pt x="12" y="419"/>
                  </a:lnTo>
                  <a:lnTo>
                    <a:pt x="5" y="419"/>
                  </a:lnTo>
                  <a:lnTo>
                    <a:pt x="5" y="423"/>
                  </a:lnTo>
                  <a:lnTo>
                    <a:pt x="9" y="423"/>
                  </a:lnTo>
                  <a:lnTo>
                    <a:pt x="9" y="430"/>
                  </a:lnTo>
                  <a:lnTo>
                    <a:pt x="5" y="430"/>
                  </a:lnTo>
                  <a:lnTo>
                    <a:pt x="5" y="433"/>
                  </a:lnTo>
                  <a:lnTo>
                    <a:pt x="12" y="433"/>
                  </a:lnTo>
                  <a:lnTo>
                    <a:pt x="16" y="434"/>
                  </a:lnTo>
                  <a:lnTo>
                    <a:pt x="18" y="435"/>
                  </a:lnTo>
                  <a:lnTo>
                    <a:pt x="19" y="437"/>
                  </a:lnTo>
                  <a:lnTo>
                    <a:pt x="20" y="440"/>
                  </a:lnTo>
                  <a:lnTo>
                    <a:pt x="20" y="451"/>
                  </a:lnTo>
                  <a:lnTo>
                    <a:pt x="12" y="451"/>
                  </a:lnTo>
                  <a:lnTo>
                    <a:pt x="9" y="451"/>
                  </a:lnTo>
                  <a:lnTo>
                    <a:pt x="6" y="453"/>
                  </a:lnTo>
                  <a:lnTo>
                    <a:pt x="4" y="456"/>
                  </a:lnTo>
                  <a:lnTo>
                    <a:pt x="0" y="459"/>
                  </a:lnTo>
                  <a:lnTo>
                    <a:pt x="12" y="459"/>
                  </a:lnTo>
                  <a:lnTo>
                    <a:pt x="12" y="462"/>
                  </a:lnTo>
                  <a:lnTo>
                    <a:pt x="18" y="462"/>
                  </a:lnTo>
                  <a:lnTo>
                    <a:pt x="19" y="458"/>
                  </a:lnTo>
                  <a:lnTo>
                    <a:pt x="22" y="455"/>
                  </a:lnTo>
                  <a:lnTo>
                    <a:pt x="27" y="452"/>
                  </a:lnTo>
                  <a:lnTo>
                    <a:pt x="33" y="450"/>
                  </a:lnTo>
                  <a:lnTo>
                    <a:pt x="39" y="448"/>
                  </a:lnTo>
                  <a:lnTo>
                    <a:pt x="45" y="447"/>
                  </a:lnTo>
                  <a:lnTo>
                    <a:pt x="52" y="446"/>
                  </a:lnTo>
                  <a:lnTo>
                    <a:pt x="59" y="446"/>
                  </a:lnTo>
                  <a:lnTo>
                    <a:pt x="47" y="464"/>
                  </a:lnTo>
                  <a:lnTo>
                    <a:pt x="39" y="459"/>
                  </a:lnTo>
                  <a:lnTo>
                    <a:pt x="32" y="471"/>
                  </a:lnTo>
                  <a:lnTo>
                    <a:pt x="22" y="484"/>
                  </a:lnTo>
                  <a:lnTo>
                    <a:pt x="34" y="484"/>
                  </a:lnTo>
                  <a:lnTo>
                    <a:pt x="34" y="491"/>
                  </a:lnTo>
                  <a:lnTo>
                    <a:pt x="20" y="494"/>
                  </a:lnTo>
                  <a:lnTo>
                    <a:pt x="20" y="500"/>
                  </a:lnTo>
                  <a:lnTo>
                    <a:pt x="10" y="500"/>
                  </a:lnTo>
                  <a:lnTo>
                    <a:pt x="12" y="504"/>
                  </a:lnTo>
                  <a:lnTo>
                    <a:pt x="14" y="506"/>
                  </a:lnTo>
                  <a:lnTo>
                    <a:pt x="17" y="506"/>
                  </a:lnTo>
                  <a:lnTo>
                    <a:pt x="19" y="505"/>
                  </a:lnTo>
                  <a:lnTo>
                    <a:pt x="25" y="501"/>
                  </a:lnTo>
                  <a:lnTo>
                    <a:pt x="32" y="498"/>
                  </a:lnTo>
                  <a:lnTo>
                    <a:pt x="36" y="499"/>
                  </a:lnTo>
                  <a:lnTo>
                    <a:pt x="38" y="501"/>
                  </a:lnTo>
                  <a:lnTo>
                    <a:pt x="39" y="504"/>
                  </a:lnTo>
                  <a:lnTo>
                    <a:pt x="39" y="508"/>
                  </a:lnTo>
                  <a:lnTo>
                    <a:pt x="29" y="510"/>
                  </a:lnTo>
                  <a:lnTo>
                    <a:pt x="32" y="515"/>
                  </a:lnTo>
                  <a:lnTo>
                    <a:pt x="32" y="521"/>
                  </a:lnTo>
                  <a:lnTo>
                    <a:pt x="32" y="523"/>
                  </a:lnTo>
                  <a:lnTo>
                    <a:pt x="29" y="529"/>
                  </a:lnTo>
                  <a:lnTo>
                    <a:pt x="27" y="534"/>
                  </a:lnTo>
                  <a:lnTo>
                    <a:pt x="25" y="545"/>
                  </a:lnTo>
                  <a:lnTo>
                    <a:pt x="9" y="537"/>
                  </a:lnTo>
                  <a:lnTo>
                    <a:pt x="7" y="540"/>
                  </a:lnTo>
                  <a:lnTo>
                    <a:pt x="7" y="543"/>
                  </a:lnTo>
                  <a:lnTo>
                    <a:pt x="7" y="547"/>
                  </a:lnTo>
                  <a:lnTo>
                    <a:pt x="8" y="550"/>
                  </a:lnTo>
                  <a:lnTo>
                    <a:pt x="9" y="553"/>
                  </a:lnTo>
                  <a:lnTo>
                    <a:pt x="10" y="555"/>
                  </a:lnTo>
                  <a:lnTo>
                    <a:pt x="13" y="557"/>
                  </a:lnTo>
                  <a:lnTo>
                    <a:pt x="17" y="559"/>
                  </a:lnTo>
                  <a:lnTo>
                    <a:pt x="21" y="561"/>
                  </a:lnTo>
                  <a:lnTo>
                    <a:pt x="25" y="563"/>
                  </a:lnTo>
                  <a:lnTo>
                    <a:pt x="28" y="567"/>
                  </a:lnTo>
                  <a:lnTo>
                    <a:pt x="29" y="572"/>
                  </a:lnTo>
                  <a:lnTo>
                    <a:pt x="39" y="573"/>
                  </a:lnTo>
                  <a:lnTo>
                    <a:pt x="44" y="574"/>
                  </a:lnTo>
                  <a:lnTo>
                    <a:pt x="46" y="576"/>
                  </a:lnTo>
                  <a:lnTo>
                    <a:pt x="48" y="578"/>
                  </a:lnTo>
                  <a:lnTo>
                    <a:pt x="48" y="581"/>
                  </a:lnTo>
                  <a:lnTo>
                    <a:pt x="49" y="583"/>
                  </a:lnTo>
                  <a:lnTo>
                    <a:pt x="51" y="584"/>
                  </a:lnTo>
                  <a:lnTo>
                    <a:pt x="54" y="585"/>
                  </a:lnTo>
                  <a:lnTo>
                    <a:pt x="61" y="585"/>
                  </a:lnTo>
                  <a:lnTo>
                    <a:pt x="69" y="584"/>
                  </a:lnTo>
                  <a:lnTo>
                    <a:pt x="76" y="583"/>
                  </a:lnTo>
                  <a:lnTo>
                    <a:pt x="82" y="582"/>
                  </a:lnTo>
                  <a:lnTo>
                    <a:pt x="89" y="579"/>
                  </a:lnTo>
                  <a:lnTo>
                    <a:pt x="95" y="576"/>
                  </a:lnTo>
                  <a:lnTo>
                    <a:pt x="99" y="573"/>
                  </a:lnTo>
                  <a:lnTo>
                    <a:pt x="104" y="570"/>
                  </a:lnTo>
                  <a:lnTo>
                    <a:pt x="108" y="566"/>
                  </a:lnTo>
                  <a:lnTo>
                    <a:pt x="116" y="559"/>
                  </a:lnTo>
                  <a:lnTo>
                    <a:pt x="126" y="548"/>
                  </a:lnTo>
                  <a:lnTo>
                    <a:pt x="135" y="537"/>
                  </a:lnTo>
                  <a:lnTo>
                    <a:pt x="139" y="530"/>
                  </a:lnTo>
                  <a:lnTo>
                    <a:pt x="151" y="532"/>
                  </a:lnTo>
                  <a:lnTo>
                    <a:pt x="169" y="521"/>
                  </a:lnTo>
                  <a:lnTo>
                    <a:pt x="162" y="514"/>
                  </a:lnTo>
                  <a:lnTo>
                    <a:pt x="159" y="508"/>
                  </a:lnTo>
                  <a:lnTo>
                    <a:pt x="159" y="503"/>
                  </a:lnTo>
                  <a:lnTo>
                    <a:pt x="169" y="503"/>
                  </a:lnTo>
                  <a:lnTo>
                    <a:pt x="171" y="488"/>
                  </a:lnTo>
                  <a:lnTo>
                    <a:pt x="176" y="488"/>
                  </a:lnTo>
                  <a:lnTo>
                    <a:pt x="178" y="500"/>
                  </a:lnTo>
                  <a:lnTo>
                    <a:pt x="180" y="510"/>
                  </a:lnTo>
                  <a:lnTo>
                    <a:pt x="182" y="514"/>
                  </a:lnTo>
                  <a:lnTo>
                    <a:pt x="185" y="517"/>
                  </a:lnTo>
                  <a:lnTo>
                    <a:pt x="189" y="520"/>
                  </a:lnTo>
                  <a:lnTo>
                    <a:pt x="196" y="521"/>
                  </a:lnTo>
                  <a:lnTo>
                    <a:pt x="209" y="534"/>
                  </a:lnTo>
                  <a:lnTo>
                    <a:pt x="205" y="503"/>
                  </a:lnTo>
                  <a:lnTo>
                    <a:pt x="205" y="500"/>
                  </a:lnTo>
                  <a:lnTo>
                    <a:pt x="206" y="496"/>
                  </a:lnTo>
                  <a:lnTo>
                    <a:pt x="207" y="495"/>
                  </a:lnTo>
                  <a:lnTo>
                    <a:pt x="209" y="494"/>
                  </a:lnTo>
                  <a:lnTo>
                    <a:pt x="213" y="494"/>
                  </a:lnTo>
                  <a:lnTo>
                    <a:pt x="213" y="481"/>
                  </a:lnTo>
                  <a:lnTo>
                    <a:pt x="216" y="480"/>
                  </a:lnTo>
                  <a:lnTo>
                    <a:pt x="219" y="479"/>
                  </a:lnTo>
                  <a:lnTo>
                    <a:pt x="224" y="477"/>
                  </a:lnTo>
                  <a:lnTo>
                    <a:pt x="228" y="474"/>
                  </a:lnTo>
                  <a:lnTo>
                    <a:pt x="231" y="471"/>
                  </a:lnTo>
                  <a:lnTo>
                    <a:pt x="234" y="466"/>
                  </a:lnTo>
                  <a:lnTo>
                    <a:pt x="235" y="462"/>
                  </a:lnTo>
                  <a:lnTo>
                    <a:pt x="236" y="459"/>
                  </a:lnTo>
                  <a:lnTo>
                    <a:pt x="236" y="449"/>
                  </a:lnTo>
                  <a:lnTo>
                    <a:pt x="232" y="448"/>
                  </a:lnTo>
                  <a:lnTo>
                    <a:pt x="229" y="446"/>
                  </a:lnTo>
                  <a:lnTo>
                    <a:pt x="227" y="443"/>
                  </a:lnTo>
                  <a:lnTo>
                    <a:pt x="225" y="439"/>
                  </a:lnTo>
                  <a:lnTo>
                    <a:pt x="222" y="430"/>
                  </a:lnTo>
                  <a:lnTo>
                    <a:pt x="222" y="422"/>
                  </a:lnTo>
                  <a:lnTo>
                    <a:pt x="222" y="413"/>
                  </a:lnTo>
                  <a:lnTo>
                    <a:pt x="232" y="413"/>
                  </a:lnTo>
                  <a:lnTo>
                    <a:pt x="240" y="403"/>
                  </a:lnTo>
                  <a:lnTo>
                    <a:pt x="229" y="388"/>
                  </a:lnTo>
                  <a:lnTo>
                    <a:pt x="224" y="387"/>
                  </a:lnTo>
                  <a:lnTo>
                    <a:pt x="219" y="384"/>
                  </a:lnTo>
                  <a:lnTo>
                    <a:pt x="217" y="381"/>
                  </a:lnTo>
                  <a:lnTo>
                    <a:pt x="216" y="376"/>
                  </a:lnTo>
                  <a:lnTo>
                    <a:pt x="217" y="363"/>
                  </a:lnTo>
                  <a:lnTo>
                    <a:pt x="218" y="352"/>
                  </a:lnTo>
                  <a:lnTo>
                    <a:pt x="218" y="347"/>
                  </a:lnTo>
                  <a:lnTo>
                    <a:pt x="218" y="342"/>
                  </a:lnTo>
                  <a:lnTo>
                    <a:pt x="217" y="337"/>
                  </a:lnTo>
                  <a:lnTo>
                    <a:pt x="215" y="330"/>
                  </a:lnTo>
                  <a:lnTo>
                    <a:pt x="213" y="321"/>
                  </a:lnTo>
                  <a:lnTo>
                    <a:pt x="212" y="308"/>
                  </a:lnTo>
                  <a:lnTo>
                    <a:pt x="210" y="294"/>
                  </a:lnTo>
                  <a:lnTo>
                    <a:pt x="209" y="284"/>
                  </a:lnTo>
                  <a:lnTo>
                    <a:pt x="215" y="278"/>
                  </a:lnTo>
                  <a:lnTo>
                    <a:pt x="215" y="269"/>
                  </a:lnTo>
                  <a:lnTo>
                    <a:pt x="216" y="262"/>
                  </a:lnTo>
                  <a:lnTo>
                    <a:pt x="218" y="257"/>
                  </a:lnTo>
                  <a:lnTo>
                    <a:pt x="221" y="253"/>
                  </a:lnTo>
                  <a:lnTo>
                    <a:pt x="228" y="244"/>
                  </a:lnTo>
                  <a:lnTo>
                    <a:pt x="236" y="235"/>
                  </a:lnTo>
                  <a:lnTo>
                    <a:pt x="265" y="235"/>
                  </a:lnTo>
                  <a:lnTo>
                    <a:pt x="271" y="224"/>
                  </a:lnTo>
                  <a:lnTo>
                    <a:pt x="257" y="211"/>
                  </a:lnTo>
                  <a:lnTo>
                    <a:pt x="256" y="213"/>
                  </a:lnTo>
                  <a:lnTo>
                    <a:pt x="256" y="203"/>
                  </a:lnTo>
                  <a:lnTo>
                    <a:pt x="259" y="197"/>
                  </a:lnTo>
                  <a:lnTo>
                    <a:pt x="267" y="183"/>
                  </a:lnTo>
                  <a:lnTo>
                    <a:pt x="270" y="175"/>
                  </a:lnTo>
                  <a:lnTo>
                    <a:pt x="274" y="166"/>
                  </a:lnTo>
                  <a:lnTo>
                    <a:pt x="276" y="155"/>
                  </a:lnTo>
                  <a:lnTo>
                    <a:pt x="276" y="145"/>
                  </a:lnTo>
                  <a:lnTo>
                    <a:pt x="272" y="112"/>
                  </a:lnTo>
                  <a:lnTo>
                    <a:pt x="281" y="112"/>
                  </a:lnTo>
                  <a:lnTo>
                    <a:pt x="286" y="111"/>
                  </a:lnTo>
                  <a:lnTo>
                    <a:pt x="290" y="109"/>
                  </a:lnTo>
                  <a:lnTo>
                    <a:pt x="293" y="107"/>
                  </a:lnTo>
                  <a:lnTo>
                    <a:pt x="296" y="104"/>
                  </a:lnTo>
                  <a:lnTo>
                    <a:pt x="298" y="85"/>
                  </a:lnTo>
                  <a:lnTo>
                    <a:pt x="317" y="53"/>
                  </a:lnTo>
                  <a:lnTo>
                    <a:pt x="313" y="45"/>
                  </a:lnTo>
                  <a:lnTo>
                    <a:pt x="310" y="37"/>
                  </a:lnTo>
                  <a:lnTo>
                    <a:pt x="310" y="29"/>
                  </a:lnTo>
                  <a:lnTo>
                    <a:pt x="315" y="29"/>
                  </a:lnTo>
                  <a:lnTo>
                    <a:pt x="317" y="15"/>
                  </a:lnTo>
                  <a:lnTo>
                    <a:pt x="312" y="13"/>
                  </a:lnTo>
                  <a:lnTo>
                    <a:pt x="303" y="0"/>
                  </a:lnTo>
                  <a:lnTo>
                    <a:pt x="298" y="3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61" name="Freeform 525"/>
            <p:cNvSpPr>
              <a:spLocks/>
            </p:cNvSpPr>
            <p:nvPr/>
          </p:nvSpPr>
          <p:spPr bwMode="auto">
            <a:xfrm>
              <a:off x="6697498" y="1575953"/>
              <a:ext cx="711868" cy="1160151"/>
            </a:xfrm>
            <a:custGeom>
              <a:avLst/>
              <a:gdLst>
                <a:gd name="T0" fmla="*/ 297378438 w 370"/>
                <a:gd name="T1" fmla="*/ 63004733 h 603"/>
                <a:gd name="T2" fmla="*/ 292338125 w 370"/>
                <a:gd name="T3" fmla="*/ 118448199 h 603"/>
                <a:gd name="T4" fmla="*/ 299899388 w 370"/>
                <a:gd name="T5" fmla="*/ 186491660 h 603"/>
                <a:gd name="T6" fmla="*/ 274697825 w 370"/>
                <a:gd name="T7" fmla="*/ 231854496 h 603"/>
                <a:gd name="T8" fmla="*/ 249496263 w 370"/>
                <a:gd name="T9" fmla="*/ 252015757 h 603"/>
                <a:gd name="T10" fmla="*/ 211693125 w 370"/>
                <a:gd name="T11" fmla="*/ 239415763 h 603"/>
                <a:gd name="T12" fmla="*/ 153730325 w 370"/>
                <a:gd name="T13" fmla="*/ 267136702 h 603"/>
                <a:gd name="T14" fmla="*/ 80645000 w 370"/>
                <a:gd name="T15" fmla="*/ 252015757 h 603"/>
                <a:gd name="T16" fmla="*/ 17641888 w 370"/>
                <a:gd name="T17" fmla="*/ 214214187 h 603"/>
                <a:gd name="T18" fmla="*/ 27722513 w 370"/>
                <a:gd name="T19" fmla="*/ 239415763 h 603"/>
                <a:gd name="T20" fmla="*/ 47883763 w 370"/>
                <a:gd name="T21" fmla="*/ 249496393 h 603"/>
                <a:gd name="T22" fmla="*/ 75604688 w 370"/>
                <a:gd name="T23" fmla="*/ 279738284 h 603"/>
                <a:gd name="T24" fmla="*/ 176410938 w 370"/>
                <a:gd name="T25" fmla="*/ 317539853 h 603"/>
                <a:gd name="T26" fmla="*/ 209173763 w 370"/>
                <a:gd name="T27" fmla="*/ 370463956 h 603"/>
                <a:gd name="T28" fmla="*/ 236894688 w 370"/>
                <a:gd name="T29" fmla="*/ 420867107 h 603"/>
                <a:gd name="T30" fmla="*/ 249496263 w 370"/>
                <a:gd name="T31" fmla="*/ 488910568 h 603"/>
                <a:gd name="T32" fmla="*/ 264617200 w 370"/>
                <a:gd name="T33" fmla="*/ 519152459 h 603"/>
                <a:gd name="T34" fmla="*/ 249496263 w 370"/>
                <a:gd name="T35" fmla="*/ 577116876 h 603"/>
                <a:gd name="T36" fmla="*/ 289818763 w 370"/>
                <a:gd name="T37" fmla="*/ 622479713 h 603"/>
                <a:gd name="T38" fmla="*/ 317539688 w 370"/>
                <a:gd name="T39" fmla="*/ 650200652 h 603"/>
                <a:gd name="T40" fmla="*/ 342741250 w 370"/>
                <a:gd name="T41" fmla="*/ 657761919 h 603"/>
                <a:gd name="T42" fmla="*/ 388104063 w 370"/>
                <a:gd name="T43" fmla="*/ 685482858 h 603"/>
                <a:gd name="T44" fmla="*/ 403225000 w 370"/>
                <a:gd name="T45" fmla="*/ 735886009 h 603"/>
                <a:gd name="T46" fmla="*/ 430947513 w 370"/>
                <a:gd name="T47" fmla="*/ 768648851 h 603"/>
                <a:gd name="T48" fmla="*/ 279738138 w 370"/>
                <a:gd name="T49" fmla="*/ 1005543663 h 603"/>
                <a:gd name="T50" fmla="*/ 249496263 w 370"/>
                <a:gd name="T51" fmla="*/ 1066027444 h 603"/>
                <a:gd name="T52" fmla="*/ 236894688 w 370"/>
                <a:gd name="T53" fmla="*/ 1076108075 h 603"/>
                <a:gd name="T54" fmla="*/ 186491563 w 370"/>
                <a:gd name="T55" fmla="*/ 1123990275 h 603"/>
                <a:gd name="T56" fmla="*/ 224294700 w 370"/>
                <a:gd name="T57" fmla="*/ 1239917523 h 603"/>
                <a:gd name="T58" fmla="*/ 254536575 w 370"/>
                <a:gd name="T59" fmla="*/ 1300401304 h 603"/>
                <a:gd name="T60" fmla="*/ 246975313 w 370"/>
                <a:gd name="T61" fmla="*/ 1433970449 h 603"/>
                <a:gd name="T62" fmla="*/ 274697825 w 370"/>
                <a:gd name="T63" fmla="*/ 1449091394 h 603"/>
                <a:gd name="T64" fmla="*/ 302418750 w 370"/>
                <a:gd name="T65" fmla="*/ 1459172025 h 603"/>
                <a:gd name="T66" fmla="*/ 385584700 w 370"/>
                <a:gd name="T67" fmla="*/ 1504534861 h 603"/>
                <a:gd name="T68" fmla="*/ 435987825 w 370"/>
                <a:gd name="T69" fmla="*/ 1514615491 h 603"/>
                <a:gd name="T70" fmla="*/ 509071563 w 370"/>
                <a:gd name="T71" fmla="*/ 1479333285 h 603"/>
                <a:gd name="T72" fmla="*/ 559474688 w 370"/>
                <a:gd name="T73" fmla="*/ 1446570443 h 603"/>
                <a:gd name="T74" fmla="*/ 667842200 w 370"/>
                <a:gd name="T75" fmla="*/ 1388607613 h 603"/>
                <a:gd name="T76" fmla="*/ 796369375 w 370"/>
                <a:gd name="T77" fmla="*/ 1270159413 h 603"/>
                <a:gd name="T78" fmla="*/ 889615950 w 370"/>
                <a:gd name="T79" fmla="*/ 1091229020 h 603"/>
                <a:gd name="T80" fmla="*/ 927417500 w 370"/>
                <a:gd name="T81" fmla="*/ 1005543663 h 603"/>
                <a:gd name="T82" fmla="*/ 929938450 w 370"/>
                <a:gd name="T83" fmla="*/ 972780821 h 603"/>
                <a:gd name="T84" fmla="*/ 909777200 w 370"/>
                <a:gd name="T85" fmla="*/ 947579245 h 603"/>
                <a:gd name="T86" fmla="*/ 811490313 w 370"/>
                <a:gd name="T87" fmla="*/ 892135778 h 603"/>
                <a:gd name="T88" fmla="*/ 798890325 w 370"/>
                <a:gd name="T89" fmla="*/ 826611682 h 603"/>
                <a:gd name="T90" fmla="*/ 793850013 w 370"/>
                <a:gd name="T91" fmla="*/ 803931057 h 603"/>
                <a:gd name="T92" fmla="*/ 771167813 w 370"/>
                <a:gd name="T93" fmla="*/ 788810112 h 603"/>
                <a:gd name="T94" fmla="*/ 748487200 w 370"/>
                <a:gd name="T95" fmla="*/ 776208530 h 603"/>
                <a:gd name="T96" fmla="*/ 740925938 w 370"/>
                <a:gd name="T97" fmla="*/ 761087585 h 603"/>
                <a:gd name="T98" fmla="*/ 695563125 w 370"/>
                <a:gd name="T99" fmla="*/ 680442543 h 603"/>
                <a:gd name="T100" fmla="*/ 685482500 w 370"/>
                <a:gd name="T101" fmla="*/ 637600658 h 603"/>
                <a:gd name="T102" fmla="*/ 665321250 w 370"/>
                <a:gd name="T103" fmla="*/ 556955616 h 603"/>
                <a:gd name="T104" fmla="*/ 572076263 w 370"/>
                <a:gd name="T105" fmla="*/ 441028368 h 603"/>
                <a:gd name="T106" fmla="*/ 587197200 w 370"/>
                <a:gd name="T107" fmla="*/ 355343011 h 603"/>
                <a:gd name="T108" fmla="*/ 599797188 w 370"/>
                <a:gd name="T109" fmla="*/ 315020490 h 603"/>
                <a:gd name="T110" fmla="*/ 577116575 w 370"/>
                <a:gd name="T111" fmla="*/ 307459223 h 603"/>
                <a:gd name="T112" fmla="*/ 504031250 w 370"/>
                <a:gd name="T113" fmla="*/ 269657653 h 603"/>
                <a:gd name="T114" fmla="*/ 481350638 w 370"/>
                <a:gd name="T115" fmla="*/ 249496393 h 603"/>
                <a:gd name="T116" fmla="*/ 446068450 w 370"/>
                <a:gd name="T117" fmla="*/ 173891666 h 603"/>
                <a:gd name="T118" fmla="*/ 461189388 w 370"/>
                <a:gd name="T119" fmla="*/ 131048193 h 603"/>
                <a:gd name="T120" fmla="*/ 408265313 w 370"/>
                <a:gd name="T121" fmla="*/ 25201576 h 603"/>
                <a:gd name="T122" fmla="*/ 350302513 w 370"/>
                <a:gd name="T123" fmla="*/ 20161261 h 6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70" h="603">
                  <a:moveTo>
                    <a:pt x="128" y="13"/>
                  </a:moveTo>
                  <a:lnTo>
                    <a:pt x="121" y="13"/>
                  </a:lnTo>
                  <a:lnTo>
                    <a:pt x="118" y="25"/>
                  </a:lnTo>
                  <a:lnTo>
                    <a:pt x="115" y="31"/>
                  </a:lnTo>
                  <a:lnTo>
                    <a:pt x="115" y="37"/>
                  </a:lnTo>
                  <a:lnTo>
                    <a:pt x="116" y="47"/>
                  </a:lnTo>
                  <a:lnTo>
                    <a:pt x="117" y="57"/>
                  </a:lnTo>
                  <a:lnTo>
                    <a:pt x="118" y="67"/>
                  </a:lnTo>
                  <a:lnTo>
                    <a:pt x="119" y="74"/>
                  </a:lnTo>
                  <a:lnTo>
                    <a:pt x="117" y="78"/>
                  </a:lnTo>
                  <a:lnTo>
                    <a:pt x="112" y="87"/>
                  </a:lnTo>
                  <a:lnTo>
                    <a:pt x="109" y="92"/>
                  </a:lnTo>
                  <a:lnTo>
                    <a:pt x="106" y="96"/>
                  </a:lnTo>
                  <a:lnTo>
                    <a:pt x="102" y="99"/>
                  </a:lnTo>
                  <a:lnTo>
                    <a:pt x="99" y="100"/>
                  </a:lnTo>
                  <a:lnTo>
                    <a:pt x="97" y="100"/>
                  </a:lnTo>
                  <a:lnTo>
                    <a:pt x="91" y="97"/>
                  </a:lnTo>
                  <a:lnTo>
                    <a:pt x="84" y="95"/>
                  </a:lnTo>
                  <a:lnTo>
                    <a:pt x="77" y="95"/>
                  </a:lnTo>
                  <a:lnTo>
                    <a:pt x="69" y="100"/>
                  </a:lnTo>
                  <a:lnTo>
                    <a:pt x="61" y="106"/>
                  </a:lnTo>
                  <a:lnTo>
                    <a:pt x="57" y="106"/>
                  </a:lnTo>
                  <a:lnTo>
                    <a:pt x="47" y="103"/>
                  </a:lnTo>
                  <a:lnTo>
                    <a:pt x="32" y="100"/>
                  </a:lnTo>
                  <a:lnTo>
                    <a:pt x="11" y="71"/>
                  </a:lnTo>
                  <a:lnTo>
                    <a:pt x="7" y="71"/>
                  </a:lnTo>
                  <a:lnTo>
                    <a:pt x="7" y="85"/>
                  </a:lnTo>
                  <a:lnTo>
                    <a:pt x="0" y="85"/>
                  </a:lnTo>
                  <a:lnTo>
                    <a:pt x="1" y="95"/>
                  </a:lnTo>
                  <a:lnTo>
                    <a:pt x="11" y="95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19" y="99"/>
                  </a:lnTo>
                  <a:lnTo>
                    <a:pt x="22" y="102"/>
                  </a:lnTo>
                  <a:lnTo>
                    <a:pt x="26" y="107"/>
                  </a:lnTo>
                  <a:lnTo>
                    <a:pt x="30" y="111"/>
                  </a:lnTo>
                  <a:lnTo>
                    <a:pt x="46" y="113"/>
                  </a:lnTo>
                  <a:lnTo>
                    <a:pt x="61" y="117"/>
                  </a:lnTo>
                  <a:lnTo>
                    <a:pt x="70" y="126"/>
                  </a:lnTo>
                  <a:lnTo>
                    <a:pt x="78" y="136"/>
                  </a:lnTo>
                  <a:lnTo>
                    <a:pt x="81" y="141"/>
                  </a:lnTo>
                  <a:lnTo>
                    <a:pt x="83" y="147"/>
                  </a:lnTo>
                  <a:lnTo>
                    <a:pt x="84" y="154"/>
                  </a:lnTo>
                  <a:lnTo>
                    <a:pt x="84" y="163"/>
                  </a:lnTo>
                  <a:lnTo>
                    <a:pt x="94" y="167"/>
                  </a:lnTo>
                  <a:lnTo>
                    <a:pt x="88" y="181"/>
                  </a:lnTo>
                  <a:lnTo>
                    <a:pt x="93" y="187"/>
                  </a:lnTo>
                  <a:lnTo>
                    <a:pt x="99" y="194"/>
                  </a:lnTo>
                  <a:lnTo>
                    <a:pt x="101" y="198"/>
                  </a:lnTo>
                  <a:lnTo>
                    <a:pt x="104" y="202"/>
                  </a:lnTo>
                  <a:lnTo>
                    <a:pt x="105" y="206"/>
                  </a:lnTo>
                  <a:lnTo>
                    <a:pt x="106" y="210"/>
                  </a:lnTo>
                  <a:lnTo>
                    <a:pt x="102" y="220"/>
                  </a:lnTo>
                  <a:lnTo>
                    <a:pt x="99" y="229"/>
                  </a:lnTo>
                  <a:lnTo>
                    <a:pt x="102" y="234"/>
                  </a:lnTo>
                  <a:lnTo>
                    <a:pt x="108" y="241"/>
                  </a:lnTo>
                  <a:lnTo>
                    <a:pt x="115" y="247"/>
                  </a:lnTo>
                  <a:lnTo>
                    <a:pt x="121" y="250"/>
                  </a:lnTo>
                  <a:lnTo>
                    <a:pt x="121" y="258"/>
                  </a:lnTo>
                  <a:lnTo>
                    <a:pt x="126" y="258"/>
                  </a:lnTo>
                  <a:lnTo>
                    <a:pt x="129" y="259"/>
                  </a:lnTo>
                  <a:lnTo>
                    <a:pt x="133" y="260"/>
                  </a:lnTo>
                  <a:lnTo>
                    <a:pt x="136" y="261"/>
                  </a:lnTo>
                  <a:lnTo>
                    <a:pt x="140" y="264"/>
                  </a:lnTo>
                  <a:lnTo>
                    <a:pt x="146" y="269"/>
                  </a:lnTo>
                  <a:lnTo>
                    <a:pt x="154" y="272"/>
                  </a:lnTo>
                  <a:lnTo>
                    <a:pt x="159" y="276"/>
                  </a:lnTo>
                  <a:lnTo>
                    <a:pt x="160" y="281"/>
                  </a:lnTo>
                  <a:lnTo>
                    <a:pt x="160" y="292"/>
                  </a:lnTo>
                  <a:lnTo>
                    <a:pt x="166" y="297"/>
                  </a:lnTo>
                  <a:lnTo>
                    <a:pt x="169" y="300"/>
                  </a:lnTo>
                  <a:lnTo>
                    <a:pt x="171" y="305"/>
                  </a:lnTo>
                  <a:lnTo>
                    <a:pt x="171" y="312"/>
                  </a:lnTo>
                  <a:lnTo>
                    <a:pt x="157" y="314"/>
                  </a:lnTo>
                  <a:lnTo>
                    <a:pt x="111" y="399"/>
                  </a:lnTo>
                  <a:lnTo>
                    <a:pt x="99" y="402"/>
                  </a:lnTo>
                  <a:lnTo>
                    <a:pt x="99" y="421"/>
                  </a:lnTo>
                  <a:lnTo>
                    <a:pt x="99" y="423"/>
                  </a:lnTo>
                  <a:lnTo>
                    <a:pt x="97" y="425"/>
                  </a:lnTo>
                  <a:lnTo>
                    <a:pt x="95" y="427"/>
                  </a:lnTo>
                  <a:lnTo>
                    <a:pt x="94" y="427"/>
                  </a:lnTo>
                  <a:lnTo>
                    <a:pt x="89" y="427"/>
                  </a:lnTo>
                  <a:lnTo>
                    <a:pt x="86" y="426"/>
                  </a:lnTo>
                  <a:lnTo>
                    <a:pt x="74" y="446"/>
                  </a:lnTo>
                  <a:lnTo>
                    <a:pt x="79" y="478"/>
                  </a:lnTo>
                  <a:lnTo>
                    <a:pt x="86" y="478"/>
                  </a:lnTo>
                  <a:lnTo>
                    <a:pt x="89" y="492"/>
                  </a:lnTo>
                  <a:lnTo>
                    <a:pt x="90" y="499"/>
                  </a:lnTo>
                  <a:lnTo>
                    <a:pt x="93" y="504"/>
                  </a:lnTo>
                  <a:lnTo>
                    <a:pt x="101" y="516"/>
                  </a:lnTo>
                  <a:lnTo>
                    <a:pt x="97" y="561"/>
                  </a:lnTo>
                  <a:lnTo>
                    <a:pt x="97" y="566"/>
                  </a:lnTo>
                  <a:lnTo>
                    <a:pt x="98" y="569"/>
                  </a:lnTo>
                  <a:lnTo>
                    <a:pt x="101" y="573"/>
                  </a:lnTo>
                  <a:lnTo>
                    <a:pt x="105" y="574"/>
                  </a:lnTo>
                  <a:lnTo>
                    <a:pt x="109" y="575"/>
                  </a:lnTo>
                  <a:lnTo>
                    <a:pt x="113" y="576"/>
                  </a:lnTo>
                  <a:lnTo>
                    <a:pt x="117" y="578"/>
                  </a:lnTo>
                  <a:lnTo>
                    <a:pt x="120" y="579"/>
                  </a:lnTo>
                  <a:lnTo>
                    <a:pt x="123" y="582"/>
                  </a:lnTo>
                  <a:lnTo>
                    <a:pt x="153" y="585"/>
                  </a:lnTo>
                  <a:lnTo>
                    <a:pt x="153" y="597"/>
                  </a:lnTo>
                  <a:lnTo>
                    <a:pt x="162" y="601"/>
                  </a:lnTo>
                  <a:lnTo>
                    <a:pt x="167" y="603"/>
                  </a:lnTo>
                  <a:lnTo>
                    <a:pt x="173" y="601"/>
                  </a:lnTo>
                  <a:lnTo>
                    <a:pt x="184" y="595"/>
                  </a:lnTo>
                  <a:lnTo>
                    <a:pt x="196" y="590"/>
                  </a:lnTo>
                  <a:lnTo>
                    <a:pt x="202" y="587"/>
                  </a:lnTo>
                  <a:lnTo>
                    <a:pt x="210" y="581"/>
                  </a:lnTo>
                  <a:lnTo>
                    <a:pt x="216" y="577"/>
                  </a:lnTo>
                  <a:lnTo>
                    <a:pt x="222" y="574"/>
                  </a:lnTo>
                  <a:lnTo>
                    <a:pt x="233" y="568"/>
                  </a:lnTo>
                  <a:lnTo>
                    <a:pt x="249" y="559"/>
                  </a:lnTo>
                  <a:lnTo>
                    <a:pt x="265" y="551"/>
                  </a:lnTo>
                  <a:lnTo>
                    <a:pt x="282" y="542"/>
                  </a:lnTo>
                  <a:lnTo>
                    <a:pt x="301" y="536"/>
                  </a:lnTo>
                  <a:lnTo>
                    <a:pt x="316" y="504"/>
                  </a:lnTo>
                  <a:lnTo>
                    <a:pt x="321" y="504"/>
                  </a:lnTo>
                  <a:lnTo>
                    <a:pt x="357" y="433"/>
                  </a:lnTo>
                  <a:lnTo>
                    <a:pt x="353" y="433"/>
                  </a:lnTo>
                  <a:lnTo>
                    <a:pt x="366" y="421"/>
                  </a:lnTo>
                  <a:lnTo>
                    <a:pt x="366" y="408"/>
                  </a:lnTo>
                  <a:lnTo>
                    <a:pt x="368" y="399"/>
                  </a:lnTo>
                  <a:lnTo>
                    <a:pt x="370" y="392"/>
                  </a:lnTo>
                  <a:lnTo>
                    <a:pt x="370" y="389"/>
                  </a:lnTo>
                  <a:lnTo>
                    <a:pt x="369" y="386"/>
                  </a:lnTo>
                  <a:lnTo>
                    <a:pt x="367" y="383"/>
                  </a:lnTo>
                  <a:lnTo>
                    <a:pt x="365" y="380"/>
                  </a:lnTo>
                  <a:lnTo>
                    <a:pt x="361" y="376"/>
                  </a:lnTo>
                  <a:lnTo>
                    <a:pt x="353" y="370"/>
                  </a:lnTo>
                  <a:lnTo>
                    <a:pt x="342" y="364"/>
                  </a:lnTo>
                  <a:lnTo>
                    <a:pt x="322" y="354"/>
                  </a:lnTo>
                  <a:lnTo>
                    <a:pt x="314" y="347"/>
                  </a:lnTo>
                  <a:lnTo>
                    <a:pt x="316" y="337"/>
                  </a:lnTo>
                  <a:lnTo>
                    <a:pt x="317" y="328"/>
                  </a:lnTo>
                  <a:lnTo>
                    <a:pt x="317" y="325"/>
                  </a:lnTo>
                  <a:lnTo>
                    <a:pt x="316" y="321"/>
                  </a:lnTo>
                  <a:lnTo>
                    <a:pt x="315" y="319"/>
                  </a:lnTo>
                  <a:lnTo>
                    <a:pt x="314" y="317"/>
                  </a:lnTo>
                  <a:lnTo>
                    <a:pt x="310" y="315"/>
                  </a:lnTo>
                  <a:lnTo>
                    <a:pt x="306" y="313"/>
                  </a:lnTo>
                  <a:lnTo>
                    <a:pt x="302" y="311"/>
                  </a:lnTo>
                  <a:lnTo>
                    <a:pt x="299" y="309"/>
                  </a:lnTo>
                  <a:lnTo>
                    <a:pt x="297" y="308"/>
                  </a:lnTo>
                  <a:lnTo>
                    <a:pt x="295" y="306"/>
                  </a:lnTo>
                  <a:lnTo>
                    <a:pt x="294" y="305"/>
                  </a:lnTo>
                  <a:lnTo>
                    <a:pt x="294" y="302"/>
                  </a:lnTo>
                  <a:lnTo>
                    <a:pt x="294" y="293"/>
                  </a:lnTo>
                  <a:lnTo>
                    <a:pt x="279" y="290"/>
                  </a:lnTo>
                  <a:lnTo>
                    <a:pt x="276" y="270"/>
                  </a:lnTo>
                  <a:lnTo>
                    <a:pt x="270" y="269"/>
                  </a:lnTo>
                  <a:lnTo>
                    <a:pt x="271" y="258"/>
                  </a:lnTo>
                  <a:lnTo>
                    <a:pt x="272" y="253"/>
                  </a:lnTo>
                  <a:lnTo>
                    <a:pt x="270" y="236"/>
                  </a:lnTo>
                  <a:lnTo>
                    <a:pt x="274" y="229"/>
                  </a:lnTo>
                  <a:lnTo>
                    <a:pt x="264" y="221"/>
                  </a:lnTo>
                  <a:lnTo>
                    <a:pt x="249" y="203"/>
                  </a:lnTo>
                  <a:lnTo>
                    <a:pt x="233" y="185"/>
                  </a:lnTo>
                  <a:lnTo>
                    <a:pt x="227" y="175"/>
                  </a:lnTo>
                  <a:lnTo>
                    <a:pt x="227" y="168"/>
                  </a:lnTo>
                  <a:lnTo>
                    <a:pt x="229" y="155"/>
                  </a:lnTo>
                  <a:lnTo>
                    <a:pt x="233" y="141"/>
                  </a:lnTo>
                  <a:lnTo>
                    <a:pt x="236" y="133"/>
                  </a:lnTo>
                  <a:lnTo>
                    <a:pt x="238" y="127"/>
                  </a:lnTo>
                  <a:lnTo>
                    <a:pt x="238" y="125"/>
                  </a:lnTo>
                  <a:lnTo>
                    <a:pt x="236" y="124"/>
                  </a:lnTo>
                  <a:lnTo>
                    <a:pt x="233" y="123"/>
                  </a:lnTo>
                  <a:lnTo>
                    <a:pt x="229" y="122"/>
                  </a:lnTo>
                  <a:lnTo>
                    <a:pt x="214" y="107"/>
                  </a:lnTo>
                  <a:lnTo>
                    <a:pt x="205" y="107"/>
                  </a:lnTo>
                  <a:lnTo>
                    <a:pt x="200" y="107"/>
                  </a:lnTo>
                  <a:lnTo>
                    <a:pt x="197" y="105"/>
                  </a:lnTo>
                  <a:lnTo>
                    <a:pt x="194" y="104"/>
                  </a:lnTo>
                  <a:lnTo>
                    <a:pt x="191" y="99"/>
                  </a:lnTo>
                  <a:lnTo>
                    <a:pt x="184" y="95"/>
                  </a:lnTo>
                  <a:lnTo>
                    <a:pt x="182" y="69"/>
                  </a:lnTo>
                  <a:lnTo>
                    <a:pt x="177" y="69"/>
                  </a:lnTo>
                  <a:lnTo>
                    <a:pt x="178" y="62"/>
                  </a:lnTo>
                  <a:lnTo>
                    <a:pt x="180" y="56"/>
                  </a:lnTo>
                  <a:lnTo>
                    <a:pt x="183" y="52"/>
                  </a:lnTo>
                  <a:lnTo>
                    <a:pt x="184" y="50"/>
                  </a:lnTo>
                  <a:lnTo>
                    <a:pt x="180" y="17"/>
                  </a:lnTo>
                  <a:lnTo>
                    <a:pt x="162" y="10"/>
                  </a:lnTo>
                  <a:lnTo>
                    <a:pt x="148" y="2"/>
                  </a:lnTo>
                  <a:lnTo>
                    <a:pt x="150" y="0"/>
                  </a:lnTo>
                  <a:lnTo>
                    <a:pt x="139" y="8"/>
                  </a:lnTo>
                  <a:lnTo>
                    <a:pt x="128" y="13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62" name="Freeform 526"/>
            <p:cNvSpPr>
              <a:spLocks/>
            </p:cNvSpPr>
            <p:nvPr/>
          </p:nvSpPr>
          <p:spPr bwMode="auto">
            <a:xfrm>
              <a:off x="7047659" y="2738029"/>
              <a:ext cx="302062" cy="213559"/>
            </a:xfrm>
            <a:custGeom>
              <a:avLst/>
              <a:gdLst>
                <a:gd name="T0" fmla="*/ 221773305 w 157"/>
                <a:gd name="T1" fmla="*/ 10080654 h 111"/>
                <a:gd name="T2" fmla="*/ 204131453 w 157"/>
                <a:gd name="T3" fmla="*/ 10080654 h 111"/>
                <a:gd name="T4" fmla="*/ 186491188 w 157"/>
                <a:gd name="T5" fmla="*/ 10080654 h 111"/>
                <a:gd name="T6" fmla="*/ 171370281 w 157"/>
                <a:gd name="T7" fmla="*/ 15120980 h 111"/>
                <a:gd name="T8" fmla="*/ 153728429 w 157"/>
                <a:gd name="T9" fmla="*/ 20161307 h 111"/>
                <a:gd name="T10" fmla="*/ 120967257 w 157"/>
                <a:gd name="T11" fmla="*/ 32762918 h 111"/>
                <a:gd name="T12" fmla="*/ 90725443 w 157"/>
                <a:gd name="T13" fmla="*/ 42843572 h 111"/>
                <a:gd name="T14" fmla="*/ 73083591 w 157"/>
                <a:gd name="T15" fmla="*/ 47883898 h 111"/>
                <a:gd name="T16" fmla="*/ 60483629 w 157"/>
                <a:gd name="T17" fmla="*/ 57964552 h 111"/>
                <a:gd name="T18" fmla="*/ 50403024 w 157"/>
                <a:gd name="T19" fmla="*/ 68045206 h 111"/>
                <a:gd name="T20" fmla="*/ 37801474 w 157"/>
                <a:gd name="T21" fmla="*/ 78125859 h 111"/>
                <a:gd name="T22" fmla="*/ 20161210 w 157"/>
                <a:gd name="T23" fmla="*/ 100806536 h 111"/>
                <a:gd name="T24" fmla="*/ 0 w 157"/>
                <a:gd name="T25" fmla="*/ 123488800 h 111"/>
                <a:gd name="T26" fmla="*/ 17640265 w 157"/>
                <a:gd name="T27" fmla="*/ 123488800 h 111"/>
                <a:gd name="T28" fmla="*/ 12599962 w 157"/>
                <a:gd name="T29" fmla="*/ 128529127 h 111"/>
                <a:gd name="T30" fmla="*/ 40322419 w 157"/>
                <a:gd name="T31" fmla="*/ 161290458 h 111"/>
                <a:gd name="T32" fmla="*/ 30241814 w 157"/>
                <a:gd name="T33" fmla="*/ 173892068 h 111"/>
                <a:gd name="T34" fmla="*/ 40322419 w 157"/>
                <a:gd name="T35" fmla="*/ 189013049 h 111"/>
                <a:gd name="T36" fmla="*/ 47882079 w 157"/>
                <a:gd name="T37" fmla="*/ 201613072 h 111"/>
                <a:gd name="T38" fmla="*/ 52922381 w 157"/>
                <a:gd name="T39" fmla="*/ 206653399 h 111"/>
                <a:gd name="T40" fmla="*/ 60483629 w 157"/>
                <a:gd name="T41" fmla="*/ 206653399 h 111"/>
                <a:gd name="T42" fmla="*/ 65523931 w 157"/>
                <a:gd name="T43" fmla="*/ 209174356 h 111"/>
                <a:gd name="T44" fmla="*/ 70564233 w 157"/>
                <a:gd name="T45" fmla="*/ 209174356 h 111"/>
                <a:gd name="T46" fmla="*/ 75604536 w 157"/>
                <a:gd name="T47" fmla="*/ 214214683 h 111"/>
                <a:gd name="T48" fmla="*/ 80644838 w 157"/>
                <a:gd name="T49" fmla="*/ 221774379 h 111"/>
                <a:gd name="T50" fmla="*/ 95765745 w 157"/>
                <a:gd name="T51" fmla="*/ 196572745 h 111"/>
                <a:gd name="T52" fmla="*/ 108365708 w 157"/>
                <a:gd name="T53" fmla="*/ 199093702 h 111"/>
                <a:gd name="T54" fmla="*/ 115926955 w 157"/>
                <a:gd name="T55" fmla="*/ 201613072 h 111"/>
                <a:gd name="T56" fmla="*/ 120967257 w 157"/>
                <a:gd name="T57" fmla="*/ 204134029 h 111"/>
                <a:gd name="T58" fmla="*/ 123486615 w 157"/>
                <a:gd name="T59" fmla="*/ 211693726 h 111"/>
                <a:gd name="T60" fmla="*/ 123486615 w 157"/>
                <a:gd name="T61" fmla="*/ 226814706 h 111"/>
                <a:gd name="T62" fmla="*/ 123486615 w 157"/>
                <a:gd name="T63" fmla="*/ 252016340 h 111"/>
                <a:gd name="T64" fmla="*/ 156249374 w 157"/>
                <a:gd name="T65" fmla="*/ 241935686 h 111"/>
                <a:gd name="T66" fmla="*/ 181450886 w 157"/>
                <a:gd name="T67" fmla="*/ 231855033 h 111"/>
                <a:gd name="T68" fmla="*/ 221773305 w 157"/>
                <a:gd name="T69" fmla="*/ 231855033 h 111"/>
                <a:gd name="T70" fmla="*/ 231853910 w 157"/>
                <a:gd name="T71" fmla="*/ 231855033 h 111"/>
                <a:gd name="T72" fmla="*/ 244453872 w 157"/>
                <a:gd name="T73" fmla="*/ 236895360 h 111"/>
                <a:gd name="T74" fmla="*/ 257055422 w 157"/>
                <a:gd name="T75" fmla="*/ 241935686 h 111"/>
                <a:gd name="T76" fmla="*/ 269655384 w 157"/>
                <a:gd name="T77" fmla="*/ 249496970 h 111"/>
                <a:gd name="T78" fmla="*/ 292337539 w 157"/>
                <a:gd name="T79" fmla="*/ 267137320 h 111"/>
                <a:gd name="T80" fmla="*/ 307458446 w 157"/>
                <a:gd name="T81" fmla="*/ 279738931 h 111"/>
                <a:gd name="T82" fmla="*/ 375501734 w 157"/>
                <a:gd name="T83" fmla="*/ 254537297 h 111"/>
                <a:gd name="T84" fmla="*/ 395662944 w 157"/>
                <a:gd name="T85" fmla="*/ 219255010 h 111"/>
                <a:gd name="T86" fmla="*/ 385582339 w 157"/>
                <a:gd name="T87" fmla="*/ 209174356 h 111"/>
                <a:gd name="T88" fmla="*/ 372982377 w 157"/>
                <a:gd name="T89" fmla="*/ 199093702 h 111"/>
                <a:gd name="T90" fmla="*/ 370461432 w 157"/>
                <a:gd name="T91" fmla="*/ 196572745 h 111"/>
                <a:gd name="T92" fmla="*/ 365421129 w 157"/>
                <a:gd name="T93" fmla="*/ 189013049 h 111"/>
                <a:gd name="T94" fmla="*/ 362901772 w 157"/>
                <a:gd name="T95" fmla="*/ 183972722 h 111"/>
                <a:gd name="T96" fmla="*/ 362901772 w 157"/>
                <a:gd name="T97" fmla="*/ 178932395 h 111"/>
                <a:gd name="T98" fmla="*/ 357861470 w 157"/>
                <a:gd name="T99" fmla="*/ 138609781 h 111"/>
                <a:gd name="T100" fmla="*/ 337700260 w 157"/>
                <a:gd name="T101" fmla="*/ 113408147 h 111"/>
                <a:gd name="T102" fmla="*/ 357861470 w 157"/>
                <a:gd name="T103" fmla="*/ 0 h 111"/>
                <a:gd name="T104" fmla="*/ 362901772 w 157"/>
                <a:gd name="T105" fmla="*/ 5040327 h 111"/>
                <a:gd name="T106" fmla="*/ 221773305 w 157"/>
                <a:gd name="T107" fmla="*/ 10080654 h 11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57" h="111">
                  <a:moveTo>
                    <a:pt x="88" y="4"/>
                  </a:moveTo>
                  <a:lnTo>
                    <a:pt x="81" y="4"/>
                  </a:lnTo>
                  <a:lnTo>
                    <a:pt x="74" y="4"/>
                  </a:lnTo>
                  <a:lnTo>
                    <a:pt x="68" y="6"/>
                  </a:lnTo>
                  <a:lnTo>
                    <a:pt x="61" y="8"/>
                  </a:lnTo>
                  <a:lnTo>
                    <a:pt x="48" y="13"/>
                  </a:lnTo>
                  <a:lnTo>
                    <a:pt x="36" y="17"/>
                  </a:lnTo>
                  <a:lnTo>
                    <a:pt x="29" y="19"/>
                  </a:lnTo>
                  <a:lnTo>
                    <a:pt x="24" y="23"/>
                  </a:lnTo>
                  <a:lnTo>
                    <a:pt x="20" y="27"/>
                  </a:lnTo>
                  <a:lnTo>
                    <a:pt x="15" y="31"/>
                  </a:lnTo>
                  <a:lnTo>
                    <a:pt x="8" y="40"/>
                  </a:lnTo>
                  <a:lnTo>
                    <a:pt x="0" y="49"/>
                  </a:lnTo>
                  <a:lnTo>
                    <a:pt x="7" y="49"/>
                  </a:lnTo>
                  <a:lnTo>
                    <a:pt x="5" y="51"/>
                  </a:lnTo>
                  <a:lnTo>
                    <a:pt x="16" y="64"/>
                  </a:lnTo>
                  <a:lnTo>
                    <a:pt x="12" y="69"/>
                  </a:lnTo>
                  <a:lnTo>
                    <a:pt x="16" y="75"/>
                  </a:lnTo>
                  <a:lnTo>
                    <a:pt x="19" y="80"/>
                  </a:lnTo>
                  <a:lnTo>
                    <a:pt x="21" y="82"/>
                  </a:lnTo>
                  <a:lnTo>
                    <a:pt x="24" y="82"/>
                  </a:lnTo>
                  <a:lnTo>
                    <a:pt x="26" y="83"/>
                  </a:lnTo>
                  <a:lnTo>
                    <a:pt x="28" y="83"/>
                  </a:lnTo>
                  <a:lnTo>
                    <a:pt x="30" y="85"/>
                  </a:lnTo>
                  <a:lnTo>
                    <a:pt x="32" y="88"/>
                  </a:lnTo>
                  <a:lnTo>
                    <a:pt x="38" y="78"/>
                  </a:lnTo>
                  <a:lnTo>
                    <a:pt x="43" y="79"/>
                  </a:lnTo>
                  <a:lnTo>
                    <a:pt x="46" y="80"/>
                  </a:lnTo>
                  <a:lnTo>
                    <a:pt x="48" y="81"/>
                  </a:lnTo>
                  <a:lnTo>
                    <a:pt x="49" y="84"/>
                  </a:lnTo>
                  <a:lnTo>
                    <a:pt x="49" y="90"/>
                  </a:lnTo>
                  <a:lnTo>
                    <a:pt x="49" y="100"/>
                  </a:lnTo>
                  <a:lnTo>
                    <a:pt x="62" y="96"/>
                  </a:lnTo>
                  <a:lnTo>
                    <a:pt x="72" y="92"/>
                  </a:lnTo>
                  <a:lnTo>
                    <a:pt x="88" y="92"/>
                  </a:lnTo>
                  <a:lnTo>
                    <a:pt x="92" y="92"/>
                  </a:lnTo>
                  <a:lnTo>
                    <a:pt x="97" y="94"/>
                  </a:lnTo>
                  <a:lnTo>
                    <a:pt x="102" y="96"/>
                  </a:lnTo>
                  <a:lnTo>
                    <a:pt x="107" y="99"/>
                  </a:lnTo>
                  <a:lnTo>
                    <a:pt x="116" y="106"/>
                  </a:lnTo>
                  <a:lnTo>
                    <a:pt x="122" y="111"/>
                  </a:lnTo>
                  <a:lnTo>
                    <a:pt x="149" y="101"/>
                  </a:lnTo>
                  <a:lnTo>
                    <a:pt x="157" y="87"/>
                  </a:lnTo>
                  <a:lnTo>
                    <a:pt x="153" y="83"/>
                  </a:lnTo>
                  <a:lnTo>
                    <a:pt x="148" y="79"/>
                  </a:lnTo>
                  <a:lnTo>
                    <a:pt x="147" y="78"/>
                  </a:lnTo>
                  <a:lnTo>
                    <a:pt x="145" y="75"/>
                  </a:lnTo>
                  <a:lnTo>
                    <a:pt x="144" y="73"/>
                  </a:lnTo>
                  <a:lnTo>
                    <a:pt x="144" y="71"/>
                  </a:lnTo>
                  <a:lnTo>
                    <a:pt x="142" y="55"/>
                  </a:lnTo>
                  <a:lnTo>
                    <a:pt x="134" y="45"/>
                  </a:lnTo>
                  <a:lnTo>
                    <a:pt x="142" y="0"/>
                  </a:lnTo>
                  <a:lnTo>
                    <a:pt x="144" y="2"/>
                  </a:lnTo>
                  <a:lnTo>
                    <a:pt x="88" y="4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63" name="Freeform 527"/>
            <p:cNvSpPr>
              <a:spLocks/>
            </p:cNvSpPr>
            <p:nvPr/>
          </p:nvSpPr>
          <p:spPr bwMode="auto">
            <a:xfrm>
              <a:off x="6943764" y="2930425"/>
              <a:ext cx="488688" cy="248191"/>
            </a:xfrm>
            <a:custGeom>
              <a:avLst/>
              <a:gdLst>
                <a:gd name="T0" fmla="*/ 254536575 w 254"/>
                <a:gd name="T1" fmla="*/ 40322598 h 129"/>
                <a:gd name="T2" fmla="*/ 262096250 w 254"/>
                <a:gd name="T3" fmla="*/ 65524222 h 129"/>
                <a:gd name="T4" fmla="*/ 277217188 w 254"/>
                <a:gd name="T5" fmla="*/ 98287127 h 129"/>
                <a:gd name="T6" fmla="*/ 274697825 w 254"/>
                <a:gd name="T7" fmla="*/ 123488752 h 129"/>
                <a:gd name="T8" fmla="*/ 241935000 w 254"/>
                <a:gd name="T9" fmla="*/ 156250069 h 129"/>
                <a:gd name="T10" fmla="*/ 216733438 w 254"/>
                <a:gd name="T11" fmla="*/ 163811350 h 129"/>
                <a:gd name="T12" fmla="*/ 191531875 w 254"/>
                <a:gd name="T13" fmla="*/ 161290394 h 129"/>
                <a:gd name="T14" fmla="*/ 176410938 w 254"/>
                <a:gd name="T15" fmla="*/ 153730700 h 129"/>
                <a:gd name="T16" fmla="*/ 158770638 w 254"/>
                <a:gd name="T17" fmla="*/ 123488752 h 129"/>
                <a:gd name="T18" fmla="*/ 103327200 w 254"/>
                <a:gd name="T19" fmla="*/ 80645197 h 129"/>
                <a:gd name="T20" fmla="*/ 27722513 w 254"/>
                <a:gd name="T21" fmla="*/ 156250069 h 129"/>
                <a:gd name="T22" fmla="*/ 12601575 w 254"/>
                <a:gd name="T23" fmla="*/ 219254923 h 129"/>
                <a:gd name="T24" fmla="*/ 0 w 254"/>
                <a:gd name="T25" fmla="*/ 284779145 h 129"/>
                <a:gd name="T26" fmla="*/ 5040313 w 254"/>
                <a:gd name="T27" fmla="*/ 325101744 h 129"/>
                <a:gd name="T28" fmla="*/ 20161250 w 254"/>
                <a:gd name="T29" fmla="*/ 309980769 h 129"/>
                <a:gd name="T30" fmla="*/ 25201563 w 254"/>
                <a:gd name="T31" fmla="*/ 294859795 h 129"/>
                <a:gd name="T32" fmla="*/ 42843450 w 254"/>
                <a:gd name="T33" fmla="*/ 282258189 h 129"/>
                <a:gd name="T34" fmla="*/ 65524063 w 254"/>
                <a:gd name="T35" fmla="*/ 264617846 h 129"/>
                <a:gd name="T36" fmla="*/ 80645000 w 254"/>
                <a:gd name="T37" fmla="*/ 254537196 h 129"/>
                <a:gd name="T38" fmla="*/ 108367513 w 254"/>
                <a:gd name="T39" fmla="*/ 252016240 h 129"/>
                <a:gd name="T40" fmla="*/ 183972200 w 254"/>
                <a:gd name="T41" fmla="*/ 249496872 h 129"/>
                <a:gd name="T42" fmla="*/ 269657513 w 254"/>
                <a:gd name="T43" fmla="*/ 241935591 h 129"/>
                <a:gd name="T44" fmla="*/ 317539688 w 254"/>
                <a:gd name="T45" fmla="*/ 234375897 h 129"/>
                <a:gd name="T46" fmla="*/ 327620313 w 254"/>
                <a:gd name="T47" fmla="*/ 219254923 h 129"/>
                <a:gd name="T48" fmla="*/ 365423450 w 254"/>
                <a:gd name="T49" fmla="*/ 229335572 h 129"/>
                <a:gd name="T50" fmla="*/ 435987825 w 254"/>
                <a:gd name="T51" fmla="*/ 236895266 h 129"/>
                <a:gd name="T52" fmla="*/ 473789375 w 254"/>
                <a:gd name="T53" fmla="*/ 262096890 h 129"/>
                <a:gd name="T54" fmla="*/ 521673138 w 254"/>
                <a:gd name="T55" fmla="*/ 284779145 h 129"/>
                <a:gd name="T56" fmla="*/ 546874700 w 254"/>
                <a:gd name="T57" fmla="*/ 274698496 h 129"/>
                <a:gd name="T58" fmla="*/ 559474688 w 254"/>
                <a:gd name="T59" fmla="*/ 257056565 h 129"/>
                <a:gd name="T60" fmla="*/ 614918125 w 254"/>
                <a:gd name="T61" fmla="*/ 226814616 h 129"/>
                <a:gd name="T62" fmla="*/ 640119688 w 254"/>
                <a:gd name="T63" fmla="*/ 189012974 h 129"/>
                <a:gd name="T64" fmla="*/ 617439075 w 254"/>
                <a:gd name="T65" fmla="*/ 143650051 h 129"/>
                <a:gd name="T66" fmla="*/ 599797188 w 254"/>
                <a:gd name="T67" fmla="*/ 128529076 h 129"/>
                <a:gd name="T68" fmla="*/ 577116575 w 254"/>
                <a:gd name="T69" fmla="*/ 118448427 h 129"/>
                <a:gd name="T70" fmla="*/ 572076263 w 254"/>
                <a:gd name="T71" fmla="*/ 95766171 h 129"/>
                <a:gd name="T72" fmla="*/ 521673138 w 254"/>
                <a:gd name="T73" fmla="*/ 27722580 h 129"/>
                <a:gd name="T74" fmla="*/ 448587813 w 254"/>
                <a:gd name="T75" fmla="*/ 47883879 h 129"/>
                <a:gd name="T76" fmla="*/ 418345938 w 254"/>
                <a:gd name="T77" fmla="*/ 37803230 h 129"/>
                <a:gd name="T78" fmla="*/ 405745950 w 254"/>
                <a:gd name="T79" fmla="*/ 30241949 h 129"/>
                <a:gd name="T80" fmla="*/ 400705638 w 254"/>
                <a:gd name="T81" fmla="*/ 17641931 h 129"/>
                <a:gd name="T82" fmla="*/ 340221888 w 254"/>
                <a:gd name="T83" fmla="*/ 0 h 129"/>
                <a:gd name="T84" fmla="*/ 309980013 w 254"/>
                <a:gd name="T85" fmla="*/ 2520956 h 129"/>
                <a:gd name="T86" fmla="*/ 294859075 w 254"/>
                <a:gd name="T87" fmla="*/ 15120974 h 129"/>
                <a:gd name="T88" fmla="*/ 277217188 w 254"/>
                <a:gd name="T89" fmla="*/ 22682255 h 129"/>
                <a:gd name="T90" fmla="*/ 254536575 w 254"/>
                <a:gd name="T91" fmla="*/ 27722580 h 1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54" h="129">
                  <a:moveTo>
                    <a:pt x="101" y="11"/>
                  </a:moveTo>
                  <a:lnTo>
                    <a:pt x="101" y="16"/>
                  </a:lnTo>
                  <a:lnTo>
                    <a:pt x="103" y="22"/>
                  </a:lnTo>
                  <a:lnTo>
                    <a:pt x="104" y="26"/>
                  </a:lnTo>
                  <a:lnTo>
                    <a:pt x="106" y="31"/>
                  </a:lnTo>
                  <a:lnTo>
                    <a:pt x="110" y="39"/>
                  </a:lnTo>
                  <a:lnTo>
                    <a:pt x="112" y="44"/>
                  </a:lnTo>
                  <a:lnTo>
                    <a:pt x="109" y="49"/>
                  </a:lnTo>
                  <a:lnTo>
                    <a:pt x="103" y="55"/>
                  </a:lnTo>
                  <a:lnTo>
                    <a:pt x="96" y="62"/>
                  </a:lnTo>
                  <a:lnTo>
                    <a:pt x="90" y="65"/>
                  </a:lnTo>
                  <a:lnTo>
                    <a:pt x="86" y="65"/>
                  </a:lnTo>
                  <a:lnTo>
                    <a:pt x="80" y="65"/>
                  </a:lnTo>
                  <a:lnTo>
                    <a:pt x="76" y="64"/>
                  </a:lnTo>
                  <a:lnTo>
                    <a:pt x="73" y="62"/>
                  </a:lnTo>
                  <a:lnTo>
                    <a:pt x="70" y="61"/>
                  </a:lnTo>
                  <a:lnTo>
                    <a:pt x="66" y="55"/>
                  </a:lnTo>
                  <a:lnTo>
                    <a:pt x="63" y="49"/>
                  </a:lnTo>
                  <a:lnTo>
                    <a:pt x="51" y="40"/>
                  </a:lnTo>
                  <a:lnTo>
                    <a:pt x="41" y="32"/>
                  </a:lnTo>
                  <a:lnTo>
                    <a:pt x="12" y="47"/>
                  </a:lnTo>
                  <a:lnTo>
                    <a:pt x="11" y="62"/>
                  </a:lnTo>
                  <a:lnTo>
                    <a:pt x="10" y="75"/>
                  </a:lnTo>
                  <a:lnTo>
                    <a:pt x="5" y="87"/>
                  </a:lnTo>
                  <a:lnTo>
                    <a:pt x="0" y="95"/>
                  </a:lnTo>
                  <a:lnTo>
                    <a:pt x="0" y="113"/>
                  </a:lnTo>
                  <a:lnTo>
                    <a:pt x="1" y="122"/>
                  </a:lnTo>
                  <a:lnTo>
                    <a:pt x="2" y="129"/>
                  </a:lnTo>
                  <a:lnTo>
                    <a:pt x="7" y="129"/>
                  </a:lnTo>
                  <a:lnTo>
                    <a:pt x="8" y="123"/>
                  </a:lnTo>
                  <a:lnTo>
                    <a:pt x="9" y="119"/>
                  </a:lnTo>
                  <a:lnTo>
                    <a:pt x="10" y="117"/>
                  </a:lnTo>
                  <a:lnTo>
                    <a:pt x="12" y="114"/>
                  </a:lnTo>
                  <a:lnTo>
                    <a:pt x="17" y="112"/>
                  </a:lnTo>
                  <a:lnTo>
                    <a:pt x="24" y="108"/>
                  </a:lnTo>
                  <a:lnTo>
                    <a:pt x="26" y="105"/>
                  </a:lnTo>
                  <a:lnTo>
                    <a:pt x="29" y="103"/>
                  </a:lnTo>
                  <a:lnTo>
                    <a:pt x="32" y="101"/>
                  </a:lnTo>
                  <a:lnTo>
                    <a:pt x="35" y="101"/>
                  </a:lnTo>
                  <a:lnTo>
                    <a:pt x="43" y="100"/>
                  </a:lnTo>
                  <a:lnTo>
                    <a:pt x="54" y="100"/>
                  </a:lnTo>
                  <a:lnTo>
                    <a:pt x="73" y="99"/>
                  </a:lnTo>
                  <a:lnTo>
                    <a:pt x="90" y="98"/>
                  </a:lnTo>
                  <a:lnTo>
                    <a:pt x="107" y="96"/>
                  </a:lnTo>
                  <a:lnTo>
                    <a:pt x="124" y="95"/>
                  </a:lnTo>
                  <a:lnTo>
                    <a:pt x="126" y="93"/>
                  </a:lnTo>
                  <a:lnTo>
                    <a:pt x="127" y="90"/>
                  </a:lnTo>
                  <a:lnTo>
                    <a:pt x="130" y="87"/>
                  </a:lnTo>
                  <a:lnTo>
                    <a:pt x="134" y="86"/>
                  </a:lnTo>
                  <a:lnTo>
                    <a:pt x="145" y="91"/>
                  </a:lnTo>
                  <a:lnTo>
                    <a:pt x="153" y="95"/>
                  </a:lnTo>
                  <a:lnTo>
                    <a:pt x="173" y="94"/>
                  </a:lnTo>
                  <a:lnTo>
                    <a:pt x="177" y="97"/>
                  </a:lnTo>
                  <a:lnTo>
                    <a:pt x="188" y="104"/>
                  </a:lnTo>
                  <a:lnTo>
                    <a:pt x="200" y="110"/>
                  </a:lnTo>
                  <a:lnTo>
                    <a:pt x="207" y="113"/>
                  </a:lnTo>
                  <a:lnTo>
                    <a:pt x="212" y="112"/>
                  </a:lnTo>
                  <a:lnTo>
                    <a:pt x="217" y="109"/>
                  </a:lnTo>
                  <a:lnTo>
                    <a:pt x="220" y="106"/>
                  </a:lnTo>
                  <a:lnTo>
                    <a:pt x="222" y="102"/>
                  </a:lnTo>
                  <a:lnTo>
                    <a:pt x="244" y="97"/>
                  </a:lnTo>
                  <a:lnTo>
                    <a:pt x="244" y="90"/>
                  </a:lnTo>
                  <a:lnTo>
                    <a:pt x="247" y="83"/>
                  </a:lnTo>
                  <a:lnTo>
                    <a:pt x="254" y="75"/>
                  </a:lnTo>
                  <a:lnTo>
                    <a:pt x="251" y="66"/>
                  </a:lnTo>
                  <a:lnTo>
                    <a:pt x="245" y="57"/>
                  </a:lnTo>
                  <a:lnTo>
                    <a:pt x="242" y="53"/>
                  </a:lnTo>
                  <a:lnTo>
                    <a:pt x="238" y="51"/>
                  </a:lnTo>
                  <a:lnTo>
                    <a:pt x="234" y="49"/>
                  </a:lnTo>
                  <a:lnTo>
                    <a:pt x="229" y="47"/>
                  </a:lnTo>
                  <a:lnTo>
                    <a:pt x="227" y="43"/>
                  </a:lnTo>
                  <a:lnTo>
                    <a:pt x="227" y="38"/>
                  </a:lnTo>
                  <a:lnTo>
                    <a:pt x="225" y="22"/>
                  </a:lnTo>
                  <a:lnTo>
                    <a:pt x="207" y="11"/>
                  </a:lnTo>
                  <a:lnTo>
                    <a:pt x="189" y="15"/>
                  </a:lnTo>
                  <a:lnTo>
                    <a:pt x="178" y="19"/>
                  </a:lnTo>
                  <a:lnTo>
                    <a:pt x="173" y="18"/>
                  </a:lnTo>
                  <a:lnTo>
                    <a:pt x="166" y="15"/>
                  </a:lnTo>
                  <a:lnTo>
                    <a:pt x="163" y="14"/>
                  </a:lnTo>
                  <a:lnTo>
                    <a:pt x="161" y="12"/>
                  </a:lnTo>
                  <a:lnTo>
                    <a:pt x="160" y="10"/>
                  </a:lnTo>
                  <a:lnTo>
                    <a:pt x="159" y="7"/>
                  </a:lnTo>
                  <a:lnTo>
                    <a:pt x="147" y="3"/>
                  </a:lnTo>
                  <a:lnTo>
                    <a:pt x="135" y="0"/>
                  </a:lnTo>
                  <a:lnTo>
                    <a:pt x="128" y="0"/>
                  </a:lnTo>
                  <a:lnTo>
                    <a:pt x="123" y="1"/>
                  </a:lnTo>
                  <a:lnTo>
                    <a:pt x="119" y="3"/>
                  </a:lnTo>
                  <a:lnTo>
                    <a:pt x="117" y="6"/>
                  </a:lnTo>
                  <a:lnTo>
                    <a:pt x="114" y="7"/>
                  </a:lnTo>
                  <a:lnTo>
                    <a:pt x="110" y="9"/>
                  </a:lnTo>
                  <a:lnTo>
                    <a:pt x="106" y="10"/>
                  </a:lnTo>
                  <a:lnTo>
                    <a:pt x="101" y="11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64" name="Freeform 528"/>
            <p:cNvSpPr>
              <a:spLocks/>
            </p:cNvSpPr>
            <p:nvPr/>
          </p:nvSpPr>
          <p:spPr bwMode="auto">
            <a:xfrm>
              <a:off x="4896664" y="3219019"/>
              <a:ext cx="165461" cy="119287"/>
            </a:xfrm>
            <a:custGeom>
              <a:avLst/>
              <a:gdLst>
                <a:gd name="T0" fmla="*/ 27 w 86"/>
                <a:gd name="T1" fmla="*/ 16 h 62"/>
                <a:gd name="T2" fmla="*/ 0 w 86"/>
                <a:gd name="T3" fmla="*/ 30 h 62"/>
                <a:gd name="T4" fmla="*/ 1 w 86"/>
                <a:gd name="T5" fmla="*/ 45 h 62"/>
                <a:gd name="T6" fmla="*/ 5 w 86"/>
                <a:gd name="T7" fmla="*/ 47 h 62"/>
                <a:gd name="T8" fmla="*/ 11 w 86"/>
                <a:gd name="T9" fmla="*/ 48 h 62"/>
                <a:gd name="T10" fmla="*/ 17 w 86"/>
                <a:gd name="T11" fmla="*/ 43 h 62"/>
                <a:gd name="T12" fmla="*/ 27 w 86"/>
                <a:gd name="T13" fmla="*/ 38 h 62"/>
                <a:gd name="T14" fmla="*/ 36 w 86"/>
                <a:gd name="T15" fmla="*/ 38 h 62"/>
                <a:gd name="T16" fmla="*/ 41 w 86"/>
                <a:gd name="T17" fmla="*/ 52 h 62"/>
                <a:gd name="T18" fmla="*/ 43 w 86"/>
                <a:gd name="T19" fmla="*/ 51 h 62"/>
                <a:gd name="T20" fmla="*/ 43 w 86"/>
                <a:gd name="T21" fmla="*/ 60 h 62"/>
                <a:gd name="T22" fmla="*/ 50 w 86"/>
                <a:gd name="T23" fmla="*/ 62 h 62"/>
                <a:gd name="T24" fmla="*/ 55 w 86"/>
                <a:gd name="T25" fmla="*/ 62 h 62"/>
                <a:gd name="T26" fmla="*/ 57 w 86"/>
                <a:gd name="T27" fmla="*/ 62 h 62"/>
                <a:gd name="T28" fmla="*/ 66 w 86"/>
                <a:gd name="T29" fmla="*/ 59 h 62"/>
                <a:gd name="T30" fmla="*/ 79 w 86"/>
                <a:gd name="T31" fmla="*/ 55 h 62"/>
                <a:gd name="T32" fmla="*/ 79 w 86"/>
                <a:gd name="T33" fmla="*/ 45 h 62"/>
                <a:gd name="T34" fmla="*/ 86 w 86"/>
                <a:gd name="T35" fmla="*/ 45 h 62"/>
                <a:gd name="T36" fmla="*/ 86 w 86"/>
                <a:gd name="T37" fmla="*/ 41 h 62"/>
                <a:gd name="T38" fmla="*/ 74 w 86"/>
                <a:gd name="T39" fmla="*/ 37 h 62"/>
                <a:gd name="T40" fmla="*/ 70 w 86"/>
                <a:gd name="T41" fmla="*/ 6 h 62"/>
                <a:gd name="T42" fmla="*/ 59 w 86"/>
                <a:gd name="T43" fmla="*/ 0 h 62"/>
                <a:gd name="T44" fmla="*/ 50 w 86"/>
                <a:gd name="T45" fmla="*/ 1 h 62"/>
                <a:gd name="T46" fmla="*/ 39 w 86"/>
                <a:gd name="T47" fmla="*/ 3 h 62"/>
                <a:gd name="T48" fmla="*/ 34 w 86"/>
                <a:gd name="T49" fmla="*/ 5 h 62"/>
                <a:gd name="T50" fmla="*/ 31 w 86"/>
                <a:gd name="T51" fmla="*/ 8 h 62"/>
                <a:gd name="T52" fmla="*/ 28 w 86"/>
                <a:gd name="T53" fmla="*/ 12 h 62"/>
                <a:gd name="T54" fmla="*/ 27 w 86"/>
                <a:gd name="T55" fmla="*/ 16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6" h="62">
                  <a:moveTo>
                    <a:pt x="27" y="16"/>
                  </a:moveTo>
                  <a:lnTo>
                    <a:pt x="0" y="30"/>
                  </a:lnTo>
                  <a:lnTo>
                    <a:pt x="1" y="45"/>
                  </a:lnTo>
                  <a:lnTo>
                    <a:pt x="5" y="47"/>
                  </a:lnTo>
                  <a:lnTo>
                    <a:pt x="11" y="48"/>
                  </a:lnTo>
                  <a:lnTo>
                    <a:pt x="17" y="43"/>
                  </a:lnTo>
                  <a:lnTo>
                    <a:pt x="27" y="38"/>
                  </a:lnTo>
                  <a:lnTo>
                    <a:pt x="36" y="38"/>
                  </a:lnTo>
                  <a:lnTo>
                    <a:pt x="41" y="52"/>
                  </a:lnTo>
                  <a:lnTo>
                    <a:pt x="43" y="51"/>
                  </a:lnTo>
                  <a:lnTo>
                    <a:pt x="43" y="60"/>
                  </a:lnTo>
                  <a:lnTo>
                    <a:pt x="50" y="62"/>
                  </a:lnTo>
                  <a:lnTo>
                    <a:pt x="55" y="62"/>
                  </a:lnTo>
                  <a:lnTo>
                    <a:pt x="57" y="62"/>
                  </a:lnTo>
                  <a:lnTo>
                    <a:pt x="66" y="59"/>
                  </a:lnTo>
                  <a:lnTo>
                    <a:pt x="79" y="55"/>
                  </a:lnTo>
                  <a:lnTo>
                    <a:pt x="79" y="45"/>
                  </a:lnTo>
                  <a:lnTo>
                    <a:pt x="86" y="45"/>
                  </a:lnTo>
                  <a:lnTo>
                    <a:pt x="86" y="41"/>
                  </a:lnTo>
                  <a:lnTo>
                    <a:pt x="74" y="37"/>
                  </a:lnTo>
                  <a:lnTo>
                    <a:pt x="70" y="6"/>
                  </a:lnTo>
                  <a:lnTo>
                    <a:pt x="59" y="0"/>
                  </a:lnTo>
                  <a:lnTo>
                    <a:pt x="50" y="1"/>
                  </a:lnTo>
                  <a:lnTo>
                    <a:pt x="39" y="3"/>
                  </a:lnTo>
                  <a:lnTo>
                    <a:pt x="34" y="5"/>
                  </a:lnTo>
                  <a:lnTo>
                    <a:pt x="31" y="8"/>
                  </a:lnTo>
                  <a:lnTo>
                    <a:pt x="28" y="12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65" name="Freeform 529"/>
            <p:cNvSpPr>
              <a:spLocks/>
            </p:cNvSpPr>
            <p:nvPr/>
          </p:nvSpPr>
          <p:spPr bwMode="auto">
            <a:xfrm>
              <a:off x="6266527" y="3236335"/>
              <a:ext cx="94273" cy="115438"/>
            </a:xfrm>
            <a:custGeom>
              <a:avLst/>
              <a:gdLst>
                <a:gd name="T0" fmla="*/ 32 w 49"/>
                <a:gd name="T1" fmla="*/ 7 h 60"/>
                <a:gd name="T2" fmla="*/ 36 w 49"/>
                <a:gd name="T3" fmla="*/ 24 h 60"/>
                <a:gd name="T4" fmla="*/ 29 w 49"/>
                <a:gd name="T5" fmla="*/ 24 h 60"/>
                <a:gd name="T6" fmla="*/ 26 w 49"/>
                <a:gd name="T7" fmla="*/ 24 h 60"/>
                <a:gd name="T8" fmla="*/ 23 w 49"/>
                <a:gd name="T9" fmla="*/ 23 h 60"/>
                <a:gd name="T10" fmla="*/ 22 w 49"/>
                <a:gd name="T11" fmla="*/ 22 h 60"/>
                <a:gd name="T12" fmla="*/ 21 w 49"/>
                <a:gd name="T13" fmla="*/ 20 h 60"/>
                <a:gd name="T14" fmla="*/ 20 w 49"/>
                <a:gd name="T15" fmla="*/ 16 h 60"/>
                <a:gd name="T16" fmla="*/ 18 w 49"/>
                <a:gd name="T17" fmla="*/ 10 h 60"/>
                <a:gd name="T18" fmla="*/ 2 w 49"/>
                <a:gd name="T19" fmla="*/ 23 h 60"/>
                <a:gd name="T20" fmla="*/ 0 w 49"/>
                <a:gd name="T21" fmla="*/ 21 h 60"/>
                <a:gd name="T22" fmla="*/ 2 w 49"/>
                <a:gd name="T23" fmla="*/ 24 h 60"/>
                <a:gd name="T24" fmla="*/ 4 w 49"/>
                <a:gd name="T25" fmla="*/ 28 h 60"/>
                <a:gd name="T26" fmla="*/ 4 w 49"/>
                <a:gd name="T27" fmla="*/ 42 h 60"/>
                <a:gd name="T28" fmla="*/ 24 w 49"/>
                <a:gd name="T29" fmla="*/ 46 h 60"/>
                <a:gd name="T30" fmla="*/ 24 w 49"/>
                <a:gd name="T31" fmla="*/ 53 h 60"/>
                <a:gd name="T32" fmla="*/ 26 w 49"/>
                <a:gd name="T33" fmla="*/ 57 h 60"/>
                <a:gd name="T34" fmla="*/ 27 w 49"/>
                <a:gd name="T35" fmla="*/ 58 h 60"/>
                <a:gd name="T36" fmla="*/ 29 w 49"/>
                <a:gd name="T37" fmla="*/ 59 h 60"/>
                <a:gd name="T38" fmla="*/ 31 w 49"/>
                <a:gd name="T39" fmla="*/ 59 h 60"/>
                <a:gd name="T40" fmla="*/ 34 w 49"/>
                <a:gd name="T41" fmla="*/ 60 h 60"/>
                <a:gd name="T42" fmla="*/ 38 w 49"/>
                <a:gd name="T43" fmla="*/ 55 h 60"/>
                <a:gd name="T44" fmla="*/ 32 w 49"/>
                <a:gd name="T45" fmla="*/ 45 h 60"/>
                <a:gd name="T46" fmla="*/ 45 w 49"/>
                <a:gd name="T47" fmla="*/ 43 h 60"/>
                <a:gd name="T48" fmla="*/ 45 w 49"/>
                <a:gd name="T49" fmla="*/ 42 h 60"/>
                <a:gd name="T50" fmla="*/ 36 w 49"/>
                <a:gd name="T51" fmla="*/ 36 h 60"/>
                <a:gd name="T52" fmla="*/ 38 w 49"/>
                <a:gd name="T53" fmla="*/ 23 h 60"/>
                <a:gd name="T54" fmla="*/ 41 w 49"/>
                <a:gd name="T55" fmla="*/ 22 h 60"/>
                <a:gd name="T56" fmla="*/ 45 w 49"/>
                <a:gd name="T57" fmla="*/ 21 h 60"/>
                <a:gd name="T58" fmla="*/ 48 w 49"/>
                <a:gd name="T59" fmla="*/ 20 h 60"/>
                <a:gd name="T60" fmla="*/ 49 w 49"/>
                <a:gd name="T61" fmla="*/ 18 h 60"/>
                <a:gd name="T62" fmla="*/ 49 w 49"/>
                <a:gd name="T63" fmla="*/ 11 h 60"/>
                <a:gd name="T64" fmla="*/ 48 w 49"/>
                <a:gd name="T65" fmla="*/ 6 h 60"/>
                <a:gd name="T66" fmla="*/ 47 w 49"/>
                <a:gd name="T67" fmla="*/ 4 h 60"/>
                <a:gd name="T68" fmla="*/ 45 w 49"/>
                <a:gd name="T69" fmla="*/ 2 h 60"/>
                <a:gd name="T70" fmla="*/ 44 w 49"/>
                <a:gd name="T71" fmla="*/ 1 h 60"/>
                <a:gd name="T72" fmla="*/ 42 w 49"/>
                <a:gd name="T73" fmla="*/ 0 h 60"/>
                <a:gd name="T74" fmla="*/ 39 w 49"/>
                <a:gd name="T75" fmla="*/ 1 h 60"/>
                <a:gd name="T76" fmla="*/ 36 w 49"/>
                <a:gd name="T77" fmla="*/ 2 h 60"/>
                <a:gd name="T78" fmla="*/ 33 w 49"/>
                <a:gd name="T79" fmla="*/ 5 h 60"/>
                <a:gd name="T80" fmla="*/ 32 w 49"/>
                <a:gd name="T81" fmla="*/ 7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9" h="60">
                  <a:moveTo>
                    <a:pt x="32" y="7"/>
                  </a:moveTo>
                  <a:lnTo>
                    <a:pt x="36" y="24"/>
                  </a:lnTo>
                  <a:lnTo>
                    <a:pt x="29" y="24"/>
                  </a:lnTo>
                  <a:lnTo>
                    <a:pt x="26" y="24"/>
                  </a:lnTo>
                  <a:lnTo>
                    <a:pt x="23" y="23"/>
                  </a:lnTo>
                  <a:lnTo>
                    <a:pt x="22" y="22"/>
                  </a:lnTo>
                  <a:lnTo>
                    <a:pt x="21" y="20"/>
                  </a:lnTo>
                  <a:lnTo>
                    <a:pt x="20" y="16"/>
                  </a:lnTo>
                  <a:lnTo>
                    <a:pt x="18" y="10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4" y="42"/>
                  </a:lnTo>
                  <a:lnTo>
                    <a:pt x="24" y="46"/>
                  </a:lnTo>
                  <a:lnTo>
                    <a:pt x="24" y="53"/>
                  </a:lnTo>
                  <a:lnTo>
                    <a:pt x="26" y="57"/>
                  </a:lnTo>
                  <a:lnTo>
                    <a:pt x="27" y="58"/>
                  </a:lnTo>
                  <a:lnTo>
                    <a:pt x="29" y="59"/>
                  </a:lnTo>
                  <a:lnTo>
                    <a:pt x="31" y="59"/>
                  </a:lnTo>
                  <a:lnTo>
                    <a:pt x="34" y="60"/>
                  </a:lnTo>
                  <a:lnTo>
                    <a:pt x="38" y="55"/>
                  </a:lnTo>
                  <a:lnTo>
                    <a:pt x="32" y="45"/>
                  </a:lnTo>
                  <a:lnTo>
                    <a:pt x="45" y="43"/>
                  </a:lnTo>
                  <a:lnTo>
                    <a:pt x="45" y="42"/>
                  </a:lnTo>
                  <a:lnTo>
                    <a:pt x="36" y="36"/>
                  </a:lnTo>
                  <a:lnTo>
                    <a:pt x="38" y="23"/>
                  </a:lnTo>
                  <a:lnTo>
                    <a:pt x="41" y="22"/>
                  </a:lnTo>
                  <a:lnTo>
                    <a:pt x="45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1"/>
                  </a:lnTo>
                  <a:lnTo>
                    <a:pt x="48" y="6"/>
                  </a:lnTo>
                  <a:lnTo>
                    <a:pt x="47" y="4"/>
                  </a:lnTo>
                  <a:lnTo>
                    <a:pt x="45" y="2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6" y="2"/>
                  </a:lnTo>
                  <a:lnTo>
                    <a:pt x="33" y="5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66" name="Freeform 530"/>
            <p:cNvSpPr>
              <a:spLocks/>
            </p:cNvSpPr>
            <p:nvPr/>
          </p:nvSpPr>
          <p:spPr bwMode="auto">
            <a:xfrm>
              <a:off x="6054891" y="3067026"/>
              <a:ext cx="177005" cy="292443"/>
            </a:xfrm>
            <a:custGeom>
              <a:avLst/>
              <a:gdLst>
                <a:gd name="T0" fmla="*/ 64 w 92"/>
                <a:gd name="T1" fmla="*/ 9 h 152"/>
                <a:gd name="T2" fmla="*/ 50 w 92"/>
                <a:gd name="T3" fmla="*/ 22 h 152"/>
                <a:gd name="T4" fmla="*/ 41 w 92"/>
                <a:gd name="T5" fmla="*/ 28 h 152"/>
                <a:gd name="T6" fmla="*/ 45 w 92"/>
                <a:gd name="T7" fmla="*/ 32 h 152"/>
                <a:gd name="T8" fmla="*/ 49 w 92"/>
                <a:gd name="T9" fmla="*/ 61 h 152"/>
                <a:gd name="T10" fmla="*/ 36 w 92"/>
                <a:gd name="T11" fmla="*/ 61 h 152"/>
                <a:gd name="T12" fmla="*/ 31 w 92"/>
                <a:gd name="T13" fmla="*/ 53 h 152"/>
                <a:gd name="T14" fmla="*/ 22 w 92"/>
                <a:gd name="T15" fmla="*/ 61 h 152"/>
                <a:gd name="T16" fmla="*/ 5 w 92"/>
                <a:gd name="T17" fmla="*/ 61 h 152"/>
                <a:gd name="T18" fmla="*/ 0 w 92"/>
                <a:gd name="T19" fmla="*/ 64 h 152"/>
                <a:gd name="T20" fmla="*/ 0 w 92"/>
                <a:gd name="T21" fmla="*/ 79 h 152"/>
                <a:gd name="T22" fmla="*/ 11 w 92"/>
                <a:gd name="T23" fmla="*/ 92 h 152"/>
                <a:gd name="T24" fmla="*/ 11 w 92"/>
                <a:gd name="T25" fmla="*/ 97 h 152"/>
                <a:gd name="T26" fmla="*/ 9 w 92"/>
                <a:gd name="T27" fmla="*/ 99 h 152"/>
                <a:gd name="T28" fmla="*/ 5 w 92"/>
                <a:gd name="T29" fmla="*/ 101 h 152"/>
                <a:gd name="T30" fmla="*/ 0 w 92"/>
                <a:gd name="T31" fmla="*/ 112 h 152"/>
                <a:gd name="T32" fmla="*/ 9 w 92"/>
                <a:gd name="T33" fmla="*/ 115 h 152"/>
                <a:gd name="T34" fmla="*/ 16 w 92"/>
                <a:gd name="T35" fmla="*/ 120 h 152"/>
                <a:gd name="T36" fmla="*/ 20 w 92"/>
                <a:gd name="T37" fmla="*/ 127 h 152"/>
                <a:gd name="T38" fmla="*/ 22 w 92"/>
                <a:gd name="T39" fmla="*/ 136 h 152"/>
                <a:gd name="T40" fmla="*/ 20 w 92"/>
                <a:gd name="T41" fmla="*/ 149 h 152"/>
                <a:gd name="T42" fmla="*/ 45 w 92"/>
                <a:gd name="T43" fmla="*/ 146 h 152"/>
                <a:gd name="T44" fmla="*/ 44 w 92"/>
                <a:gd name="T45" fmla="*/ 139 h 152"/>
                <a:gd name="T46" fmla="*/ 49 w 92"/>
                <a:gd name="T47" fmla="*/ 130 h 152"/>
                <a:gd name="T48" fmla="*/ 63 w 92"/>
                <a:gd name="T49" fmla="*/ 106 h 152"/>
                <a:gd name="T50" fmla="*/ 71 w 92"/>
                <a:gd name="T51" fmla="*/ 97 h 152"/>
                <a:gd name="T52" fmla="*/ 92 w 92"/>
                <a:gd name="T53" fmla="*/ 74 h 152"/>
                <a:gd name="T54" fmla="*/ 85 w 92"/>
                <a:gd name="T55" fmla="*/ 67 h 152"/>
                <a:gd name="T56" fmla="*/ 76 w 92"/>
                <a:gd name="T57" fmla="*/ 62 h 152"/>
                <a:gd name="T58" fmla="*/ 72 w 92"/>
                <a:gd name="T59" fmla="*/ 54 h 152"/>
                <a:gd name="T60" fmla="*/ 71 w 92"/>
                <a:gd name="T61" fmla="*/ 43 h 152"/>
                <a:gd name="T62" fmla="*/ 71 w 92"/>
                <a:gd name="T63" fmla="*/ 33 h 152"/>
                <a:gd name="T64" fmla="*/ 73 w 92"/>
                <a:gd name="T65" fmla="*/ 30 h 152"/>
                <a:gd name="T66" fmla="*/ 75 w 92"/>
                <a:gd name="T67" fmla="*/ 28 h 152"/>
                <a:gd name="T68" fmla="*/ 78 w 92"/>
                <a:gd name="T69" fmla="*/ 26 h 152"/>
                <a:gd name="T70" fmla="*/ 82 w 92"/>
                <a:gd name="T71" fmla="*/ 18 h 152"/>
                <a:gd name="T72" fmla="*/ 81 w 92"/>
                <a:gd name="T73" fmla="*/ 6 h 152"/>
                <a:gd name="T74" fmla="*/ 69 w 92"/>
                <a:gd name="T75" fmla="*/ 2 h 1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2" h="152">
                  <a:moveTo>
                    <a:pt x="69" y="2"/>
                  </a:moveTo>
                  <a:lnTo>
                    <a:pt x="64" y="9"/>
                  </a:lnTo>
                  <a:lnTo>
                    <a:pt x="56" y="19"/>
                  </a:lnTo>
                  <a:lnTo>
                    <a:pt x="50" y="22"/>
                  </a:lnTo>
                  <a:lnTo>
                    <a:pt x="45" y="26"/>
                  </a:lnTo>
                  <a:lnTo>
                    <a:pt x="41" y="28"/>
                  </a:lnTo>
                  <a:lnTo>
                    <a:pt x="36" y="29"/>
                  </a:lnTo>
                  <a:lnTo>
                    <a:pt x="45" y="32"/>
                  </a:lnTo>
                  <a:lnTo>
                    <a:pt x="42" y="44"/>
                  </a:lnTo>
                  <a:lnTo>
                    <a:pt x="49" y="61"/>
                  </a:lnTo>
                  <a:lnTo>
                    <a:pt x="42" y="61"/>
                  </a:lnTo>
                  <a:lnTo>
                    <a:pt x="36" y="61"/>
                  </a:lnTo>
                  <a:lnTo>
                    <a:pt x="31" y="60"/>
                  </a:lnTo>
                  <a:lnTo>
                    <a:pt x="31" y="53"/>
                  </a:lnTo>
                  <a:lnTo>
                    <a:pt x="22" y="53"/>
                  </a:lnTo>
                  <a:lnTo>
                    <a:pt x="22" y="61"/>
                  </a:lnTo>
                  <a:lnTo>
                    <a:pt x="7" y="60"/>
                  </a:lnTo>
                  <a:lnTo>
                    <a:pt x="5" y="61"/>
                  </a:lnTo>
                  <a:lnTo>
                    <a:pt x="2" y="62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0" y="79"/>
                  </a:lnTo>
                  <a:lnTo>
                    <a:pt x="5" y="84"/>
                  </a:lnTo>
                  <a:lnTo>
                    <a:pt x="11" y="92"/>
                  </a:lnTo>
                  <a:lnTo>
                    <a:pt x="11" y="95"/>
                  </a:lnTo>
                  <a:lnTo>
                    <a:pt x="11" y="97"/>
                  </a:lnTo>
                  <a:lnTo>
                    <a:pt x="10" y="98"/>
                  </a:lnTo>
                  <a:lnTo>
                    <a:pt x="9" y="99"/>
                  </a:lnTo>
                  <a:lnTo>
                    <a:pt x="8" y="101"/>
                  </a:lnTo>
                  <a:lnTo>
                    <a:pt x="5" y="101"/>
                  </a:lnTo>
                  <a:lnTo>
                    <a:pt x="0" y="101"/>
                  </a:lnTo>
                  <a:lnTo>
                    <a:pt x="0" y="112"/>
                  </a:lnTo>
                  <a:lnTo>
                    <a:pt x="5" y="113"/>
                  </a:lnTo>
                  <a:lnTo>
                    <a:pt x="9" y="115"/>
                  </a:lnTo>
                  <a:lnTo>
                    <a:pt x="13" y="117"/>
                  </a:lnTo>
                  <a:lnTo>
                    <a:pt x="16" y="120"/>
                  </a:lnTo>
                  <a:lnTo>
                    <a:pt x="19" y="123"/>
                  </a:lnTo>
                  <a:lnTo>
                    <a:pt x="20" y="127"/>
                  </a:lnTo>
                  <a:lnTo>
                    <a:pt x="22" y="132"/>
                  </a:lnTo>
                  <a:lnTo>
                    <a:pt x="22" y="136"/>
                  </a:lnTo>
                  <a:lnTo>
                    <a:pt x="22" y="141"/>
                  </a:lnTo>
                  <a:lnTo>
                    <a:pt x="20" y="149"/>
                  </a:lnTo>
                  <a:lnTo>
                    <a:pt x="49" y="152"/>
                  </a:lnTo>
                  <a:lnTo>
                    <a:pt x="45" y="146"/>
                  </a:lnTo>
                  <a:lnTo>
                    <a:pt x="44" y="141"/>
                  </a:lnTo>
                  <a:lnTo>
                    <a:pt x="44" y="139"/>
                  </a:lnTo>
                  <a:lnTo>
                    <a:pt x="46" y="134"/>
                  </a:lnTo>
                  <a:lnTo>
                    <a:pt x="49" y="130"/>
                  </a:lnTo>
                  <a:lnTo>
                    <a:pt x="49" y="106"/>
                  </a:lnTo>
                  <a:lnTo>
                    <a:pt x="63" y="106"/>
                  </a:lnTo>
                  <a:lnTo>
                    <a:pt x="63" y="97"/>
                  </a:lnTo>
                  <a:lnTo>
                    <a:pt x="71" y="97"/>
                  </a:lnTo>
                  <a:lnTo>
                    <a:pt x="74" y="74"/>
                  </a:lnTo>
                  <a:lnTo>
                    <a:pt x="92" y="74"/>
                  </a:lnTo>
                  <a:lnTo>
                    <a:pt x="92" y="68"/>
                  </a:lnTo>
                  <a:lnTo>
                    <a:pt x="85" y="67"/>
                  </a:lnTo>
                  <a:lnTo>
                    <a:pt x="79" y="65"/>
                  </a:lnTo>
                  <a:lnTo>
                    <a:pt x="76" y="62"/>
                  </a:lnTo>
                  <a:lnTo>
                    <a:pt x="73" y="58"/>
                  </a:lnTo>
                  <a:lnTo>
                    <a:pt x="72" y="54"/>
                  </a:lnTo>
                  <a:lnTo>
                    <a:pt x="71" y="49"/>
                  </a:lnTo>
                  <a:lnTo>
                    <a:pt x="71" y="43"/>
                  </a:lnTo>
                  <a:lnTo>
                    <a:pt x="71" y="37"/>
                  </a:lnTo>
                  <a:lnTo>
                    <a:pt x="71" y="33"/>
                  </a:lnTo>
                  <a:lnTo>
                    <a:pt x="72" y="31"/>
                  </a:lnTo>
                  <a:lnTo>
                    <a:pt x="73" y="30"/>
                  </a:lnTo>
                  <a:lnTo>
                    <a:pt x="74" y="29"/>
                  </a:lnTo>
                  <a:lnTo>
                    <a:pt x="75" y="28"/>
                  </a:lnTo>
                  <a:lnTo>
                    <a:pt x="77" y="27"/>
                  </a:lnTo>
                  <a:lnTo>
                    <a:pt x="78" y="26"/>
                  </a:lnTo>
                  <a:lnTo>
                    <a:pt x="81" y="23"/>
                  </a:lnTo>
                  <a:lnTo>
                    <a:pt x="82" y="18"/>
                  </a:lnTo>
                  <a:lnTo>
                    <a:pt x="82" y="12"/>
                  </a:lnTo>
                  <a:lnTo>
                    <a:pt x="81" y="6"/>
                  </a:lnTo>
                  <a:lnTo>
                    <a:pt x="81" y="0"/>
                  </a:lnTo>
                  <a:lnTo>
                    <a:pt x="69" y="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67" name="Freeform 531"/>
            <p:cNvSpPr>
              <a:spLocks/>
            </p:cNvSpPr>
            <p:nvPr/>
          </p:nvSpPr>
          <p:spPr bwMode="auto">
            <a:xfrm>
              <a:off x="6905285" y="3270966"/>
              <a:ext cx="190473" cy="92351"/>
            </a:xfrm>
            <a:custGeom>
              <a:avLst/>
              <a:gdLst>
                <a:gd name="T0" fmla="*/ 110886522 w 99"/>
                <a:gd name="T1" fmla="*/ 47883763 h 48"/>
                <a:gd name="T2" fmla="*/ 100805929 w 99"/>
                <a:gd name="T3" fmla="*/ 60483750 h 48"/>
                <a:gd name="T4" fmla="*/ 7559651 w 99"/>
                <a:gd name="T5" fmla="*/ 63004700 h 48"/>
                <a:gd name="T6" fmla="*/ 7559651 w 99"/>
                <a:gd name="T7" fmla="*/ 88206263 h 48"/>
                <a:gd name="T8" fmla="*/ 5040296 w 99"/>
                <a:gd name="T9" fmla="*/ 100806250 h 48"/>
                <a:gd name="T10" fmla="*/ 0 w 99"/>
                <a:gd name="T11" fmla="*/ 120967500 h 48"/>
                <a:gd name="T12" fmla="*/ 118446173 w 99"/>
                <a:gd name="T13" fmla="*/ 120967500 h 48"/>
                <a:gd name="T14" fmla="*/ 151208894 w 99"/>
                <a:gd name="T15" fmla="*/ 115927188 h 48"/>
                <a:gd name="T16" fmla="*/ 186490969 w 99"/>
                <a:gd name="T17" fmla="*/ 105846563 h 48"/>
                <a:gd name="T18" fmla="*/ 224292399 w 99"/>
                <a:gd name="T19" fmla="*/ 95765938 h 48"/>
                <a:gd name="T20" fmla="*/ 249493881 w 99"/>
                <a:gd name="T21" fmla="*/ 93246575 h 48"/>
                <a:gd name="T22" fmla="*/ 246974527 w 99"/>
                <a:gd name="T23" fmla="*/ 35282188 h 48"/>
                <a:gd name="T24" fmla="*/ 231853637 w 99"/>
                <a:gd name="T25" fmla="*/ 15120938 h 48"/>
                <a:gd name="T26" fmla="*/ 168849138 w 99"/>
                <a:gd name="T27" fmla="*/ 15120938 h 48"/>
                <a:gd name="T28" fmla="*/ 141128301 w 99"/>
                <a:gd name="T29" fmla="*/ 10080625 h 48"/>
                <a:gd name="T30" fmla="*/ 113405877 w 99"/>
                <a:gd name="T31" fmla="*/ 0 h 48"/>
                <a:gd name="T32" fmla="*/ 110886522 w 99"/>
                <a:gd name="T33" fmla="*/ 47883763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9" h="48">
                  <a:moveTo>
                    <a:pt x="44" y="19"/>
                  </a:moveTo>
                  <a:lnTo>
                    <a:pt x="40" y="24"/>
                  </a:lnTo>
                  <a:lnTo>
                    <a:pt x="3" y="25"/>
                  </a:lnTo>
                  <a:lnTo>
                    <a:pt x="3" y="35"/>
                  </a:lnTo>
                  <a:lnTo>
                    <a:pt x="2" y="40"/>
                  </a:lnTo>
                  <a:lnTo>
                    <a:pt x="0" y="48"/>
                  </a:lnTo>
                  <a:lnTo>
                    <a:pt x="47" y="48"/>
                  </a:lnTo>
                  <a:lnTo>
                    <a:pt x="60" y="46"/>
                  </a:lnTo>
                  <a:lnTo>
                    <a:pt x="74" y="42"/>
                  </a:lnTo>
                  <a:lnTo>
                    <a:pt x="89" y="38"/>
                  </a:lnTo>
                  <a:lnTo>
                    <a:pt x="99" y="37"/>
                  </a:lnTo>
                  <a:lnTo>
                    <a:pt x="98" y="14"/>
                  </a:lnTo>
                  <a:lnTo>
                    <a:pt x="92" y="6"/>
                  </a:lnTo>
                  <a:lnTo>
                    <a:pt x="67" y="6"/>
                  </a:lnTo>
                  <a:lnTo>
                    <a:pt x="56" y="4"/>
                  </a:lnTo>
                  <a:lnTo>
                    <a:pt x="45" y="0"/>
                  </a:lnTo>
                  <a:lnTo>
                    <a:pt x="44" y="1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68" name="Freeform 532"/>
            <p:cNvSpPr>
              <a:spLocks/>
            </p:cNvSpPr>
            <p:nvPr/>
          </p:nvSpPr>
          <p:spPr bwMode="auto">
            <a:xfrm>
              <a:off x="6963003" y="3113202"/>
              <a:ext cx="400185" cy="261659"/>
            </a:xfrm>
            <a:custGeom>
              <a:avLst/>
              <a:gdLst>
                <a:gd name="T0" fmla="*/ 2147483647 w 208"/>
                <a:gd name="T1" fmla="*/ 2147483647 h 136"/>
                <a:gd name="T2" fmla="*/ 2147483647 w 208"/>
                <a:gd name="T3" fmla="*/ 2147483647 h 136"/>
                <a:gd name="T4" fmla="*/ 2147483647 w 208"/>
                <a:gd name="T5" fmla="*/ 2147483647 h 136"/>
                <a:gd name="T6" fmla="*/ 2147483647 w 208"/>
                <a:gd name="T7" fmla="*/ 2147483647 h 136"/>
                <a:gd name="T8" fmla="*/ 2147483647 w 208"/>
                <a:gd name="T9" fmla="*/ 2147483647 h 136"/>
                <a:gd name="T10" fmla="*/ 2147483647 w 208"/>
                <a:gd name="T11" fmla="*/ 2147483647 h 136"/>
                <a:gd name="T12" fmla="*/ 2147483647 w 208"/>
                <a:gd name="T13" fmla="*/ 2147483647 h 136"/>
                <a:gd name="T14" fmla="*/ 2147483647 w 208"/>
                <a:gd name="T15" fmla="*/ 2147483647 h 136"/>
                <a:gd name="T16" fmla="*/ 2147483647 w 208"/>
                <a:gd name="T17" fmla="*/ 2147483647 h 136"/>
                <a:gd name="T18" fmla="*/ 2147483647 w 208"/>
                <a:gd name="T19" fmla="*/ 2147483647 h 136"/>
                <a:gd name="T20" fmla="*/ 2147483647 w 208"/>
                <a:gd name="T21" fmla="*/ 2147483647 h 136"/>
                <a:gd name="T22" fmla="*/ 2147483647 w 208"/>
                <a:gd name="T23" fmla="*/ 2147483647 h 136"/>
                <a:gd name="T24" fmla="*/ 2147483647 w 208"/>
                <a:gd name="T25" fmla="*/ 2147483647 h 136"/>
                <a:gd name="T26" fmla="*/ 2147483647 w 208"/>
                <a:gd name="T27" fmla="*/ 2147483647 h 136"/>
                <a:gd name="T28" fmla="*/ 2147483647 w 208"/>
                <a:gd name="T29" fmla="*/ 2147483647 h 136"/>
                <a:gd name="T30" fmla="*/ 2147483647 w 208"/>
                <a:gd name="T31" fmla="*/ 2147483647 h 136"/>
                <a:gd name="T32" fmla="*/ 2147483647 w 208"/>
                <a:gd name="T33" fmla="*/ 2147483647 h 136"/>
                <a:gd name="T34" fmla="*/ 2147483647 w 208"/>
                <a:gd name="T35" fmla="*/ 2147483647 h 136"/>
                <a:gd name="T36" fmla="*/ 2147483647 w 208"/>
                <a:gd name="T37" fmla="*/ 2147483647 h 136"/>
                <a:gd name="T38" fmla="*/ 2147483647 w 208"/>
                <a:gd name="T39" fmla="*/ 2147483647 h 136"/>
                <a:gd name="T40" fmla="*/ 2147483647 w 208"/>
                <a:gd name="T41" fmla="*/ 2147483647 h 136"/>
                <a:gd name="T42" fmla="*/ 2147483647 w 208"/>
                <a:gd name="T43" fmla="*/ 2147483647 h 136"/>
                <a:gd name="T44" fmla="*/ 2147483647 w 208"/>
                <a:gd name="T45" fmla="*/ 2147483647 h 136"/>
                <a:gd name="T46" fmla="*/ 2147483647 w 208"/>
                <a:gd name="T47" fmla="*/ 2147483647 h 136"/>
                <a:gd name="T48" fmla="*/ 2147483647 w 208"/>
                <a:gd name="T49" fmla="*/ 2147483647 h 136"/>
                <a:gd name="T50" fmla="*/ 2147483647 w 208"/>
                <a:gd name="T51" fmla="*/ 2147483647 h 136"/>
                <a:gd name="T52" fmla="*/ 2147483647 w 208"/>
                <a:gd name="T53" fmla="*/ 2147483647 h 136"/>
                <a:gd name="T54" fmla="*/ 2147483647 w 208"/>
                <a:gd name="T55" fmla="*/ 2147483647 h 136"/>
                <a:gd name="T56" fmla="*/ 2147483647 w 208"/>
                <a:gd name="T57" fmla="*/ 2147483647 h 136"/>
                <a:gd name="T58" fmla="*/ 2147483647 w 208"/>
                <a:gd name="T59" fmla="*/ 2147483647 h 136"/>
                <a:gd name="T60" fmla="*/ 2147483647 w 208"/>
                <a:gd name="T61" fmla="*/ 2147483647 h 136"/>
                <a:gd name="T62" fmla="*/ 2147483647 w 208"/>
                <a:gd name="T63" fmla="*/ 2147483647 h 136"/>
                <a:gd name="T64" fmla="*/ 2147483647 w 208"/>
                <a:gd name="T65" fmla="*/ 2147483647 h 136"/>
                <a:gd name="T66" fmla="*/ 2147483647 w 208"/>
                <a:gd name="T67" fmla="*/ 2147483647 h 136"/>
                <a:gd name="T68" fmla="*/ 2147483647 w 208"/>
                <a:gd name="T69" fmla="*/ 2147483647 h 136"/>
                <a:gd name="T70" fmla="*/ 2147483647 w 208"/>
                <a:gd name="T71" fmla="*/ 2147483647 h 136"/>
                <a:gd name="T72" fmla="*/ 2147483647 w 208"/>
                <a:gd name="T73" fmla="*/ 2147483647 h 136"/>
                <a:gd name="T74" fmla="*/ 2147483647 w 208"/>
                <a:gd name="T75" fmla="*/ 2147483647 h 136"/>
                <a:gd name="T76" fmla="*/ 2147483647 w 208"/>
                <a:gd name="T77" fmla="*/ 2147483647 h 136"/>
                <a:gd name="T78" fmla="*/ 2147483647 w 208"/>
                <a:gd name="T79" fmla="*/ 2147483647 h 136"/>
                <a:gd name="T80" fmla="*/ 2147483647 w 208"/>
                <a:gd name="T81" fmla="*/ 2147483647 h 136"/>
                <a:gd name="T82" fmla="*/ 2147483647 w 208"/>
                <a:gd name="T83" fmla="*/ 2147483647 h 136"/>
                <a:gd name="T84" fmla="*/ 2147483647 w 208"/>
                <a:gd name="T85" fmla="*/ 2147483647 h 1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8" h="136">
                  <a:moveTo>
                    <a:pt x="122" y="7"/>
                  </a:moveTo>
                  <a:lnTo>
                    <a:pt x="112" y="8"/>
                  </a:lnTo>
                  <a:lnTo>
                    <a:pt x="109" y="10"/>
                  </a:lnTo>
                  <a:lnTo>
                    <a:pt x="83" y="10"/>
                  </a:lnTo>
                  <a:lnTo>
                    <a:pt x="78" y="9"/>
                  </a:lnTo>
                  <a:lnTo>
                    <a:pt x="69" y="8"/>
                  </a:lnTo>
                  <a:lnTo>
                    <a:pt x="69" y="15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49" y="13"/>
                  </a:lnTo>
                  <a:lnTo>
                    <a:pt x="40" y="12"/>
                  </a:lnTo>
                  <a:lnTo>
                    <a:pt x="34" y="11"/>
                  </a:lnTo>
                  <a:lnTo>
                    <a:pt x="31" y="12"/>
                  </a:lnTo>
                  <a:lnTo>
                    <a:pt x="28" y="13"/>
                  </a:lnTo>
                  <a:lnTo>
                    <a:pt x="25" y="15"/>
                  </a:lnTo>
                  <a:lnTo>
                    <a:pt x="22" y="18"/>
                  </a:lnTo>
                  <a:lnTo>
                    <a:pt x="18" y="23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7" y="28"/>
                  </a:lnTo>
                  <a:lnTo>
                    <a:pt x="6" y="31"/>
                  </a:lnTo>
                  <a:lnTo>
                    <a:pt x="6" y="37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4" y="50"/>
                  </a:lnTo>
                  <a:lnTo>
                    <a:pt x="4" y="55"/>
                  </a:lnTo>
                  <a:lnTo>
                    <a:pt x="6" y="63"/>
                  </a:lnTo>
                  <a:lnTo>
                    <a:pt x="12" y="74"/>
                  </a:lnTo>
                  <a:lnTo>
                    <a:pt x="30" y="80"/>
                  </a:lnTo>
                  <a:lnTo>
                    <a:pt x="42" y="83"/>
                  </a:lnTo>
                  <a:lnTo>
                    <a:pt x="66" y="82"/>
                  </a:lnTo>
                  <a:lnTo>
                    <a:pt x="69" y="84"/>
                  </a:lnTo>
                  <a:lnTo>
                    <a:pt x="74" y="87"/>
                  </a:lnTo>
                  <a:lnTo>
                    <a:pt x="78" y="91"/>
                  </a:lnTo>
                  <a:lnTo>
                    <a:pt x="80" y="95"/>
                  </a:lnTo>
                  <a:lnTo>
                    <a:pt x="78" y="100"/>
                  </a:lnTo>
                  <a:lnTo>
                    <a:pt x="76" y="103"/>
                  </a:lnTo>
                  <a:lnTo>
                    <a:pt x="77" y="108"/>
                  </a:lnTo>
                  <a:lnTo>
                    <a:pt x="80" y="115"/>
                  </a:lnTo>
                  <a:lnTo>
                    <a:pt x="91" y="120"/>
                  </a:lnTo>
                  <a:lnTo>
                    <a:pt x="105" y="120"/>
                  </a:lnTo>
                  <a:lnTo>
                    <a:pt x="114" y="136"/>
                  </a:lnTo>
                  <a:lnTo>
                    <a:pt x="124" y="136"/>
                  </a:lnTo>
                  <a:lnTo>
                    <a:pt x="134" y="135"/>
                  </a:lnTo>
                  <a:lnTo>
                    <a:pt x="138" y="134"/>
                  </a:lnTo>
                  <a:lnTo>
                    <a:pt x="141" y="132"/>
                  </a:lnTo>
                  <a:lnTo>
                    <a:pt x="144" y="128"/>
                  </a:lnTo>
                  <a:lnTo>
                    <a:pt x="145" y="125"/>
                  </a:lnTo>
                  <a:lnTo>
                    <a:pt x="154" y="125"/>
                  </a:lnTo>
                  <a:lnTo>
                    <a:pt x="155" y="121"/>
                  </a:lnTo>
                  <a:lnTo>
                    <a:pt x="157" y="118"/>
                  </a:lnTo>
                  <a:lnTo>
                    <a:pt x="160" y="114"/>
                  </a:lnTo>
                  <a:lnTo>
                    <a:pt x="164" y="111"/>
                  </a:lnTo>
                  <a:lnTo>
                    <a:pt x="168" y="108"/>
                  </a:lnTo>
                  <a:lnTo>
                    <a:pt x="172" y="106"/>
                  </a:lnTo>
                  <a:lnTo>
                    <a:pt x="176" y="103"/>
                  </a:lnTo>
                  <a:lnTo>
                    <a:pt x="179" y="103"/>
                  </a:lnTo>
                  <a:lnTo>
                    <a:pt x="179" y="73"/>
                  </a:lnTo>
                  <a:lnTo>
                    <a:pt x="187" y="63"/>
                  </a:lnTo>
                  <a:lnTo>
                    <a:pt x="195" y="50"/>
                  </a:lnTo>
                  <a:lnTo>
                    <a:pt x="195" y="51"/>
                  </a:lnTo>
                  <a:lnTo>
                    <a:pt x="208" y="42"/>
                  </a:lnTo>
                  <a:lnTo>
                    <a:pt x="197" y="42"/>
                  </a:lnTo>
                  <a:lnTo>
                    <a:pt x="197" y="31"/>
                  </a:lnTo>
                  <a:lnTo>
                    <a:pt x="196" y="28"/>
                  </a:lnTo>
                  <a:lnTo>
                    <a:pt x="192" y="25"/>
                  </a:lnTo>
                  <a:lnTo>
                    <a:pt x="186" y="22"/>
                  </a:lnTo>
                  <a:lnTo>
                    <a:pt x="178" y="18"/>
                  </a:lnTo>
                  <a:lnTo>
                    <a:pt x="163" y="11"/>
                  </a:lnTo>
                  <a:lnTo>
                    <a:pt x="152" y="7"/>
                  </a:lnTo>
                  <a:lnTo>
                    <a:pt x="148" y="9"/>
                  </a:lnTo>
                  <a:lnTo>
                    <a:pt x="143" y="10"/>
                  </a:lnTo>
                  <a:lnTo>
                    <a:pt x="140" y="10"/>
                  </a:lnTo>
                  <a:lnTo>
                    <a:pt x="137" y="9"/>
                  </a:lnTo>
                  <a:lnTo>
                    <a:pt x="136" y="7"/>
                  </a:lnTo>
                  <a:lnTo>
                    <a:pt x="135" y="5"/>
                  </a:lnTo>
                  <a:lnTo>
                    <a:pt x="134" y="3"/>
                  </a:lnTo>
                  <a:lnTo>
                    <a:pt x="133" y="2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6" y="1"/>
                  </a:lnTo>
                  <a:lnTo>
                    <a:pt x="123" y="2"/>
                  </a:lnTo>
                  <a:lnTo>
                    <a:pt x="122" y="4"/>
                  </a:lnTo>
                  <a:lnTo>
                    <a:pt x="122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69" name="Freeform 533"/>
            <p:cNvSpPr>
              <a:spLocks/>
            </p:cNvSpPr>
            <p:nvPr/>
          </p:nvSpPr>
          <p:spPr bwMode="auto">
            <a:xfrm>
              <a:off x="4646550" y="3272892"/>
              <a:ext cx="346314" cy="296291"/>
            </a:xfrm>
            <a:custGeom>
              <a:avLst/>
              <a:gdLst>
                <a:gd name="T0" fmla="*/ 136088438 w 180"/>
                <a:gd name="T1" fmla="*/ 32762825 h 154"/>
                <a:gd name="T2" fmla="*/ 153730325 w 180"/>
                <a:gd name="T3" fmla="*/ 57964388 h 154"/>
                <a:gd name="T4" fmla="*/ 151209375 w 180"/>
                <a:gd name="T5" fmla="*/ 65524063 h 154"/>
                <a:gd name="T6" fmla="*/ 146169063 w 180"/>
                <a:gd name="T7" fmla="*/ 70564375 h 154"/>
                <a:gd name="T8" fmla="*/ 120967500 w 180"/>
                <a:gd name="T9" fmla="*/ 73085325 h 154"/>
                <a:gd name="T10" fmla="*/ 100806250 w 180"/>
                <a:gd name="T11" fmla="*/ 93246575 h 154"/>
                <a:gd name="T12" fmla="*/ 123488450 w 180"/>
                <a:gd name="T13" fmla="*/ 126007813 h 154"/>
                <a:gd name="T14" fmla="*/ 136088438 w 180"/>
                <a:gd name="T15" fmla="*/ 136088438 h 154"/>
                <a:gd name="T16" fmla="*/ 176410938 w 180"/>
                <a:gd name="T17" fmla="*/ 146169063 h 154"/>
                <a:gd name="T18" fmla="*/ 136088438 w 180"/>
                <a:gd name="T19" fmla="*/ 173891575 h 154"/>
                <a:gd name="T20" fmla="*/ 158770638 w 180"/>
                <a:gd name="T21" fmla="*/ 219254388 h 154"/>
                <a:gd name="T22" fmla="*/ 63004700 w 180"/>
                <a:gd name="T23" fmla="*/ 252015625 h 154"/>
                <a:gd name="T24" fmla="*/ 60483750 w 180"/>
                <a:gd name="T25" fmla="*/ 269657513 h 154"/>
                <a:gd name="T26" fmla="*/ 50403125 w 180"/>
                <a:gd name="T27" fmla="*/ 274697825 h 154"/>
                <a:gd name="T28" fmla="*/ 27722513 w 180"/>
                <a:gd name="T29" fmla="*/ 282257500 h 154"/>
                <a:gd name="T30" fmla="*/ 0 w 180"/>
                <a:gd name="T31" fmla="*/ 312499375 h 154"/>
                <a:gd name="T32" fmla="*/ 25201563 w 180"/>
                <a:gd name="T33" fmla="*/ 322580000 h 154"/>
                <a:gd name="T34" fmla="*/ 57964388 w 180"/>
                <a:gd name="T35" fmla="*/ 327620313 h 154"/>
                <a:gd name="T36" fmla="*/ 65524063 w 180"/>
                <a:gd name="T37" fmla="*/ 350302513 h 154"/>
                <a:gd name="T38" fmla="*/ 52924075 w 180"/>
                <a:gd name="T39" fmla="*/ 372983125 h 154"/>
                <a:gd name="T40" fmla="*/ 83165950 w 180"/>
                <a:gd name="T41" fmla="*/ 388104063 h 154"/>
                <a:gd name="T42" fmla="*/ 153730325 w 180"/>
                <a:gd name="T43" fmla="*/ 380544388 h 154"/>
                <a:gd name="T44" fmla="*/ 163810950 w 180"/>
                <a:gd name="T45" fmla="*/ 362902500 h 154"/>
                <a:gd name="T46" fmla="*/ 176410938 w 180"/>
                <a:gd name="T47" fmla="*/ 355342825 h 154"/>
                <a:gd name="T48" fmla="*/ 214214075 w 180"/>
                <a:gd name="T49" fmla="*/ 360383138 h 154"/>
                <a:gd name="T50" fmla="*/ 246975313 w 180"/>
                <a:gd name="T51" fmla="*/ 345262200 h 154"/>
                <a:gd name="T52" fmla="*/ 289818763 w 180"/>
                <a:gd name="T53" fmla="*/ 337700938 h 154"/>
                <a:gd name="T54" fmla="*/ 372983125 w 180"/>
                <a:gd name="T55" fmla="*/ 335181575 h 154"/>
                <a:gd name="T56" fmla="*/ 403225000 w 180"/>
                <a:gd name="T57" fmla="*/ 294859075 h 154"/>
                <a:gd name="T58" fmla="*/ 410786263 w 180"/>
                <a:gd name="T59" fmla="*/ 272176875 h 154"/>
                <a:gd name="T60" fmla="*/ 423386250 w 180"/>
                <a:gd name="T61" fmla="*/ 264617200 h 154"/>
                <a:gd name="T62" fmla="*/ 453628125 w 180"/>
                <a:gd name="T63" fmla="*/ 118448138 h 154"/>
                <a:gd name="T64" fmla="*/ 413305625 w 180"/>
                <a:gd name="T65" fmla="*/ 98286888 h 154"/>
                <a:gd name="T66" fmla="*/ 403225000 w 180"/>
                <a:gd name="T67" fmla="*/ 68045013 h 154"/>
                <a:gd name="T68" fmla="*/ 393144375 w 180"/>
                <a:gd name="T69" fmla="*/ 55443438 h 154"/>
                <a:gd name="T70" fmla="*/ 385584700 w 180"/>
                <a:gd name="T71" fmla="*/ 63004700 h 154"/>
                <a:gd name="T72" fmla="*/ 378023438 w 180"/>
                <a:gd name="T73" fmla="*/ 68045013 h 154"/>
                <a:gd name="T74" fmla="*/ 365423450 w 180"/>
                <a:gd name="T75" fmla="*/ 73085325 h 154"/>
                <a:gd name="T76" fmla="*/ 332660625 w 180"/>
                <a:gd name="T77" fmla="*/ 68045013 h 154"/>
                <a:gd name="T78" fmla="*/ 309980013 w 180"/>
                <a:gd name="T79" fmla="*/ 32762825 h 154"/>
                <a:gd name="T80" fmla="*/ 307459063 w 180"/>
                <a:gd name="T81" fmla="*/ 22682200 h 154"/>
                <a:gd name="T82" fmla="*/ 304939700 w 180"/>
                <a:gd name="T83" fmla="*/ 22682200 h 154"/>
                <a:gd name="T84" fmla="*/ 299899388 w 180"/>
                <a:gd name="T85" fmla="*/ 20161250 h 154"/>
                <a:gd name="T86" fmla="*/ 294859075 w 180"/>
                <a:gd name="T87" fmla="*/ 5040313 h 154"/>
                <a:gd name="T88" fmla="*/ 267136563 w 180"/>
                <a:gd name="T89" fmla="*/ 15120938 h 154"/>
                <a:gd name="T90" fmla="*/ 259576888 w 180"/>
                <a:gd name="T91" fmla="*/ 27722513 h 154"/>
                <a:gd name="T92" fmla="*/ 241935000 w 180"/>
                <a:gd name="T93" fmla="*/ 30241875 h 154"/>
                <a:gd name="T94" fmla="*/ 226814063 w 180"/>
                <a:gd name="T95" fmla="*/ 25201563 h 154"/>
                <a:gd name="T96" fmla="*/ 219254388 w 180"/>
                <a:gd name="T97" fmla="*/ 12601575 h 154"/>
                <a:gd name="T98" fmla="*/ 209173763 w 180"/>
                <a:gd name="T99" fmla="*/ 22682200 h 154"/>
                <a:gd name="T100" fmla="*/ 194052825 w 180"/>
                <a:gd name="T101" fmla="*/ 25201563 h 154"/>
                <a:gd name="T102" fmla="*/ 158770638 w 180"/>
                <a:gd name="T103" fmla="*/ 7561263 h 154"/>
                <a:gd name="T104" fmla="*/ 143649700 w 180"/>
                <a:gd name="T105" fmla="*/ 0 h 154"/>
                <a:gd name="T106" fmla="*/ 138609388 w 180"/>
                <a:gd name="T107" fmla="*/ 5040313 h 154"/>
                <a:gd name="T108" fmla="*/ 136088438 w 180"/>
                <a:gd name="T109" fmla="*/ 12601575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0" h="154">
                  <a:moveTo>
                    <a:pt x="54" y="5"/>
                  </a:moveTo>
                  <a:lnTo>
                    <a:pt x="54" y="13"/>
                  </a:lnTo>
                  <a:lnTo>
                    <a:pt x="61" y="13"/>
                  </a:lnTo>
                  <a:lnTo>
                    <a:pt x="61" y="23"/>
                  </a:lnTo>
                  <a:lnTo>
                    <a:pt x="61" y="25"/>
                  </a:lnTo>
                  <a:lnTo>
                    <a:pt x="60" y="26"/>
                  </a:lnTo>
                  <a:lnTo>
                    <a:pt x="59" y="28"/>
                  </a:lnTo>
                  <a:lnTo>
                    <a:pt x="58" y="28"/>
                  </a:lnTo>
                  <a:lnTo>
                    <a:pt x="54" y="29"/>
                  </a:lnTo>
                  <a:lnTo>
                    <a:pt x="48" y="29"/>
                  </a:lnTo>
                  <a:lnTo>
                    <a:pt x="48" y="37"/>
                  </a:lnTo>
                  <a:lnTo>
                    <a:pt x="40" y="37"/>
                  </a:lnTo>
                  <a:lnTo>
                    <a:pt x="47" y="44"/>
                  </a:lnTo>
                  <a:lnTo>
                    <a:pt x="49" y="50"/>
                  </a:lnTo>
                  <a:lnTo>
                    <a:pt x="50" y="52"/>
                  </a:lnTo>
                  <a:lnTo>
                    <a:pt x="54" y="54"/>
                  </a:lnTo>
                  <a:lnTo>
                    <a:pt x="60" y="56"/>
                  </a:lnTo>
                  <a:lnTo>
                    <a:pt x="70" y="58"/>
                  </a:lnTo>
                  <a:lnTo>
                    <a:pt x="70" y="68"/>
                  </a:lnTo>
                  <a:lnTo>
                    <a:pt x="54" y="69"/>
                  </a:lnTo>
                  <a:lnTo>
                    <a:pt x="45" y="88"/>
                  </a:lnTo>
                  <a:lnTo>
                    <a:pt x="63" y="87"/>
                  </a:lnTo>
                  <a:lnTo>
                    <a:pt x="63" y="93"/>
                  </a:lnTo>
                  <a:lnTo>
                    <a:pt x="25" y="100"/>
                  </a:lnTo>
                  <a:lnTo>
                    <a:pt x="25" y="105"/>
                  </a:lnTo>
                  <a:lnTo>
                    <a:pt x="24" y="107"/>
                  </a:lnTo>
                  <a:lnTo>
                    <a:pt x="23" y="109"/>
                  </a:lnTo>
                  <a:lnTo>
                    <a:pt x="20" y="109"/>
                  </a:lnTo>
                  <a:lnTo>
                    <a:pt x="11" y="109"/>
                  </a:lnTo>
                  <a:lnTo>
                    <a:pt x="11" y="112"/>
                  </a:lnTo>
                  <a:lnTo>
                    <a:pt x="23" y="117"/>
                  </a:lnTo>
                  <a:lnTo>
                    <a:pt x="0" y="124"/>
                  </a:lnTo>
                  <a:lnTo>
                    <a:pt x="0" y="125"/>
                  </a:lnTo>
                  <a:lnTo>
                    <a:pt x="10" y="128"/>
                  </a:lnTo>
                  <a:lnTo>
                    <a:pt x="20" y="129"/>
                  </a:lnTo>
                  <a:lnTo>
                    <a:pt x="23" y="130"/>
                  </a:lnTo>
                  <a:lnTo>
                    <a:pt x="25" y="134"/>
                  </a:lnTo>
                  <a:lnTo>
                    <a:pt x="26" y="139"/>
                  </a:lnTo>
                  <a:lnTo>
                    <a:pt x="27" y="146"/>
                  </a:lnTo>
                  <a:lnTo>
                    <a:pt x="21" y="148"/>
                  </a:lnTo>
                  <a:lnTo>
                    <a:pt x="31" y="148"/>
                  </a:lnTo>
                  <a:lnTo>
                    <a:pt x="33" y="154"/>
                  </a:lnTo>
                  <a:lnTo>
                    <a:pt x="45" y="151"/>
                  </a:lnTo>
                  <a:lnTo>
                    <a:pt x="61" y="151"/>
                  </a:lnTo>
                  <a:lnTo>
                    <a:pt x="63" y="147"/>
                  </a:lnTo>
                  <a:lnTo>
                    <a:pt x="65" y="144"/>
                  </a:lnTo>
                  <a:lnTo>
                    <a:pt x="67" y="142"/>
                  </a:lnTo>
                  <a:lnTo>
                    <a:pt x="70" y="141"/>
                  </a:lnTo>
                  <a:lnTo>
                    <a:pt x="76" y="141"/>
                  </a:lnTo>
                  <a:lnTo>
                    <a:pt x="85" y="143"/>
                  </a:lnTo>
                  <a:lnTo>
                    <a:pt x="90" y="140"/>
                  </a:lnTo>
                  <a:lnTo>
                    <a:pt x="98" y="137"/>
                  </a:lnTo>
                  <a:lnTo>
                    <a:pt x="106" y="136"/>
                  </a:lnTo>
                  <a:lnTo>
                    <a:pt x="115" y="134"/>
                  </a:lnTo>
                  <a:lnTo>
                    <a:pt x="133" y="133"/>
                  </a:lnTo>
                  <a:lnTo>
                    <a:pt x="148" y="133"/>
                  </a:lnTo>
                  <a:lnTo>
                    <a:pt x="160" y="125"/>
                  </a:lnTo>
                  <a:lnTo>
                    <a:pt x="160" y="117"/>
                  </a:lnTo>
                  <a:lnTo>
                    <a:pt x="162" y="111"/>
                  </a:lnTo>
                  <a:lnTo>
                    <a:pt x="163" y="108"/>
                  </a:lnTo>
                  <a:lnTo>
                    <a:pt x="165" y="106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80" y="47"/>
                  </a:lnTo>
                  <a:lnTo>
                    <a:pt x="166" y="37"/>
                  </a:lnTo>
                  <a:lnTo>
                    <a:pt x="164" y="39"/>
                  </a:lnTo>
                  <a:lnTo>
                    <a:pt x="164" y="27"/>
                  </a:lnTo>
                  <a:lnTo>
                    <a:pt x="160" y="27"/>
                  </a:lnTo>
                  <a:lnTo>
                    <a:pt x="160" y="20"/>
                  </a:lnTo>
                  <a:lnTo>
                    <a:pt x="156" y="22"/>
                  </a:lnTo>
                  <a:lnTo>
                    <a:pt x="154" y="24"/>
                  </a:lnTo>
                  <a:lnTo>
                    <a:pt x="153" y="25"/>
                  </a:lnTo>
                  <a:lnTo>
                    <a:pt x="151" y="26"/>
                  </a:lnTo>
                  <a:lnTo>
                    <a:pt x="150" y="27"/>
                  </a:lnTo>
                  <a:lnTo>
                    <a:pt x="148" y="28"/>
                  </a:lnTo>
                  <a:lnTo>
                    <a:pt x="145" y="29"/>
                  </a:lnTo>
                  <a:lnTo>
                    <a:pt x="141" y="29"/>
                  </a:lnTo>
                  <a:lnTo>
                    <a:pt x="132" y="27"/>
                  </a:lnTo>
                  <a:lnTo>
                    <a:pt x="123" y="24"/>
                  </a:lnTo>
                  <a:lnTo>
                    <a:pt x="123" y="13"/>
                  </a:lnTo>
                  <a:lnTo>
                    <a:pt x="123" y="11"/>
                  </a:lnTo>
                  <a:lnTo>
                    <a:pt x="122" y="9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8"/>
                  </a:lnTo>
                  <a:lnTo>
                    <a:pt x="118" y="6"/>
                  </a:lnTo>
                  <a:lnTo>
                    <a:pt x="117" y="2"/>
                  </a:lnTo>
                  <a:lnTo>
                    <a:pt x="106" y="2"/>
                  </a:lnTo>
                  <a:lnTo>
                    <a:pt x="106" y="6"/>
                  </a:lnTo>
                  <a:lnTo>
                    <a:pt x="105" y="9"/>
                  </a:lnTo>
                  <a:lnTo>
                    <a:pt x="103" y="11"/>
                  </a:lnTo>
                  <a:lnTo>
                    <a:pt x="99" y="12"/>
                  </a:lnTo>
                  <a:lnTo>
                    <a:pt x="96" y="12"/>
                  </a:lnTo>
                  <a:lnTo>
                    <a:pt x="92" y="11"/>
                  </a:lnTo>
                  <a:lnTo>
                    <a:pt x="90" y="10"/>
                  </a:lnTo>
                  <a:lnTo>
                    <a:pt x="88" y="8"/>
                  </a:lnTo>
                  <a:lnTo>
                    <a:pt x="87" y="5"/>
                  </a:lnTo>
                  <a:lnTo>
                    <a:pt x="84" y="7"/>
                  </a:lnTo>
                  <a:lnTo>
                    <a:pt x="83" y="9"/>
                  </a:lnTo>
                  <a:lnTo>
                    <a:pt x="81" y="10"/>
                  </a:lnTo>
                  <a:lnTo>
                    <a:pt x="77" y="10"/>
                  </a:lnTo>
                  <a:lnTo>
                    <a:pt x="71" y="8"/>
                  </a:lnTo>
                  <a:lnTo>
                    <a:pt x="63" y="3"/>
                  </a:lnTo>
                  <a:lnTo>
                    <a:pt x="60" y="1"/>
                  </a:lnTo>
                  <a:lnTo>
                    <a:pt x="57" y="0"/>
                  </a:lnTo>
                  <a:lnTo>
                    <a:pt x="56" y="1"/>
                  </a:lnTo>
                  <a:lnTo>
                    <a:pt x="55" y="2"/>
                  </a:lnTo>
                  <a:lnTo>
                    <a:pt x="54" y="3"/>
                  </a:lnTo>
                  <a:lnTo>
                    <a:pt x="54" y="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70" name="Freeform 534"/>
            <p:cNvSpPr>
              <a:spLocks/>
            </p:cNvSpPr>
            <p:nvPr/>
          </p:nvSpPr>
          <p:spPr bwMode="auto">
            <a:xfrm>
              <a:off x="7193881" y="3086266"/>
              <a:ext cx="648376" cy="538710"/>
            </a:xfrm>
            <a:custGeom>
              <a:avLst/>
              <a:gdLst>
                <a:gd name="T0" fmla="*/ 307458775 w 337"/>
                <a:gd name="T1" fmla="*/ 50403125 h 280"/>
                <a:gd name="T2" fmla="*/ 289816904 w 337"/>
                <a:gd name="T3" fmla="*/ 60483750 h 280"/>
                <a:gd name="T4" fmla="*/ 216733235 w 337"/>
                <a:gd name="T5" fmla="*/ 95765938 h 280"/>
                <a:gd name="T6" fmla="*/ 236894466 w 337"/>
                <a:gd name="T7" fmla="*/ 126007813 h 280"/>
                <a:gd name="T8" fmla="*/ 249494442 w 337"/>
                <a:gd name="T9" fmla="*/ 133569075 h 280"/>
                <a:gd name="T10" fmla="*/ 241934774 w 337"/>
                <a:gd name="T11" fmla="*/ 161290000 h 280"/>
                <a:gd name="T12" fmla="*/ 219252595 w 337"/>
                <a:gd name="T13" fmla="*/ 176410938 h 280"/>
                <a:gd name="T14" fmla="*/ 199091364 w 337"/>
                <a:gd name="T15" fmla="*/ 201612500 h 280"/>
                <a:gd name="T16" fmla="*/ 194051056 w 337"/>
                <a:gd name="T17" fmla="*/ 330141263 h 280"/>
                <a:gd name="T18" fmla="*/ 136088310 w 337"/>
                <a:gd name="T19" fmla="*/ 325100950 h 280"/>
                <a:gd name="T20" fmla="*/ 113406132 w 337"/>
                <a:gd name="T21" fmla="*/ 355342825 h 280"/>
                <a:gd name="T22" fmla="*/ 68043361 w 337"/>
                <a:gd name="T23" fmla="*/ 395665325 h 280"/>
                <a:gd name="T24" fmla="*/ 10080616 w 337"/>
                <a:gd name="T25" fmla="*/ 423386250 h 280"/>
                <a:gd name="T26" fmla="*/ 42841822 w 337"/>
                <a:gd name="T27" fmla="*/ 491431263 h 280"/>
                <a:gd name="T28" fmla="*/ 63003054 w 337"/>
                <a:gd name="T29" fmla="*/ 551915013 h 280"/>
                <a:gd name="T30" fmla="*/ 50403078 w 337"/>
                <a:gd name="T31" fmla="*/ 582156888 h 280"/>
                <a:gd name="T32" fmla="*/ 32761207 w 337"/>
                <a:gd name="T33" fmla="*/ 594756875 h 280"/>
                <a:gd name="T34" fmla="*/ 12599976 w 337"/>
                <a:gd name="T35" fmla="*/ 622479388 h 280"/>
                <a:gd name="T36" fmla="*/ 20161231 w 337"/>
                <a:gd name="T37" fmla="*/ 632560013 h 280"/>
                <a:gd name="T38" fmla="*/ 63003054 w 337"/>
                <a:gd name="T39" fmla="*/ 652721263 h 280"/>
                <a:gd name="T40" fmla="*/ 78123977 w 337"/>
                <a:gd name="T41" fmla="*/ 700603438 h 280"/>
                <a:gd name="T42" fmla="*/ 113406132 w 337"/>
                <a:gd name="T43" fmla="*/ 665321250 h 280"/>
                <a:gd name="T44" fmla="*/ 267136313 w 337"/>
                <a:gd name="T45" fmla="*/ 627519700 h 280"/>
                <a:gd name="T46" fmla="*/ 330139366 w 337"/>
                <a:gd name="T47" fmla="*/ 624998750 h 280"/>
                <a:gd name="T48" fmla="*/ 360381213 w 337"/>
                <a:gd name="T49" fmla="*/ 627519700 h 280"/>
                <a:gd name="T50" fmla="*/ 385582752 w 337"/>
                <a:gd name="T51" fmla="*/ 624998750 h 280"/>
                <a:gd name="T52" fmla="*/ 420864907 w 337"/>
                <a:gd name="T53" fmla="*/ 635079375 h 280"/>
                <a:gd name="T54" fmla="*/ 481348600 w 337"/>
                <a:gd name="T55" fmla="*/ 632560013 h 280"/>
                <a:gd name="T56" fmla="*/ 521671062 w 337"/>
                <a:gd name="T57" fmla="*/ 614918125 h 280"/>
                <a:gd name="T58" fmla="*/ 577114448 w 337"/>
                <a:gd name="T59" fmla="*/ 624998750 h 280"/>
                <a:gd name="T60" fmla="*/ 584675704 w 337"/>
                <a:gd name="T61" fmla="*/ 604837500 h 280"/>
                <a:gd name="T62" fmla="*/ 614917550 w 337"/>
                <a:gd name="T63" fmla="*/ 604837500 h 280"/>
                <a:gd name="T64" fmla="*/ 640119089 w 337"/>
                <a:gd name="T65" fmla="*/ 617439075 h 280"/>
                <a:gd name="T66" fmla="*/ 680441552 w 337"/>
                <a:gd name="T67" fmla="*/ 602318138 h 280"/>
                <a:gd name="T68" fmla="*/ 705643091 w 337"/>
                <a:gd name="T69" fmla="*/ 589716563 h 280"/>
                <a:gd name="T70" fmla="*/ 743444605 w 337"/>
                <a:gd name="T71" fmla="*/ 594756875 h 280"/>
                <a:gd name="T72" fmla="*/ 738404297 w 337"/>
                <a:gd name="T73" fmla="*/ 572076263 h 280"/>
                <a:gd name="T74" fmla="*/ 753525221 w 337"/>
                <a:gd name="T75" fmla="*/ 488910313 h 280"/>
                <a:gd name="T76" fmla="*/ 821570170 w 337"/>
                <a:gd name="T77" fmla="*/ 463708750 h 280"/>
                <a:gd name="T78" fmla="*/ 803928299 w 337"/>
                <a:gd name="T79" fmla="*/ 448587813 h 280"/>
                <a:gd name="T80" fmla="*/ 781247707 w 337"/>
                <a:gd name="T81" fmla="*/ 395665325 h 280"/>
                <a:gd name="T82" fmla="*/ 763605836 w 337"/>
                <a:gd name="T83" fmla="*/ 383063750 h 280"/>
                <a:gd name="T84" fmla="*/ 745965553 w 337"/>
                <a:gd name="T85" fmla="*/ 370463763 h 280"/>
                <a:gd name="T86" fmla="*/ 740925245 w 337"/>
                <a:gd name="T87" fmla="*/ 330141263 h 280"/>
                <a:gd name="T88" fmla="*/ 761086476 w 337"/>
                <a:gd name="T89" fmla="*/ 322580000 h 280"/>
                <a:gd name="T90" fmla="*/ 849291069 w 337"/>
                <a:gd name="T91" fmla="*/ 274697825 h 280"/>
                <a:gd name="T92" fmla="*/ 801408939 w 337"/>
                <a:gd name="T93" fmla="*/ 246975313 h 280"/>
                <a:gd name="T94" fmla="*/ 740925245 w 337"/>
                <a:gd name="T95" fmla="*/ 214214075 h 280"/>
                <a:gd name="T96" fmla="*/ 645159397 w 337"/>
                <a:gd name="T97" fmla="*/ 148690013 h 280"/>
                <a:gd name="T98" fmla="*/ 612396603 w 337"/>
                <a:gd name="T99" fmla="*/ 103327200 h 280"/>
                <a:gd name="T100" fmla="*/ 599796627 w 337"/>
                <a:gd name="T101" fmla="*/ 68045013 h 280"/>
                <a:gd name="T102" fmla="*/ 589716011 w 337"/>
                <a:gd name="T103" fmla="*/ 27722513 h 280"/>
                <a:gd name="T104" fmla="*/ 544353241 w 337"/>
                <a:gd name="T105" fmla="*/ 7561263 h 280"/>
                <a:gd name="T106" fmla="*/ 491429216 w 337"/>
                <a:gd name="T107" fmla="*/ 20161250 h 280"/>
                <a:gd name="T108" fmla="*/ 461187369 w 337"/>
                <a:gd name="T109" fmla="*/ 40322500 h 280"/>
                <a:gd name="T110" fmla="*/ 435985830 w 337"/>
                <a:gd name="T111" fmla="*/ 12601575 h 280"/>
                <a:gd name="T112" fmla="*/ 423385854 w 337"/>
                <a:gd name="T113" fmla="*/ 0 h 280"/>
                <a:gd name="T114" fmla="*/ 362902161 w 337"/>
                <a:gd name="T115" fmla="*/ 0 h 28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37" h="280">
                  <a:moveTo>
                    <a:pt x="122" y="11"/>
                  </a:moveTo>
                  <a:lnTo>
                    <a:pt x="122" y="16"/>
                  </a:lnTo>
                  <a:lnTo>
                    <a:pt x="122" y="20"/>
                  </a:lnTo>
                  <a:lnTo>
                    <a:pt x="121" y="22"/>
                  </a:lnTo>
                  <a:lnTo>
                    <a:pt x="119" y="23"/>
                  </a:lnTo>
                  <a:lnTo>
                    <a:pt x="115" y="24"/>
                  </a:lnTo>
                  <a:lnTo>
                    <a:pt x="106" y="26"/>
                  </a:lnTo>
                  <a:lnTo>
                    <a:pt x="97" y="31"/>
                  </a:lnTo>
                  <a:lnTo>
                    <a:pt x="86" y="38"/>
                  </a:lnTo>
                  <a:lnTo>
                    <a:pt x="83" y="50"/>
                  </a:lnTo>
                  <a:lnTo>
                    <a:pt x="90" y="50"/>
                  </a:lnTo>
                  <a:lnTo>
                    <a:pt x="94" y="50"/>
                  </a:lnTo>
                  <a:lnTo>
                    <a:pt x="96" y="51"/>
                  </a:lnTo>
                  <a:lnTo>
                    <a:pt x="98" y="52"/>
                  </a:lnTo>
                  <a:lnTo>
                    <a:pt x="99" y="53"/>
                  </a:lnTo>
                  <a:lnTo>
                    <a:pt x="98" y="56"/>
                  </a:lnTo>
                  <a:lnTo>
                    <a:pt x="97" y="60"/>
                  </a:lnTo>
                  <a:lnTo>
                    <a:pt x="96" y="64"/>
                  </a:lnTo>
                  <a:lnTo>
                    <a:pt x="94" y="67"/>
                  </a:lnTo>
                  <a:lnTo>
                    <a:pt x="90" y="69"/>
                  </a:lnTo>
                  <a:lnTo>
                    <a:pt x="87" y="70"/>
                  </a:lnTo>
                  <a:lnTo>
                    <a:pt x="83" y="71"/>
                  </a:lnTo>
                  <a:lnTo>
                    <a:pt x="79" y="72"/>
                  </a:lnTo>
                  <a:lnTo>
                    <a:pt x="79" y="80"/>
                  </a:lnTo>
                  <a:lnTo>
                    <a:pt x="68" y="88"/>
                  </a:lnTo>
                  <a:lnTo>
                    <a:pt x="72" y="112"/>
                  </a:lnTo>
                  <a:lnTo>
                    <a:pt x="77" y="131"/>
                  </a:lnTo>
                  <a:lnTo>
                    <a:pt x="58" y="131"/>
                  </a:lnTo>
                  <a:lnTo>
                    <a:pt x="56" y="129"/>
                  </a:lnTo>
                  <a:lnTo>
                    <a:pt x="54" y="129"/>
                  </a:lnTo>
                  <a:lnTo>
                    <a:pt x="52" y="131"/>
                  </a:lnTo>
                  <a:lnTo>
                    <a:pt x="49" y="134"/>
                  </a:lnTo>
                  <a:lnTo>
                    <a:pt x="45" y="141"/>
                  </a:lnTo>
                  <a:lnTo>
                    <a:pt x="43" y="148"/>
                  </a:lnTo>
                  <a:lnTo>
                    <a:pt x="32" y="148"/>
                  </a:lnTo>
                  <a:lnTo>
                    <a:pt x="27" y="157"/>
                  </a:lnTo>
                  <a:lnTo>
                    <a:pt x="0" y="157"/>
                  </a:lnTo>
                  <a:lnTo>
                    <a:pt x="1" y="161"/>
                  </a:lnTo>
                  <a:lnTo>
                    <a:pt x="4" y="168"/>
                  </a:lnTo>
                  <a:lnTo>
                    <a:pt x="7" y="177"/>
                  </a:lnTo>
                  <a:lnTo>
                    <a:pt x="13" y="186"/>
                  </a:lnTo>
                  <a:lnTo>
                    <a:pt x="17" y="195"/>
                  </a:lnTo>
                  <a:lnTo>
                    <a:pt x="21" y="205"/>
                  </a:lnTo>
                  <a:lnTo>
                    <a:pt x="24" y="213"/>
                  </a:lnTo>
                  <a:lnTo>
                    <a:pt x="25" y="219"/>
                  </a:lnTo>
                  <a:lnTo>
                    <a:pt x="25" y="221"/>
                  </a:lnTo>
                  <a:lnTo>
                    <a:pt x="24" y="225"/>
                  </a:lnTo>
                  <a:lnTo>
                    <a:pt x="20" y="231"/>
                  </a:lnTo>
                  <a:lnTo>
                    <a:pt x="18" y="233"/>
                  </a:lnTo>
                  <a:lnTo>
                    <a:pt x="16" y="235"/>
                  </a:lnTo>
                  <a:lnTo>
                    <a:pt x="13" y="236"/>
                  </a:lnTo>
                  <a:lnTo>
                    <a:pt x="9" y="236"/>
                  </a:lnTo>
                  <a:lnTo>
                    <a:pt x="7" y="243"/>
                  </a:lnTo>
                  <a:lnTo>
                    <a:pt x="5" y="247"/>
                  </a:lnTo>
                  <a:lnTo>
                    <a:pt x="5" y="249"/>
                  </a:lnTo>
                  <a:lnTo>
                    <a:pt x="6" y="250"/>
                  </a:lnTo>
                  <a:lnTo>
                    <a:pt x="8" y="251"/>
                  </a:lnTo>
                  <a:lnTo>
                    <a:pt x="12" y="251"/>
                  </a:lnTo>
                  <a:lnTo>
                    <a:pt x="18" y="253"/>
                  </a:lnTo>
                  <a:lnTo>
                    <a:pt x="25" y="259"/>
                  </a:lnTo>
                  <a:lnTo>
                    <a:pt x="23" y="272"/>
                  </a:lnTo>
                  <a:lnTo>
                    <a:pt x="27" y="280"/>
                  </a:lnTo>
                  <a:lnTo>
                    <a:pt x="31" y="278"/>
                  </a:lnTo>
                  <a:lnTo>
                    <a:pt x="34" y="278"/>
                  </a:lnTo>
                  <a:lnTo>
                    <a:pt x="41" y="278"/>
                  </a:lnTo>
                  <a:lnTo>
                    <a:pt x="45" y="264"/>
                  </a:lnTo>
                  <a:lnTo>
                    <a:pt x="63" y="258"/>
                  </a:lnTo>
                  <a:lnTo>
                    <a:pt x="91" y="251"/>
                  </a:lnTo>
                  <a:lnTo>
                    <a:pt x="106" y="249"/>
                  </a:lnTo>
                  <a:lnTo>
                    <a:pt x="119" y="248"/>
                  </a:lnTo>
                  <a:lnTo>
                    <a:pt x="126" y="248"/>
                  </a:lnTo>
                  <a:lnTo>
                    <a:pt x="131" y="248"/>
                  </a:lnTo>
                  <a:lnTo>
                    <a:pt x="136" y="250"/>
                  </a:lnTo>
                  <a:lnTo>
                    <a:pt x="141" y="251"/>
                  </a:lnTo>
                  <a:lnTo>
                    <a:pt x="143" y="249"/>
                  </a:lnTo>
                  <a:lnTo>
                    <a:pt x="145" y="248"/>
                  </a:lnTo>
                  <a:lnTo>
                    <a:pt x="147" y="248"/>
                  </a:lnTo>
                  <a:lnTo>
                    <a:pt x="153" y="248"/>
                  </a:lnTo>
                  <a:lnTo>
                    <a:pt x="158" y="248"/>
                  </a:lnTo>
                  <a:lnTo>
                    <a:pt x="158" y="251"/>
                  </a:lnTo>
                  <a:lnTo>
                    <a:pt x="167" y="252"/>
                  </a:lnTo>
                  <a:lnTo>
                    <a:pt x="177" y="252"/>
                  </a:lnTo>
                  <a:lnTo>
                    <a:pt x="184" y="252"/>
                  </a:lnTo>
                  <a:lnTo>
                    <a:pt x="191" y="251"/>
                  </a:lnTo>
                  <a:lnTo>
                    <a:pt x="197" y="248"/>
                  </a:lnTo>
                  <a:lnTo>
                    <a:pt x="201" y="246"/>
                  </a:lnTo>
                  <a:lnTo>
                    <a:pt x="207" y="244"/>
                  </a:lnTo>
                  <a:lnTo>
                    <a:pt x="216" y="243"/>
                  </a:lnTo>
                  <a:lnTo>
                    <a:pt x="216" y="248"/>
                  </a:lnTo>
                  <a:lnTo>
                    <a:pt x="229" y="248"/>
                  </a:lnTo>
                  <a:lnTo>
                    <a:pt x="229" y="244"/>
                  </a:lnTo>
                  <a:lnTo>
                    <a:pt x="231" y="241"/>
                  </a:lnTo>
                  <a:lnTo>
                    <a:pt x="232" y="240"/>
                  </a:lnTo>
                  <a:lnTo>
                    <a:pt x="236" y="240"/>
                  </a:lnTo>
                  <a:lnTo>
                    <a:pt x="239" y="240"/>
                  </a:lnTo>
                  <a:lnTo>
                    <a:pt x="244" y="240"/>
                  </a:lnTo>
                  <a:lnTo>
                    <a:pt x="248" y="241"/>
                  </a:lnTo>
                  <a:lnTo>
                    <a:pt x="251" y="243"/>
                  </a:lnTo>
                  <a:lnTo>
                    <a:pt x="254" y="245"/>
                  </a:lnTo>
                  <a:lnTo>
                    <a:pt x="261" y="240"/>
                  </a:lnTo>
                  <a:lnTo>
                    <a:pt x="266" y="239"/>
                  </a:lnTo>
                  <a:lnTo>
                    <a:pt x="270" y="239"/>
                  </a:lnTo>
                  <a:lnTo>
                    <a:pt x="273" y="238"/>
                  </a:lnTo>
                  <a:lnTo>
                    <a:pt x="275" y="236"/>
                  </a:lnTo>
                  <a:lnTo>
                    <a:pt x="280" y="234"/>
                  </a:lnTo>
                  <a:lnTo>
                    <a:pt x="288" y="233"/>
                  </a:lnTo>
                  <a:lnTo>
                    <a:pt x="292" y="235"/>
                  </a:lnTo>
                  <a:lnTo>
                    <a:pt x="295" y="236"/>
                  </a:lnTo>
                  <a:lnTo>
                    <a:pt x="294" y="233"/>
                  </a:lnTo>
                  <a:lnTo>
                    <a:pt x="293" y="230"/>
                  </a:lnTo>
                  <a:lnTo>
                    <a:pt x="293" y="227"/>
                  </a:lnTo>
                  <a:lnTo>
                    <a:pt x="294" y="222"/>
                  </a:lnTo>
                  <a:lnTo>
                    <a:pt x="292" y="204"/>
                  </a:lnTo>
                  <a:lnTo>
                    <a:pt x="299" y="194"/>
                  </a:lnTo>
                  <a:lnTo>
                    <a:pt x="307" y="194"/>
                  </a:lnTo>
                  <a:lnTo>
                    <a:pt x="318" y="189"/>
                  </a:lnTo>
                  <a:lnTo>
                    <a:pt x="326" y="184"/>
                  </a:lnTo>
                  <a:lnTo>
                    <a:pt x="322" y="180"/>
                  </a:lnTo>
                  <a:lnTo>
                    <a:pt x="320" y="179"/>
                  </a:lnTo>
                  <a:lnTo>
                    <a:pt x="319" y="178"/>
                  </a:lnTo>
                  <a:lnTo>
                    <a:pt x="317" y="174"/>
                  </a:lnTo>
                  <a:lnTo>
                    <a:pt x="312" y="164"/>
                  </a:lnTo>
                  <a:lnTo>
                    <a:pt x="310" y="157"/>
                  </a:lnTo>
                  <a:lnTo>
                    <a:pt x="308" y="154"/>
                  </a:lnTo>
                  <a:lnTo>
                    <a:pt x="306" y="153"/>
                  </a:lnTo>
                  <a:lnTo>
                    <a:pt x="303" y="152"/>
                  </a:lnTo>
                  <a:lnTo>
                    <a:pt x="300" y="151"/>
                  </a:lnTo>
                  <a:lnTo>
                    <a:pt x="298" y="150"/>
                  </a:lnTo>
                  <a:lnTo>
                    <a:pt x="296" y="147"/>
                  </a:lnTo>
                  <a:lnTo>
                    <a:pt x="294" y="141"/>
                  </a:lnTo>
                  <a:lnTo>
                    <a:pt x="294" y="134"/>
                  </a:lnTo>
                  <a:lnTo>
                    <a:pt x="294" y="131"/>
                  </a:lnTo>
                  <a:lnTo>
                    <a:pt x="296" y="129"/>
                  </a:lnTo>
                  <a:lnTo>
                    <a:pt x="298" y="128"/>
                  </a:lnTo>
                  <a:lnTo>
                    <a:pt x="302" y="128"/>
                  </a:lnTo>
                  <a:lnTo>
                    <a:pt x="310" y="128"/>
                  </a:lnTo>
                  <a:lnTo>
                    <a:pt x="321" y="129"/>
                  </a:lnTo>
                  <a:lnTo>
                    <a:pt x="337" y="109"/>
                  </a:lnTo>
                  <a:lnTo>
                    <a:pt x="330" y="102"/>
                  </a:lnTo>
                  <a:lnTo>
                    <a:pt x="324" y="99"/>
                  </a:lnTo>
                  <a:lnTo>
                    <a:pt x="318" y="98"/>
                  </a:lnTo>
                  <a:lnTo>
                    <a:pt x="307" y="97"/>
                  </a:lnTo>
                  <a:lnTo>
                    <a:pt x="295" y="97"/>
                  </a:lnTo>
                  <a:lnTo>
                    <a:pt x="294" y="85"/>
                  </a:lnTo>
                  <a:lnTo>
                    <a:pt x="263" y="73"/>
                  </a:lnTo>
                  <a:lnTo>
                    <a:pt x="260" y="65"/>
                  </a:lnTo>
                  <a:lnTo>
                    <a:pt x="256" y="59"/>
                  </a:lnTo>
                  <a:lnTo>
                    <a:pt x="251" y="54"/>
                  </a:lnTo>
                  <a:lnTo>
                    <a:pt x="243" y="50"/>
                  </a:lnTo>
                  <a:lnTo>
                    <a:pt x="243" y="41"/>
                  </a:lnTo>
                  <a:lnTo>
                    <a:pt x="242" y="34"/>
                  </a:lnTo>
                  <a:lnTo>
                    <a:pt x="240" y="30"/>
                  </a:lnTo>
                  <a:lnTo>
                    <a:pt x="238" y="27"/>
                  </a:lnTo>
                  <a:lnTo>
                    <a:pt x="235" y="24"/>
                  </a:lnTo>
                  <a:lnTo>
                    <a:pt x="234" y="21"/>
                  </a:lnTo>
                  <a:lnTo>
                    <a:pt x="234" y="11"/>
                  </a:lnTo>
                  <a:lnTo>
                    <a:pt x="227" y="11"/>
                  </a:lnTo>
                  <a:lnTo>
                    <a:pt x="227" y="3"/>
                  </a:lnTo>
                  <a:lnTo>
                    <a:pt x="216" y="3"/>
                  </a:lnTo>
                  <a:lnTo>
                    <a:pt x="205" y="4"/>
                  </a:lnTo>
                  <a:lnTo>
                    <a:pt x="199" y="5"/>
                  </a:lnTo>
                  <a:lnTo>
                    <a:pt x="195" y="8"/>
                  </a:lnTo>
                  <a:lnTo>
                    <a:pt x="192" y="11"/>
                  </a:lnTo>
                  <a:lnTo>
                    <a:pt x="191" y="16"/>
                  </a:lnTo>
                  <a:lnTo>
                    <a:pt x="183" y="16"/>
                  </a:lnTo>
                  <a:lnTo>
                    <a:pt x="178" y="15"/>
                  </a:lnTo>
                  <a:lnTo>
                    <a:pt x="173" y="13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70" y="0"/>
                  </a:lnTo>
                  <a:lnTo>
                    <a:pt x="168" y="0"/>
                  </a:lnTo>
                  <a:lnTo>
                    <a:pt x="159" y="3"/>
                  </a:lnTo>
                  <a:lnTo>
                    <a:pt x="144" y="5"/>
                  </a:lnTo>
                  <a:lnTo>
                    <a:pt x="144" y="0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71" name="Freeform 535"/>
            <p:cNvSpPr>
              <a:spLocks/>
            </p:cNvSpPr>
            <p:nvPr/>
          </p:nvSpPr>
          <p:spPr bwMode="auto">
            <a:xfrm>
              <a:off x="4969774" y="2880402"/>
              <a:ext cx="579114" cy="908111"/>
            </a:xfrm>
            <a:custGeom>
              <a:avLst/>
              <a:gdLst>
                <a:gd name="T0" fmla="*/ 108 w 301"/>
                <a:gd name="T1" fmla="*/ 29 h 472"/>
                <a:gd name="T2" fmla="*/ 92 w 301"/>
                <a:gd name="T3" fmla="*/ 40 h 472"/>
                <a:gd name="T4" fmla="*/ 86 w 301"/>
                <a:gd name="T5" fmla="*/ 64 h 472"/>
                <a:gd name="T6" fmla="*/ 95 w 301"/>
                <a:gd name="T7" fmla="*/ 97 h 472"/>
                <a:gd name="T8" fmla="*/ 78 w 301"/>
                <a:gd name="T9" fmla="*/ 121 h 472"/>
                <a:gd name="T10" fmla="*/ 77 w 301"/>
                <a:gd name="T11" fmla="*/ 132 h 472"/>
                <a:gd name="T12" fmla="*/ 92 w 301"/>
                <a:gd name="T13" fmla="*/ 133 h 472"/>
                <a:gd name="T14" fmla="*/ 102 w 301"/>
                <a:gd name="T15" fmla="*/ 145 h 472"/>
                <a:gd name="T16" fmla="*/ 92 w 301"/>
                <a:gd name="T17" fmla="*/ 179 h 472"/>
                <a:gd name="T18" fmla="*/ 92 w 301"/>
                <a:gd name="T19" fmla="*/ 208 h 472"/>
                <a:gd name="T20" fmla="*/ 115 w 301"/>
                <a:gd name="T21" fmla="*/ 213 h 472"/>
                <a:gd name="T22" fmla="*/ 142 w 301"/>
                <a:gd name="T23" fmla="*/ 209 h 472"/>
                <a:gd name="T24" fmla="*/ 126 w 301"/>
                <a:gd name="T25" fmla="*/ 228 h 472"/>
                <a:gd name="T26" fmla="*/ 133 w 301"/>
                <a:gd name="T27" fmla="*/ 250 h 472"/>
                <a:gd name="T28" fmla="*/ 140 w 301"/>
                <a:gd name="T29" fmla="*/ 284 h 472"/>
                <a:gd name="T30" fmla="*/ 140 w 301"/>
                <a:gd name="T31" fmla="*/ 310 h 472"/>
                <a:gd name="T32" fmla="*/ 86 w 301"/>
                <a:gd name="T33" fmla="*/ 305 h 472"/>
                <a:gd name="T34" fmla="*/ 83 w 301"/>
                <a:gd name="T35" fmla="*/ 318 h 472"/>
                <a:gd name="T36" fmla="*/ 55 w 301"/>
                <a:gd name="T37" fmla="*/ 362 h 472"/>
                <a:gd name="T38" fmla="*/ 59 w 301"/>
                <a:gd name="T39" fmla="*/ 379 h 472"/>
                <a:gd name="T40" fmla="*/ 79 w 301"/>
                <a:gd name="T41" fmla="*/ 396 h 472"/>
                <a:gd name="T42" fmla="*/ 115 w 301"/>
                <a:gd name="T43" fmla="*/ 404 h 472"/>
                <a:gd name="T44" fmla="*/ 136 w 301"/>
                <a:gd name="T45" fmla="*/ 399 h 472"/>
                <a:gd name="T46" fmla="*/ 102 w 301"/>
                <a:gd name="T47" fmla="*/ 425 h 472"/>
                <a:gd name="T48" fmla="*/ 59 w 301"/>
                <a:gd name="T49" fmla="*/ 422 h 472"/>
                <a:gd name="T50" fmla="*/ 38 w 301"/>
                <a:gd name="T51" fmla="*/ 440 h 472"/>
                <a:gd name="T52" fmla="*/ 2 w 301"/>
                <a:gd name="T53" fmla="*/ 467 h 472"/>
                <a:gd name="T54" fmla="*/ 9 w 301"/>
                <a:gd name="T55" fmla="*/ 466 h 472"/>
                <a:gd name="T56" fmla="*/ 50 w 301"/>
                <a:gd name="T57" fmla="*/ 460 h 472"/>
                <a:gd name="T58" fmla="*/ 117 w 301"/>
                <a:gd name="T59" fmla="*/ 452 h 472"/>
                <a:gd name="T60" fmla="*/ 136 w 301"/>
                <a:gd name="T61" fmla="*/ 456 h 472"/>
                <a:gd name="T62" fmla="*/ 158 w 301"/>
                <a:gd name="T63" fmla="*/ 455 h 472"/>
                <a:gd name="T64" fmla="*/ 236 w 301"/>
                <a:gd name="T65" fmla="*/ 461 h 472"/>
                <a:gd name="T66" fmla="*/ 265 w 301"/>
                <a:gd name="T67" fmla="*/ 454 h 472"/>
                <a:gd name="T68" fmla="*/ 248 w 301"/>
                <a:gd name="T69" fmla="*/ 432 h 472"/>
                <a:gd name="T70" fmla="*/ 274 w 301"/>
                <a:gd name="T71" fmla="*/ 405 h 472"/>
                <a:gd name="T72" fmla="*/ 291 w 301"/>
                <a:gd name="T73" fmla="*/ 391 h 472"/>
                <a:gd name="T74" fmla="*/ 301 w 301"/>
                <a:gd name="T75" fmla="*/ 367 h 472"/>
                <a:gd name="T76" fmla="*/ 277 w 301"/>
                <a:gd name="T77" fmla="*/ 349 h 472"/>
                <a:gd name="T78" fmla="*/ 237 w 301"/>
                <a:gd name="T79" fmla="*/ 350 h 472"/>
                <a:gd name="T80" fmla="*/ 252 w 301"/>
                <a:gd name="T81" fmla="*/ 318 h 472"/>
                <a:gd name="T82" fmla="*/ 239 w 301"/>
                <a:gd name="T83" fmla="*/ 303 h 472"/>
                <a:gd name="T84" fmla="*/ 235 w 301"/>
                <a:gd name="T85" fmla="*/ 267 h 472"/>
                <a:gd name="T86" fmla="*/ 214 w 301"/>
                <a:gd name="T87" fmla="*/ 247 h 472"/>
                <a:gd name="T88" fmla="*/ 201 w 301"/>
                <a:gd name="T89" fmla="*/ 211 h 472"/>
                <a:gd name="T90" fmla="*/ 188 w 301"/>
                <a:gd name="T91" fmla="*/ 173 h 472"/>
                <a:gd name="T92" fmla="*/ 164 w 301"/>
                <a:gd name="T93" fmla="*/ 158 h 472"/>
                <a:gd name="T94" fmla="*/ 137 w 301"/>
                <a:gd name="T95" fmla="*/ 145 h 472"/>
                <a:gd name="T96" fmla="*/ 156 w 301"/>
                <a:gd name="T97" fmla="*/ 134 h 472"/>
                <a:gd name="T98" fmla="*/ 185 w 301"/>
                <a:gd name="T99" fmla="*/ 113 h 472"/>
                <a:gd name="T100" fmla="*/ 207 w 301"/>
                <a:gd name="T101" fmla="*/ 70 h 472"/>
                <a:gd name="T102" fmla="*/ 131 w 301"/>
                <a:gd name="T103" fmla="*/ 65 h 472"/>
                <a:gd name="T104" fmla="*/ 170 w 301"/>
                <a:gd name="T105" fmla="*/ 21 h 472"/>
                <a:gd name="T106" fmla="*/ 136 w 301"/>
                <a:gd name="T107" fmla="*/ 6 h 4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472">
                  <a:moveTo>
                    <a:pt x="124" y="4"/>
                  </a:moveTo>
                  <a:lnTo>
                    <a:pt x="117" y="4"/>
                  </a:lnTo>
                  <a:lnTo>
                    <a:pt x="119" y="16"/>
                  </a:lnTo>
                  <a:lnTo>
                    <a:pt x="106" y="16"/>
                  </a:lnTo>
                  <a:lnTo>
                    <a:pt x="107" y="23"/>
                  </a:lnTo>
                  <a:lnTo>
                    <a:pt x="108" y="29"/>
                  </a:lnTo>
                  <a:lnTo>
                    <a:pt x="108" y="32"/>
                  </a:lnTo>
                  <a:lnTo>
                    <a:pt x="108" y="33"/>
                  </a:lnTo>
                  <a:lnTo>
                    <a:pt x="106" y="35"/>
                  </a:lnTo>
                  <a:lnTo>
                    <a:pt x="102" y="35"/>
                  </a:lnTo>
                  <a:lnTo>
                    <a:pt x="92" y="35"/>
                  </a:lnTo>
                  <a:lnTo>
                    <a:pt x="92" y="40"/>
                  </a:lnTo>
                  <a:lnTo>
                    <a:pt x="86" y="40"/>
                  </a:lnTo>
                  <a:lnTo>
                    <a:pt x="86" y="53"/>
                  </a:lnTo>
                  <a:lnTo>
                    <a:pt x="81" y="53"/>
                  </a:lnTo>
                  <a:lnTo>
                    <a:pt x="83" y="56"/>
                  </a:lnTo>
                  <a:lnTo>
                    <a:pt x="85" y="60"/>
                  </a:lnTo>
                  <a:lnTo>
                    <a:pt x="86" y="64"/>
                  </a:lnTo>
                  <a:lnTo>
                    <a:pt x="86" y="69"/>
                  </a:lnTo>
                  <a:lnTo>
                    <a:pt x="86" y="70"/>
                  </a:lnTo>
                  <a:lnTo>
                    <a:pt x="81" y="81"/>
                  </a:lnTo>
                  <a:lnTo>
                    <a:pt x="73" y="94"/>
                  </a:lnTo>
                  <a:lnTo>
                    <a:pt x="75" y="102"/>
                  </a:lnTo>
                  <a:lnTo>
                    <a:pt x="95" y="97"/>
                  </a:lnTo>
                  <a:lnTo>
                    <a:pt x="95" y="104"/>
                  </a:lnTo>
                  <a:lnTo>
                    <a:pt x="90" y="106"/>
                  </a:lnTo>
                  <a:lnTo>
                    <a:pt x="92" y="116"/>
                  </a:lnTo>
                  <a:lnTo>
                    <a:pt x="87" y="117"/>
                  </a:lnTo>
                  <a:lnTo>
                    <a:pt x="82" y="119"/>
                  </a:lnTo>
                  <a:lnTo>
                    <a:pt x="78" y="121"/>
                  </a:lnTo>
                  <a:lnTo>
                    <a:pt x="75" y="124"/>
                  </a:lnTo>
                  <a:lnTo>
                    <a:pt x="73" y="127"/>
                  </a:lnTo>
                  <a:lnTo>
                    <a:pt x="71" y="130"/>
                  </a:lnTo>
                  <a:lnTo>
                    <a:pt x="70" y="135"/>
                  </a:lnTo>
                  <a:lnTo>
                    <a:pt x="70" y="139"/>
                  </a:lnTo>
                  <a:lnTo>
                    <a:pt x="77" y="132"/>
                  </a:lnTo>
                  <a:lnTo>
                    <a:pt x="86" y="126"/>
                  </a:lnTo>
                  <a:lnTo>
                    <a:pt x="91" y="127"/>
                  </a:lnTo>
                  <a:lnTo>
                    <a:pt x="93" y="128"/>
                  </a:lnTo>
                  <a:lnTo>
                    <a:pt x="95" y="130"/>
                  </a:lnTo>
                  <a:lnTo>
                    <a:pt x="95" y="134"/>
                  </a:lnTo>
                  <a:lnTo>
                    <a:pt x="92" y="133"/>
                  </a:lnTo>
                  <a:lnTo>
                    <a:pt x="83" y="141"/>
                  </a:lnTo>
                  <a:lnTo>
                    <a:pt x="86" y="141"/>
                  </a:lnTo>
                  <a:lnTo>
                    <a:pt x="86" y="138"/>
                  </a:lnTo>
                  <a:lnTo>
                    <a:pt x="97" y="138"/>
                  </a:lnTo>
                  <a:lnTo>
                    <a:pt x="97" y="145"/>
                  </a:lnTo>
                  <a:lnTo>
                    <a:pt x="102" y="145"/>
                  </a:lnTo>
                  <a:lnTo>
                    <a:pt x="102" y="152"/>
                  </a:lnTo>
                  <a:lnTo>
                    <a:pt x="92" y="152"/>
                  </a:lnTo>
                  <a:lnTo>
                    <a:pt x="95" y="157"/>
                  </a:lnTo>
                  <a:lnTo>
                    <a:pt x="95" y="163"/>
                  </a:lnTo>
                  <a:lnTo>
                    <a:pt x="95" y="174"/>
                  </a:lnTo>
                  <a:lnTo>
                    <a:pt x="92" y="179"/>
                  </a:lnTo>
                  <a:lnTo>
                    <a:pt x="86" y="185"/>
                  </a:lnTo>
                  <a:lnTo>
                    <a:pt x="84" y="189"/>
                  </a:lnTo>
                  <a:lnTo>
                    <a:pt x="81" y="193"/>
                  </a:lnTo>
                  <a:lnTo>
                    <a:pt x="80" y="198"/>
                  </a:lnTo>
                  <a:lnTo>
                    <a:pt x="79" y="203"/>
                  </a:lnTo>
                  <a:lnTo>
                    <a:pt x="92" y="208"/>
                  </a:lnTo>
                  <a:lnTo>
                    <a:pt x="92" y="204"/>
                  </a:lnTo>
                  <a:lnTo>
                    <a:pt x="102" y="204"/>
                  </a:lnTo>
                  <a:lnTo>
                    <a:pt x="102" y="213"/>
                  </a:lnTo>
                  <a:lnTo>
                    <a:pt x="107" y="213"/>
                  </a:lnTo>
                  <a:lnTo>
                    <a:pt x="112" y="214"/>
                  </a:lnTo>
                  <a:lnTo>
                    <a:pt x="115" y="213"/>
                  </a:lnTo>
                  <a:lnTo>
                    <a:pt x="119" y="213"/>
                  </a:lnTo>
                  <a:lnTo>
                    <a:pt x="119" y="206"/>
                  </a:lnTo>
                  <a:lnTo>
                    <a:pt x="135" y="206"/>
                  </a:lnTo>
                  <a:lnTo>
                    <a:pt x="139" y="206"/>
                  </a:lnTo>
                  <a:lnTo>
                    <a:pt x="140" y="208"/>
                  </a:lnTo>
                  <a:lnTo>
                    <a:pt x="142" y="209"/>
                  </a:lnTo>
                  <a:lnTo>
                    <a:pt x="148" y="209"/>
                  </a:lnTo>
                  <a:lnTo>
                    <a:pt x="148" y="214"/>
                  </a:lnTo>
                  <a:lnTo>
                    <a:pt x="142" y="216"/>
                  </a:lnTo>
                  <a:lnTo>
                    <a:pt x="135" y="220"/>
                  </a:lnTo>
                  <a:lnTo>
                    <a:pt x="128" y="224"/>
                  </a:lnTo>
                  <a:lnTo>
                    <a:pt x="126" y="228"/>
                  </a:lnTo>
                  <a:lnTo>
                    <a:pt x="126" y="235"/>
                  </a:lnTo>
                  <a:lnTo>
                    <a:pt x="126" y="240"/>
                  </a:lnTo>
                  <a:lnTo>
                    <a:pt x="127" y="244"/>
                  </a:lnTo>
                  <a:lnTo>
                    <a:pt x="128" y="247"/>
                  </a:lnTo>
                  <a:lnTo>
                    <a:pt x="130" y="249"/>
                  </a:lnTo>
                  <a:lnTo>
                    <a:pt x="133" y="250"/>
                  </a:lnTo>
                  <a:lnTo>
                    <a:pt x="138" y="251"/>
                  </a:lnTo>
                  <a:lnTo>
                    <a:pt x="144" y="251"/>
                  </a:lnTo>
                  <a:lnTo>
                    <a:pt x="147" y="256"/>
                  </a:lnTo>
                  <a:lnTo>
                    <a:pt x="148" y="260"/>
                  </a:lnTo>
                  <a:lnTo>
                    <a:pt x="144" y="270"/>
                  </a:lnTo>
                  <a:lnTo>
                    <a:pt x="140" y="284"/>
                  </a:lnTo>
                  <a:lnTo>
                    <a:pt x="136" y="287"/>
                  </a:lnTo>
                  <a:lnTo>
                    <a:pt x="133" y="291"/>
                  </a:lnTo>
                  <a:lnTo>
                    <a:pt x="137" y="297"/>
                  </a:lnTo>
                  <a:lnTo>
                    <a:pt x="140" y="304"/>
                  </a:lnTo>
                  <a:lnTo>
                    <a:pt x="140" y="308"/>
                  </a:lnTo>
                  <a:lnTo>
                    <a:pt x="140" y="310"/>
                  </a:lnTo>
                  <a:lnTo>
                    <a:pt x="138" y="311"/>
                  </a:lnTo>
                  <a:lnTo>
                    <a:pt x="135" y="311"/>
                  </a:lnTo>
                  <a:lnTo>
                    <a:pt x="120" y="308"/>
                  </a:lnTo>
                  <a:lnTo>
                    <a:pt x="106" y="304"/>
                  </a:lnTo>
                  <a:lnTo>
                    <a:pt x="85" y="308"/>
                  </a:lnTo>
                  <a:lnTo>
                    <a:pt x="86" y="305"/>
                  </a:lnTo>
                  <a:lnTo>
                    <a:pt x="73" y="292"/>
                  </a:lnTo>
                  <a:lnTo>
                    <a:pt x="77" y="300"/>
                  </a:lnTo>
                  <a:lnTo>
                    <a:pt x="79" y="302"/>
                  </a:lnTo>
                  <a:lnTo>
                    <a:pt x="78" y="310"/>
                  </a:lnTo>
                  <a:lnTo>
                    <a:pt x="75" y="318"/>
                  </a:lnTo>
                  <a:lnTo>
                    <a:pt x="83" y="318"/>
                  </a:lnTo>
                  <a:lnTo>
                    <a:pt x="83" y="323"/>
                  </a:lnTo>
                  <a:lnTo>
                    <a:pt x="77" y="355"/>
                  </a:lnTo>
                  <a:lnTo>
                    <a:pt x="73" y="360"/>
                  </a:lnTo>
                  <a:lnTo>
                    <a:pt x="65" y="360"/>
                  </a:lnTo>
                  <a:lnTo>
                    <a:pt x="59" y="361"/>
                  </a:lnTo>
                  <a:lnTo>
                    <a:pt x="55" y="362"/>
                  </a:lnTo>
                  <a:lnTo>
                    <a:pt x="51" y="364"/>
                  </a:lnTo>
                  <a:lnTo>
                    <a:pt x="43" y="368"/>
                  </a:lnTo>
                  <a:lnTo>
                    <a:pt x="30" y="371"/>
                  </a:lnTo>
                  <a:lnTo>
                    <a:pt x="30" y="380"/>
                  </a:lnTo>
                  <a:lnTo>
                    <a:pt x="52" y="379"/>
                  </a:lnTo>
                  <a:lnTo>
                    <a:pt x="59" y="379"/>
                  </a:lnTo>
                  <a:lnTo>
                    <a:pt x="59" y="385"/>
                  </a:lnTo>
                  <a:lnTo>
                    <a:pt x="68" y="385"/>
                  </a:lnTo>
                  <a:lnTo>
                    <a:pt x="68" y="394"/>
                  </a:lnTo>
                  <a:lnTo>
                    <a:pt x="73" y="394"/>
                  </a:lnTo>
                  <a:lnTo>
                    <a:pt x="76" y="395"/>
                  </a:lnTo>
                  <a:lnTo>
                    <a:pt x="79" y="396"/>
                  </a:lnTo>
                  <a:lnTo>
                    <a:pt x="81" y="398"/>
                  </a:lnTo>
                  <a:lnTo>
                    <a:pt x="83" y="400"/>
                  </a:lnTo>
                  <a:lnTo>
                    <a:pt x="87" y="405"/>
                  </a:lnTo>
                  <a:lnTo>
                    <a:pt x="90" y="411"/>
                  </a:lnTo>
                  <a:lnTo>
                    <a:pt x="100" y="404"/>
                  </a:lnTo>
                  <a:lnTo>
                    <a:pt x="115" y="404"/>
                  </a:lnTo>
                  <a:lnTo>
                    <a:pt x="119" y="402"/>
                  </a:lnTo>
                  <a:lnTo>
                    <a:pt x="123" y="399"/>
                  </a:lnTo>
                  <a:lnTo>
                    <a:pt x="126" y="397"/>
                  </a:lnTo>
                  <a:lnTo>
                    <a:pt x="129" y="396"/>
                  </a:lnTo>
                  <a:lnTo>
                    <a:pt x="137" y="396"/>
                  </a:lnTo>
                  <a:lnTo>
                    <a:pt x="136" y="399"/>
                  </a:lnTo>
                  <a:lnTo>
                    <a:pt x="132" y="403"/>
                  </a:lnTo>
                  <a:lnTo>
                    <a:pt x="127" y="408"/>
                  </a:lnTo>
                  <a:lnTo>
                    <a:pt x="120" y="413"/>
                  </a:lnTo>
                  <a:lnTo>
                    <a:pt x="114" y="419"/>
                  </a:lnTo>
                  <a:lnTo>
                    <a:pt x="108" y="423"/>
                  </a:lnTo>
                  <a:lnTo>
                    <a:pt x="102" y="425"/>
                  </a:lnTo>
                  <a:lnTo>
                    <a:pt x="97" y="426"/>
                  </a:lnTo>
                  <a:lnTo>
                    <a:pt x="92" y="426"/>
                  </a:lnTo>
                  <a:lnTo>
                    <a:pt x="88" y="424"/>
                  </a:lnTo>
                  <a:lnTo>
                    <a:pt x="84" y="421"/>
                  </a:lnTo>
                  <a:lnTo>
                    <a:pt x="81" y="417"/>
                  </a:lnTo>
                  <a:lnTo>
                    <a:pt x="59" y="422"/>
                  </a:lnTo>
                  <a:lnTo>
                    <a:pt x="61" y="423"/>
                  </a:lnTo>
                  <a:lnTo>
                    <a:pt x="46" y="428"/>
                  </a:lnTo>
                  <a:lnTo>
                    <a:pt x="46" y="431"/>
                  </a:lnTo>
                  <a:lnTo>
                    <a:pt x="44" y="435"/>
                  </a:lnTo>
                  <a:lnTo>
                    <a:pt x="42" y="438"/>
                  </a:lnTo>
                  <a:lnTo>
                    <a:pt x="38" y="440"/>
                  </a:lnTo>
                  <a:lnTo>
                    <a:pt x="31" y="447"/>
                  </a:lnTo>
                  <a:lnTo>
                    <a:pt x="23" y="452"/>
                  </a:lnTo>
                  <a:lnTo>
                    <a:pt x="15" y="457"/>
                  </a:lnTo>
                  <a:lnTo>
                    <a:pt x="7" y="462"/>
                  </a:lnTo>
                  <a:lnTo>
                    <a:pt x="4" y="464"/>
                  </a:lnTo>
                  <a:lnTo>
                    <a:pt x="2" y="467"/>
                  </a:lnTo>
                  <a:lnTo>
                    <a:pt x="1" y="469"/>
                  </a:lnTo>
                  <a:lnTo>
                    <a:pt x="0" y="472"/>
                  </a:lnTo>
                  <a:lnTo>
                    <a:pt x="5" y="471"/>
                  </a:lnTo>
                  <a:lnTo>
                    <a:pt x="7" y="469"/>
                  </a:lnTo>
                  <a:lnTo>
                    <a:pt x="9" y="468"/>
                  </a:lnTo>
                  <a:lnTo>
                    <a:pt x="9" y="466"/>
                  </a:lnTo>
                  <a:lnTo>
                    <a:pt x="10" y="464"/>
                  </a:lnTo>
                  <a:lnTo>
                    <a:pt x="12" y="463"/>
                  </a:lnTo>
                  <a:lnTo>
                    <a:pt x="16" y="462"/>
                  </a:lnTo>
                  <a:lnTo>
                    <a:pt x="21" y="462"/>
                  </a:lnTo>
                  <a:lnTo>
                    <a:pt x="37" y="460"/>
                  </a:lnTo>
                  <a:lnTo>
                    <a:pt x="50" y="460"/>
                  </a:lnTo>
                  <a:lnTo>
                    <a:pt x="63" y="468"/>
                  </a:lnTo>
                  <a:lnTo>
                    <a:pt x="75" y="452"/>
                  </a:lnTo>
                  <a:lnTo>
                    <a:pt x="106" y="449"/>
                  </a:lnTo>
                  <a:lnTo>
                    <a:pt x="112" y="449"/>
                  </a:lnTo>
                  <a:lnTo>
                    <a:pt x="115" y="450"/>
                  </a:lnTo>
                  <a:lnTo>
                    <a:pt x="117" y="452"/>
                  </a:lnTo>
                  <a:lnTo>
                    <a:pt x="119" y="455"/>
                  </a:lnTo>
                  <a:lnTo>
                    <a:pt x="119" y="459"/>
                  </a:lnTo>
                  <a:lnTo>
                    <a:pt x="129" y="459"/>
                  </a:lnTo>
                  <a:lnTo>
                    <a:pt x="133" y="458"/>
                  </a:lnTo>
                  <a:lnTo>
                    <a:pt x="135" y="458"/>
                  </a:lnTo>
                  <a:lnTo>
                    <a:pt x="136" y="456"/>
                  </a:lnTo>
                  <a:lnTo>
                    <a:pt x="137" y="454"/>
                  </a:lnTo>
                  <a:lnTo>
                    <a:pt x="151" y="454"/>
                  </a:lnTo>
                  <a:lnTo>
                    <a:pt x="155" y="453"/>
                  </a:lnTo>
                  <a:lnTo>
                    <a:pt x="156" y="453"/>
                  </a:lnTo>
                  <a:lnTo>
                    <a:pt x="156" y="454"/>
                  </a:lnTo>
                  <a:lnTo>
                    <a:pt x="158" y="455"/>
                  </a:lnTo>
                  <a:lnTo>
                    <a:pt x="168" y="449"/>
                  </a:lnTo>
                  <a:lnTo>
                    <a:pt x="198" y="457"/>
                  </a:lnTo>
                  <a:lnTo>
                    <a:pt x="223" y="457"/>
                  </a:lnTo>
                  <a:lnTo>
                    <a:pt x="225" y="463"/>
                  </a:lnTo>
                  <a:lnTo>
                    <a:pt x="232" y="462"/>
                  </a:lnTo>
                  <a:lnTo>
                    <a:pt x="236" y="461"/>
                  </a:lnTo>
                  <a:lnTo>
                    <a:pt x="238" y="459"/>
                  </a:lnTo>
                  <a:lnTo>
                    <a:pt x="240" y="457"/>
                  </a:lnTo>
                  <a:lnTo>
                    <a:pt x="243" y="456"/>
                  </a:lnTo>
                  <a:lnTo>
                    <a:pt x="247" y="455"/>
                  </a:lnTo>
                  <a:lnTo>
                    <a:pt x="254" y="454"/>
                  </a:lnTo>
                  <a:lnTo>
                    <a:pt x="265" y="454"/>
                  </a:lnTo>
                  <a:lnTo>
                    <a:pt x="279" y="440"/>
                  </a:lnTo>
                  <a:lnTo>
                    <a:pt x="278" y="438"/>
                  </a:lnTo>
                  <a:lnTo>
                    <a:pt x="266" y="437"/>
                  </a:lnTo>
                  <a:lnTo>
                    <a:pt x="254" y="435"/>
                  </a:lnTo>
                  <a:lnTo>
                    <a:pt x="251" y="434"/>
                  </a:lnTo>
                  <a:lnTo>
                    <a:pt x="248" y="432"/>
                  </a:lnTo>
                  <a:lnTo>
                    <a:pt x="246" y="428"/>
                  </a:lnTo>
                  <a:lnTo>
                    <a:pt x="245" y="423"/>
                  </a:lnTo>
                  <a:lnTo>
                    <a:pt x="258" y="420"/>
                  </a:lnTo>
                  <a:lnTo>
                    <a:pt x="261" y="406"/>
                  </a:lnTo>
                  <a:lnTo>
                    <a:pt x="270" y="406"/>
                  </a:lnTo>
                  <a:lnTo>
                    <a:pt x="274" y="405"/>
                  </a:lnTo>
                  <a:lnTo>
                    <a:pt x="277" y="404"/>
                  </a:lnTo>
                  <a:lnTo>
                    <a:pt x="277" y="401"/>
                  </a:lnTo>
                  <a:lnTo>
                    <a:pt x="278" y="398"/>
                  </a:lnTo>
                  <a:lnTo>
                    <a:pt x="282" y="397"/>
                  </a:lnTo>
                  <a:lnTo>
                    <a:pt x="288" y="395"/>
                  </a:lnTo>
                  <a:lnTo>
                    <a:pt x="291" y="391"/>
                  </a:lnTo>
                  <a:lnTo>
                    <a:pt x="295" y="386"/>
                  </a:lnTo>
                  <a:lnTo>
                    <a:pt x="297" y="382"/>
                  </a:lnTo>
                  <a:lnTo>
                    <a:pt x="299" y="377"/>
                  </a:lnTo>
                  <a:lnTo>
                    <a:pt x="300" y="373"/>
                  </a:lnTo>
                  <a:lnTo>
                    <a:pt x="301" y="369"/>
                  </a:lnTo>
                  <a:lnTo>
                    <a:pt x="301" y="367"/>
                  </a:lnTo>
                  <a:lnTo>
                    <a:pt x="300" y="364"/>
                  </a:lnTo>
                  <a:lnTo>
                    <a:pt x="297" y="360"/>
                  </a:lnTo>
                  <a:lnTo>
                    <a:pt x="293" y="356"/>
                  </a:lnTo>
                  <a:lnTo>
                    <a:pt x="289" y="353"/>
                  </a:lnTo>
                  <a:lnTo>
                    <a:pt x="282" y="351"/>
                  </a:lnTo>
                  <a:lnTo>
                    <a:pt x="277" y="349"/>
                  </a:lnTo>
                  <a:lnTo>
                    <a:pt x="272" y="347"/>
                  </a:lnTo>
                  <a:lnTo>
                    <a:pt x="268" y="347"/>
                  </a:lnTo>
                  <a:lnTo>
                    <a:pt x="261" y="349"/>
                  </a:lnTo>
                  <a:lnTo>
                    <a:pt x="252" y="352"/>
                  </a:lnTo>
                  <a:lnTo>
                    <a:pt x="245" y="351"/>
                  </a:lnTo>
                  <a:lnTo>
                    <a:pt x="237" y="350"/>
                  </a:lnTo>
                  <a:lnTo>
                    <a:pt x="237" y="338"/>
                  </a:lnTo>
                  <a:lnTo>
                    <a:pt x="249" y="338"/>
                  </a:lnTo>
                  <a:lnTo>
                    <a:pt x="251" y="330"/>
                  </a:lnTo>
                  <a:lnTo>
                    <a:pt x="252" y="323"/>
                  </a:lnTo>
                  <a:lnTo>
                    <a:pt x="252" y="321"/>
                  </a:lnTo>
                  <a:lnTo>
                    <a:pt x="252" y="318"/>
                  </a:lnTo>
                  <a:lnTo>
                    <a:pt x="250" y="316"/>
                  </a:lnTo>
                  <a:lnTo>
                    <a:pt x="248" y="314"/>
                  </a:lnTo>
                  <a:lnTo>
                    <a:pt x="246" y="313"/>
                  </a:lnTo>
                  <a:lnTo>
                    <a:pt x="243" y="311"/>
                  </a:lnTo>
                  <a:lnTo>
                    <a:pt x="241" y="308"/>
                  </a:lnTo>
                  <a:lnTo>
                    <a:pt x="239" y="303"/>
                  </a:lnTo>
                  <a:lnTo>
                    <a:pt x="237" y="297"/>
                  </a:lnTo>
                  <a:lnTo>
                    <a:pt x="243" y="296"/>
                  </a:lnTo>
                  <a:lnTo>
                    <a:pt x="237" y="289"/>
                  </a:lnTo>
                  <a:lnTo>
                    <a:pt x="237" y="279"/>
                  </a:lnTo>
                  <a:lnTo>
                    <a:pt x="236" y="272"/>
                  </a:lnTo>
                  <a:lnTo>
                    <a:pt x="235" y="267"/>
                  </a:lnTo>
                  <a:lnTo>
                    <a:pt x="233" y="262"/>
                  </a:lnTo>
                  <a:lnTo>
                    <a:pt x="229" y="258"/>
                  </a:lnTo>
                  <a:lnTo>
                    <a:pt x="226" y="256"/>
                  </a:lnTo>
                  <a:lnTo>
                    <a:pt x="223" y="253"/>
                  </a:lnTo>
                  <a:lnTo>
                    <a:pt x="220" y="250"/>
                  </a:lnTo>
                  <a:lnTo>
                    <a:pt x="214" y="247"/>
                  </a:lnTo>
                  <a:lnTo>
                    <a:pt x="209" y="242"/>
                  </a:lnTo>
                  <a:lnTo>
                    <a:pt x="207" y="239"/>
                  </a:lnTo>
                  <a:lnTo>
                    <a:pt x="205" y="235"/>
                  </a:lnTo>
                  <a:lnTo>
                    <a:pt x="203" y="230"/>
                  </a:lnTo>
                  <a:lnTo>
                    <a:pt x="202" y="222"/>
                  </a:lnTo>
                  <a:lnTo>
                    <a:pt x="201" y="211"/>
                  </a:lnTo>
                  <a:lnTo>
                    <a:pt x="200" y="200"/>
                  </a:lnTo>
                  <a:lnTo>
                    <a:pt x="200" y="194"/>
                  </a:lnTo>
                  <a:lnTo>
                    <a:pt x="199" y="190"/>
                  </a:lnTo>
                  <a:lnTo>
                    <a:pt x="197" y="186"/>
                  </a:lnTo>
                  <a:lnTo>
                    <a:pt x="195" y="182"/>
                  </a:lnTo>
                  <a:lnTo>
                    <a:pt x="188" y="173"/>
                  </a:lnTo>
                  <a:lnTo>
                    <a:pt x="184" y="165"/>
                  </a:lnTo>
                  <a:lnTo>
                    <a:pt x="182" y="161"/>
                  </a:lnTo>
                  <a:lnTo>
                    <a:pt x="179" y="159"/>
                  </a:lnTo>
                  <a:lnTo>
                    <a:pt x="174" y="157"/>
                  </a:lnTo>
                  <a:lnTo>
                    <a:pt x="168" y="157"/>
                  </a:lnTo>
                  <a:lnTo>
                    <a:pt x="164" y="158"/>
                  </a:lnTo>
                  <a:lnTo>
                    <a:pt x="158" y="160"/>
                  </a:lnTo>
                  <a:lnTo>
                    <a:pt x="151" y="160"/>
                  </a:lnTo>
                  <a:lnTo>
                    <a:pt x="145" y="158"/>
                  </a:lnTo>
                  <a:lnTo>
                    <a:pt x="141" y="155"/>
                  </a:lnTo>
                  <a:lnTo>
                    <a:pt x="138" y="150"/>
                  </a:lnTo>
                  <a:lnTo>
                    <a:pt x="137" y="145"/>
                  </a:lnTo>
                  <a:lnTo>
                    <a:pt x="144" y="145"/>
                  </a:lnTo>
                  <a:lnTo>
                    <a:pt x="151" y="144"/>
                  </a:lnTo>
                  <a:lnTo>
                    <a:pt x="157" y="140"/>
                  </a:lnTo>
                  <a:lnTo>
                    <a:pt x="163" y="136"/>
                  </a:lnTo>
                  <a:lnTo>
                    <a:pt x="168" y="131"/>
                  </a:lnTo>
                  <a:lnTo>
                    <a:pt x="156" y="134"/>
                  </a:lnTo>
                  <a:lnTo>
                    <a:pt x="156" y="128"/>
                  </a:lnTo>
                  <a:lnTo>
                    <a:pt x="163" y="127"/>
                  </a:lnTo>
                  <a:lnTo>
                    <a:pt x="169" y="125"/>
                  </a:lnTo>
                  <a:lnTo>
                    <a:pt x="174" y="123"/>
                  </a:lnTo>
                  <a:lnTo>
                    <a:pt x="178" y="121"/>
                  </a:lnTo>
                  <a:lnTo>
                    <a:pt x="185" y="113"/>
                  </a:lnTo>
                  <a:lnTo>
                    <a:pt x="191" y="104"/>
                  </a:lnTo>
                  <a:lnTo>
                    <a:pt x="196" y="98"/>
                  </a:lnTo>
                  <a:lnTo>
                    <a:pt x="202" y="88"/>
                  </a:lnTo>
                  <a:lnTo>
                    <a:pt x="210" y="77"/>
                  </a:lnTo>
                  <a:lnTo>
                    <a:pt x="212" y="70"/>
                  </a:lnTo>
                  <a:lnTo>
                    <a:pt x="207" y="70"/>
                  </a:lnTo>
                  <a:lnTo>
                    <a:pt x="207" y="65"/>
                  </a:lnTo>
                  <a:lnTo>
                    <a:pt x="187" y="65"/>
                  </a:lnTo>
                  <a:lnTo>
                    <a:pt x="173" y="63"/>
                  </a:lnTo>
                  <a:lnTo>
                    <a:pt x="162" y="58"/>
                  </a:lnTo>
                  <a:lnTo>
                    <a:pt x="133" y="67"/>
                  </a:lnTo>
                  <a:lnTo>
                    <a:pt x="131" y="65"/>
                  </a:lnTo>
                  <a:lnTo>
                    <a:pt x="140" y="35"/>
                  </a:lnTo>
                  <a:lnTo>
                    <a:pt x="146" y="34"/>
                  </a:lnTo>
                  <a:lnTo>
                    <a:pt x="153" y="32"/>
                  </a:lnTo>
                  <a:lnTo>
                    <a:pt x="159" y="29"/>
                  </a:lnTo>
                  <a:lnTo>
                    <a:pt x="165" y="25"/>
                  </a:lnTo>
                  <a:lnTo>
                    <a:pt x="170" y="21"/>
                  </a:lnTo>
                  <a:lnTo>
                    <a:pt x="175" y="17"/>
                  </a:lnTo>
                  <a:lnTo>
                    <a:pt x="179" y="12"/>
                  </a:lnTo>
                  <a:lnTo>
                    <a:pt x="180" y="8"/>
                  </a:lnTo>
                  <a:lnTo>
                    <a:pt x="148" y="8"/>
                  </a:lnTo>
                  <a:lnTo>
                    <a:pt x="141" y="7"/>
                  </a:lnTo>
                  <a:lnTo>
                    <a:pt x="136" y="6"/>
                  </a:lnTo>
                  <a:lnTo>
                    <a:pt x="131" y="4"/>
                  </a:lnTo>
                  <a:lnTo>
                    <a:pt x="127" y="0"/>
                  </a:lnTo>
                  <a:lnTo>
                    <a:pt x="124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72" name="Freeform 536"/>
            <p:cNvSpPr>
              <a:spLocks/>
            </p:cNvSpPr>
            <p:nvPr/>
          </p:nvSpPr>
          <p:spPr bwMode="auto">
            <a:xfrm>
              <a:off x="5739361" y="3523007"/>
              <a:ext cx="232799" cy="248191"/>
            </a:xfrm>
            <a:custGeom>
              <a:avLst/>
              <a:gdLst>
                <a:gd name="T0" fmla="*/ 171370179 w 121"/>
                <a:gd name="T1" fmla="*/ 15120974 h 129"/>
                <a:gd name="T2" fmla="*/ 151208981 w 121"/>
                <a:gd name="T3" fmla="*/ 32762905 h 129"/>
                <a:gd name="T4" fmla="*/ 141128383 w 121"/>
                <a:gd name="T5" fmla="*/ 45362923 h 129"/>
                <a:gd name="T6" fmla="*/ 148688038 w 121"/>
                <a:gd name="T7" fmla="*/ 65524222 h 129"/>
                <a:gd name="T8" fmla="*/ 158768637 w 121"/>
                <a:gd name="T9" fmla="*/ 95766171 h 129"/>
                <a:gd name="T10" fmla="*/ 151208981 w 121"/>
                <a:gd name="T11" fmla="*/ 113408102 h 129"/>
                <a:gd name="T12" fmla="*/ 126007485 w 121"/>
                <a:gd name="T13" fmla="*/ 126008120 h 129"/>
                <a:gd name="T14" fmla="*/ 98285044 w 121"/>
                <a:gd name="T15" fmla="*/ 133569401 h 129"/>
                <a:gd name="T16" fmla="*/ 73083547 w 121"/>
                <a:gd name="T17" fmla="*/ 136088770 h 129"/>
                <a:gd name="T18" fmla="*/ 75604491 w 121"/>
                <a:gd name="T19" fmla="*/ 75604872 h 129"/>
                <a:gd name="T20" fmla="*/ 17640254 w 121"/>
                <a:gd name="T21" fmla="*/ 189012974 h 129"/>
                <a:gd name="T22" fmla="*/ 57962649 w 121"/>
                <a:gd name="T23" fmla="*/ 196572667 h 129"/>
                <a:gd name="T24" fmla="*/ 75604491 w 121"/>
                <a:gd name="T25" fmla="*/ 204133948 h 129"/>
                <a:gd name="T26" fmla="*/ 80644790 w 121"/>
                <a:gd name="T27" fmla="*/ 216733967 h 129"/>
                <a:gd name="T28" fmla="*/ 80644790 w 121"/>
                <a:gd name="T29" fmla="*/ 229335572 h 129"/>
                <a:gd name="T30" fmla="*/ 73083547 w 121"/>
                <a:gd name="T31" fmla="*/ 236895266 h 129"/>
                <a:gd name="T32" fmla="*/ 50402994 w 121"/>
                <a:gd name="T33" fmla="*/ 241935591 h 129"/>
                <a:gd name="T34" fmla="*/ 12599955 w 121"/>
                <a:gd name="T35" fmla="*/ 244456547 h 129"/>
                <a:gd name="T36" fmla="*/ 12599955 w 121"/>
                <a:gd name="T37" fmla="*/ 269658171 h 129"/>
                <a:gd name="T38" fmla="*/ 85685089 w 121"/>
                <a:gd name="T39" fmla="*/ 269658171 h 129"/>
                <a:gd name="T40" fmla="*/ 113405942 w 121"/>
                <a:gd name="T41" fmla="*/ 297379164 h 129"/>
                <a:gd name="T42" fmla="*/ 151208981 w 121"/>
                <a:gd name="T43" fmla="*/ 304940445 h 129"/>
                <a:gd name="T44" fmla="*/ 161289580 w 121"/>
                <a:gd name="T45" fmla="*/ 312500138 h 129"/>
                <a:gd name="T46" fmla="*/ 168849235 w 121"/>
                <a:gd name="T47" fmla="*/ 325101744 h 129"/>
                <a:gd name="T48" fmla="*/ 181450778 w 121"/>
                <a:gd name="T49" fmla="*/ 267137215 h 129"/>
                <a:gd name="T50" fmla="*/ 168849235 w 121"/>
                <a:gd name="T51" fmla="*/ 254537196 h 129"/>
                <a:gd name="T52" fmla="*/ 166329880 w 121"/>
                <a:gd name="T53" fmla="*/ 239416222 h 129"/>
                <a:gd name="T54" fmla="*/ 171370179 w 121"/>
                <a:gd name="T55" fmla="*/ 229335572 h 129"/>
                <a:gd name="T56" fmla="*/ 214211930 w 121"/>
                <a:gd name="T57" fmla="*/ 216733967 h 129"/>
                <a:gd name="T58" fmla="*/ 254534325 w 121"/>
                <a:gd name="T59" fmla="*/ 168851675 h 129"/>
                <a:gd name="T60" fmla="*/ 264614924 w 121"/>
                <a:gd name="T61" fmla="*/ 143650051 h 129"/>
                <a:gd name="T62" fmla="*/ 249494026 w 121"/>
                <a:gd name="T63" fmla="*/ 143650051 h 129"/>
                <a:gd name="T64" fmla="*/ 246974670 w 121"/>
                <a:gd name="T65" fmla="*/ 128529076 h 129"/>
                <a:gd name="T66" fmla="*/ 246974670 w 121"/>
                <a:gd name="T67" fmla="*/ 110887146 h 129"/>
                <a:gd name="T68" fmla="*/ 252014969 w 121"/>
                <a:gd name="T69" fmla="*/ 103327452 h 129"/>
                <a:gd name="T70" fmla="*/ 264614924 w 121"/>
                <a:gd name="T71" fmla="*/ 98287127 h 129"/>
                <a:gd name="T72" fmla="*/ 304937319 w 121"/>
                <a:gd name="T73" fmla="*/ 27722580 h 129"/>
                <a:gd name="T74" fmla="*/ 181450778 w 121"/>
                <a:gd name="T75" fmla="*/ 0 h 1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1" h="129">
                  <a:moveTo>
                    <a:pt x="72" y="0"/>
                  </a:moveTo>
                  <a:lnTo>
                    <a:pt x="68" y="6"/>
                  </a:lnTo>
                  <a:lnTo>
                    <a:pt x="63" y="11"/>
                  </a:lnTo>
                  <a:lnTo>
                    <a:pt x="60" y="13"/>
                  </a:lnTo>
                  <a:lnTo>
                    <a:pt x="58" y="16"/>
                  </a:lnTo>
                  <a:lnTo>
                    <a:pt x="56" y="18"/>
                  </a:lnTo>
                  <a:lnTo>
                    <a:pt x="56" y="21"/>
                  </a:lnTo>
                  <a:lnTo>
                    <a:pt x="59" y="26"/>
                  </a:lnTo>
                  <a:lnTo>
                    <a:pt x="63" y="37"/>
                  </a:lnTo>
                  <a:lnTo>
                    <a:pt x="63" y="38"/>
                  </a:lnTo>
                  <a:lnTo>
                    <a:pt x="62" y="42"/>
                  </a:lnTo>
                  <a:lnTo>
                    <a:pt x="60" y="45"/>
                  </a:lnTo>
                  <a:lnTo>
                    <a:pt x="56" y="48"/>
                  </a:lnTo>
                  <a:lnTo>
                    <a:pt x="50" y="50"/>
                  </a:lnTo>
                  <a:lnTo>
                    <a:pt x="45" y="52"/>
                  </a:lnTo>
                  <a:lnTo>
                    <a:pt x="39" y="53"/>
                  </a:lnTo>
                  <a:lnTo>
                    <a:pt x="34" y="54"/>
                  </a:lnTo>
                  <a:lnTo>
                    <a:pt x="29" y="54"/>
                  </a:lnTo>
                  <a:lnTo>
                    <a:pt x="38" y="27"/>
                  </a:lnTo>
                  <a:lnTo>
                    <a:pt x="30" y="30"/>
                  </a:lnTo>
                  <a:lnTo>
                    <a:pt x="22" y="46"/>
                  </a:lnTo>
                  <a:lnTo>
                    <a:pt x="7" y="75"/>
                  </a:lnTo>
                  <a:lnTo>
                    <a:pt x="15" y="76"/>
                  </a:lnTo>
                  <a:lnTo>
                    <a:pt x="23" y="78"/>
                  </a:lnTo>
                  <a:lnTo>
                    <a:pt x="27" y="79"/>
                  </a:lnTo>
                  <a:lnTo>
                    <a:pt x="30" y="81"/>
                  </a:lnTo>
                  <a:lnTo>
                    <a:pt x="32" y="83"/>
                  </a:lnTo>
                  <a:lnTo>
                    <a:pt x="32" y="86"/>
                  </a:lnTo>
                  <a:lnTo>
                    <a:pt x="32" y="89"/>
                  </a:lnTo>
                  <a:lnTo>
                    <a:pt x="32" y="91"/>
                  </a:lnTo>
                  <a:lnTo>
                    <a:pt x="31" y="93"/>
                  </a:lnTo>
                  <a:lnTo>
                    <a:pt x="29" y="94"/>
                  </a:lnTo>
                  <a:lnTo>
                    <a:pt x="27" y="95"/>
                  </a:lnTo>
                  <a:lnTo>
                    <a:pt x="20" y="96"/>
                  </a:lnTo>
                  <a:lnTo>
                    <a:pt x="13" y="96"/>
                  </a:lnTo>
                  <a:lnTo>
                    <a:pt x="5" y="97"/>
                  </a:lnTo>
                  <a:lnTo>
                    <a:pt x="0" y="107"/>
                  </a:lnTo>
                  <a:lnTo>
                    <a:pt x="5" y="107"/>
                  </a:lnTo>
                  <a:lnTo>
                    <a:pt x="5" y="102"/>
                  </a:lnTo>
                  <a:lnTo>
                    <a:pt x="34" y="107"/>
                  </a:lnTo>
                  <a:lnTo>
                    <a:pt x="40" y="118"/>
                  </a:lnTo>
                  <a:lnTo>
                    <a:pt x="45" y="118"/>
                  </a:lnTo>
                  <a:lnTo>
                    <a:pt x="54" y="119"/>
                  </a:lnTo>
                  <a:lnTo>
                    <a:pt x="60" y="121"/>
                  </a:lnTo>
                  <a:lnTo>
                    <a:pt x="62" y="122"/>
                  </a:lnTo>
                  <a:lnTo>
                    <a:pt x="64" y="124"/>
                  </a:lnTo>
                  <a:lnTo>
                    <a:pt x="66" y="127"/>
                  </a:lnTo>
                  <a:lnTo>
                    <a:pt x="67" y="129"/>
                  </a:lnTo>
                  <a:lnTo>
                    <a:pt x="74" y="107"/>
                  </a:lnTo>
                  <a:lnTo>
                    <a:pt x="72" y="106"/>
                  </a:lnTo>
                  <a:lnTo>
                    <a:pt x="69" y="103"/>
                  </a:lnTo>
                  <a:lnTo>
                    <a:pt x="67" y="101"/>
                  </a:lnTo>
                  <a:lnTo>
                    <a:pt x="66" y="98"/>
                  </a:lnTo>
                  <a:lnTo>
                    <a:pt x="66" y="95"/>
                  </a:lnTo>
                  <a:lnTo>
                    <a:pt x="66" y="93"/>
                  </a:lnTo>
                  <a:lnTo>
                    <a:pt x="68" y="91"/>
                  </a:lnTo>
                  <a:lnTo>
                    <a:pt x="71" y="89"/>
                  </a:lnTo>
                  <a:lnTo>
                    <a:pt x="85" y="86"/>
                  </a:lnTo>
                  <a:lnTo>
                    <a:pt x="98" y="82"/>
                  </a:lnTo>
                  <a:lnTo>
                    <a:pt x="101" y="67"/>
                  </a:lnTo>
                  <a:lnTo>
                    <a:pt x="105" y="67"/>
                  </a:lnTo>
                  <a:lnTo>
                    <a:pt x="105" y="57"/>
                  </a:lnTo>
                  <a:lnTo>
                    <a:pt x="101" y="57"/>
                  </a:lnTo>
                  <a:lnTo>
                    <a:pt x="99" y="57"/>
                  </a:lnTo>
                  <a:lnTo>
                    <a:pt x="98" y="54"/>
                  </a:lnTo>
                  <a:lnTo>
                    <a:pt x="98" y="51"/>
                  </a:lnTo>
                  <a:lnTo>
                    <a:pt x="98" y="46"/>
                  </a:lnTo>
                  <a:lnTo>
                    <a:pt x="98" y="44"/>
                  </a:lnTo>
                  <a:lnTo>
                    <a:pt x="99" y="43"/>
                  </a:lnTo>
                  <a:lnTo>
                    <a:pt x="100" y="41"/>
                  </a:lnTo>
                  <a:lnTo>
                    <a:pt x="101" y="40"/>
                  </a:lnTo>
                  <a:lnTo>
                    <a:pt x="105" y="39"/>
                  </a:lnTo>
                  <a:lnTo>
                    <a:pt x="112" y="38"/>
                  </a:lnTo>
                  <a:lnTo>
                    <a:pt x="121" y="11"/>
                  </a:lnTo>
                  <a:lnTo>
                    <a:pt x="105" y="3"/>
                  </a:lnTo>
                  <a:lnTo>
                    <a:pt x="72" y="0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  <a:lin ang="5400000" scaled="0"/>
            </a:gra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73" name="Freeform 537"/>
            <p:cNvSpPr>
              <a:spLocks/>
            </p:cNvSpPr>
            <p:nvPr/>
          </p:nvSpPr>
          <p:spPr bwMode="auto">
            <a:xfrm>
              <a:off x="5610455" y="3734644"/>
              <a:ext cx="271279" cy="200092"/>
            </a:xfrm>
            <a:custGeom>
              <a:avLst/>
              <a:gdLst>
                <a:gd name="T0" fmla="*/ 141128435 w 141"/>
                <a:gd name="T1" fmla="*/ 32762825 h 104"/>
                <a:gd name="T2" fmla="*/ 73083574 w 141"/>
                <a:gd name="T3" fmla="*/ 27722513 h 104"/>
                <a:gd name="T4" fmla="*/ 65523916 w 141"/>
                <a:gd name="T5" fmla="*/ 12601575 h 104"/>
                <a:gd name="T6" fmla="*/ 0 w 141"/>
                <a:gd name="T7" fmla="*/ 32762825 h 104"/>
                <a:gd name="T8" fmla="*/ 7559658 w 141"/>
                <a:gd name="T9" fmla="*/ 42843450 h 104"/>
                <a:gd name="T10" fmla="*/ 17640261 w 141"/>
                <a:gd name="T11" fmla="*/ 55443438 h 104"/>
                <a:gd name="T12" fmla="*/ 32761164 w 141"/>
                <a:gd name="T13" fmla="*/ 68045013 h 104"/>
                <a:gd name="T14" fmla="*/ 45362711 w 141"/>
                <a:gd name="T15" fmla="*/ 83165950 h 104"/>
                <a:gd name="T16" fmla="*/ 60483615 w 141"/>
                <a:gd name="T17" fmla="*/ 93246575 h 104"/>
                <a:gd name="T18" fmla="*/ 75604519 w 141"/>
                <a:gd name="T19" fmla="*/ 103327200 h 104"/>
                <a:gd name="T20" fmla="*/ 93244779 w 141"/>
                <a:gd name="T21" fmla="*/ 113407825 h 104"/>
                <a:gd name="T22" fmla="*/ 105846326 w 141"/>
                <a:gd name="T23" fmla="*/ 118448138 h 104"/>
                <a:gd name="T24" fmla="*/ 105846326 w 141"/>
                <a:gd name="T25" fmla="*/ 138609388 h 104"/>
                <a:gd name="T26" fmla="*/ 128526888 w 141"/>
                <a:gd name="T27" fmla="*/ 141128750 h 104"/>
                <a:gd name="T28" fmla="*/ 138607490 w 141"/>
                <a:gd name="T29" fmla="*/ 148690013 h 104"/>
                <a:gd name="T30" fmla="*/ 143647792 w 141"/>
                <a:gd name="T31" fmla="*/ 161290000 h 104"/>
                <a:gd name="T32" fmla="*/ 146168736 w 141"/>
                <a:gd name="T33" fmla="*/ 186491563 h 104"/>
                <a:gd name="T34" fmla="*/ 151209037 w 141"/>
                <a:gd name="T35" fmla="*/ 199093138 h 104"/>
                <a:gd name="T36" fmla="*/ 156249338 w 141"/>
                <a:gd name="T37" fmla="*/ 204133450 h 104"/>
                <a:gd name="T38" fmla="*/ 163808997 w 141"/>
                <a:gd name="T39" fmla="*/ 204133450 h 104"/>
                <a:gd name="T40" fmla="*/ 171370242 w 141"/>
                <a:gd name="T41" fmla="*/ 199093138 h 104"/>
                <a:gd name="T42" fmla="*/ 186491146 w 141"/>
                <a:gd name="T43" fmla="*/ 183972200 h 104"/>
                <a:gd name="T44" fmla="*/ 201612050 w 141"/>
                <a:gd name="T45" fmla="*/ 176410938 h 104"/>
                <a:gd name="T46" fmla="*/ 219252310 w 141"/>
                <a:gd name="T47" fmla="*/ 176410938 h 104"/>
                <a:gd name="T48" fmla="*/ 219252310 w 141"/>
                <a:gd name="T49" fmla="*/ 196572188 h 104"/>
                <a:gd name="T50" fmla="*/ 219252310 w 141"/>
                <a:gd name="T51" fmla="*/ 209173763 h 104"/>
                <a:gd name="T52" fmla="*/ 221773255 w 141"/>
                <a:gd name="T53" fmla="*/ 216733438 h 104"/>
                <a:gd name="T54" fmla="*/ 226813556 w 141"/>
                <a:gd name="T55" fmla="*/ 221773750 h 104"/>
                <a:gd name="T56" fmla="*/ 234373214 w 141"/>
                <a:gd name="T57" fmla="*/ 226814063 h 104"/>
                <a:gd name="T58" fmla="*/ 241934460 w 141"/>
                <a:gd name="T59" fmla="*/ 234375325 h 104"/>
                <a:gd name="T60" fmla="*/ 267135966 w 141"/>
                <a:gd name="T61" fmla="*/ 249496263 h 104"/>
                <a:gd name="T62" fmla="*/ 299897130 w 141"/>
                <a:gd name="T63" fmla="*/ 262096250 h 104"/>
                <a:gd name="T64" fmla="*/ 299897130 w 141"/>
                <a:gd name="T65" fmla="*/ 236894688 h 104"/>
                <a:gd name="T66" fmla="*/ 309977733 w 141"/>
                <a:gd name="T67" fmla="*/ 189012513 h 104"/>
                <a:gd name="T68" fmla="*/ 355340444 w 141"/>
                <a:gd name="T69" fmla="*/ 156249688 h 104"/>
                <a:gd name="T70" fmla="*/ 352821087 w 141"/>
                <a:gd name="T71" fmla="*/ 146169063 h 104"/>
                <a:gd name="T72" fmla="*/ 350300143 w 141"/>
                <a:gd name="T73" fmla="*/ 126007813 h 104"/>
                <a:gd name="T74" fmla="*/ 350300143 w 141"/>
                <a:gd name="T75" fmla="*/ 113407825 h 104"/>
                <a:gd name="T76" fmla="*/ 332659882 w 141"/>
                <a:gd name="T77" fmla="*/ 113407825 h 104"/>
                <a:gd name="T78" fmla="*/ 312498677 w 141"/>
                <a:gd name="T79" fmla="*/ 110886875 h 104"/>
                <a:gd name="T80" fmla="*/ 292337472 w 141"/>
                <a:gd name="T81" fmla="*/ 105846563 h 104"/>
                <a:gd name="T82" fmla="*/ 292337472 w 141"/>
                <a:gd name="T83" fmla="*/ 80645000 h 104"/>
                <a:gd name="T84" fmla="*/ 299897130 w 141"/>
                <a:gd name="T85" fmla="*/ 63004700 h 104"/>
                <a:gd name="T86" fmla="*/ 309977733 w 141"/>
                <a:gd name="T87" fmla="*/ 47883763 h 104"/>
                <a:gd name="T88" fmla="*/ 299897130 w 141"/>
                <a:gd name="T89" fmla="*/ 37803138 h 104"/>
                <a:gd name="T90" fmla="*/ 269655323 w 141"/>
                <a:gd name="T91" fmla="*/ 40322500 h 104"/>
                <a:gd name="T92" fmla="*/ 241934460 w 141"/>
                <a:gd name="T93" fmla="*/ 12601575 h 104"/>
                <a:gd name="T94" fmla="*/ 214212009 w 141"/>
                <a:gd name="T95" fmla="*/ 12601575 h 104"/>
                <a:gd name="T96" fmla="*/ 214212009 w 141"/>
                <a:gd name="T97" fmla="*/ 0 h 104"/>
                <a:gd name="T98" fmla="*/ 189010503 w 141"/>
                <a:gd name="T99" fmla="*/ 10080625 h 104"/>
                <a:gd name="T100" fmla="*/ 166329941 w 141"/>
                <a:gd name="T101" fmla="*/ 20161250 h 104"/>
                <a:gd name="T102" fmla="*/ 148688093 w 141"/>
                <a:gd name="T103" fmla="*/ 27722513 h 104"/>
                <a:gd name="T104" fmla="*/ 141128435 w 141"/>
                <a:gd name="T105" fmla="*/ 32762825 h 1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1" h="104">
                  <a:moveTo>
                    <a:pt x="56" y="13"/>
                  </a:moveTo>
                  <a:lnTo>
                    <a:pt x="29" y="11"/>
                  </a:lnTo>
                  <a:lnTo>
                    <a:pt x="26" y="5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7" y="22"/>
                  </a:lnTo>
                  <a:lnTo>
                    <a:pt x="13" y="27"/>
                  </a:lnTo>
                  <a:lnTo>
                    <a:pt x="18" y="33"/>
                  </a:lnTo>
                  <a:lnTo>
                    <a:pt x="24" y="37"/>
                  </a:lnTo>
                  <a:lnTo>
                    <a:pt x="30" y="41"/>
                  </a:lnTo>
                  <a:lnTo>
                    <a:pt x="37" y="45"/>
                  </a:lnTo>
                  <a:lnTo>
                    <a:pt x="42" y="47"/>
                  </a:lnTo>
                  <a:lnTo>
                    <a:pt x="42" y="55"/>
                  </a:lnTo>
                  <a:lnTo>
                    <a:pt x="51" y="56"/>
                  </a:lnTo>
                  <a:lnTo>
                    <a:pt x="55" y="59"/>
                  </a:lnTo>
                  <a:lnTo>
                    <a:pt x="57" y="64"/>
                  </a:lnTo>
                  <a:lnTo>
                    <a:pt x="58" y="74"/>
                  </a:lnTo>
                  <a:lnTo>
                    <a:pt x="60" y="79"/>
                  </a:lnTo>
                  <a:lnTo>
                    <a:pt x="62" y="81"/>
                  </a:lnTo>
                  <a:lnTo>
                    <a:pt x="65" y="81"/>
                  </a:lnTo>
                  <a:lnTo>
                    <a:pt x="68" y="79"/>
                  </a:lnTo>
                  <a:lnTo>
                    <a:pt x="74" y="73"/>
                  </a:lnTo>
                  <a:lnTo>
                    <a:pt x="80" y="70"/>
                  </a:lnTo>
                  <a:lnTo>
                    <a:pt x="87" y="70"/>
                  </a:lnTo>
                  <a:lnTo>
                    <a:pt x="87" y="78"/>
                  </a:lnTo>
                  <a:lnTo>
                    <a:pt x="87" y="83"/>
                  </a:lnTo>
                  <a:lnTo>
                    <a:pt x="88" y="86"/>
                  </a:lnTo>
                  <a:lnTo>
                    <a:pt x="90" y="88"/>
                  </a:lnTo>
                  <a:lnTo>
                    <a:pt x="93" y="90"/>
                  </a:lnTo>
                  <a:lnTo>
                    <a:pt x="96" y="93"/>
                  </a:lnTo>
                  <a:lnTo>
                    <a:pt x="106" y="99"/>
                  </a:lnTo>
                  <a:lnTo>
                    <a:pt x="119" y="104"/>
                  </a:lnTo>
                  <a:lnTo>
                    <a:pt x="119" y="94"/>
                  </a:lnTo>
                  <a:lnTo>
                    <a:pt x="123" y="75"/>
                  </a:lnTo>
                  <a:lnTo>
                    <a:pt x="141" y="62"/>
                  </a:lnTo>
                  <a:lnTo>
                    <a:pt x="140" y="58"/>
                  </a:lnTo>
                  <a:lnTo>
                    <a:pt x="139" y="50"/>
                  </a:lnTo>
                  <a:lnTo>
                    <a:pt x="139" y="45"/>
                  </a:lnTo>
                  <a:lnTo>
                    <a:pt x="132" y="45"/>
                  </a:lnTo>
                  <a:lnTo>
                    <a:pt x="124" y="44"/>
                  </a:lnTo>
                  <a:lnTo>
                    <a:pt x="116" y="42"/>
                  </a:lnTo>
                  <a:lnTo>
                    <a:pt x="116" y="32"/>
                  </a:lnTo>
                  <a:lnTo>
                    <a:pt x="119" y="25"/>
                  </a:lnTo>
                  <a:lnTo>
                    <a:pt x="123" y="19"/>
                  </a:lnTo>
                  <a:lnTo>
                    <a:pt x="119" y="15"/>
                  </a:lnTo>
                  <a:lnTo>
                    <a:pt x="107" y="16"/>
                  </a:lnTo>
                  <a:lnTo>
                    <a:pt x="96" y="5"/>
                  </a:lnTo>
                  <a:lnTo>
                    <a:pt x="85" y="5"/>
                  </a:lnTo>
                  <a:lnTo>
                    <a:pt x="85" y="0"/>
                  </a:lnTo>
                  <a:lnTo>
                    <a:pt x="75" y="4"/>
                  </a:lnTo>
                  <a:lnTo>
                    <a:pt x="66" y="8"/>
                  </a:lnTo>
                  <a:lnTo>
                    <a:pt x="59" y="11"/>
                  </a:lnTo>
                  <a:lnTo>
                    <a:pt x="56" y="13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  <a:lin ang="5400000" scaled="0"/>
            </a:gra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74" name="Freeform 538"/>
            <p:cNvSpPr>
              <a:spLocks/>
            </p:cNvSpPr>
            <p:nvPr/>
          </p:nvSpPr>
          <p:spPr bwMode="auto">
            <a:xfrm>
              <a:off x="6507024" y="3338306"/>
              <a:ext cx="781131" cy="594507"/>
            </a:xfrm>
            <a:custGeom>
              <a:avLst/>
              <a:gdLst>
                <a:gd name="T0" fmla="*/ 2147483647 w 406"/>
                <a:gd name="T1" fmla="*/ 2147483647 h 309"/>
                <a:gd name="T2" fmla="*/ 2147483647 w 406"/>
                <a:gd name="T3" fmla="*/ 2147483647 h 309"/>
                <a:gd name="T4" fmla="*/ 2147483647 w 406"/>
                <a:gd name="T5" fmla="*/ 2147483647 h 309"/>
                <a:gd name="T6" fmla="*/ 2147483647 w 406"/>
                <a:gd name="T7" fmla="*/ 2147483647 h 309"/>
                <a:gd name="T8" fmla="*/ 2147483647 w 406"/>
                <a:gd name="T9" fmla="*/ 2147483647 h 309"/>
                <a:gd name="T10" fmla="*/ 2147483647 w 406"/>
                <a:gd name="T11" fmla="*/ 2147483647 h 309"/>
                <a:gd name="T12" fmla="*/ 2147483647 w 406"/>
                <a:gd name="T13" fmla="*/ 2147483647 h 309"/>
                <a:gd name="T14" fmla="*/ 2147483647 w 406"/>
                <a:gd name="T15" fmla="*/ 2147483647 h 309"/>
                <a:gd name="T16" fmla="*/ 2147483647 w 406"/>
                <a:gd name="T17" fmla="*/ 2147483647 h 309"/>
                <a:gd name="T18" fmla="*/ 2147483647 w 406"/>
                <a:gd name="T19" fmla="*/ 2147483647 h 309"/>
                <a:gd name="T20" fmla="*/ 2147483647 w 406"/>
                <a:gd name="T21" fmla="*/ 2147483647 h 309"/>
                <a:gd name="T22" fmla="*/ 2147483647 w 406"/>
                <a:gd name="T23" fmla="*/ 2147483647 h 309"/>
                <a:gd name="T24" fmla="*/ 2147483647 w 406"/>
                <a:gd name="T25" fmla="*/ 2147483647 h 309"/>
                <a:gd name="T26" fmla="*/ 2147483647 w 406"/>
                <a:gd name="T27" fmla="*/ 2147483647 h 309"/>
                <a:gd name="T28" fmla="*/ 2147483647 w 406"/>
                <a:gd name="T29" fmla="*/ 2147483647 h 309"/>
                <a:gd name="T30" fmla="*/ 2147483647 w 406"/>
                <a:gd name="T31" fmla="*/ 2147483647 h 309"/>
                <a:gd name="T32" fmla="*/ 2147483647 w 406"/>
                <a:gd name="T33" fmla="*/ 2147483647 h 309"/>
                <a:gd name="T34" fmla="*/ 2147483647 w 406"/>
                <a:gd name="T35" fmla="*/ 2147483647 h 309"/>
                <a:gd name="T36" fmla="*/ 2147483647 w 406"/>
                <a:gd name="T37" fmla="*/ 2147483647 h 309"/>
                <a:gd name="T38" fmla="*/ 2147483647 w 406"/>
                <a:gd name="T39" fmla="*/ 2147483647 h 309"/>
                <a:gd name="T40" fmla="*/ 2147483647 w 406"/>
                <a:gd name="T41" fmla="*/ 2147483647 h 309"/>
                <a:gd name="T42" fmla="*/ 2147483647 w 406"/>
                <a:gd name="T43" fmla="*/ 2147483647 h 309"/>
                <a:gd name="T44" fmla="*/ 2147483647 w 406"/>
                <a:gd name="T45" fmla="*/ 2147483647 h 309"/>
                <a:gd name="T46" fmla="*/ 2147483647 w 406"/>
                <a:gd name="T47" fmla="*/ 2147483647 h 309"/>
                <a:gd name="T48" fmla="*/ 2147483647 w 406"/>
                <a:gd name="T49" fmla="*/ 2147483647 h 309"/>
                <a:gd name="T50" fmla="*/ 2147483647 w 406"/>
                <a:gd name="T51" fmla="*/ 2147483647 h 309"/>
                <a:gd name="T52" fmla="*/ 2147483647 w 406"/>
                <a:gd name="T53" fmla="*/ 2147483647 h 309"/>
                <a:gd name="T54" fmla="*/ 2147483647 w 406"/>
                <a:gd name="T55" fmla="*/ 2147483647 h 309"/>
                <a:gd name="T56" fmla="*/ 2147483647 w 406"/>
                <a:gd name="T57" fmla="*/ 2147483647 h 309"/>
                <a:gd name="T58" fmla="*/ 2147483647 w 406"/>
                <a:gd name="T59" fmla="*/ 2147483647 h 309"/>
                <a:gd name="T60" fmla="*/ 2147483647 w 406"/>
                <a:gd name="T61" fmla="*/ 2147483647 h 309"/>
                <a:gd name="T62" fmla="*/ 2147483647 w 406"/>
                <a:gd name="T63" fmla="*/ 2147483647 h 309"/>
                <a:gd name="T64" fmla="*/ 2147483647 w 406"/>
                <a:gd name="T65" fmla="*/ 2147483647 h 309"/>
                <a:gd name="T66" fmla="*/ 2147483647 w 406"/>
                <a:gd name="T67" fmla="*/ 2147483647 h 309"/>
                <a:gd name="T68" fmla="*/ 2147483647 w 406"/>
                <a:gd name="T69" fmla="*/ 2147483647 h 309"/>
                <a:gd name="T70" fmla="*/ 2147483647 w 406"/>
                <a:gd name="T71" fmla="*/ 2147483647 h 309"/>
                <a:gd name="T72" fmla="*/ 2147483647 w 406"/>
                <a:gd name="T73" fmla="*/ 2147483647 h 309"/>
                <a:gd name="T74" fmla="*/ 2147483647 w 406"/>
                <a:gd name="T75" fmla="*/ 2147483647 h 309"/>
                <a:gd name="T76" fmla="*/ 2147483647 w 406"/>
                <a:gd name="T77" fmla="*/ 2147483647 h 309"/>
                <a:gd name="T78" fmla="*/ 2147483647 w 406"/>
                <a:gd name="T79" fmla="*/ 2147483647 h 309"/>
                <a:gd name="T80" fmla="*/ 2147483647 w 406"/>
                <a:gd name="T81" fmla="*/ 2147483647 h 309"/>
                <a:gd name="T82" fmla="*/ 2147483647 w 406"/>
                <a:gd name="T83" fmla="*/ 2147483647 h 309"/>
                <a:gd name="T84" fmla="*/ 2147483647 w 406"/>
                <a:gd name="T85" fmla="*/ 2147483647 h 309"/>
                <a:gd name="T86" fmla="*/ 2147483647 w 406"/>
                <a:gd name="T87" fmla="*/ 2147483647 h 309"/>
                <a:gd name="T88" fmla="*/ 2147483647 w 406"/>
                <a:gd name="T89" fmla="*/ 2147483647 h 309"/>
                <a:gd name="T90" fmla="*/ 2147483647 w 406"/>
                <a:gd name="T91" fmla="*/ 2147483647 h 309"/>
                <a:gd name="T92" fmla="*/ 2147483647 w 406"/>
                <a:gd name="T93" fmla="*/ 2147483647 h 309"/>
                <a:gd name="T94" fmla="*/ 2147483647 w 406"/>
                <a:gd name="T95" fmla="*/ 2147483647 h 309"/>
                <a:gd name="T96" fmla="*/ 2147483647 w 406"/>
                <a:gd name="T97" fmla="*/ 2147483647 h 309"/>
                <a:gd name="T98" fmla="*/ 2147483647 w 406"/>
                <a:gd name="T99" fmla="*/ 2147483647 h 309"/>
                <a:gd name="T100" fmla="*/ 2147483647 w 406"/>
                <a:gd name="T101" fmla="*/ 2147483647 h 309"/>
                <a:gd name="T102" fmla="*/ 2147483647 w 406"/>
                <a:gd name="T103" fmla="*/ 2147483647 h 309"/>
                <a:gd name="T104" fmla="*/ 2147483647 w 406"/>
                <a:gd name="T105" fmla="*/ 2147483647 h 309"/>
                <a:gd name="T106" fmla="*/ 2147483647 w 406"/>
                <a:gd name="T107" fmla="*/ 2147483647 h 309"/>
                <a:gd name="T108" fmla="*/ 2147483647 w 406"/>
                <a:gd name="T109" fmla="*/ 2147483647 h 309"/>
                <a:gd name="T110" fmla="*/ 2147483647 w 406"/>
                <a:gd name="T111" fmla="*/ 2147483647 h 309"/>
                <a:gd name="T112" fmla="*/ 2147483647 w 406"/>
                <a:gd name="T113" fmla="*/ 2147483647 h 309"/>
                <a:gd name="T114" fmla="*/ 2147483647 w 406"/>
                <a:gd name="T115" fmla="*/ 2147483647 h 309"/>
                <a:gd name="T116" fmla="*/ 2147483647 w 406"/>
                <a:gd name="T117" fmla="*/ 2147483647 h 309"/>
                <a:gd name="T118" fmla="*/ 2147483647 w 406"/>
                <a:gd name="T119" fmla="*/ 2147483647 h 30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06" h="309">
                  <a:moveTo>
                    <a:pt x="3" y="61"/>
                  </a:moveTo>
                  <a:lnTo>
                    <a:pt x="2" y="72"/>
                  </a:lnTo>
                  <a:lnTo>
                    <a:pt x="9" y="72"/>
                  </a:lnTo>
                  <a:lnTo>
                    <a:pt x="12" y="88"/>
                  </a:lnTo>
                  <a:lnTo>
                    <a:pt x="11" y="92"/>
                  </a:lnTo>
                  <a:lnTo>
                    <a:pt x="7" y="96"/>
                  </a:lnTo>
                  <a:lnTo>
                    <a:pt x="0" y="123"/>
                  </a:lnTo>
                  <a:lnTo>
                    <a:pt x="11" y="131"/>
                  </a:lnTo>
                  <a:lnTo>
                    <a:pt x="19" y="137"/>
                  </a:lnTo>
                  <a:lnTo>
                    <a:pt x="18" y="143"/>
                  </a:lnTo>
                  <a:lnTo>
                    <a:pt x="16" y="149"/>
                  </a:lnTo>
                  <a:lnTo>
                    <a:pt x="19" y="154"/>
                  </a:lnTo>
                  <a:lnTo>
                    <a:pt x="23" y="159"/>
                  </a:lnTo>
                  <a:lnTo>
                    <a:pt x="26" y="164"/>
                  </a:lnTo>
                  <a:lnTo>
                    <a:pt x="27" y="168"/>
                  </a:lnTo>
                  <a:lnTo>
                    <a:pt x="27" y="197"/>
                  </a:lnTo>
                  <a:lnTo>
                    <a:pt x="31" y="198"/>
                  </a:lnTo>
                  <a:lnTo>
                    <a:pt x="34" y="200"/>
                  </a:lnTo>
                  <a:lnTo>
                    <a:pt x="36" y="203"/>
                  </a:lnTo>
                  <a:lnTo>
                    <a:pt x="39" y="205"/>
                  </a:lnTo>
                  <a:lnTo>
                    <a:pt x="41" y="210"/>
                  </a:lnTo>
                  <a:lnTo>
                    <a:pt x="42" y="213"/>
                  </a:lnTo>
                  <a:lnTo>
                    <a:pt x="42" y="218"/>
                  </a:lnTo>
                  <a:lnTo>
                    <a:pt x="43" y="224"/>
                  </a:lnTo>
                  <a:lnTo>
                    <a:pt x="52" y="229"/>
                  </a:lnTo>
                  <a:lnTo>
                    <a:pt x="59" y="234"/>
                  </a:lnTo>
                  <a:lnTo>
                    <a:pt x="73" y="234"/>
                  </a:lnTo>
                  <a:lnTo>
                    <a:pt x="74" y="237"/>
                  </a:lnTo>
                  <a:lnTo>
                    <a:pt x="75" y="239"/>
                  </a:lnTo>
                  <a:lnTo>
                    <a:pt x="77" y="240"/>
                  </a:lnTo>
                  <a:lnTo>
                    <a:pt x="79" y="241"/>
                  </a:lnTo>
                  <a:lnTo>
                    <a:pt x="84" y="242"/>
                  </a:lnTo>
                  <a:lnTo>
                    <a:pt x="90" y="243"/>
                  </a:lnTo>
                  <a:lnTo>
                    <a:pt x="102" y="243"/>
                  </a:lnTo>
                  <a:lnTo>
                    <a:pt x="102" y="251"/>
                  </a:lnTo>
                  <a:lnTo>
                    <a:pt x="101" y="254"/>
                  </a:lnTo>
                  <a:lnTo>
                    <a:pt x="99" y="257"/>
                  </a:lnTo>
                  <a:lnTo>
                    <a:pt x="117" y="267"/>
                  </a:lnTo>
                  <a:lnTo>
                    <a:pt x="117" y="251"/>
                  </a:lnTo>
                  <a:lnTo>
                    <a:pt x="127" y="251"/>
                  </a:lnTo>
                  <a:lnTo>
                    <a:pt x="131" y="252"/>
                  </a:lnTo>
                  <a:lnTo>
                    <a:pt x="134" y="254"/>
                  </a:lnTo>
                  <a:lnTo>
                    <a:pt x="137" y="257"/>
                  </a:lnTo>
                  <a:lnTo>
                    <a:pt x="139" y="261"/>
                  </a:lnTo>
                  <a:lnTo>
                    <a:pt x="145" y="259"/>
                  </a:lnTo>
                  <a:lnTo>
                    <a:pt x="148" y="258"/>
                  </a:lnTo>
                  <a:lnTo>
                    <a:pt x="149" y="256"/>
                  </a:lnTo>
                  <a:lnTo>
                    <a:pt x="153" y="256"/>
                  </a:lnTo>
                  <a:lnTo>
                    <a:pt x="155" y="256"/>
                  </a:lnTo>
                  <a:lnTo>
                    <a:pt x="157" y="256"/>
                  </a:lnTo>
                  <a:lnTo>
                    <a:pt x="160" y="257"/>
                  </a:lnTo>
                  <a:lnTo>
                    <a:pt x="161" y="259"/>
                  </a:lnTo>
                  <a:lnTo>
                    <a:pt x="162" y="261"/>
                  </a:lnTo>
                  <a:lnTo>
                    <a:pt x="161" y="267"/>
                  </a:lnTo>
                  <a:lnTo>
                    <a:pt x="160" y="272"/>
                  </a:lnTo>
                  <a:lnTo>
                    <a:pt x="169" y="272"/>
                  </a:lnTo>
                  <a:lnTo>
                    <a:pt x="177" y="273"/>
                  </a:lnTo>
                  <a:lnTo>
                    <a:pt x="183" y="274"/>
                  </a:lnTo>
                  <a:lnTo>
                    <a:pt x="188" y="275"/>
                  </a:lnTo>
                  <a:lnTo>
                    <a:pt x="196" y="279"/>
                  </a:lnTo>
                  <a:lnTo>
                    <a:pt x="200" y="283"/>
                  </a:lnTo>
                  <a:lnTo>
                    <a:pt x="204" y="287"/>
                  </a:lnTo>
                  <a:lnTo>
                    <a:pt x="207" y="292"/>
                  </a:lnTo>
                  <a:lnTo>
                    <a:pt x="208" y="293"/>
                  </a:lnTo>
                  <a:lnTo>
                    <a:pt x="210" y="294"/>
                  </a:lnTo>
                  <a:lnTo>
                    <a:pt x="212" y="295"/>
                  </a:lnTo>
                  <a:lnTo>
                    <a:pt x="214" y="295"/>
                  </a:lnTo>
                  <a:lnTo>
                    <a:pt x="216" y="295"/>
                  </a:lnTo>
                  <a:lnTo>
                    <a:pt x="223" y="293"/>
                  </a:lnTo>
                  <a:lnTo>
                    <a:pt x="229" y="290"/>
                  </a:lnTo>
                  <a:lnTo>
                    <a:pt x="241" y="290"/>
                  </a:lnTo>
                  <a:lnTo>
                    <a:pt x="243" y="294"/>
                  </a:lnTo>
                  <a:lnTo>
                    <a:pt x="245" y="296"/>
                  </a:lnTo>
                  <a:lnTo>
                    <a:pt x="246" y="297"/>
                  </a:lnTo>
                  <a:lnTo>
                    <a:pt x="248" y="298"/>
                  </a:lnTo>
                  <a:lnTo>
                    <a:pt x="250" y="298"/>
                  </a:lnTo>
                  <a:lnTo>
                    <a:pt x="252" y="300"/>
                  </a:lnTo>
                  <a:lnTo>
                    <a:pt x="253" y="303"/>
                  </a:lnTo>
                  <a:lnTo>
                    <a:pt x="254" y="309"/>
                  </a:lnTo>
                  <a:lnTo>
                    <a:pt x="261" y="309"/>
                  </a:lnTo>
                  <a:lnTo>
                    <a:pt x="261" y="305"/>
                  </a:lnTo>
                  <a:lnTo>
                    <a:pt x="262" y="303"/>
                  </a:lnTo>
                  <a:lnTo>
                    <a:pt x="264" y="301"/>
                  </a:lnTo>
                  <a:lnTo>
                    <a:pt x="266" y="300"/>
                  </a:lnTo>
                  <a:lnTo>
                    <a:pt x="272" y="297"/>
                  </a:lnTo>
                  <a:lnTo>
                    <a:pt x="279" y="294"/>
                  </a:lnTo>
                  <a:lnTo>
                    <a:pt x="295" y="293"/>
                  </a:lnTo>
                  <a:lnTo>
                    <a:pt x="305" y="290"/>
                  </a:lnTo>
                  <a:lnTo>
                    <a:pt x="315" y="287"/>
                  </a:lnTo>
                  <a:lnTo>
                    <a:pt x="328" y="286"/>
                  </a:lnTo>
                  <a:lnTo>
                    <a:pt x="336" y="289"/>
                  </a:lnTo>
                  <a:lnTo>
                    <a:pt x="351" y="292"/>
                  </a:lnTo>
                  <a:lnTo>
                    <a:pt x="373" y="302"/>
                  </a:lnTo>
                  <a:lnTo>
                    <a:pt x="366" y="286"/>
                  </a:lnTo>
                  <a:lnTo>
                    <a:pt x="362" y="286"/>
                  </a:lnTo>
                  <a:lnTo>
                    <a:pt x="362" y="281"/>
                  </a:lnTo>
                  <a:lnTo>
                    <a:pt x="363" y="276"/>
                  </a:lnTo>
                  <a:lnTo>
                    <a:pt x="364" y="271"/>
                  </a:lnTo>
                  <a:lnTo>
                    <a:pt x="366" y="266"/>
                  </a:lnTo>
                  <a:lnTo>
                    <a:pt x="369" y="260"/>
                  </a:lnTo>
                  <a:lnTo>
                    <a:pt x="374" y="251"/>
                  </a:lnTo>
                  <a:lnTo>
                    <a:pt x="378" y="243"/>
                  </a:lnTo>
                  <a:lnTo>
                    <a:pt x="393" y="226"/>
                  </a:lnTo>
                  <a:lnTo>
                    <a:pt x="405" y="214"/>
                  </a:lnTo>
                  <a:lnTo>
                    <a:pt x="406" y="211"/>
                  </a:lnTo>
                  <a:lnTo>
                    <a:pt x="406" y="207"/>
                  </a:lnTo>
                  <a:lnTo>
                    <a:pt x="406" y="205"/>
                  </a:lnTo>
                  <a:lnTo>
                    <a:pt x="405" y="203"/>
                  </a:lnTo>
                  <a:lnTo>
                    <a:pt x="403" y="199"/>
                  </a:lnTo>
                  <a:lnTo>
                    <a:pt x="402" y="195"/>
                  </a:lnTo>
                  <a:lnTo>
                    <a:pt x="402" y="188"/>
                  </a:lnTo>
                  <a:lnTo>
                    <a:pt x="394" y="186"/>
                  </a:lnTo>
                  <a:lnTo>
                    <a:pt x="389" y="182"/>
                  </a:lnTo>
                  <a:lnTo>
                    <a:pt x="386" y="176"/>
                  </a:lnTo>
                  <a:lnTo>
                    <a:pt x="383" y="171"/>
                  </a:lnTo>
                  <a:lnTo>
                    <a:pt x="381" y="165"/>
                  </a:lnTo>
                  <a:lnTo>
                    <a:pt x="379" y="159"/>
                  </a:lnTo>
                  <a:lnTo>
                    <a:pt x="376" y="153"/>
                  </a:lnTo>
                  <a:lnTo>
                    <a:pt x="373" y="147"/>
                  </a:lnTo>
                  <a:lnTo>
                    <a:pt x="375" y="133"/>
                  </a:lnTo>
                  <a:lnTo>
                    <a:pt x="353" y="122"/>
                  </a:lnTo>
                  <a:lnTo>
                    <a:pt x="349" y="123"/>
                  </a:lnTo>
                  <a:lnTo>
                    <a:pt x="359" y="100"/>
                  </a:lnTo>
                  <a:lnTo>
                    <a:pt x="362" y="99"/>
                  </a:lnTo>
                  <a:lnTo>
                    <a:pt x="368" y="95"/>
                  </a:lnTo>
                  <a:lnTo>
                    <a:pt x="371" y="92"/>
                  </a:lnTo>
                  <a:lnTo>
                    <a:pt x="373" y="88"/>
                  </a:lnTo>
                  <a:lnTo>
                    <a:pt x="371" y="79"/>
                  </a:lnTo>
                  <a:lnTo>
                    <a:pt x="368" y="70"/>
                  </a:lnTo>
                  <a:lnTo>
                    <a:pt x="365" y="64"/>
                  </a:lnTo>
                  <a:lnTo>
                    <a:pt x="362" y="60"/>
                  </a:lnTo>
                  <a:lnTo>
                    <a:pt x="360" y="57"/>
                  </a:lnTo>
                  <a:lnTo>
                    <a:pt x="357" y="54"/>
                  </a:lnTo>
                  <a:lnTo>
                    <a:pt x="356" y="48"/>
                  </a:lnTo>
                  <a:lnTo>
                    <a:pt x="354" y="44"/>
                  </a:lnTo>
                  <a:lnTo>
                    <a:pt x="352" y="39"/>
                  </a:lnTo>
                  <a:lnTo>
                    <a:pt x="349" y="37"/>
                  </a:lnTo>
                  <a:lnTo>
                    <a:pt x="347" y="35"/>
                  </a:lnTo>
                  <a:lnTo>
                    <a:pt x="344" y="32"/>
                  </a:lnTo>
                  <a:lnTo>
                    <a:pt x="343" y="29"/>
                  </a:lnTo>
                  <a:lnTo>
                    <a:pt x="342" y="24"/>
                  </a:lnTo>
                  <a:lnTo>
                    <a:pt x="342" y="19"/>
                  </a:lnTo>
                  <a:lnTo>
                    <a:pt x="335" y="11"/>
                  </a:lnTo>
                  <a:lnTo>
                    <a:pt x="319" y="11"/>
                  </a:lnTo>
                  <a:lnTo>
                    <a:pt x="319" y="7"/>
                  </a:lnTo>
                  <a:lnTo>
                    <a:pt x="293" y="12"/>
                  </a:lnTo>
                  <a:lnTo>
                    <a:pt x="271" y="16"/>
                  </a:lnTo>
                  <a:lnTo>
                    <a:pt x="249" y="17"/>
                  </a:lnTo>
                  <a:lnTo>
                    <a:pt x="220" y="17"/>
                  </a:lnTo>
                  <a:lnTo>
                    <a:pt x="218" y="17"/>
                  </a:lnTo>
                  <a:lnTo>
                    <a:pt x="196" y="17"/>
                  </a:lnTo>
                  <a:lnTo>
                    <a:pt x="194" y="20"/>
                  </a:lnTo>
                  <a:lnTo>
                    <a:pt x="191" y="23"/>
                  </a:lnTo>
                  <a:lnTo>
                    <a:pt x="187" y="25"/>
                  </a:lnTo>
                  <a:lnTo>
                    <a:pt x="183" y="26"/>
                  </a:lnTo>
                  <a:lnTo>
                    <a:pt x="174" y="25"/>
                  </a:lnTo>
                  <a:lnTo>
                    <a:pt x="168" y="24"/>
                  </a:lnTo>
                  <a:lnTo>
                    <a:pt x="162" y="23"/>
                  </a:lnTo>
                  <a:lnTo>
                    <a:pt x="158" y="21"/>
                  </a:lnTo>
                  <a:lnTo>
                    <a:pt x="155" y="17"/>
                  </a:lnTo>
                  <a:lnTo>
                    <a:pt x="153" y="12"/>
                  </a:lnTo>
                  <a:lnTo>
                    <a:pt x="152" y="7"/>
                  </a:lnTo>
                  <a:lnTo>
                    <a:pt x="151" y="0"/>
                  </a:lnTo>
                  <a:lnTo>
                    <a:pt x="135" y="0"/>
                  </a:lnTo>
                  <a:lnTo>
                    <a:pt x="129" y="1"/>
                  </a:lnTo>
                  <a:lnTo>
                    <a:pt x="121" y="4"/>
                  </a:lnTo>
                  <a:lnTo>
                    <a:pt x="111" y="8"/>
                  </a:lnTo>
                  <a:lnTo>
                    <a:pt x="101" y="12"/>
                  </a:lnTo>
                  <a:lnTo>
                    <a:pt x="91" y="19"/>
                  </a:lnTo>
                  <a:lnTo>
                    <a:pt x="83" y="24"/>
                  </a:lnTo>
                  <a:lnTo>
                    <a:pt x="77" y="28"/>
                  </a:lnTo>
                  <a:lnTo>
                    <a:pt x="73" y="32"/>
                  </a:lnTo>
                  <a:lnTo>
                    <a:pt x="70" y="37"/>
                  </a:lnTo>
                  <a:lnTo>
                    <a:pt x="67" y="40"/>
                  </a:lnTo>
                  <a:lnTo>
                    <a:pt x="63" y="41"/>
                  </a:lnTo>
                  <a:lnTo>
                    <a:pt x="59" y="43"/>
                  </a:lnTo>
                  <a:lnTo>
                    <a:pt x="51" y="44"/>
                  </a:lnTo>
                  <a:lnTo>
                    <a:pt x="41" y="46"/>
                  </a:lnTo>
                  <a:lnTo>
                    <a:pt x="31" y="49"/>
                  </a:lnTo>
                  <a:lnTo>
                    <a:pt x="23" y="54"/>
                  </a:lnTo>
                  <a:lnTo>
                    <a:pt x="14" y="58"/>
                  </a:lnTo>
                  <a:lnTo>
                    <a:pt x="3" y="61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  <a:lin ang="5400000" scaled="0"/>
            </a:gra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75" name="Freeform 539"/>
            <p:cNvSpPr>
              <a:spLocks/>
            </p:cNvSpPr>
            <p:nvPr/>
          </p:nvSpPr>
          <p:spPr bwMode="auto">
            <a:xfrm>
              <a:off x="7582522" y="3919345"/>
              <a:ext cx="302062" cy="280898"/>
            </a:xfrm>
            <a:custGeom>
              <a:avLst/>
              <a:gdLst>
                <a:gd name="T0" fmla="*/ 0 w 157"/>
                <a:gd name="T1" fmla="*/ 25201563 h 146"/>
                <a:gd name="T2" fmla="*/ 30241814 w 157"/>
                <a:gd name="T3" fmla="*/ 42843450 h 146"/>
                <a:gd name="T4" fmla="*/ 55443326 w 157"/>
                <a:gd name="T5" fmla="*/ 60483750 h 146"/>
                <a:gd name="T6" fmla="*/ 65523931 w 157"/>
                <a:gd name="T7" fmla="*/ 70564375 h 146"/>
                <a:gd name="T8" fmla="*/ 78123893 w 157"/>
                <a:gd name="T9" fmla="*/ 83165950 h 146"/>
                <a:gd name="T10" fmla="*/ 83164196 w 157"/>
                <a:gd name="T11" fmla="*/ 98286888 h 146"/>
                <a:gd name="T12" fmla="*/ 85685141 w 157"/>
                <a:gd name="T13" fmla="*/ 115927188 h 146"/>
                <a:gd name="T14" fmla="*/ 118446312 w 157"/>
                <a:gd name="T15" fmla="*/ 120967500 h 146"/>
                <a:gd name="T16" fmla="*/ 120967257 w 157"/>
                <a:gd name="T17" fmla="*/ 128528763 h 146"/>
                <a:gd name="T18" fmla="*/ 131047862 w 157"/>
                <a:gd name="T19" fmla="*/ 138609388 h 146"/>
                <a:gd name="T20" fmla="*/ 146168769 w 157"/>
                <a:gd name="T21" fmla="*/ 148690013 h 146"/>
                <a:gd name="T22" fmla="*/ 161289676 w 157"/>
                <a:gd name="T23" fmla="*/ 161290000 h 146"/>
                <a:gd name="T24" fmla="*/ 178929941 w 157"/>
                <a:gd name="T25" fmla="*/ 176410938 h 146"/>
                <a:gd name="T26" fmla="*/ 196571793 w 157"/>
                <a:gd name="T27" fmla="*/ 191531875 h 146"/>
                <a:gd name="T28" fmla="*/ 211692700 w 157"/>
                <a:gd name="T29" fmla="*/ 206652813 h 146"/>
                <a:gd name="T30" fmla="*/ 221773305 w 157"/>
                <a:gd name="T31" fmla="*/ 221773750 h 146"/>
                <a:gd name="T32" fmla="*/ 229332965 w 157"/>
                <a:gd name="T33" fmla="*/ 257055938 h 146"/>
                <a:gd name="T34" fmla="*/ 234373267 w 157"/>
                <a:gd name="T35" fmla="*/ 302418750 h 146"/>
                <a:gd name="T36" fmla="*/ 239413570 w 157"/>
                <a:gd name="T37" fmla="*/ 327620313 h 146"/>
                <a:gd name="T38" fmla="*/ 244453872 w 157"/>
                <a:gd name="T39" fmla="*/ 345262200 h 146"/>
                <a:gd name="T40" fmla="*/ 249494174 w 157"/>
                <a:gd name="T41" fmla="*/ 352821875 h 146"/>
                <a:gd name="T42" fmla="*/ 254534477 w 157"/>
                <a:gd name="T43" fmla="*/ 360383138 h 146"/>
                <a:gd name="T44" fmla="*/ 259574779 w 157"/>
                <a:gd name="T45" fmla="*/ 362902500 h 146"/>
                <a:gd name="T46" fmla="*/ 267136027 w 157"/>
                <a:gd name="T47" fmla="*/ 367942813 h 146"/>
                <a:gd name="T48" fmla="*/ 287297236 w 157"/>
                <a:gd name="T49" fmla="*/ 330141263 h 146"/>
                <a:gd name="T50" fmla="*/ 299897198 w 157"/>
                <a:gd name="T51" fmla="*/ 289818763 h 146"/>
                <a:gd name="T52" fmla="*/ 294856896 w 157"/>
                <a:gd name="T53" fmla="*/ 262096250 h 146"/>
                <a:gd name="T54" fmla="*/ 289816594 w 157"/>
                <a:gd name="T55" fmla="*/ 234375325 h 146"/>
                <a:gd name="T56" fmla="*/ 289816594 w 157"/>
                <a:gd name="T57" fmla="*/ 229335013 h 146"/>
                <a:gd name="T58" fmla="*/ 292337539 w 157"/>
                <a:gd name="T59" fmla="*/ 226814063 h 146"/>
                <a:gd name="T60" fmla="*/ 294856896 w 157"/>
                <a:gd name="T61" fmla="*/ 221773750 h 146"/>
                <a:gd name="T62" fmla="*/ 299897198 w 157"/>
                <a:gd name="T63" fmla="*/ 219254388 h 146"/>
                <a:gd name="T64" fmla="*/ 312498748 w 157"/>
                <a:gd name="T65" fmla="*/ 216733438 h 146"/>
                <a:gd name="T66" fmla="*/ 327619655 w 157"/>
                <a:gd name="T67" fmla="*/ 214214075 h 146"/>
                <a:gd name="T68" fmla="*/ 365421129 w 157"/>
                <a:gd name="T69" fmla="*/ 214214075 h 146"/>
                <a:gd name="T70" fmla="*/ 395662944 w 157"/>
                <a:gd name="T71" fmla="*/ 214214075 h 146"/>
                <a:gd name="T72" fmla="*/ 393143586 w 157"/>
                <a:gd name="T73" fmla="*/ 199093138 h 146"/>
                <a:gd name="T74" fmla="*/ 388103284 w 157"/>
                <a:gd name="T75" fmla="*/ 189012513 h 146"/>
                <a:gd name="T76" fmla="*/ 385582339 w 157"/>
                <a:gd name="T77" fmla="*/ 176410938 h 146"/>
                <a:gd name="T78" fmla="*/ 375501734 w 157"/>
                <a:gd name="T79" fmla="*/ 168851263 h 146"/>
                <a:gd name="T80" fmla="*/ 350300222 w 157"/>
                <a:gd name="T81" fmla="*/ 158770638 h 146"/>
                <a:gd name="T82" fmla="*/ 327619655 w 157"/>
                <a:gd name="T83" fmla="*/ 148690013 h 146"/>
                <a:gd name="T84" fmla="*/ 312498748 w 157"/>
                <a:gd name="T85" fmla="*/ 148690013 h 146"/>
                <a:gd name="T86" fmla="*/ 302418143 w 157"/>
                <a:gd name="T87" fmla="*/ 133569075 h 146"/>
                <a:gd name="T88" fmla="*/ 284776291 w 157"/>
                <a:gd name="T89" fmla="*/ 120967500 h 146"/>
                <a:gd name="T90" fmla="*/ 274695686 w 157"/>
                <a:gd name="T91" fmla="*/ 108367513 h 146"/>
                <a:gd name="T92" fmla="*/ 269655384 w 157"/>
                <a:gd name="T93" fmla="*/ 100806250 h 146"/>
                <a:gd name="T94" fmla="*/ 264615082 w 157"/>
                <a:gd name="T95" fmla="*/ 88206263 h 146"/>
                <a:gd name="T96" fmla="*/ 264615082 w 157"/>
                <a:gd name="T97" fmla="*/ 75604688 h 146"/>
                <a:gd name="T98" fmla="*/ 264615082 w 157"/>
                <a:gd name="T99" fmla="*/ 42843450 h 146"/>
                <a:gd name="T100" fmla="*/ 239413570 w 157"/>
                <a:gd name="T101" fmla="*/ 42843450 h 146"/>
                <a:gd name="T102" fmla="*/ 211692700 w 157"/>
                <a:gd name="T103" fmla="*/ 35282188 h 146"/>
                <a:gd name="T104" fmla="*/ 161289676 w 157"/>
                <a:gd name="T105" fmla="*/ 20161250 h 146"/>
                <a:gd name="T106" fmla="*/ 113406010 w 157"/>
                <a:gd name="T107" fmla="*/ 7561263 h 146"/>
                <a:gd name="T108" fmla="*/ 93244800 w 157"/>
                <a:gd name="T109" fmla="*/ 0 h 146"/>
                <a:gd name="T110" fmla="*/ 68043288 w 157"/>
                <a:gd name="T111" fmla="*/ 2520950 h 146"/>
                <a:gd name="T112" fmla="*/ 47882079 w 157"/>
                <a:gd name="T113" fmla="*/ 10080625 h 146"/>
                <a:gd name="T114" fmla="*/ 27720869 w 157"/>
                <a:gd name="T115" fmla="*/ 17641888 h 146"/>
                <a:gd name="T116" fmla="*/ 0 w 157"/>
                <a:gd name="T117" fmla="*/ 25201563 h 14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57" h="146">
                  <a:moveTo>
                    <a:pt x="0" y="10"/>
                  </a:moveTo>
                  <a:lnTo>
                    <a:pt x="12" y="17"/>
                  </a:lnTo>
                  <a:lnTo>
                    <a:pt x="22" y="24"/>
                  </a:lnTo>
                  <a:lnTo>
                    <a:pt x="26" y="28"/>
                  </a:lnTo>
                  <a:lnTo>
                    <a:pt x="31" y="33"/>
                  </a:lnTo>
                  <a:lnTo>
                    <a:pt x="33" y="39"/>
                  </a:lnTo>
                  <a:lnTo>
                    <a:pt x="34" y="46"/>
                  </a:lnTo>
                  <a:lnTo>
                    <a:pt x="47" y="48"/>
                  </a:lnTo>
                  <a:lnTo>
                    <a:pt x="48" y="51"/>
                  </a:lnTo>
                  <a:lnTo>
                    <a:pt x="52" y="55"/>
                  </a:lnTo>
                  <a:lnTo>
                    <a:pt x="58" y="59"/>
                  </a:lnTo>
                  <a:lnTo>
                    <a:pt x="64" y="64"/>
                  </a:lnTo>
                  <a:lnTo>
                    <a:pt x="71" y="70"/>
                  </a:lnTo>
                  <a:lnTo>
                    <a:pt x="78" y="76"/>
                  </a:lnTo>
                  <a:lnTo>
                    <a:pt x="84" y="82"/>
                  </a:lnTo>
                  <a:lnTo>
                    <a:pt x="88" y="88"/>
                  </a:lnTo>
                  <a:lnTo>
                    <a:pt x="91" y="102"/>
                  </a:lnTo>
                  <a:lnTo>
                    <a:pt x="93" y="120"/>
                  </a:lnTo>
                  <a:lnTo>
                    <a:pt x="95" y="130"/>
                  </a:lnTo>
                  <a:lnTo>
                    <a:pt x="97" y="137"/>
                  </a:lnTo>
                  <a:lnTo>
                    <a:pt x="99" y="140"/>
                  </a:lnTo>
                  <a:lnTo>
                    <a:pt x="101" y="143"/>
                  </a:lnTo>
                  <a:lnTo>
                    <a:pt x="103" y="144"/>
                  </a:lnTo>
                  <a:lnTo>
                    <a:pt x="106" y="146"/>
                  </a:lnTo>
                  <a:lnTo>
                    <a:pt x="114" y="131"/>
                  </a:lnTo>
                  <a:lnTo>
                    <a:pt x="119" y="115"/>
                  </a:lnTo>
                  <a:lnTo>
                    <a:pt x="117" y="104"/>
                  </a:lnTo>
                  <a:lnTo>
                    <a:pt x="115" y="93"/>
                  </a:lnTo>
                  <a:lnTo>
                    <a:pt x="115" y="91"/>
                  </a:lnTo>
                  <a:lnTo>
                    <a:pt x="116" y="90"/>
                  </a:lnTo>
                  <a:lnTo>
                    <a:pt x="117" y="88"/>
                  </a:lnTo>
                  <a:lnTo>
                    <a:pt x="119" y="87"/>
                  </a:lnTo>
                  <a:lnTo>
                    <a:pt x="124" y="86"/>
                  </a:lnTo>
                  <a:lnTo>
                    <a:pt x="130" y="85"/>
                  </a:lnTo>
                  <a:lnTo>
                    <a:pt x="145" y="85"/>
                  </a:lnTo>
                  <a:lnTo>
                    <a:pt x="157" y="85"/>
                  </a:lnTo>
                  <a:lnTo>
                    <a:pt x="156" y="79"/>
                  </a:lnTo>
                  <a:lnTo>
                    <a:pt x="154" y="75"/>
                  </a:lnTo>
                  <a:lnTo>
                    <a:pt x="153" y="70"/>
                  </a:lnTo>
                  <a:lnTo>
                    <a:pt x="149" y="67"/>
                  </a:lnTo>
                  <a:lnTo>
                    <a:pt x="139" y="63"/>
                  </a:lnTo>
                  <a:lnTo>
                    <a:pt x="130" y="59"/>
                  </a:lnTo>
                  <a:lnTo>
                    <a:pt x="124" y="59"/>
                  </a:lnTo>
                  <a:lnTo>
                    <a:pt x="120" y="53"/>
                  </a:lnTo>
                  <a:lnTo>
                    <a:pt x="113" y="48"/>
                  </a:lnTo>
                  <a:lnTo>
                    <a:pt x="109" y="43"/>
                  </a:lnTo>
                  <a:lnTo>
                    <a:pt x="107" y="40"/>
                  </a:lnTo>
                  <a:lnTo>
                    <a:pt x="105" y="35"/>
                  </a:lnTo>
                  <a:lnTo>
                    <a:pt x="105" y="30"/>
                  </a:lnTo>
                  <a:lnTo>
                    <a:pt x="105" y="17"/>
                  </a:lnTo>
                  <a:lnTo>
                    <a:pt x="95" y="17"/>
                  </a:lnTo>
                  <a:lnTo>
                    <a:pt x="84" y="14"/>
                  </a:lnTo>
                  <a:lnTo>
                    <a:pt x="64" y="8"/>
                  </a:lnTo>
                  <a:lnTo>
                    <a:pt x="45" y="3"/>
                  </a:lnTo>
                  <a:lnTo>
                    <a:pt x="37" y="0"/>
                  </a:lnTo>
                  <a:lnTo>
                    <a:pt x="27" y="1"/>
                  </a:lnTo>
                  <a:lnTo>
                    <a:pt x="19" y="4"/>
                  </a:lnTo>
                  <a:lnTo>
                    <a:pt x="11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76" name="Freeform 540"/>
            <p:cNvSpPr>
              <a:spLocks/>
            </p:cNvSpPr>
            <p:nvPr/>
          </p:nvSpPr>
          <p:spPr bwMode="auto">
            <a:xfrm>
              <a:off x="6383889" y="3784666"/>
              <a:ext cx="507928" cy="252039"/>
            </a:xfrm>
            <a:custGeom>
              <a:avLst/>
              <a:gdLst>
                <a:gd name="T0" fmla="*/ 2147483647 w 264"/>
                <a:gd name="T1" fmla="*/ 2147483647 h 131"/>
                <a:gd name="T2" fmla="*/ 2147483647 w 264"/>
                <a:gd name="T3" fmla="*/ 2147483647 h 131"/>
                <a:gd name="T4" fmla="*/ 2147483647 w 264"/>
                <a:gd name="T5" fmla="*/ 2147483647 h 131"/>
                <a:gd name="T6" fmla="*/ 2147483647 w 264"/>
                <a:gd name="T7" fmla="*/ 2147483647 h 131"/>
                <a:gd name="T8" fmla="*/ 2147483647 w 264"/>
                <a:gd name="T9" fmla="*/ 2147483647 h 131"/>
                <a:gd name="T10" fmla="*/ 2147483647 w 264"/>
                <a:gd name="T11" fmla="*/ 2147483647 h 131"/>
                <a:gd name="T12" fmla="*/ 2147483647 w 264"/>
                <a:gd name="T13" fmla="*/ 2147483647 h 131"/>
                <a:gd name="T14" fmla="*/ 2147483647 w 264"/>
                <a:gd name="T15" fmla="*/ 2147483647 h 131"/>
                <a:gd name="T16" fmla="*/ 2147483647 w 264"/>
                <a:gd name="T17" fmla="*/ 2147483647 h 131"/>
                <a:gd name="T18" fmla="*/ 2147483647 w 264"/>
                <a:gd name="T19" fmla="*/ 2147483647 h 131"/>
                <a:gd name="T20" fmla="*/ 2147483647 w 264"/>
                <a:gd name="T21" fmla="*/ 2147483647 h 131"/>
                <a:gd name="T22" fmla="*/ 2147483647 w 264"/>
                <a:gd name="T23" fmla="*/ 2147483647 h 131"/>
                <a:gd name="T24" fmla="*/ 2147483647 w 264"/>
                <a:gd name="T25" fmla="*/ 2147483647 h 131"/>
                <a:gd name="T26" fmla="*/ 2147483647 w 264"/>
                <a:gd name="T27" fmla="*/ 2147483647 h 131"/>
                <a:gd name="T28" fmla="*/ 2147483647 w 264"/>
                <a:gd name="T29" fmla="*/ 2147483647 h 131"/>
                <a:gd name="T30" fmla="*/ 2147483647 w 264"/>
                <a:gd name="T31" fmla="*/ 2147483647 h 131"/>
                <a:gd name="T32" fmla="*/ 2147483647 w 264"/>
                <a:gd name="T33" fmla="*/ 2147483647 h 131"/>
                <a:gd name="T34" fmla="*/ 2147483647 w 264"/>
                <a:gd name="T35" fmla="*/ 2147483647 h 131"/>
                <a:gd name="T36" fmla="*/ 2147483647 w 264"/>
                <a:gd name="T37" fmla="*/ 2147483647 h 131"/>
                <a:gd name="T38" fmla="*/ 2147483647 w 264"/>
                <a:gd name="T39" fmla="*/ 2147483647 h 131"/>
                <a:gd name="T40" fmla="*/ 2147483647 w 264"/>
                <a:gd name="T41" fmla="*/ 2147483647 h 131"/>
                <a:gd name="T42" fmla="*/ 2147483647 w 264"/>
                <a:gd name="T43" fmla="*/ 2147483647 h 131"/>
                <a:gd name="T44" fmla="*/ 2147483647 w 264"/>
                <a:gd name="T45" fmla="*/ 2147483647 h 131"/>
                <a:gd name="T46" fmla="*/ 2147483647 w 264"/>
                <a:gd name="T47" fmla="*/ 2147483647 h 131"/>
                <a:gd name="T48" fmla="*/ 2147483647 w 264"/>
                <a:gd name="T49" fmla="*/ 2147483647 h 131"/>
                <a:gd name="T50" fmla="*/ 2147483647 w 264"/>
                <a:gd name="T51" fmla="*/ 2147483647 h 131"/>
                <a:gd name="T52" fmla="*/ 2147483647 w 264"/>
                <a:gd name="T53" fmla="*/ 2147483647 h 131"/>
                <a:gd name="T54" fmla="*/ 2147483647 w 264"/>
                <a:gd name="T55" fmla="*/ 2147483647 h 131"/>
                <a:gd name="T56" fmla="*/ 2147483647 w 264"/>
                <a:gd name="T57" fmla="*/ 2147483647 h 131"/>
                <a:gd name="T58" fmla="*/ 2147483647 w 264"/>
                <a:gd name="T59" fmla="*/ 2147483647 h 131"/>
                <a:gd name="T60" fmla="*/ 2147483647 w 264"/>
                <a:gd name="T61" fmla="*/ 2147483647 h 131"/>
                <a:gd name="T62" fmla="*/ 2147483647 w 264"/>
                <a:gd name="T63" fmla="*/ 2147483647 h 131"/>
                <a:gd name="T64" fmla="*/ 2147483647 w 264"/>
                <a:gd name="T65" fmla="*/ 2147483647 h 131"/>
                <a:gd name="T66" fmla="*/ 2147483647 w 264"/>
                <a:gd name="T67" fmla="*/ 2147483647 h 131"/>
                <a:gd name="T68" fmla="*/ 2147483647 w 264"/>
                <a:gd name="T69" fmla="*/ 2147483647 h 131"/>
                <a:gd name="T70" fmla="*/ 2147483647 w 264"/>
                <a:gd name="T71" fmla="*/ 2147483647 h 131"/>
                <a:gd name="T72" fmla="*/ 2147483647 w 264"/>
                <a:gd name="T73" fmla="*/ 2147483647 h 131"/>
                <a:gd name="T74" fmla="*/ 2147483647 w 264"/>
                <a:gd name="T75" fmla="*/ 2147483647 h 131"/>
                <a:gd name="T76" fmla="*/ 2147483647 w 264"/>
                <a:gd name="T77" fmla="*/ 2147483647 h 131"/>
                <a:gd name="T78" fmla="*/ 2147483647 w 264"/>
                <a:gd name="T79" fmla="*/ 2147483647 h 131"/>
                <a:gd name="T80" fmla="*/ 2147483647 w 264"/>
                <a:gd name="T81" fmla="*/ 2147483647 h 131"/>
                <a:gd name="T82" fmla="*/ 2147483647 w 264"/>
                <a:gd name="T83" fmla="*/ 2147483647 h 131"/>
                <a:gd name="T84" fmla="*/ 2147483647 w 264"/>
                <a:gd name="T85" fmla="*/ 2147483647 h 131"/>
                <a:gd name="T86" fmla="*/ 2147483647 w 264"/>
                <a:gd name="T87" fmla="*/ 2147483647 h 131"/>
                <a:gd name="T88" fmla="*/ 2147483647 w 264"/>
                <a:gd name="T89" fmla="*/ 2147483647 h 131"/>
                <a:gd name="T90" fmla="*/ 2147483647 w 264"/>
                <a:gd name="T91" fmla="*/ 2147483647 h 131"/>
                <a:gd name="T92" fmla="*/ 2147483647 w 264"/>
                <a:gd name="T93" fmla="*/ 2147483647 h 131"/>
                <a:gd name="T94" fmla="*/ 2147483647 w 264"/>
                <a:gd name="T95" fmla="*/ 2147483647 h 131"/>
                <a:gd name="T96" fmla="*/ 2147483647 w 264"/>
                <a:gd name="T97" fmla="*/ 2147483647 h 131"/>
                <a:gd name="T98" fmla="*/ 2147483647 w 264"/>
                <a:gd name="T99" fmla="*/ 0 h 131"/>
                <a:gd name="T100" fmla="*/ 2147483647 w 264"/>
                <a:gd name="T101" fmla="*/ 2147483647 h 131"/>
                <a:gd name="T102" fmla="*/ 2147483647 w 264"/>
                <a:gd name="T103" fmla="*/ 2147483647 h 131"/>
                <a:gd name="T104" fmla="*/ 2147483647 w 264"/>
                <a:gd name="T105" fmla="*/ 2147483647 h 1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64" h="131">
                  <a:moveTo>
                    <a:pt x="94" y="11"/>
                  </a:moveTo>
                  <a:lnTo>
                    <a:pt x="91" y="11"/>
                  </a:lnTo>
                  <a:lnTo>
                    <a:pt x="87" y="10"/>
                  </a:lnTo>
                  <a:lnTo>
                    <a:pt x="85" y="9"/>
                  </a:lnTo>
                  <a:lnTo>
                    <a:pt x="84" y="6"/>
                  </a:lnTo>
                  <a:lnTo>
                    <a:pt x="83" y="2"/>
                  </a:lnTo>
                  <a:lnTo>
                    <a:pt x="78" y="2"/>
                  </a:lnTo>
                  <a:lnTo>
                    <a:pt x="76" y="8"/>
                  </a:lnTo>
                  <a:lnTo>
                    <a:pt x="73" y="11"/>
                  </a:lnTo>
                  <a:lnTo>
                    <a:pt x="69" y="14"/>
                  </a:lnTo>
                  <a:lnTo>
                    <a:pt x="64" y="16"/>
                  </a:lnTo>
                  <a:lnTo>
                    <a:pt x="53" y="19"/>
                  </a:lnTo>
                  <a:lnTo>
                    <a:pt x="40" y="24"/>
                  </a:lnTo>
                  <a:lnTo>
                    <a:pt x="31" y="29"/>
                  </a:lnTo>
                  <a:lnTo>
                    <a:pt x="18" y="37"/>
                  </a:lnTo>
                  <a:lnTo>
                    <a:pt x="6" y="43"/>
                  </a:lnTo>
                  <a:lnTo>
                    <a:pt x="0" y="48"/>
                  </a:lnTo>
                  <a:lnTo>
                    <a:pt x="5" y="53"/>
                  </a:lnTo>
                  <a:lnTo>
                    <a:pt x="8" y="60"/>
                  </a:lnTo>
                  <a:lnTo>
                    <a:pt x="5" y="65"/>
                  </a:lnTo>
                  <a:lnTo>
                    <a:pt x="2" y="68"/>
                  </a:lnTo>
                  <a:lnTo>
                    <a:pt x="3" y="71"/>
                  </a:lnTo>
                  <a:lnTo>
                    <a:pt x="4" y="74"/>
                  </a:lnTo>
                  <a:lnTo>
                    <a:pt x="6" y="77"/>
                  </a:lnTo>
                  <a:lnTo>
                    <a:pt x="9" y="80"/>
                  </a:lnTo>
                  <a:lnTo>
                    <a:pt x="16" y="87"/>
                  </a:lnTo>
                  <a:lnTo>
                    <a:pt x="26" y="93"/>
                  </a:lnTo>
                  <a:lnTo>
                    <a:pt x="34" y="98"/>
                  </a:lnTo>
                  <a:lnTo>
                    <a:pt x="42" y="104"/>
                  </a:lnTo>
                  <a:lnTo>
                    <a:pt x="45" y="107"/>
                  </a:lnTo>
                  <a:lnTo>
                    <a:pt x="48" y="110"/>
                  </a:lnTo>
                  <a:lnTo>
                    <a:pt x="50" y="112"/>
                  </a:lnTo>
                  <a:lnTo>
                    <a:pt x="51" y="116"/>
                  </a:lnTo>
                  <a:lnTo>
                    <a:pt x="67" y="123"/>
                  </a:lnTo>
                  <a:lnTo>
                    <a:pt x="66" y="126"/>
                  </a:lnTo>
                  <a:lnTo>
                    <a:pt x="76" y="126"/>
                  </a:lnTo>
                  <a:lnTo>
                    <a:pt x="78" y="131"/>
                  </a:lnTo>
                  <a:lnTo>
                    <a:pt x="89" y="131"/>
                  </a:lnTo>
                  <a:lnTo>
                    <a:pt x="93" y="130"/>
                  </a:lnTo>
                  <a:lnTo>
                    <a:pt x="95" y="129"/>
                  </a:lnTo>
                  <a:lnTo>
                    <a:pt x="96" y="127"/>
                  </a:lnTo>
                  <a:lnTo>
                    <a:pt x="96" y="123"/>
                  </a:lnTo>
                  <a:lnTo>
                    <a:pt x="103" y="121"/>
                  </a:lnTo>
                  <a:lnTo>
                    <a:pt x="106" y="119"/>
                  </a:lnTo>
                  <a:lnTo>
                    <a:pt x="107" y="117"/>
                  </a:lnTo>
                  <a:lnTo>
                    <a:pt x="108" y="113"/>
                  </a:lnTo>
                  <a:lnTo>
                    <a:pt x="108" y="110"/>
                  </a:lnTo>
                  <a:lnTo>
                    <a:pt x="109" y="108"/>
                  </a:lnTo>
                  <a:lnTo>
                    <a:pt x="112" y="106"/>
                  </a:lnTo>
                  <a:lnTo>
                    <a:pt x="116" y="105"/>
                  </a:lnTo>
                  <a:lnTo>
                    <a:pt x="122" y="105"/>
                  </a:lnTo>
                  <a:lnTo>
                    <a:pt x="122" y="109"/>
                  </a:lnTo>
                  <a:lnTo>
                    <a:pt x="134" y="109"/>
                  </a:lnTo>
                  <a:lnTo>
                    <a:pt x="140" y="110"/>
                  </a:lnTo>
                  <a:lnTo>
                    <a:pt x="145" y="112"/>
                  </a:lnTo>
                  <a:lnTo>
                    <a:pt x="157" y="112"/>
                  </a:lnTo>
                  <a:lnTo>
                    <a:pt x="157" y="118"/>
                  </a:lnTo>
                  <a:lnTo>
                    <a:pt x="169" y="115"/>
                  </a:lnTo>
                  <a:lnTo>
                    <a:pt x="177" y="112"/>
                  </a:lnTo>
                  <a:lnTo>
                    <a:pt x="182" y="113"/>
                  </a:lnTo>
                  <a:lnTo>
                    <a:pt x="185" y="115"/>
                  </a:lnTo>
                  <a:lnTo>
                    <a:pt x="188" y="117"/>
                  </a:lnTo>
                  <a:lnTo>
                    <a:pt x="195" y="118"/>
                  </a:lnTo>
                  <a:lnTo>
                    <a:pt x="197" y="113"/>
                  </a:lnTo>
                  <a:lnTo>
                    <a:pt x="198" y="111"/>
                  </a:lnTo>
                  <a:lnTo>
                    <a:pt x="200" y="109"/>
                  </a:lnTo>
                  <a:lnTo>
                    <a:pt x="203" y="108"/>
                  </a:lnTo>
                  <a:lnTo>
                    <a:pt x="209" y="107"/>
                  </a:lnTo>
                  <a:lnTo>
                    <a:pt x="219" y="107"/>
                  </a:lnTo>
                  <a:lnTo>
                    <a:pt x="223" y="106"/>
                  </a:lnTo>
                  <a:lnTo>
                    <a:pt x="226" y="105"/>
                  </a:lnTo>
                  <a:lnTo>
                    <a:pt x="229" y="104"/>
                  </a:lnTo>
                  <a:lnTo>
                    <a:pt x="230" y="102"/>
                  </a:lnTo>
                  <a:lnTo>
                    <a:pt x="233" y="98"/>
                  </a:lnTo>
                  <a:lnTo>
                    <a:pt x="240" y="94"/>
                  </a:lnTo>
                  <a:lnTo>
                    <a:pt x="240" y="81"/>
                  </a:lnTo>
                  <a:lnTo>
                    <a:pt x="246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3" y="69"/>
                  </a:lnTo>
                  <a:lnTo>
                    <a:pt x="257" y="67"/>
                  </a:lnTo>
                  <a:lnTo>
                    <a:pt x="264" y="67"/>
                  </a:lnTo>
                  <a:lnTo>
                    <a:pt x="251" y="49"/>
                  </a:lnTo>
                  <a:lnTo>
                    <a:pt x="210" y="43"/>
                  </a:lnTo>
                  <a:lnTo>
                    <a:pt x="210" y="38"/>
                  </a:lnTo>
                  <a:lnTo>
                    <a:pt x="193" y="33"/>
                  </a:lnTo>
                  <a:lnTo>
                    <a:pt x="192" y="36"/>
                  </a:lnTo>
                  <a:lnTo>
                    <a:pt x="190" y="39"/>
                  </a:lnTo>
                  <a:lnTo>
                    <a:pt x="188" y="41"/>
                  </a:lnTo>
                  <a:lnTo>
                    <a:pt x="185" y="42"/>
                  </a:lnTo>
                  <a:lnTo>
                    <a:pt x="177" y="44"/>
                  </a:lnTo>
                  <a:lnTo>
                    <a:pt x="170" y="44"/>
                  </a:lnTo>
                  <a:lnTo>
                    <a:pt x="159" y="33"/>
                  </a:lnTo>
                  <a:lnTo>
                    <a:pt x="150" y="24"/>
                  </a:lnTo>
                  <a:lnTo>
                    <a:pt x="150" y="19"/>
                  </a:lnTo>
                  <a:lnTo>
                    <a:pt x="141" y="19"/>
                  </a:lnTo>
                  <a:lnTo>
                    <a:pt x="134" y="15"/>
                  </a:lnTo>
                  <a:lnTo>
                    <a:pt x="127" y="11"/>
                  </a:lnTo>
                  <a:lnTo>
                    <a:pt x="114" y="9"/>
                  </a:lnTo>
                  <a:lnTo>
                    <a:pt x="105" y="0"/>
                  </a:lnTo>
                  <a:lnTo>
                    <a:pt x="104" y="5"/>
                  </a:lnTo>
                  <a:lnTo>
                    <a:pt x="102" y="8"/>
                  </a:lnTo>
                  <a:lnTo>
                    <a:pt x="100" y="9"/>
                  </a:lnTo>
                  <a:lnTo>
                    <a:pt x="99" y="10"/>
                  </a:lnTo>
                  <a:lnTo>
                    <a:pt x="97" y="11"/>
                  </a:lnTo>
                  <a:lnTo>
                    <a:pt x="94" y="11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  <a:lin ang="5400000" scaled="0"/>
            </a:gra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77" name="Freeform 541"/>
            <p:cNvSpPr>
              <a:spLocks/>
            </p:cNvSpPr>
            <p:nvPr/>
          </p:nvSpPr>
          <p:spPr bwMode="auto">
            <a:xfrm>
              <a:off x="7197728" y="3390252"/>
              <a:ext cx="1429506" cy="709944"/>
            </a:xfrm>
            <a:custGeom>
              <a:avLst/>
              <a:gdLst>
                <a:gd name="T0" fmla="*/ 1756547368 w 743"/>
                <a:gd name="T1" fmla="*/ 466230098 h 369"/>
                <a:gd name="T2" fmla="*/ 1779229558 w 743"/>
                <a:gd name="T3" fmla="*/ 423386611 h 369"/>
                <a:gd name="T4" fmla="*/ 1824592352 w 743"/>
                <a:gd name="T5" fmla="*/ 403225344 h 369"/>
                <a:gd name="T6" fmla="*/ 1867434196 w 743"/>
                <a:gd name="T7" fmla="*/ 335181861 h 369"/>
                <a:gd name="T8" fmla="*/ 1814511731 w 743"/>
                <a:gd name="T9" fmla="*/ 299899643 h 369"/>
                <a:gd name="T10" fmla="*/ 1799390800 w 743"/>
                <a:gd name="T11" fmla="*/ 241935207 h 369"/>
                <a:gd name="T12" fmla="*/ 1814511731 w 743"/>
                <a:gd name="T13" fmla="*/ 196572355 h 369"/>
                <a:gd name="T14" fmla="*/ 1784269869 w 743"/>
                <a:gd name="T15" fmla="*/ 166330454 h 369"/>
                <a:gd name="T16" fmla="*/ 1680942712 w 743"/>
                <a:gd name="T17" fmla="*/ 153730456 h 369"/>
                <a:gd name="T18" fmla="*/ 1645660540 w 743"/>
                <a:gd name="T19" fmla="*/ 163811090 h 369"/>
                <a:gd name="T20" fmla="*/ 1577617144 w 743"/>
                <a:gd name="T21" fmla="*/ 186491722 h 369"/>
                <a:gd name="T22" fmla="*/ 1549894643 w 743"/>
                <a:gd name="T23" fmla="*/ 178932040 h 369"/>
                <a:gd name="T24" fmla="*/ 1484370608 w 743"/>
                <a:gd name="T25" fmla="*/ 133569189 h 369"/>
                <a:gd name="T26" fmla="*/ 1391125660 w 743"/>
                <a:gd name="T27" fmla="*/ 196572355 h 369"/>
                <a:gd name="T28" fmla="*/ 1325601626 w 743"/>
                <a:gd name="T29" fmla="*/ 191532038 h 369"/>
                <a:gd name="T30" fmla="*/ 1255037280 w 743"/>
                <a:gd name="T31" fmla="*/ 158770773 h 369"/>
                <a:gd name="T32" fmla="*/ 1088707038 w 743"/>
                <a:gd name="T33" fmla="*/ 88206338 h 369"/>
                <a:gd name="T34" fmla="*/ 1025702365 w 743"/>
                <a:gd name="T35" fmla="*/ 0 h 369"/>
                <a:gd name="T36" fmla="*/ 889613985 w 743"/>
                <a:gd name="T37" fmla="*/ 85685386 h 369"/>
                <a:gd name="T38" fmla="*/ 763606226 w 743"/>
                <a:gd name="T39" fmla="*/ 138609506 h 369"/>
                <a:gd name="T40" fmla="*/ 776207796 w 743"/>
                <a:gd name="T41" fmla="*/ 234375525 h 369"/>
                <a:gd name="T42" fmla="*/ 771167486 w 743"/>
                <a:gd name="T43" fmla="*/ 254536792 h 369"/>
                <a:gd name="T44" fmla="*/ 745965934 w 743"/>
                <a:gd name="T45" fmla="*/ 284778693 h 369"/>
                <a:gd name="T46" fmla="*/ 738404674 w 743"/>
                <a:gd name="T47" fmla="*/ 239415842 h 369"/>
                <a:gd name="T48" fmla="*/ 667840329 w 743"/>
                <a:gd name="T49" fmla="*/ 219254575 h 369"/>
                <a:gd name="T50" fmla="*/ 584676002 w 743"/>
                <a:gd name="T51" fmla="*/ 257056157 h 369"/>
                <a:gd name="T52" fmla="*/ 551913191 w 743"/>
                <a:gd name="T53" fmla="*/ 241935207 h 369"/>
                <a:gd name="T54" fmla="*/ 491429467 w 743"/>
                <a:gd name="T55" fmla="*/ 254536792 h 369"/>
                <a:gd name="T56" fmla="*/ 380542639 w 743"/>
                <a:gd name="T57" fmla="*/ 249496475 h 369"/>
                <a:gd name="T58" fmla="*/ 199091466 w 743"/>
                <a:gd name="T59" fmla="*/ 241935207 h 369"/>
                <a:gd name="T60" fmla="*/ 136088380 w 743"/>
                <a:gd name="T61" fmla="*/ 405746296 h 369"/>
                <a:gd name="T62" fmla="*/ 123486810 w 743"/>
                <a:gd name="T63" fmla="*/ 498991363 h 369"/>
                <a:gd name="T64" fmla="*/ 63003086 w 743"/>
                <a:gd name="T65" fmla="*/ 710684669 h 369"/>
                <a:gd name="T66" fmla="*/ 25201552 w 743"/>
                <a:gd name="T67" fmla="*/ 814011957 h 369"/>
                <a:gd name="T68" fmla="*/ 103325569 w 743"/>
                <a:gd name="T69" fmla="*/ 821571639 h 369"/>
                <a:gd name="T70" fmla="*/ 282257380 w 743"/>
                <a:gd name="T71" fmla="*/ 816531322 h 369"/>
                <a:gd name="T72" fmla="*/ 335179845 w 743"/>
                <a:gd name="T73" fmla="*/ 826611956 h 369"/>
                <a:gd name="T74" fmla="*/ 362902346 w 743"/>
                <a:gd name="T75" fmla="*/ 798891007 h 369"/>
                <a:gd name="T76" fmla="*/ 441026363 w 743"/>
                <a:gd name="T77" fmla="*/ 756047520 h 369"/>
                <a:gd name="T78" fmla="*/ 466227915 w 743"/>
                <a:gd name="T79" fmla="*/ 728326572 h 369"/>
                <a:gd name="T80" fmla="*/ 498990726 w 743"/>
                <a:gd name="T81" fmla="*/ 700604036 h 369"/>
                <a:gd name="T82" fmla="*/ 630038795 w 743"/>
                <a:gd name="T83" fmla="*/ 685483085 h 369"/>
                <a:gd name="T84" fmla="*/ 710683761 w 743"/>
                <a:gd name="T85" fmla="*/ 695563719 h 369"/>
                <a:gd name="T86" fmla="*/ 791328727 w 743"/>
                <a:gd name="T87" fmla="*/ 776208788 h 369"/>
                <a:gd name="T88" fmla="*/ 836691520 w 743"/>
                <a:gd name="T89" fmla="*/ 819052274 h 369"/>
                <a:gd name="T90" fmla="*/ 912296176 w 743"/>
                <a:gd name="T91" fmla="*/ 887095757 h 369"/>
                <a:gd name="T92" fmla="*/ 982860521 w 743"/>
                <a:gd name="T93" fmla="*/ 899697343 h 369"/>
                <a:gd name="T94" fmla="*/ 1030742676 w 743"/>
                <a:gd name="T95" fmla="*/ 844253858 h 369"/>
                <a:gd name="T96" fmla="*/ 1098787659 w 743"/>
                <a:gd name="T97" fmla="*/ 801410372 h 369"/>
                <a:gd name="T98" fmla="*/ 1194553556 w 743"/>
                <a:gd name="T99" fmla="*/ 814011957 h 369"/>
                <a:gd name="T100" fmla="*/ 1285279143 w 743"/>
                <a:gd name="T101" fmla="*/ 846773223 h 369"/>
                <a:gd name="T102" fmla="*/ 1370964419 w 743"/>
                <a:gd name="T103" fmla="*/ 814011957 h 369"/>
                <a:gd name="T104" fmla="*/ 1454128746 w 743"/>
                <a:gd name="T105" fmla="*/ 781249104 h 369"/>
                <a:gd name="T106" fmla="*/ 1499491539 w 743"/>
                <a:gd name="T107" fmla="*/ 725805620 h 369"/>
                <a:gd name="T108" fmla="*/ 1549894643 w 743"/>
                <a:gd name="T109" fmla="*/ 688004037 h 369"/>
                <a:gd name="T110" fmla="*/ 1585176816 w 743"/>
                <a:gd name="T111" fmla="*/ 662802453 h 369"/>
                <a:gd name="T112" fmla="*/ 1625499298 w 743"/>
                <a:gd name="T113" fmla="*/ 650200867 h 369"/>
                <a:gd name="T114" fmla="*/ 1675902402 w 743"/>
                <a:gd name="T115" fmla="*/ 617439602 h 369"/>
                <a:gd name="T116" fmla="*/ 1718745834 w 743"/>
                <a:gd name="T117" fmla="*/ 559475165 h 3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743" h="369">
                  <a:moveTo>
                    <a:pt x="694" y="217"/>
                  </a:moveTo>
                  <a:lnTo>
                    <a:pt x="691" y="203"/>
                  </a:lnTo>
                  <a:lnTo>
                    <a:pt x="691" y="195"/>
                  </a:lnTo>
                  <a:lnTo>
                    <a:pt x="693" y="189"/>
                  </a:lnTo>
                  <a:lnTo>
                    <a:pt x="697" y="185"/>
                  </a:lnTo>
                  <a:lnTo>
                    <a:pt x="700" y="180"/>
                  </a:lnTo>
                  <a:lnTo>
                    <a:pt x="703" y="177"/>
                  </a:lnTo>
                  <a:lnTo>
                    <a:pt x="704" y="174"/>
                  </a:lnTo>
                  <a:lnTo>
                    <a:pt x="705" y="171"/>
                  </a:lnTo>
                  <a:lnTo>
                    <a:pt x="706" y="168"/>
                  </a:lnTo>
                  <a:lnTo>
                    <a:pt x="706" y="163"/>
                  </a:lnTo>
                  <a:lnTo>
                    <a:pt x="716" y="163"/>
                  </a:lnTo>
                  <a:lnTo>
                    <a:pt x="719" y="163"/>
                  </a:lnTo>
                  <a:lnTo>
                    <a:pt x="721" y="162"/>
                  </a:lnTo>
                  <a:lnTo>
                    <a:pt x="724" y="160"/>
                  </a:lnTo>
                  <a:lnTo>
                    <a:pt x="726" y="158"/>
                  </a:lnTo>
                  <a:lnTo>
                    <a:pt x="743" y="155"/>
                  </a:lnTo>
                  <a:lnTo>
                    <a:pt x="742" y="146"/>
                  </a:lnTo>
                  <a:lnTo>
                    <a:pt x="741" y="139"/>
                  </a:lnTo>
                  <a:lnTo>
                    <a:pt x="741" y="133"/>
                  </a:lnTo>
                  <a:lnTo>
                    <a:pt x="733" y="131"/>
                  </a:lnTo>
                  <a:lnTo>
                    <a:pt x="733" y="122"/>
                  </a:lnTo>
                  <a:lnTo>
                    <a:pt x="728" y="121"/>
                  </a:lnTo>
                  <a:lnTo>
                    <a:pt x="722" y="120"/>
                  </a:lnTo>
                  <a:lnTo>
                    <a:pt x="720" y="119"/>
                  </a:lnTo>
                  <a:lnTo>
                    <a:pt x="719" y="118"/>
                  </a:lnTo>
                  <a:lnTo>
                    <a:pt x="718" y="116"/>
                  </a:lnTo>
                  <a:lnTo>
                    <a:pt x="718" y="114"/>
                  </a:lnTo>
                  <a:lnTo>
                    <a:pt x="718" y="96"/>
                  </a:lnTo>
                  <a:lnTo>
                    <a:pt x="714" y="96"/>
                  </a:lnTo>
                  <a:lnTo>
                    <a:pt x="714" y="90"/>
                  </a:lnTo>
                  <a:lnTo>
                    <a:pt x="715" y="85"/>
                  </a:lnTo>
                  <a:lnTo>
                    <a:pt x="718" y="82"/>
                  </a:lnTo>
                  <a:lnTo>
                    <a:pt x="719" y="80"/>
                  </a:lnTo>
                  <a:lnTo>
                    <a:pt x="720" y="78"/>
                  </a:lnTo>
                  <a:lnTo>
                    <a:pt x="721" y="74"/>
                  </a:lnTo>
                  <a:lnTo>
                    <a:pt x="721" y="68"/>
                  </a:lnTo>
                  <a:lnTo>
                    <a:pt x="714" y="68"/>
                  </a:lnTo>
                  <a:lnTo>
                    <a:pt x="714" y="64"/>
                  </a:lnTo>
                  <a:lnTo>
                    <a:pt x="708" y="66"/>
                  </a:lnTo>
                  <a:lnTo>
                    <a:pt x="705" y="66"/>
                  </a:lnTo>
                  <a:lnTo>
                    <a:pt x="700" y="65"/>
                  </a:lnTo>
                  <a:lnTo>
                    <a:pt x="687" y="63"/>
                  </a:lnTo>
                  <a:lnTo>
                    <a:pt x="675" y="62"/>
                  </a:lnTo>
                  <a:lnTo>
                    <a:pt x="667" y="61"/>
                  </a:lnTo>
                  <a:lnTo>
                    <a:pt x="666" y="64"/>
                  </a:lnTo>
                  <a:lnTo>
                    <a:pt x="664" y="65"/>
                  </a:lnTo>
                  <a:lnTo>
                    <a:pt x="661" y="66"/>
                  </a:lnTo>
                  <a:lnTo>
                    <a:pt x="659" y="66"/>
                  </a:lnTo>
                  <a:lnTo>
                    <a:pt x="653" y="65"/>
                  </a:lnTo>
                  <a:lnTo>
                    <a:pt x="645" y="64"/>
                  </a:lnTo>
                  <a:lnTo>
                    <a:pt x="631" y="64"/>
                  </a:lnTo>
                  <a:lnTo>
                    <a:pt x="630" y="69"/>
                  </a:lnTo>
                  <a:lnTo>
                    <a:pt x="629" y="73"/>
                  </a:lnTo>
                  <a:lnTo>
                    <a:pt x="626" y="74"/>
                  </a:lnTo>
                  <a:lnTo>
                    <a:pt x="622" y="75"/>
                  </a:lnTo>
                  <a:lnTo>
                    <a:pt x="618" y="75"/>
                  </a:lnTo>
                  <a:lnTo>
                    <a:pt x="617" y="74"/>
                  </a:lnTo>
                  <a:lnTo>
                    <a:pt x="616" y="73"/>
                  </a:lnTo>
                  <a:lnTo>
                    <a:pt x="615" y="71"/>
                  </a:lnTo>
                  <a:lnTo>
                    <a:pt x="614" y="69"/>
                  </a:lnTo>
                  <a:lnTo>
                    <a:pt x="610" y="67"/>
                  </a:lnTo>
                  <a:lnTo>
                    <a:pt x="604" y="66"/>
                  </a:lnTo>
                  <a:lnTo>
                    <a:pt x="596" y="66"/>
                  </a:lnTo>
                  <a:lnTo>
                    <a:pt x="589" y="53"/>
                  </a:lnTo>
                  <a:lnTo>
                    <a:pt x="589" y="56"/>
                  </a:lnTo>
                  <a:lnTo>
                    <a:pt x="566" y="72"/>
                  </a:lnTo>
                  <a:lnTo>
                    <a:pt x="566" y="78"/>
                  </a:lnTo>
                  <a:lnTo>
                    <a:pt x="552" y="77"/>
                  </a:lnTo>
                  <a:lnTo>
                    <a:pt x="552" y="78"/>
                  </a:lnTo>
                  <a:lnTo>
                    <a:pt x="542" y="78"/>
                  </a:lnTo>
                  <a:lnTo>
                    <a:pt x="542" y="72"/>
                  </a:lnTo>
                  <a:lnTo>
                    <a:pt x="535" y="72"/>
                  </a:lnTo>
                  <a:lnTo>
                    <a:pt x="530" y="73"/>
                  </a:lnTo>
                  <a:lnTo>
                    <a:pt x="526" y="76"/>
                  </a:lnTo>
                  <a:lnTo>
                    <a:pt x="523" y="79"/>
                  </a:lnTo>
                  <a:lnTo>
                    <a:pt x="519" y="82"/>
                  </a:lnTo>
                  <a:lnTo>
                    <a:pt x="501" y="78"/>
                  </a:lnTo>
                  <a:lnTo>
                    <a:pt x="498" y="75"/>
                  </a:lnTo>
                  <a:lnTo>
                    <a:pt x="498" y="63"/>
                  </a:lnTo>
                  <a:lnTo>
                    <a:pt x="486" y="51"/>
                  </a:lnTo>
                  <a:lnTo>
                    <a:pt x="488" y="48"/>
                  </a:lnTo>
                  <a:lnTo>
                    <a:pt x="440" y="56"/>
                  </a:lnTo>
                  <a:lnTo>
                    <a:pt x="436" y="46"/>
                  </a:lnTo>
                  <a:lnTo>
                    <a:pt x="432" y="35"/>
                  </a:lnTo>
                  <a:lnTo>
                    <a:pt x="429" y="29"/>
                  </a:lnTo>
                  <a:lnTo>
                    <a:pt x="429" y="18"/>
                  </a:lnTo>
                  <a:lnTo>
                    <a:pt x="416" y="16"/>
                  </a:lnTo>
                  <a:lnTo>
                    <a:pt x="418" y="13"/>
                  </a:lnTo>
                  <a:lnTo>
                    <a:pt x="407" y="0"/>
                  </a:lnTo>
                  <a:lnTo>
                    <a:pt x="387" y="3"/>
                  </a:lnTo>
                  <a:lnTo>
                    <a:pt x="375" y="10"/>
                  </a:lnTo>
                  <a:lnTo>
                    <a:pt x="362" y="16"/>
                  </a:lnTo>
                  <a:lnTo>
                    <a:pt x="353" y="16"/>
                  </a:lnTo>
                  <a:lnTo>
                    <a:pt x="353" y="34"/>
                  </a:lnTo>
                  <a:lnTo>
                    <a:pt x="324" y="36"/>
                  </a:lnTo>
                  <a:lnTo>
                    <a:pt x="316" y="41"/>
                  </a:lnTo>
                  <a:lnTo>
                    <a:pt x="308" y="47"/>
                  </a:lnTo>
                  <a:lnTo>
                    <a:pt x="305" y="51"/>
                  </a:lnTo>
                  <a:lnTo>
                    <a:pt x="303" y="55"/>
                  </a:lnTo>
                  <a:lnTo>
                    <a:pt x="301" y="59"/>
                  </a:lnTo>
                  <a:lnTo>
                    <a:pt x="301" y="64"/>
                  </a:lnTo>
                  <a:lnTo>
                    <a:pt x="301" y="66"/>
                  </a:lnTo>
                  <a:lnTo>
                    <a:pt x="305" y="78"/>
                  </a:lnTo>
                  <a:lnTo>
                    <a:pt x="308" y="93"/>
                  </a:lnTo>
                  <a:lnTo>
                    <a:pt x="305" y="93"/>
                  </a:lnTo>
                  <a:lnTo>
                    <a:pt x="306" y="95"/>
                  </a:lnTo>
                  <a:lnTo>
                    <a:pt x="307" y="95"/>
                  </a:lnTo>
                  <a:lnTo>
                    <a:pt x="307" y="96"/>
                  </a:lnTo>
                  <a:lnTo>
                    <a:pt x="306" y="101"/>
                  </a:lnTo>
                  <a:lnTo>
                    <a:pt x="306" y="115"/>
                  </a:lnTo>
                  <a:lnTo>
                    <a:pt x="313" y="115"/>
                  </a:lnTo>
                  <a:lnTo>
                    <a:pt x="313" y="129"/>
                  </a:lnTo>
                  <a:lnTo>
                    <a:pt x="297" y="122"/>
                  </a:lnTo>
                  <a:lnTo>
                    <a:pt x="296" y="113"/>
                  </a:lnTo>
                  <a:lnTo>
                    <a:pt x="294" y="108"/>
                  </a:lnTo>
                  <a:lnTo>
                    <a:pt x="292" y="106"/>
                  </a:lnTo>
                  <a:lnTo>
                    <a:pt x="292" y="102"/>
                  </a:lnTo>
                  <a:lnTo>
                    <a:pt x="292" y="101"/>
                  </a:lnTo>
                  <a:lnTo>
                    <a:pt x="293" y="95"/>
                  </a:lnTo>
                  <a:lnTo>
                    <a:pt x="295" y="91"/>
                  </a:lnTo>
                  <a:lnTo>
                    <a:pt x="279" y="82"/>
                  </a:lnTo>
                  <a:lnTo>
                    <a:pt x="279" y="87"/>
                  </a:lnTo>
                  <a:lnTo>
                    <a:pt x="270" y="87"/>
                  </a:lnTo>
                  <a:lnTo>
                    <a:pt x="265" y="87"/>
                  </a:lnTo>
                  <a:lnTo>
                    <a:pt x="262" y="90"/>
                  </a:lnTo>
                  <a:lnTo>
                    <a:pt x="260" y="93"/>
                  </a:lnTo>
                  <a:lnTo>
                    <a:pt x="259" y="96"/>
                  </a:lnTo>
                  <a:lnTo>
                    <a:pt x="236" y="88"/>
                  </a:lnTo>
                  <a:lnTo>
                    <a:pt x="232" y="102"/>
                  </a:lnTo>
                  <a:lnTo>
                    <a:pt x="226" y="102"/>
                  </a:lnTo>
                  <a:lnTo>
                    <a:pt x="223" y="101"/>
                  </a:lnTo>
                  <a:lnTo>
                    <a:pt x="221" y="100"/>
                  </a:lnTo>
                  <a:lnTo>
                    <a:pt x="220" y="99"/>
                  </a:lnTo>
                  <a:lnTo>
                    <a:pt x="219" y="96"/>
                  </a:lnTo>
                  <a:lnTo>
                    <a:pt x="216" y="95"/>
                  </a:lnTo>
                  <a:lnTo>
                    <a:pt x="208" y="95"/>
                  </a:lnTo>
                  <a:lnTo>
                    <a:pt x="200" y="97"/>
                  </a:lnTo>
                  <a:lnTo>
                    <a:pt x="198" y="99"/>
                  </a:lnTo>
                  <a:lnTo>
                    <a:pt x="195" y="101"/>
                  </a:lnTo>
                  <a:lnTo>
                    <a:pt x="194" y="103"/>
                  </a:lnTo>
                  <a:lnTo>
                    <a:pt x="193" y="106"/>
                  </a:lnTo>
                  <a:lnTo>
                    <a:pt x="183" y="106"/>
                  </a:lnTo>
                  <a:lnTo>
                    <a:pt x="183" y="102"/>
                  </a:lnTo>
                  <a:lnTo>
                    <a:pt x="151" y="99"/>
                  </a:lnTo>
                  <a:lnTo>
                    <a:pt x="151" y="95"/>
                  </a:lnTo>
                  <a:lnTo>
                    <a:pt x="135" y="99"/>
                  </a:lnTo>
                  <a:lnTo>
                    <a:pt x="135" y="95"/>
                  </a:lnTo>
                  <a:lnTo>
                    <a:pt x="99" y="96"/>
                  </a:lnTo>
                  <a:lnTo>
                    <a:pt x="79" y="96"/>
                  </a:lnTo>
                  <a:lnTo>
                    <a:pt x="48" y="112"/>
                  </a:lnTo>
                  <a:lnTo>
                    <a:pt x="46" y="126"/>
                  </a:lnTo>
                  <a:lnTo>
                    <a:pt x="25" y="129"/>
                  </a:lnTo>
                  <a:lnTo>
                    <a:pt x="52" y="163"/>
                  </a:lnTo>
                  <a:lnTo>
                    <a:pt x="54" y="161"/>
                  </a:lnTo>
                  <a:lnTo>
                    <a:pt x="56" y="177"/>
                  </a:lnTo>
                  <a:lnTo>
                    <a:pt x="57" y="190"/>
                  </a:lnTo>
                  <a:lnTo>
                    <a:pt x="56" y="194"/>
                  </a:lnTo>
                  <a:lnTo>
                    <a:pt x="53" y="196"/>
                  </a:lnTo>
                  <a:lnTo>
                    <a:pt x="49" y="198"/>
                  </a:lnTo>
                  <a:lnTo>
                    <a:pt x="44" y="198"/>
                  </a:lnTo>
                  <a:lnTo>
                    <a:pt x="16" y="235"/>
                  </a:lnTo>
                  <a:lnTo>
                    <a:pt x="17" y="268"/>
                  </a:lnTo>
                  <a:lnTo>
                    <a:pt x="25" y="272"/>
                  </a:lnTo>
                  <a:lnTo>
                    <a:pt x="25" y="282"/>
                  </a:lnTo>
                  <a:lnTo>
                    <a:pt x="12" y="282"/>
                  </a:lnTo>
                  <a:lnTo>
                    <a:pt x="3" y="294"/>
                  </a:lnTo>
                  <a:lnTo>
                    <a:pt x="3" y="302"/>
                  </a:lnTo>
                  <a:lnTo>
                    <a:pt x="0" y="307"/>
                  </a:lnTo>
                  <a:lnTo>
                    <a:pt x="10" y="323"/>
                  </a:lnTo>
                  <a:lnTo>
                    <a:pt x="23" y="323"/>
                  </a:lnTo>
                  <a:lnTo>
                    <a:pt x="23" y="324"/>
                  </a:lnTo>
                  <a:lnTo>
                    <a:pt x="41" y="331"/>
                  </a:lnTo>
                  <a:lnTo>
                    <a:pt x="41" y="328"/>
                  </a:lnTo>
                  <a:lnTo>
                    <a:pt x="41" y="326"/>
                  </a:lnTo>
                  <a:lnTo>
                    <a:pt x="43" y="325"/>
                  </a:lnTo>
                  <a:lnTo>
                    <a:pt x="46" y="324"/>
                  </a:lnTo>
                  <a:lnTo>
                    <a:pt x="73" y="326"/>
                  </a:lnTo>
                  <a:lnTo>
                    <a:pt x="106" y="324"/>
                  </a:lnTo>
                  <a:lnTo>
                    <a:pt x="112" y="324"/>
                  </a:lnTo>
                  <a:lnTo>
                    <a:pt x="120" y="328"/>
                  </a:lnTo>
                  <a:lnTo>
                    <a:pt x="129" y="331"/>
                  </a:lnTo>
                  <a:lnTo>
                    <a:pt x="131" y="331"/>
                  </a:lnTo>
                  <a:lnTo>
                    <a:pt x="132" y="330"/>
                  </a:lnTo>
                  <a:lnTo>
                    <a:pt x="133" y="328"/>
                  </a:lnTo>
                  <a:lnTo>
                    <a:pt x="133" y="326"/>
                  </a:lnTo>
                  <a:lnTo>
                    <a:pt x="134" y="324"/>
                  </a:lnTo>
                  <a:lnTo>
                    <a:pt x="136" y="322"/>
                  </a:lnTo>
                  <a:lnTo>
                    <a:pt x="139" y="320"/>
                  </a:lnTo>
                  <a:lnTo>
                    <a:pt x="144" y="317"/>
                  </a:lnTo>
                  <a:lnTo>
                    <a:pt x="154" y="314"/>
                  </a:lnTo>
                  <a:lnTo>
                    <a:pt x="164" y="310"/>
                  </a:lnTo>
                  <a:lnTo>
                    <a:pt x="170" y="307"/>
                  </a:lnTo>
                  <a:lnTo>
                    <a:pt x="172" y="304"/>
                  </a:lnTo>
                  <a:lnTo>
                    <a:pt x="175" y="300"/>
                  </a:lnTo>
                  <a:lnTo>
                    <a:pt x="178" y="296"/>
                  </a:lnTo>
                  <a:lnTo>
                    <a:pt x="180" y="293"/>
                  </a:lnTo>
                  <a:lnTo>
                    <a:pt x="182" y="290"/>
                  </a:lnTo>
                  <a:lnTo>
                    <a:pt x="184" y="290"/>
                  </a:lnTo>
                  <a:lnTo>
                    <a:pt x="185" y="289"/>
                  </a:lnTo>
                  <a:lnTo>
                    <a:pt x="187" y="289"/>
                  </a:lnTo>
                  <a:lnTo>
                    <a:pt x="188" y="288"/>
                  </a:lnTo>
                  <a:lnTo>
                    <a:pt x="189" y="285"/>
                  </a:lnTo>
                  <a:lnTo>
                    <a:pt x="189" y="282"/>
                  </a:lnTo>
                  <a:lnTo>
                    <a:pt x="198" y="278"/>
                  </a:lnTo>
                  <a:lnTo>
                    <a:pt x="209" y="274"/>
                  </a:lnTo>
                  <a:lnTo>
                    <a:pt x="219" y="270"/>
                  </a:lnTo>
                  <a:lnTo>
                    <a:pt x="227" y="268"/>
                  </a:lnTo>
                  <a:lnTo>
                    <a:pt x="241" y="268"/>
                  </a:lnTo>
                  <a:lnTo>
                    <a:pt x="250" y="272"/>
                  </a:lnTo>
                  <a:lnTo>
                    <a:pt x="264" y="275"/>
                  </a:lnTo>
                  <a:lnTo>
                    <a:pt x="273" y="275"/>
                  </a:lnTo>
                  <a:lnTo>
                    <a:pt x="278" y="275"/>
                  </a:lnTo>
                  <a:lnTo>
                    <a:pt x="280" y="275"/>
                  </a:lnTo>
                  <a:lnTo>
                    <a:pt x="282" y="276"/>
                  </a:lnTo>
                  <a:lnTo>
                    <a:pt x="285" y="278"/>
                  </a:lnTo>
                  <a:lnTo>
                    <a:pt x="286" y="282"/>
                  </a:lnTo>
                  <a:lnTo>
                    <a:pt x="308" y="282"/>
                  </a:lnTo>
                  <a:lnTo>
                    <a:pt x="313" y="305"/>
                  </a:lnTo>
                  <a:lnTo>
                    <a:pt x="314" y="308"/>
                  </a:lnTo>
                  <a:lnTo>
                    <a:pt x="316" y="311"/>
                  </a:lnTo>
                  <a:lnTo>
                    <a:pt x="319" y="315"/>
                  </a:lnTo>
                  <a:lnTo>
                    <a:pt x="323" y="318"/>
                  </a:lnTo>
                  <a:lnTo>
                    <a:pt x="327" y="323"/>
                  </a:lnTo>
                  <a:lnTo>
                    <a:pt x="332" y="325"/>
                  </a:lnTo>
                  <a:lnTo>
                    <a:pt x="336" y="327"/>
                  </a:lnTo>
                  <a:lnTo>
                    <a:pt x="342" y="328"/>
                  </a:lnTo>
                  <a:lnTo>
                    <a:pt x="360" y="341"/>
                  </a:lnTo>
                  <a:lnTo>
                    <a:pt x="360" y="353"/>
                  </a:lnTo>
                  <a:lnTo>
                    <a:pt x="362" y="352"/>
                  </a:lnTo>
                  <a:lnTo>
                    <a:pt x="373" y="365"/>
                  </a:lnTo>
                  <a:lnTo>
                    <a:pt x="380" y="363"/>
                  </a:lnTo>
                  <a:lnTo>
                    <a:pt x="387" y="369"/>
                  </a:lnTo>
                  <a:lnTo>
                    <a:pt x="389" y="363"/>
                  </a:lnTo>
                  <a:lnTo>
                    <a:pt x="390" y="357"/>
                  </a:lnTo>
                  <a:lnTo>
                    <a:pt x="392" y="353"/>
                  </a:lnTo>
                  <a:lnTo>
                    <a:pt x="395" y="349"/>
                  </a:lnTo>
                  <a:lnTo>
                    <a:pt x="399" y="342"/>
                  </a:lnTo>
                  <a:lnTo>
                    <a:pt x="404" y="338"/>
                  </a:lnTo>
                  <a:lnTo>
                    <a:pt x="409" y="335"/>
                  </a:lnTo>
                  <a:lnTo>
                    <a:pt x="414" y="332"/>
                  </a:lnTo>
                  <a:lnTo>
                    <a:pt x="417" y="328"/>
                  </a:lnTo>
                  <a:lnTo>
                    <a:pt x="420" y="323"/>
                  </a:lnTo>
                  <a:lnTo>
                    <a:pt x="436" y="324"/>
                  </a:lnTo>
                  <a:lnTo>
                    <a:pt x="436" y="318"/>
                  </a:lnTo>
                  <a:lnTo>
                    <a:pt x="437" y="315"/>
                  </a:lnTo>
                  <a:lnTo>
                    <a:pt x="441" y="314"/>
                  </a:lnTo>
                  <a:lnTo>
                    <a:pt x="447" y="314"/>
                  </a:lnTo>
                  <a:lnTo>
                    <a:pt x="450" y="323"/>
                  </a:lnTo>
                  <a:lnTo>
                    <a:pt x="474" y="323"/>
                  </a:lnTo>
                  <a:lnTo>
                    <a:pt x="474" y="331"/>
                  </a:lnTo>
                  <a:lnTo>
                    <a:pt x="454" y="341"/>
                  </a:lnTo>
                  <a:lnTo>
                    <a:pt x="474" y="344"/>
                  </a:lnTo>
                  <a:lnTo>
                    <a:pt x="474" y="352"/>
                  </a:lnTo>
                  <a:lnTo>
                    <a:pt x="510" y="336"/>
                  </a:lnTo>
                  <a:lnTo>
                    <a:pt x="512" y="341"/>
                  </a:lnTo>
                  <a:lnTo>
                    <a:pt x="519" y="341"/>
                  </a:lnTo>
                  <a:lnTo>
                    <a:pt x="521" y="329"/>
                  </a:lnTo>
                  <a:lnTo>
                    <a:pt x="544" y="328"/>
                  </a:lnTo>
                  <a:lnTo>
                    <a:pt x="544" y="323"/>
                  </a:lnTo>
                  <a:lnTo>
                    <a:pt x="569" y="318"/>
                  </a:lnTo>
                  <a:lnTo>
                    <a:pt x="571" y="314"/>
                  </a:lnTo>
                  <a:lnTo>
                    <a:pt x="573" y="312"/>
                  </a:lnTo>
                  <a:lnTo>
                    <a:pt x="575" y="311"/>
                  </a:lnTo>
                  <a:lnTo>
                    <a:pt x="577" y="310"/>
                  </a:lnTo>
                  <a:lnTo>
                    <a:pt x="578" y="308"/>
                  </a:lnTo>
                  <a:lnTo>
                    <a:pt x="580" y="304"/>
                  </a:lnTo>
                  <a:lnTo>
                    <a:pt x="580" y="297"/>
                  </a:lnTo>
                  <a:lnTo>
                    <a:pt x="580" y="285"/>
                  </a:lnTo>
                  <a:lnTo>
                    <a:pt x="595" y="288"/>
                  </a:lnTo>
                  <a:lnTo>
                    <a:pt x="595" y="292"/>
                  </a:lnTo>
                  <a:lnTo>
                    <a:pt x="600" y="285"/>
                  </a:lnTo>
                  <a:lnTo>
                    <a:pt x="606" y="279"/>
                  </a:lnTo>
                  <a:lnTo>
                    <a:pt x="610" y="276"/>
                  </a:lnTo>
                  <a:lnTo>
                    <a:pt x="615" y="273"/>
                  </a:lnTo>
                  <a:lnTo>
                    <a:pt x="620" y="271"/>
                  </a:lnTo>
                  <a:lnTo>
                    <a:pt x="627" y="270"/>
                  </a:lnTo>
                  <a:lnTo>
                    <a:pt x="627" y="267"/>
                  </a:lnTo>
                  <a:lnTo>
                    <a:pt x="628" y="265"/>
                  </a:lnTo>
                  <a:lnTo>
                    <a:pt x="629" y="263"/>
                  </a:lnTo>
                  <a:lnTo>
                    <a:pt x="630" y="262"/>
                  </a:lnTo>
                  <a:lnTo>
                    <a:pt x="633" y="261"/>
                  </a:lnTo>
                  <a:lnTo>
                    <a:pt x="636" y="260"/>
                  </a:lnTo>
                  <a:lnTo>
                    <a:pt x="640" y="260"/>
                  </a:lnTo>
                  <a:lnTo>
                    <a:pt x="645" y="258"/>
                  </a:lnTo>
                  <a:lnTo>
                    <a:pt x="647" y="256"/>
                  </a:lnTo>
                  <a:lnTo>
                    <a:pt x="649" y="253"/>
                  </a:lnTo>
                  <a:lnTo>
                    <a:pt x="651" y="249"/>
                  </a:lnTo>
                  <a:lnTo>
                    <a:pt x="652" y="245"/>
                  </a:lnTo>
                  <a:lnTo>
                    <a:pt x="665" y="245"/>
                  </a:lnTo>
                  <a:lnTo>
                    <a:pt x="666" y="238"/>
                  </a:lnTo>
                  <a:lnTo>
                    <a:pt x="667" y="232"/>
                  </a:lnTo>
                  <a:lnTo>
                    <a:pt x="670" y="228"/>
                  </a:lnTo>
                  <a:lnTo>
                    <a:pt x="673" y="226"/>
                  </a:lnTo>
                  <a:lnTo>
                    <a:pt x="682" y="222"/>
                  </a:lnTo>
                  <a:lnTo>
                    <a:pt x="694" y="2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78" name="Freeform 542"/>
            <p:cNvSpPr>
              <a:spLocks/>
            </p:cNvSpPr>
            <p:nvPr/>
          </p:nvSpPr>
          <p:spPr bwMode="auto">
            <a:xfrm>
              <a:off x="6766761" y="3903953"/>
              <a:ext cx="434817" cy="207788"/>
            </a:xfrm>
            <a:custGeom>
              <a:avLst/>
              <a:gdLst>
                <a:gd name="T0" fmla="*/ 551915013 w 226"/>
                <a:gd name="T1" fmla="*/ 25201563 h 108"/>
                <a:gd name="T2" fmla="*/ 534273125 w 226"/>
                <a:gd name="T3" fmla="*/ 12601575 h 108"/>
                <a:gd name="T4" fmla="*/ 486390950 w 226"/>
                <a:gd name="T5" fmla="*/ 2520950 h 108"/>
                <a:gd name="T6" fmla="*/ 468749063 w 226"/>
                <a:gd name="T7" fmla="*/ 2520950 h 108"/>
                <a:gd name="T8" fmla="*/ 428426563 w 226"/>
                <a:gd name="T9" fmla="*/ 2520950 h 108"/>
                <a:gd name="T10" fmla="*/ 420866888 w 226"/>
                <a:gd name="T11" fmla="*/ 17641888 h 108"/>
                <a:gd name="T12" fmla="*/ 403225000 w 226"/>
                <a:gd name="T13" fmla="*/ 25201563 h 108"/>
                <a:gd name="T14" fmla="*/ 380544388 w 226"/>
                <a:gd name="T15" fmla="*/ 15120938 h 108"/>
                <a:gd name="T16" fmla="*/ 342741250 w 226"/>
                <a:gd name="T17" fmla="*/ 30241875 h 108"/>
                <a:gd name="T18" fmla="*/ 335181575 w 226"/>
                <a:gd name="T19" fmla="*/ 37803138 h 108"/>
                <a:gd name="T20" fmla="*/ 330141263 w 226"/>
                <a:gd name="T21" fmla="*/ 52924075 h 108"/>
                <a:gd name="T22" fmla="*/ 292338125 w 226"/>
                <a:gd name="T23" fmla="*/ 52924075 h 108"/>
                <a:gd name="T24" fmla="*/ 282257500 w 226"/>
                <a:gd name="T25" fmla="*/ 25201563 h 108"/>
                <a:gd name="T26" fmla="*/ 221773750 w 226"/>
                <a:gd name="T27" fmla="*/ 32762825 h 108"/>
                <a:gd name="T28" fmla="*/ 201612500 w 226"/>
                <a:gd name="T29" fmla="*/ 35282188 h 108"/>
                <a:gd name="T30" fmla="*/ 191531875 w 226"/>
                <a:gd name="T31" fmla="*/ 30241875 h 108"/>
                <a:gd name="T32" fmla="*/ 161290000 w 226"/>
                <a:gd name="T33" fmla="*/ 30241875 h 108"/>
                <a:gd name="T34" fmla="*/ 136088438 w 226"/>
                <a:gd name="T35" fmla="*/ 50403125 h 108"/>
                <a:gd name="T36" fmla="*/ 120967500 w 226"/>
                <a:gd name="T37" fmla="*/ 95765938 h 108"/>
                <a:gd name="T38" fmla="*/ 93246575 w 226"/>
                <a:gd name="T39" fmla="*/ 120967500 h 108"/>
                <a:gd name="T40" fmla="*/ 85685313 w 226"/>
                <a:gd name="T41" fmla="*/ 128528763 h 108"/>
                <a:gd name="T42" fmla="*/ 73085325 w 226"/>
                <a:gd name="T43" fmla="*/ 136088438 h 108"/>
                <a:gd name="T44" fmla="*/ 20161250 w 226"/>
                <a:gd name="T45" fmla="*/ 138609388 h 108"/>
                <a:gd name="T46" fmla="*/ 5040313 w 226"/>
                <a:gd name="T47" fmla="*/ 151209375 h 108"/>
                <a:gd name="T48" fmla="*/ 0 w 226"/>
                <a:gd name="T49" fmla="*/ 181451250 h 108"/>
                <a:gd name="T50" fmla="*/ 5040313 w 226"/>
                <a:gd name="T51" fmla="*/ 206652813 h 108"/>
                <a:gd name="T52" fmla="*/ 32762825 w 226"/>
                <a:gd name="T53" fmla="*/ 229335013 h 108"/>
                <a:gd name="T54" fmla="*/ 63004700 w 226"/>
                <a:gd name="T55" fmla="*/ 234375325 h 108"/>
                <a:gd name="T56" fmla="*/ 204133450 w 226"/>
                <a:gd name="T57" fmla="*/ 249496263 h 108"/>
                <a:gd name="T58" fmla="*/ 206652813 w 226"/>
                <a:gd name="T59" fmla="*/ 214214075 h 108"/>
                <a:gd name="T60" fmla="*/ 231854375 w 226"/>
                <a:gd name="T61" fmla="*/ 199093138 h 108"/>
                <a:gd name="T62" fmla="*/ 282257500 w 226"/>
                <a:gd name="T63" fmla="*/ 183972200 h 108"/>
                <a:gd name="T64" fmla="*/ 345262200 w 226"/>
                <a:gd name="T65" fmla="*/ 181451250 h 108"/>
                <a:gd name="T66" fmla="*/ 362902500 w 226"/>
                <a:gd name="T67" fmla="*/ 143649700 h 108"/>
                <a:gd name="T68" fmla="*/ 390625013 w 226"/>
                <a:gd name="T69" fmla="*/ 120967500 h 108"/>
                <a:gd name="T70" fmla="*/ 428426563 w 226"/>
                <a:gd name="T71" fmla="*/ 110886875 h 108"/>
                <a:gd name="T72" fmla="*/ 486390950 w 226"/>
                <a:gd name="T73" fmla="*/ 108367513 h 108"/>
                <a:gd name="T74" fmla="*/ 509071563 w 226"/>
                <a:gd name="T75" fmla="*/ 113407825 h 108"/>
                <a:gd name="T76" fmla="*/ 514111875 w 226"/>
                <a:gd name="T77" fmla="*/ 120967500 h 108"/>
                <a:gd name="T78" fmla="*/ 534273125 w 226"/>
                <a:gd name="T79" fmla="*/ 120967500 h 108"/>
                <a:gd name="T80" fmla="*/ 541834388 w 226"/>
                <a:gd name="T81" fmla="*/ 113407825 h 108"/>
                <a:gd name="T82" fmla="*/ 539313438 w 226"/>
                <a:gd name="T83" fmla="*/ 110886875 h 108"/>
                <a:gd name="T84" fmla="*/ 539313438 w 226"/>
                <a:gd name="T85" fmla="*/ 80645000 h 108"/>
                <a:gd name="T86" fmla="*/ 569555313 w 226"/>
                <a:gd name="T87" fmla="*/ 27722513 h 10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26" h="108">
                  <a:moveTo>
                    <a:pt x="226" y="11"/>
                  </a:moveTo>
                  <a:lnTo>
                    <a:pt x="219" y="10"/>
                  </a:lnTo>
                  <a:lnTo>
                    <a:pt x="216" y="8"/>
                  </a:lnTo>
                  <a:lnTo>
                    <a:pt x="212" y="5"/>
                  </a:lnTo>
                  <a:lnTo>
                    <a:pt x="202" y="3"/>
                  </a:lnTo>
                  <a:lnTo>
                    <a:pt x="193" y="1"/>
                  </a:lnTo>
                  <a:lnTo>
                    <a:pt x="189" y="0"/>
                  </a:lnTo>
                  <a:lnTo>
                    <a:pt x="186" y="1"/>
                  </a:lnTo>
                  <a:lnTo>
                    <a:pt x="178" y="1"/>
                  </a:lnTo>
                  <a:lnTo>
                    <a:pt x="170" y="1"/>
                  </a:lnTo>
                  <a:lnTo>
                    <a:pt x="168" y="5"/>
                  </a:lnTo>
                  <a:lnTo>
                    <a:pt x="167" y="7"/>
                  </a:lnTo>
                  <a:lnTo>
                    <a:pt x="165" y="9"/>
                  </a:lnTo>
                  <a:lnTo>
                    <a:pt x="160" y="10"/>
                  </a:lnTo>
                  <a:lnTo>
                    <a:pt x="155" y="9"/>
                  </a:lnTo>
                  <a:lnTo>
                    <a:pt x="151" y="6"/>
                  </a:lnTo>
                  <a:lnTo>
                    <a:pt x="142" y="10"/>
                  </a:lnTo>
                  <a:lnTo>
                    <a:pt x="136" y="12"/>
                  </a:lnTo>
                  <a:lnTo>
                    <a:pt x="135" y="13"/>
                  </a:lnTo>
                  <a:lnTo>
                    <a:pt x="133" y="15"/>
                  </a:lnTo>
                  <a:lnTo>
                    <a:pt x="132" y="17"/>
                  </a:lnTo>
                  <a:lnTo>
                    <a:pt x="131" y="21"/>
                  </a:lnTo>
                  <a:lnTo>
                    <a:pt x="124" y="21"/>
                  </a:lnTo>
                  <a:lnTo>
                    <a:pt x="116" y="21"/>
                  </a:lnTo>
                  <a:lnTo>
                    <a:pt x="112" y="19"/>
                  </a:lnTo>
                  <a:lnTo>
                    <a:pt x="112" y="10"/>
                  </a:lnTo>
                  <a:lnTo>
                    <a:pt x="97" y="5"/>
                  </a:lnTo>
                  <a:lnTo>
                    <a:pt x="88" y="13"/>
                  </a:lnTo>
                  <a:lnTo>
                    <a:pt x="83" y="15"/>
                  </a:lnTo>
                  <a:lnTo>
                    <a:pt x="80" y="14"/>
                  </a:lnTo>
                  <a:lnTo>
                    <a:pt x="78" y="13"/>
                  </a:lnTo>
                  <a:lnTo>
                    <a:pt x="76" y="12"/>
                  </a:lnTo>
                  <a:lnTo>
                    <a:pt x="74" y="10"/>
                  </a:lnTo>
                  <a:lnTo>
                    <a:pt x="64" y="12"/>
                  </a:lnTo>
                  <a:lnTo>
                    <a:pt x="58" y="16"/>
                  </a:lnTo>
                  <a:lnTo>
                    <a:pt x="54" y="20"/>
                  </a:lnTo>
                  <a:lnTo>
                    <a:pt x="48" y="27"/>
                  </a:lnTo>
                  <a:lnTo>
                    <a:pt x="48" y="38"/>
                  </a:lnTo>
                  <a:lnTo>
                    <a:pt x="43" y="43"/>
                  </a:lnTo>
                  <a:lnTo>
                    <a:pt x="37" y="48"/>
                  </a:lnTo>
                  <a:lnTo>
                    <a:pt x="36" y="50"/>
                  </a:lnTo>
                  <a:lnTo>
                    <a:pt x="34" y="51"/>
                  </a:lnTo>
                  <a:lnTo>
                    <a:pt x="31" y="54"/>
                  </a:lnTo>
                  <a:lnTo>
                    <a:pt x="29" y="54"/>
                  </a:lnTo>
                  <a:lnTo>
                    <a:pt x="18" y="54"/>
                  </a:lnTo>
                  <a:lnTo>
                    <a:pt x="8" y="55"/>
                  </a:lnTo>
                  <a:lnTo>
                    <a:pt x="5" y="57"/>
                  </a:lnTo>
                  <a:lnTo>
                    <a:pt x="2" y="60"/>
                  </a:lnTo>
                  <a:lnTo>
                    <a:pt x="0" y="65"/>
                  </a:lnTo>
                  <a:lnTo>
                    <a:pt x="0" y="72"/>
                  </a:lnTo>
                  <a:lnTo>
                    <a:pt x="0" y="77"/>
                  </a:lnTo>
                  <a:lnTo>
                    <a:pt x="2" y="82"/>
                  </a:lnTo>
                  <a:lnTo>
                    <a:pt x="6" y="87"/>
                  </a:lnTo>
                  <a:lnTo>
                    <a:pt x="13" y="91"/>
                  </a:lnTo>
                  <a:lnTo>
                    <a:pt x="18" y="93"/>
                  </a:lnTo>
                  <a:lnTo>
                    <a:pt x="25" y="93"/>
                  </a:lnTo>
                  <a:lnTo>
                    <a:pt x="34" y="108"/>
                  </a:lnTo>
                  <a:lnTo>
                    <a:pt x="81" y="99"/>
                  </a:lnTo>
                  <a:lnTo>
                    <a:pt x="81" y="88"/>
                  </a:lnTo>
                  <a:lnTo>
                    <a:pt x="82" y="85"/>
                  </a:lnTo>
                  <a:lnTo>
                    <a:pt x="86" y="83"/>
                  </a:lnTo>
                  <a:lnTo>
                    <a:pt x="92" y="79"/>
                  </a:lnTo>
                  <a:lnTo>
                    <a:pt x="99" y="77"/>
                  </a:lnTo>
                  <a:lnTo>
                    <a:pt x="112" y="73"/>
                  </a:lnTo>
                  <a:lnTo>
                    <a:pt x="119" y="72"/>
                  </a:lnTo>
                  <a:lnTo>
                    <a:pt x="137" y="72"/>
                  </a:lnTo>
                  <a:lnTo>
                    <a:pt x="140" y="64"/>
                  </a:lnTo>
                  <a:lnTo>
                    <a:pt x="144" y="57"/>
                  </a:lnTo>
                  <a:lnTo>
                    <a:pt x="148" y="53"/>
                  </a:lnTo>
                  <a:lnTo>
                    <a:pt x="155" y="48"/>
                  </a:lnTo>
                  <a:lnTo>
                    <a:pt x="162" y="46"/>
                  </a:lnTo>
                  <a:lnTo>
                    <a:pt x="170" y="44"/>
                  </a:lnTo>
                  <a:lnTo>
                    <a:pt x="181" y="43"/>
                  </a:lnTo>
                  <a:lnTo>
                    <a:pt x="193" y="43"/>
                  </a:lnTo>
                  <a:lnTo>
                    <a:pt x="202" y="43"/>
                  </a:lnTo>
                  <a:lnTo>
                    <a:pt x="202" y="45"/>
                  </a:lnTo>
                  <a:lnTo>
                    <a:pt x="203" y="46"/>
                  </a:lnTo>
                  <a:lnTo>
                    <a:pt x="204" y="48"/>
                  </a:lnTo>
                  <a:lnTo>
                    <a:pt x="207" y="48"/>
                  </a:lnTo>
                  <a:lnTo>
                    <a:pt x="212" y="48"/>
                  </a:lnTo>
                  <a:lnTo>
                    <a:pt x="216" y="47"/>
                  </a:lnTo>
                  <a:lnTo>
                    <a:pt x="215" y="45"/>
                  </a:lnTo>
                  <a:lnTo>
                    <a:pt x="214" y="44"/>
                  </a:lnTo>
                  <a:lnTo>
                    <a:pt x="214" y="40"/>
                  </a:lnTo>
                  <a:lnTo>
                    <a:pt x="214" y="32"/>
                  </a:lnTo>
                  <a:lnTo>
                    <a:pt x="220" y="30"/>
                  </a:lnTo>
                  <a:lnTo>
                    <a:pt x="226" y="11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79" name="Freeform 543"/>
            <p:cNvSpPr>
              <a:spLocks/>
            </p:cNvSpPr>
            <p:nvPr/>
          </p:nvSpPr>
          <p:spPr bwMode="auto">
            <a:xfrm>
              <a:off x="8157787" y="4011695"/>
              <a:ext cx="319378" cy="169309"/>
            </a:xfrm>
            <a:custGeom>
              <a:avLst/>
              <a:gdLst>
                <a:gd name="T0" fmla="*/ 171370625 w 166"/>
                <a:gd name="T1" fmla="*/ 22682200 h 88"/>
                <a:gd name="T2" fmla="*/ 171370625 w 166"/>
                <a:gd name="T3" fmla="*/ 2520950 h 88"/>
                <a:gd name="T4" fmla="*/ 113407825 w 166"/>
                <a:gd name="T5" fmla="*/ 7561263 h 88"/>
                <a:gd name="T6" fmla="*/ 113407825 w 166"/>
                <a:gd name="T7" fmla="*/ 0 h 88"/>
                <a:gd name="T8" fmla="*/ 85685313 w 166"/>
                <a:gd name="T9" fmla="*/ 7561263 h 88"/>
                <a:gd name="T10" fmla="*/ 95765938 w 166"/>
                <a:gd name="T11" fmla="*/ 7561263 h 88"/>
                <a:gd name="T12" fmla="*/ 95765938 w 166"/>
                <a:gd name="T13" fmla="*/ 27722513 h 88"/>
                <a:gd name="T14" fmla="*/ 70564375 w 166"/>
                <a:gd name="T15" fmla="*/ 47883763 h 88"/>
                <a:gd name="T16" fmla="*/ 45362813 w 166"/>
                <a:gd name="T17" fmla="*/ 70564375 h 88"/>
                <a:gd name="T18" fmla="*/ 22682200 w 166"/>
                <a:gd name="T19" fmla="*/ 98286888 h 88"/>
                <a:gd name="T20" fmla="*/ 0 w 166"/>
                <a:gd name="T21" fmla="*/ 123488450 h 88"/>
                <a:gd name="T22" fmla="*/ 27722513 w 166"/>
                <a:gd name="T23" fmla="*/ 123488450 h 88"/>
                <a:gd name="T24" fmla="*/ 47883763 w 166"/>
                <a:gd name="T25" fmla="*/ 123488450 h 88"/>
                <a:gd name="T26" fmla="*/ 65524063 w 166"/>
                <a:gd name="T27" fmla="*/ 126007813 h 88"/>
                <a:gd name="T28" fmla="*/ 90725625 w 166"/>
                <a:gd name="T29" fmla="*/ 128528763 h 88"/>
                <a:gd name="T30" fmla="*/ 110886875 w 166"/>
                <a:gd name="T31" fmla="*/ 133569075 h 88"/>
                <a:gd name="T32" fmla="*/ 123488450 w 166"/>
                <a:gd name="T33" fmla="*/ 138609388 h 88"/>
                <a:gd name="T34" fmla="*/ 133569075 w 166"/>
                <a:gd name="T35" fmla="*/ 146169063 h 88"/>
                <a:gd name="T36" fmla="*/ 146169063 w 166"/>
                <a:gd name="T37" fmla="*/ 156249688 h 88"/>
                <a:gd name="T38" fmla="*/ 146169063 w 166"/>
                <a:gd name="T39" fmla="*/ 216733438 h 88"/>
                <a:gd name="T40" fmla="*/ 163810950 w 166"/>
                <a:gd name="T41" fmla="*/ 219254388 h 88"/>
                <a:gd name="T42" fmla="*/ 176410938 w 166"/>
                <a:gd name="T43" fmla="*/ 221773750 h 88"/>
                <a:gd name="T44" fmla="*/ 186491563 w 166"/>
                <a:gd name="T45" fmla="*/ 219254388 h 88"/>
                <a:gd name="T46" fmla="*/ 196572188 w 166"/>
                <a:gd name="T47" fmla="*/ 214214075 h 88"/>
                <a:gd name="T48" fmla="*/ 204133450 w 166"/>
                <a:gd name="T49" fmla="*/ 204133450 h 88"/>
                <a:gd name="T50" fmla="*/ 211693125 w 166"/>
                <a:gd name="T51" fmla="*/ 194052825 h 88"/>
                <a:gd name="T52" fmla="*/ 216733438 w 166"/>
                <a:gd name="T53" fmla="*/ 183972200 h 88"/>
                <a:gd name="T54" fmla="*/ 224294700 w 166"/>
                <a:gd name="T55" fmla="*/ 171370625 h 88"/>
                <a:gd name="T56" fmla="*/ 226814063 w 166"/>
                <a:gd name="T57" fmla="*/ 158770638 h 88"/>
                <a:gd name="T58" fmla="*/ 226814063 w 166"/>
                <a:gd name="T59" fmla="*/ 143649700 h 88"/>
                <a:gd name="T60" fmla="*/ 254536575 w 166"/>
                <a:gd name="T61" fmla="*/ 138609388 h 88"/>
                <a:gd name="T62" fmla="*/ 277217188 w 166"/>
                <a:gd name="T63" fmla="*/ 128528763 h 88"/>
                <a:gd name="T64" fmla="*/ 289818763 w 166"/>
                <a:gd name="T65" fmla="*/ 123488450 h 88"/>
                <a:gd name="T66" fmla="*/ 297378438 w 166"/>
                <a:gd name="T67" fmla="*/ 113407825 h 88"/>
                <a:gd name="T68" fmla="*/ 302418750 w 166"/>
                <a:gd name="T69" fmla="*/ 100806250 h 88"/>
                <a:gd name="T70" fmla="*/ 304939700 w 166"/>
                <a:gd name="T71" fmla="*/ 85685313 h 88"/>
                <a:gd name="T72" fmla="*/ 342741250 w 166"/>
                <a:gd name="T73" fmla="*/ 63004700 h 88"/>
                <a:gd name="T74" fmla="*/ 385584700 w 166"/>
                <a:gd name="T75" fmla="*/ 60483750 h 88"/>
                <a:gd name="T76" fmla="*/ 385584700 w 166"/>
                <a:gd name="T77" fmla="*/ 50403125 h 88"/>
                <a:gd name="T78" fmla="*/ 418345938 w 166"/>
                <a:gd name="T79" fmla="*/ 50403125 h 88"/>
                <a:gd name="T80" fmla="*/ 418345938 w 166"/>
                <a:gd name="T81" fmla="*/ 12601575 h 88"/>
                <a:gd name="T82" fmla="*/ 390625013 w 166"/>
                <a:gd name="T83" fmla="*/ 7561263 h 88"/>
                <a:gd name="T84" fmla="*/ 385584700 w 166"/>
                <a:gd name="T85" fmla="*/ 17641888 h 88"/>
                <a:gd name="T86" fmla="*/ 372983125 w 166"/>
                <a:gd name="T87" fmla="*/ 27722513 h 88"/>
                <a:gd name="T88" fmla="*/ 360383138 w 166"/>
                <a:gd name="T89" fmla="*/ 35282188 h 88"/>
                <a:gd name="T90" fmla="*/ 340221888 w 166"/>
                <a:gd name="T91" fmla="*/ 45362813 h 88"/>
                <a:gd name="T92" fmla="*/ 322580000 w 166"/>
                <a:gd name="T93" fmla="*/ 52924075 h 88"/>
                <a:gd name="T94" fmla="*/ 304939700 w 166"/>
                <a:gd name="T95" fmla="*/ 60483750 h 88"/>
                <a:gd name="T96" fmla="*/ 284778450 w 166"/>
                <a:gd name="T97" fmla="*/ 65524063 h 88"/>
                <a:gd name="T98" fmla="*/ 269657513 w 166"/>
                <a:gd name="T99" fmla="*/ 68045013 h 88"/>
                <a:gd name="T100" fmla="*/ 249496263 w 166"/>
                <a:gd name="T101" fmla="*/ 60483750 h 88"/>
                <a:gd name="T102" fmla="*/ 249496263 w 166"/>
                <a:gd name="T103" fmla="*/ 47883763 h 88"/>
                <a:gd name="T104" fmla="*/ 249496263 w 166"/>
                <a:gd name="T105" fmla="*/ 40322500 h 88"/>
                <a:gd name="T106" fmla="*/ 244455950 w 166"/>
                <a:gd name="T107" fmla="*/ 35282188 h 88"/>
                <a:gd name="T108" fmla="*/ 236894688 w 166"/>
                <a:gd name="T109" fmla="*/ 32762825 h 88"/>
                <a:gd name="T110" fmla="*/ 229335013 w 166"/>
                <a:gd name="T111" fmla="*/ 27722513 h 88"/>
                <a:gd name="T112" fmla="*/ 209173763 w 166"/>
                <a:gd name="T113" fmla="*/ 22682200 h 88"/>
                <a:gd name="T114" fmla="*/ 196572188 w 166"/>
                <a:gd name="T115" fmla="*/ 22682200 h 88"/>
                <a:gd name="T116" fmla="*/ 171370625 w 166"/>
                <a:gd name="T117" fmla="*/ 22682200 h 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6" h="88">
                  <a:moveTo>
                    <a:pt x="68" y="9"/>
                  </a:moveTo>
                  <a:lnTo>
                    <a:pt x="68" y="1"/>
                  </a:lnTo>
                  <a:lnTo>
                    <a:pt x="45" y="3"/>
                  </a:lnTo>
                  <a:lnTo>
                    <a:pt x="45" y="0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1"/>
                  </a:lnTo>
                  <a:lnTo>
                    <a:pt x="28" y="19"/>
                  </a:lnTo>
                  <a:lnTo>
                    <a:pt x="18" y="28"/>
                  </a:lnTo>
                  <a:lnTo>
                    <a:pt x="9" y="39"/>
                  </a:lnTo>
                  <a:lnTo>
                    <a:pt x="0" y="49"/>
                  </a:lnTo>
                  <a:lnTo>
                    <a:pt x="11" y="49"/>
                  </a:lnTo>
                  <a:lnTo>
                    <a:pt x="19" y="49"/>
                  </a:lnTo>
                  <a:lnTo>
                    <a:pt x="26" y="50"/>
                  </a:lnTo>
                  <a:lnTo>
                    <a:pt x="36" y="51"/>
                  </a:lnTo>
                  <a:lnTo>
                    <a:pt x="44" y="53"/>
                  </a:lnTo>
                  <a:lnTo>
                    <a:pt x="49" y="55"/>
                  </a:lnTo>
                  <a:lnTo>
                    <a:pt x="53" y="58"/>
                  </a:lnTo>
                  <a:lnTo>
                    <a:pt x="58" y="62"/>
                  </a:lnTo>
                  <a:lnTo>
                    <a:pt x="58" y="86"/>
                  </a:lnTo>
                  <a:lnTo>
                    <a:pt x="65" y="87"/>
                  </a:lnTo>
                  <a:lnTo>
                    <a:pt x="70" y="88"/>
                  </a:lnTo>
                  <a:lnTo>
                    <a:pt x="74" y="87"/>
                  </a:lnTo>
                  <a:lnTo>
                    <a:pt x="78" y="85"/>
                  </a:lnTo>
                  <a:lnTo>
                    <a:pt x="81" y="81"/>
                  </a:lnTo>
                  <a:lnTo>
                    <a:pt x="84" y="77"/>
                  </a:lnTo>
                  <a:lnTo>
                    <a:pt x="86" y="73"/>
                  </a:lnTo>
                  <a:lnTo>
                    <a:pt x="89" y="68"/>
                  </a:lnTo>
                  <a:lnTo>
                    <a:pt x="90" y="63"/>
                  </a:lnTo>
                  <a:lnTo>
                    <a:pt x="90" y="57"/>
                  </a:lnTo>
                  <a:lnTo>
                    <a:pt x="101" y="55"/>
                  </a:lnTo>
                  <a:lnTo>
                    <a:pt x="110" y="51"/>
                  </a:lnTo>
                  <a:lnTo>
                    <a:pt x="115" y="49"/>
                  </a:lnTo>
                  <a:lnTo>
                    <a:pt x="118" y="45"/>
                  </a:lnTo>
                  <a:lnTo>
                    <a:pt x="120" y="40"/>
                  </a:lnTo>
                  <a:lnTo>
                    <a:pt x="121" y="34"/>
                  </a:lnTo>
                  <a:lnTo>
                    <a:pt x="136" y="25"/>
                  </a:lnTo>
                  <a:lnTo>
                    <a:pt x="153" y="24"/>
                  </a:lnTo>
                  <a:lnTo>
                    <a:pt x="153" y="20"/>
                  </a:lnTo>
                  <a:lnTo>
                    <a:pt x="166" y="20"/>
                  </a:lnTo>
                  <a:lnTo>
                    <a:pt x="166" y="5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48" y="11"/>
                  </a:lnTo>
                  <a:lnTo>
                    <a:pt x="143" y="14"/>
                  </a:lnTo>
                  <a:lnTo>
                    <a:pt x="135" y="18"/>
                  </a:lnTo>
                  <a:lnTo>
                    <a:pt x="128" y="21"/>
                  </a:lnTo>
                  <a:lnTo>
                    <a:pt x="121" y="24"/>
                  </a:lnTo>
                  <a:lnTo>
                    <a:pt x="113" y="26"/>
                  </a:lnTo>
                  <a:lnTo>
                    <a:pt x="107" y="27"/>
                  </a:lnTo>
                  <a:lnTo>
                    <a:pt x="99" y="24"/>
                  </a:lnTo>
                  <a:lnTo>
                    <a:pt x="99" y="19"/>
                  </a:lnTo>
                  <a:lnTo>
                    <a:pt x="99" y="16"/>
                  </a:lnTo>
                  <a:lnTo>
                    <a:pt x="97" y="14"/>
                  </a:lnTo>
                  <a:lnTo>
                    <a:pt x="94" y="13"/>
                  </a:lnTo>
                  <a:lnTo>
                    <a:pt x="91" y="11"/>
                  </a:lnTo>
                  <a:lnTo>
                    <a:pt x="83" y="9"/>
                  </a:lnTo>
                  <a:lnTo>
                    <a:pt x="78" y="9"/>
                  </a:lnTo>
                  <a:lnTo>
                    <a:pt x="68" y="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80" name="Freeform 544"/>
            <p:cNvSpPr>
              <a:spLocks/>
            </p:cNvSpPr>
            <p:nvPr/>
          </p:nvSpPr>
          <p:spPr bwMode="auto">
            <a:xfrm>
              <a:off x="5875963" y="3369090"/>
              <a:ext cx="692629" cy="817687"/>
            </a:xfrm>
            <a:custGeom>
              <a:avLst/>
              <a:gdLst>
                <a:gd name="T0" fmla="*/ 2147483647 w 360"/>
                <a:gd name="T1" fmla="*/ 2147483647 h 425"/>
                <a:gd name="T2" fmla="*/ 2147483647 w 360"/>
                <a:gd name="T3" fmla="*/ 2147483647 h 425"/>
                <a:gd name="T4" fmla="*/ 2147483647 w 360"/>
                <a:gd name="T5" fmla="*/ 2147483647 h 425"/>
                <a:gd name="T6" fmla="*/ 2147483647 w 360"/>
                <a:gd name="T7" fmla="*/ 2147483647 h 425"/>
                <a:gd name="T8" fmla="*/ 2147483647 w 360"/>
                <a:gd name="T9" fmla="*/ 2147483647 h 425"/>
                <a:gd name="T10" fmla="*/ 2147483647 w 360"/>
                <a:gd name="T11" fmla="*/ 2147483647 h 425"/>
                <a:gd name="T12" fmla="*/ 2147483647 w 360"/>
                <a:gd name="T13" fmla="*/ 2147483647 h 425"/>
                <a:gd name="T14" fmla="*/ 2147483647 w 360"/>
                <a:gd name="T15" fmla="*/ 2147483647 h 425"/>
                <a:gd name="T16" fmla="*/ 2147483647 w 360"/>
                <a:gd name="T17" fmla="*/ 2147483647 h 425"/>
                <a:gd name="T18" fmla="*/ 2147483647 w 360"/>
                <a:gd name="T19" fmla="*/ 2147483647 h 425"/>
                <a:gd name="T20" fmla="*/ 2147483647 w 360"/>
                <a:gd name="T21" fmla="*/ 2147483647 h 425"/>
                <a:gd name="T22" fmla="*/ 2147483647 w 360"/>
                <a:gd name="T23" fmla="*/ 2147483647 h 425"/>
                <a:gd name="T24" fmla="*/ 2147483647 w 360"/>
                <a:gd name="T25" fmla="*/ 2147483647 h 425"/>
                <a:gd name="T26" fmla="*/ 2147483647 w 360"/>
                <a:gd name="T27" fmla="*/ 2147483647 h 425"/>
                <a:gd name="T28" fmla="*/ 2147483647 w 360"/>
                <a:gd name="T29" fmla="*/ 2147483647 h 425"/>
                <a:gd name="T30" fmla="*/ 2147483647 w 360"/>
                <a:gd name="T31" fmla="*/ 2147483647 h 425"/>
                <a:gd name="T32" fmla="*/ 2147483647 w 360"/>
                <a:gd name="T33" fmla="*/ 2147483647 h 425"/>
                <a:gd name="T34" fmla="*/ 2147483647 w 360"/>
                <a:gd name="T35" fmla="*/ 2147483647 h 425"/>
                <a:gd name="T36" fmla="*/ 2147483647 w 360"/>
                <a:gd name="T37" fmla="*/ 2147483647 h 425"/>
                <a:gd name="T38" fmla="*/ 2147483647 w 360"/>
                <a:gd name="T39" fmla="*/ 2147483647 h 425"/>
                <a:gd name="T40" fmla="*/ 2147483647 w 360"/>
                <a:gd name="T41" fmla="*/ 2147483647 h 425"/>
                <a:gd name="T42" fmla="*/ 2147483647 w 360"/>
                <a:gd name="T43" fmla="*/ 2147483647 h 425"/>
                <a:gd name="T44" fmla="*/ 2147483647 w 360"/>
                <a:gd name="T45" fmla="*/ 2147483647 h 425"/>
                <a:gd name="T46" fmla="*/ 2147483647 w 360"/>
                <a:gd name="T47" fmla="*/ 2147483647 h 425"/>
                <a:gd name="T48" fmla="*/ 2147483647 w 360"/>
                <a:gd name="T49" fmla="*/ 2147483647 h 425"/>
                <a:gd name="T50" fmla="*/ 2147483647 w 360"/>
                <a:gd name="T51" fmla="*/ 2147483647 h 425"/>
                <a:gd name="T52" fmla="*/ 2147483647 w 360"/>
                <a:gd name="T53" fmla="*/ 2147483647 h 425"/>
                <a:gd name="T54" fmla="*/ 2147483647 w 360"/>
                <a:gd name="T55" fmla="*/ 2147483647 h 425"/>
                <a:gd name="T56" fmla="*/ 2147483647 w 360"/>
                <a:gd name="T57" fmla="*/ 2147483647 h 425"/>
                <a:gd name="T58" fmla="*/ 2147483647 w 360"/>
                <a:gd name="T59" fmla="*/ 2147483647 h 425"/>
                <a:gd name="T60" fmla="*/ 2147483647 w 360"/>
                <a:gd name="T61" fmla="*/ 2147483647 h 425"/>
                <a:gd name="T62" fmla="*/ 2147483647 w 360"/>
                <a:gd name="T63" fmla="*/ 2147483647 h 425"/>
                <a:gd name="T64" fmla="*/ 2147483647 w 360"/>
                <a:gd name="T65" fmla="*/ 2147483647 h 425"/>
                <a:gd name="T66" fmla="*/ 2147483647 w 360"/>
                <a:gd name="T67" fmla="*/ 2147483647 h 425"/>
                <a:gd name="T68" fmla="*/ 2147483647 w 360"/>
                <a:gd name="T69" fmla="*/ 2147483647 h 425"/>
                <a:gd name="T70" fmla="*/ 2147483647 w 360"/>
                <a:gd name="T71" fmla="*/ 2147483647 h 425"/>
                <a:gd name="T72" fmla="*/ 2147483647 w 360"/>
                <a:gd name="T73" fmla="*/ 2147483647 h 425"/>
                <a:gd name="T74" fmla="*/ 2147483647 w 360"/>
                <a:gd name="T75" fmla="*/ 2147483647 h 425"/>
                <a:gd name="T76" fmla="*/ 2147483647 w 360"/>
                <a:gd name="T77" fmla="*/ 2147483647 h 425"/>
                <a:gd name="T78" fmla="*/ 2147483647 w 360"/>
                <a:gd name="T79" fmla="*/ 2147483647 h 425"/>
                <a:gd name="T80" fmla="*/ 2147483647 w 360"/>
                <a:gd name="T81" fmla="*/ 2147483647 h 425"/>
                <a:gd name="T82" fmla="*/ 2147483647 w 360"/>
                <a:gd name="T83" fmla="*/ 2147483647 h 425"/>
                <a:gd name="T84" fmla="*/ 2147483647 w 360"/>
                <a:gd name="T85" fmla="*/ 2147483647 h 425"/>
                <a:gd name="T86" fmla="*/ 2147483647 w 360"/>
                <a:gd name="T87" fmla="*/ 2147483647 h 425"/>
                <a:gd name="T88" fmla="*/ 2147483647 w 360"/>
                <a:gd name="T89" fmla="*/ 2147483647 h 425"/>
                <a:gd name="T90" fmla="*/ 2147483647 w 360"/>
                <a:gd name="T91" fmla="*/ 2147483647 h 425"/>
                <a:gd name="T92" fmla="*/ 2147483647 w 360"/>
                <a:gd name="T93" fmla="*/ 2147483647 h 425"/>
                <a:gd name="T94" fmla="*/ 2147483647 w 360"/>
                <a:gd name="T95" fmla="*/ 2147483647 h 425"/>
                <a:gd name="T96" fmla="*/ 2147483647 w 360"/>
                <a:gd name="T97" fmla="*/ 2147483647 h 425"/>
                <a:gd name="T98" fmla="*/ 2147483647 w 360"/>
                <a:gd name="T99" fmla="*/ 2147483647 h 425"/>
                <a:gd name="T100" fmla="*/ 2147483647 w 360"/>
                <a:gd name="T101" fmla="*/ 2147483647 h 425"/>
                <a:gd name="T102" fmla="*/ 2147483647 w 360"/>
                <a:gd name="T103" fmla="*/ 2147483647 h 425"/>
                <a:gd name="T104" fmla="*/ 2147483647 w 360"/>
                <a:gd name="T105" fmla="*/ 2147483647 h 425"/>
                <a:gd name="T106" fmla="*/ 2147483647 w 360"/>
                <a:gd name="T107" fmla="*/ 2147483647 h 425"/>
                <a:gd name="T108" fmla="*/ 2147483647 w 360"/>
                <a:gd name="T109" fmla="*/ 2147483647 h 425"/>
                <a:gd name="T110" fmla="*/ 2147483647 w 360"/>
                <a:gd name="T111" fmla="*/ 2147483647 h 425"/>
                <a:gd name="T112" fmla="*/ 2147483647 w 360"/>
                <a:gd name="T113" fmla="*/ 2147483647 h 425"/>
                <a:gd name="T114" fmla="*/ 2147483647 w 360"/>
                <a:gd name="T115" fmla="*/ 2147483647 h 425"/>
                <a:gd name="T116" fmla="*/ 2147483647 w 360"/>
                <a:gd name="T117" fmla="*/ 2147483647 h 425"/>
                <a:gd name="T118" fmla="*/ 2147483647 w 360"/>
                <a:gd name="T119" fmla="*/ 2147483647 h 425"/>
                <a:gd name="T120" fmla="*/ 2147483647 w 360"/>
                <a:gd name="T121" fmla="*/ 2147483647 h 425"/>
                <a:gd name="T122" fmla="*/ 2147483647 w 360"/>
                <a:gd name="T123" fmla="*/ 2147483647 h 4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0" h="425">
                  <a:moveTo>
                    <a:pt x="111" y="0"/>
                  </a:moveTo>
                  <a:lnTo>
                    <a:pt x="120" y="10"/>
                  </a:lnTo>
                  <a:lnTo>
                    <a:pt x="125" y="18"/>
                  </a:lnTo>
                  <a:lnTo>
                    <a:pt x="125" y="20"/>
                  </a:lnTo>
                  <a:lnTo>
                    <a:pt x="125" y="21"/>
                  </a:lnTo>
                  <a:lnTo>
                    <a:pt x="124" y="22"/>
                  </a:lnTo>
                  <a:lnTo>
                    <a:pt x="123" y="23"/>
                  </a:lnTo>
                  <a:lnTo>
                    <a:pt x="122" y="24"/>
                  </a:lnTo>
                  <a:lnTo>
                    <a:pt x="121" y="27"/>
                  </a:lnTo>
                  <a:lnTo>
                    <a:pt x="120" y="30"/>
                  </a:lnTo>
                  <a:lnTo>
                    <a:pt x="120" y="35"/>
                  </a:lnTo>
                  <a:lnTo>
                    <a:pt x="122" y="33"/>
                  </a:lnTo>
                  <a:lnTo>
                    <a:pt x="131" y="50"/>
                  </a:lnTo>
                  <a:lnTo>
                    <a:pt x="138" y="67"/>
                  </a:lnTo>
                  <a:lnTo>
                    <a:pt x="137" y="67"/>
                  </a:lnTo>
                  <a:lnTo>
                    <a:pt x="110" y="62"/>
                  </a:lnTo>
                  <a:lnTo>
                    <a:pt x="108" y="84"/>
                  </a:lnTo>
                  <a:lnTo>
                    <a:pt x="93" y="83"/>
                  </a:lnTo>
                  <a:lnTo>
                    <a:pt x="83" y="84"/>
                  </a:lnTo>
                  <a:lnTo>
                    <a:pt x="82" y="79"/>
                  </a:lnTo>
                  <a:lnTo>
                    <a:pt x="81" y="74"/>
                  </a:lnTo>
                  <a:lnTo>
                    <a:pt x="81" y="67"/>
                  </a:lnTo>
                  <a:lnTo>
                    <a:pt x="55" y="70"/>
                  </a:lnTo>
                  <a:lnTo>
                    <a:pt x="50" y="83"/>
                  </a:lnTo>
                  <a:lnTo>
                    <a:pt x="57" y="86"/>
                  </a:lnTo>
                  <a:lnTo>
                    <a:pt x="57" y="96"/>
                  </a:lnTo>
                  <a:lnTo>
                    <a:pt x="57" y="101"/>
                  </a:lnTo>
                  <a:lnTo>
                    <a:pt x="55" y="107"/>
                  </a:lnTo>
                  <a:lnTo>
                    <a:pt x="52" y="113"/>
                  </a:lnTo>
                  <a:lnTo>
                    <a:pt x="49" y="119"/>
                  </a:lnTo>
                  <a:lnTo>
                    <a:pt x="42" y="127"/>
                  </a:lnTo>
                  <a:lnTo>
                    <a:pt x="39" y="133"/>
                  </a:lnTo>
                  <a:lnTo>
                    <a:pt x="42" y="134"/>
                  </a:lnTo>
                  <a:lnTo>
                    <a:pt x="45" y="134"/>
                  </a:lnTo>
                  <a:lnTo>
                    <a:pt x="46" y="137"/>
                  </a:lnTo>
                  <a:lnTo>
                    <a:pt x="46" y="140"/>
                  </a:lnTo>
                  <a:lnTo>
                    <a:pt x="46" y="144"/>
                  </a:lnTo>
                  <a:lnTo>
                    <a:pt x="45" y="147"/>
                  </a:lnTo>
                  <a:lnTo>
                    <a:pt x="43" y="150"/>
                  </a:lnTo>
                  <a:lnTo>
                    <a:pt x="40" y="152"/>
                  </a:lnTo>
                  <a:lnTo>
                    <a:pt x="37" y="153"/>
                  </a:lnTo>
                  <a:lnTo>
                    <a:pt x="39" y="158"/>
                  </a:lnTo>
                  <a:lnTo>
                    <a:pt x="39" y="163"/>
                  </a:lnTo>
                  <a:lnTo>
                    <a:pt x="38" y="167"/>
                  </a:lnTo>
                  <a:lnTo>
                    <a:pt x="34" y="169"/>
                  </a:lnTo>
                  <a:lnTo>
                    <a:pt x="31" y="170"/>
                  </a:lnTo>
                  <a:lnTo>
                    <a:pt x="26" y="172"/>
                  </a:lnTo>
                  <a:lnTo>
                    <a:pt x="16" y="173"/>
                  </a:lnTo>
                  <a:lnTo>
                    <a:pt x="5" y="174"/>
                  </a:lnTo>
                  <a:lnTo>
                    <a:pt x="11" y="183"/>
                  </a:lnTo>
                  <a:lnTo>
                    <a:pt x="14" y="190"/>
                  </a:lnTo>
                  <a:lnTo>
                    <a:pt x="10" y="200"/>
                  </a:lnTo>
                  <a:lnTo>
                    <a:pt x="5" y="213"/>
                  </a:lnTo>
                  <a:lnTo>
                    <a:pt x="0" y="216"/>
                  </a:lnTo>
                  <a:lnTo>
                    <a:pt x="5" y="232"/>
                  </a:lnTo>
                  <a:lnTo>
                    <a:pt x="10" y="237"/>
                  </a:lnTo>
                  <a:lnTo>
                    <a:pt x="13" y="246"/>
                  </a:lnTo>
                  <a:lnTo>
                    <a:pt x="15" y="256"/>
                  </a:lnTo>
                  <a:lnTo>
                    <a:pt x="15" y="258"/>
                  </a:lnTo>
                  <a:lnTo>
                    <a:pt x="14" y="260"/>
                  </a:lnTo>
                  <a:lnTo>
                    <a:pt x="13" y="262"/>
                  </a:lnTo>
                  <a:lnTo>
                    <a:pt x="11" y="264"/>
                  </a:lnTo>
                  <a:lnTo>
                    <a:pt x="6" y="267"/>
                  </a:lnTo>
                  <a:lnTo>
                    <a:pt x="1" y="269"/>
                  </a:lnTo>
                  <a:lnTo>
                    <a:pt x="12" y="279"/>
                  </a:lnTo>
                  <a:lnTo>
                    <a:pt x="17" y="286"/>
                  </a:lnTo>
                  <a:lnTo>
                    <a:pt x="17" y="293"/>
                  </a:lnTo>
                  <a:lnTo>
                    <a:pt x="16" y="296"/>
                  </a:lnTo>
                  <a:lnTo>
                    <a:pt x="14" y="305"/>
                  </a:lnTo>
                  <a:lnTo>
                    <a:pt x="15" y="303"/>
                  </a:lnTo>
                  <a:lnTo>
                    <a:pt x="28" y="315"/>
                  </a:lnTo>
                  <a:lnTo>
                    <a:pt x="27" y="316"/>
                  </a:lnTo>
                  <a:lnTo>
                    <a:pt x="39" y="316"/>
                  </a:lnTo>
                  <a:lnTo>
                    <a:pt x="39" y="321"/>
                  </a:lnTo>
                  <a:lnTo>
                    <a:pt x="54" y="321"/>
                  </a:lnTo>
                  <a:lnTo>
                    <a:pt x="57" y="321"/>
                  </a:lnTo>
                  <a:lnTo>
                    <a:pt x="58" y="322"/>
                  </a:lnTo>
                  <a:lnTo>
                    <a:pt x="59" y="323"/>
                  </a:lnTo>
                  <a:lnTo>
                    <a:pt x="59" y="326"/>
                  </a:lnTo>
                  <a:lnTo>
                    <a:pt x="70" y="327"/>
                  </a:lnTo>
                  <a:lnTo>
                    <a:pt x="79" y="328"/>
                  </a:lnTo>
                  <a:lnTo>
                    <a:pt x="83" y="331"/>
                  </a:lnTo>
                  <a:lnTo>
                    <a:pt x="86" y="333"/>
                  </a:lnTo>
                  <a:lnTo>
                    <a:pt x="89" y="335"/>
                  </a:lnTo>
                  <a:lnTo>
                    <a:pt x="91" y="339"/>
                  </a:lnTo>
                  <a:lnTo>
                    <a:pt x="83" y="339"/>
                  </a:lnTo>
                  <a:lnTo>
                    <a:pt x="82" y="343"/>
                  </a:lnTo>
                  <a:lnTo>
                    <a:pt x="81" y="347"/>
                  </a:lnTo>
                  <a:lnTo>
                    <a:pt x="80" y="349"/>
                  </a:lnTo>
                  <a:lnTo>
                    <a:pt x="78" y="351"/>
                  </a:lnTo>
                  <a:lnTo>
                    <a:pt x="75" y="354"/>
                  </a:lnTo>
                  <a:lnTo>
                    <a:pt x="71" y="359"/>
                  </a:lnTo>
                  <a:lnTo>
                    <a:pt x="67" y="369"/>
                  </a:lnTo>
                  <a:lnTo>
                    <a:pt x="61" y="380"/>
                  </a:lnTo>
                  <a:lnTo>
                    <a:pt x="64" y="409"/>
                  </a:lnTo>
                  <a:lnTo>
                    <a:pt x="91" y="409"/>
                  </a:lnTo>
                  <a:lnTo>
                    <a:pt x="91" y="405"/>
                  </a:lnTo>
                  <a:lnTo>
                    <a:pt x="92" y="402"/>
                  </a:lnTo>
                  <a:lnTo>
                    <a:pt x="94" y="400"/>
                  </a:lnTo>
                  <a:lnTo>
                    <a:pt x="98" y="399"/>
                  </a:lnTo>
                  <a:lnTo>
                    <a:pt x="100" y="399"/>
                  </a:lnTo>
                  <a:lnTo>
                    <a:pt x="110" y="403"/>
                  </a:lnTo>
                  <a:lnTo>
                    <a:pt x="122" y="408"/>
                  </a:lnTo>
                  <a:lnTo>
                    <a:pt x="164" y="411"/>
                  </a:lnTo>
                  <a:lnTo>
                    <a:pt x="171" y="425"/>
                  </a:lnTo>
                  <a:lnTo>
                    <a:pt x="174" y="425"/>
                  </a:lnTo>
                  <a:lnTo>
                    <a:pt x="181" y="414"/>
                  </a:lnTo>
                  <a:lnTo>
                    <a:pt x="208" y="417"/>
                  </a:lnTo>
                  <a:lnTo>
                    <a:pt x="214" y="420"/>
                  </a:lnTo>
                  <a:lnTo>
                    <a:pt x="218" y="419"/>
                  </a:lnTo>
                  <a:lnTo>
                    <a:pt x="223" y="418"/>
                  </a:lnTo>
                  <a:lnTo>
                    <a:pt x="232" y="418"/>
                  </a:lnTo>
                  <a:lnTo>
                    <a:pt x="233" y="416"/>
                  </a:lnTo>
                  <a:lnTo>
                    <a:pt x="234" y="414"/>
                  </a:lnTo>
                  <a:lnTo>
                    <a:pt x="236" y="411"/>
                  </a:lnTo>
                  <a:lnTo>
                    <a:pt x="238" y="410"/>
                  </a:lnTo>
                  <a:lnTo>
                    <a:pt x="245" y="409"/>
                  </a:lnTo>
                  <a:lnTo>
                    <a:pt x="252" y="409"/>
                  </a:lnTo>
                  <a:lnTo>
                    <a:pt x="252" y="404"/>
                  </a:lnTo>
                  <a:lnTo>
                    <a:pt x="288" y="403"/>
                  </a:lnTo>
                  <a:lnTo>
                    <a:pt x="288" y="395"/>
                  </a:lnTo>
                  <a:lnTo>
                    <a:pt x="284" y="394"/>
                  </a:lnTo>
                  <a:lnTo>
                    <a:pt x="282" y="392"/>
                  </a:lnTo>
                  <a:lnTo>
                    <a:pt x="281" y="390"/>
                  </a:lnTo>
                  <a:lnTo>
                    <a:pt x="281" y="384"/>
                  </a:lnTo>
                  <a:lnTo>
                    <a:pt x="281" y="374"/>
                  </a:lnTo>
                  <a:lnTo>
                    <a:pt x="292" y="371"/>
                  </a:lnTo>
                  <a:lnTo>
                    <a:pt x="300" y="368"/>
                  </a:lnTo>
                  <a:lnTo>
                    <a:pt x="303" y="365"/>
                  </a:lnTo>
                  <a:lnTo>
                    <a:pt x="306" y="362"/>
                  </a:lnTo>
                  <a:lnTo>
                    <a:pt x="308" y="357"/>
                  </a:lnTo>
                  <a:lnTo>
                    <a:pt x="308" y="352"/>
                  </a:lnTo>
                  <a:lnTo>
                    <a:pt x="317" y="352"/>
                  </a:lnTo>
                  <a:lnTo>
                    <a:pt x="321" y="351"/>
                  </a:lnTo>
                  <a:lnTo>
                    <a:pt x="323" y="349"/>
                  </a:lnTo>
                  <a:lnTo>
                    <a:pt x="324" y="347"/>
                  </a:lnTo>
                  <a:lnTo>
                    <a:pt x="326" y="344"/>
                  </a:lnTo>
                  <a:lnTo>
                    <a:pt x="317" y="342"/>
                  </a:lnTo>
                  <a:lnTo>
                    <a:pt x="313" y="340"/>
                  </a:lnTo>
                  <a:lnTo>
                    <a:pt x="309" y="337"/>
                  </a:lnTo>
                  <a:lnTo>
                    <a:pt x="304" y="332"/>
                  </a:lnTo>
                  <a:lnTo>
                    <a:pt x="297" y="326"/>
                  </a:lnTo>
                  <a:lnTo>
                    <a:pt x="288" y="320"/>
                  </a:lnTo>
                  <a:lnTo>
                    <a:pt x="279" y="314"/>
                  </a:lnTo>
                  <a:lnTo>
                    <a:pt x="272" y="308"/>
                  </a:lnTo>
                  <a:lnTo>
                    <a:pt x="266" y="300"/>
                  </a:lnTo>
                  <a:lnTo>
                    <a:pt x="261" y="293"/>
                  </a:lnTo>
                  <a:lnTo>
                    <a:pt x="262" y="274"/>
                  </a:lnTo>
                  <a:lnTo>
                    <a:pt x="256" y="271"/>
                  </a:lnTo>
                  <a:lnTo>
                    <a:pt x="249" y="268"/>
                  </a:lnTo>
                  <a:lnTo>
                    <a:pt x="247" y="266"/>
                  </a:lnTo>
                  <a:lnTo>
                    <a:pt x="245" y="264"/>
                  </a:lnTo>
                  <a:lnTo>
                    <a:pt x="243" y="262"/>
                  </a:lnTo>
                  <a:lnTo>
                    <a:pt x="243" y="259"/>
                  </a:lnTo>
                  <a:lnTo>
                    <a:pt x="243" y="256"/>
                  </a:lnTo>
                  <a:lnTo>
                    <a:pt x="245" y="255"/>
                  </a:lnTo>
                  <a:lnTo>
                    <a:pt x="247" y="254"/>
                  </a:lnTo>
                  <a:lnTo>
                    <a:pt x="250" y="253"/>
                  </a:lnTo>
                  <a:lnTo>
                    <a:pt x="257" y="252"/>
                  </a:lnTo>
                  <a:lnTo>
                    <a:pt x="264" y="251"/>
                  </a:lnTo>
                  <a:lnTo>
                    <a:pt x="273" y="248"/>
                  </a:lnTo>
                  <a:lnTo>
                    <a:pt x="277" y="246"/>
                  </a:lnTo>
                  <a:lnTo>
                    <a:pt x="281" y="244"/>
                  </a:lnTo>
                  <a:lnTo>
                    <a:pt x="288" y="240"/>
                  </a:lnTo>
                  <a:lnTo>
                    <a:pt x="296" y="235"/>
                  </a:lnTo>
                  <a:lnTo>
                    <a:pt x="308" y="228"/>
                  </a:lnTo>
                  <a:lnTo>
                    <a:pt x="315" y="225"/>
                  </a:lnTo>
                  <a:lnTo>
                    <a:pt x="321" y="223"/>
                  </a:lnTo>
                  <a:lnTo>
                    <a:pt x="327" y="221"/>
                  </a:lnTo>
                  <a:lnTo>
                    <a:pt x="331" y="220"/>
                  </a:lnTo>
                  <a:lnTo>
                    <a:pt x="331" y="211"/>
                  </a:lnTo>
                  <a:lnTo>
                    <a:pt x="337" y="210"/>
                  </a:lnTo>
                  <a:lnTo>
                    <a:pt x="344" y="209"/>
                  </a:lnTo>
                  <a:lnTo>
                    <a:pt x="353" y="209"/>
                  </a:lnTo>
                  <a:lnTo>
                    <a:pt x="353" y="216"/>
                  </a:lnTo>
                  <a:lnTo>
                    <a:pt x="358" y="216"/>
                  </a:lnTo>
                  <a:lnTo>
                    <a:pt x="359" y="209"/>
                  </a:lnTo>
                  <a:lnTo>
                    <a:pt x="360" y="201"/>
                  </a:lnTo>
                  <a:lnTo>
                    <a:pt x="360" y="198"/>
                  </a:lnTo>
                  <a:lnTo>
                    <a:pt x="360" y="195"/>
                  </a:lnTo>
                  <a:lnTo>
                    <a:pt x="359" y="193"/>
                  </a:lnTo>
                  <a:lnTo>
                    <a:pt x="357" y="191"/>
                  </a:lnTo>
                  <a:lnTo>
                    <a:pt x="355" y="190"/>
                  </a:lnTo>
                  <a:lnTo>
                    <a:pt x="353" y="188"/>
                  </a:lnTo>
                  <a:lnTo>
                    <a:pt x="350" y="186"/>
                  </a:lnTo>
                  <a:lnTo>
                    <a:pt x="348" y="182"/>
                  </a:lnTo>
                  <a:lnTo>
                    <a:pt x="345" y="177"/>
                  </a:lnTo>
                  <a:lnTo>
                    <a:pt x="343" y="169"/>
                  </a:lnTo>
                  <a:lnTo>
                    <a:pt x="342" y="163"/>
                  </a:lnTo>
                  <a:lnTo>
                    <a:pt x="343" y="159"/>
                  </a:lnTo>
                  <a:lnTo>
                    <a:pt x="344" y="150"/>
                  </a:lnTo>
                  <a:lnTo>
                    <a:pt x="335" y="125"/>
                  </a:lnTo>
                  <a:lnTo>
                    <a:pt x="318" y="112"/>
                  </a:lnTo>
                  <a:lnTo>
                    <a:pt x="318" y="104"/>
                  </a:lnTo>
                  <a:lnTo>
                    <a:pt x="319" y="100"/>
                  </a:lnTo>
                  <a:lnTo>
                    <a:pt x="321" y="98"/>
                  </a:lnTo>
                  <a:lnTo>
                    <a:pt x="324" y="97"/>
                  </a:lnTo>
                  <a:lnTo>
                    <a:pt x="328" y="96"/>
                  </a:lnTo>
                  <a:lnTo>
                    <a:pt x="328" y="88"/>
                  </a:lnTo>
                  <a:lnTo>
                    <a:pt x="325" y="79"/>
                  </a:lnTo>
                  <a:lnTo>
                    <a:pt x="322" y="65"/>
                  </a:lnTo>
                  <a:lnTo>
                    <a:pt x="317" y="54"/>
                  </a:lnTo>
                  <a:lnTo>
                    <a:pt x="306" y="54"/>
                  </a:lnTo>
                  <a:lnTo>
                    <a:pt x="303" y="40"/>
                  </a:lnTo>
                  <a:lnTo>
                    <a:pt x="299" y="42"/>
                  </a:lnTo>
                  <a:lnTo>
                    <a:pt x="299" y="43"/>
                  </a:lnTo>
                  <a:lnTo>
                    <a:pt x="298" y="43"/>
                  </a:lnTo>
                  <a:lnTo>
                    <a:pt x="295" y="43"/>
                  </a:lnTo>
                  <a:lnTo>
                    <a:pt x="288" y="43"/>
                  </a:lnTo>
                  <a:lnTo>
                    <a:pt x="288" y="30"/>
                  </a:lnTo>
                  <a:lnTo>
                    <a:pt x="288" y="27"/>
                  </a:lnTo>
                  <a:lnTo>
                    <a:pt x="289" y="25"/>
                  </a:lnTo>
                  <a:lnTo>
                    <a:pt x="292" y="24"/>
                  </a:lnTo>
                  <a:lnTo>
                    <a:pt x="295" y="24"/>
                  </a:lnTo>
                  <a:lnTo>
                    <a:pt x="295" y="18"/>
                  </a:lnTo>
                  <a:lnTo>
                    <a:pt x="288" y="13"/>
                  </a:lnTo>
                  <a:lnTo>
                    <a:pt x="286" y="27"/>
                  </a:lnTo>
                  <a:lnTo>
                    <a:pt x="277" y="29"/>
                  </a:lnTo>
                  <a:lnTo>
                    <a:pt x="266" y="21"/>
                  </a:lnTo>
                  <a:lnTo>
                    <a:pt x="257" y="24"/>
                  </a:lnTo>
                  <a:lnTo>
                    <a:pt x="256" y="28"/>
                  </a:lnTo>
                  <a:lnTo>
                    <a:pt x="254" y="31"/>
                  </a:lnTo>
                  <a:lnTo>
                    <a:pt x="252" y="34"/>
                  </a:lnTo>
                  <a:lnTo>
                    <a:pt x="250" y="36"/>
                  </a:lnTo>
                  <a:lnTo>
                    <a:pt x="244" y="39"/>
                  </a:lnTo>
                  <a:lnTo>
                    <a:pt x="237" y="42"/>
                  </a:lnTo>
                  <a:lnTo>
                    <a:pt x="230" y="44"/>
                  </a:lnTo>
                  <a:lnTo>
                    <a:pt x="223" y="47"/>
                  </a:lnTo>
                  <a:lnTo>
                    <a:pt x="221" y="49"/>
                  </a:lnTo>
                  <a:lnTo>
                    <a:pt x="219" y="50"/>
                  </a:lnTo>
                  <a:lnTo>
                    <a:pt x="217" y="52"/>
                  </a:lnTo>
                  <a:lnTo>
                    <a:pt x="216" y="56"/>
                  </a:lnTo>
                  <a:lnTo>
                    <a:pt x="194" y="51"/>
                  </a:lnTo>
                  <a:lnTo>
                    <a:pt x="187" y="54"/>
                  </a:lnTo>
                  <a:lnTo>
                    <a:pt x="187" y="45"/>
                  </a:lnTo>
                  <a:lnTo>
                    <a:pt x="190" y="38"/>
                  </a:lnTo>
                  <a:lnTo>
                    <a:pt x="196" y="30"/>
                  </a:lnTo>
                  <a:lnTo>
                    <a:pt x="191" y="32"/>
                  </a:lnTo>
                  <a:lnTo>
                    <a:pt x="187" y="32"/>
                  </a:lnTo>
                  <a:lnTo>
                    <a:pt x="158" y="32"/>
                  </a:lnTo>
                  <a:lnTo>
                    <a:pt x="158" y="24"/>
                  </a:lnTo>
                  <a:lnTo>
                    <a:pt x="154" y="24"/>
                  </a:lnTo>
                  <a:lnTo>
                    <a:pt x="156" y="13"/>
                  </a:lnTo>
                  <a:lnTo>
                    <a:pt x="154" y="9"/>
                  </a:lnTo>
                  <a:lnTo>
                    <a:pt x="152" y="6"/>
                  </a:lnTo>
                  <a:lnTo>
                    <a:pt x="150" y="5"/>
                  </a:lnTo>
                  <a:lnTo>
                    <a:pt x="148" y="5"/>
                  </a:lnTo>
                  <a:lnTo>
                    <a:pt x="142" y="5"/>
                  </a:lnTo>
                  <a:lnTo>
                    <a:pt x="133" y="6"/>
                  </a:lnTo>
                  <a:lnTo>
                    <a:pt x="124" y="3"/>
                  </a:lnTo>
                  <a:lnTo>
                    <a:pt x="111" y="0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  <a:lin ang="5400000" scaled="0"/>
            </a:gra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81" name="Freeform 545"/>
            <p:cNvSpPr>
              <a:spLocks/>
            </p:cNvSpPr>
            <p:nvPr/>
          </p:nvSpPr>
          <p:spPr bwMode="auto">
            <a:xfrm>
              <a:off x="7794158" y="4098272"/>
              <a:ext cx="134679" cy="134679"/>
            </a:xfrm>
            <a:custGeom>
              <a:avLst/>
              <a:gdLst>
                <a:gd name="T0" fmla="*/ 131048125 w 70"/>
                <a:gd name="T1" fmla="*/ 136088438 h 70"/>
                <a:gd name="T2" fmla="*/ 126007813 w 70"/>
                <a:gd name="T3" fmla="*/ 120967500 h 70"/>
                <a:gd name="T4" fmla="*/ 118448138 w 70"/>
                <a:gd name="T5" fmla="*/ 103327200 h 70"/>
                <a:gd name="T6" fmla="*/ 118448138 w 70"/>
                <a:gd name="T7" fmla="*/ 73085325 h 70"/>
                <a:gd name="T8" fmla="*/ 143649700 w 70"/>
                <a:gd name="T9" fmla="*/ 73085325 h 70"/>
                <a:gd name="T10" fmla="*/ 176410938 w 70"/>
                <a:gd name="T11" fmla="*/ 35282188 h 70"/>
                <a:gd name="T12" fmla="*/ 148690013 w 70"/>
                <a:gd name="T13" fmla="*/ 0 h 70"/>
                <a:gd name="T14" fmla="*/ 35282188 w 70"/>
                <a:gd name="T15" fmla="*/ 2520950 h 70"/>
                <a:gd name="T16" fmla="*/ 40322500 w 70"/>
                <a:gd name="T17" fmla="*/ 27722513 h 70"/>
                <a:gd name="T18" fmla="*/ 45362813 w 70"/>
                <a:gd name="T19" fmla="*/ 47883763 h 70"/>
                <a:gd name="T20" fmla="*/ 45362813 w 70"/>
                <a:gd name="T21" fmla="*/ 73085325 h 70"/>
                <a:gd name="T22" fmla="*/ 42843450 w 70"/>
                <a:gd name="T23" fmla="*/ 78125638 h 70"/>
                <a:gd name="T24" fmla="*/ 40322500 w 70"/>
                <a:gd name="T25" fmla="*/ 80645000 h 70"/>
                <a:gd name="T26" fmla="*/ 35282188 w 70"/>
                <a:gd name="T27" fmla="*/ 83165950 h 70"/>
                <a:gd name="T28" fmla="*/ 25201563 w 70"/>
                <a:gd name="T29" fmla="*/ 88206263 h 70"/>
                <a:gd name="T30" fmla="*/ 0 w 70"/>
                <a:gd name="T31" fmla="*/ 171370625 h 70"/>
                <a:gd name="T32" fmla="*/ 45362813 w 70"/>
                <a:gd name="T33" fmla="*/ 176410938 h 70"/>
                <a:gd name="T34" fmla="*/ 45362813 w 70"/>
                <a:gd name="T35" fmla="*/ 158770638 h 70"/>
                <a:gd name="T36" fmla="*/ 60483750 w 70"/>
                <a:gd name="T37" fmla="*/ 158770638 h 70"/>
                <a:gd name="T38" fmla="*/ 73085325 w 70"/>
                <a:gd name="T39" fmla="*/ 153730325 h 70"/>
                <a:gd name="T40" fmla="*/ 78125638 w 70"/>
                <a:gd name="T41" fmla="*/ 148690013 h 70"/>
                <a:gd name="T42" fmla="*/ 80645000 w 70"/>
                <a:gd name="T43" fmla="*/ 143649700 h 70"/>
                <a:gd name="T44" fmla="*/ 80645000 w 70"/>
                <a:gd name="T45" fmla="*/ 141128750 h 70"/>
                <a:gd name="T46" fmla="*/ 83165950 w 70"/>
                <a:gd name="T47" fmla="*/ 136088438 h 70"/>
                <a:gd name="T48" fmla="*/ 90725625 w 70"/>
                <a:gd name="T49" fmla="*/ 133569075 h 70"/>
                <a:gd name="T50" fmla="*/ 98286888 w 70"/>
                <a:gd name="T51" fmla="*/ 133569075 h 70"/>
                <a:gd name="T52" fmla="*/ 103327200 w 70"/>
                <a:gd name="T53" fmla="*/ 133569075 h 70"/>
                <a:gd name="T54" fmla="*/ 120967500 w 70"/>
                <a:gd name="T55" fmla="*/ 133569075 h 70"/>
                <a:gd name="T56" fmla="*/ 131048125 w 70"/>
                <a:gd name="T57" fmla="*/ 136088438 h 7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0" h="70">
                  <a:moveTo>
                    <a:pt x="52" y="54"/>
                  </a:moveTo>
                  <a:lnTo>
                    <a:pt x="50" y="48"/>
                  </a:lnTo>
                  <a:lnTo>
                    <a:pt x="47" y="41"/>
                  </a:lnTo>
                  <a:lnTo>
                    <a:pt x="47" y="29"/>
                  </a:lnTo>
                  <a:lnTo>
                    <a:pt x="57" y="29"/>
                  </a:lnTo>
                  <a:lnTo>
                    <a:pt x="70" y="14"/>
                  </a:lnTo>
                  <a:lnTo>
                    <a:pt x="59" y="0"/>
                  </a:lnTo>
                  <a:lnTo>
                    <a:pt x="14" y="1"/>
                  </a:lnTo>
                  <a:lnTo>
                    <a:pt x="16" y="11"/>
                  </a:lnTo>
                  <a:lnTo>
                    <a:pt x="18" y="19"/>
                  </a:lnTo>
                  <a:lnTo>
                    <a:pt x="18" y="29"/>
                  </a:lnTo>
                  <a:lnTo>
                    <a:pt x="17" y="31"/>
                  </a:lnTo>
                  <a:lnTo>
                    <a:pt x="16" y="32"/>
                  </a:lnTo>
                  <a:lnTo>
                    <a:pt x="14" y="33"/>
                  </a:lnTo>
                  <a:lnTo>
                    <a:pt x="10" y="35"/>
                  </a:lnTo>
                  <a:lnTo>
                    <a:pt x="0" y="68"/>
                  </a:lnTo>
                  <a:lnTo>
                    <a:pt x="18" y="70"/>
                  </a:lnTo>
                  <a:lnTo>
                    <a:pt x="18" y="63"/>
                  </a:lnTo>
                  <a:lnTo>
                    <a:pt x="24" y="63"/>
                  </a:lnTo>
                  <a:lnTo>
                    <a:pt x="29" y="61"/>
                  </a:lnTo>
                  <a:lnTo>
                    <a:pt x="31" y="59"/>
                  </a:lnTo>
                  <a:lnTo>
                    <a:pt x="32" y="57"/>
                  </a:lnTo>
                  <a:lnTo>
                    <a:pt x="32" y="56"/>
                  </a:lnTo>
                  <a:lnTo>
                    <a:pt x="33" y="54"/>
                  </a:lnTo>
                  <a:lnTo>
                    <a:pt x="36" y="53"/>
                  </a:lnTo>
                  <a:lnTo>
                    <a:pt x="39" y="53"/>
                  </a:lnTo>
                  <a:lnTo>
                    <a:pt x="41" y="53"/>
                  </a:lnTo>
                  <a:lnTo>
                    <a:pt x="48" y="53"/>
                  </a:lnTo>
                  <a:lnTo>
                    <a:pt x="52" y="5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82" name="Freeform 704"/>
            <p:cNvSpPr>
              <a:spLocks/>
            </p:cNvSpPr>
            <p:nvPr/>
          </p:nvSpPr>
          <p:spPr bwMode="auto">
            <a:xfrm>
              <a:off x="5864418" y="4155991"/>
              <a:ext cx="350161" cy="184701"/>
            </a:xfrm>
            <a:custGeom>
              <a:avLst/>
              <a:gdLst>
                <a:gd name="T0" fmla="*/ 254536575 w 182"/>
                <a:gd name="T1" fmla="*/ 22682200 h 96"/>
                <a:gd name="T2" fmla="*/ 181451250 w 182"/>
                <a:gd name="T3" fmla="*/ 15120938 h 96"/>
                <a:gd name="T4" fmla="*/ 151209375 w 182"/>
                <a:gd name="T5" fmla="*/ 30241875 h 96"/>
                <a:gd name="T6" fmla="*/ 143649700 w 182"/>
                <a:gd name="T7" fmla="*/ 42843450 h 96"/>
                <a:gd name="T8" fmla="*/ 126007813 w 182"/>
                <a:gd name="T9" fmla="*/ 45362813 h 96"/>
                <a:gd name="T10" fmla="*/ 113407825 w 182"/>
                <a:gd name="T11" fmla="*/ 40322500 h 96"/>
                <a:gd name="T12" fmla="*/ 100806250 w 182"/>
                <a:gd name="T13" fmla="*/ 32762825 h 96"/>
                <a:gd name="T14" fmla="*/ 80645000 w 182"/>
                <a:gd name="T15" fmla="*/ 65524063 h 96"/>
                <a:gd name="T16" fmla="*/ 50403125 w 182"/>
                <a:gd name="T17" fmla="*/ 95765938 h 96"/>
                <a:gd name="T18" fmla="*/ 0 w 182"/>
                <a:gd name="T19" fmla="*/ 161290000 h 96"/>
                <a:gd name="T20" fmla="*/ 20161250 w 182"/>
                <a:gd name="T21" fmla="*/ 191531875 h 96"/>
                <a:gd name="T22" fmla="*/ 73085325 w 182"/>
                <a:gd name="T23" fmla="*/ 194052825 h 96"/>
                <a:gd name="T24" fmla="*/ 75604688 w 182"/>
                <a:gd name="T25" fmla="*/ 211693125 h 96"/>
                <a:gd name="T26" fmla="*/ 85685313 w 182"/>
                <a:gd name="T27" fmla="*/ 229335013 h 96"/>
                <a:gd name="T28" fmla="*/ 105846563 w 182"/>
                <a:gd name="T29" fmla="*/ 239415638 h 96"/>
                <a:gd name="T30" fmla="*/ 126007813 w 182"/>
                <a:gd name="T31" fmla="*/ 241935000 h 96"/>
                <a:gd name="T32" fmla="*/ 219254388 w 182"/>
                <a:gd name="T33" fmla="*/ 173891575 h 96"/>
                <a:gd name="T34" fmla="*/ 246975313 w 182"/>
                <a:gd name="T35" fmla="*/ 173891575 h 96"/>
                <a:gd name="T36" fmla="*/ 254536575 w 182"/>
                <a:gd name="T37" fmla="*/ 178931888 h 96"/>
                <a:gd name="T38" fmla="*/ 259576888 w 182"/>
                <a:gd name="T39" fmla="*/ 194052825 h 96"/>
                <a:gd name="T40" fmla="*/ 287297813 w 182"/>
                <a:gd name="T41" fmla="*/ 221773750 h 96"/>
                <a:gd name="T42" fmla="*/ 345262200 w 182"/>
                <a:gd name="T43" fmla="*/ 168851263 h 96"/>
                <a:gd name="T44" fmla="*/ 370463763 w 182"/>
                <a:gd name="T45" fmla="*/ 168851263 h 96"/>
                <a:gd name="T46" fmla="*/ 375504075 w 182"/>
                <a:gd name="T47" fmla="*/ 176410938 h 96"/>
                <a:gd name="T48" fmla="*/ 428426563 w 182"/>
                <a:gd name="T49" fmla="*/ 181451250 h 96"/>
                <a:gd name="T50" fmla="*/ 428426563 w 182"/>
                <a:gd name="T51" fmla="*/ 156249688 h 96"/>
                <a:gd name="T52" fmla="*/ 430947513 w 182"/>
                <a:gd name="T53" fmla="*/ 146169063 h 96"/>
                <a:gd name="T54" fmla="*/ 443547500 w 182"/>
                <a:gd name="T55" fmla="*/ 146169063 h 96"/>
                <a:gd name="T56" fmla="*/ 458668438 w 182"/>
                <a:gd name="T57" fmla="*/ 126007813 h 96"/>
                <a:gd name="T58" fmla="*/ 355342825 w 182"/>
                <a:gd name="T59" fmla="*/ 83165950 h 96"/>
                <a:gd name="T60" fmla="*/ 357862188 w 182"/>
                <a:gd name="T61" fmla="*/ 52924075 h 96"/>
                <a:gd name="T62" fmla="*/ 367942813 w 182"/>
                <a:gd name="T63" fmla="*/ 42843450 h 96"/>
                <a:gd name="T64" fmla="*/ 372983125 w 182"/>
                <a:gd name="T65" fmla="*/ 27722513 h 96"/>
                <a:gd name="T66" fmla="*/ 304939700 w 182"/>
                <a:gd name="T67" fmla="*/ 20161250 h 96"/>
                <a:gd name="T68" fmla="*/ 282257500 w 182"/>
                <a:gd name="T69" fmla="*/ 22682200 h 9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82" h="96">
                  <a:moveTo>
                    <a:pt x="112" y="9"/>
                  </a:moveTo>
                  <a:lnTo>
                    <a:pt x="101" y="9"/>
                  </a:lnTo>
                  <a:lnTo>
                    <a:pt x="77" y="11"/>
                  </a:lnTo>
                  <a:lnTo>
                    <a:pt x="72" y="6"/>
                  </a:lnTo>
                  <a:lnTo>
                    <a:pt x="61" y="9"/>
                  </a:lnTo>
                  <a:lnTo>
                    <a:pt x="60" y="12"/>
                  </a:lnTo>
                  <a:lnTo>
                    <a:pt x="59" y="15"/>
                  </a:lnTo>
                  <a:lnTo>
                    <a:pt x="57" y="17"/>
                  </a:lnTo>
                  <a:lnTo>
                    <a:pt x="52" y="18"/>
                  </a:lnTo>
                  <a:lnTo>
                    <a:pt x="50" y="18"/>
                  </a:lnTo>
                  <a:lnTo>
                    <a:pt x="47" y="17"/>
                  </a:lnTo>
                  <a:lnTo>
                    <a:pt x="45" y="16"/>
                  </a:lnTo>
                  <a:lnTo>
                    <a:pt x="43" y="15"/>
                  </a:lnTo>
                  <a:lnTo>
                    <a:pt x="40" y="13"/>
                  </a:lnTo>
                  <a:lnTo>
                    <a:pt x="35" y="22"/>
                  </a:lnTo>
                  <a:lnTo>
                    <a:pt x="32" y="26"/>
                  </a:lnTo>
                  <a:lnTo>
                    <a:pt x="28" y="30"/>
                  </a:lnTo>
                  <a:lnTo>
                    <a:pt x="20" y="38"/>
                  </a:lnTo>
                  <a:lnTo>
                    <a:pt x="9" y="51"/>
                  </a:lnTo>
                  <a:lnTo>
                    <a:pt x="0" y="64"/>
                  </a:lnTo>
                  <a:lnTo>
                    <a:pt x="0" y="75"/>
                  </a:lnTo>
                  <a:lnTo>
                    <a:pt x="8" y="76"/>
                  </a:lnTo>
                  <a:lnTo>
                    <a:pt x="18" y="77"/>
                  </a:lnTo>
                  <a:lnTo>
                    <a:pt x="29" y="77"/>
                  </a:lnTo>
                  <a:lnTo>
                    <a:pt x="29" y="80"/>
                  </a:lnTo>
                  <a:lnTo>
                    <a:pt x="30" y="84"/>
                  </a:lnTo>
                  <a:lnTo>
                    <a:pt x="32" y="88"/>
                  </a:lnTo>
                  <a:lnTo>
                    <a:pt x="34" y="91"/>
                  </a:lnTo>
                  <a:lnTo>
                    <a:pt x="37" y="93"/>
                  </a:lnTo>
                  <a:lnTo>
                    <a:pt x="42" y="95"/>
                  </a:lnTo>
                  <a:lnTo>
                    <a:pt x="46" y="96"/>
                  </a:lnTo>
                  <a:lnTo>
                    <a:pt x="50" y="96"/>
                  </a:lnTo>
                  <a:lnTo>
                    <a:pt x="74" y="93"/>
                  </a:lnTo>
                  <a:lnTo>
                    <a:pt x="87" y="69"/>
                  </a:lnTo>
                  <a:lnTo>
                    <a:pt x="94" y="69"/>
                  </a:lnTo>
                  <a:lnTo>
                    <a:pt x="98" y="69"/>
                  </a:lnTo>
                  <a:lnTo>
                    <a:pt x="100" y="70"/>
                  </a:lnTo>
                  <a:lnTo>
                    <a:pt x="101" y="71"/>
                  </a:lnTo>
                  <a:lnTo>
                    <a:pt x="102" y="73"/>
                  </a:lnTo>
                  <a:lnTo>
                    <a:pt x="103" y="77"/>
                  </a:lnTo>
                  <a:lnTo>
                    <a:pt x="106" y="82"/>
                  </a:lnTo>
                  <a:lnTo>
                    <a:pt x="114" y="88"/>
                  </a:lnTo>
                  <a:lnTo>
                    <a:pt x="121" y="93"/>
                  </a:lnTo>
                  <a:lnTo>
                    <a:pt x="137" y="67"/>
                  </a:lnTo>
                  <a:lnTo>
                    <a:pt x="143" y="67"/>
                  </a:lnTo>
                  <a:lnTo>
                    <a:pt x="147" y="67"/>
                  </a:lnTo>
                  <a:lnTo>
                    <a:pt x="148" y="68"/>
                  </a:lnTo>
                  <a:lnTo>
                    <a:pt x="149" y="70"/>
                  </a:lnTo>
                  <a:lnTo>
                    <a:pt x="150" y="72"/>
                  </a:lnTo>
                  <a:lnTo>
                    <a:pt x="170" y="72"/>
                  </a:lnTo>
                  <a:lnTo>
                    <a:pt x="170" y="64"/>
                  </a:lnTo>
                  <a:lnTo>
                    <a:pt x="170" y="62"/>
                  </a:lnTo>
                  <a:lnTo>
                    <a:pt x="170" y="60"/>
                  </a:lnTo>
                  <a:lnTo>
                    <a:pt x="171" y="58"/>
                  </a:lnTo>
                  <a:lnTo>
                    <a:pt x="172" y="58"/>
                  </a:lnTo>
                  <a:lnTo>
                    <a:pt x="176" y="58"/>
                  </a:lnTo>
                  <a:lnTo>
                    <a:pt x="182" y="58"/>
                  </a:lnTo>
                  <a:lnTo>
                    <a:pt x="182" y="50"/>
                  </a:lnTo>
                  <a:lnTo>
                    <a:pt x="171" y="51"/>
                  </a:lnTo>
                  <a:lnTo>
                    <a:pt x="141" y="33"/>
                  </a:lnTo>
                  <a:lnTo>
                    <a:pt x="141" y="24"/>
                  </a:lnTo>
                  <a:lnTo>
                    <a:pt x="142" y="21"/>
                  </a:lnTo>
                  <a:lnTo>
                    <a:pt x="144" y="18"/>
                  </a:lnTo>
                  <a:lnTo>
                    <a:pt x="146" y="17"/>
                  </a:lnTo>
                  <a:lnTo>
                    <a:pt x="147" y="14"/>
                  </a:lnTo>
                  <a:lnTo>
                    <a:pt x="148" y="11"/>
                  </a:lnTo>
                  <a:lnTo>
                    <a:pt x="148" y="6"/>
                  </a:lnTo>
                  <a:lnTo>
                    <a:pt x="121" y="8"/>
                  </a:lnTo>
                  <a:lnTo>
                    <a:pt x="108" y="0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83" name="Freeform 705"/>
            <p:cNvSpPr>
              <a:spLocks/>
            </p:cNvSpPr>
            <p:nvPr/>
          </p:nvSpPr>
          <p:spPr bwMode="auto">
            <a:xfrm>
              <a:off x="6736536" y="3995542"/>
              <a:ext cx="513699" cy="330922"/>
            </a:xfrm>
            <a:custGeom>
              <a:avLst/>
              <a:gdLst>
                <a:gd name="T0" fmla="*/ 609877093 w 267"/>
                <a:gd name="T1" fmla="*/ 110886875 h 172"/>
                <a:gd name="T2" fmla="*/ 622477066 w 267"/>
                <a:gd name="T3" fmla="*/ 100806250 h 172"/>
                <a:gd name="T4" fmla="*/ 630038319 w 267"/>
                <a:gd name="T5" fmla="*/ 88206263 h 172"/>
                <a:gd name="T6" fmla="*/ 645159239 w 267"/>
                <a:gd name="T7" fmla="*/ 73085325 h 172"/>
                <a:gd name="T8" fmla="*/ 660280159 w 267"/>
                <a:gd name="T9" fmla="*/ 68045013 h 172"/>
                <a:gd name="T10" fmla="*/ 667839825 w 267"/>
                <a:gd name="T11" fmla="*/ 57964388 h 172"/>
                <a:gd name="T12" fmla="*/ 645159239 w 267"/>
                <a:gd name="T13" fmla="*/ 47883763 h 172"/>
                <a:gd name="T14" fmla="*/ 609877093 w 267"/>
                <a:gd name="T15" fmla="*/ 32762825 h 172"/>
                <a:gd name="T16" fmla="*/ 577114307 w 267"/>
                <a:gd name="T17" fmla="*/ 25201563 h 172"/>
                <a:gd name="T18" fmla="*/ 546872467 w 267"/>
                <a:gd name="T19" fmla="*/ 27722513 h 172"/>
                <a:gd name="T20" fmla="*/ 531751548 w 267"/>
                <a:gd name="T21" fmla="*/ 0 h 172"/>
                <a:gd name="T22" fmla="*/ 425905110 w 267"/>
                <a:gd name="T23" fmla="*/ 47883763 h 172"/>
                <a:gd name="T24" fmla="*/ 380542351 w 267"/>
                <a:gd name="T25" fmla="*/ 73085325 h 172"/>
                <a:gd name="T26" fmla="*/ 335179592 w 267"/>
                <a:gd name="T27" fmla="*/ 68045013 h 172"/>
                <a:gd name="T28" fmla="*/ 325098979 w 267"/>
                <a:gd name="T29" fmla="*/ 83165950 h 172"/>
                <a:gd name="T30" fmla="*/ 304937753 w 267"/>
                <a:gd name="T31" fmla="*/ 93246575 h 172"/>
                <a:gd name="T32" fmla="*/ 259574994 w 267"/>
                <a:gd name="T33" fmla="*/ 103327200 h 172"/>
                <a:gd name="T34" fmla="*/ 254534687 w 267"/>
                <a:gd name="T35" fmla="*/ 141128750 h 172"/>
                <a:gd name="T36" fmla="*/ 166330116 w 267"/>
                <a:gd name="T37" fmla="*/ 163810950 h 172"/>
                <a:gd name="T38" fmla="*/ 108365797 w 267"/>
                <a:gd name="T39" fmla="*/ 163810950 h 172"/>
                <a:gd name="T40" fmla="*/ 95765825 w 267"/>
                <a:gd name="T41" fmla="*/ 158770638 h 172"/>
                <a:gd name="T42" fmla="*/ 93244878 w 267"/>
                <a:gd name="T43" fmla="*/ 146169063 h 172"/>
                <a:gd name="T44" fmla="*/ 80644905 w 267"/>
                <a:gd name="T45" fmla="*/ 136088438 h 172"/>
                <a:gd name="T46" fmla="*/ 63003038 w 267"/>
                <a:gd name="T47" fmla="*/ 163810950 h 172"/>
                <a:gd name="T48" fmla="*/ 60483679 w 267"/>
                <a:gd name="T49" fmla="*/ 176410938 h 172"/>
                <a:gd name="T50" fmla="*/ 52922425 w 267"/>
                <a:gd name="T51" fmla="*/ 178931888 h 172"/>
                <a:gd name="T52" fmla="*/ 42841812 w 267"/>
                <a:gd name="T53" fmla="*/ 181451250 h 172"/>
                <a:gd name="T54" fmla="*/ 35282146 w 267"/>
                <a:gd name="T55" fmla="*/ 194052825 h 172"/>
                <a:gd name="T56" fmla="*/ 20161226 w 267"/>
                <a:gd name="T57" fmla="*/ 236894688 h 172"/>
                <a:gd name="T58" fmla="*/ 0 w 267"/>
                <a:gd name="T59" fmla="*/ 287297813 h 172"/>
                <a:gd name="T60" fmla="*/ 15120920 w 267"/>
                <a:gd name="T61" fmla="*/ 325100950 h 172"/>
                <a:gd name="T62" fmla="*/ 27720892 w 267"/>
                <a:gd name="T63" fmla="*/ 340221888 h 172"/>
                <a:gd name="T64" fmla="*/ 45362759 w 267"/>
                <a:gd name="T65" fmla="*/ 347781563 h 172"/>
                <a:gd name="T66" fmla="*/ 80644905 w 267"/>
                <a:gd name="T67" fmla="*/ 360383138 h 172"/>
                <a:gd name="T68" fmla="*/ 90725518 w 267"/>
                <a:gd name="T69" fmla="*/ 372983125 h 172"/>
                <a:gd name="T70" fmla="*/ 95765825 w 267"/>
                <a:gd name="T71" fmla="*/ 380544388 h 172"/>
                <a:gd name="T72" fmla="*/ 118446410 w 267"/>
                <a:gd name="T73" fmla="*/ 383063750 h 172"/>
                <a:gd name="T74" fmla="*/ 118446410 w 267"/>
                <a:gd name="T75" fmla="*/ 403225000 h 172"/>
                <a:gd name="T76" fmla="*/ 126007664 w 267"/>
                <a:gd name="T77" fmla="*/ 410786263 h 172"/>
                <a:gd name="T78" fmla="*/ 161289810 w 267"/>
                <a:gd name="T79" fmla="*/ 415826575 h 172"/>
                <a:gd name="T80" fmla="*/ 229333154 w 267"/>
                <a:gd name="T81" fmla="*/ 433466875 h 172"/>
                <a:gd name="T82" fmla="*/ 312499006 w 267"/>
                <a:gd name="T83" fmla="*/ 378023438 h 172"/>
                <a:gd name="T84" fmla="*/ 337700539 w 267"/>
                <a:gd name="T85" fmla="*/ 372983125 h 172"/>
                <a:gd name="T86" fmla="*/ 350300512 w 267"/>
                <a:gd name="T87" fmla="*/ 362902500 h 172"/>
                <a:gd name="T88" fmla="*/ 365421431 w 267"/>
                <a:gd name="T89" fmla="*/ 350302513 h 172"/>
                <a:gd name="T90" fmla="*/ 395663271 w 267"/>
                <a:gd name="T91" fmla="*/ 342741250 h 172"/>
                <a:gd name="T92" fmla="*/ 493950042 w 267"/>
                <a:gd name="T93" fmla="*/ 325100950 h 172"/>
                <a:gd name="T94" fmla="*/ 516630628 w 267"/>
                <a:gd name="T95" fmla="*/ 325100950 h 172"/>
                <a:gd name="T96" fmla="*/ 531751548 w 267"/>
                <a:gd name="T97" fmla="*/ 309980013 h 172"/>
                <a:gd name="T98" fmla="*/ 546872467 w 267"/>
                <a:gd name="T99" fmla="*/ 277217188 h 172"/>
                <a:gd name="T100" fmla="*/ 572074000 w 267"/>
                <a:gd name="T101" fmla="*/ 254536575 h 17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7" h="172">
                  <a:moveTo>
                    <a:pt x="238" y="46"/>
                  </a:moveTo>
                  <a:lnTo>
                    <a:pt x="242" y="44"/>
                  </a:lnTo>
                  <a:lnTo>
                    <a:pt x="245" y="42"/>
                  </a:lnTo>
                  <a:lnTo>
                    <a:pt x="247" y="40"/>
                  </a:lnTo>
                  <a:lnTo>
                    <a:pt x="249" y="38"/>
                  </a:lnTo>
                  <a:lnTo>
                    <a:pt x="250" y="35"/>
                  </a:lnTo>
                  <a:lnTo>
                    <a:pt x="252" y="31"/>
                  </a:lnTo>
                  <a:lnTo>
                    <a:pt x="256" y="29"/>
                  </a:lnTo>
                  <a:lnTo>
                    <a:pt x="260" y="28"/>
                  </a:lnTo>
                  <a:lnTo>
                    <a:pt x="262" y="27"/>
                  </a:lnTo>
                  <a:lnTo>
                    <a:pt x="264" y="26"/>
                  </a:lnTo>
                  <a:lnTo>
                    <a:pt x="265" y="23"/>
                  </a:lnTo>
                  <a:lnTo>
                    <a:pt x="267" y="19"/>
                  </a:lnTo>
                  <a:lnTo>
                    <a:pt x="256" y="19"/>
                  </a:lnTo>
                  <a:lnTo>
                    <a:pt x="256" y="13"/>
                  </a:lnTo>
                  <a:lnTo>
                    <a:pt x="242" y="13"/>
                  </a:lnTo>
                  <a:lnTo>
                    <a:pt x="236" y="8"/>
                  </a:lnTo>
                  <a:lnTo>
                    <a:pt x="229" y="10"/>
                  </a:lnTo>
                  <a:lnTo>
                    <a:pt x="220" y="11"/>
                  </a:lnTo>
                  <a:lnTo>
                    <a:pt x="217" y="11"/>
                  </a:lnTo>
                  <a:lnTo>
                    <a:pt x="211" y="9"/>
                  </a:lnTo>
                  <a:lnTo>
                    <a:pt x="211" y="0"/>
                  </a:lnTo>
                  <a:lnTo>
                    <a:pt x="169" y="8"/>
                  </a:lnTo>
                  <a:lnTo>
                    <a:pt x="169" y="19"/>
                  </a:lnTo>
                  <a:lnTo>
                    <a:pt x="157" y="29"/>
                  </a:lnTo>
                  <a:lnTo>
                    <a:pt x="151" y="29"/>
                  </a:lnTo>
                  <a:lnTo>
                    <a:pt x="142" y="28"/>
                  </a:lnTo>
                  <a:lnTo>
                    <a:pt x="133" y="27"/>
                  </a:lnTo>
                  <a:lnTo>
                    <a:pt x="132" y="30"/>
                  </a:lnTo>
                  <a:lnTo>
                    <a:pt x="129" y="33"/>
                  </a:lnTo>
                  <a:lnTo>
                    <a:pt x="126" y="35"/>
                  </a:lnTo>
                  <a:lnTo>
                    <a:pt x="121" y="37"/>
                  </a:lnTo>
                  <a:lnTo>
                    <a:pt x="112" y="40"/>
                  </a:lnTo>
                  <a:lnTo>
                    <a:pt x="103" y="41"/>
                  </a:lnTo>
                  <a:lnTo>
                    <a:pt x="103" y="53"/>
                  </a:lnTo>
                  <a:lnTo>
                    <a:pt x="101" y="56"/>
                  </a:lnTo>
                  <a:lnTo>
                    <a:pt x="99" y="60"/>
                  </a:lnTo>
                  <a:lnTo>
                    <a:pt x="66" y="65"/>
                  </a:lnTo>
                  <a:lnTo>
                    <a:pt x="49" y="65"/>
                  </a:lnTo>
                  <a:lnTo>
                    <a:pt x="43" y="65"/>
                  </a:lnTo>
                  <a:lnTo>
                    <a:pt x="40" y="64"/>
                  </a:lnTo>
                  <a:lnTo>
                    <a:pt x="38" y="63"/>
                  </a:lnTo>
                  <a:lnTo>
                    <a:pt x="37" y="61"/>
                  </a:lnTo>
                  <a:lnTo>
                    <a:pt x="37" y="58"/>
                  </a:lnTo>
                  <a:lnTo>
                    <a:pt x="35" y="56"/>
                  </a:lnTo>
                  <a:lnTo>
                    <a:pt x="32" y="54"/>
                  </a:lnTo>
                  <a:lnTo>
                    <a:pt x="25" y="53"/>
                  </a:lnTo>
                  <a:lnTo>
                    <a:pt x="25" y="65"/>
                  </a:lnTo>
                  <a:lnTo>
                    <a:pt x="25" y="69"/>
                  </a:lnTo>
                  <a:lnTo>
                    <a:pt x="24" y="70"/>
                  </a:lnTo>
                  <a:lnTo>
                    <a:pt x="23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7" y="72"/>
                  </a:lnTo>
                  <a:lnTo>
                    <a:pt x="16" y="73"/>
                  </a:lnTo>
                  <a:lnTo>
                    <a:pt x="14" y="77"/>
                  </a:lnTo>
                  <a:lnTo>
                    <a:pt x="11" y="88"/>
                  </a:lnTo>
                  <a:lnTo>
                    <a:pt x="8" y="94"/>
                  </a:lnTo>
                  <a:lnTo>
                    <a:pt x="8" y="114"/>
                  </a:lnTo>
                  <a:lnTo>
                    <a:pt x="0" y="114"/>
                  </a:lnTo>
                  <a:lnTo>
                    <a:pt x="3" y="122"/>
                  </a:lnTo>
                  <a:lnTo>
                    <a:pt x="6" y="129"/>
                  </a:lnTo>
                  <a:lnTo>
                    <a:pt x="8" y="132"/>
                  </a:lnTo>
                  <a:lnTo>
                    <a:pt x="11" y="135"/>
                  </a:lnTo>
                  <a:lnTo>
                    <a:pt x="14" y="137"/>
                  </a:lnTo>
                  <a:lnTo>
                    <a:pt x="18" y="138"/>
                  </a:lnTo>
                  <a:lnTo>
                    <a:pt x="26" y="140"/>
                  </a:lnTo>
                  <a:lnTo>
                    <a:pt x="32" y="143"/>
                  </a:lnTo>
                  <a:lnTo>
                    <a:pt x="35" y="146"/>
                  </a:lnTo>
                  <a:lnTo>
                    <a:pt x="36" y="148"/>
                  </a:lnTo>
                  <a:lnTo>
                    <a:pt x="37" y="149"/>
                  </a:lnTo>
                  <a:lnTo>
                    <a:pt x="38" y="151"/>
                  </a:lnTo>
                  <a:lnTo>
                    <a:pt x="41" y="151"/>
                  </a:lnTo>
                  <a:lnTo>
                    <a:pt x="47" y="152"/>
                  </a:lnTo>
                  <a:lnTo>
                    <a:pt x="47" y="158"/>
                  </a:lnTo>
                  <a:lnTo>
                    <a:pt x="47" y="160"/>
                  </a:lnTo>
                  <a:lnTo>
                    <a:pt x="48" y="161"/>
                  </a:lnTo>
                  <a:lnTo>
                    <a:pt x="50" y="163"/>
                  </a:lnTo>
                  <a:lnTo>
                    <a:pt x="52" y="165"/>
                  </a:lnTo>
                  <a:lnTo>
                    <a:pt x="64" y="165"/>
                  </a:lnTo>
                  <a:lnTo>
                    <a:pt x="70" y="171"/>
                  </a:lnTo>
                  <a:lnTo>
                    <a:pt x="91" y="172"/>
                  </a:lnTo>
                  <a:lnTo>
                    <a:pt x="126" y="152"/>
                  </a:lnTo>
                  <a:lnTo>
                    <a:pt x="124" y="150"/>
                  </a:lnTo>
                  <a:lnTo>
                    <a:pt x="130" y="149"/>
                  </a:lnTo>
                  <a:lnTo>
                    <a:pt x="134" y="148"/>
                  </a:lnTo>
                  <a:lnTo>
                    <a:pt x="136" y="146"/>
                  </a:lnTo>
                  <a:lnTo>
                    <a:pt x="139" y="144"/>
                  </a:lnTo>
                  <a:lnTo>
                    <a:pt x="142" y="141"/>
                  </a:lnTo>
                  <a:lnTo>
                    <a:pt x="145" y="139"/>
                  </a:lnTo>
                  <a:lnTo>
                    <a:pt x="150" y="137"/>
                  </a:lnTo>
                  <a:lnTo>
                    <a:pt x="157" y="136"/>
                  </a:lnTo>
                  <a:lnTo>
                    <a:pt x="194" y="134"/>
                  </a:lnTo>
                  <a:lnTo>
                    <a:pt x="196" y="129"/>
                  </a:lnTo>
                  <a:lnTo>
                    <a:pt x="201" y="129"/>
                  </a:lnTo>
                  <a:lnTo>
                    <a:pt x="205" y="129"/>
                  </a:lnTo>
                  <a:lnTo>
                    <a:pt x="208" y="126"/>
                  </a:lnTo>
                  <a:lnTo>
                    <a:pt x="211" y="123"/>
                  </a:lnTo>
                  <a:lnTo>
                    <a:pt x="213" y="119"/>
                  </a:lnTo>
                  <a:lnTo>
                    <a:pt x="217" y="110"/>
                  </a:lnTo>
                  <a:lnTo>
                    <a:pt x="218" y="102"/>
                  </a:lnTo>
                  <a:lnTo>
                    <a:pt x="227" y="101"/>
                  </a:lnTo>
                  <a:lnTo>
                    <a:pt x="238" y="46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84" name="Freeform 706"/>
            <p:cNvSpPr>
              <a:spLocks/>
            </p:cNvSpPr>
            <p:nvPr/>
          </p:nvSpPr>
          <p:spPr bwMode="auto">
            <a:xfrm>
              <a:off x="6507024" y="4238723"/>
              <a:ext cx="217408" cy="144297"/>
            </a:xfrm>
            <a:custGeom>
              <a:avLst/>
              <a:gdLst>
                <a:gd name="T0" fmla="*/ 226813430 w 113"/>
                <a:gd name="T1" fmla="*/ 65524338 h 75"/>
                <a:gd name="T2" fmla="*/ 246974624 w 113"/>
                <a:gd name="T3" fmla="*/ 57964631 h 75"/>
                <a:gd name="T4" fmla="*/ 264614875 w 113"/>
                <a:gd name="T5" fmla="*/ 47883964 h 75"/>
                <a:gd name="T6" fmla="*/ 272176116 w 113"/>
                <a:gd name="T7" fmla="*/ 37803296 h 75"/>
                <a:gd name="T8" fmla="*/ 279735770 w 113"/>
                <a:gd name="T9" fmla="*/ 32762963 h 75"/>
                <a:gd name="T10" fmla="*/ 284776069 w 113"/>
                <a:gd name="T11" fmla="*/ 25201668 h 75"/>
                <a:gd name="T12" fmla="*/ 284776069 w 113"/>
                <a:gd name="T13" fmla="*/ 20161335 h 75"/>
                <a:gd name="T14" fmla="*/ 284776069 w 113"/>
                <a:gd name="T15" fmla="*/ 0 h 75"/>
                <a:gd name="T16" fmla="*/ 264614875 w 113"/>
                <a:gd name="T17" fmla="*/ 7561294 h 75"/>
                <a:gd name="T18" fmla="*/ 241934326 w 113"/>
                <a:gd name="T19" fmla="*/ 15121001 h 75"/>
                <a:gd name="T20" fmla="*/ 216732833 w 113"/>
                <a:gd name="T21" fmla="*/ 22682295 h 75"/>
                <a:gd name="T22" fmla="*/ 194050697 w 113"/>
                <a:gd name="T23" fmla="*/ 25201668 h 75"/>
                <a:gd name="T24" fmla="*/ 181450744 w 113"/>
                <a:gd name="T25" fmla="*/ 27722629 h 75"/>
                <a:gd name="T26" fmla="*/ 171370147 w 113"/>
                <a:gd name="T27" fmla="*/ 30242002 h 75"/>
                <a:gd name="T28" fmla="*/ 158768607 w 113"/>
                <a:gd name="T29" fmla="*/ 35282336 h 75"/>
                <a:gd name="T30" fmla="*/ 151208954 w 113"/>
                <a:gd name="T31" fmla="*/ 42843630 h 75"/>
                <a:gd name="T32" fmla="*/ 143647712 w 113"/>
                <a:gd name="T33" fmla="*/ 47883964 h 75"/>
                <a:gd name="T34" fmla="*/ 138607414 w 113"/>
                <a:gd name="T35" fmla="*/ 55443670 h 75"/>
                <a:gd name="T36" fmla="*/ 133567115 w 113"/>
                <a:gd name="T37" fmla="*/ 63004965 h 75"/>
                <a:gd name="T38" fmla="*/ 131047760 w 113"/>
                <a:gd name="T39" fmla="*/ 73085632 h 75"/>
                <a:gd name="T40" fmla="*/ 103325325 w 113"/>
                <a:gd name="T41" fmla="*/ 73085632 h 75"/>
                <a:gd name="T42" fmla="*/ 75604477 w 113"/>
                <a:gd name="T43" fmla="*/ 70564671 h 75"/>
                <a:gd name="T44" fmla="*/ 55443283 w 113"/>
                <a:gd name="T45" fmla="*/ 65524338 h 75"/>
                <a:gd name="T46" fmla="*/ 37801445 w 113"/>
                <a:gd name="T47" fmla="*/ 57964631 h 75"/>
                <a:gd name="T48" fmla="*/ 17640251 w 113"/>
                <a:gd name="T49" fmla="*/ 52924297 h 75"/>
                <a:gd name="T50" fmla="*/ 0 w 113"/>
                <a:gd name="T51" fmla="*/ 73085632 h 75"/>
                <a:gd name="T52" fmla="*/ 12599952 w 113"/>
                <a:gd name="T53" fmla="*/ 146169676 h 75"/>
                <a:gd name="T54" fmla="*/ 20161194 w 113"/>
                <a:gd name="T55" fmla="*/ 148690637 h 75"/>
                <a:gd name="T56" fmla="*/ 27720848 w 113"/>
                <a:gd name="T57" fmla="*/ 153730971 h 75"/>
                <a:gd name="T58" fmla="*/ 32761146 w 113"/>
                <a:gd name="T59" fmla="*/ 156250344 h 75"/>
                <a:gd name="T60" fmla="*/ 35282089 w 113"/>
                <a:gd name="T61" fmla="*/ 166331011 h 75"/>
                <a:gd name="T62" fmla="*/ 35282089 w 113"/>
                <a:gd name="T63" fmla="*/ 189013306 h 75"/>
                <a:gd name="T64" fmla="*/ 57962638 w 113"/>
                <a:gd name="T65" fmla="*/ 189013306 h 75"/>
                <a:gd name="T66" fmla="*/ 73083534 w 113"/>
                <a:gd name="T67" fmla="*/ 186492346 h 75"/>
                <a:gd name="T68" fmla="*/ 83164131 w 113"/>
                <a:gd name="T69" fmla="*/ 181452012 h 75"/>
                <a:gd name="T70" fmla="*/ 88204429 w 113"/>
                <a:gd name="T71" fmla="*/ 173892305 h 75"/>
                <a:gd name="T72" fmla="*/ 90725372 w 113"/>
                <a:gd name="T73" fmla="*/ 168851972 h 75"/>
                <a:gd name="T74" fmla="*/ 98285026 w 113"/>
                <a:gd name="T75" fmla="*/ 166331011 h 75"/>
                <a:gd name="T76" fmla="*/ 105846267 w 113"/>
                <a:gd name="T77" fmla="*/ 163811638 h 75"/>
                <a:gd name="T78" fmla="*/ 120967163 w 113"/>
                <a:gd name="T79" fmla="*/ 161290677 h 75"/>
                <a:gd name="T80" fmla="*/ 123486518 w 113"/>
                <a:gd name="T81" fmla="*/ 168851972 h 75"/>
                <a:gd name="T82" fmla="*/ 128526817 w 113"/>
                <a:gd name="T83" fmla="*/ 173892305 h 75"/>
                <a:gd name="T84" fmla="*/ 131047760 w 113"/>
                <a:gd name="T85" fmla="*/ 176411678 h 75"/>
                <a:gd name="T86" fmla="*/ 141128357 w 113"/>
                <a:gd name="T87" fmla="*/ 181452012 h 75"/>
                <a:gd name="T88" fmla="*/ 183970100 w 113"/>
                <a:gd name="T89" fmla="*/ 181452012 h 75"/>
                <a:gd name="T90" fmla="*/ 176410446 w 113"/>
                <a:gd name="T91" fmla="*/ 141129343 h 75"/>
                <a:gd name="T92" fmla="*/ 189010398 w 113"/>
                <a:gd name="T93" fmla="*/ 136089009 h 75"/>
                <a:gd name="T94" fmla="*/ 199090995 w 113"/>
                <a:gd name="T95" fmla="*/ 131048675 h 75"/>
                <a:gd name="T96" fmla="*/ 206652237 w 113"/>
                <a:gd name="T97" fmla="*/ 123488969 h 75"/>
                <a:gd name="T98" fmla="*/ 214211890 w 113"/>
                <a:gd name="T99" fmla="*/ 115927674 h 75"/>
                <a:gd name="T100" fmla="*/ 221773132 w 113"/>
                <a:gd name="T101" fmla="*/ 90726006 h 75"/>
                <a:gd name="T102" fmla="*/ 226813430 w 113"/>
                <a:gd name="T103" fmla="*/ 65524338 h 7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" h="75">
                  <a:moveTo>
                    <a:pt x="90" y="26"/>
                  </a:moveTo>
                  <a:lnTo>
                    <a:pt x="98" y="23"/>
                  </a:lnTo>
                  <a:lnTo>
                    <a:pt x="105" y="19"/>
                  </a:lnTo>
                  <a:lnTo>
                    <a:pt x="108" y="15"/>
                  </a:lnTo>
                  <a:lnTo>
                    <a:pt x="111" y="13"/>
                  </a:lnTo>
                  <a:lnTo>
                    <a:pt x="113" y="10"/>
                  </a:lnTo>
                  <a:lnTo>
                    <a:pt x="113" y="8"/>
                  </a:lnTo>
                  <a:lnTo>
                    <a:pt x="113" y="0"/>
                  </a:lnTo>
                  <a:lnTo>
                    <a:pt x="105" y="3"/>
                  </a:lnTo>
                  <a:lnTo>
                    <a:pt x="96" y="6"/>
                  </a:lnTo>
                  <a:lnTo>
                    <a:pt x="86" y="9"/>
                  </a:lnTo>
                  <a:lnTo>
                    <a:pt x="77" y="10"/>
                  </a:lnTo>
                  <a:lnTo>
                    <a:pt x="72" y="11"/>
                  </a:lnTo>
                  <a:lnTo>
                    <a:pt x="68" y="12"/>
                  </a:lnTo>
                  <a:lnTo>
                    <a:pt x="63" y="14"/>
                  </a:lnTo>
                  <a:lnTo>
                    <a:pt x="60" y="17"/>
                  </a:lnTo>
                  <a:lnTo>
                    <a:pt x="57" y="19"/>
                  </a:lnTo>
                  <a:lnTo>
                    <a:pt x="55" y="22"/>
                  </a:lnTo>
                  <a:lnTo>
                    <a:pt x="53" y="25"/>
                  </a:lnTo>
                  <a:lnTo>
                    <a:pt x="52" y="29"/>
                  </a:lnTo>
                  <a:lnTo>
                    <a:pt x="41" y="29"/>
                  </a:lnTo>
                  <a:lnTo>
                    <a:pt x="30" y="28"/>
                  </a:lnTo>
                  <a:lnTo>
                    <a:pt x="22" y="26"/>
                  </a:lnTo>
                  <a:lnTo>
                    <a:pt x="15" y="23"/>
                  </a:lnTo>
                  <a:lnTo>
                    <a:pt x="7" y="21"/>
                  </a:lnTo>
                  <a:lnTo>
                    <a:pt x="0" y="29"/>
                  </a:lnTo>
                  <a:lnTo>
                    <a:pt x="5" y="58"/>
                  </a:lnTo>
                  <a:lnTo>
                    <a:pt x="8" y="59"/>
                  </a:lnTo>
                  <a:lnTo>
                    <a:pt x="11" y="61"/>
                  </a:lnTo>
                  <a:lnTo>
                    <a:pt x="13" y="62"/>
                  </a:lnTo>
                  <a:lnTo>
                    <a:pt x="14" y="66"/>
                  </a:lnTo>
                  <a:lnTo>
                    <a:pt x="14" y="75"/>
                  </a:lnTo>
                  <a:lnTo>
                    <a:pt x="23" y="75"/>
                  </a:lnTo>
                  <a:lnTo>
                    <a:pt x="29" y="74"/>
                  </a:lnTo>
                  <a:lnTo>
                    <a:pt x="33" y="72"/>
                  </a:lnTo>
                  <a:lnTo>
                    <a:pt x="35" y="69"/>
                  </a:lnTo>
                  <a:lnTo>
                    <a:pt x="36" y="67"/>
                  </a:lnTo>
                  <a:lnTo>
                    <a:pt x="39" y="66"/>
                  </a:lnTo>
                  <a:lnTo>
                    <a:pt x="42" y="65"/>
                  </a:lnTo>
                  <a:lnTo>
                    <a:pt x="48" y="64"/>
                  </a:lnTo>
                  <a:lnTo>
                    <a:pt x="49" y="67"/>
                  </a:lnTo>
                  <a:lnTo>
                    <a:pt x="51" y="69"/>
                  </a:lnTo>
                  <a:lnTo>
                    <a:pt x="52" y="70"/>
                  </a:lnTo>
                  <a:lnTo>
                    <a:pt x="56" y="72"/>
                  </a:lnTo>
                  <a:lnTo>
                    <a:pt x="73" y="72"/>
                  </a:lnTo>
                  <a:lnTo>
                    <a:pt x="70" y="56"/>
                  </a:lnTo>
                  <a:lnTo>
                    <a:pt x="75" y="54"/>
                  </a:lnTo>
                  <a:lnTo>
                    <a:pt x="79" y="52"/>
                  </a:lnTo>
                  <a:lnTo>
                    <a:pt x="82" y="49"/>
                  </a:lnTo>
                  <a:lnTo>
                    <a:pt x="85" y="46"/>
                  </a:lnTo>
                  <a:lnTo>
                    <a:pt x="88" y="36"/>
                  </a:lnTo>
                  <a:lnTo>
                    <a:pt x="90" y="26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85" name="Freeform 707"/>
            <p:cNvSpPr>
              <a:spLocks/>
            </p:cNvSpPr>
            <p:nvPr/>
          </p:nvSpPr>
          <p:spPr bwMode="auto">
            <a:xfrm>
              <a:off x="6589755" y="4271429"/>
              <a:ext cx="405957" cy="332847"/>
            </a:xfrm>
            <a:custGeom>
              <a:avLst/>
              <a:gdLst>
                <a:gd name="T0" fmla="*/ 514111108 w 211"/>
                <a:gd name="T1" fmla="*/ 186491902 h 173"/>
                <a:gd name="T2" fmla="*/ 526711076 w 211"/>
                <a:gd name="T3" fmla="*/ 166330615 h 173"/>
                <a:gd name="T4" fmla="*/ 531751381 w 211"/>
                <a:gd name="T5" fmla="*/ 141129007 h 173"/>
                <a:gd name="T6" fmla="*/ 514111108 w 211"/>
                <a:gd name="T7" fmla="*/ 110887077 h 173"/>
                <a:gd name="T8" fmla="*/ 481348331 w 211"/>
                <a:gd name="T9" fmla="*/ 70564503 h 173"/>
                <a:gd name="T10" fmla="*/ 458667753 w 211"/>
                <a:gd name="T11" fmla="*/ 83166101 h 173"/>
                <a:gd name="T12" fmla="*/ 430945282 w 211"/>
                <a:gd name="T13" fmla="*/ 90725790 h 173"/>
                <a:gd name="T14" fmla="*/ 390622842 w 211"/>
                <a:gd name="T15" fmla="*/ 88206423 h 173"/>
                <a:gd name="T16" fmla="*/ 347781043 w 211"/>
                <a:gd name="T17" fmla="*/ 78125780 h 173"/>
                <a:gd name="T18" fmla="*/ 309977962 w 211"/>
                <a:gd name="T19" fmla="*/ 70564503 h 173"/>
                <a:gd name="T20" fmla="*/ 297377994 w 211"/>
                <a:gd name="T21" fmla="*/ 55443538 h 173"/>
                <a:gd name="T22" fmla="*/ 292337689 w 211"/>
                <a:gd name="T23" fmla="*/ 40322573 h 173"/>
                <a:gd name="T24" fmla="*/ 277216774 w 211"/>
                <a:gd name="T25" fmla="*/ 27722563 h 173"/>
                <a:gd name="T26" fmla="*/ 254534608 w 211"/>
                <a:gd name="T27" fmla="*/ 10080643 h 173"/>
                <a:gd name="T28" fmla="*/ 143647898 w 211"/>
                <a:gd name="T29" fmla="*/ 35282252 h 173"/>
                <a:gd name="T30" fmla="*/ 95765795 w 211"/>
                <a:gd name="T31" fmla="*/ 110887077 h 173"/>
                <a:gd name="T32" fmla="*/ 100806100 w 211"/>
                <a:gd name="T33" fmla="*/ 120967720 h 173"/>
                <a:gd name="T34" fmla="*/ 105846405 w 211"/>
                <a:gd name="T35" fmla="*/ 138609640 h 173"/>
                <a:gd name="T36" fmla="*/ 103325458 w 211"/>
                <a:gd name="T37" fmla="*/ 148690283 h 173"/>
                <a:gd name="T38" fmla="*/ 95765795 w 211"/>
                <a:gd name="T39" fmla="*/ 156249972 h 173"/>
                <a:gd name="T40" fmla="*/ 0 w 211"/>
                <a:gd name="T41" fmla="*/ 151209650 h 173"/>
                <a:gd name="T42" fmla="*/ 50403050 w 211"/>
                <a:gd name="T43" fmla="*/ 219254787 h 173"/>
                <a:gd name="T44" fmla="*/ 90725490 w 211"/>
                <a:gd name="T45" fmla="*/ 294859612 h 173"/>
                <a:gd name="T46" fmla="*/ 141128539 w 211"/>
                <a:gd name="T47" fmla="*/ 332661231 h 173"/>
                <a:gd name="T48" fmla="*/ 90725490 w 211"/>
                <a:gd name="T49" fmla="*/ 340222507 h 173"/>
                <a:gd name="T50" fmla="*/ 284776437 w 211"/>
                <a:gd name="T51" fmla="*/ 408266056 h 173"/>
                <a:gd name="T52" fmla="*/ 340219792 w 211"/>
                <a:gd name="T53" fmla="*/ 435988619 h 173"/>
                <a:gd name="T54" fmla="*/ 330139182 w 211"/>
                <a:gd name="T55" fmla="*/ 423387021 h 173"/>
                <a:gd name="T56" fmla="*/ 317539214 w 211"/>
                <a:gd name="T57" fmla="*/ 408266056 h 173"/>
                <a:gd name="T58" fmla="*/ 282257079 w 211"/>
                <a:gd name="T59" fmla="*/ 385585402 h 173"/>
                <a:gd name="T60" fmla="*/ 239413693 w 211"/>
                <a:gd name="T61" fmla="*/ 360383794 h 173"/>
                <a:gd name="T62" fmla="*/ 209171863 w 211"/>
                <a:gd name="T63" fmla="*/ 327620909 h 173"/>
                <a:gd name="T64" fmla="*/ 191531589 w 211"/>
                <a:gd name="T65" fmla="*/ 292338657 h 173"/>
                <a:gd name="T66" fmla="*/ 181450979 w 211"/>
                <a:gd name="T67" fmla="*/ 272177371 h 173"/>
                <a:gd name="T68" fmla="*/ 158768813 w 211"/>
                <a:gd name="T69" fmla="*/ 257056405 h 173"/>
                <a:gd name="T70" fmla="*/ 143647898 w 211"/>
                <a:gd name="T71" fmla="*/ 241935440 h 173"/>
                <a:gd name="T72" fmla="*/ 138607593 w 211"/>
                <a:gd name="T73" fmla="*/ 224295108 h 173"/>
                <a:gd name="T74" fmla="*/ 143647898 w 211"/>
                <a:gd name="T75" fmla="*/ 171370937 h 173"/>
                <a:gd name="T76" fmla="*/ 173889728 w 211"/>
                <a:gd name="T77" fmla="*/ 166330615 h 173"/>
                <a:gd name="T78" fmla="*/ 191531589 w 211"/>
                <a:gd name="T79" fmla="*/ 168851570 h 173"/>
                <a:gd name="T80" fmla="*/ 221773419 w 211"/>
                <a:gd name="T81" fmla="*/ 168851570 h 173"/>
                <a:gd name="T82" fmla="*/ 277216774 w 211"/>
                <a:gd name="T83" fmla="*/ 153730605 h 173"/>
                <a:gd name="T84" fmla="*/ 304937657 w 211"/>
                <a:gd name="T85" fmla="*/ 151209650 h 173"/>
                <a:gd name="T86" fmla="*/ 352821348 w 211"/>
                <a:gd name="T87" fmla="*/ 166330615 h 173"/>
                <a:gd name="T88" fmla="*/ 493949888 w 211"/>
                <a:gd name="T89" fmla="*/ 158770927 h 1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1" h="173">
                  <a:moveTo>
                    <a:pt x="196" y="63"/>
                  </a:moveTo>
                  <a:lnTo>
                    <a:pt x="204" y="74"/>
                  </a:lnTo>
                  <a:lnTo>
                    <a:pt x="209" y="71"/>
                  </a:lnTo>
                  <a:lnTo>
                    <a:pt x="209" y="66"/>
                  </a:lnTo>
                  <a:lnTo>
                    <a:pt x="210" y="61"/>
                  </a:lnTo>
                  <a:lnTo>
                    <a:pt x="211" y="56"/>
                  </a:lnTo>
                  <a:lnTo>
                    <a:pt x="204" y="52"/>
                  </a:lnTo>
                  <a:lnTo>
                    <a:pt x="204" y="44"/>
                  </a:lnTo>
                  <a:lnTo>
                    <a:pt x="196" y="41"/>
                  </a:lnTo>
                  <a:lnTo>
                    <a:pt x="191" y="28"/>
                  </a:lnTo>
                  <a:lnTo>
                    <a:pt x="186" y="30"/>
                  </a:lnTo>
                  <a:lnTo>
                    <a:pt x="182" y="33"/>
                  </a:lnTo>
                  <a:lnTo>
                    <a:pt x="177" y="35"/>
                  </a:lnTo>
                  <a:lnTo>
                    <a:pt x="171" y="36"/>
                  </a:lnTo>
                  <a:lnTo>
                    <a:pt x="167" y="36"/>
                  </a:lnTo>
                  <a:lnTo>
                    <a:pt x="155" y="35"/>
                  </a:lnTo>
                  <a:lnTo>
                    <a:pt x="146" y="33"/>
                  </a:lnTo>
                  <a:lnTo>
                    <a:pt x="138" y="31"/>
                  </a:lnTo>
                  <a:lnTo>
                    <a:pt x="128" y="29"/>
                  </a:lnTo>
                  <a:lnTo>
                    <a:pt x="123" y="28"/>
                  </a:lnTo>
                  <a:lnTo>
                    <a:pt x="120" y="25"/>
                  </a:lnTo>
                  <a:lnTo>
                    <a:pt x="118" y="22"/>
                  </a:lnTo>
                  <a:lnTo>
                    <a:pt x="117" y="19"/>
                  </a:lnTo>
                  <a:lnTo>
                    <a:pt x="116" y="16"/>
                  </a:lnTo>
                  <a:lnTo>
                    <a:pt x="114" y="14"/>
                  </a:lnTo>
                  <a:lnTo>
                    <a:pt x="110" y="11"/>
                  </a:lnTo>
                  <a:lnTo>
                    <a:pt x="101" y="10"/>
                  </a:lnTo>
                  <a:lnTo>
                    <a:pt x="101" y="4"/>
                  </a:lnTo>
                  <a:lnTo>
                    <a:pt x="79" y="0"/>
                  </a:lnTo>
                  <a:lnTo>
                    <a:pt x="57" y="14"/>
                  </a:lnTo>
                  <a:lnTo>
                    <a:pt x="54" y="37"/>
                  </a:lnTo>
                  <a:lnTo>
                    <a:pt x="38" y="44"/>
                  </a:lnTo>
                  <a:lnTo>
                    <a:pt x="39" y="46"/>
                  </a:lnTo>
                  <a:lnTo>
                    <a:pt x="40" y="48"/>
                  </a:lnTo>
                  <a:lnTo>
                    <a:pt x="41" y="50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1" y="59"/>
                  </a:lnTo>
                  <a:lnTo>
                    <a:pt x="40" y="61"/>
                  </a:lnTo>
                  <a:lnTo>
                    <a:pt x="38" y="62"/>
                  </a:lnTo>
                  <a:lnTo>
                    <a:pt x="34" y="61"/>
                  </a:lnTo>
                  <a:lnTo>
                    <a:pt x="0" y="60"/>
                  </a:lnTo>
                  <a:lnTo>
                    <a:pt x="9" y="72"/>
                  </a:lnTo>
                  <a:lnTo>
                    <a:pt x="20" y="87"/>
                  </a:lnTo>
                  <a:lnTo>
                    <a:pt x="31" y="104"/>
                  </a:lnTo>
                  <a:lnTo>
                    <a:pt x="36" y="117"/>
                  </a:lnTo>
                  <a:lnTo>
                    <a:pt x="56" y="124"/>
                  </a:lnTo>
                  <a:lnTo>
                    <a:pt x="56" y="132"/>
                  </a:lnTo>
                  <a:lnTo>
                    <a:pt x="42" y="129"/>
                  </a:lnTo>
                  <a:lnTo>
                    <a:pt x="36" y="135"/>
                  </a:lnTo>
                  <a:lnTo>
                    <a:pt x="83" y="161"/>
                  </a:lnTo>
                  <a:lnTo>
                    <a:pt x="113" y="162"/>
                  </a:lnTo>
                  <a:lnTo>
                    <a:pt x="119" y="170"/>
                  </a:lnTo>
                  <a:lnTo>
                    <a:pt x="135" y="173"/>
                  </a:lnTo>
                  <a:lnTo>
                    <a:pt x="134" y="171"/>
                  </a:lnTo>
                  <a:lnTo>
                    <a:pt x="131" y="168"/>
                  </a:lnTo>
                  <a:lnTo>
                    <a:pt x="129" y="166"/>
                  </a:lnTo>
                  <a:lnTo>
                    <a:pt x="126" y="162"/>
                  </a:lnTo>
                  <a:lnTo>
                    <a:pt x="120" y="158"/>
                  </a:lnTo>
                  <a:lnTo>
                    <a:pt x="112" y="153"/>
                  </a:lnTo>
                  <a:lnTo>
                    <a:pt x="103" y="148"/>
                  </a:lnTo>
                  <a:lnTo>
                    <a:pt x="95" y="143"/>
                  </a:lnTo>
                  <a:lnTo>
                    <a:pt x="88" y="138"/>
                  </a:lnTo>
                  <a:lnTo>
                    <a:pt x="83" y="130"/>
                  </a:lnTo>
                  <a:lnTo>
                    <a:pt x="79" y="123"/>
                  </a:lnTo>
                  <a:lnTo>
                    <a:pt x="76" y="116"/>
                  </a:lnTo>
                  <a:lnTo>
                    <a:pt x="74" y="113"/>
                  </a:lnTo>
                  <a:lnTo>
                    <a:pt x="72" y="108"/>
                  </a:lnTo>
                  <a:lnTo>
                    <a:pt x="68" y="105"/>
                  </a:lnTo>
                  <a:lnTo>
                    <a:pt x="63" y="102"/>
                  </a:lnTo>
                  <a:lnTo>
                    <a:pt x="59" y="99"/>
                  </a:lnTo>
                  <a:lnTo>
                    <a:pt x="57" y="96"/>
                  </a:lnTo>
                  <a:lnTo>
                    <a:pt x="56" y="93"/>
                  </a:lnTo>
                  <a:lnTo>
                    <a:pt x="55" y="89"/>
                  </a:lnTo>
                  <a:lnTo>
                    <a:pt x="56" y="79"/>
                  </a:lnTo>
                  <a:lnTo>
                    <a:pt x="57" y="68"/>
                  </a:lnTo>
                  <a:lnTo>
                    <a:pt x="63" y="66"/>
                  </a:lnTo>
                  <a:lnTo>
                    <a:pt x="69" y="66"/>
                  </a:lnTo>
                  <a:lnTo>
                    <a:pt x="70" y="66"/>
                  </a:lnTo>
                  <a:lnTo>
                    <a:pt x="76" y="67"/>
                  </a:lnTo>
                  <a:lnTo>
                    <a:pt x="81" y="70"/>
                  </a:lnTo>
                  <a:lnTo>
                    <a:pt x="88" y="67"/>
                  </a:lnTo>
                  <a:lnTo>
                    <a:pt x="98" y="63"/>
                  </a:lnTo>
                  <a:lnTo>
                    <a:pt x="110" y="61"/>
                  </a:lnTo>
                  <a:lnTo>
                    <a:pt x="119" y="60"/>
                  </a:lnTo>
                  <a:lnTo>
                    <a:pt x="121" y="60"/>
                  </a:lnTo>
                  <a:lnTo>
                    <a:pt x="128" y="63"/>
                  </a:lnTo>
                  <a:lnTo>
                    <a:pt x="140" y="66"/>
                  </a:lnTo>
                  <a:lnTo>
                    <a:pt x="144" y="66"/>
                  </a:lnTo>
                  <a:lnTo>
                    <a:pt x="196" y="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86" name="Freeform 708"/>
            <p:cNvSpPr>
              <a:spLocks/>
            </p:cNvSpPr>
            <p:nvPr/>
          </p:nvSpPr>
          <p:spPr bwMode="auto">
            <a:xfrm>
              <a:off x="7099605" y="3955899"/>
              <a:ext cx="808066" cy="519470"/>
            </a:xfrm>
            <a:custGeom>
              <a:avLst/>
              <a:gdLst>
                <a:gd name="T0" fmla="*/ 2147483647 w 420"/>
                <a:gd name="T1" fmla="*/ 2147483647 h 270"/>
                <a:gd name="T2" fmla="*/ 2147483647 w 420"/>
                <a:gd name="T3" fmla="*/ 2147483647 h 270"/>
                <a:gd name="T4" fmla="*/ 2147483647 w 420"/>
                <a:gd name="T5" fmla="*/ 2147483647 h 270"/>
                <a:gd name="T6" fmla="*/ 2147483647 w 420"/>
                <a:gd name="T7" fmla="*/ 2147483647 h 270"/>
                <a:gd name="T8" fmla="*/ 2147483647 w 420"/>
                <a:gd name="T9" fmla="*/ 2147483647 h 270"/>
                <a:gd name="T10" fmla="*/ 2147483647 w 420"/>
                <a:gd name="T11" fmla="*/ 2147483647 h 270"/>
                <a:gd name="T12" fmla="*/ 2147483647 w 420"/>
                <a:gd name="T13" fmla="*/ 2147483647 h 270"/>
                <a:gd name="T14" fmla="*/ 2147483647 w 420"/>
                <a:gd name="T15" fmla="*/ 2147483647 h 270"/>
                <a:gd name="T16" fmla="*/ 2147483647 w 420"/>
                <a:gd name="T17" fmla="*/ 2147483647 h 270"/>
                <a:gd name="T18" fmla="*/ 2147483647 w 420"/>
                <a:gd name="T19" fmla="*/ 2147483647 h 270"/>
                <a:gd name="T20" fmla="*/ 2147483647 w 420"/>
                <a:gd name="T21" fmla="*/ 2147483647 h 270"/>
                <a:gd name="T22" fmla="*/ 2147483647 w 420"/>
                <a:gd name="T23" fmla="*/ 2147483647 h 270"/>
                <a:gd name="T24" fmla="*/ 2147483647 w 420"/>
                <a:gd name="T25" fmla="*/ 2147483647 h 270"/>
                <a:gd name="T26" fmla="*/ 2147483647 w 420"/>
                <a:gd name="T27" fmla="*/ 2147483647 h 270"/>
                <a:gd name="T28" fmla="*/ 2147483647 w 420"/>
                <a:gd name="T29" fmla="*/ 2147483647 h 270"/>
                <a:gd name="T30" fmla="*/ 2147483647 w 420"/>
                <a:gd name="T31" fmla="*/ 2147483647 h 270"/>
                <a:gd name="T32" fmla="*/ 2147483647 w 420"/>
                <a:gd name="T33" fmla="*/ 2147483647 h 270"/>
                <a:gd name="T34" fmla="*/ 2147483647 w 420"/>
                <a:gd name="T35" fmla="*/ 2147483647 h 270"/>
                <a:gd name="T36" fmla="*/ 2147483647 w 420"/>
                <a:gd name="T37" fmla="*/ 2147483647 h 270"/>
                <a:gd name="T38" fmla="*/ 2147483647 w 420"/>
                <a:gd name="T39" fmla="*/ 2147483647 h 270"/>
                <a:gd name="T40" fmla="*/ 2147483647 w 420"/>
                <a:gd name="T41" fmla="*/ 2147483647 h 270"/>
                <a:gd name="T42" fmla="*/ 2147483647 w 420"/>
                <a:gd name="T43" fmla="*/ 2147483647 h 270"/>
                <a:gd name="T44" fmla="*/ 2147483647 w 420"/>
                <a:gd name="T45" fmla="*/ 2147483647 h 270"/>
                <a:gd name="T46" fmla="*/ 2147483647 w 420"/>
                <a:gd name="T47" fmla="*/ 2147483647 h 270"/>
                <a:gd name="T48" fmla="*/ 2147483647 w 420"/>
                <a:gd name="T49" fmla="*/ 2147483647 h 270"/>
                <a:gd name="T50" fmla="*/ 2147483647 w 420"/>
                <a:gd name="T51" fmla="*/ 2147483647 h 270"/>
                <a:gd name="T52" fmla="*/ 2147483647 w 420"/>
                <a:gd name="T53" fmla="*/ 2147483647 h 270"/>
                <a:gd name="T54" fmla="*/ 2147483647 w 420"/>
                <a:gd name="T55" fmla="*/ 2147483647 h 270"/>
                <a:gd name="T56" fmla="*/ 2147483647 w 420"/>
                <a:gd name="T57" fmla="*/ 2147483647 h 270"/>
                <a:gd name="T58" fmla="*/ 2147483647 w 420"/>
                <a:gd name="T59" fmla="*/ 2147483647 h 270"/>
                <a:gd name="T60" fmla="*/ 2147483647 w 420"/>
                <a:gd name="T61" fmla="*/ 2147483647 h 270"/>
                <a:gd name="T62" fmla="*/ 2147483647 w 420"/>
                <a:gd name="T63" fmla="*/ 2147483647 h 270"/>
                <a:gd name="T64" fmla="*/ 2147483647 w 420"/>
                <a:gd name="T65" fmla="*/ 2147483647 h 270"/>
                <a:gd name="T66" fmla="*/ 2147483647 w 420"/>
                <a:gd name="T67" fmla="*/ 2147483647 h 270"/>
                <a:gd name="T68" fmla="*/ 2147483647 w 420"/>
                <a:gd name="T69" fmla="*/ 2147483647 h 270"/>
                <a:gd name="T70" fmla="*/ 2147483647 w 420"/>
                <a:gd name="T71" fmla="*/ 2147483647 h 270"/>
                <a:gd name="T72" fmla="*/ 2147483647 w 420"/>
                <a:gd name="T73" fmla="*/ 2147483647 h 270"/>
                <a:gd name="T74" fmla="*/ 2147483647 w 420"/>
                <a:gd name="T75" fmla="*/ 2147483647 h 270"/>
                <a:gd name="T76" fmla="*/ 2147483647 w 420"/>
                <a:gd name="T77" fmla="*/ 2147483647 h 270"/>
                <a:gd name="T78" fmla="*/ 2147483647 w 420"/>
                <a:gd name="T79" fmla="*/ 2147483647 h 270"/>
                <a:gd name="T80" fmla="*/ 2147483647 w 420"/>
                <a:gd name="T81" fmla="*/ 2147483647 h 270"/>
                <a:gd name="T82" fmla="*/ 2147483647 w 420"/>
                <a:gd name="T83" fmla="*/ 2147483647 h 270"/>
                <a:gd name="T84" fmla="*/ 2147483647 w 420"/>
                <a:gd name="T85" fmla="*/ 2147483647 h 270"/>
                <a:gd name="T86" fmla="*/ 2147483647 w 420"/>
                <a:gd name="T87" fmla="*/ 2147483647 h 270"/>
                <a:gd name="T88" fmla="*/ 2147483647 w 420"/>
                <a:gd name="T89" fmla="*/ 2147483647 h 270"/>
                <a:gd name="T90" fmla="*/ 2147483647 w 420"/>
                <a:gd name="T91" fmla="*/ 2147483647 h 270"/>
                <a:gd name="T92" fmla="*/ 2147483647 w 420"/>
                <a:gd name="T93" fmla="*/ 2147483647 h 270"/>
                <a:gd name="T94" fmla="*/ 2147483647 w 420"/>
                <a:gd name="T95" fmla="*/ 2147483647 h 2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20" h="270">
                  <a:moveTo>
                    <a:pt x="393" y="155"/>
                  </a:moveTo>
                  <a:lnTo>
                    <a:pt x="402" y="160"/>
                  </a:lnTo>
                  <a:lnTo>
                    <a:pt x="407" y="160"/>
                  </a:lnTo>
                  <a:lnTo>
                    <a:pt x="413" y="159"/>
                  </a:lnTo>
                  <a:lnTo>
                    <a:pt x="415" y="159"/>
                  </a:lnTo>
                  <a:lnTo>
                    <a:pt x="418" y="157"/>
                  </a:lnTo>
                  <a:lnTo>
                    <a:pt x="419" y="156"/>
                  </a:lnTo>
                  <a:lnTo>
                    <a:pt x="420" y="154"/>
                  </a:lnTo>
                  <a:lnTo>
                    <a:pt x="420" y="142"/>
                  </a:lnTo>
                  <a:lnTo>
                    <a:pt x="400" y="135"/>
                  </a:lnTo>
                  <a:lnTo>
                    <a:pt x="397" y="141"/>
                  </a:lnTo>
                  <a:lnTo>
                    <a:pt x="391" y="146"/>
                  </a:lnTo>
                  <a:lnTo>
                    <a:pt x="387" y="149"/>
                  </a:lnTo>
                  <a:lnTo>
                    <a:pt x="383" y="150"/>
                  </a:lnTo>
                  <a:lnTo>
                    <a:pt x="379" y="152"/>
                  </a:lnTo>
                  <a:lnTo>
                    <a:pt x="375" y="152"/>
                  </a:lnTo>
                  <a:lnTo>
                    <a:pt x="361" y="149"/>
                  </a:lnTo>
                  <a:lnTo>
                    <a:pt x="348" y="146"/>
                  </a:lnTo>
                  <a:lnTo>
                    <a:pt x="345" y="131"/>
                  </a:lnTo>
                  <a:lnTo>
                    <a:pt x="341" y="117"/>
                  </a:lnTo>
                  <a:lnTo>
                    <a:pt x="338" y="110"/>
                  </a:lnTo>
                  <a:lnTo>
                    <a:pt x="336" y="100"/>
                  </a:lnTo>
                  <a:lnTo>
                    <a:pt x="333" y="91"/>
                  </a:lnTo>
                  <a:lnTo>
                    <a:pt x="332" y="81"/>
                  </a:lnTo>
                  <a:lnTo>
                    <a:pt x="331" y="75"/>
                  </a:lnTo>
                  <a:lnTo>
                    <a:pt x="327" y="69"/>
                  </a:lnTo>
                  <a:lnTo>
                    <a:pt x="322" y="63"/>
                  </a:lnTo>
                  <a:lnTo>
                    <a:pt x="316" y="57"/>
                  </a:lnTo>
                  <a:lnTo>
                    <a:pt x="310" y="51"/>
                  </a:lnTo>
                  <a:lnTo>
                    <a:pt x="302" y="47"/>
                  </a:lnTo>
                  <a:lnTo>
                    <a:pt x="295" y="43"/>
                  </a:lnTo>
                  <a:lnTo>
                    <a:pt x="288" y="42"/>
                  </a:lnTo>
                  <a:lnTo>
                    <a:pt x="288" y="34"/>
                  </a:lnTo>
                  <a:lnTo>
                    <a:pt x="284" y="33"/>
                  </a:lnTo>
                  <a:lnTo>
                    <a:pt x="282" y="32"/>
                  </a:lnTo>
                  <a:lnTo>
                    <a:pt x="280" y="31"/>
                  </a:lnTo>
                  <a:lnTo>
                    <a:pt x="277" y="28"/>
                  </a:lnTo>
                  <a:lnTo>
                    <a:pt x="275" y="22"/>
                  </a:lnTo>
                  <a:lnTo>
                    <a:pt x="269" y="15"/>
                  </a:lnTo>
                  <a:lnTo>
                    <a:pt x="260" y="7"/>
                  </a:lnTo>
                  <a:lnTo>
                    <a:pt x="249" y="0"/>
                  </a:lnTo>
                  <a:lnTo>
                    <a:pt x="242" y="2"/>
                  </a:lnTo>
                  <a:lnTo>
                    <a:pt x="239" y="2"/>
                  </a:lnTo>
                  <a:lnTo>
                    <a:pt x="237" y="4"/>
                  </a:lnTo>
                  <a:lnTo>
                    <a:pt x="234" y="11"/>
                  </a:lnTo>
                  <a:lnTo>
                    <a:pt x="232" y="17"/>
                  </a:lnTo>
                  <a:lnTo>
                    <a:pt x="229" y="19"/>
                  </a:lnTo>
                  <a:lnTo>
                    <a:pt x="225" y="20"/>
                  </a:lnTo>
                  <a:lnTo>
                    <a:pt x="218" y="23"/>
                  </a:lnTo>
                  <a:lnTo>
                    <a:pt x="209" y="27"/>
                  </a:lnTo>
                  <a:lnTo>
                    <a:pt x="199" y="32"/>
                  </a:lnTo>
                  <a:lnTo>
                    <a:pt x="194" y="35"/>
                  </a:lnTo>
                  <a:lnTo>
                    <a:pt x="190" y="38"/>
                  </a:lnTo>
                  <a:lnTo>
                    <a:pt x="187" y="42"/>
                  </a:lnTo>
                  <a:lnTo>
                    <a:pt x="186" y="47"/>
                  </a:lnTo>
                  <a:lnTo>
                    <a:pt x="175" y="47"/>
                  </a:lnTo>
                  <a:lnTo>
                    <a:pt x="172" y="44"/>
                  </a:lnTo>
                  <a:lnTo>
                    <a:pt x="166" y="40"/>
                  </a:lnTo>
                  <a:lnTo>
                    <a:pt x="161" y="37"/>
                  </a:lnTo>
                  <a:lnTo>
                    <a:pt x="157" y="37"/>
                  </a:lnTo>
                  <a:lnTo>
                    <a:pt x="108" y="40"/>
                  </a:lnTo>
                  <a:lnTo>
                    <a:pt x="104" y="39"/>
                  </a:lnTo>
                  <a:lnTo>
                    <a:pt x="97" y="39"/>
                  </a:lnTo>
                  <a:lnTo>
                    <a:pt x="96" y="41"/>
                  </a:lnTo>
                  <a:lnTo>
                    <a:pt x="94" y="44"/>
                  </a:lnTo>
                  <a:lnTo>
                    <a:pt x="91" y="47"/>
                  </a:lnTo>
                  <a:lnTo>
                    <a:pt x="86" y="50"/>
                  </a:lnTo>
                  <a:lnTo>
                    <a:pt x="82" y="54"/>
                  </a:lnTo>
                  <a:lnTo>
                    <a:pt x="78" y="56"/>
                  </a:lnTo>
                  <a:lnTo>
                    <a:pt x="74" y="57"/>
                  </a:lnTo>
                  <a:lnTo>
                    <a:pt x="70" y="58"/>
                  </a:lnTo>
                  <a:lnTo>
                    <a:pt x="65" y="72"/>
                  </a:lnTo>
                  <a:lnTo>
                    <a:pt x="54" y="74"/>
                  </a:lnTo>
                  <a:lnTo>
                    <a:pt x="54" y="81"/>
                  </a:lnTo>
                  <a:lnTo>
                    <a:pt x="54" y="92"/>
                  </a:lnTo>
                  <a:lnTo>
                    <a:pt x="52" y="100"/>
                  </a:lnTo>
                  <a:lnTo>
                    <a:pt x="48" y="109"/>
                  </a:lnTo>
                  <a:lnTo>
                    <a:pt x="43" y="115"/>
                  </a:lnTo>
                  <a:lnTo>
                    <a:pt x="43" y="119"/>
                  </a:lnTo>
                  <a:lnTo>
                    <a:pt x="41" y="125"/>
                  </a:lnTo>
                  <a:lnTo>
                    <a:pt x="39" y="131"/>
                  </a:lnTo>
                  <a:lnTo>
                    <a:pt x="36" y="139"/>
                  </a:lnTo>
                  <a:lnTo>
                    <a:pt x="31" y="145"/>
                  </a:lnTo>
                  <a:lnTo>
                    <a:pt x="27" y="150"/>
                  </a:lnTo>
                  <a:lnTo>
                    <a:pt x="24" y="154"/>
                  </a:lnTo>
                  <a:lnTo>
                    <a:pt x="20" y="155"/>
                  </a:lnTo>
                  <a:lnTo>
                    <a:pt x="12" y="155"/>
                  </a:lnTo>
                  <a:lnTo>
                    <a:pt x="12" y="160"/>
                  </a:lnTo>
                  <a:lnTo>
                    <a:pt x="11" y="162"/>
                  </a:lnTo>
                  <a:lnTo>
                    <a:pt x="8" y="164"/>
                  </a:lnTo>
                  <a:lnTo>
                    <a:pt x="0" y="164"/>
                  </a:lnTo>
                  <a:lnTo>
                    <a:pt x="8" y="171"/>
                  </a:lnTo>
                  <a:lnTo>
                    <a:pt x="15" y="176"/>
                  </a:lnTo>
                  <a:lnTo>
                    <a:pt x="19" y="179"/>
                  </a:lnTo>
                  <a:lnTo>
                    <a:pt x="21" y="183"/>
                  </a:lnTo>
                  <a:lnTo>
                    <a:pt x="24" y="189"/>
                  </a:lnTo>
                  <a:lnTo>
                    <a:pt x="25" y="197"/>
                  </a:lnTo>
                  <a:lnTo>
                    <a:pt x="61" y="210"/>
                  </a:lnTo>
                  <a:lnTo>
                    <a:pt x="58" y="219"/>
                  </a:lnTo>
                  <a:lnTo>
                    <a:pt x="60" y="220"/>
                  </a:lnTo>
                  <a:lnTo>
                    <a:pt x="62" y="220"/>
                  </a:lnTo>
                  <a:lnTo>
                    <a:pt x="62" y="221"/>
                  </a:lnTo>
                  <a:lnTo>
                    <a:pt x="63" y="224"/>
                  </a:lnTo>
                  <a:lnTo>
                    <a:pt x="63" y="232"/>
                  </a:lnTo>
                  <a:lnTo>
                    <a:pt x="74" y="232"/>
                  </a:lnTo>
                  <a:lnTo>
                    <a:pt x="80" y="232"/>
                  </a:lnTo>
                  <a:lnTo>
                    <a:pt x="84" y="234"/>
                  </a:lnTo>
                  <a:lnTo>
                    <a:pt x="88" y="236"/>
                  </a:lnTo>
                  <a:lnTo>
                    <a:pt x="92" y="238"/>
                  </a:lnTo>
                  <a:lnTo>
                    <a:pt x="99" y="229"/>
                  </a:lnTo>
                  <a:lnTo>
                    <a:pt x="112" y="229"/>
                  </a:lnTo>
                  <a:lnTo>
                    <a:pt x="119" y="229"/>
                  </a:lnTo>
                  <a:lnTo>
                    <a:pt x="124" y="230"/>
                  </a:lnTo>
                  <a:lnTo>
                    <a:pt x="124" y="238"/>
                  </a:lnTo>
                  <a:lnTo>
                    <a:pt x="110" y="243"/>
                  </a:lnTo>
                  <a:lnTo>
                    <a:pt x="139" y="257"/>
                  </a:lnTo>
                  <a:lnTo>
                    <a:pt x="139" y="267"/>
                  </a:lnTo>
                  <a:lnTo>
                    <a:pt x="178" y="267"/>
                  </a:lnTo>
                  <a:lnTo>
                    <a:pt x="185" y="268"/>
                  </a:lnTo>
                  <a:lnTo>
                    <a:pt x="191" y="270"/>
                  </a:lnTo>
                  <a:lnTo>
                    <a:pt x="199" y="267"/>
                  </a:lnTo>
                  <a:lnTo>
                    <a:pt x="205" y="266"/>
                  </a:lnTo>
                  <a:lnTo>
                    <a:pt x="207" y="266"/>
                  </a:lnTo>
                  <a:lnTo>
                    <a:pt x="213" y="266"/>
                  </a:lnTo>
                  <a:lnTo>
                    <a:pt x="217" y="267"/>
                  </a:lnTo>
                  <a:lnTo>
                    <a:pt x="217" y="266"/>
                  </a:lnTo>
                  <a:lnTo>
                    <a:pt x="260" y="259"/>
                  </a:lnTo>
                  <a:lnTo>
                    <a:pt x="278" y="237"/>
                  </a:lnTo>
                  <a:lnTo>
                    <a:pt x="276" y="237"/>
                  </a:lnTo>
                  <a:lnTo>
                    <a:pt x="312" y="222"/>
                  </a:lnTo>
                  <a:lnTo>
                    <a:pt x="330" y="219"/>
                  </a:lnTo>
                  <a:lnTo>
                    <a:pt x="339" y="222"/>
                  </a:lnTo>
                  <a:lnTo>
                    <a:pt x="339" y="219"/>
                  </a:lnTo>
                  <a:lnTo>
                    <a:pt x="370" y="220"/>
                  </a:lnTo>
                  <a:lnTo>
                    <a:pt x="372" y="223"/>
                  </a:lnTo>
                  <a:lnTo>
                    <a:pt x="374" y="226"/>
                  </a:lnTo>
                  <a:lnTo>
                    <a:pt x="377" y="228"/>
                  </a:lnTo>
                  <a:lnTo>
                    <a:pt x="381" y="229"/>
                  </a:lnTo>
                  <a:lnTo>
                    <a:pt x="397" y="229"/>
                  </a:lnTo>
                  <a:lnTo>
                    <a:pt x="392" y="215"/>
                  </a:lnTo>
                  <a:lnTo>
                    <a:pt x="388" y="205"/>
                  </a:lnTo>
                  <a:lnTo>
                    <a:pt x="392" y="194"/>
                  </a:lnTo>
                  <a:lnTo>
                    <a:pt x="397" y="184"/>
                  </a:lnTo>
                  <a:lnTo>
                    <a:pt x="388" y="184"/>
                  </a:lnTo>
                  <a:lnTo>
                    <a:pt x="393" y="155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87" name="Freeform 709"/>
            <p:cNvSpPr>
              <a:spLocks/>
            </p:cNvSpPr>
            <p:nvPr/>
          </p:nvSpPr>
          <p:spPr bwMode="auto">
            <a:xfrm>
              <a:off x="6974548" y="4271429"/>
              <a:ext cx="392489" cy="430968"/>
            </a:xfrm>
            <a:custGeom>
              <a:avLst/>
              <a:gdLst>
                <a:gd name="T0" fmla="*/ 443547500 w 204"/>
                <a:gd name="T1" fmla="*/ 252015625 h 224"/>
                <a:gd name="T2" fmla="*/ 456149075 w 204"/>
                <a:gd name="T3" fmla="*/ 236894688 h 224"/>
                <a:gd name="T4" fmla="*/ 428426563 w 204"/>
                <a:gd name="T5" fmla="*/ 219254388 h 224"/>
                <a:gd name="T6" fmla="*/ 420866888 w 204"/>
                <a:gd name="T7" fmla="*/ 194052825 h 224"/>
                <a:gd name="T8" fmla="*/ 413305625 w 204"/>
                <a:gd name="T9" fmla="*/ 209173763 h 224"/>
                <a:gd name="T10" fmla="*/ 405745950 w 204"/>
                <a:gd name="T11" fmla="*/ 214214075 h 224"/>
                <a:gd name="T12" fmla="*/ 390625013 w 204"/>
                <a:gd name="T13" fmla="*/ 214214075 h 224"/>
                <a:gd name="T14" fmla="*/ 375504075 w 204"/>
                <a:gd name="T15" fmla="*/ 209173763 h 224"/>
                <a:gd name="T16" fmla="*/ 362902500 w 204"/>
                <a:gd name="T17" fmla="*/ 199093138 h 224"/>
                <a:gd name="T18" fmla="*/ 342741250 w 204"/>
                <a:gd name="T19" fmla="*/ 191531875 h 224"/>
                <a:gd name="T20" fmla="*/ 309980013 w 204"/>
                <a:gd name="T21" fmla="*/ 186491563 h 224"/>
                <a:gd name="T22" fmla="*/ 292338125 w 204"/>
                <a:gd name="T23" fmla="*/ 151209375 h 224"/>
                <a:gd name="T24" fmla="*/ 277217188 w 204"/>
                <a:gd name="T25" fmla="*/ 138609388 h 224"/>
                <a:gd name="T26" fmla="*/ 262096250 w 204"/>
                <a:gd name="T27" fmla="*/ 113407825 h 224"/>
                <a:gd name="T28" fmla="*/ 236894688 w 204"/>
                <a:gd name="T29" fmla="*/ 103327200 h 224"/>
                <a:gd name="T30" fmla="*/ 204133450 w 204"/>
                <a:gd name="T31" fmla="*/ 95765938 h 224"/>
                <a:gd name="T32" fmla="*/ 204133450 w 204"/>
                <a:gd name="T33" fmla="*/ 63004700 h 224"/>
                <a:gd name="T34" fmla="*/ 176410938 w 204"/>
                <a:gd name="T35" fmla="*/ 37803138 h 224"/>
                <a:gd name="T36" fmla="*/ 151209375 w 204"/>
                <a:gd name="T37" fmla="*/ 10080625 h 224"/>
                <a:gd name="T38" fmla="*/ 126007813 w 204"/>
                <a:gd name="T39" fmla="*/ 0 h 224"/>
                <a:gd name="T40" fmla="*/ 57964388 w 204"/>
                <a:gd name="T41" fmla="*/ 17641888 h 224"/>
                <a:gd name="T42" fmla="*/ 20161250 w 204"/>
                <a:gd name="T43" fmla="*/ 37803138 h 224"/>
                <a:gd name="T44" fmla="*/ 2520950 w 204"/>
                <a:gd name="T45" fmla="*/ 55443438 h 224"/>
                <a:gd name="T46" fmla="*/ 2520950 w 204"/>
                <a:gd name="T47" fmla="*/ 73085325 h 224"/>
                <a:gd name="T48" fmla="*/ 20161250 w 204"/>
                <a:gd name="T49" fmla="*/ 85685313 h 224"/>
                <a:gd name="T50" fmla="*/ 27722513 w 204"/>
                <a:gd name="T51" fmla="*/ 103327200 h 224"/>
                <a:gd name="T52" fmla="*/ 22682200 w 204"/>
                <a:gd name="T53" fmla="*/ 118448138 h 224"/>
                <a:gd name="T54" fmla="*/ 78125638 w 204"/>
                <a:gd name="T55" fmla="*/ 163810950 h 224"/>
                <a:gd name="T56" fmla="*/ 50403125 w 204"/>
                <a:gd name="T57" fmla="*/ 163810950 h 224"/>
                <a:gd name="T58" fmla="*/ 45362813 w 204"/>
                <a:gd name="T59" fmla="*/ 173891575 h 224"/>
                <a:gd name="T60" fmla="*/ 78125638 w 204"/>
                <a:gd name="T61" fmla="*/ 183972200 h 224"/>
                <a:gd name="T62" fmla="*/ 75604688 w 204"/>
                <a:gd name="T63" fmla="*/ 214214075 h 224"/>
                <a:gd name="T64" fmla="*/ 68045013 w 204"/>
                <a:gd name="T65" fmla="*/ 244455950 h 224"/>
                <a:gd name="T66" fmla="*/ 118448138 w 204"/>
                <a:gd name="T67" fmla="*/ 299899388 h 224"/>
                <a:gd name="T68" fmla="*/ 108367513 w 204"/>
                <a:gd name="T69" fmla="*/ 327620313 h 224"/>
                <a:gd name="T70" fmla="*/ 113407825 w 204"/>
                <a:gd name="T71" fmla="*/ 388104063 h 224"/>
                <a:gd name="T72" fmla="*/ 141128750 w 204"/>
                <a:gd name="T73" fmla="*/ 423386250 h 224"/>
                <a:gd name="T74" fmla="*/ 186491563 w 204"/>
                <a:gd name="T75" fmla="*/ 428426563 h 224"/>
                <a:gd name="T76" fmla="*/ 231854375 w 204"/>
                <a:gd name="T77" fmla="*/ 443547500 h 224"/>
                <a:gd name="T78" fmla="*/ 236894688 w 204"/>
                <a:gd name="T79" fmla="*/ 473789375 h 224"/>
                <a:gd name="T80" fmla="*/ 229335013 w 204"/>
                <a:gd name="T81" fmla="*/ 483870000 h 224"/>
                <a:gd name="T82" fmla="*/ 214214075 w 204"/>
                <a:gd name="T83" fmla="*/ 488910313 h 224"/>
                <a:gd name="T84" fmla="*/ 287297813 w 204"/>
                <a:gd name="T85" fmla="*/ 556955325 h 224"/>
                <a:gd name="T86" fmla="*/ 309980013 w 204"/>
                <a:gd name="T87" fmla="*/ 541834388 h 224"/>
                <a:gd name="T88" fmla="*/ 340221888 w 204"/>
                <a:gd name="T89" fmla="*/ 539313438 h 224"/>
                <a:gd name="T90" fmla="*/ 347781563 w 204"/>
                <a:gd name="T91" fmla="*/ 544353750 h 224"/>
                <a:gd name="T92" fmla="*/ 352821875 w 204"/>
                <a:gd name="T93" fmla="*/ 536794075 h 224"/>
                <a:gd name="T94" fmla="*/ 372983125 w 204"/>
                <a:gd name="T95" fmla="*/ 524192500 h 224"/>
                <a:gd name="T96" fmla="*/ 415826575 w 204"/>
                <a:gd name="T97" fmla="*/ 511592513 h 224"/>
                <a:gd name="T98" fmla="*/ 481350638 w 204"/>
                <a:gd name="T99" fmla="*/ 496471575 h 224"/>
                <a:gd name="T100" fmla="*/ 473789375 w 204"/>
                <a:gd name="T101" fmla="*/ 438507188 h 224"/>
                <a:gd name="T102" fmla="*/ 471270013 w 204"/>
                <a:gd name="T103" fmla="*/ 420866888 h 224"/>
                <a:gd name="T104" fmla="*/ 504031250 w 204"/>
                <a:gd name="T105" fmla="*/ 408265313 h 224"/>
                <a:gd name="T106" fmla="*/ 493950625 w 204"/>
                <a:gd name="T107" fmla="*/ 365423450 h 224"/>
                <a:gd name="T108" fmla="*/ 443547500 w 204"/>
                <a:gd name="T109" fmla="*/ 330141263 h 224"/>
                <a:gd name="T110" fmla="*/ 428426563 w 204"/>
                <a:gd name="T111" fmla="*/ 299899388 h 224"/>
                <a:gd name="T112" fmla="*/ 428426563 w 204"/>
                <a:gd name="T113" fmla="*/ 257055938 h 22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24">
                  <a:moveTo>
                    <a:pt x="170" y="102"/>
                  </a:moveTo>
                  <a:lnTo>
                    <a:pt x="176" y="100"/>
                  </a:lnTo>
                  <a:lnTo>
                    <a:pt x="180" y="98"/>
                  </a:lnTo>
                  <a:lnTo>
                    <a:pt x="181" y="94"/>
                  </a:lnTo>
                  <a:lnTo>
                    <a:pt x="182" y="88"/>
                  </a:lnTo>
                  <a:lnTo>
                    <a:pt x="170" y="87"/>
                  </a:lnTo>
                  <a:lnTo>
                    <a:pt x="170" y="74"/>
                  </a:lnTo>
                  <a:lnTo>
                    <a:pt x="167" y="77"/>
                  </a:lnTo>
                  <a:lnTo>
                    <a:pt x="166" y="81"/>
                  </a:lnTo>
                  <a:lnTo>
                    <a:pt x="164" y="83"/>
                  </a:lnTo>
                  <a:lnTo>
                    <a:pt x="163" y="84"/>
                  </a:lnTo>
                  <a:lnTo>
                    <a:pt x="161" y="85"/>
                  </a:lnTo>
                  <a:lnTo>
                    <a:pt x="159" y="85"/>
                  </a:lnTo>
                  <a:lnTo>
                    <a:pt x="155" y="85"/>
                  </a:lnTo>
                  <a:lnTo>
                    <a:pt x="151" y="84"/>
                  </a:lnTo>
                  <a:lnTo>
                    <a:pt x="149" y="83"/>
                  </a:lnTo>
                  <a:lnTo>
                    <a:pt x="147" y="80"/>
                  </a:lnTo>
                  <a:lnTo>
                    <a:pt x="144" y="79"/>
                  </a:lnTo>
                  <a:lnTo>
                    <a:pt x="141" y="77"/>
                  </a:lnTo>
                  <a:lnTo>
                    <a:pt x="136" y="76"/>
                  </a:lnTo>
                  <a:lnTo>
                    <a:pt x="128" y="76"/>
                  </a:lnTo>
                  <a:lnTo>
                    <a:pt x="123" y="74"/>
                  </a:lnTo>
                  <a:lnTo>
                    <a:pt x="116" y="73"/>
                  </a:lnTo>
                  <a:lnTo>
                    <a:pt x="116" y="60"/>
                  </a:lnTo>
                  <a:lnTo>
                    <a:pt x="110" y="60"/>
                  </a:lnTo>
                  <a:lnTo>
                    <a:pt x="110" y="55"/>
                  </a:lnTo>
                  <a:lnTo>
                    <a:pt x="108" y="50"/>
                  </a:lnTo>
                  <a:lnTo>
                    <a:pt x="104" y="45"/>
                  </a:lnTo>
                  <a:lnTo>
                    <a:pt x="99" y="42"/>
                  </a:lnTo>
                  <a:lnTo>
                    <a:pt x="94" y="41"/>
                  </a:lnTo>
                  <a:lnTo>
                    <a:pt x="85" y="39"/>
                  </a:lnTo>
                  <a:lnTo>
                    <a:pt x="81" y="38"/>
                  </a:lnTo>
                  <a:lnTo>
                    <a:pt x="81" y="35"/>
                  </a:lnTo>
                  <a:lnTo>
                    <a:pt x="81" y="25"/>
                  </a:lnTo>
                  <a:lnTo>
                    <a:pt x="76" y="21"/>
                  </a:lnTo>
                  <a:lnTo>
                    <a:pt x="70" y="15"/>
                  </a:lnTo>
                  <a:lnTo>
                    <a:pt x="62" y="8"/>
                  </a:lnTo>
                  <a:lnTo>
                    <a:pt x="60" y="4"/>
                  </a:lnTo>
                  <a:lnTo>
                    <a:pt x="50" y="4"/>
                  </a:lnTo>
                  <a:lnTo>
                    <a:pt x="50" y="0"/>
                  </a:lnTo>
                  <a:lnTo>
                    <a:pt x="31" y="2"/>
                  </a:lnTo>
                  <a:lnTo>
                    <a:pt x="23" y="7"/>
                  </a:lnTo>
                  <a:lnTo>
                    <a:pt x="12" y="12"/>
                  </a:lnTo>
                  <a:lnTo>
                    <a:pt x="8" y="15"/>
                  </a:lnTo>
                  <a:lnTo>
                    <a:pt x="4" y="19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11" y="45"/>
                  </a:lnTo>
                  <a:lnTo>
                    <a:pt x="9" y="47"/>
                  </a:lnTo>
                  <a:lnTo>
                    <a:pt x="31" y="52"/>
                  </a:lnTo>
                  <a:lnTo>
                    <a:pt x="31" y="65"/>
                  </a:lnTo>
                  <a:lnTo>
                    <a:pt x="23" y="65"/>
                  </a:lnTo>
                  <a:lnTo>
                    <a:pt x="20" y="65"/>
                  </a:lnTo>
                  <a:lnTo>
                    <a:pt x="19" y="66"/>
                  </a:lnTo>
                  <a:lnTo>
                    <a:pt x="18" y="69"/>
                  </a:lnTo>
                  <a:lnTo>
                    <a:pt x="18" y="73"/>
                  </a:lnTo>
                  <a:lnTo>
                    <a:pt x="31" y="73"/>
                  </a:lnTo>
                  <a:lnTo>
                    <a:pt x="31" y="79"/>
                  </a:lnTo>
                  <a:lnTo>
                    <a:pt x="30" y="85"/>
                  </a:lnTo>
                  <a:lnTo>
                    <a:pt x="27" y="88"/>
                  </a:lnTo>
                  <a:lnTo>
                    <a:pt x="27" y="97"/>
                  </a:lnTo>
                  <a:lnTo>
                    <a:pt x="22" y="103"/>
                  </a:lnTo>
                  <a:lnTo>
                    <a:pt x="47" y="119"/>
                  </a:lnTo>
                  <a:lnTo>
                    <a:pt x="49" y="130"/>
                  </a:lnTo>
                  <a:lnTo>
                    <a:pt x="43" y="130"/>
                  </a:lnTo>
                  <a:lnTo>
                    <a:pt x="47" y="151"/>
                  </a:lnTo>
                  <a:lnTo>
                    <a:pt x="45" y="154"/>
                  </a:lnTo>
                  <a:lnTo>
                    <a:pt x="43" y="161"/>
                  </a:lnTo>
                  <a:lnTo>
                    <a:pt x="56" y="168"/>
                  </a:lnTo>
                  <a:lnTo>
                    <a:pt x="54" y="170"/>
                  </a:lnTo>
                  <a:lnTo>
                    <a:pt x="74" y="170"/>
                  </a:lnTo>
                  <a:lnTo>
                    <a:pt x="76" y="175"/>
                  </a:lnTo>
                  <a:lnTo>
                    <a:pt x="92" y="176"/>
                  </a:lnTo>
                  <a:lnTo>
                    <a:pt x="93" y="182"/>
                  </a:lnTo>
                  <a:lnTo>
                    <a:pt x="94" y="188"/>
                  </a:lnTo>
                  <a:lnTo>
                    <a:pt x="93" y="190"/>
                  </a:lnTo>
                  <a:lnTo>
                    <a:pt x="91" y="192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9" y="210"/>
                  </a:lnTo>
                  <a:lnTo>
                    <a:pt x="114" y="221"/>
                  </a:lnTo>
                  <a:lnTo>
                    <a:pt x="114" y="224"/>
                  </a:lnTo>
                  <a:lnTo>
                    <a:pt x="123" y="215"/>
                  </a:lnTo>
                  <a:lnTo>
                    <a:pt x="132" y="213"/>
                  </a:lnTo>
                  <a:lnTo>
                    <a:pt x="135" y="214"/>
                  </a:lnTo>
                  <a:lnTo>
                    <a:pt x="137" y="214"/>
                  </a:lnTo>
                  <a:lnTo>
                    <a:pt x="138" y="216"/>
                  </a:lnTo>
                  <a:lnTo>
                    <a:pt x="139" y="217"/>
                  </a:lnTo>
                  <a:lnTo>
                    <a:pt x="140" y="213"/>
                  </a:lnTo>
                  <a:lnTo>
                    <a:pt x="143" y="210"/>
                  </a:lnTo>
                  <a:lnTo>
                    <a:pt x="148" y="208"/>
                  </a:lnTo>
                  <a:lnTo>
                    <a:pt x="154" y="206"/>
                  </a:lnTo>
                  <a:lnTo>
                    <a:pt x="165" y="203"/>
                  </a:lnTo>
                  <a:lnTo>
                    <a:pt x="177" y="202"/>
                  </a:lnTo>
                  <a:lnTo>
                    <a:pt x="191" y="197"/>
                  </a:lnTo>
                  <a:lnTo>
                    <a:pt x="191" y="178"/>
                  </a:lnTo>
                  <a:lnTo>
                    <a:pt x="188" y="174"/>
                  </a:lnTo>
                  <a:lnTo>
                    <a:pt x="186" y="172"/>
                  </a:lnTo>
                  <a:lnTo>
                    <a:pt x="187" y="167"/>
                  </a:lnTo>
                  <a:lnTo>
                    <a:pt x="189" y="162"/>
                  </a:lnTo>
                  <a:lnTo>
                    <a:pt x="200" y="162"/>
                  </a:lnTo>
                  <a:lnTo>
                    <a:pt x="204" y="151"/>
                  </a:lnTo>
                  <a:lnTo>
                    <a:pt x="196" y="145"/>
                  </a:lnTo>
                  <a:lnTo>
                    <a:pt x="182" y="135"/>
                  </a:lnTo>
                  <a:lnTo>
                    <a:pt x="176" y="131"/>
                  </a:lnTo>
                  <a:lnTo>
                    <a:pt x="173" y="126"/>
                  </a:lnTo>
                  <a:lnTo>
                    <a:pt x="170" y="119"/>
                  </a:lnTo>
                  <a:lnTo>
                    <a:pt x="170" y="112"/>
                  </a:lnTo>
                  <a:lnTo>
                    <a:pt x="170" y="1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88" name="Freeform 710"/>
            <p:cNvSpPr>
              <a:spLocks/>
            </p:cNvSpPr>
            <p:nvPr/>
          </p:nvSpPr>
          <p:spPr bwMode="auto">
            <a:xfrm>
              <a:off x="4979394" y="3763503"/>
              <a:ext cx="1040864" cy="946592"/>
            </a:xfrm>
            <a:custGeom>
              <a:avLst/>
              <a:gdLst>
                <a:gd name="T0" fmla="*/ 2147483647 w 541"/>
                <a:gd name="T1" fmla="*/ 2147483647 h 492"/>
                <a:gd name="T2" fmla="*/ 2147483647 w 541"/>
                <a:gd name="T3" fmla="*/ 2147483647 h 492"/>
                <a:gd name="T4" fmla="*/ 2147483647 w 541"/>
                <a:gd name="T5" fmla="*/ 2147483647 h 492"/>
                <a:gd name="T6" fmla="*/ 2147483647 w 541"/>
                <a:gd name="T7" fmla="*/ 2147483647 h 492"/>
                <a:gd name="T8" fmla="*/ 2147483647 w 541"/>
                <a:gd name="T9" fmla="*/ 2147483647 h 492"/>
                <a:gd name="T10" fmla="*/ 2147483647 w 541"/>
                <a:gd name="T11" fmla="*/ 2147483647 h 492"/>
                <a:gd name="T12" fmla="*/ 2147483647 w 541"/>
                <a:gd name="T13" fmla="*/ 2147483647 h 492"/>
                <a:gd name="T14" fmla="*/ 2147483647 w 541"/>
                <a:gd name="T15" fmla="*/ 2147483647 h 492"/>
                <a:gd name="T16" fmla="*/ 2147483647 w 541"/>
                <a:gd name="T17" fmla="*/ 2147483647 h 492"/>
                <a:gd name="T18" fmla="*/ 2147483647 w 541"/>
                <a:gd name="T19" fmla="*/ 2147483647 h 492"/>
                <a:gd name="T20" fmla="*/ 2147483647 w 541"/>
                <a:gd name="T21" fmla="*/ 2147483647 h 492"/>
                <a:gd name="T22" fmla="*/ 2147483647 w 541"/>
                <a:gd name="T23" fmla="*/ 2147483647 h 492"/>
                <a:gd name="T24" fmla="*/ 2147483647 w 541"/>
                <a:gd name="T25" fmla="*/ 2147483647 h 492"/>
                <a:gd name="T26" fmla="*/ 2147483647 w 541"/>
                <a:gd name="T27" fmla="*/ 2147483647 h 492"/>
                <a:gd name="T28" fmla="*/ 2147483647 w 541"/>
                <a:gd name="T29" fmla="*/ 2147483647 h 492"/>
                <a:gd name="T30" fmla="*/ 2147483647 w 541"/>
                <a:gd name="T31" fmla="*/ 2147483647 h 492"/>
                <a:gd name="T32" fmla="*/ 2147483647 w 541"/>
                <a:gd name="T33" fmla="*/ 2147483647 h 492"/>
                <a:gd name="T34" fmla="*/ 2147483647 w 541"/>
                <a:gd name="T35" fmla="*/ 2147483647 h 492"/>
                <a:gd name="T36" fmla="*/ 2147483647 w 541"/>
                <a:gd name="T37" fmla="*/ 2147483647 h 492"/>
                <a:gd name="T38" fmla="*/ 2147483647 w 541"/>
                <a:gd name="T39" fmla="*/ 2147483647 h 492"/>
                <a:gd name="T40" fmla="*/ 2147483647 w 541"/>
                <a:gd name="T41" fmla="*/ 2147483647 h 492"/>
                <a:gd name="T42" fmla="*/ 2147483647 w 541"/>
                <a:gd name="T43" fmla="*/ 2147483647 h 492"/>
                <a:gd name="T44" fmla="*/ 2147483647 w 541"/>
                <a:gd name="T45" fmla="*/ 2147483647 h 492"/>
                <a:gd name="T46" fmla="*/ 2147483647 w 541"/>
                <a:gd name="T47" fmla="*/ 2147483647 h 492"/>
                <a:gd name="T48" fmla="*/ 2147483647 w 541"/>
                <a:gd name="T49" fmla="*/ 2147483647 h 492"/>
                <a:gd name="T50" fmla="*/ 2147483647 w 541"/>
                <a:gd name="T51" fmla="*/ 2147483647 h 492"/>
                <a:gd name="T52" fmla="*/ 2147483647 w 541"/>
                <a:gd name="T53" fmla="*/ 2147483647 h 492"/>
                <a:gd name="T54" fmla="*/ 2147483647 w 541"/>
                <a:gd name="T55" fmla="*/ 2147483647 h 492"/>
                <a:gd name="T56" fmla="*/ 2147483647 w 541"/>
                <a:gd name="T57" fmla="*/ 2147483647 h 492"/>
                <a:gd name="T58" fmla="*/ 2147483647 w 541"/>
                <a:gd name="T59" fmla="*/ 2147483647 h 492"/>
                <a:gd name="T60" fmla="*/ 2147483647 w 541"/>
                <a:gd name="T61" fmla="*/ 2147483647 h 492"/>
                <a:gd name="T62" fmla="*/ 2147483647 w 541"/>
                <a:gd name="T63" fmla="*/ 2147483647 h 492"/>
                <a:gd name="T64" fmla="*/ 2147483647 w 541"/>
                <a:gd name="T65" fmla="*/ 2147483647 h 492"/>
                <a:gd name="T66" fmla="*/ 2147483647 w 541"/>
                <a:gd name="T67" fmla="*/ 2147483647 h 492"/>
                <a:gd name="T68" fmla="*/ 2147483647 w 541"/>
                <a:gd name="T69" fmla="*/ 2147483647 h 492"/>
                <a:gd name="T70" fmla="*/ 2147483647 w 541"/>
                <a:gd name="T71" fmla="*/ 2147483647 h 492"/>
                <a:gd name="T72" fmla="*/ 2147483647 w 541"/>
                <a:gd name="T73" fmla="*/ 2147483647 h 492"/>
                <a:gd name="T74" fmla="*/ 2147483647 w 541"/>
                <a:gd name="T75" fmla="*/ 2147483647 h 492"/>
                <a:gd name="T76" fmla="*/ 2147483647 w 541"/>
                <a:gd name="T77" fmla="*/ 2147483647 h 492"/>
                <a:gd name="T78" fmla="*/ 2147483647 w 541"/>
                <a:gd name="T79" fmla="*/ 2147483647 h 492"/>
                <a:gd name="T80" fmla="*/ 2147483647 w 541"/>
                <a:gd name="T81" fmla="*/ 2147483647 h 492"/>
                <a:gd name="T82" fmla="*/ 2147483647 w 541"/>
                <a:gd name="T83" fmla="*/ 2147483647 h 492"/>
                <a:gd name="T84" fmla="*/ 2147483647 w 541"/>
                <a:gd name="T85" fmla="*/ 2147483647 h 492"/>
                <a:gd name="T86" fmla="*/ 2147483647 w 541"/>
                <a:gd name="T87" fmla="*/ 2147483647 h 492"/>
                <a:gd name="T88" fmla="*/ 2147483647 w 541"/>
                <a:gd name="T89" fmla="*/ 2147483647 h 492"/>
                <a:gd name="T90" fmla="*/ 0 w 541"/>
                <a:gd name="T91" fmla="*/ 2147483647 h 492"/>
                <a:gd name="T92" fmla="*/ 2147483647 w 541"/>
                <a:gd name="T93" fmla="*/ 2147483647 h 492"/>
                <a:gd name="T94" fmla="*/ 2147483647 w 541"/>
                <a:gd name="T95" fmla="*/ 2147483647 h 492"/>
                <a:gd name="T96" fmla="*/ 2147483647 w 541"/>
                <a:gd name="T97" fmla="*/ 2147483647 h 492"/>
                <a:gd name="T98" fmla="*/ 2147483647 w 541"/>
                <a:gd name="T99" fmla="*/ 2147483647 h 492"/>
                <a:gd name="T100" fmla="*/ 2147483647 w 541"/>
                <a:gd name="T101" fmla="*/ 2147483647 h 492"/>
                <a:gd name="T102" fmla="*/ 2147483647 w 541"/>
                <a:gd name="T103" fmla="*/ 2147483647 h 492"/>
                <a:gd name="T104" fmla="*/ 2147483647 w 541"/>
                <a:gd name="T105" fmla="*/ 2147483647 h 492"/>
                <a:gd name="T106" fmla="*/ 2147483647 w 541"/>
                <a:gd name="T107" fmla="*/ 2147483647 h 4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41" h="492">
                  <a:moveTo>
                    <a:pt x="132" y="274"/>
                  </a:moveTo>
                  <a:lnTo>
                    <a:pt x="130" y="280"/>
                  </a:lnTo>
                  <a:lnTo>
                    <a:pt x="128" y="284"/>
                  </a:lnTo>
                  <a:lnTo>
                    <a:pt x="132" y="287"/>
                  </a:lnTo>
                  <a:lnTo>
                    <a:pt x="137" y="292"/>
                  </a:lnTo>
                  <a:lnTo>
                    <a:pt x="139" y="294"/>
                  </a:lnTo>
                  <a:lnTo>
                    <a:pt x="141" y="297"/>
                  </a:lnTo>
                  <a:lnTo>
                    <a:pt x="142" y="299"/>
                  </a:lnTo>
                  <a:lnTo>
                    <a:pt x="143" y="301"/>
                  </a:lnTo>
                  <a:lnTo>
                    <a:pt x="143" y="308"/>
                  </a:lnTo>
                  <a:lnTo>
                    <a:pt x="143" y="324"/>
                  </a:lnTo>
                  <a:lnTo>
                    <a:pt x="143" y="328"/>
                  </a:lnTo>
                  <a:lnTo>
                    <a:pt x="141" y="332"/>
                  </a:lnTo>
                  <a:lnTo>
                    <a:pt x="135" y="332"/>
                  </a:lnTo>
                  <a:lnTo>
                    <a:pt x="126" y="308"/>
                  </a:lnTo>
                  <a:lnTo>
                    <a:pt x="110" y="338"/>
                  </a:lnTo>
                  <a:lnTo>
                    <a:pt x="119" y="338"/>
                  </a:lnTo>
                  <a:lnTo>
                    <a:pt x="119" y="343"/>
                  </a:lnTo>
                  <a:lnTo>
                    <a:pt x="113" y="354"/>
                  </a:lnTo>
                  <a:lnTo>
                    <a:pt x="104" y="373"/>
                  </a:lnTo>
                  <a:lnTo>
                    <a:pt x="99" y="384"/>
                  </a:lnTo>
                  <a:lnTo>
                    <a:pt x="94" y="394"/>
                  </a:lnTo>
                  <a:lnTo>
                    <a:pt x="91" y="403"/>
                  </a:lnTo>
                  <a:lnTo>
                    <a:pt x="90" y="408"/>
                  </a:lnTo>
                  <a:lnTo>
                    <a:pt x="80" y="413"/>
                  </a:lnTo>
                  <a:lnTo>
                    <a:pt x="92" y="431"/>
                  </a:lnTo>
                  <a:lnTo>
                    <a:pt x="128" y="450"/>
                  </a:lnTo>
                  <a:lnTo>
                    <a:pt x="139" y="452"/>
                  </a:lnTo>
                  <a:lnTo>
                    <a:pt x="146" y="461"/>
                  </a:lnTo>
                  <a:lnTo>
                    <a:pt x="177" y="463"/>
                  </a:lnTo>
                  <a:lnTo>
                    <a:pt x="177" y="455"/>
                  </a:lnTo>
                  <a:lnTo>
                    <a:pt x="193" y="455"/>
                  </a:lnTo>
                  <a:lnTo>
                    <a:pt x="193" y="459"/>
                  </a:lnTo>
                  <a:lnTo>
                    <a:pt x="202" y="460"/>
                  </a:lnTo>
                  <a:lnTo>
                    <a:pt x="207" y="461"/>
                  </a:lnTo>
                  <a:lnTo>
                    <a:pt x="210" y="463"/>
                  </a:lnTo>
                  <a:lnTo>
                    <a:pt x="211" y="465"/>
                  </a:lnTo>
                  <a:lnTo>
                    <a:pt x="212" y="467"/>
                  </a:lnTo>
                  <a:lnTo>
                    <a:pt x="213" y="469"/>
                  </a:lnTo>
                  <a:lnTo>
                    <a:pt x="215" y="470"/>
                  </a:lnTo>
                  <a:lnTo>
                    <a:pt x="218" y="471"/>
                  </a:lnTo>
                  <a:lnTo>
                    <a:pt x="231" y="471"/>
                  </a:lnTo>
                  <a:lnTo>
                    <a:pt x="231" y="481"/>
                  </a:lnTo>
                  <a:lnTo>
                    <a:pt x="247" y="482"/>
                  </a:lnTo>
                  <a:lnTo>
                    <a:pt x="247" y="487"/>
                  </a:lnTo>
                  <a:lnTo>
                    <a:pt x="263" y="487"/>
                  </a:lnTo>
                  <a:lnTo>
                    <a:pt x="263" y="492"/>
                  </a:lnTo>
                  <a:lnTo>
                    <a:pt x="294" y="488"/>
                  </a:lnTo>
                  <a:lnTo>
                    <a:pt x="293" y="481"/>
                  </a:lnTo>
                  <a:lnTo>
                    <a:pt x="292" y="474"/>
                  </a:lnTo>
                  <a:lnTo>
                    <a:pt x="292" y="464"/>
                  </a:lnTo>
                  <a:lnTo>
                    <a:pt x="293" y="460"/>
                  </a:lnTo>
                  <a:lnTo>
                    <a:pt x="295" y="455"/>
                  </a:lnTo>
                  <a:lnTo>
                    <a:pt x="298" y="451"/>
                  </a:lnTo>
                  <a:lnTo>
                    <a:pt x="302" y="448"/>
                  </a:lnTo>
                  <a:lnTo>
                    <a:pt x="306" y="445"/>
                  </a:lnTo>
                  <a:lnTo>
                    <a:pt x="313" y="444"/>
                  </a:lnTo>
                  <a:lnTo>
                    <a:pt x="319" y="442"/>
                  </a:lnTo>
                  <a:lnTo>
                    <a:pt x="325" y="442"/>
                  </a:lnTo>
                  <a:lnTo>
                    <a:pt x="327" y="436"/>
                  </a:lnTo>
                  <a:lnTo>
                    <a:pt x="354" y="426"/>
                  </a:lnTo>
                  <a:lnTo>
                    <a:pt x="357" y="436"/>
                  </a:lnTo>
                  <a:lnTo>
                    <a:pt x="377" y="439"/>
                  </a:lnTo>
                  <a:lnTo>
                    <a:pt x="375" y="442"/>
                  </a:lnTo>
                  <a:lnTo>
                    <a:pt x="381" y="441"/>
                  </a:lnTo>
                  <a:lnTo>
                    <a:pt x="385" y="440"/>
                  </a:lnTo>
                  <a:lnTo>
                    <a:pt x="387" y="439"/>
                  </a:lnTo>
                  <a:lnTo>
                    <a:pt x="389" y="437"/>
                  </a:lnTo>
                  <a:lnTo>
                    <a:pt x="390" y="436"/>
                  </a:lnTo>
                  <a:lnTo>
                    <a:pt x="392" y="435"/>
                  </a:lnTo>
                  <a:lnTo>
                    <a:pt x="394" y="434"/>
                  </a:lnTo>
                  <a:lnTo>
                    <a:pt x="397" y="434"/>
                  </a:lnTo>
                  <a:lnTo>
                    <a:pt x="404" y="434"/>
                  </a:lnTo>
                  <a:lnTo>
                    <a:pt x="404" y="444"/>
                  </a:lnTo>
                  <a:lnTo>
                    <a:pt x="411" y="444"/>
                  </a:lnTo>
                  <a:lnTo>
                    <a:pt x="411" y="452"/>
                  </a:lnTo>
                  <a:lnTo>
                    <a:pt x="435" y="463"/>
                  </a:lnTo>
                  <a:lnTo>
                    <a:pt x="443" y="462"/>
                  </a:lnTo>
                  <a:lnTo>
                    <a:pt x="450" y="460"/>
                  </a:lnTo>
                  <a:lnTo>
                    <a:pt x="456" y="458"/>
                  </a:lnTo>
                  <a:lnTo>
                    <a:pt x="461" y="455"/>
                  </a:lnTo>
                  <a:lnTo>
                    <a:pt x="469" y="449"/>
                  </a:lnTo>
                  <a:lnTo>
                    <a:pt x="477" y="443"/>
                  </a:lnTo>
                  <a:lnTo>
                    <a:pt x="483" y="436"/>
                  </a:lnTo>
                  <a:lnTo>
                    <a:pt x="489" y="431"/>
                  </a:lnTo>
                  <a:lnTo>
                    <a:pt x="493" y="428"/>
                  </a:lnTo>
                  <a:lnTo>
                    <a:pt x="497" y="426"/>
                  </a:lnTo>
                  <a:lnTo>
                    <a:pt x="503" y="425"/>
                  </a:lnTo>
                  <a:lnTo>
                    <a:pt x="508" y="425"/>
                  </a:lnTo>
                  <a:lnTo>
                    <a:pt x="512" y="408"/>
                  </a:lnTo>
                  <a:lnTo>
                    <a:pt x="494" y="408"/>
                  </a:lnTo>
                  <a:lnTo>
                    <a:pt x="491" y="408"/>
                  </a:lnTo>
                  <a:lnTo>
                    <a:pt x="488" y="406"/>
                  </a:lnTo>
                  <a:lnTo>
                    <a:pt x="486" y="404"/>
                  </a:lnTo>
                  <a:lnTo>
                    <a:pt x="484" y="400"/>
                  </a:lnTo>
                  <a:lnTo>
                    <a:pt x="482" y="393"/>
                  </a:lnTo>
                  <a:lnTo>
                    <a:pt x="481" y="386"/>
                  </a:lnTo>
                  <a:lnTo>
                    <a:pt x="481" y="381"/>
                  </a:lnTo>
                  <a:lnTo>
                    <a:pt x="484" y="375"/>
                  </a:lnTo>
                  <a:lnTo>
                    <a:pt x="487" y="367"/>
                  </a:lnTo>
                  <a:lnTo>
                    <a:pt x="480" y="364"/>
                  </a:lnTo>
                  <a:lnTo>
                    <a:pt x="475" y="360"/>
                  </a:lnTo>
                  <a:lnTo>
                    <a:pt x="472" y="358"/>
                  </a:lnTo>
                  <a:lnTo>
                    <a:pt x="471" y="355"/>
                  </a:lnTo>
                  <a:lnTo>
                    <a:pt x="470" y="352"/>
                  </a:lnTo>
                  <a:lnTo>
                    <a:pt x="469" y="348"/>
                  </a:lnTo>
                  <a:lnTo>
                    <a:pt x="487" y="343"/>
                  </a:lnTo>
                  <a:lnTo>
                    <a:pt x="494" y="332"/>
                  </a:lnTo>
                  <a:lnTo>
                    <a:pt x="489" y="332"/>
                  </a:lnTo>
                  <a:lnTo>
                    <a:pt x="489" y="325"/>
                  </a:lnTo>
                  <a:lnTo>
                    <a:pt x="485" y="320"/>
                  </a:lnTo>
                  <a:lnTo>
                    <a:pt x="481" y="310"/>
                  </a:lnTo>
                  <a:lnTo>
                    <a:pt x="481" y="303"/>
                  </a:lnTo>
                  <a:lnTo>
                    <a:pt x="487" y="303"/>
                  </a:lnTo>
                  <a:lnTo>
                    <a:pt x="487" y="297"/>
                  </a:lnTo>
                  <a:lnTo>
                    <a:pt x="481" y="297"/>
                  </a:lnTo>
                  <a:lnTo>
                    <a:pt x="481" y="286"/>
                  </a:lnTo>
                  <a:lnTo>
                    <a:pt x="462" y="286"/>
                  </a:lnTo>
                  <a:lnTo>
                    <a:pt x="460" y="289"/>
                  </a:lnTo>
                  <a:lnTo>
                    <a:pt x="457" y="292"/>
                  </a:lnTo>
                  <a:lnTo>
                    <a:pt x="454" y="293"/>
                  </a:lnTo>
                  <a:lnTo>
                    <a:pt x="449" y="293"/>
                  </a:lnTo>
                  <a:lnTo>
                    <a:pt x="445" y="293"/>
                  </a:lnTo>
                  <a:lnTo>
                    <a:pt x="438" y="292"/>
                  </a:lnTo>
                  <a:lnTo>
                    <a:pt x="440" y="279"/>
                  </a:lnTo>
                  <a:lnTo>
                    <a:pt x="451" y="279"/>
                  </a:lnTo>
                  <a:lnTo>
                    <a:pt x="451" y="264"/>
                  </a:lnTo>
                  <a:lnTo>
                    <a:pt x="461" y="250"/>
                  </a:lnTo>
                  <a:lnTo>
                    <a:pt x="473" y="235"/>
                  </a:lnTo>
                  <a:lnTo>
                    <a:pt x="481" y="226"/>
                  </a:lnTo>
                  <a:lnTo>
                    <a:pt x="488" y="218"/>
                  </a:lnTo>
                  <a:lnTo>
                    <a:pt x="491" y="214"/>
                  </a:lnTo>
                  <a:lnTo>
                    <a:pt x="494" y="211"/>
                  </a:lnTo>
                  <a:lnTo>
                    <a:pt x="497" y="209"/>
                  </a:lnTo>
                  <a:lnTo>
                    <a:pt x="500" y="209"/>
                  </a:lnTo>
                  <a:lnTo>
                    <a:pt x="507" y="209"/>
                  </a:lnTo>
                  <a:lnTo>
                    <a:pt x="514" y="210"/>
                  </a:lnTo>
                  <a:lnTo>
                    <a:pt x="520" y="203"/>
                  </a:lnTo>
                  <a:lnTo>
                    <a:pt x="520" y="169"/>
                  </a:lnTo>
                  <a:lnTo>
                    <a:pt x="525" y="162"/>
                  </a:lnTo>
                  <a:lnTo>
                    <a:pt x="523" y="162"/>
                  </a:lnTo>
                  <a:lnTo>
                    <a:pt x="541" y="130"/>
                  </a:lnTo>
                  <a:lnTo>
                    <a:pt x="520" y="129"/>
                  </a:lnTo>
                  <a:lnTo>
                    <a:pt x="520" y="123"/>
                  </a:lnTo>
                  <a:lnTo>
                    <a:pt x="483" y="121"/>
                  </a:lnTo>
                  <a:lnTo>
                    <a:pt x="483" y="108"/>
                  </a:lnTo>
                  <a:lnTo>
                    <a:pt x="449" y="103"/>
                  </a:lnTo>
                  <a:lnTo>
                    <a:pt x="449" y="98"/>
                  </a:lnTo>
                  <a:lnTo>
                    <a:pt x="433" y="94"/>
                  </a:lnTo>
                  <a:lnTo>
                    <a:pt x="427" y="88"/>
                  </a:lnTo>
                  <a:lnTo>
                    <a:pt x="415" y="88"/>
                  </a:lnTo>
                  <a:lnTo>
                    <a:pt x="406" y="71"/>
                  </a:lnTo>
                  <a:lnTo>
                    <a:pt x="401" y="72"/>
                  </a:lnTo>
                  <a:lnTo>
                    <a:pt x="395" y="73"/>
                  </a:lnTo>
                  <a:lnTo>
                    <a:pt x="388" y="73"/>
                  </a:lnTo>
                  <a:lnTo>
                    <a:pt x="385" y="72"/>
                  </a:lnTo>
                  <a:lnTo>
                    <a:pt x="382" y="69"/>
                  </a:lnTo>
                  <a:lnTo>
                    <a:pt x="380" y="67"/>
                  </a:lnTo>
                  <a:lnTo>
                    <a:pt x="379" y="63"/>
                  </a:lnTo>
                  <a:lnTo>
                    <a:pt x="379" y="55"/>
                  </a:lnTo>
                  <a:lnTo>
                    <a:pt x="379" y="47"/>
                  </a:lnTo>
                  <a:lnTo>
                    <a:pt x="361" y="46"/>
                  </a:lnTo>
                  <a:lnTo>
                    <a:pt x="361" y="40"/>
                  </a:lnTo>
                  <a:lnTo>
                    <a:pt x="356" y="38"/>
                  </a:lnTo>
                  <a:lnTo>
                    <a:pt x="350" y="33"/>
                  </a:lnTo>
                  <a:lnTo>
                    <a:pt x="344" y="27"/>
                  </a:lnTo>
                  <a:lnTo>
                    <a:pt x="337" y="21"/>
                  </a:lnTo>
                  <a:lnTo>
                    <a:pt x="329" y="13"/>
                  </a:lnTo>
                  <a:lnTo>
                    <a:pt x="323" y="7"/>
                  </a:lnTo>
                  <a:lnTo>
                    <a:pt x="318" y="2"/>
                  </a:lnTo>
                  <a:lnTo>
                    <a:pt x="314" y="0"/>
                  </a:lnTo>
                  <a:lnTo>
                    <a:pt x="312" y="2"/>
                  </a:lnTo>
                  <a:lnTo>
                    <a:pt x="310" y="4"/>
                  </a:lnTo>
                  <a:lnTo>
                    <a:pt x="306" y="6"/>
                  </a:lnTo>
                  <a:lnTo>
                    <a:pt x="303" y="7"/>
                  </a:lnTo>
                  <a:lnTo>
                    <a:pt x="296" y="8"/>
                  </a:lnTo>
                  <a:lnTo>
                    <a:pt x="288" y="8"/>
                  </a:lnTo>
                  <a:lnTo>
                    <a:pt x="288" y="17"/>
                  </a:lnTo>
                  <a:lnTo>
                    <a:pt x="288" y="24"/>
                  </a:lnTo>
                  <a:lnTo>
                    <a:pt x="287" y="30"/>
                  </a:lnTo>
                  <a:lnTo>
                    <a:pt x="286" y="36"/>
                  </a:lnTo>
                  <a:lnTo>
                    <a:pt x="284" y="41"/>
                  </a:lnTo>
                  <a:lnTo>
                    <a:pt x="280" y="46"/>
                  </a:lnTo>
                  <a:lnTo>
                    <a:pt x="276" y="50"/>
                  </a:lnTo>
                  <a:lnTo>
                    <a:pt x="271" y="54"/>
                  </a:lnTo>
                  <a:lnTo>
                    <a:pt x="263" y="57"/>
                  </a:lnTo>
                  <a:lnTo>
                    <a:pt x="245" y="61"/>
                  </a:lnTo>
                  <a:lnTo>
                    <a:pt x="229" y="66"/>
                  </a:lnTo>
                  <a:lnTo>
                    <a:pt x="218" y="69"/>
                  </a:lnTo>
                  <a:lnTo>
                    <a:pt x="229" y="78"/>
                  </a:lnTo>
                  <a:lnTo>
                    <a:pt x="231" y="84"/>
                  </a:lnTo>
                  <a:lnTo>
                    <a:pt x="217" y="83"/>
                  </a:lnTo>
                  <a:lnTo>
                    <a:pt x="213" y="86"/>
                  </a:lnTo>
                  <a:lnTo>
                    <a:pt x="209" y="89"/>
                  </a:lnTo>
                  <a:lnTo>
                    <a:pt x="204" y="91"/>
                  </a:lnTo>
                  <a:lnTo>
                    <a:pt x="197" y="92"/>
                  </a:lnTo>
                  <a:lnTo>
                    <a:pt x="189" y="91"/>
                  </a:lnTo>
                  <a:lnTo>
                    <a:pt x="180" y="88"/>
                  </a:lnTo>
                  <a:lnTo>
                    <a:pt x="174" y="86"/>
                  </a:lnTo>
                  <a:lnTo>
                    <a:pt x="166" y="84"/>
                  </a:lnTo>
                  <a:lnTo>
                    <a:pt x="159" y="83"/>
                  </a:lnTo>
                  <a:lnTo>
                    <a:pt x="151" y="83"/>
                  </a:lnTo>
                  <a:lnTo>
                    <a:pt x="146" y="64"/>
                  </a:lnTo>
                  <a:lnTo>
                    <a:pt x="134" y="64"/>
                  </a:lnTo>
                  <a:lnTo>
                    <a:pt x="138" y="76"/>
                  </a:lnTo>
                  <a:lnTo>
                    <a:pt x="141" y="83"/>
                  </a:lnTo>
                  <a:lnTo>
                    <a:pt x="141" y="100"/>
                  </a:lnTo>
                  <a:lnTo>
                    <a:pt x="140" y="105"/>
                  </a:lnTo>
                  <a:lnTo>
                    <a:pt x="139" y="108"/>
                  </a:lnTo>
                  <a:lnTo>
                    <a:pt x="146" y="120"/>
                  </a:lnTo>
                  <a:lnTo>
                    <a:pt x="136" y="120"/>
                  </a:lnTo>
                  <a:lnTo>
                    <a:pt x="128" y="121"/>
                  </a:lnTo>
                  <a:lnTo>
                    <a:pt x="117" y="117"/>
                  </a:lnTo>
                  <a:lnTo>
                    <a:pt x="103" y="113"/>
                  </a:lnTo>
                  <a:lnTo>
                    <a:pt x="92" y="117"/>
                  </a:lnTo>
                  <a:lnTo>
                    <a:pt x="85" y="121"/>
                  </a:lnTo>
                  <a:lnTo>
                    <a:pt x="78" y="121"/>
                  </a:lnTo>
                  <a:lnTo>
                    <a:pt x="63" y="98"/>
                  </a:lnTo>
                  <a:lnTo>
                    <a:pt x="57" y="99"/>
                  </a:lnTo>
                  <a:lnTo>
                    <a:pt x="54" y="100"/>
                  </a:lnTo>
                  <a:lnTo>
                    <a:pt x="52" y="101"/>
                  </a:lnTo>
                  <a:lnTo>
                    <a:pt x="51" y="102"/>
                  </a:lnTo>
                  <a:lnTo>
                    <a:pt x="51" y="103"/>
                  </a:lnTo>
                  <a:lnTo>
                    <a:pt x="50" y="104"/>
                  </a:lnTo>
                  <a:lnTo>
                    <a:pt x="48" y="105"/>
                  </a:lnTo>
                  <a:lnTo>
                    <a:pt x="45" y="105"/>
                  </a:lnTo>
                  <a:lnTo>
                    <a:pt x="38" y="105"/>
                  </a:lnTo>
                  <a:lnTo>
                    <a:pt x="33" y="104"/>
                  </a:lnTo>
                  <a:lnTo>
                    <a:pt x="27" y="102"/>
                  </a:lnTo>
                  <a:lnTo>
                    <a:pt x="0" y="105"/>
                  </a:lnTo>
                  <a:lnTo>
                    <a:pt x="9" y="109"/>
                  </a:lnTo>
                  <a:lnTo>
                    <a:pt x="14" y="113"/>
                  </a:lnTo>
                  <a:lnTo>
                    <a:pt x="14" y="117"/>
                  </a:lnTo>
                  <a:lnTo>
                    <a:pt x="12" y="120"/>
                  </a:lnTo>
                  <a:lnTo>
                    <a:pt x="18" y="132"/>
                  </a:lnTo>
                  <a:lnTo>
                    <a:pt x="4" y="132"/>
                  </a:lnTo>
                  <a:lnTo>
                    <a:pt x="9" y="140"/>
                  </a:lnTo>
                  <a:lnTo>
                    <a:pt x="15" y="139"/>
                  </a:lnTo>
                  <a:lnTo>
                    <a:pt x="21" y="139"/>
                  </a:lnTo>
                  <a:lnTo>
                    <a:pt x="27" y="142"/>
                  </a:lnTo>
                  <a:lnTo>
                    <a:pt x="33" y="144"/>
                  </a:lnTo>
                  <a:lnTo>
                    <a:pt x="39" y="148"/>
                  </a:lnTo>
                  <a:lnTo>
                    <a:pt x="45" y="151"/>
                  </a:lnTo>
                  <a:lnTo>
                    <a:pt x="51" y="155"/>
                  </a:lnTo>
                  <a:lnTo>
                    <a:pt x="56" y="156"/>
                  </a:lnTo>
                  <a:lnTo>
                    <a:pt x="56" y="161"/>
                  </a:lnTo>
                  <a:lnTo>
                    <a:pt x="87" y="171"/>
                  </a:lnTo>
                  <a:lnTo>
                    <a:pt x="87" y="185"/>
                  </a:lnTo>
                  <a:lnTo>
                    <a:pt x="101" y="188"/>
                  </a:lnTo>
                  <a:lnTo>
                    <a:pt x="101" y="199"/>
                  </a:lnTo>
                  <a:lnTo>
                    <a:pt x="99" y="205"/>
                  </a:lnTo>
                  <a:lnTo>
                    <a:pt x="97" y="210"/>
                  </a:lnTo>
                  <a:lnTo>
                    <a:pt x="97" y="215"/>
                  </a:lnTo>
                  <a:lnTo>
                    <a:pt x="98" y="219"/>
                  </a:lnTo>
                  <a:lnTo>
                    <a:pt x="99" y="222"/>
                  </a:lnTo>
                  <a:lnTo>
                    <a:pt x="100" y="225"/>
                  </a:lnTo>
                  <a:lnTo>
                    <a:pt x="103" y="227"/>
                  </a:lnTo>
                  <a:lnTo>
                    <a:pt x="108" y="232"/>
                  </a:lnTo>
                  <a:lnTo>
                    <a:pt x="114" y="237"/>
                  </a:lnTo>
                  <a:lnTo>
                    <a:pt x="121" y="241"/>
                  </a:lnTo>
                  <a:lnTo>
                    <a:pt x="127" y="245"/>
                  </a:lnTo>
                  <a:lnTo>
                    <a:pt x="129" y="247"/>
                  </a:lnTo>
                  <a:lnTo>
                    <a:pt x="130" y="250"/>
                  </a:lnTo>
                  <a:lnTo>
                    <a:pt x="131" y="252"/>
                  </a:lnTo>
                  <a:lnTo>
                    <a:pt x="132" y="255"/>
                  </a:lnTo>
                  <a:lnTo>
                    <a:pt x="131" y="260"/>
                  </a:lnTo>
                  <a:lnTo>
                    <a:pt x="128" y="264"/>
                  </a:lnTo>
                  <a:lnTo>
                    <a:pt x="129" y="266"/>
                  </a:lnTo>
                  <a:lnTo>
                    <a:pt x="131" y="268"/>
                  </a:lnTo>
                  <a:lnTo>
                    <a:pt x="131" y="270"/>
                  </a:lnTo>
                  <a:lnTo>
                    <a:pt x="132" y="274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  <a:lin ang="5400000" scaled="0"/>
            </a:gra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89" name="Freeform 711"/>
            <p:cNvSpPr>
              <a:spLocks/>
            </p:cNvSpPr>
            <p:nvPr/>
          </p:nvSpPr>
          <p:spPr bwMode="auto">
            <a:xfrm>
              <a:off x="6714812" y="4404183"/>
              <a:ext cx="328999" cy="269356"/>
            </a:xfrm>
            <a:custGeom>
              <a:avLst/>
              <a:gdLst>
                <a:gd name="T0" fmla="*/ 367942135 w 171"/>
                <a:gd name="T1" fmla="*/ 22682200 h 140"/>
                <a:gd name="T2" fmla="*/ 350300280 w 171"/>
                <a:gd name="T3" fmla="*/ 45362813 h 140"/>
                <a:gd name="T4" fmla="*/ 327619709 w 171"/>
                <a:gd name="T5" fmla="*/ 17641888 h 140"/>
                <a:gd name="T6" fmla="*/ 299897248 w 171"/>
                <a:gd name="T7" fmla="*/ 2520950 h 140"/>
                <a:gd name="T8" fmla="*/ 231853948 w 171"/>
                <a:gd name="T9" fmla="*/ 2520950 h 140"/>
                <a:gd name="T10" fmla="*/ 211692735 w 171"/>
                <a:gd name="T11" fmla="*/ 15120938 h 140"/>
                <a:gd name="T12" fmla="*/ 153728454 w 171"/>
                <a:gd name="T13" fmla="*/ 5040313 h 140"/>
                <a:gd name="T14" fmla="*/ 113406029 w 171"/>
                <a:gd name="T15" fmla="*/ 0 h 140"/>
                <a:gd name="T16" fmla="*/ 88204513 w 171"/>
                <a:gd name="T17" fmla="*/ 0 h 140"/>
                <a:gd name="T18" fmla="*/ 75604548 w 171"/>
                <a:gd name="T19" fmla="*/ 10080625 h 140"/>
                <a:gd name="T20" fmla="*/ 65523942 w 171"/>
                <a:gd name="T21" fmla="*/ 27722513 h 140"/>
                <a:gd name="T22" fmla="*/ 0 w 171"/>
                <a:gd name="T23" fmla="*/ 10080625 h 140"/>
                <a:gd name="T24" fmla="*/ 20161213 w 171"/>
                <a:gd name="T25" fmla="*/ 73085325 h 140"/>
                <a:gd name="T26" fmla="*/ 65523942 w 171"/>
                <a:gd name="T27" fmla="*/ 133569075 h 140"/>
                <a:gd name="T28" fmla="*/ 80644851 w 171"/>
                <a:gd name="T29" fmla="*/ 151209375 h 140"/>
                <a:gd name="T30" fmla="*/ 128526938 w 171"/>
                <a:gd name="T31" fmla="*/ 194052825 h 140"/>
                <a:gd name="T32" fmla="*/ 181450916 w 171"/>
                <a:gd name="T33" fmla="*/ 226814063 h 140"/>
                <a:gd name="T34" fmla="*/ 201612129 w 171"/>
                <a:gd name="T35" fmla="*/ 252015625 h 140"/>
                <a:gd name="T36" fmla="*/ 211692735 w 171"/>
                <a:gd name="T37" fmla="*/ 269657513 h 140"/>
                <a:gd name="T38" fmla="*/ 224292699 w 171"/>
                <a:gd name="T39" fmla="*/ 282257500 h 140"/>
                <a:gd name="T40" fmla="*/ 241934554 w 171"/>
                <a:gd name="T41" fmla="*/ 292338125 h 140"/>
                <a:gd name="T42" fmla="*/ 249494215 w 171"/>
                <a:gd name="T43" fmla="*/ 302418750 h 140"/>
                <a:gd name="T44" fmla="*/ 262095767 w 171"/>
                <a:gd name="T45" fmla="*/ 315020325 h 140"/>
                <a:gd name="T46" fmla="*/ 315018157 w 171"/>
                <a:gd name="T47" fmla="*/ 337700938 h 140"/>
                <a:gd name="T48" fmla="*/ 322579406 w 171"/>
                <a:gd name="T49" fmla="*/ 282257500 h 140"/>
                <a:gd name="T50" fmla="*/ 367942135 w 171"/>
                <a:gd name="T51" fmla="*/ 231854375 h 140"/>
                <a:gd name="T52" fmla="*/ 380542099 w 171"/>
                <a:gd name="T53" fmla="*/ 211693125 h 140"/>
                <a:gd name="T54" fmla="*/ 403224257 w 171"/>
                <a:gd name="T55" fmla="*/ 199093138 h 140"/>
                <a:gd name="T56" fmla="*/ 415824222 w 171"/>
                <a:gd name="T57" fmla="*/ 191531875 h 140"/>
                <a:gd name="T58" fmla="*/ 430945131 w 171"/>
                <a:gd name="T59" fmla="*/ 166330313 h 140"/>
                <a:gd name="T60" fmla="*/ 403224257 w 171"/>
                <a:gd name="T61" fmla="*/ 141128750 h 140"/>
                <a:gd name="T62" fmla="*/ 380542099 w 171"/>
                <a:gd name="T63" fmla="*/ 105846563 h 140"/>
                <a:gd name="T64" fmla="*/ 383063044 w 171"/>
                <a:gd name="T65" fmla="*/ 65524063 h 140"/>
                <a:gd name="T66" fmla="*/ 395663009 w 171"/>
                <a:gd name="T67" fmla="*/ 22682200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1" h="140">
                  <a:moveTo>
                    <a:pt x="157" y="9"/>
                  </a:moveTo>
                  <a:lnTo>
                    <a:pt x="146" y="9"/>
                  </a:lnTo>
                  <a:lnTo>
                    <a:pt x="146" y="18"/>
                  </a:lnTo>
                  <a:lnTo>
                    <a:pt x="139" y="18"/>
                  </a:lnTo>
                  <a:lnTo>
                    <a:pt x="136" y="14"/>
                  </a:lnTo>
                  <a:lnTo>
                    <a:pt x="130" y="7"/>
                  </a:lnTo>
                  <a:lnTo>
                    <a:pt x="124" y="3"/>
                  </a:lnTo>
                  <a:lnTo>
                    <a:pt x="119" y="1"/>
                  </a:lnTo>
                  <a:lnTo>
                    <a:pt x="101" y="2"/>
                  </a:lnTo>
                  <a:lnTo>
                    <a:pt x="92" y="1"/>
                  </a:lnTo>
                  <a:lnTo>
                    <a:pt x="92" y="7"/>
                  </a:lnTo>
                  <a:lnTo>
                    <a:pt x="84" y="6"/>
                  </a:lnTo>
                  <a:lnTo>
                    <a:pt x="73" y="4"/>
                  </a:lnTo>
                  <a:lnTo>
                    <a:pt x="61" y="2"/>
                  </a:lnTo>
                  <a:lnTo>
                    <a:pt x="52" y="1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2" y="2"/>
                  </a:lnTo>
                  <a:lnTo>
                    <a:pt x="30" y="4"/>
                  </a:lnTo>
                  <a:lnTo>
                    <a:pt x="28" y="7"/>
                  </a:lnTo>
                  <a:lnTo>
                    <a:pt x="26" y="11"/>
                  </a:lnTo>
                  <a:lnTo>
                    <a:pt x="25" y="16"/>
                  </a:lnTo>
                  <a:lnTo>
                    <a:pt x="0" y="4"/>
                  </a:lnTo>
                  <a:lnTo>
                    <a:pt x="0" y="19"/>
                  </a:lnTo>
                  <a:lnTo>
                    <a:pt x="8" y="29"/>
                  </a:lnTo>
                  <a:lnTo>
                    <a:pt x="21" y="43"/>
                  </a:lnTo>
                  <a:lnTo>
                    <a:pt x="26" y="53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8" y="66"/>
                  </a:lnTo>
                  <a:lnTo>
                    <a:pt x="51" y="77"/>
                  </a:lnTo>
                  <a:lnTo>
                    <a:pt x="65" y="85"/>
                  </a:lnTo>
                  <a:lnTo>
                    <a:pt x="72" y="90"/>
                  </a:lnTo>
                  <a:lnTo>
                    <a:pt x="78" y="97"/>
                  </a:lnTo>
                  <a:lnTo>
                    <a:pt x="80" y="100"/>
                  </a:lnTo>
                  <a:lnTo>
                    <a:pt x="82" y="103"/>
                  </a:lnTo>
                  <a:lnTo>
                    <a:pt x="84" y="107"/>
                  </a:lnTo>
                  <a:lnTo>
                    <a:pt x="85" y="111"/>
                  </a:lnTo>
                  <a:lnTo>
                    <a:pt x="89" y="112"/>
                  </a:lnTo>
                  <a:lnTo>
                    <a:pt x="93" y="114"/>
                  </a:lnTo>
                  <a:lnTo>
                    <a:pt x="96" y="116"/>
                  </a:lnTo>
                  <a:lnTo>
                    <a:pt x="98" y="118"/>
                  </a:lnTo>
                  <a:lnTo>
                    <a:pt x="99" y="120"/>
                  </a:lnTo>
                  <a:lnTo>
                    <a:pt x="101" y="122"/>
                  </a:lnTo>
                  <a:lnTo>
                    <a:pt x="104" y="125"/>
                  </a:lnTo>
                  <a:lnTo>
                    <a:pt x="108" y="126"/>
                  </a:lnTo>
                  <a:lnTo>
                    <a:pt x="125" y="134"/>
                  </a:lnTo>
                  <a:lnTo>
                    <a:pt x="135" y="140"/>
                  </a:lnTo>
                  <a:lnTo>
                    <a:pt x="128" y="112"/>
                  </a:lnTo>
                  <a:lnTo>
                    <a:pt x="135" y="112"/>
                  </a:lnTo>
                  <a:lnTo>
                    <a:pt x="146" y="92"/>
                  </a:lnTo>
                  <a:lnTo>
                    <a:pt x="151" y="93"/>
                  </a:lnTo>
                  <a:lnTo>
                    <a:pt x="151" y="84"/>
                  </a:lnTo>
                  <a:lnTo>
                    <a:pt x="158" y="84"/>
                  </a:lnTo>
                  <a:lnTo>
                    <a:pt x="160" y="79"/>
                  </a:lnTo>
                  <a:lnTo>
                    <a:pt x="161" y="76"/>
                  </a:lnTo>
                  <a:lnTo>
                    <a:pt x="165" y="76"/>
                  </a:lnTo>
                  <a:lnTo>
                    <a:pt x="171" y="75"/>
                  </a:lnTo>
                  <a:lnTo>
                    <a:pt x="171" y="66"/>
                  </a:lnTo>
                  <a:lnTo>
                    <a:pt x="168" y="69"/>
                  </a:lnTo>
                  <a:lnTo>
                    <a:pt x="160" y="56"/>
                  </a:lnTo>
                  <a:lnTo>
                    <a:pt x="168" y="55"/>
                  </a:lnTo>
                  <a:lnTo>
                    <a:pt x="151" y="42"/>
                  </a:lnTo>
                  <a:lnTo>
                    <a:pt x="151" y="29"/>
                  </a:lnTo>
                  <a:lnTo>
                    <a:pt x="152" y="26"/>
                  </a:lnTo>
                  <a:lnTo>
                    <a:pt x="155" y="21"/>
                  </a:lnTo>
                  <a:lnTo>
                    <a:pt x="157" y="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90" name="Freeform 712"/>
            <p:cNvSpPr>
              <a:spLocks/>
            </p:cNvSpPr>
            <p:nvPr/>
          </p:nvSpPr>
          <p:spPr bwMode="auto">
            <a:xfrm>
              <a:off x="7744134" y="4608125"/>
              <a:ext cx="240496" cy="178928"/>
            </a:xfrm>
            <a:custGeom>
              <a:avLst/>
              <a:gdLst>
                <a:gd name="T0" fmla="*/ 156249294 w 125"/>
                <a:gd name="T1" fmla="*/ 133569527 h 93"/>
                <a:gd name="T2" fmla="*/ 166329893 w 125"/>
                <a:gd name="T3" fmla="*/ 126008239 h 93"/>
                <a:gd name="T4" fmla="*/ 186491093 w 125"/>
                <a:gd name="T5" fmla="*/ 115927580 h 93"/>
                <a:gd name="T6" fmla="*/ 199091048 w 125"/>
                <a:gd name="T7" fmla="*/ 108367880 h 93"/>
                <a:gd name="T8" fmla="*/ 216732891 w 125"/>
                <a:gd name="T9" fmla="*/ 100806591 h 93"/>
                <a:gd name="T10" fmla="*/ 231853791 w 125"/>
                <a:gd name="T11" fmla="*/ 98287220 h 93"/>
                <a:gd name="T12" fmla="*/ 252014990 w 125"/>
                <a:gd name="T13" fmla="*/ 95766262 h 93"/>
                <a:gd name="T14" fmla="*/ 309977644 w 125"/>
                <a:gd name="T15" fmla="*/ 100806591 h 93"/>
                <a:gd name="T16" fmla="*/ 315017944 w 125"/>
                <a:gd name="T17" fmla="*/ 88206561 h 93"/>
                <a:gd name="T18" fmla="*/ 309977644 w 125"/>
                <a:gd name="T19" fmla="*/ 63004913 h 93"/>
                <a:gd name="T20" fmla="*/ 292337388 w 125"/>
                <a:gd name="T21" fmla="*/ 65524284 h 93"/>
                <a:gd name="T22" fmla="*/ 267135889 w 125"/>
                <a:gd name="T23" fmla="*/ 63004913 h 93"/>
                <a:gd name="T24" fmla="*/ 239413447 w 125"/>
                <a:gd name="T25" fmla="*/ 60483955 h 93"/>
                <a:gd name="T26" fmla="*/ 214211948 w 125"/>
                <a:gd name="T27" fmla="*/ 55443625 h 93"/>
                <a:gd name="T28" fmla="*/ 201611992 w 125"/>
                <a:gd name="T29" fmla="*/ 52924254 h 93"/>
                <a:gd name="T30" fmla="*/ 191531392 w 125"/>
                <a:gd name="T31" fmla="*/ 50403296 h 93"/>
                <a:gd name="T32" fmla="*/ 183970149 w 125"/>
                <a:gd name="T33" fmla="*/ 42843595 h 93"/>
                <a:gd name="T34" fmla="*/ 176410493 w 125"/>
                <a:gd name="T35" fmla="*/ 37803266 h 93"/>
                <a:gd name="T36" fmla="*/ 166329893 w 125"/>
                <a:gd name="T37" fmla="*/ 22682277 h 93"/>
                <a:gd name="T38" fmla="*/ 158768650 w 125"/>
                <a:gd name="T39" fmla="*/ 7561288 h 93"/>
                <a:gd name="T40" fmla="*/ 131047795 w 125"/>
                <a:gd name="T41" fmla="*/ 12601618 h 93"/>
                <a:gd name="T42" fmla="*/ 105846296 w 125"/>
                <a:gd name="T43" fmla="*/ 15120989 h 93"/>
                <a:gd name="T44" fmla="*/ 95765696 w 125"/>
                <a:gd name="T45" fmla="*/ 10080659 h 93"/>
                <a:gd name="T46" fmla="*/ 60483598 w 125"/>
                <a:gd name="T47" fmla="*/ 0 h 93"/>
                <a:gd name="T48" fmla="*/ 60483598 w 125"/>
                <a:gd name="T49" fmla="*/ 7561288 h 93"/>
                <a:gd name="T50" fmla="*/ 57962654 w 125"/>
                <a:gd name="T51" fmla="*/ 15120989 h 93"/>
                <a:gd name="T52" fmla="*/ 52922354 w 125"/>
                <a:gd name="T53" fmla="*/ 20161318 h 93"/>
                <a:gd name="T54" fmla="*/ 45362698 w 125"/>
                <a:gd name="T55" fmla="*/ 22682277 h 93"/>
                <a:gd name="T56" fmla="*/ 30241799 w 125"/>
                <a:gd name="T57" fmla="*/ 30241977 h 93"/>
                <a:gd name="T58" fmla="*/ 15120899 w 125"/>
                <a:gd name="T59" fmla="*/ 32762936 h 93"/>
                <a:gd name="T60" fmla="*/ 10080600 w 125"/>
                <a:gd name="T61" fmla="*/ 60483955 h 93"/>
                <a:gd name="T62" fmla="*/ 17640256 w 125"/>
                <a:gd name="T63" fmla="*/ 63004913 h 93"/>
                <a:gd name="T64" fmla="*/ 25201499 w 125"/>
                <a:gd name="T65" fmla="*/ 68045243 h 93"/>
                <a:gd name="T66" fmla="*/ 27720855 w 125"/>
                <a:gd name="T67" fmla="*/ 75604944 h 93"/>
                <a:gd name="T68" fmla="*/ 27720855 w 125"/>
                <a:gd name="T69" fmla="*/ 88206561 h 93"/>
                <a:gd name="T70" fmla="*/ 27720855 w 125"/>
                <a:gd name="T71" fmla="*/ 123488868 h 93"/>
                <a:gd name="T72" fmla="*/ 27720855 w 125"/>
                <a:gd name="T73" fmla="*/ 133569527 h 93"/>
                <a:gd name="T74" fmla="*/ 25201499 w 125"/>
                <a:gd name="T75" fmla="*/ 136088898 h 93"/>
                <a:gd name="T76" fmla="*/ 17640256 w 125"/>
                <a:gd name="T77" fmla="*/ 138609857 h 93"/>
                <a:gd name="T78" fmla="*/ 10080600 w 125"/>
                <a:gd name="T79" fmla="*/ 141129228 h 93"/>
                <a:gd name="T80" fmla="*/ 10080600 w 125"/>
                <a:gd name="T81" fmla="*/ 161290546 h 93"/>
                <a:gd name="T82" fmla="*/ 7559656 w 125"/>
                <a:gd name="T83" fmla="*/ 196572853 h 93"/>
                <a:gd name="T84" fmla="*/ 0 w 125"/>
                <a:gd name="T85" fmla="*/ 224295460 h 93"/>
                <a:gd name="T86" fmla="*/ 47882054 w 125"/>
                <a:gd name="T87" fmla="*/ 216734172 h 93"/>
                <a:gd name="T88" fmla="*/ 47882054 w 125"/>
                <a:gd name="T89" fmla="*/ 234376119 h 93"/>
                <a:gd name="T90" fmla="*/ 52922354 w 125"/>
                <a:gd name="T91" fmla="*/ 224295460 h 93"/>
                <a:gd name="T92" fmla="*/ 63002954 w 125"/>
                <a:gd name="T93" fmla="*/ 214214800 h 93"/>
                <a:gd name="T94" fmla="*/ 78123853 w 125"/>
                <a:gd name="T95" fmla="*/ 206653512 h 93"/>
                <a:gd name="T96" fmla="*/ 93244753 w 125"/>
                <a:gd name="T97" fmla="*/ 199093812 h 93"/>
                <a:gd name="T98" fmla="*/ 105846296 w 125"/>
                <a:gd name="T99" fmla="*/ 189013153 h 93"/>
                <a:gd name="T100" fmla="*/ 118446252 w 125"/>
                <a:gd name="T101" fmla="*/ 173892164 h 93"/>
                <a:gd name="T102" fmla="*/ 123486551 w 125"/>
                <a:gd name="T103" fmla="*/ 168851834 h 93"/>
                <a:gd name="T104" fmla="*/ 126007495 w 125"/>
                <a:gd name="T105" fmla="*/ 161290546 h 93"/>
                <a:gd name="T106" fmla="*/ 128526851 w 125"/>
                <a:gd name="T107" fmla="*/ 153730846 h 93"/>
                <a:gd name="T108" fmla="*/ 128526851 w 125"/>
                <a:gd name="T109" fmla="*/ 143650186 h 93"/>
                <a:gd name="T110" fmla="*/ 128526851 w 125"/>
                <a:gd name="T111" fmla="*/ 133569527 h 93"/>
                <a:gd name="T112" fmla="*/ 156249294 w 125"/>
                <a:gd name="T113" fmla="*/ 133569527 h 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5" h="93">
                  <a:moveTo>
                    <a:pt x="62" y="53"/>
                  </a:moveTo>
                  <a:lnTo>
                    <a:pt x="66" y="50"/>
                  </a:lnTo>
                  <a:lnTo>
                    <a:pt x="74" y="46"/>
                  </a:lnTo>
                  <a:lnTo>
                    <a:pt x="79" y="43"/>
                  </a:lnTo>
                  <a:lnTo>
                    <a:pt x="86" y="40"/>
                  </a:lnTo>
                  <a:lnTo>
                    <a:pt x="92" y="39"/>
                  </a:lnTo>
                  <a:lnTo>
                    <a:pt x="100" y="38"/>
                  </a:lnTo>
                  <a:lnTo>
                    <a:pt x="123" y="40"/>
                  </a:lnTo>
                  <a:lnTo>
                    <a:pt x="125" y="35"/>
                  </a:lnTo>
                  <a:lnTo>
                    <a:pt x="123" y="25"/>
                  </a:lnTo>
                  <a:lnTo>
                    <a:pt x="116" y="26"/>
                  </a:lnTo>
                  <a:lnTo>
                    <a:pt x="106" y="25"/>
                  </a:lnTo>
                  <a:lnTo>
                    <a:pt x="95" y="24"/>
                  </a:lnTo>
                  <a:lnTo>
                    <a:pt x="85" y="22"/>
                  </a:lnTo>
                  <a:lnTo>
                    <a:pt x="80" y="21"/>
                  </a:lnTo>
                  <a:lnTo>
                    <a:pt x="76" y="20"/>
                  </a:lnTo>
                  <a:lnTo>
                    <a:pt x="73" y="17"/>
                  </a:lnTo>
                  <a:lnTo>
                    <a:pt x="70" y="15"/>
                  </a:lnTo>
                  <a:lnTo>
                    <a:pt x="66" y="9"/>
                  </a:lnTo>
                  <a:lnTo>
                    <a:pt x="63" y="3"/>
                  </a:lnTo>
                  <a:lnTo>
                    <a:pt x="52" y="5"/>
                  </a:lnTo>
                  <a:lnTo>
                    <a:pt x="42" y="6"/>
                  </a:lnTo>
                  <a:lnTo>
                    <a:pt x="38" y="4"/>
                  </a:lnTo>
                  <a:lnTo>
                    <a:pt x="24" y="0"/>
                  </a:lnTo>
                  <a:lnTo>
                    <a:pt x="24" y="3"/>
                  </a:lnTo>
                  <a:lnTo>
                    <a:pt x="23" y="6"/>
                  </a:lnTo>
                  <a:lnTo>
                    <a:pt x="21" y="8"/>
                  </a:lnTo>
                  <a:lnTo>
                    <a:pt x="18" y="9"/>
                  </a:lnTo>
                  <a:lnTo>
                    <a:pt x="12" y="12"/>
                  </a:lnTo>
                  <a:lnTo>
                    <a:pt x="6" y="13"/>
                  </a:lnTo>
                  <a:lnTo>
                    <a:pt x="4" y="24"/>
                  </a:lnTo>
                  <a:lnTo>
                    <a:pt x="7" y="25"/>
                  </a:lnTo>
                  <a:lnTo>
                    <a:pt x="10" y="27"/>
                  </a:lnTo>
                  <a:lnTo>
                    <a:pt x="11" y="30"/>
                  </a:lnTo>
                  <a:lnTo>
                    <a:pt x="11" y="35"/>
                  </a:lnTo>
                  <a:lnTo>
                    <a:pt x="11" y="49"/>
                  </a:lnTo>
                  <a:lnTo>
                    <a:pt x="11" y="53"/>
                  </a:lnTo>
                  <a:lnTo>
                    <a:pt x="10" y="54"/>
                  </a:lnTo>
                  <a:lnTo>
                    <a:pt x="7" y="55"/>
                  </a:lnTo>
                  <a:lnTo>
                    <a:pt x="4" y="56"/>
                  </a:lnTo>
                  <a:lnTo>
                    <a:pt x="4" y="64"/>
                  </a:lnTo>
                  <a:lnTo>
                    <a:pt x="3" y="78"/>
                  </a:lnTo>
                  <a:lnTo>
                    <a:pt x="0" y="89"/>
                  </a:lnTo>
                  <a:lnTo>
                    <a:pt x="19" y="86"/>
                  </a:lnTo>
                  <a:lnTo>
                    <a:pt x="19" y="93"/>
                  </a:lnTo>
                  <a:lnTo>
                    <a:pt x="21" y="89"/>
                  </a:lnTo>
                  <a:lnTo>
                    <a:pt x="25" y="85"/>
                  </a:lnTo>
                  <a:lnTo>
                    <a:pt x="31" y="82"/>
                  </a:lnTo>
                  <a:lnTo>
                    <a:pt x="37" y="79"/>
                  </a:lnTo>
                  <a:lnTo>
                    <a:pt x="42" y="75"/>
                  </a:lnTo>
                  <a:lnTo>
                    <a:pt x="47" y="69"/>
                  </a:lnTo>
                  <a:lnTo>
                    <a:pt x="49" y="67"/>
                  </a:lnTo>
                  <a:lnTo>
                    <a:pt x="50" y="64"/>
                  </a:lnTo>
                  <a:lnTo>
                    <a:pt x="51" y="61"/>
                  </a:lnTo>
                  <a:lnTo>
                    <a:pt x="51" y="57"/>
                  </a:lnTo>
                  <a:lnTo>
                    <a:pt x="51" y="53"/>
                  </a:lnTo>
                  <a:lnTo>
                    <a:pt x="62" y="5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91" name="Freeform 713"/>
            <p:cNvSpPr>
              <a:spLocks/>
            </p:cNvSpPr>
            <p:nvPr/>
          </p:nvSpPr>
          <p:spPr bwMode="auto">
            <a:xfrm>
              <a:off x="6986092" y="4583112"/>
              <a:ext cx="148144" cy="142374"/>
            </a:xfrm>
            <a:custGeom>
              <a:avLst/>
              <a:gdLst>
                <a:gd name="T0" fmla="*/ 171369924 w 77"/>
                <a:gd name="T1" fmla="*/ 70564375 h 74"/>
                <a:gd name="T2" fmla="*/ 171369924 w 77"/>
                <a:gd name="T3" fmla="*/ 65524063 h 74"/>
                <a:gd name="T4" fmla="*/ 173889276 w 77"/>
                <a:gd name="T5" fmla="*/ 63004700 h 74"/>
                <a:gd name="T6" fmla="*/ 176410216 w 77"/>
                <a:gd name="T7" fmla="*/ 60483750 h 74"/>
                <a:gd name="T8" fmla="*/ 178929568 w 77"/>
                <a:gd name="T9" fmla="*/ 60483750 h 74"/>
                <a:gd name="T10" fmla="*/ 186490800 w 77"/>
                <a:gd name="T11" fmla="*/ 57964388 h 74"/>
                <a:gd name="T12" fmla="*/ 194050444 w 77"/>
                <a:gd name="T13" fmla="*/ 57964388 h 74"/>
                <a:gd name="T14" fmla="*/ 189010152 w 77"/>
                <a:gd name="T15" fmla="*/ 52924075 h 74"/>
                <a:gd name="T16" fmla="*/ 189010152 w 77"/>
                <a:gd name="T17" fmla="*/ 50403125 h 74"/>
                <a:gd name="T18" fmla="*/ 183969860 w 77"/>
                <a:gd name="T19" fmla="*/ 47883763 h 74"/>
                <a:gd name="T20" fmla="*/ 176410216 w 77"/>
                <a:gd name="T21" fmla="*/ 47883763 h 74"/>
                <a:gd name="T22" fmla="*/ 161289340 w 77"/>
                <a:gd name="T23" fmla="*/ 47883763 h 74"/>
                <a:gd name="T24" fmla="*/ 148687817 w 77"/>
                <a:gd name="T25" fmla="*/ 32762825 h 74"/>
                <a:gd name="T26" fmla="*/ 126007297 w 77"/>
                <a:gd name="T27" fmla="*/ 30241875 h 74"/>
                <a:gd name="T28" fmla="*/ 110886421 w 77"/>
                <a:gd name="T29" fmla="*/ 27722513 h 74"/>
                <a:gd name="T30" fmla="*/ 100805838 w 77"/>
                <a:gd name="T31" fmla="*/ 25201563 h 74"/>
                <a:gd name="T32" fmla="*/ 93244606 w 77"/>
                <a:gd name="T33" fmla="*/ 20161250 h 74"/>
                <a:gd name="T34" fmla="*/ 83164022 w 77"/>
                <a:gd name="T35" fmla="*/ 15120938 h 74"/>
                <a:gd name="T36" fmla="*/ 75604378 w 77"/>
                <a:gd name="T37" fmla="*/ 10080625 h 74"/>
                <a:gd name="T38" fmla="*/ 65523794 w 77"/>
                <a:gd name="T39" fmla="*/ 2520950 h 74"/>
                <a:gd name="T40" fmla="*/ 52922271 w 77"/>
                <a:gd name="T41" fmla="*/ 0 h 74"/>
                <a:gd name="T42" fmla="*/ 50402919 w 77"/>
                <a:gd name="T43" fmla="*/ 15120938 h 74"/>
                <a:gd name="T44" fmla="*/ 45362627 w 77"/>
                <a:gd name="T45" fmla="*/ 22682200 h 74"/>
                <a:gd name="T46" fmla="*/ 37801395 w 77"/>
                <a:gd name="T47" fmla="*/ 22682200 h 74"/>
                <a:gd name="T48" fmla="*/ 25201459 w 77"/>
                <a:gd name="T49" fmla="*/ 25201563 h 74"/>
                <a:gd name="T50" fmla="*/ 0 w 77"/>
                <a:gd name="T51" fmla="*/ 70564375 h 74"/>
                <a:gd name="T52" fmla="*/ 5040292 w 77"/>
                <a:gd name="T53" fmla="*/ 120967500 h 74"/>
                <a:gd name="T54" fmla="*/ 35282043 w 77"/>
                <a:gd name="T55" fmla="*/ 113407825 h 74"/>
                <a:gd name="T56" fmla="*/ 35282043 w 77"/>
                <a:gd name="T57" fmla="*/ 128528763 h 74"/>
                <a:gd name="T58" fmla="*/ 37801395 w 77"/>
                <a:gd name="T59" fmla="*/ 138609388 h 74"/>
                <a:gd name="T60" fmla="*/ 42841687 w 77"/>
                <a:gd name="T61" fmla="*/ 151209375 h 74"/>
                <a:gd name="T62" fmla="*/ 50402919 w 77"/>
                <a:gd name="T63" fmla="*/ 158770638 h 74"/>
                <a:gd name="T64" fmla="*/ 68043147 w 77"/>
                <a:gd name="T65" fmla="*/ 171370625 h 74"/>
                <a:gd name="T66" fmla="*/ 93244606 w 77"/>
                <a:gd name="T67" fmla="*/ 186491563 h 74"/>
                <a:gd name="T68" fmla="*/ 93244606 w 77"/>
                <a:gd name="T69" fmla="*/ 153730325 h 74"/>
                <a:gd name="T70" fmla="*/ 100805838 w 77"/>
                <a:gd name="T71" fmla="*/ 148690013 h 74"/>
                <a:gd name="T72" fmla="*/ 105846130 w 77"/>
                <a:gd name="T73" fmla="*/ 138609388 h 74"/>
                <a:gd name="T74" fmla="*/ 108365482 w 77"/>
                <a:gd name="T75" fmla="*/ 128528763 h 74"/>
                <a:gd name="T76" fmla="*/ 110886421 w 77"/>
                <a:gd name="T77" fmla="*/ 118448138 h 74"/>
                <a:gd name="T78" fmla="*/ 113405774 w 77"/>
                <a:gd name="T79" fmla="*/ 108367513 h 74"/>
                <a:gd name="T80" fmla="*/ 118446066 w 77"/>
                <a:gd name="T81" fmla="*/ 100806250 h 74"/>
                <a:gd name="T82" fmla="*/ 126007297 w 77"/>
                <a:gd name="T83" fmla="*/ 95765938 h 74"/>
                <a:gd name="T84" fmla="*/ 141128173 w 77"/>
                <a:gd name="T85" fmla="*/ 93246575 h 74"/>
                <a:gd name="T86" fmla="*/ 161289340 w 77"/>
                <a:gd name="T87" fmla="*/ 93246575 h 74"/>
                <a:gd name="T88" fmla="*/ 161289340 w 77"/>
                <a:gd name="T89" fmla="*/ 100806250 h 74"/>
                <a:gd name="T90" fmla="*/ 176410216 w 77"/>
                <a:gd name="T91" fmla="*/ 100806250 h 74"/>
                <a:gd name="T92" fmla="*/ 173889276 w 77"/>
                <a:gd name="T93" fmla="*/ 85685313 h 74"/>
                <a:gd name="T94" fmla="*/ 171369924 w 77"/>
                <a:gd name="T95" fmla="*/ 70564375 h 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7" h="74">
                  <a:moveTo>
                    <a:pt x="68" y="28"/>
                  </a:moveTo>
                  <a:lnTo>
                    <a:pt x="68" y="26"/>
                  </a:lnTo>
                  <a:lnTo>
                    <a:pt x="69" y="25"/>
                  </a:lnTo>
                  <a:lnTo>
                    <a:pt x="70" y="24"/>
                  </a:lnTo>
                  <a:lnTo>
                    <a:pt x="71" y="24"/>
                  </a:lnTo>
                  <a:lnTo>
                    <a:pt x="74" y="23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0"/>
                  </a:lnTo>
                  <a:lnTo>
                    <a:pt x="73" y="19"/>
                  </a:lnTo>
                  <a:lnTo>
                    <a:pt x="70" y="19"/>
                  </a:lnTo>
                  <a:lnTo>
                    <a:pt x="64" y="19"/>
                  </a:lnTo>
                  <a:lnTo>
                    <a:pt x="59" y="13"/>
                  </a:lnTo>
                  <a:lnTo>
                    <a:pt x="50" y="12"/>
                  </a:lnTo>
                  <a:lnTo>
                    <a:pt x="44" y="11"/>
                  </a:lnTo>
                  <a:lnTo>
                    <a:pt x="40" y="10"/>
                  </a:lnTo>
                  <a:lnTo>
                    <a:pt x="37" y="8"/>
                  </a:lnTo>
                  <a:lnTo>
                    <a:pt x="33" y="6"/>
                  </a:lnTo>
                  <a:lnTo>
                    <a:pt x="30" y="4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20" y="6"/>
                  </a:lnTo>
                  <a:lnTo>
                    <a:pt x="18" y="9"/>
                  </a:lnTo>
                  <a:lnTo>
                    <a:pt x="15" y="9"/>
                  </a:lnTo>
                  <a:lnTo>
                    <a:pt x="10" y="10"/>
                  </a:lnTo>
                  <a:lnTo>
                    <a:pt x="0" y="28"/>
                  </a:lnTo>
                  <a:lnTo>
                    <a:pt x="2" y="48"/>
                  </a:lnTo>
                  <a:lnTo>
                    <a:pt x="14" y="45"/>
                  </a:lnTo>
                  <a:lnTo>
                    <a:pt x="14" y="51"/>
                  </a:lnTo>
                  <a:lnTo>
                    <a:pt x="15" y="55"/>
                  </a:lnTo>
                  <a:lnTo>
                    <a:pt x="17" y="60"/>
                  </a:lnTo>
                  <a:lnTo>
                    <a:pt x="20" y="63"/>
                  </a:lnTo>
                  <a:lnTo>
                    <a:pt x="27" y="68"/>
                  </a:lnTo>
                  <a:lnTo>
                    <a:pt x="37" y="74"/>
                  </a:lnTo>
                  <a:lnTo>
                    <a:pt x="37" y="61"/>
                  </a:lnTo>
                  <a:lnTo>
                    <a:pt x="40" y="59"/>
                  </a:lnTo>
                  <a:lnTo>
                    <a:pt x="42" y="55"/>
                  </a:lnTo>
                  <a:lnTo>
                    <a:pt x="43" y="51"/>
                  </a:lnTo>
                  <a:lnTo>
                    <a:pt x="44" y="47"/>
                  </a:lnTo>
                  <a:lnTo>
                    <a:pt x="45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6" y="37"/>
                  </a:lnTo>
                  <a:lnTo>
                    <a:pt x="64" y="37"/>
                  </a:lnTo>
                  <a:lnTo>
                    <a:pt x="64" y="40"/>
                  </a:lnTo>
                  <a:lnTo>
                    <a:pt x="70" y="40"/>
                  </a:lnTo>
                  <a:lnTo>
                    <a:pt x="69" y="34"/>
                  </a:lnTo>
                  <a:lnTo>
                    <a:pt x="68" y="2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92" name="Freeform 714"/>
            <p:cNvSpPr>
              <a:spLocks/>
            </p:cNvSpPr>
            <p:nvPr/>
          </p:nvSpPr>
          <p:spPr bwMode="auto">
            <a:xfrm>
              <a:off x="7311240" y="4388793"/>
              <a:ext cx="561799" cy="355934"/>
            </a:xfrm>
            <a:custGeom>
              <a:avLst/>
              <a:gdLst>
                <a:gd name="T0" fmla="*/ 680442188 w 292"/>
                <a:gd name="T1" fmla="*/ 90725779 h 185"/>
                <a:gd name="T2" fmla="*/ 698084075 w 292"/>
                <a:gd name="T3" fmla="*/ 73085449 h 185"/>
                <a:gd name="T4" fmla="*/ 735885625 w 292"/>
                <a:gd name="T5" fmla="*/ 68045128 h 185"/>
                <a:gd name="T6" fmla="*/ 660280938 w 292"/>
                <a:gd name="T7" fmla="*/ 20161284 h 185"/>
                <a:gd name="T8" fmla="*/ 647680950 w 292"/>
                <a:gd name="T9" fmla="*/ 10080642 h 185"/>
                <a:gd name="T10" fmla="*/ 642640638 w 292"/>
                <a:gd name="T11" fmla="*/ 10080642 h 185"/>
                <a:gd name="T12" fmla="*/ 609877813 w 292"/>
                <a:gd name="T13" fmla="*/ 0 h 185"/>
                <a:gd name="T14" fmla="*/ 526713450 w 292"/>
                <a:gd name="T15" fmla="*/ 0 h 185"/>
                <a:gd name="T16" fmla="*/ 504031250 w 292"/>
                <a:gd name="T17" fmla="*/ 17641918 h 185"/>
                <a:gd name="T18" fmla="*/ 466229700 w 292"/>
                <a:gd name="T19" fmla="*/ 30241926 h 185"/>
                <a:gd name="T20" fmla="*/ 415826575 w 292"/>
                <a:gd name="T21" fmla="*/ 80645137 h 185"/>
                <a:gd name="T22" fmla="*/ 330141263 w 292"/>
                <a:gd name="T23" fmla="*/ 110887064 h 185"/>
                <a:gd name="T24" fmla="*/ 269657513 w 292"/>
                <a:gd name="T25" fmla="*/ 118448339 h 185"/>
                <a:gd name="T26" fmla="*/ 231854375 w 292"/>
                <a:gd name="T27" fmla="*/ 128528981 h 185"/>
                <a:gd name="T28" fmla="*/ 211693125 w 292"/>
                <a:gd name="T29" fmla="*/ 138609623 h 185"/>
                <a:gd name="T30" fmla="*/ 178931888 w 292"/>
                <a:gd name="T31" fmla="*/ 131048348 h 185"/>
                <a:gd name="T32" fmla="*/ 90725625 w 292"/>
                <a:gd name="T33" fmla="*/ 128528981 h 185"/>
                <a:gd name="T34" fmla="*/ 45362813 w 292"/>
                <a:gd name="T35" fmla="*/ 90725779 h 185"/>
                <a:gd name="T36" fmla="*/ 17641888 w 292"/>
                <a:gd name="T37" fmla="*/ 161290275 h 185"/>
                <a:gd name="T38" fmla="*/ 57964388 w 292"/>
                <a:gd name="T39" fmla="*/ 181451559 h 185"/>
                <a:gd name="T40" fmla="*/ 95765938 w 292"/>
                <a:gd name="T41" fmla="*/ 214214440 h 185"/>
                <a:gd name="T42" fmla="*/ 100806250 w 292"/>
                <a:gd name="T43" fmla="*/ 239416045 h 185"/>
                <a:gd name="T44" fmla="*/ 50403125 w 292"/>
                <a:gd name="T45" fmla="*/ 302419265 h 185"/>
                <a:gd name="T46" fmla="*/ 68045013 w 292"/>
                <a:gd name="T47" fmla="*/ 352822476 h 185"/>
                <a:gd name="T48" fmla="*/ 100806250 w 292"/>
                <a:gd name="T49" fmla="*/ 375504714 h 185"/>
                <a:gd name="T50" fmla="*/ 143649700 w 292"/>
                <a:gd name="T51" fmla="*/ 438507934 h 185"/>
                <a:gd name="T52" fmla="*/ 156249688 w 292"/>
                <a:gd name="T53" fmla="*/ 463709539 h 185"/>
                <a:gd name="T54" fmla="*/ 214214075 w 292"/>
                <a:gd name="T55" fmla="*/ 451109531 h 185"/>
                <a:gd name="T56" fmla="*/ 304939700 w 292"/>
                <a:gd name="T57" fmla="*/ 418346650 h 185"/>
                <a:gd name="T58" fmla="*/ 345262200 w 292"/>
                <a:gd name="T59" fmla="*/ 413306329 h 185"/>
                <a:gd name="T60" fmla="*/ 367942813 w 292"/>
                <a:gd name="T61" fmla="*/ 425907925 h 185"/>
                <a:gd name="T62" fmla="*/ 405745950 w 292"/>
                <a:gd name="T63" fmla="*/ 428427292 h 185"/>
                <a:gd name="T64" fmla="*/ 435987825 w 292"/>
                <a:gd name="T65" fmla="*/ 441028888 h 185"/>
                <a:gd name="T66" fmla="*/ 514111875 w 292"/>
                <a:gd name="T67" fmla="*/ 375504714 h 185"/>
                <a:gd name="T68" fmla="*/ 541834388 w 292"/>
                <a:gd name="T69" fmla="*/ 337701512 h 185"/>
                <a:gd name="T70" fmla="*/ 551915013 w 292"/>
                <a:gd name="T71" fmla="*/ 315020861 h 185"/>
                <a:gd name="T72" fmla="*/ 592237513 w 292"/>
                <a:gd name="T73" fmla="*/ 294859577 h 185"/>
                <a:gd name="T74" fmla="*/ 609877813 w 292"/>
                <a:gd name="T75" fmla="*/ 284778935 h 185"/>
                <a:gd name="T76" fmla="*/ 682963138 w 292"/>
                <a:gd name="T77" fmla="*/ 282257981 h 185"/>
                <a:gd name="T78" fmla="*/ 660280938 w 292"/>
                <a:gd name="T79" fmla="*/ 239416045 h 185"/>
                <a:gd name="T80" fmla="*/ 640119688 w 292"/>
                <a:gd name="T81" fmla="*/ 236895091 h 185"/>
                <a:gd name="T82" fmla="*/ 640119688 w 292"/>
                <a:gd name="T83" fmla="*/ 221774128 h 185"/>
                <a:gd name="T84" fmla="*/ 655240625 w 292"/>
                <a:gd name="T85" fmla="*/ 206653164 h 185"/>
                <a:gd name="T86" fmla="*/ 675401875 w 292"/>
                <a:gd name="T87" fmla="*/ 166330596 h 185"/>
                <a:gd name="T88" fmla="*/ 675401875 w 292"/>
                <a:gd name="T89" fmla="*/ 118448339 h 18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92" h="185">
                  <a:moveTo>
                    <a:pt x="271" y="44"/>
                  </a:moveTo>
                  <a:lnTo>
                    <a:pt x="269" y="40"/>
                  </a:lnTo>
                  <a:lnTo>
                    <a:pt x="270" y="36"/>
                  </a:lnTo>
                  <a:lnTo>
                    <a:pt x="271" y="33"/>
                  </a:lnTo>
                  <a:lnTo>
                    <a:pt x="274" y="31"/>
                  </a:lnTo>
                  <a:lnTo>
                    <a:pt x="277" y="29"/>
                  </a:lnTo>
                  <a:lnTo>
                    <a:pt x="283" y="28"/>
                  </a:lnTo>
                  <a:lnTo>
                    <a:pt x="287" y="27"/>
                  </a:lnTo>
                  <a:lnTo>
                    <a:pt x="292" y="27"/>
                  </a:lnTo>
                  <a:lnTo>
                    <a:pt x="285" y="9"/>
                  </a:lnTo>
                  <a:lnTo>
                    <a:pt x="265" y="9"/>
                  </a:lnTo>
                  <a:lnTo>
                    <a:pt x="262" y="8"/>
                  </a:lnTo>
                  <a:lnTo>
                    <a:pt x="259" y="7"/>
                  </a:lnTo>
                  <a:lnTo>
                    <a:pt x="258" y="5"/>
                  </a:lnTo>
                  <a:lnTo>
                    <a:pt x="257" y="4"/>
                  </a:lnTo>
                  <a:lnTo>
                    <a:pt x="256" y="3"/>
                  </a:lnTo>
                  <a:lnTo>
                    <a:pt x="255" y="4"/>
                  </a:lnTo>
                  <a:lnTo>
                    <a:pt x="254" y="7"/>
                  </a:lnTo>
                  <a:lnTo>
                    <a:pt x="240" y="4"/>
                  </a:lnTo>
                  <a:lnTo>
                    <a:pt x="242" y="0"/>
                  </a:lnTo>
                  <a:lnTo>
                    <a:pt x="236" y="3"/>
                  </a:lnTo>
                  <a:lnTo>
                    <a:pt x="233" y="4"/>
                  </a:lnTo>
                  <a:lnTo>
                    <a:pt x="209" y="0"/>
                  </a:lnTo>
                  <a:lnTo>
                    <a:pt x="207" y="3"/>
                  </a:lnTo>
                  <a:lnTo>
                    <a:pt x="204" y="6"/>
                  </a:lnTo>
                  <a:lnTo>
                    <a:pt x="200" y="7"/>
                  </a:lnTo>
                  <a:lnTo>
                    <a:pt x="194" y="9"/>
                  </a:lnTo>
                  <a:lnTo>
                    <a:pt x="190" y="10"/>
                  </a:lnTo>
                  <a:lnTo>
                    <a:pt x="185" y="12"/>
                  </a:lnTo>
                  <a:lnTo>
                    <a:pt x="180" y="15"/>
                  </a:lnTo>
                  <a:lnTo>
                    <a:pt x="177" y="18"/>
                  </a:lnTo>
                  <a:lnTo>
                    <a:pt x="165" y="32"/>
                  </a:lnTo>
                  <a:lnTo>
                    <a:pt x="157" y="44"/>
                  </a:lnTo>
                  <a:lnTo>
                    <a:pt x="141" y="44"/>
                  </a:lnTo>
                  <a:lnTo>
                    <a:pt x="131" y="44"/>
                  </a:lnTo>
                  <a:lnTo>
                    <a:pt x="124" y="45"/>
                  </a:lnTo>
                  <a:lnTo>
                    <a:pt x="116" y="47"/>
                  </a:lnTo>
                  <a:lnTo>
                    <a:pt x="107" y="47"/>
                  </a:lnTo>
                  <a:lnTo>
                    <a:pt x="100" y="48"/>
                  </a:lnTo>
                  <a:lnTo>
                    <a:pt x="95" y="50"/>
                  </a:lnTo>
                  <a:lnTo>
                    <a:pt x="92" y="51"/>
                  </a:lnTo>
                  <a:lnTo>
                    <a:pt x="90" y="53"/>
                  </a:lnTo>
                  <a:lnTo>
                    <a:pt x="86" y="54"/>
                  </a:lnTo>
                  <a:lnTo>
                    <a:pt x="84" y="55"/>
                  </a:lnTo>
                  <a:lnTo>
                    <a:pt x="81" y="56"/>
                  </a:lnTo>
                  <a:lnTo>
                    <a:pt x="76" y="56"/>
                  </a:lnTo>
                  <a:lnTo>
                    <a:pt x="71" y="52"/>
                  </a:lnTo>
                  <a:lnTo>
                    <a:pt x="63" y="47"/>
                  </a:lnTo>
                  <a:lnTo>
                    <a:pt x="41" y="47"/>
                  </a:lnTo>
                  <a:lnTo>
                    <a:pt x="36" y="51"/>
                  </a:lnTo>
                  <a:lnTo>
                    <a:pt x="29" y="53"/>
                  </a:lnTo>
                  <a:lnTo>
                    <a:pt x="16" y="53"/>
                  </a:lnTo>
                  <a:lnTo>
                    <a:pt x="18" y="36"/>
                  </a:lnTo>
                  <a:lnTo>
                    <a:pt x="5" y="47"/>
                  </a:lnTo>
                  <a:lnTo>
                    <a:pt x="0" y="45"/>
                  </a:lnTo>
                  <a:lnTo>
                    <a:pt x="7" y="64"/>
                  </a:lnTo>
                  <a:lnTo>
                    <a:pt x="12" y="66"/>
                  </a:lnTo>
                  <a:lnTo>
                    <a:pt x="18" y="69"/>
                  </a:lnTo>
                  <a:lnTo>
                    <a:pt x="23" y="72"/>
                  </a:lnTo>
                  <a:lnTo>
                    <a:pt x="29" y="75"/>
                  </a:lnTo>
                  <a:lnTo>
                    <a:pt x="34" y="81"/>
                  </a:lnTo>
                  <a:lnTo>
                    <a:pt x="38" y="85"/>
                  </a:lnTo>
                  <a:lnTo>
                    <a:pt x="40" y="90"/>
                  </a:lnTo>
                  <a:lnTo>
                    <a:pt x="41" y="95"/>
                  </a:lnTo>
                  <a:lnTo>
                    <a:pt x="40" y="95"/>
                  </a:lnTo>
                  <a:lnTo>
                    <a:pt x="31" y="111"/>
                  </a:lnTo>
                  <a:lnTo>
                    <a:pt x="20" y="109"/>
                  </a:lnTo>
                  <a:lnTo>
                    <a:pt x="20" y="120"/>
                  </a:lnTo>
                  <a:lnTo>
                    <a:pt x="25" y="120"/>
                  </a:lnTo>
                  <a:lnTo>
                    <a:pt x="25" y="138"/>
                  </a:lnTo>
                  <a:lnTo>
                    <a:pt x="27" y="140"/>
                  </a:lnTo>
                  <a:lnTo>
                    <a:pt x="29" y="143"/>
                  </a:lnTo>
                  <a:lnTo>
                    <a:pt x="35" y="146"/>
                  </a:lnTo>
                  <a:lnTo>
                    <a:pt x="40" y="149"/>
                  </a:lnTo>
                  <a:lnTo>
                    <a:pt x="50" y="154"/>
                  </a:lnTo>
                  <a:lnTo>
                    <a:pt x="58" y="157"/>
                  </a:lnTo>
                  <a:lnTo>
                    <a:pt x="57" y="174"/>
                  </a:lnTo>
                  <a:lnTo>
                    <a:pt x="57" y="182"/>
                  </a:lnTo>
                  <a:lnTo>
                    <a:pt x="58" y="184"/>
                  </a:lnTo>
                  <a:lnTo>
                    <a:pt x="62" y="184"/>
                  </a:lnTo>
                  <a:lnTo>
                    <a:pt x="67" y="185"/>
                  </a:lnTo>
                  <a:lnTo>
                    <a:pt x="74" y="184"/>
                  </a:lnTo>
                  <a:lnTo>
                    <a:pt x="85" y="179"/>
                  </a:lnTo>
                  <a:lnTo>
                    <a:pt x="103" y="172"/>
                  </a:lnTo>
                  <a:lnTo>
                    <a:pt x="112" y="169"/>
                  </a:lnTo>
                  <a:lnTo>
                    <a:pt x="121" y="166"/>
                  </a:lnTo>
                  <a:lnTo>
                    <a:pt x="129" y="164"/>
                  </a:lnTo>
                  <a:lnTo>
                    <a:pt x="136" y="163"/>
                  </a:lnTo>
                  <a:lnTo>
                    <a:pt x="137" y="164"/>
                  </a:lnTo>
                  <a:lnTo>
                    <a:pt x="140" y="167"/>
                  </a:lnTo>
                  <a:lnTo>
                    <a:pt x="143" y="168"/>
                  </a:lnTo>
                  <a:lnTo>
                    <a:pt x="146" y="169"/>
                  </a:lnTo>
                  <a:lnTo>
                    <a:pt x="150" y="169"/>
                  </a:lnTo>
                  <a:lnTo>
                    <a:pt x="155" y="170"/>
                  </a:lnTo>
                  <a:lnTo>
                    <a:pt x="161" y="170"/>
                  </a:lnTo>
                  <a:lnTo>
                    <a:pt x="165" y="170"/>
                  </a:lnTo>
                  <a:lnTo>
                    <a:pt x="168" y="172"/>
                  </a:lnTo>
                  <a:lnTo>
                    <a:pt x="173" y="175"/>
                  </a:lnTo>
                  <a:lnTo>
                    <a:pt x="207" y="160"/>
                  </a:lnTo>
                  <a:lnTo>
                    <a:pt x="205" y="153"/>
                  </a:lnTo>
                  <a:lnTo>
                    <a:pt x="204" y="149"/>
                  </a:lnTo>
                  <a:lnTo>
                    <a:pt x="204" y="138"/>
                  </a:lnTo>
                  <a:lnTo>
                    <a:pt x="211" y="136"/>
                  </a:lnTo>
                  <a:lnTo>
                    <a:pt x="215" y="134"/>
                  </a:lnTo>
                  <a:lnTo>
                    <a:pt x="217" y="131"/>
                  </a:lnTo>
                  <a:lnTo>
                    <a:pt x="218" y="129"/>
                  </a:lnTo>
                  <a:lnTo>
                    <a:pt x="219" y="125"/>
                  </a:lnTo>
                  <a:lnTo>
                    <a:pt x="222" y="120"/>
                  </a:lnTo>
                  <a:lnTo>
                    <a:pt x="229" y="118"/>
                  </a:lnTo>
                  <a:lnTo>
                    <a:pt x="235" y="117"/>
                  </a:lnTo>
                  <a:lnTo>
                    <a:pt x="238" y="116"/>
                  </a:lnTo>
                  <a:lnTo>
                    <a:pt x="240" y="115"/>
                  </a:lnTo>
                  <a:lnTo>
                    <a:pt x="242" y="113"/>
                  </a:lnTo>
                  <a:lnTo>
                    <a:pt x="244" y="109"/>
                  </a:lnTo>
                  <a:lnTo>
                    <a:pt x="267" y="106"/>
                  </a:lnTo>
                  <a:lnTo>
                    <a:pt x="271" y="112"/>
                  </a:lnTo>
                  <a:lnTo>
                    <a:pt x="283" y="107"/>
                  </a:lnTo>
                  <a:lnTo>
                    <a:pt x="267" y="95"/>
                  </a:lnTo>
                  <a:lnTo>
                    <a:pt x="262" y="95"/>
                  </a:lnTo>
                  <a:lnTo>
                    <a:pt x="258" y="95"/>
                  </a:lnTo>
                  <a:lnTo>
                    <a:pt x="256" y="95"/>
                  </a:lnTo>
                  <a:lnTo>
                    <a:pt x="254" y="94"/>
                  </a:lnTo>
                  <a:lnTo>
                    <a:pt x="254" y="92"/>
                  </a:lnTo>
                  <a:lnTo>
                    <a:pt x="254" y="90"/>
                  </a:lnTo>
                  <a:lnTo>
                    <a:pt x="254" y="88"/>
                  </a:lnTo>
                  <a:lnTo>
                    <a:pt x="256" y="86"/>
                  </a:lnTo>
                  <a:lnTo>
                    <a:pt x="258" y="84"/>
                  </a:lnTo>
                  <a:lnTo>
                    <a:pt x="260" y="82"/>
                  </a:lnTo>
                  <a:lnTo>
                    <a:pt x="266" y="79"/>
                  </a:lnTo>
                  <a:lnTo>
                    <a:pt x="271" y="77"/>
                  </a:lnTo>
                  <a:lnTo>
                    <a:pt x="268" y="66"/>
                  </a:lnTo>
                  <a:lnTo>
                    <a:pt x="267" y="55"/>
                  </a:lnTo>
                  <a:lnTo>
                    <a:pt x="267" y="53"/>
                  </a:lnTo>
                  <a:lnTo>
                    <a:pt x="268" y="47"/>
                  </a:lnTo>
                  <a:lnTo>
                    <a:pt x="271" y="44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  <a:lin ang="5400000" scaled="0"/>
            </a:gra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93" name="Freeform 715"/>
            <p:cNvSpPr>
              <a:spLocks/>
            </p:cNvSpPr>
            <p:nvPr/>
          </p:nvSpPr>
          <p:spPr bwMode="auto">
            <a:xfrm>
              <a:off x="7190031" y="4669692"/>
              <a:ext cx="219332" cy="159689"/>
            </a:xfrm>
            <a:custGeom>
              <a:avLst/>
              <a:gdLst>
                <a:gd name="T0" fmla="*/ 17641888 w 114"/>
                <a:gd name="T1" fmla="*/ 115927627 h 83"/>
                <a:gd name="T2" fmla="*/ 17641888 w 114"/>
                <a:gd name="T3" fmla="*/ 138609913 h 83"/>
                <a:gd name="T4" fmla="*/ 20161250 w 114"/>
                <a:gd name="T5" fmla="*/ 153730908 h 83"/>
                <a:gd name="T6" fmla="*/ 25201563 w 114"/>
                <a:gd name="T7" fmla="*/ 163811572 h 83"/>
                <a:gd name="T8" fmla="*/ 35282188 w 114"/>
                <a:gd name="T9" fmla="*/ 181451939 h 83"/>
                <a:gd name="T10" fmla="*/ 40322500 w 114"/>
                <a:gd name="T11" fmla="*/ 191532602 h 83"/>
                <a:gd name="T12" fmla="*/ 45362813 w 114"/>
                <a:gd name="T13" fmla="*/ 196572933 h 83"/>
                <a:gd name="T14" fmla="*/ 47883763 w 114"/>
                <a:gd name="T15" fmla="*/ 201613265 h 83"/>
                <a:gd name="T16" fmla="*/ 52924075 w 114"/>
                <a:gd name="T17" fmla="*/ 201613265 h 83"/>
                <a:gd name="T18" fmla="*/ 63004700 w 114"/>
                <a:gd name="T19" fmla="*/ 204134225 h 83"/>
                <a:gd name="T20" fmla="*/ 78125638 w 114"/>
                <a:gd name="T21" fmla="*/ 209174556 h 83"/>
                <a:gd name="T22" fmla="*/ 95765938 w 114"/>
                <a:gd name="T23" fmla="*/ 201613265 h 83"/>
                <a:gd name="T24" fmla="*/ 113407825 w 114"/>
                <a:gd name="T25" fmla="*/ 199093893 h 83"/>
                <a:gd name="T26" fmla="*/ 128528763 w 114"/>
                <a:gd name="T27" fmla="*/ 196572933 h 83"/>
                <a:gd name="T28" fmla="*/ 143649700 w 114"/>
                <a:gd name="T29" fmla="*/ 191532602 h 83"/>
                <a:gd name="T30" fmla="*/ 153730325 w 114"/>
                <a:gd name="T31" fmla="*/ 186492270 h 83"/>
                <a:gd name="T32" fmla="*/ 166330313 w 114"/>
                <a:gd name="T33" fmla="*/ 178932566 h 83"/>
                <a:gd name="T34" fmla="*/ 176410938 w 114"/>
                <a:gd name="T35" fmla="*/ 166330944 h 83"/>
                <a:gd name="T36" fmla="*/ 181451250 w 114"/>
                <a:gd name="T37" fmla="*/ 158771240 h 83"/>
                <a:gd name="T38" fmla="*/ 186491563 w 114"/>
                <a:gd name="T39" fmla="*/ 148690577 h 83"/>
                <a:gd name="T40" fmla="*/ 249496263 w 114"/>
                <a:gd name="T41" fmla="*/ 148690577 h 83"/>
                <a:gd name="T42" fmla="*/ 257055938 w 114"/>
                <a:gd name="T43" fmla="*/ 146169617 h 83"/>
                <a:gd name="T44" fmla="*/ 277217188 w 114"/>
                <a:gd name="T45" fmla="*/ 136088954 h 83"/>
                <a:gd name="T46" fmla="*/ 277217188 w 114"/>
                <a:gd name="T47" fmla="*/ 108367924 h 83"/>
                <a:gd name="T48" fmla="*/ 287297813 w 114"/>
                <a:gd name="T49" fmla="*/ 108367924 h 83"/>
                <a:gd name="T50" fmla="*/ 287297813 w 114"/>
                <a:gd name="T51" fmla="*/ 55443648 h 83"/>
                <a:gd name="T52" fmla="*/ 284778450 w 114"/>
                <a:gd name="T53" fmla="*/ 47883944 h 83"/>
                <a:gd name="T54" fmla="*/ 274697825 w 114"/>
                <a:gd name="T55" fmla="*/ 42843613 h 83"/>
                <a:gd name="T56" fmla="*/ 264617200 w 114"/>
                <a:gd name="T57" fmla="*/ 30241990 h 83"/>
                <a:gd name="T58" fmla="*/ 252015625 w 114"/>
                <a:gd name="T59" fmla="*/ 22682286 h 83"/>
                <a:gd name="T60" fmla="*/ 221773750 w 114"/>
                <a:gd name="T61" fmla="*/ 10080663 h 83"/>
                <a:gd name="T62" fmla="*/ 199093138 w 114"/>
                <a:gd name="T63" fmla="*/ 0 h 83"/>
                <a:gd name="T64" fmla="*/ 176410938 w 114"/>
                <a:gd name="T65" fmla="*/ 0 h 83"/>
                <a:gd name="T66" fmla="*/ 153730325 w 114"/>
                <a:gd name="T67" fmla="*/ 5040332 h 83"/>
                <a:gd name="T68" fmla="*/ 143649700 w 114"/>
                <a:gd name="T69" fmla="*/ 7561291 h 83"/>
                <a:gd name="T70" fmla="*/ 133569075 w 114"/>
                <a:gd name="T71" fmla="*/ 12601623 h 83"/>
                <a:gd name="T72" fmla="*/ 126007813 w 114"/>
                <a:gd name="T73" fmla="*/ 17641954 h 83"/>
                <a:gd name="T74" fmla="*/ 120967500 w 114"/>
                <a:gd name="T75" fmla="*/ 25201658 h 83"/>
                <a:gd name="T76" fmla="*/ 90725625 w 114"/>
                <a:gd name="T77" fmla="*/ 25201658 h 83"/>
                <a:gd name="T78" fmla="*/ 83165950 w 114"/>
                <a:gd name="T79" fmla="*/ 52924276 h 83"/>
                <a:gd name="T80" fmla="*/ 68045013 w 114"/>
                <a:gd name="T81" fmla="*/ 52924276 h 83"/>
                <a:gd name="T82" fmla="*/ 60483750 w 114"/>
                <a:gd name="T83" fmla="*/ 50403316 h 83"/>
                <a:gd name="T84" fmla="*/ 55443438 w 114"/>
                <a:gd name="T85" fmla="*/ 47883944 h 83"/>
                <a:gd name="T86" fmla="*/ 50403125 w 114"/>
                <a:gd name="T87" fmla="*/ 45362985 h 83"/>
                <a:gd name="T88" fmla="*/ 45362813 w 114"/>
                <a:gd name="T89" fmla="*/ 40322653 h 83"/>
                <a:gd name="T90" fmla="*/ 27722513 w 114"/>
                <a:gd name="T91" fmla="*/ 55443648 h 83"/>
                <a:gd name="T92" fmla="*/ 27722513 w 114"/>
                <a:gd name="T93" fmla="*/ 80645306 h 83"/>
                <a:gd name="T94" fmla="*/ 0 w 114"/>
                <a:gd name="T95" fmla="*/ 93246929 h 83"/>
                <a:gd name="T96" fmla="*/ 17641888 w 114"/>
                <a:gd name="T97" fmla="*/ 115927627 h 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4" h="83">
                  <a:moveTo>
                    <a:pt x="7" y="46"/>
                  </a:moveTo>
                  <a:lnTo>
                    <a:pt x="7" y="55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4" y="72"/>
                  </a:lnTo>
                  <a:lnTo>
                    <a:pt x="16" y="76"/>
                  </a:lnTo>
                  <a:lnTo>
                    <a:pt x="18" y="78"/>
                  </a:lnTo>
                  <a:lnTo>
                    <a:pt x="19" y="80"/>
                  </a:lnTo>
                  <a:lnTo>
                    <a:pt x="21" y="80"/>
                  </a:lnTo>
                  <a:lnTo>
                    <a:pt x="25" y="81"/>
                  </a:lnTo>
                  <a:lnTo>
                    <a:pt x="31" y="83"/>
                  </a:lnTo>
                  <a:lnTo>
                    <a:pt x="38" y="80"/>
                  </a:lnTo>
                  <a:lnTo>
                    <a:pt x="45" y="79"/>
                  </a:lnTo>
                  <a:lnTo>
                    <a:pt x="51" y="78"/>
                  </a:lnTo>
                  <a:lnTo>
                    <a:pt x="57" y="76"/>
                  </a:lnTo>
                  <a:lnTo>
                    <a:pt x="61" y="74"/>
                  </a:lnTo>
                  <a:lnTo>
                    <a:pt x="66" y="71"/>
                  </a:lnTo>
                  <a:lnTo>
                    <a:pt x="70" y="66"/>
                  </a:lnTo>
                  <a:lnTo>
                    <a:pt x="72" y="63"/>
                  </a:lnTo>
                  <a:lnTo>
                    <a:pt x="74" y="59"/>
                  </a:lnTo>
                  <a:lnTo>
                    <a:pt x="99" y="59"/>
                  </a:lnTo>
                  <a:lnTo>
                    <a:pt x="102" y="58"/>
                  </a:lnTo>
                  <a:lnTo>
                    <a:pt x="110" y="54"/>
                  </a:lnTo>
                  <a:lnTo>
                    <a:pt x="110" y="43"/>
                  </a:lnTo>
                  <a:lnTo>
                    <a:pt x="114" y="43"/>
                  </a:lnTo>
                  <a:lnTo>
                    <a:pt x="114" y="22"/>
                  </a:lnTo>
                  <a:lnTo>
                    <a:pt x="113" y="19"/>
                  </a:lnTo>
                  <a:lnTo>
                    <a:pt x="109" y="17"/>
                  </a:lnTo>
                  <a:lnTo>
                    <a:pt x="105" y="12"/>
                  </a:lnTo>
                  <a:lnTo>
                    <a:pt x="100" y="9"/>
                  </a:lnTo>
                  <a:lnTo>
                    <a:pt x="88" y="4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61" y="2"/>
                  </a:lnTo>
                  <a:lnTo>
                    <a:pt x="57" y="3"/>
                  </a:lnTo>
                  <a:lnTo>
                    <a:pt x="53" y="5"/>
                  </a:lnTo>
                  <a:lnTo>
                    <a:pt x="50" y="7"/>
                  </a:lnTo>
                  <a:lnTo>
                    <a:pt x="48" y="10"/>
                  </a:lnTo>
                  <a:lnTo>
                    <a:pt x="36" y="10"/>
                  </a:lnTo>
                  <a:lnTo>
                    <a:pt x="33" y="21"/>
                  </a:lnTo>
                  <a:lnTo>
                    <a:pt x="27" y="21"/>
                  </a:lnTo>
                  <a:lnTo>
                    <a:pt x="24" y="20"/>
                  </a:lnTo>
                  <a:lnTo>
                    <a:pt x="22" y="19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1" y="22"/>
                  </a:lnTo>
                  <a:lnTo>
                    <a:pt x="11" y="32"/>
                  </a:lnTo>
                  <a:lnTo>
                    <a:pt x="0" y="37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94" name="Freeform 716"/>
            <p:cNvSpPr>
              <a:spLocks/>
            </p:cNvSpPr>
            <p:nvPr/>
          </p:nvSpPr>
          <p:spPr bwMode="auto">
            <a:xfrm>
              <a:off x="6074131" y="4673539"/>
              <a:ext cx="71186" cy="165461"/>
            </a:xfrm>
            <a:custGeom>
              <a:avLst/>
              <a:gdLst>
                <a:gd name="T0" fmla="*/ 75604044 w 37"/>
                <a:gd name="T1" fmla="*/ 50403125 h 86"/>
                <a:gd name="T2" fmla="*/ 57962307 w 37"/>
                <a:gd name="T3" fmla="*/ 52924075 h 86"/>
                <a:gd name="T4" fmla="*/ 45362426 w 37"/>
                <a:gd name="T5" fmla="*/ 55443438 h 86"/>
                <a:gd name="T6" fmla="*/ 30241618 w 37"/>
                <a:gd name="T7" fmla="*/ 57964388 h 86"/>
                <a:gd name="T8" fmla="*/ 20161078 w 37"/>
                <a:gd name="T9" fmla="*/ 65524063 h 86"/>
                <a:gd name="T10" fmla="*/ 12599880 w 37"/>
                <a:gd name="T11" fmla="*/ 73085325 h 86"/>
                <a:gd name="T12" fmla="*/ 7559611 w 37"/>
                <a:gd name="T13" fmla="*/ 80645000 h 86"/>
                <a:gd name="T14" fmla="*/ 2519341 w 37"/>
                <a:gd name="T15" fmla="*/ 90725625 h 86"/>
                <a:gd name="T16" fmla="*/ 0 w 37"/>
                <a:gd name="T17" fmla="*/ 103327200 h 86"/>
                <a:gd name="T18" fmla="*/ 0 w 37"/>
                <a:gd name="T19" fmla="*/ 113407825 h 86"/>
                <a:gd name="T20" fmla="*/ 0 w 37"/>
                <a:gd name="T21" fmla="*/ 123488450 h 86"/>
                <a:gd name="T22" fmla="*/ 0 w 37"/>
                <a:gd name="T23" fmla="*/ 136088438 h 86"/>
                <a:gd name="T24" fmla="*/ 5040270 w 37"/>
                <a:gd name="T25" fmla="*/ 146169063 h 86"/>
                <a:gd name="T26" fmla="*/ 12599880 w 37"/>
                <a:gd name="T27" fmla="*/ 171370625 h 86"/>
                <a:gd name="T28" fmla="*/ 25201348 w 37"/>
                <a:gd name="T29" fmla="*/ 191531875 h 86"/>
                <a:gd name="T30" fmla="*/ 20161078 w 37"/>
                <a:gd name="T31" fmla="*/ 204133450 h 86"/>
                <a:gd name="T32" fmla="*/ 52922037 w 37"/>
                <a:gd name="T33" fmla="*/ 216733438 h 86"/>
                <a:gd name="T34" fmla="*/ 65523505 w 37"/>
                <a:gd name="T35" fmla="*/ 196572188 h 86"/>
                <a:gd name="T36" fmla="*/ 65523505 w 37"/>
                <a:gd name="T37" fmla="*/ 181451250 h 86"/>
                <a:gd name="T38" fmla="*/ 68042846 w 37"/>
                <a:gd name="T39" fmla="*/ 166330313 h 86"/>
                <a:gd name="T40" fmla="*/ 73083115 w 37"/>
                <a:gd name="T41" fmla="*/ 156249688 h 86"/>
                <a:gd name="T42" fmla="*/ 75604044 w 37"/>
                <a:gd name="T43" fmla="*/ 146169063 h 86"/>
                <a:gd name="T44" fmla="*/ 83163655 w 37"/>
                <a:gd name="T45" fmla="*/ 128528763 h 86"/>
                <a:gd name="T46" fmla="*/ 88203924 w 37"/>
                <a:gd name="T47" fmla="*/ 105846563 h 86"/>
                <a:gd name="T48" fmla="*/ 93244194 w 37"/>
                <a:gd name="T49" fmla="*/ 83165950 h 86"/>
                <a:gd name="T50" fmla="*/ 93244194 w 37"/>
                <a:gd name="T51" fmla="*/ 55443438 h 86"/>
                <a:gd name="T52" fmla="*/ 93244194 w 37"/>
                <a:gd name="T53" fmla="*/ 20161250 h 86"/>
                <a:gd name="T54" fmla="*/ 93244194 w 37"/>
                <a:gd name="T55" fmla="*/ 0 h 86"/>
                <a:gd name="T56" fmla="*/ 85684583 w 37"/>
                <a:gd name="T57" fmla="*/ 5040313 h 86"/>
                <a:gd name="T58" fmla="*/ 78123385 w 37"/>
                <a:gd name="T59" fmla="*/ 10080625 h 86"/>
                <a:gd name="T60" fmla="*/ 75604044 w 37"/>
                <a:gd name="T61" fmla="*/ 17641888 h 86"/>
                <a:gd name="T62" fmla="*/ 75604044 w 37"/>
                <a:gd name="T63" fmla="*/ 30241875 h 86"/>
                <a:gd name="T64" fmla="*/ 75604044 w 37"/>
                <a:gd name="T65" fmla="*/ 50403125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7" h="86">
                  <a:moveTo>
                    <a:pt x="30" y="20"/>
                  </a:moveTo>
                  <a:lnTo>
                    <a:pt x="23" y="21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8" y="26"/>
                  </a:lnTo>
                  <a:lnTo>
                    <a:pt x="5" y="29"/>
                  </a:lnTo>
                  <a:lnTo>
                    <a:pt x="3" y="32"/>
                  </a:lnTo>
                  <a:lnTo>
                    <a:pt x="1" y="36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4"/>
                  </a:lnTo>
                  <a:lnTo>
                    <a:pt x="2" y="58"/>
                  </a:lnTo>
                  <a:lnTo>
                    <a:pt x="5" y="68"/>
                  </a:lnTo>
                  <a:lnTo>
                    <a:pt x="10" y="76"/>
                  </a:lnTo>
                  <a:lnTo>
                    <a:pt x="8" y="81"/>
                  </a:lnTo>
                  <a:lnTo>
                    <a:pt x="21" y="86"/>
                  </a:lnTo>
                  <a:lnTo>
                    <a:pt x="26" y="78"/>
                  </a:lnTo>
                  <a:lnTo>
                    <a:pt x="26" y="72"/>
                  </a:lnTo>
                  <a:lnTo>
                    <a:pt x="27" y="66"/>
                  </a:lnTo>
                  <a:lnTo>
                    <a:pt x="29" y="62"/>
                  </a:lnTo>
                  <a:lnTo>
                    <a:pt x="30" y="58"/>
                  </a:lnTo>
                  <a:lnTo>
                    <a:pt x="33" y="51"/>
                  </a:lnTo>
                  <a:lnTo>
                    <a:pt x="35" y="42"/>
                  </a:lnTo>
                  <a:lnTo>
                    <a:pt x="37" y="33"/>
                  </a:lnTo>
                  <a:lnTo>
                    <a:pt x="37" y="22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34" y="2"/>
                  </a:lnTo>
                  <a:lnTo>
                    <a:pt x="31" y="4"/>
                  </a:lnTo>
                  <a:lnTo>
                    <a:pt x="30" y="7"/>
                  </a:lnTo>
                  <a:lnTo>
                    <a:pt x="30" y="12"/>
                  </a:lnTo>
                  <a:lnTo>
                    <a:pt x="30" y="20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  <a:lin ang="5400000" scaled="0"/>
            </a:gra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95" name="Freeform 717"/>
            <p:cNvSpPr>
              <a:spLocks/>
            </p:cNvSpPr>
            <p:nvPr/>
          </p:nvSpPr>
          <p:spPr bwMode="auto">
            <a:xfrm>
              <a:off x="4286765" y="4602353"/>
              <a:ext cx="367478" cy="544483"/>
            </a:xfrm>
            <a:custGeom>
              <a:avLst/>
              <a:gdLst>
                <a:gd name="T0" fmla="*/ 239413655 w 191"/>
                <a:gd name="T1" fmla="*/ 0 h 283"/>
                <a:gd name="T2" fmla="*/ 221773384 w 191"/>
                <a:gd name="T3" fmla="*/ 2520953 h 283"/>
                <a:gd name="T4" fmla="*/ 211692776 w 191"/>
                <a:gd name="T5" fmla="*/ 10080636 h 283"/>
                <a:gd name="T6" fmla="*/ 201612168 w 191"/>
                <a:gd name="T7" fmla="*/ 35282227 h 283"/>
                <a:gd name="T8" fmla="*/ 199091222 w 191"/>
                <a:gd name="T9" fmla="*/ 103327315 h 283"/>
                <a:gd name="T10" fmla="*/ 189010613 w 191"/>
                <a:gd name="T11" fmla="*/ 141128907 h 283"/>
                <a:gd name="T12" fmla="*/ 173889701 w 191"/>
                <a:gd name="T13" fmla="*/ 168851450 h 283"/>
                <a:gd name="T14" fmla="*/ 143647876 w 191"/>
                <a:gd name="T15" fmla="*/ 209173995 h 283"/>
                <a:gd name="T16" fmla="*/ 138607571 w 191"/>
                <a:gd name="T17" fmla="*/ 241935269 h 283"/>
                <a:gd name="T18" fmla="*/ 128526963 w 191"/>
                <a:gd name="T19" fmla="*/ 259577176 h 283"/>
                <a:gd name="T20" fmla="*/ 85685171 w 191"/>
                <a:gd name="T21" fmla="*/ 297378768 h 283"/>
                <a:gd name="T22" fmla="*/ 52922400 w 191"/>
                <a:gd name="T23" fmla="*/ 342741631 h 283"/>
                <a:gd name="T24" fmla="*/ 30241825 w 191"/>
                <a:gd name="T25" fmla="*/ 390625447 h 283"/>
                <a:gd name="T26" fmla="*/ 5040304 w 191"/>
                <a:gd name="T27" fmla="*/ 395665765 h 283"/>
                <a:gd name="T28" fmla="*/ 0 w 191"/>
                <a:gd name="T29" fmla="*/ 413306085 h 283"/>
                <a:gd name="T30" fmla="*/ 37801488 w 191"/>
                <a:gd name="T31" fmla="*/ 446068946 h 283"/>
                <a:gd name="T32" fmla="*/ 40322434 w 191"/>
                <a:gd name="T33" fmla="*/ 483870539 h 283"/>
                <a:gd name="T34" fmla="*/ 60483650 w 191"/>
                <a:gd name="T35" fmla="*/ 491431809 h 283"/>
                <a:gd name="T36" fmla="*/ 65523954 w 191"/>
                <a:gd name="T37" fmla="*/ 501512446 h 283"/>
                <a:gd name="T38" fmla="*/ 65523954 w 191"/>
                <a:gd name="T39" fmla="*/ 524193083 h 283"/>
                <a:gd name="T40" fmla="*/ 57962704 w 191"/>
                <a:gd name="T41" fmla="*/ 544354356 h 283"/>
                <a:gd name="T42" fmla="*/ 47882096 w 191"/>
                <a:gd name="T43" fmla="*/ 551915627 h 283"/>
                <a:gd name="T44" fmla="*/ 35282129 w 191"/>
                <a:gd name="T45" fmla="*/ 630039764 h 283"/>
                <a:gd name="T46" fmla="*/ 27720879 w 191"/>
                <a:gd name="T47" fmla="*/ 677923579 h 283"/>
                <a:gd name="T48" fmla="*/ 78123921 w 191"/>
                <a:gd name="T49" fmla="*/ 695563899 h 283"/>
                <a:gd name="T50" fmla="*/ 120967301 w 191"/>
                <a:gd name="T51" fmla="*/ 708165488 h 283"/>
                <a:gd name="T52" fmla="*/ 146168821 w 191"/>
                <a:gd name="T53" fmla="*/ 713205806 h 283"/>
                <a:gd name="T54" fmla="*/ 163809092 w 191"/>
                <a:gd name="T55" fmla="*/ 708165488 h 283"/>
                <a:gd name="T56" fmla="*/ 176410647 w 191"/>
                <a:gd name="T57" fmla="*/ 677923579 h 283"/>
                <a:gd name="T58" fmla="*/ 183970309 w 191"/>
                <a:gd name="T59" fmla="*/ 640120400 h 283"/>
                <a:gd name="T60" fmla="*/ 194050918 w 191"/>
                <a:gd name="T61" fmla="*/ 622480080 h 283"/>
                <a:gd name="T62" fmla="*/ 211692776 w 191"/>
                <a:gd name="T63" fmla="*/ 604838173 h 283"/>
                <a:gd name="T64" fmla="*/ 244453959 w 191"/>
                <a:gd name="T65" fmla="*/ 592238172 h 283"/>
                <a:gd name="T66" fmla="*/ 254534568 w 191"/>
                <a:gd name="T67" fmla="*/ 579636583 h 283"/>
                <a:gd name="T68" fmla="*/ 249494264 w 191"/>
                <a:gd name="T69" fmla="*/ 556955945 h 283"/>
                <a:gd name="T70" fmla="*/ 246974905 w 191"/>
                <a:gd name="T71" fmla="*/ 524193083 h 283"/>
                <a:gd name="T72" fmla="*/ 252015209 w 191"/>
                <a:gd name="T73" fmla="*/ 504031811 h 283"/>
                <a:gd name="T74" fmla="*/ 264615176 w 191"/>
                <a:gd name="T75" fmla="*/ 486391491 h 283"/>
                <a:gd name="T76" fmla="*/ 289816697 w 191"/>
                <a:gd name="T77" fmla="*/ 458668948 h 283"/>
                <a:gd name="T78" fmla="*/ 269655480 w 191"/>
                <a:gd name="T79" fmla="*/ 413306085 h 283"/>
                <a:gd name="T80" fmla="*/ 262095818 w 191"/>
                <a:gd name="T81" fmla="*/ 352822268 h 283"/>
                <a:gd name="T82" fmla="*/ 289816697 w 191"/>
                <a:gd name="T83" fmla="*/ 357862586 h 283"/>
                <a:gd name="T84" fmla="*/ 320058522 w 191"/>
                <a:gd name="T85" fmla="*/ 355343220 h 283"/>
                <a:gd name="T86" fmla="*/ 335179435 w 191"/>
                <a:gd name="T87" fmla="*/ 345262584 h 283"/>
                <a:gd name="T88" fmla="*/ 342740685 w 191"/>
                <a:gd name="T89" fmla="*/ 312499723 h 283"/>
                <a:gd name="T90" fmla="*/ 345260043 w 191"/>
                <a:gd name="T91" fmla="*/ 279738449 h 283"/>
                <a:gd name="T92" fmla="*/ 372982510 w 191"/>
                <a:gd name="T93" fmla="*/ 252015905 h 283"/>
                <a:gd name="T94" fmla="*/ 385582477 w 191"/>
                <a:gd name="T95" fmla="*/ 211693361 h 283"/>
                <a:gd name="T96" fmla="*/ 388103423 w 191"/>
                <a:gd name="T97" fmla="*/ 163811132 h 283"/>
                <a:gd name="T98" fmla="*/ 413304943 w 191"/>
                <a:gd name="T99" fmla="*/ 158770814 h 283"/>
                <a:gd name="T100" fmla="*/ 428425856 w 191"/>
                <a:gd name="T101" fmla="*/ 146169225 h 283"/>
                <a:gd name="T102" fmla="*/ 448587073 w 191"/>
                <a:gd name="T103" fmla="*/ 131048271 h 283"/>
                <a:gd name="T104" fmla="*/ 481348256 w 191"/>
                <a:gd name="T105" fmla="*/ 123488587 h 283"/>
                <a:gd name="T106" fmla="*/ 456146735 w 191"/>
                <a:gd name="T107" fmla="*/ 88206361 h 283"/>
                <a:gd name="T108" fmla="*/ 430945214 w 191"/>
                <a:gd name="T109" fmla="*/ 55443499 h 283"/>
                <a:gd name="T110" fmla="*/ 365421260 w 191"/>
                <a:gd name="T111" fmla="*/ 57964452 h 283"/>
                <a:gd name="T112" fmla="*/ 342740685 w 191"/>
                <a:gd name="T113" fmla="*/ 57964452 h 283"/>
                <a:gd name="T114" fmla="*/ 325098826 w 191"/>
                <a:gd name="T115" fmla="*/ 47883816 h 283"/>
                <a:gd name="T116" fmla="*/ 312498860 w 191"/>
                <a:gd name="T117" fmla="*/ 37803180 h 283"/>
                <a:gd name="T118" fmla="*/ 282257035 w 191"/>
                <a:gd name="T119" fmla="*/ 32762861 h 283"/>
                <a:gd name="T120" fmla="*/ 267136122 w 191"/>
                <a:gd name="T121" fmla="*/ 0 h 2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1" h="283">
                  <a:moveTo>
                    <a:pt x="106" y="0"/>
                  </a:moveTo>
                  <a:lnTo>
                    <a:pt x="95" y="0"/>
                  </a:lnTo>
                  <a:lnTo>
                    <a:pt x="90" y="0"/>
                  </a:lnTo>
                  <a:lnTo>
                    <a:pt x="88" y="1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1" y="9"/>
                  </a:lnTo>
                  <a:lnTo>
                    <a:pt x="80" y="14"/>
                  </a:lnTo>
                  <a:lnTo>
                    <a:pt x="79" y="29"/>
                  </a:lnTo>
                  <a:lnTo>
                    <a:pt x="79" y="41"/>
                  </a:lnTo>
                  <a:lnTo>
                    <a:pt x="77" y="50"/>
                  </a:lnTo>
                  <a:lnTo>
                    <a:pt x="75" y="56"/>
                  </a:lnTo>
                  <a:lnTo>
                    <a:pt x="72" y="62"/>
                  </a:lnTo>
                  <a:lnTo>
                    <a:pt x="69" y="67"/>
                  </a:lnTo>
                  <a:lnTo>
                    <a:pt x="61" y="75"/>
                  </a:lnTo>
                  <a:lnTo>
                    <a:pt x="57" y="83"/>
                  </a:lnTo>
                  <a:lnTo>
                    <a:pt x="56" y="90"/>
                  </a:lnTo>
                  <a:lnTo>
                    <a:pt x="55" y="96"/>
                  </a:lnTo>
                  <a:lnTo>
                    <a:pt x="53" y="100"/>
                  </a:lnTo>
                  <a:lnTo>
                    <a:pt x="51" y="103"/>
                  </a:lnTo>
                  <a:lnTo>
                    <a:pt x="45" y="110"/>
                  </a:lnTo>
                  <a:lnTo>
                    <a:pt x="34" y="118"/>
                  </a:lnTo>
                  <a:lnTo>
                    <a:pt x="28" y="124"/>
                  </a:lnTo>
                  <a:lnTo>
                    <a:pt x="21" y="136"/>
                  </a:lnTo>
                  <a:lnTo>
                    <a:pt x="15" y="148"/>
                  </a:lnTo>
                  <a:lnTo>
                    <a:pt x="12" y="155"/>
                  </a:lnTo>
                  <a:lnTo>
                    <a:pt x="6" y="156"/>
                  </a:lnTo>
                  <a:lnTo>
                    <a:pt x="2" y="157"/>
                  </a:lnTo>
                  <a:lnTo>
                    <a:pt x="0" y="160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5" y="177"/>
                  </a:lnTo>
                  <a:lnTo>
                    <a:pt x="10" y="191"/>
                  </a:lnTo>
                  <a:lnTo>
                    <a:pt x="16" y="192"/>
                  </a:lnTo>
                  <a:lnTo>
                    <a:pt x="22" y="194"/>
                  </a:lnTo>
                  <a:lnTo>
                    <a:pt x="24" y="195"/>
                  </a:lnTo>
                  <a:lnTo>
                    <a:pt x="25" y="197"/>
                  </a:lnTo>
                  <a:lnTo>
                    <a:pt x="26" y="199"/>
                  </a:lnTo>
                  <a:lnTo>
                    <a:pt x="27" y="201"/>
                  </a:lnTo>
                  <a:lnTo>
                    <a:pt x="26" y="208"/>
                  </a:lnTo>
                  <a:lnTo>
                    <a:pt x="24" y="213"/>
                  </a:lnTo>
                  <a:lnTo>
                    <a:pt x="23" y="216"/>
                  </a:lnTo>
                  <a:lnTo>
                    <a:pt x="21" y="218"/>
                  </a:lnTo>
                  <a:lnTo>
                    <a:pt x="19" y="219"/>
                  </a:lnTo>
                  <a:lnTo>
                    <a:pt x="15" y="220"/>
                  </a:lnTo>
                  <a:lnTo>
                    <a:pt x="14" y="250"/>
                  </a:lnTo>
                  <a:lnTo>
                    <a:pt x="0" y="268"/>
                  </a:lnTo>
                  <a:lnTo>
                    <a:pt x="11" y="269"/>
                  </a:lnTo>
                  <a:lnTo>
                    <a:pt x="21" y="273"/>
                  </a:lnTo>
                  <a:lnTo>
                    <a:pt x="31" y="276"/>
                  </a:lnTo>
                  <a:lnTo>
                    <a:pt x="40" y="279"/>
                  </a:lnTo>
                  <a:lnTo>
                    <a:pt x="48" y="281"/>
                  </a:lnTo>
                  <a:lnTo>
                    <a:pt x="55" y="283"/>
                  </a:lnTo>
                  <a:lnTo>
                    <a:pt x="58" y="283"/>
                  </a:lnTo>
                  <a:lnTo>
                    <a:pt x="61" y="282"/>
                  </a:lnTo>
                  <a:lnTo>
                    <a:pt x="65" y="281"/>
                  </a:lnTo>
                  <a:lnTo>
                    <a:pt x="68" y="279"/>
                  </a:lnTo>
                  <a:lnTo>
                    <a:pt x="70" y="269"/>
                  </a:lnTo>
                  <a:lnTo>
                    <a:pt x="72" y="257"/>
                  </a:lnTo>
                  <a:lnTo>
                    <a:pt x="73" y="254"/>
                  </a:lnTo>
                  <a:lnTo>
                    <a:pt x="75" y="250"/>
                  </a:lnTo>
                  <a:lnTo>
                    <a:pt x="77" y="247"/>
                  </a:lnTo>
                  <a:lnTo>
                    <a:pt x="80" y="244"/>
                  </a:lnTo>
                  <a:lnTo>
                    <a:pt x="84" y="240"/>
                  </a:lnTo>
                  <a:lnTo>
                    <a:pt x="89" y="238"/>
                  </a:lnTo>
                  <a:lnTo>
                    <a:pt x="97" y="235"/>
                  </a:lnTo>
                  <a:lnTo>
                    <a:pt x="104" y="233"/>
                  </a:lnTo>
                  <a:lnTo>
                    <a:pt x="101" y="230"/>
                  </a:lnTo>
                  <a:lnTo>
                    <a:pt x="100" y="226"/>
                  </a:lnTo>
                  <a:lnTo>
                    <a:pt x="99" y="221"/>
                  </a:lnTo>
                  <a:lnTo>
                    <a:pt x="98" y="215"/>
                  </a:lnTo>
                  <a:lnTo>
                    <a:pt x="98" y="208"/>
                  </a:lnTo>
                  <a:lnTo>
                    <a:pt x="99" y="203"/>
                  </a:lnTo>
                  <a:lnTo>
                    <a:pt x="100" y="200"/>
                  </a:lnTo>
                  <a:lnTo>
                    <a:pt x="102" y="196"/>
                  </a:lnTo>
                  <a:lnTo>
                    <a:pt x="105" y="193"/>
                  </a:lnTo>
                  <a:lnTo>
                    <a:pt x="110" y="186"/>
                  </a:lnTo>
                  <a:lnTo>
                    <a:pt x="115" y="182"/>
                  </a:lnTo>
                  <a:lnTo>
                    <a:pt x="110" y="173"/>
                  </a:lnTo>
                  <a:lnTo>
                    <a:pt x="107" y="164"/>
                  </a:lnTo>
                  <a:lnTo>
                    <a:pt x="105" y="153"/>
                  </a:lnTo>
                  <a:lnTo>
                    <a:pt x="104" y="140"/>
                  </a:lnTo>
                  <a:lnTo>
                    <a:pt x="110" y="141"/>
                  </a:lnTo>
                  <a:lnTo>
                    <a:pt x="115" y="142"/>
                  </a:lnTo>
                  <a:lnTo>
                    <a:pt x="124" y="142"/>
                  </a:lnTo>
                  <a:lnTo>
                    <a:pt x="127" y="141"/>
                  </a:lnTo>
                  <a:lnTo>
                    <a:pt x="130" y="139"/>
                  </a:lnTo>
                  <a:lnTo>
                    <a:pt x="133" y="137"/>
                  </a:lnTo>
                  <a:lnTo>
                    <a:pt x="134" y="133"/>
                  </a:lnTo>
                  <a:lnTo>
                    <a:pt x="136" y="124"/>
                  </a:lnTo>
                  <a:lnTo>
                    <a:pt x="137" y="116"/>
                  </a:lnTo>
                  <a:lnTo>
                    <a:pt x="137" y="111"/>
                  </a:lnTo>
                  <a:lnTo>
                    <a:pt x="144" y="111"/>
                  </a:lnTo>
                  <a:lnTo>
                    <a:pt x="148" y="100"/>
                  </a:lnTo>
                  <a:lnTo>
                    <a:pt x="151" y="92"/>
                  </a:lnTo>
                  <a:lnTo>
                    <a:pt x="153" y="84"/>
                  </a:lnTo>
                  <a:lnTo>
                    <a:pt x="154" y="73"/>
                  </a:lnTo>
                  <a:lnTo>
                    <a:pt x="154" y="65"/>
                  </a:lnTo>
                  <a:lnTo>
                    <a:pt x="160" y="65"/>
                  </a:lnTo>
                  <a:lnTo>
                    <a:pt x="164" y="63"/>
                  </a:lnTo>
                  <a:lnTo>
                    <a:pt x="167" y="61"/>
                  </a:lnTo>
                  <a:lnTo>
                    <a:pt x="170" y="58"/>
                  </a:lnTo>
                  <a:lnTo>
                    <a:pt x="173" y="55"/>
                  </a:lnTo>
                  <a:lnTo>
                    <a:pt x="178" y="52"/>
                  </a:lnTo>
                  <a:lnTo>
                    <a:pt x="183" y="50"/>
                  </a:lnTo>
                  <a:lnTo>
                    <a:pt x="191" y="49"/>
                  </a:lnTo>
                  <a:lnTo>
                    <a:pt x="185" y="41"/>
                  </a:lnTo>
                  <a:lnTo>
                    <a:pt x="181" y="35"/>
                  </a:lnTo>
                  <a:lnTo>
                    <a:pt x="181" y="22"/>
                  </a:lnTo>
                  <a:lnTo>
                    <a:pt x="171" y="22"/>
                  </a:lnTo>
                  <a:lnTo>
                    <a:pt x="158" y="23"/>
                  </a:lnTo>
                  <a:lnTo>
                    <a:pt x="145" y="23"/>
                  </a:lnTo>
                  <a:lnTo>
                    <a:pt x="140" y="23"/>
                  </a:lnTo>
                  <a:lnTo>
                    <a:pt x="136" y="23"/>
                  </a:lnTo>
                  <a:lnTo>
                    <a:pt x="132" y="20"/>
                  </a:lnTo>
                  <a:lnTo>
                    <a:pt x="129" y="19"/>
                  </a:lnTo>
                  <a:lnTo>
                    <a:pt x="127" y="17"/>
                  </a:lnTo>
                  <a:lnTo>
                    <a:pt x="124" y="15"/>
                  </a:lnTo>
                  <a:lnTo>
                    <a:pt x="118" y="14"/>
                  </a:lnTo>
                  <a:lnTo>
                    <a:pt x="112" y="13"/>
                  </a:lnTo>
                  <a:lnTo>
                    <a:pt x="104" y="13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00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96" name="Freeform 718"/>
            <p:cNvSpPr>
              <a:spLocks/>
            </p:cNvSpPr>
            <p:nvPr/>
          </p:nvSpPr>
          <p:spPr bwMode="auto">
            <a:xfrm>
              <a:off x="7070746" y="4673539"/>
              <a:ext cx="171233" cy="300138"/>
            </a:xfrm>
            <a:custGeom>
              <a:avLst/>
              <a:gdLst>
                <a:gd name="T0" fmla="*/ 224292319 w 89"/>
                <a:gd name="T1" fmla="*/ 252015625 h 156"/>
                <a:gd name="T2" fmla="*/ 214211729 w 89"/>
                <a:gd name="T3" fmla="*/ 234375325 h 156"/>
                <a:gd name="T4" fmla="*/ 201611787 w 89"/>
                <a:gd name="T5" fmla="*/ 221773750 h 156"/>
                <a:gd name="T6" fmla="*/ 189010256 w 89"/>
                <a:gd name="T7" fmla="*/ 211693125 h 156"/>
                <a:gd name="T8" fmla="*/ 176410313 w 89"/>
                <a:gd name="T9" fmla="*/ 201612500 h 156"/>
                <a:gd name="T10" fmla="*/ 166329724 w 89"/>
                <a:gd name="T11" fmla="*/ 189012513 h 156"/>
                <a:gd name="T12" fmla="*/ 158768488 w 89"/>
                <a:gd name="T13" fmla="*/ 173891575 h 156"/>
                <a:gd name="T14" fmla="*/ 153728193 w 89"/>
                <a:gd name="T15" fmla="*/ 151209375 h 156"/>
                <a:gd name="T16" fmla="*/ 151208840 w 89"/>
                <a:gd name="T17" fmla="*/ 123488450 h 156"/>
                <a:gd name="T18" fmla="*/ 146168545 w 89"/>
                <a:gd name="T19" fmla="*/ 113407825 h 156"/>
                <a:gd name="T20" fmla="*/ 141128251 w 89"/>
                <a:gd name="T21" fmla="*/ 103327200 h 156"/>
                <a:gd name="T22" fmla="*/ 141128251 w 89"/>
                <a:gd name="T23" fmla="*/ 83165950 h 156"/>
                <a:gd name="T24" fmla="*/ 143647604 w 89"/>
                <a:gd name="T25" fmla="*/ 68045013 h 156"/>
                <a:gd name="T26" fmla="*/ 146168545 w 89"/>
                <a:gd name="T27" fmla="*/ 55443438 h 156"/>
                <a:gd name="T28" fmla="*/ 68043184 w 89"/>
                <a:gd name="T29" fmla="*/ 7561263 h 156"/>
                <a:gd name="T30" fmla="*/ 68043184 w 89"/>
                <a:gd name="T31" fmla="*/ 2520950 h 156"/>
                <a:gd name="T32" fmla="*/ 30241768 w 89"/>
                <a:gd name="T33" fmla="*/ 7561263 h 156"/>
                <a:gd name="T34" fmla="*/ 25201473 w 89"/>
                <a:gd name="T35" fmla="*/ 0 h 156"/>
                <a:gd name="T36" fmla="*/ 0 w 89"/>
                <a:gd name="T37" fmla="*/ 50403125 h 156"/>
                <a:gd name="T38" fmla="*/ 5040295 w 89"/>
                <a:gd name="T39" fmla="*/ 65524063 h 156"/>
                <a:gd name="T40" fmla="*/ 10080589 w 89"/>
                <a:gd name="T41" fmla="*/ 80645000 h 156"/>
                <a:gd name="T42" fmla="*/ 15120884 w 89"/>
                <a:gd name="T43" fmla="*/ 85685313 h 156"/>
                <a:gd name="T44" fmla="*/ 20161179 w 89"/>
                <a:gd name="T45" fmla="*/ 90725625 h 156"/>
                <a:gd name="T46" fmla="*/ 27720827 w 89"/>
                <a:gd name="T47" fmla="*/ 93246575 h 156"/>
                <a:gd name="T48" fmla="*/ 37801416 w 89"/>
                <a:gd name="T49" fmla="*/ 95765938 h 156"/>
                <a:gd name="T50" fmla="*/ 37801416 w 89"/>
                <a:gd name="T51" fmla="*/ 128528763 h 156"/>
                <a:gd name="T52" fmla="*/ 32761122 w 89"/>
                <a:gd name="T53" fmla="*/ 138609388 h 156"/>
                <a:gd name="T54" fmla="*/ 30241768 w 89"/>
                <a:gd name="T55" fmla="*/ 151209375 h 156"/>
                <a:gd name="T56" fmla="*/ 30241768 w 89"/>
                <a:gd name="T57" fmla="*/ 156249688 h 156"/>
                <a:gd name="T58" fmla="*/ 32761122 w 89"/>
                <a:gd name="T59" fmla="*/ 186491563 h 156"/>
                <a:gd name="T60" fmla="*/ 37801416 w 89"/>
                <a:gd name="T61" fmla="*/ 216733438 h 156"/>
                <a:gd name="T62" fmla="*/ 37801416 w 89"/>
                <a:gd name="T63" fmla="*/ 252015625 h 156"/>
                <a:gd name="T64" fmla="*/ 37801416 w 89"/>
                <a:gd name="T65" fmla="*/ 267136563 h 156"/>
                <a:gd name="T66" fmla="*/ 32761122 w 89"/>
                <a:gd name="T67" fmla="*/ 277217188 h 156"/>
                <a:gd name="T68" fmla="*/ 60483536 w 89"/>
                <a:gd name="T69" fmla="*/ 284778450 h 156"/>
                <a:gd name="T70" fmla="*/ 60483536 w 89"/>
                <a:gd name="T71" fmla="*/ 302418750 h 156"/>
                <a:gd name="T72" fmla="*/ 60483536 w 89"/>
                <a:gd name="T73" fmla="*/ 309980013 h 156"/>
                <a:gd name="T74" fmla="*/ 60483536 w 89"/>
                <a:gd name="T75" fmla="*/ 315020325 h 156"/>
                <a:gd name="T76" fmla="*/ 57962595 w 89"/>
                <a:gd name="T77" fmla="*/ 317539688 h 156"/>
                <a:gd name="T78" fmla="*/ 55443241 w 89"/>
                <a:gd name="T79" fmla="*/ 320060638 h 156"/>
                <a:gd name="T80" fmla="*/ 88204363 w 89"/>
                <a:gd name="T81" fmla="*/ 332660625 h 156"/>
                <a:gd name="T82" fmla="*/ 115926777 w 89"/>
                <a:gd name="T83" fmla="*/ 350302513 h 156"/>
                <a:gd name="T84" fmla="*/ 138607309 w 89"/>
                <a:gd name="T85" fmla="*/ 370463763 h 156"/>
                <a:gd name="T86" fmla="*/ 161289429 w 89"/>
                <a:gd name="T87" fmla="*/ 393144375 h 156"/>
                <a:gd name="T88" fmla="*/ 161289429 w 89"/>
                <a:gd name="T89" fmla="*/ 350302513 h 156"/>
                <a:gd name="T90" fmla="*/ 183969961 w 89"/>
                <a:gd name="T91" fmla="*/ 327620313 h 156"/>
                <a:gd name="T92" fmla="*/ 224292319 w 89"/>
                <a:gd name="T93" fmla="*/ 252015625 h 15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89" h="156">
                  <a:moveTo>
                    <a:pt x="89" y="100"/>
                  </a:moveTo>
                  <a:lnTo>
                    <a:pt x="85" y="93"/>
                  </a:lnTo>
                  <a:lnTo>
                    <a:pt x="80" y="88"/>
                  </a:lnTo>
                  <a:lnTo>
                    <a:pt x="75" y="84"/>
                  </a:lnTo>
                  <a:lnTo>
                    <a:pt x="70" y="80"/>
                  </a:lnTo>
                  <a:lnTo>
                    <a:pt x="66" y="75"/>
                  </a:lnTo>
                  <a:lnTo>
                    <a:pt x="63" y="69"/>
                  </a:lnTo>
                  <a:lnTo>
                    <a:pt x="61" y="60"/>
                  </a:lnTo>
                  <a:lnTo>
                    <a:pt x="60" y="49"/>
                  </a:lnTo>
                  <a:lnTo>
                    <a:pt x="58" y="45"/>
                  </a:lnTo>
                  <a:lnTo>
                    <a:pt x="56" y="41"/>
                  </a:lnTo>
                  <a:lnTo>
                    <a:pt x="56" y="33"/>
                  </a:lnTo>
                  <a:lnTo>
                    <a:pt x="57" y="27"/>
                  </a:lnTo>
                  <a:lnTo>
                    <a:pt x="58" y="22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8" y="36"/>
                  </a:lnTo>
                  <a:lnTo>
                    <a:pt x="11" y="37"/>
                  </a:lnTo>
                  <a:lnTo>
                    <a:pt x="15" y="38"/>
                  </a:lnTo>
                  <a:lnTo>
                    <a:pt x="15" y="51"/>
                  </a:lnTo>
                  <a:lnTo>
                    <a:pt x="13" y="55"/>
                  </a:lnTo>
                  <a:lnTo>
                    <a:pt x="12" y="60"/>
                  </a:lnTo>
                  <a:lnTo>
                    <a:pt x="12" y="62"/>
                  </a:lnTo>
                  <a:lnTo>
                    <a:pt x="13" y="74"/>
                  </a:lnTo>
                  <a:lnTo>
                    <a:pt x="15" y="86"/>
                  </a:lnTo>
                  <a:lnTo>
                    <a:pt x="15" y="100"/>
                  </a:lnTo>
                  <a:lnTo>
                    <a:pt x="15" y="106"/>
                  </a:lnTo>
                  <a:lnTo>
                    <a:pt x="13" y="110"/>
                  </a:lnTo>
                  <a:lnTo>
                    <a:pt x="24" y="113"/>
                  </a:lnTo>
                  <a:lnTo>
                    <a:pt x="24" y="120"/>
                  </a:lnTo>
                  <a:lnTo>
                    <a:pt x="24" y="123"/>
                  </a:lnTo>
                  <a:lnTo>
                    <a:pt x="24" y="125"/>
                  </a:lnTo>
                  <a:lnTo>
                    <a:pt x="23" y="126"/>
                  </a:lnTo>
                  <a:lnTo>
                    <a:pt x="22" y="127"/>
                  </a:lnTo>
                  <a:lnTo>
                    <a:pt x="35" y="132"/>
                  </a:lnTo>
                  <a:lnTo>
                    <a:pt x="46" y="139"/>
                  </a:lnTo>
                  <a:lnTo>
                    <a:pt x="55" y="147"/>
                  </a:lnTo>
                  <a:lnTo>
                    <a:pt x="64" y="156"/>
                  </a:lnTo>
                  <a:lnTo>
                    <a:pt x="64" y="139"/>
                  </a:lnTo>
                  <a:lnTo>
                    <a:pt x="73" y="130"/>
                  </a:lnTo>
                  <a:lnTo>
                    <a:pt x="89" y="1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297" name="Freeform 719"/>
            <p:cNvSpPr>
              <a:spLocks/>
            </p:cNvSpPr>
            <p:nvPr/>
          </p:nvSpPr>
          <p:spPr bwMode="auto">
            <a:xfrm>
              <a:off x="5904822" y="4229103"/>
              <a:ext cx="1108205" cy="981224"/>
            </a:xfrm>
            <a:custGeom>
              <a:avLst/>
              <a:gdLst>
                <a:gd name="T0" fmla="*/ 630039063 w 576"/>
                <a:gd name="T1" fmla="*/ 307459063 h 510"/>
                <a:gd name="T2" fmla="*/ 619958438 w 576"/>
                <a:gd name="T3" fmla="*/ 241935000 h 510"/>
                <a:gd name="T4" fmla="*/ 637600325 w 576"/>
                <a:gd name="T5" fmla="*/ 206652813 h 510"/>
                <a:gd name="T6" fmla="*/ 708164700 w 576"/>
                <a:gd name="T7" fmla="*/ 173891575 h 510"/>
                <a:gd name="T8" fmla="*/ 773688763 w 576"/>
                <a:gd name="T9" fmla="*/ 158770638 h 510"/>
                <a:gd name="T10" fmla="*/ 761087188 w 576"/>
                <a:gd name="T11" fmla="*/ 105846563 h 510"/>
                <a:gd name="T12" fmla="*/ 677922825 w 576"/>
                <a:gd name="T13" fmla="*/ 60483750 h 510"/>
                <a:gd name="T14" fmla="*/ 602318138 w 576"/>
                <a:gd name="T15" fmla="*/ 0 h 510"/>
                <a:gd name="T16" fmla="*/ 428426563 w 576"/>
                <a:gd name="T17" fmla="*/ 32762825 h 510"/>
                <a:gd name="T18" fmla="*/ 410786263 w 576"/>
                <a:gd name="T19" fmla="*/ 85685313 h 510"/>
                <a:gd name="T20" fmla="*/ 367942813 w 576"/>
                <a:gd name="T21" fmla="*/ 120967500 h 510"/>
                <a:gd name="T22" fmla="*/ 322580000 w 576"/>
                <a:gd name="T23" fmla="*/ 108367513 h 510"/>
                <a:gd name="T24" fmla="*/ 234375325 w 576"/>
                <a:gd name="T25" fmla="*/ 178931888 h 510"/>
                <a:gd name="T26" fmla="*/ 206652813 w 576"/>
                <a:gd name="T27" fmla="*/ 133569075 h 510"/>
                <a:gd name="T28" fmla="*/ 146169063 w 576"/>
                <a:gd name="T29" fmla="*/ 153730325 h 510"/>
                <a:gd name="T30" fmla="*/ 45362813 w 576"/>
                <a:gd name="T31" fmla="*/ 211693125 h 510"/>
                <a:gd name="T32" fmla="*/ 55443438 w 576"/>
                <a:gd name="T33" fmla="*/ 249496263 h 510"/>
                <a:gd name="T34" fmla="*/ 12601575 w 576"/>
                <a:gd name="T35" fmla="*/ 292338125 h 510"/>
                <a:gd name="T36" fmla="*/ 30241875 w 576"/>
                <a:gd name="T37" fmla="*/ 312499375 h 510"/>
                <a:gd name="T38" fmla="*/ 47883763 w 576"/>
                <a:gd name="T39" fmla="*/ 403225000 h 510"/>
                <a:gd name="T40" fmla="*/ 156249688 w 576"/>
                <a:gd name="T41" fmla="*/ 410786263 h 510"/>
                <a:gd name="T42" fmla="*/ 221773750 w 576"/>
                <a:gd name="T43" fmla="*/ 372983125 h 510"/>
                <a:gd name="T44" fmla="*/ 262096250 w 576"/>
                <a:gd name="T45" fmla="*/ 378023438 h 510"/>
                <a:gd name="T46" fmla="*/ 332660625 w 576"/>
                <a:gd name="T47" fmla="*/ 405745950 h 510"/>
                <a:gd name="T48" fmla="*/ 441028138 w 576"/>
                <a:gd name="T49" fmla="*/ 519152188 h 510"/>
                <a:gd name="T50" fmla="*/ 481350638 w 576"/>
                <a:gd name="T51" fmla="*/ 592237513 h 510"/>
                <a:gd name="T52" fmla="*/ 599797188 w 576"/>
                <a:gd name="T53" fmla="*/ 698084075 h 510"/>
                <a:gd name="T54" fmla="*/ 657761575 w 576"/>
                <a:gd name="T55" fmla="*/ 730845313 h 510"/>
                <a:gd name="T56" fmla="*/ 690522813 w 576"/>
                <a:gd name="T57" fmla="*/ 771167813 h 510"/>
                <a:gd name="T58" fmla="*/ 763608138 w 576"/>
                <a:gd name="T59" fmla="*/ 826611250 h 510"/>
                <a:gd name="T60" fmla="*/ 861893438 w 576"/>
                <a:gd name="T61" fmla="*/ 824091888 h 510"/>
                <a:gd name="T62" fmla="*/ 889615950 w 576"/>
                <a:gd name="T63" fmla="*/ 851812813 h 510"/>
                <a:gd name="T64" fmla="*/ 982860938 w 576"/>
                <a:gd name="T65" fmla="*/ 897175625 h 510"/>
                <a:gd name="T66" fmla="*/ 1010583450 w 576"/>
                <a:gd name="T67" fmla="*/ 929938450 h 510"/>
                <a:gd name="T68" fmla="*/ 1035785013 w 576"/>
                <a:gd name="T69" fmla="*/ 965220638 h 510"/>
                <a:gd name="T70" fmla="*/ 1093747813 w 576"/>
                <a:gd name="T71" fmla="*/ 985381888 h 510"/>
                <a:gd name="T72" fmla="*/ 1129030000 w 576"/>
                <a:gd name="T73" fmla="*/ 1020664075 h 510"/>
                <a:gd name="T74" fmla="*/ 1174392813 w 576"/>
                <a:gd name="T75" fmla="*/ 1076107513 h 510"/>
                <a:gd name="T76" fmla="*/ 1186994388 w 576"/>
                <a:gd name="T77" fmla="*/ 1126510638 h 510"/>
                <a:gd name="T78" fmla="*/ 1146671888 w 576"/>
                <a:gd name="T79" fmla="*/ 1197075013 h 510"/>
                <a:gd name="T80" fmla="*/ 1144150938 w 576"/>
                <a:gd name="T81" fmla="*/ 1280239375 h 510"/>
                <a:gd name="T82" fmla="*/ 1184473438 w 576"/>
                <a:gd name="T83" fmla="*/ 1255037813 h 510"/>
                <a:gd name="T84" fmla="*/ 1222276575 w 576"/>
                <a:gd name="T85" fmla="*/ 1207155638 h 510"/>
                <a:gd name="T86" fmla="*/ 1242437825 w 576"/>
                <a:gd name="T87" fmla="*/ 1146671888 h 510"/>
                <a:gd name="T88" fmla="*/ 1292840950 w 576"/>
                <a:gd name="T89" fmla="*/ 1111389700 h 510"/>
                <a:gd name="T90" fmla="*/ 1255037813 w 576"/>
                <a:gd name="T91" fmla="*/ 1050905950 h 510"/>
                <a:gd name="T92" fmla="*/ 1207155638 w 576"/>
                <a:gd name="T93" fmla="*/ 1003022188 h 510"/>
                <a:gd name="T94" fmla="*/ 1234876563 w 576"/>
                <a:gd name="T95" fmla="*/ 932457813 h 510"/>
                <a:gd name="T96" fmla="*/ 1287800638 w 576"/>
                <a:gd name="T97" fmla="*/ 897175625 h 510"/>
                <a:gd name="T98" fmla="*/ 1365924688 w 576"/>
                <a:gd name="T99" fmla="*/ 922377188 h 510"/>
                <a:gd name="T100" fmla="*/ 1441529375 w 576"/>
                <a:gd name="T101" fmla="*/ 929938450 h 510"/>
                <a:gd name="T102" fmla="*/ 1295360313 w 576"/>
                <a:gd name="T103" fmla="*/ 849293450 h 510"/>
                <a:gd name="T104" fmla="*/ 1118949375 w 576"/>
                <a:gd name="T105" fmla="*/ 796369375 h 510"/>
                <a:gd name="T106" fmla="*/ 1129030000 w 576"/>
                <a:gd name="T107" fmla="*/ 725805000 h 510"/>
                <a:gd name="T108" fmla="*/ 1003022188 w 576"/>
                <a:gd name="T109" fmla="*/ 720764688 h 510"/>
                <a:gd name="T110" fmla="*/ 904736888 w 576"/>
                <a:gd name="T111" fmla="*/ 670361563 h 510"/>
                <a:gd name="T112" fmla="*/ 849293450 w 576"/>
                <a:gd name="T113" fmla="*/ 624998750 h 510"/>
                <a:gd name="T114" fmla="*/ 806450000 w 576"/>
                <a:gd name="T115" fmla="*/ 529232813 h 510"/>
                <a:gd name="T116" fmla="*/ 660280938 w 576"/>
                <a:gd name="T117" fmla="*/ 430947513 h 51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76" h="510">
                  <a:moveTo>
                    <a:pt x="251" y="146"/>
                  </a:moveTo>
                  <a:lnTo>
                    <a:pt x="250" y="137"/>
                  </a:lnTo>
                  <a:lnTo>
                    <a:pt x="250" y="128"/>
                  </a:lnTo>
                  <a:lnTo>
                    <a:pt x="250" y="125"/>
                  </a:lnTo>
                  <a:lnTo>
                    <a:pt x="250" y="122"/>
                  </a:lnTo>
                  <a:lnTo>
                    <a:pt x="249" y="120"/>
                  </a:lnTo>
                  <a:lnTo>
                    <a:pt x="247" y="119"/>
                  </a:lnTo>
                  <a:lnTo>
                    <a:pt x="251" y="109"/>
                  </a:lnTo>
                  <a:lnTo>
                    <a:pt x="248" y="103"/>
                  </a:lnTo>
                  <a:lnTo>
                    <a:pt x="246" y="96"/>
                  </a:lnTo>
                  <a:lnTo>
                    <a:pt x="246" y="92"/>
                  </a:lnTo>
                  <a:lnTo>
                    <a:pt x="247" y="88"/>
                  </a:lnTo>
                  <a:lnTo>
                    <a:pt x="248" y="85"/>
                  </a:lnTo>
                  <a:lnTo>
                    <a:pt x="250" y="83"/>
                  </a:lnTo>
                  <a:lnTo>
                    <a:pt x="253" y="82"/>
                  </a:lnTo>
                  <a:lnTo>
                    <a:pt x="257" y="81"/>
                  </a:lnTo>
                  <a:lnTo>
                    <a:pt x="261" y="80"/>
                  </a:lnTo>
                  <a:lnTo>
                    <a:pt x="266" y="80"/>
                  </a:lnTo>
                  <a:lnTo>
                    <a:pt x="273" y="74"/>
                  </a:lnTo>
                  <a:lnTo>
                    <a:pt x="281" y="69"/>
                  </a:lnTo>
                  <a:lnTo>
                    <a:pt x="286" y="67"/>
                  </a:lnTo>
                  <a:lnTo>
                    <a:pt x="291" y="65"/>
                  </a:lnTo>
                  <a:lnTo>
                    <a:pt x="296" y="63"/>
                  </a:lnTo>
                  <a:lnTo>
                    <a:pt x="300" y="63"/>
                  </a:lnTo>
                  <a:lnTo>
                    <a:pt x="307" y="63"/>
                  </a:lnTo>
                  <a:lnTo>
                    <a:pt x="305" y="56"/>
                  </a:lnTo>
                  <a:lnTo>
                    <a:pt x="303" y="51"/>
                  </a:lnTo>
                  <a:lnTo>
                    <a:pt x="304" y="46"/>
                  </a:lnTo>
                  <a:lnTo>
                    <a:pt x="305" y="42"/>
                  </a:lnTo>
                  <a:lnTo>
                    <a:pt x="302" y="42"/>
                  </a:lnTo>
                  <a:lnTo>
                    <a:pt x="302" y="34"/>
                  </a:lnTo>
                  <a:lnTo>
                    <a:pt x="303" y="30"/>
                  </a:lnTo>
                  <a:lnTo>
                    <a:pt x="305" y="24"/>
                  </a:lnTo>
                  <a:lnTo>
                    <a:pt x="286" y="24"/>
                  </a:lnTo>
                  <a:lnTo>
                    <a:pt x="269" y="24"/>
                  </a:lnTo>
                  <a:lnTo>
                    <a:pt x="266" y="24"/>
                  </a:lnTo>
                  <a:lnTo>
                    <a:pt x="259" y="24"/>
                  </a:lnTo>
                  <a:lnTo>
                    <a:pt x="253" y="22"/>
                  </a:lnTo>
                  <a:lnTo>
                    <a:pt x="237" y="2"/>
                  </a:lnTo>
                  <a:lnTo>
                    <a:pt x="239" y="0"/>
                  </a:lnTo>
                  <a:lnTo>
                    <a:pt x="226" y="3"/>
                  </a:lnTo>
                  <a:lnTo>
                    <a:pt x="215" y="6"/>
                  </a:lnTo>
                  <a:lnTo>
                    <a:pt x="204" y="10"/>
                  </a:lnTo>
                  <a:lnTo>
                    <a:pt x="193" y="15"/>
                  </a:lnTo>
                  <a:lnTo>
                    <a:pt x="170" y="13"/>
                  </a:lnTo>
                  <a:lnTo>
                    <a:pt x="171" y="18"/>
                  </a:lnTo>
                  <a:lnTo>
                    <a:pt x="172" y="24"/>
                  </a:lnTo>
                  <a:lnTo>
                    <a:pt x="172" y="32"/>
                  </a:lnTo>
                  <a:lnTo>
                    <a:pt x="167" y="34"/>
                  </a:lnTo>
                  <a:lnTo>
                    <a:pt x="163" y="34"/>
                  </a:lnTo>
                  <a:lnTo>
                    <a:pt x="159" y="33"/>
                  </a:lnTo>
                  <a:lnTo>
                    <a:pt x="154" y="31"/>
                  </a:lnTo>
                  <a:lnTo>
                    <a:pt x="154" y="50"/>
                  </a:lnTo>
                  <a:lnTo>
                    <a:pt x="149" y="50"/>
                  </a:lnTo>
                  <a:lnTo>
                    <a:pt x="146" y="48"/>
                  </a:lnTo>
                  <a:lnTo>
                    <a:pt x="144" y="45"/>
                  </a:lnTo>
                  <a:lnTo>
                    <a:pt x="143" y="40"/>
                  </a:lnTo>
                  <a:lnTo>
                    <a:pt x="139" y="43"/>
                  </a:lnTo>
                  <a:lnTo>
                    <a:pt x="134" y="44"/>
                  </a:lnTo>
                  <a:lnTo>
                    <a:pt x="128" y="43"/>
                  </a:lnTo>
                  <a:lnTo>
                    <a:pt x="125" y="43"/>
                  </a:lnTo>
                  <a:lnTo>
                    <a:pt x="122" y="41"/>
                  </a:lnTo>
                  <a:lnTo>
                    <a:pt x="120" y="39"/>
                  </a:lnTo>
                  <a:lnTo>
                    <a:pt x="102" y="71"/>
                  </a:lnTo>
                  <a:lnTo>
                    <a:pt x="93" y="71"/>
                  </a:lnTo>
                  <a:lnTo>
                    <a:pt x="92" y="64"/>
                  </a:lnTo>
                  <a:lnTo>
                    <a:pt x="91" y="59"/>
                  </a:lnTo>
                  <a:lnTo>
                    <a:pt x="88" y="57"/>
                  </a:lnTo>
                  <a:lnTo>
                    <a:pt x="85" y="55"/>
                  </a:lnTo>
                  <a:lnTo>
                    <a:pt x="82" y="53"/>
                  </a:lnTo>
                  <a:lnTo>
                    <a:pt x="79" y="51"/>
                  </a:lnTo>
                  <a:lnTo>
                    <a:pt x="76" y="46"/>
                  </a:lnTo>
                  <a:lnTo>
                    <a:pt x="73" y="40"/>
                  </a:lnTo>
                  <a:lnTo>
                    <a:pt x="68" y="53"/>
                  </a:lnTo>
                  <a:lnTo>
                    <a:pt x="58" y="61"/>
                  </a:lnTo>
                  <a:lnTo>
                    <a:pt x="10" y="68"/>
                  </a:lnTo>
                  <a:lnTo>
                    <a:pt x="10" y="71"/>
                  </a:lnTo>
                  <a:lnTo>
                    <a:pt x="13" y="71"/>
                  </a:lnTo>
                  <a:lnTo>
                    <a:pt x="13" y="83"/>
                  </a:lnTo>
                  <a:lnTo>
                    <a:pt x="18" y="84"/>
                  </a:lnTo>
                  <a:lnTo>
                    <a:pt x="22" y="85"/>
                  </a:lnTo>
                  <a:lnTo>
                    <a:pt x="23" y="86"/>
                  </a:lnTo>
                  <a:lnTo>
                    <a:pt x="24" y="90"/>
                  </a:lnTo>
                  <a:lnTo>
                    <a:pt x="23" y="95"/>
                  </a:lnTo>
                  <a:lnTo>
                    <a:pt x="22" y="99"/>
                  </a:lnTo>
                  <a:lnTo>
                    <a:pt x="17" y="101"/>
                  </a:lnTo>
                  <a:lnTo>
                    <a:pt x="12" y="101"/>
                  </a:lnTo>
                  <a:lnTo>
                    <a:pt x="12" y="109"/>
                  </a:lnTo>
                  <a:lnTo>
                    <a:pt x="0" y="112"/>
                  </a:lnTo>
                  <a:lnTo>
                    <a:pt x="5" y="116"/>
                  </a:lnTo>
                  <a:lnTo>
                    <a:pt x="8" y="118"/>
                  </a:lnTo>
                  <a:lnTo>
                    <a:pt x="10" y="119"/>
                  </a:lnTo>
                  <a:lnTo>
                    <a:pt x="11" y="120"/>
                  </a:lnTo>
                  <a:lnTo>
                    <a:pt x="11" y="121"/>
                  </a:lnTo>
                  <a:lnTo>
                    <a:pt x="12" y="124"/>
                  </a:lnTo>
                  <a:lnTo>
                    <a:pt x="12" y="128"/>
                  </a:lnTo>
                  <a:lnTo>
                    <a:pt x="10" y="137"/>
                  </a:lnTo>
                  <a:lnTo>
                    <a:pt x="8" y="143"/>
                  </a:lnTo>
                  <a:lnTo>
                    <a:pt x="17" y="162"/>
                  </a:lnTo>
                  <a:lnTo>
                    <a:pt x="19" y="160"/>
                  </a:lnTo>
                  <a:lnTo>
                    <a:pt x="42" y="163"/>
                  </a:lnTo>
                  <a:lnTo>
                    <a:pt x="37" y="179"/>
                  </a:lnTo>
                  <a:lnTo>
                    <a:pt x="51" y="178"/>
                  </a:lnTo>
                  <a:lnTo>
                    <a:pt x="58" y="175"/>
                  </a:lnTo>
                  <a:lnTo>
                    <a:pt x="62" y="163"/>
                  </a:lnTo>
                  <a:lnTo>
                    <a:pt x="68" y="160"/>
                  </a:lnTo>
                  <a:lnTo>
                    <a:pt x="76" y="154"/>
                  </a:lnTo>
                  <a:lnTo>
                    <a:pt x="79" y="152"/>
                  </a:lnTo>
                  <a:lnTo>
                    <a:pt x="83" y="150"/>
                  </a:lnTo>
                  <a:lnTo>
                    <a:pt x="88" y="148"/>
                  </a:lnTo>
                  <a:lnTo>
                    <a:pt x="93" y="147"/>
                  </a:lnTo>
                  <a:lnTo>
                    <a:pt x="96" y="147"/>
                  </a:lnTo>
                  <a:lnTo>
                    <a:pt x="100" y="148"/>
                  </a:lnTo>
                  <a:lnTo>
                    <a:pt x="102" y="149"/>
                  </a:lnTo>
                  <a:lnTo>
                    <a:pt x="104" y="150"/>
                  </a:lnTo>
                  <a:lnTo>
                    <a:pt x="107" y="152"/>
                  </a:lnTo>
                  <a:lnTo>
                    <a:pt x="118" y="152"/>
                  </a:lnTo>
                  <a:lnTo>
                    <a:pt x="121" y="155"/>
                  </a:lnTo>
                  <a:lnTo>
                    <a:pt x="125" y="158"/>
                  </a:lnTo>
                  <a:lnTo>
                    <a:pt x="132" y="161"/>
                  </a:lnTo>
                  <a:lnTo>
                    <a:pt x="138" y="164"/>
                  </a:lnTo>
                  <a:lnTo>
                    <a:pt x="151" y="169"/>
                  </a:lnTo>
                  <a:lnTo>
                    <a:pt x="163" y="171"/>
                  </a:lnTo>
                  <a:lnTo>
                    <a:pt x="168" y="198"/>
                  </a:lnTo>
                  <a:lnTo>
                    <a:pt x="175" y="206"/>
                  </a:lnTo>
                  <a:lnTo>
                    <a:pt x="179" y="213"/>
                  </a:lnTo>
                  <a:lnTo>
                    <a:pt x="179" y="231"/>
                  </a:lnTo>
                  <a:lnTo>
                    <a:pt x="187" y="231"/>
                  </a:lnTo>
                  <a:lnTo>
                    <a:pt x="190" y="232"/>
                  </a:lnTo>
                  <a:lnTo>
                    <a:pt x="191" y="235"/>
                  </a:lnTo>
                  <a:lnTo>
                    <a:pt x="192" y="240"/>
                  </a:lnTo>
                  <a:lnTo>
                    <a:pt x="208" y="250"/>
                  </a:lnTo>
                  <a:lnTo>
                    <a:pt x="208" y="259"/>
                  </a:lnTo>
                  <a:lnTo>
                    <a:pt x="237" y="272"/>
                  </a:lnTo>
                  <a:lnTo>
                    <a:pt x="238" y="277"/>
                  </a:lnTo>
                  <a:lnTo>
                    <a:pt x="241" y="281"/>
                  </a:lnTo>
                  <a:lnTo>
                    <a:pt x="244" y="283"/>
                  </a:lnTo>
                  <a:lnTo>
                    <a:pt x="247" y="285"/>
                  </a:lnTo>
                  <a:lnTo>
                    <a:pt x="255" y="287"/>
                  </a:lnTo>
                  <a:lnTo>
                    <a:pt x="261" y="290"/>
                  </a:lnTo>
                  <a:lnTo>
                    <a:pt x="261" y="293"/>
                  </a:lnTo>
                  <a:lnTo>
                    <a:pt x="262" y="296"/>
                  </a:lnTo>
                  <a:lnTo>
                    <a:pt x="264" y="300"/>
                  </a:lnTo>
                  <a:lnTo>
                    <a:pt x="269" y="304"/>
                  </a:lnTo>
                  <a:lnTo>
                    <a:pt x="274" y="306"/>
                  </a:lnTo>
                  <a:lnTo>
                    <a:pt x="277" y="307"/>
                  </a:lnTo>
                  <a:lnTo>
                    <a:pt x="279" y="309"/>
                  </a:lnTo>
                  <a:lnTo>
                    <a:pt x="280" y="315"/>
                  </a:lnTo>
                  <a:lnTo>
                    <a:pt x="305" y="326"/>
                  </a:lnTo>
                  <a:lnTo>
                    <a:pt x="303" y="328"/>
                  </a:lnTo>
                  <a:lnTo>
                    <a:pt x="311" y="327"/>
                  </a:lnTo>
                  <a:lnTo>
                    <a:pt x="320" y="326"/>
                  </a:lnTo>
                  <a:lnTo>
                    <a:pt x="334" y="326"/>
                  </a:lnTo>
                  <a:lnTo>
                    <a:pt x="338" y="326"/>
                  </a:lnTo>
                  <a:lnTo>
                    <a:pt x="342" y="327"/>
                  </a:lnTo>
                  <a:lnTo>
                    <a:pt x="345" y="329"/>
                  </a:lnTo>
                  <a:lnTo>
                    <a:pt x="348" y="331"/>
                  </a:lnTo>
                  <a:lnTo>
                    <a:pt x="351" y="333"/>
                  </a:lnTo>
                  <a:lnTo>
                    <a:pt x="352" y="336"/>
                  </a:lnTo>
                  <a:lnTo>
                    <a:pt x="353" y="338"/>
                  </a:lnTo>
                  <a:lnTo>
                    <a:pt x="354" y="341"/>
                  </a:lnTo>
                  <a:lnTo>
                    <a:pt x="354" y="347"/>
                  </a:lnTo>
                  <a:lnTo>
                    <a:pt x="371" y="347"/>
                  </a:lnTo>
                  <a:lnTo>
                    <a:pt x="371" y="358"/>
                  </a:lnTo>
                  <a:lnTo>
                    <a:pt x="390" y="356"/>
                  </a:lnTo>
                  <a:lnTo>
                    <a:pt x="392" y="357"/>
                  </a:lnTo>
                  <a:lnTo>
                    <a:pt x="394" y="358"/>
                  </a:lnTo>
                  <a:lnTo>
                    <a:pt x="396" y="360"/>
                  </a:lnTo>
                  <a:lnTo>
                    <a:pt x="398" y="363"/>
                  </a:lnTo>
                  <a:lnTo>
                    <a:pt x="401" y="369"/>
                  </a:lnTo>
                  <a:lnTo>
                    <a:pt x="403" y="374"/>
                  </a:lnTo>
                  <a:lnTo>
                    <a:pt x="406" y="378"/>
                  </a:lnTo>
                  <a:lnTo>
                    <a:pt x="408" y="380"/>
                  </a:lnTo>
                  <a:lnTo>
                    <a:pt x="409" y="382"/>
                  </a:lnTo>
                  <a:lnTo>
                    <a:pt x="411" y="383"/>
                  </a:lnTo>
                  <a:lnTo>
                    <a:pt x="413" y="384"/>
                  </a:lnTo>
                  <a:lnTo>
                    <a:pt x="415" y="385"/>
                  </a:lnTo>
                  <a:lnTo>
                    <a:pt x="418" y="387"/>
                  </a:lnTo>
                  <a:lnTo>
                    <a:pt x="421" y="392"/>
                  </a:lnTo>
                  <a:lnTo>
                    <a:pt x="434" y="391"/>
                  </a:lnTo>
                  <a:lnTo>
                    <a:pt x="441" y="391"/>
                  </a:lnTo>
                  <a:lnTo>
                    <a:pt x="443" y="392"/>
                  </a:lnTo>
                  <a:lnTo>
                    <a:pt x="445" y="395"/>
                  </a:lnTo>
                  <a:lnTo>
                    <a:pt x="447" y="399"/>
                  </a:lnTo>
                  <a:lnTo>
                    <a:pt x="448" y="405"/>
                  </a:lnTo>
                  <a:lnTo>
                    <a:pt x="451" y="413"/>
                  </a:lnTo>
                  <a:lnTo>
                    <a:pt x="456" y="420"/>
                  </a:lnTo>
                  <a:lnTo>
                    <a:pt x="459" y="423"/>
                  </a:lnTo>
                  <a:lnTo>
                    <a:pt x="463" y="425"/>
                  </a:lnTo>
                  <a:lnTo>
                    <a:pt x="466" y="427"/>
                  </a:lnTo>
                  <a:lnTo>
                    <a:pt x="469" y="427"/>
                  </a:lnTo>
                  <a:lnTo>
                    <a:pt x="469" y="434"/>
                  </a:lnTo>
                  <a:lnTo>
                    <a:pt x="469" y="439"/>
                  </a:lnTo>
                  <a:lnTo>
                    <a:pt x="468" y="443"/>
                  </a:lnTo>
                  <a:lnTo>
                    <a:pt x="471" y="447"/>
                  </a:lnTo>
                  <a:lnTo>
                    <a:pt x="474" y="451"/>
                  </a:lnTo>
                  <a:lnTo>
                    <a:pt x="477" y="455"/>
                  </a:lnTo>
                  <a:lnTo>
                    <a:pt x="479" y="459"/>
                  </a:lnTo>
                  <a:lnTo>
                    <a:pt x="471" y="466"/>
                  </a:lnTo>
                  <a:lnTo>
                    <a:pt x="455" y="475"/>
                  </a:lnTo>
                  <a:lnTo>
                    <a:pt x="457" y="481"/>
                  </a:lnTo>
                  <a:lnTo>
                    <a:pt x="457" y="488"/>
                  </a:lnTo>
                  <a:lnTo>
                    <a:pt x="455" y="497"/>
                  </a:lnTo>
                  <a:lnTo>
                    <a:pt x="452" y="504"/>
                  </a:lnTo>
                  <a:lnTo>
                    <a:pt x="454" y="508"/>
                  </a:lnTo>
                  <a:lnTo>
                    <a:pt x="457" y="510"/>
                  </a:lnTo>
                  <a:lnTo>
                    <a:pt x="463" y="510"/>
                  </a:lnTo>
                  <a:lnTo>
                    <a:pt x="468" y="509"/>
                  </a:lnTo>
                  <a:lnTo>
                    <a:pt x="468" y="503"/>
                  </a:lnTo>
                  <a:lnTo>
                    <a:pt x="470" y="498"/>
                  </a:lnTo>
                  <a:lnTo>
                    <a:pt x="473" y="494"/>
                  </a:lnTo>
                  <a:lnTo>
                    <a:pt x="476" y="490"/>
                  </a:lnTo>
                  <a:lnTo>
                    <a:pt x="479" y="487"/>
                  </a:lnTo>
                  <a:lnTo>
                    <a:pt x="482" y="483"/>
                  </a:lnTo>
                  <a:lnTo>
                    <a:pt x="485" y="479"/>
                  </a:lnTo>
                  <a:lnTo>
                    <a:pt x="486" y="473"/>
                  </a:lnTo>
                  <a:lnTo>
                    <a:pt x="486" y="468"/>
                  </a:lnTo>
                  <a:lnTo>
                    <a:pt x="489" y="462"/>
                  </a:lnTo>
                  <a:lnTo>
                    <a:pt x="490" y="458"/>
                  </a:lnTo>
                  <a:lnTo>
                    <a:pt x="493" y="455"/>
                  </a:lnTo>
                  <a:lnTo>
                    <a:pt x="497" y="452"/>
                  </a:lnTo>
                  <a:lnTo>
                    <a:pt x="501" y="451"/>
                  </a:lnTo>
                  <a:lnTo>
                    <a:pt x="507" y="450"/>
                  </a:lnTo>
                  <a:lnTo>
                    <a:pt x="513" y="449"/>
                  </a:lnTo>
                  <a:lnTo>
                    <a:pt x="513" y="441"/>
                  </a:lnTo>
                  <a:lnTo>
                    <a:pt x="512" y="432"/>
                  </a:lnTo>
                  <a:lnTo>
                    <a:pt x="510" y="427"/>
                  </a:lnTo>
                  <a:lnTo>
                    <a:pt x="508" y="423"/>
                  </a:lnTo>
                  <a:lnTo>
                    <a:pt x="506" y="417"/>
                  </a:lnTo>
                  <a:lnTo>
                    <a:pt x="498" y="417"/>
                  </a:lnTo>
                  <a:lnTo>
                    <a:pt x="493" y="416"/>
                  </a:lnTo>
                  <a:lnTo>
                    <a:pt x="486" y="414"/>
                  </a:lnTo>
                  <a:lnTo>
                    <a:pt x="477" y="414"/>
                  </a:lnTo>
                  <a:lnTo>
                    <a:pt x="477" y="403"/>
                  </a:lnTo>
                  <a:lnTo>
                    <a:pt x="479" y="398"/>
                  </a:lnTo>
                  <a:lnTo>
                    <a:pt x="481" y="393"/>
                  </a:lnTo>
                  <a:lnTo>
                    <a:pt x="481" y="379"/>
                  </a:lnTo>
                  <a:lnTo>
                    <a:pt x="485" y="377"/>
                  </a:lnTo>
                  <a:lnTo>
                    <a:pt x="489" y="374"/>
                  </a:lnTo>
                  <a:lnTo>
                    <a:pt x="490" y="370"/>
                  </a:lnTo>
                  <a:lnTo>
                    <a:pt x="492" y="366"/>
                  </a:lnTo>
                  <a:lnTo>
                    <a:pt x="494" y="362"/>
                  </a:lnTo>
                  <a:lnTo>
                    <a:pt x="497" y="359"/>
                  </a:lnTo>
                  <a:lnTo>
                    <a:pt x="503" y="357"/>
                  </a:lnTo>
                  <a:lnTo>
                    <a:pt x="511" y="356"/>
                  </a:lnTo>
                  <a:lnTo>
                    <a:pt x="517" y="358"/>
                  </a:lnTo>
                  <a:lnTo>
                    <a:pt x="523" y="361"/>
                  </a:lnTo>
                  <a:lnTo>
                    <a:pt x="528" y="363"/>
                  </a:lnTo>
                  <a:lnTo>
                    <a:pt x="534" y="365"/>
                  </a:lnTo>
                  <a:lnTo>
                    <a:pt x="542" y="366"/>
                  </a:lnTo>
                  <a:lnTo>
                    <a:pt x="552" y="366"/>
                  </a:lnTo>
                  <a:lnTo>
                    <a:pt x="558" y="384"/>
                  </a:lnTo>
                  <a:lnTo>
                    <a:pt x="572" y="390"/>
                  </a:lnTo>
                  <a:lnTo>
                    <a:pt x="576" y="373"/>
                  </a:lnTo>
                  <a:lnTo>
                    <a:pt x="572" y="369"/>
                  </a:lnTo>
                  <a:lnTo>
                    <a:pt x="566" y="365"/>
                  </a:lnTo>
                  <a:lnTo>
                    <a:pt x="560" y="360"/>
                  </a:lnTo>
                  <a:lnTo>
                    <a:pt x="553" y="356"/>
                  </a:lnTo>
                  <a:lnTo>
                    <a:pt x="535" y="346"/>
                  </a:lnTo>
                  <a:lnTo>
                    <a:pt x="514" y="337"/>
                  </a:lnTo>
                  <a:lnTo>
                    <a:pt x="494" y="329"/>
                  </a:lnTo>
                  <a:lnTo>
                    <a:pt x="472" y="321"/>
                  </a:lnTo>
                  <a:lnTo>
                    <a:pt x="463" y="319"/>
                  </a:lnTo>
                  <a:lnTo>
                    <a:pt x="453" y="317"/>
                  </a:lnTo>
                  <a:lnTo>
                    <a:pt x="444" y="316"/>
                  </a:lnTo>
                  <a:lnTo>
                    <a:pt x="437" y="315"/>
                  </a:lnTo>
                  <a:lnTo>
                    <a:pt x="434" y="309"/>
                  </a:lnTo>
                  <a:lnTo>
                    <a:pt x="432" y="302"/>
                  </a:lnTo>
                  <a:lnTo>
                    <a:pt x="432" y="293"/>
                  </a:lnTo>
                  <a:lnTo>
                    <a:pt x="448" y="288"/>
                  </a:lnTo>
                  <a:lnTo>
                    <a:pt x="446" y="286"/>
                  </a:lnTo>
                  <a:lnTo>
                    <a:pt x="443" y="284"/>
                  </a:lnTo>
                  <a:lnTo>
                    <a:pt x="442" y="283"/>
                  </a:lnTo>
                  <a:lnTo>
                    <a:pt x="406" y="286"/>
                  </a:lnTo>
                  <a:lnTo>
                    <a:pt x="398" y="286"/>
                  </a:lnTo>
                  <a:lnTo>
                    <a:pt x="392" y="285"/>
                  </a:lnTo>
                  <a:lnTo>
                    <a:pt x="385" y="282"/>
                  </a:lnTo>
                  <a:lnTo>
                    <a:pt x="376" y="278"/>
                  </a:lnTo>
                  <a:lnTo>
                    <a:pt x="367" y="273"/>
                  </a:lnTo>
                  <a:lnTo>
                    <a:pt x="359" y="266"/>
                  </a:lnTo>
                  <a:lnTo>
                    <a:pt x="353" y="261"/>
                  </a:lnTo>
                  <a:lnTo>
                    <a:pt x="347" y="255"/>
                  </a:lnTo>
                  <a:lnTo>
                    <a:pt x="345" y="251"/>
                  </a:lnTo>
                  <a:lnTo>
                    <a:pt x="340" y="250"/>
                  </a:lnTo>
                  <a:lnTo>
                    <a:pt x="337" y="248"/>
                  </a:lnTo>
                  <a:lnTo>
                    <a:pt x="334" y="246"/>
                  </a:lnTo>
                  <a:lnTo>
                    <a:pt x="333" y="243"/>
                  </a:lnTo>
                  <a:lnTo>
                    <a:pt x="331" y="234"/>
                  </a:lnTo>
                  <a:lnTo>
                    <a:pt x="329" y="226"/>
                  </a:lnTo>
                  <a:lnTo>
                    <a:pt x="320" y="210"/>
                  </a:lnTo>
                  <a:lnTo>
                    <a:pt x="315" y="195"/>
                  </a:lnTo>
                  <a:lnTo>
                    <a:pt x="273" y="173"/>
                  </a:lnTo>
                  <a:lnTo>
                    <a:pt x="259" y="178"/>
                  </a:lnTo>
                  <a:lnTo>
                    <a:pt x="259" y="171"/>
                  </a:lnTo>
                  <a:lnTo>
                    <a:pt x="262" y="171"/>
                  </a:lnTo>
                  <a:lnTo>
                    <a:pt x="257" y="161"/>
                  </a:lnTo>
                  <a:lnTo>
                    <a:pt x="251" y="146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  <a:lin ang="5400000" scaled="0"/>
            </a:gra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98" name="Freeform 720"/>
            <p:cNvSpPr>
              <a:spLocks/>
            </p:cNvSpPr>
            <p:nvPr/>
          </p:nvSpPr>
          <p:spPr bwMode="auto">
            <a:xfrm>
              <a:off x="7203500" y="4663919"/>
              <a:ext cx="548331" cy="463677"/>
            </a:xfrm>
            <a:custGeom>
              <a:avLst/>
              <a:gdLst>
                <a:gd name="T0" fmla="*/ 688001102 w 285"/>
                <a:gd name="T1" fmla="*/ 32762868 h 241"/>
                <a:gd name="T2" fmla="*/ 672880181 w 285"/>
                <a:gd name="T3" fmla="*/ 57964463 h 241"/>
                <a:gd name="T4" fmla="*/ 602315884 w 285"/>
                <a:gd name="T5" fmla="*/ 88206378 h 241"/>
                <a:gd name="T6" fmla="*/ 493950079 w 285"/>
                <a:gd name="T7" fmla="*/ 80645105 h 241"/>
                <a:gd name="T8" fmla="*/ 418345475 w 285"/>
                <a:gd name="T9" fmla="*/ 88206378 h 241"/>
                <a:gd name="T10" fmla="*/ 350300538 w 285"/>
                <a:gd name="T11" fmla="*/ 115927339 h 241"/>
                <a:gd name="T12" fmla="*/ 287297495 w 285"/>
                <a:gd name="T13" fmla="*/ 133569250 h 241"/>
                <a:gd name="T14" fmla="*/ 274695934 w 285"/>
                <a:gd name="T15" fmla="*/ 161290211 h 241"/>
                <a:gd name="T16" fmla="*/ 181451049 w 285"/>
                <a:gd name="T17" fmla="*/ 183972440 h 241"/>
                <a:gd name="T18" fmla="*/ 153728568 w 285"/>
                <a:gd name="T19" fmla="*/ 216733721 h 241"/>
                <a:gd name="T20" fmla="*/ 85685218 w 285"/>
                <a:gd name="T21" fmla="*/ 224294993 h 241"/>
                <a:gd name="T22" fmla="*/ 70564297 w 285"/>
                <a:gd name="T23" fmla="*/ 252015954 h 241"/>
                <a:gd name="T24" fmla="*/ 55443376 w 285"/>
                <a:gd name="T25" fmla="*/ 307459464 h 241"/>
                <a:gd name="T26" fmla="*/ 10080614 w 285"/>
                <a:gd name="T27" fmla="*/ 357862655 h 241"/>
                <a:gd name="T28" fmla="*/ 0 w 285"/>
                <a:gd name="T29" fmla="*/ 451109352 h 241"/>
                <a:gd name="T30" fmla="*/ 35282149 w 285"/>
                <a:gd name="T31" fmla="*/ 461189990 h 241"/>
                <a:gd name="T32" fmla="*/ 45362762 w 285"/>
                <a:gd name="T33" fmla="*/ 473789994 h 241"/>
                <a:gd name="T34" fmla="*/ 98285191 w 285"/>
                <a:gd name="T35" fmla="*/ 486391586 h 241"/>
                <a:gd name="T36" fmla="*/ 131047980 w 285"/>
                <a:gd name="T37" fmla="*/ 506552862 h 241"/>
                <a:gd name="T38" fmla="*/ 113406112 w 285"/>
                <a:gd name="T39" fmla="*/ 519152866 h 241"/>
                <a:gd name="T40" fmla="*/ 143647954 w 285"/>
                <a:gd name="T41" fmla="*/ 569556057 h 241"/>
                <a:gd name="T42" fmla="*/ 163809181 w 285"/>
                <a:gd name="T43" fmla="*/ 567036691 h 241"/>
                <a:gd name="T44" fmla="*/ 312499030 w 285"/>
                <a:gd name="T45" fmla="*/ 549394780 h 241"/>
                <a:gd name="T46" fmla="*/ 372982713 w 285"/>
                <a:gd name="T47" fmla="*/ 564515738 h 241"/>
                <a:gd name="T48" fmla="*/ 413305168 w 285"/>
                <a:gd name="T49" fmla="*/ 594757652 h 241"/>
                <a:gd name="T50" fmla="*/ 514111307 w 285"/>
                <a:gd name="T51" fmla="*/ 607359244 h 241"/>
                <a:gd name="T52" fmla="*/ 468748544 w 285"/>
                <a:gd name="T53" fmla="*/ 546875415 h 241"/>
                <a:gd name="T54" fmla="*/ 395663300 w 285"/>
                <a:gd name="T55" fmla="*/ 514112547 h 241"/>
                <a:gd name="T56" fmla="*/ 350300538 w 285"/>
                <a:gd name="T57" fmla="*/ 498991590 h 241"/>
                <a:gd name="T58" fmla="*/ 312499030 w 285"/>
                <a:gd name="T59" fmla="*/ 506552862 h 241"/>
                <a:gd name="T60" fmla="*/ 304937776 w 285"/>
                <a:gd name="T61" fmla="*/ 493951271 h 241"/>
                <a:gd name="T62" fmla="*/ 342740871 w 285"/>
                <a:gd name="T63" fmla="*/ 425907757 h 241"/>
                <a:gd name="T64" fmla="*/ 362902099 w 285"/>
                <a:gd name="T65" fmla="*/ 410786799 h 241"/>
                <a:gd name="T66" fmla="*/ 342740871 w 285"/>
                <a:gd name="T67" fmla="*/ 388104570 h 241"/>
                <a:gd name="T68" fmla="*/ 312499030 w 285"/>
                <a:gd name="T69" fmla="*/ 360383608 h 241"/>
                <a:gd name="T70" fmla="*/ 254534706 w 285"/>
                <a:gd name="T71" fmla="*/ 236894997 h 241"/>
                <a:gd name="T72" fmla="*/ 284776548 w 285"/>
                <a:gd name="T73" fmla="*/ 226814359 h 241"/>
                <a:gd name="T74" fmla="*/ 317539337 w 285"/>
                <a:gd name="T75" fmla="*/ 224294993 h 241"/>
                <a:gd name="T76" fmla="*/ 362902099 w 285"/>
                <a:gd name="T77" fmla="*/ 259577227 h 241"/>
                <a:gd name="T78" fmla="*/ 410784221 w 285"/>
                <a:gd name="T79" fmla="*/ 234375631 h 241"/>
                <a:gd name="T80" fmla="*/ 400703607 w 285"/>
                <a:gd name="T81" fmla="*/ 183972440 h 241"/>
                <a:gd name="T82" fmla="*/ 441026063 w 285"/>
                <a:gd name="T83" fmla="*/ 173891802 h 241"/>
                <a:gd name="T84" fmla="*/ 458667931 w 285"/>
                <a:gd name="T85" fmla="*/ 151209573 h 241"/>
                <a:gd name="T86" fmla="*/ 511590360 w 285"/>
                <a:gd name="T87" fmla="*/ 141128934 h 241"/>
                <a:gd name="T88" fmla="*/ 536791894 w 285"/>
                <a:gd name="T89" fmla="*/ 131048296 h 241"/>
                <a:gd name="T90" fmla="*/ 584675604 w 285"/>
                <a:gd name="T91" fmla="*/ 126007977 h 241"/>
                <a:gd name="T92" fmla="*/ 690522049 w 285"/>
                <a:gd name="T93" fmla="*/ 100806382 h 241"/>
                <a:gd name="T94" fmla="*/ 718242944 w 285"/>
                <a:gd name="T95" fmla="*/ 35282234 h 241"/>
                <a:gd name="T96" fmla="*/ 713202637 w 285"/>
                <a:gd name="T97" fmla="*/ 7561272 h 241"/>
                <a:gd name="T98" fmla="*/ 672880181 w 285"/>
                <a:gd name="T99" fmla="*/ 0 h 2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85" h="241">
                  <a:moveTo>
                    <a:pt x="267" y="0"/>
                  </a:moveTo>
                  <a:lnTo>
                    <a:pt x="271" y="7"/>
                  </a:lnTo>
                  <a:lnTo>
                    <a:pt x="273" y="13"/>
                  </a:lnTo>
                  <a:lnTo>
                    <a:pt x="273" y="17"/>
                  </a:lnTo>
                  <a:lnTo>
                    <a:pt x="271" y="20"/>
                  </a:lnTo>
                  <a:lnTo>
                    <a:pt x="267" y="23"/>
                  </a:lnTo>
                  <a:lnTo>
                    <a:pt x="261" y="27"/>
                  </a:lnTo>
                  <a:lnTo>
                    <a:pt x="254" y="30"/>
                  </a:lnTo>
                  <a:lnTo>
                    <a:pt x="239" y="35"/>
                  </a:lnTo>
                  <a:lnTo>
                    <a:pt x="229" y="37"/>
                  </a:lnTo>
                  <a:lnTo>
                    <a:pt x="207" y="37"/>
                  </a:lnTo>
                  <a:lnTo>
                    <a:pt x="196" y="32"/>
                  </a:lnTo>
                  <a:lnTo>
                    <a:pt x="184" y="28"/>
                  </a:lnTo>
                  <a:lnTo>
                    <a:pt x="176" y="30"/>
                  </a:lnTo>
                  <a:lnTo>
                    <a:pt x="166" y="35"/>
                  </a:lnTo>
                  <a:lnTo>
                    <a:pt x="157" y="39"/>
                  </a:lnTo>
                  <a:lnTo>
                    <a:pt x="148" y="43"/>
                  </a:lnTo>
                  <a:lnTo>
                    <a:pt x="139" y="46"/>
                  </a:lnTo>
                  <a:lnTo>
                    <a:pt x="126" y="49"/>
                  </a:lnTo>
                  <a:lnTo>
                    <a:pt x="120" y="51"/>
                  </a:lnTo>
                  <a:lnTo>
                    <a:pt x="114" y="53"/>
                  </a:lnTo>
                  <a:lnTo>
                    <a:pt x="110" y="55"/>
                  </a:lnTo>
                  <a:lnTo>
                    <a:pt x="109" y="57"/>
                  </a:lnTo>
                  <a:lnTo>
                    <a:pt x="109" y="64"/>
                  </a:lnTo>
                  <a:lnTo>
                    <a:pt x="94" y="66"/>
                  </a:lnTo>
                  <a:lnTo>
                    <a:pt x="79" y="69"/>
                  </a:lnTo>
                  <a:lnTo>
                    <a:pt x="72" y="73"/>
                  </a:lnTo>
                  <a:lnTo>
                    <a:pt x="67" y="76"/>
                  </a:lnTo>
                  <a:lnTo>
                    <a:pt x="63" y="81"/>
                  </a:lnTo>
                  <a:lnTo>
                    <a:pt x="61" y="86"/>
                  </a:lnTo>
                  <a:lnTo>
                    <a:pt x="52" y="88"/>
                  </a:lnTo>
                  <a:lnTo>
                    <a:pt x="43" y="89"/>
                  </a:lnTo>
                  <a:lnTo>
                    <a:pt x="34" y="89"/>
                  </a:lnTo>
                  <a:lnTo>
                    <a:pt x="34" y="94"/>
                  </a:lnTo>
                  <a:lnTo>
                    <a:pt x="27" y="94"/>
                  </a:lnTo>
                  <a:lnTo>
                    <a:pt x="28" y="100"/>
                  </a:lnTo>
                  <a:lnTo>
                    <a:pt x="29" y="105"/>
                  </a:lnTo>
                  <a:lnTo>
                    <a:pt x="27" y="113"/>
                  </a:lnTo>
                  <a:lnTo>
                    <a:pt x="22" y="122"/>
                  </a:lnTo>
                  <a:lnTo>
                    <a:pt x="16" y="133"/>
                  </a:lnTo>
                  <a:lnTo>
                    <a:pt x="13" y="142"/>
                  </a:lnTo>
                  <a:lnTo>
                    <a:pt x="4" y="142"/>
                  </a:lnTo>
                  <a:lnTo>
                    <a:pt x="7" y="161"/>
                  </a:lnTo>
                  <a:lnTo>
                    <a:pt x="0" y="161"/>
                  </a:lnTo>
                  <a:lnTo>
                    <a:pt x="0" y="179"/>
                  </a:lnTo>
                  <a:lnTo>
                    <a:pt x="7" y="179"/>
                  </a:lnTo>
                  <a:lnTo>
                    <a:pt x="11" y="180"/>
                  </a:lnTo>
                  <a:lnTo>
                    <a:pt x="14" y="183"/>
                  </a:lnTo>
                  <a:lnTo>
                    <a:pt x="15" y="184"/>
                  </a:lnTo>
                  <a:lnTo>
                    <a:pt x="17" y="186"/>
                  </a:lnTo>
                  <a:lnTo>
                    <a:pt x="18" y="188"/>
                  </a:lnTo>
                  <a:lnTo>
                    <a:pt x="20" y="190"/>
                  </a:lnTo>
                  <a:lnTo>
                    <a:pt x="24" y="191"/>
                  </a:lnTo>
                  <a:lnTo>
                    <a:pt x="39" y="193"/>
                  </a:lnTo>
                  <a:lnTo>
                    <a:pt x="53" y="195"/>
                  </a:lnTo>
                  <a:lnTo>
                    <a:pt x="52" y="198"/>
                  </a:lnTo>
                  <a:lnTo>
                    <a:pt x="52" y="201"/>
                  </a:lnTo>
                  <a:lnTo>
                    <a:pt x="51" y="203"/>
                  </a:lnTo>
                  <a:lnTo>
                    <a:pt x="49" y="204"/>
                  </a:lnTo>
                  <a:lnTo>
                    <a:pt x="45" y="206"/>
                  </a:lnTo>
                  <a:lnTo>
                    <a:pt x="38" y="206"/>
                  </a:lnTo>
                  <a:lnTo>
                    <a:pt x="54" y="228"/>
                  </a:lnTo>
                  <a:lnTo>
                    <a:pt x="57" y="226"/>
                  </a:lnTo>
                  <a:lnTo>
                    <a:pt x="59" y="225"/>
                  </a:lnTo>
                  <a:lnTo>
                    <a:pt x="62" y="225"/>
                  </a:lnTo>
                  <a:lnTo>
                    <a:pt x="65" y="225"/>
                  </a:lnTo>
                  <a:lnTo>
                    <a:pt x="65" y="227"/>
                  </a:lnTo>
                  <a:lnTo>
                    <a:pt x="121" y="218"/>
                  </a:lnTo>
                  <a:lnTo>
                    <a:pt x="124" y="218"/>
                  </a:lnTo>
                  <a:lnTo>
                    <a:pt x="133" y="219"/>
                  </a:lnTo>
                  <a:lnTo>
                    <a:pt x="140" y="222"/>
                  </a:lnTo>
                  <a:lnTo>
                    <a:pt x="148" y="224"/>
                  </a:lnTo>
                  <a:lnTo>
                    <a:pt x="157" y="225"/>
                  </a:lnTo>
                  <a:lnTo>
                    <a:pt x="164" y="225"/>
                  </a:lnTo>
                  <a:lnTo>
                    <a:pt x="164" y="236"/>
                  </a:lnTo>
                  <a:lnTo>
                    <a:pt x="186" y="235"/>
                  </a:lnTo>
                  <a:lnTo>
                    <a:pt x="193" y="237"/>
                  </a:lnTo>
                  <a:lnTo>
                    <a:pt x="204" y="241"/>
                  </a:lnTo>
                  <a:lnTo>
                    <a:pt x="204" y="220"/>
                  </a:lnTo>
                  <a:lnTo>
                    <a:pt x="192" y="220"/>
                  </a:lnTo>
                  <a:lnTo>
                    <a:pt x="186" y="217"/>
                  </a:lnTo>
                  <a:lnTo>
                    <a:pt x="174" y="211"/>
                  </a:lnTo>
                  <a:lnTo>
                    <a:pt x="165" y="207"/>
                  </a:lnTo>
                  <a:lnTo>
                    <a:pt x="157" y="204"/>
                  </a:lnTo>
                  <a:lnTo>
                    <a:pt x="149" y="202"/>
                  </a:lnTo>
                  <a:lnTo>
                    <a:pt x="139" y="201"/>
                  </a:lnTo>
                  <a:lnTo>
                    <a:pt x="139" y="198"/>
                  </a:lnTo>
                  <a:lnTo>
                    <a:pt x="133" y="200"/>
                  </a:lnTo>
                  <a:lnTo>
                    <a:pt x="126" y="201"/>
                  </a:lnTo>
                  <a:lnTo>
                    <a:pt x="124" y="201"/>
                  </a:lnTo>
                  <a:lnTo>
                    <a:pt x="122" y="200"/>
                  </a:lnTo>
                  <a:lnTo>
                    <a:pt x="121" y="198"/>
                  </a:lnTo>
                  <a:lnTo>
                    <a:pt x="121" y="196"/>
                  </a:lnTo>
                  <a:lnTo>
                    <a:pt x="121" y="190"/>
                  </a:lnTo>
                  <a:lnTo>
                    <a:pt x="141" y="183"/>
                  </a:lnTo>
                  <a:lnTo>
                    <a:pt x="136" y="169"/>
                  </a:lnTo>
                  <a:lnTo>
                    <a:pt x="130" y="169"/>
                  </a:lnTo>
                  <a:lnTo>
                    <a:pt x="130" y="163"/>
                  </a:lnTo>
                  <a:lnTo>
                    <a:pt x="144" y="163"/>
                  </a:lnTo>
                  <a:lnTo>
                    <a:pt x="144" y="159"/>
                  </a:lnTo>
                  <a:lnTo>
                    <a:pt x="137" y="159"/>
                  </a:lnTo>
                  <a:lnTo>
                    <a:pt x="136" y="154"/>
                  </a:lnTo>
                  <a:lnTo>
                    <a:pt x="133" y="150"/>
                  </a:lnTo>
                  <a:lnTo>
                    <a:pt x="129" y="146"/>
                  </a:lnTo>
                  <a:lnTo>
                    <a:pt x="124" y="143"/>
                  </a:lnTo>
                  <a:lnTo>
                    <a:pt x="113" y="137"/>
                  </a:lnTo>
                  <a:lnTo>
                    <a:pt x="105" y="132"/>
                  </a:lnTo>
                  <a:lnTo>
                    <a:pt x="101" y="94"/>
                  </a:lnTo>
                  <a:lnTo>
                    <a:pt x="110" y="94"/>
                  </a:lnTo>
                  <a:lnTo>
                    <a:pt x="112" y="92"/>
                  </a:lnTo>
                  <a:lnTo>
                    <a:pt x="113" y="90"/>
                  </a:lnTo>
                  <a:lnTo>
                    <a:pt x="116" y="90"/>
                  </a:lnTo>
                  <a:lnTo>
                    <a:pt x="119" y="89"/>
                  </a:lnTo>
                  <a:lnTo>
                    <a:pt x="126" y="89"/>
                  </a:lnTo>
                  <a:lnTo>
                    <a:pt x="123" y="102"/>
                  </a:lnTo>
                  <a:lnTo>
                    <a:pt x="144" y="108"/>
                  </a:lnTo>
                  <a:lnTo>
                    <a:pt x="144" y="103"/>
                  </a:lnTo>
                  <a:lnTo>
                    <a:pt x="161" y="103"/>
                  </a:lnTo>
                  <a:lnTo>
                    <a:pt x="162" y="97"/>
                  </a:lnTo>
                  <a:lnTo>
                    <a:pt x="163" y="93"/>
                  </a:lnTo>
                  <a:lnTo>
                    <a:pt x="159" y="85"/>
                  </a:lnTo>
                  <a:lnTo>
                    <a:pt x="153" y="73"/>
                  </a:lnTo>
                  <a:lnTo>
                    <a:pt x="159" y="73"/>
                  </a:lnTo>
                  <a:lnTo>
                    <a:pt x="165" y="71"/>
                  </a:lnTo>
                  <a:lnTo>
                    <a:pt x="169" y="71"/>
                  </a:lnTo>
                  <a:lnTo>
                    <a:pt x="175" y="69"/>
                  </a:lnTo>
                  <a:lnTo>
                    <a:pt x="178" y="67"/>
                  </a:lnTo>
                  <a:lnTo>
                    <a:pt x="180" y="64"/>
                  </a:lnTo>
                  <a:lnTo>
                    <a:pt x="182" y="60"/>
                  </a:lnTo>
                  <a:lnTo>
                    <a:pt x="182" y="56"/>
                  </a:lnTo>
                  <a:lnTo>
                    <a:pt x="197" y="56"/>
                  </a:lnTo>
                  <a:lnTo>
                    <a:pt x="203" y="56"/>
                  </a:lnTo>
                  <a:lnTo>
                    <a:pt x="206" y="57"/>
                  </a:lnTo>
                  <a:lnTo>
                    <a:pt x="208" y="55"/>
                  </a:lnTo>
                  <a:lnTo>
                    <a:pt x="213" y="52"/>
                  </a:lnTo>
                  <a:lnTo>
                    <a:pt x="218" y="49"/>
                  </a:lnTo>
                  <a:lnTo>
                    <a:pt x="222" y="47"/>
                  </a:lnTo>
                  <a:lnTo>
                    <a:pt x="232" y="50"/>
                  </a:lnTo>
                  <a:lnTo>
                    <a:pt x="238" y="52"/>
                  </a:lnTo>
                  <a:lnTo>
                    <a:pt x="273" y="51"/>
                  </a:lnTo>
                  <a:lnTo>
                    <a:pt x="274" y="40"/>
                  </a:lnTo>
                  <a:lnTo>
                    <a:pt x="276" y="30"/>
                  </a:lnTo>
                  <a:lnTo>
                    <a:pt x="282" y="21"/>
                  </a:lnTo>
                  <a:lnTo>
                    <a:pt x="285" y="14"/>
                  </a:lnTo>
                  <a:lnTo>
                    <a:pt x="285" y="13"/>
                  </a:lnTo>
                  <a:lnTo>
                    <a:pt x="285" y="7"/>
                  </a:lnTo>
                  <a:lnTo>
                    <a:pt x="283" y="3"/>
                  </a:lnTo>
                  <a:lnTo>
                    <a:pt x="273" y="3"/>
                  </a:lnTo>
                  <a:lnTo>
                    <a:pt x="269" y="2"/>
                  </a:lnTo>
                  <a:lnTo>
                    <a:pt x="267" y="0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  <a:lin ang="5400000" scaled="0"/>
            </a:gra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299" name="Freeform 721"/>
            <p:cNvSpPr>
              <a:spLocks/>
            </p:cNvSpPr>
            <p:nvPr/>
          </p:nvSpPr>
          <p:spPr bwMode="auto">
            <a:xfrm>
              <a:off x="6016412" y="4877480"/>
              <a:ext cx="150069" cy="250116"/>
            </a:xfrm>
            <a:custGeom>
              <a:avLst/>
              <a:gdLst>
                <a:gd name="T0" fmla="*/ 0 w 78"/>
                <a:gd name="T1" fmla="*/ 73085325 h 130"/>
                <a:gd name="T2" fmla="*/ 25201563 w 78"/>
                <a:gd name="T3" fmla="*/ 73085325 h 130"/>
                <a:gd name="T4" fmla="*/ 50403125 w 78"/>
                <a:gd name="T5" fmla="*/ 131048125 h 130"/>
                <a:gd name="T6" fmla="*/ 45362813 w 78"/>
                <a:gd name="T7" fmla="*/ 176410938 h 130"/>
                <a:gd name="T8" fmla="*/ 55443438 w 78"/>
                <a:gd name="T9" fmla="*/ 176410938 h 130"/>
                <a:gd name="T10" fmla="*/ 50403125 w 78"/>
                <a:gd name="T11" fmla="*/ 221773750 h 130"/>
                <a:gd name="T12" fmla="*/ 37803138 w 78"/>
                <a:gd name="T13" fmla="*/ 221773750 h 130"/>
                <a:gd name="T14" fmla="*/ 37803138 w 78"/>
                <a:gd name="T15" fmla="*/ 267136563 h 130"/>
                <a:gd name="T16" fmla="*/ 35282188 w 78"/>
                <a:gd name="T17" fmla="*/ 279738138 h 130"/>
                <a:gd name="T18" fmla="*/ 32762825 w 78"/>
                <a:gd name="T19" fmla="*/ 292338125 h 130"/>
                <a:gd name="T20" fmla="*/ 40322500 w 78"/>
                <a:gd name="T21" fmla="*/ 294859075 h 130"/>
                <a:gd name="T22" fmla="*/ 47883763 w 78"/>
                <a:gd name="T23" fmla="*/ 297378438 h 130"/>
                <a:gd name="T24" fmla="*/ 52924075 w 78"/>
                <a:gd name="T25" fmla="*/ 302418750 h 130"/>
                <a:gd name="T26" fmla="*/ 55443438 w 78"/>
                <a:gd name="T27" fmla="*/ 312499375 h 130"/>
                <a:gd name="T28" fmla="*/ 55443438 w 78"/>
                <a:gd name="T29" fmla="*/ 327620313 h 130"/>
                <a:gd name="T30" fmla="*/ 73085325 w 78"/>
                <a:gd name="T31" fmla="*/ 317539688 h 130"/>
                <a:gd name="T32" fmla="*/ 83165950 w 78"/>
                <a:gd name="T33" fmla="*/ 309980013 h 130"/>
                <a:gd name="T34" fmla="*/ 90725625 w 78"/>
                <a:gd name="T35" fmla="*/ 302418750 h 130"/>
                <a:gd name="T36" fmla="*/ 95765938 w 78"/>
                <a:gd name="T37" fmla="*/ 292338125 h 130"/>
                <a:gd name="T38" fmla="*/ 100806250 w 78"/>
                <a:gd name="T39" fmla="*/ 287297813 h 130"/>
                <a:gd name="T40" fmla="*/ 103327200 w 78"/>
                <a:gd name="T41" fmla="*/ 279738138 h 130"/>
                <a:gd name="T42" fmla="*/ 110886875 w 78"/>
                <a:gd name="T43" fmla="*/ 277217188 h 130"/>
                <a:gd name="T44" fmla="*/ 123488450 w 78"/>
                <a:gd name="T45" fmla="*/ 274697825 h 130"/>
                <a:gd name="T46" fmla="*/ 168851263 w 78"/>
                <a:gd name="T47" fmla="*/ 274697825 h 130"/>
                <a:gd name="T48" fmla="*/ 171370625 w 78"/>
                <a:gd name="T49" fmla="*/ 252015625 h 130"/>
                <a:gd name="T50" fmla="*/ 176410938 w 78"/>
                <a:gd name="T51" fmla="*/ 224294700 h 130"/>
                <a:gd name="T52" fmla="*/ 178931888 w 78"/>
                <a:gd name="T53" fmla="*/ 201612500 h 130"/>
                <a:gd name="T54" fmla="*/ 178931888 w 78"/>
                <a:gd name="T55" fmla="*/ 176410938 h 130"/>
                <a:gd name="T56" fmla="*/ 173891575 w 78"/>
                <a:gd name="T57" fmla="*/ 118448138 h 130"/>
                <a:gd name="T58" fmla="*/ 191531875 w 78"/>
                <a:gd name="T59" fmla="*/ 118448138 h 130"/>
                <a:gd name="T60" fmla="*/ 196572188 w 78"/>
                <a:gd name="T61" fmla="*/ 93246575 h 130"/>
                <a:gd name="T62" fmla="*/ 168851263 w 78"/>
                <a:gd name="T63" fmla="*/ 52924075 h 130"/>
                <a:gd name="T64" fmla="*/ 168851263 w 78"/>
                <a:gd name="T65" fmla="*/ 30241875 h 130"/>
                <a:gd name="T66" fmla="*/ 141128750 w 78"/>
                <a:gd name="T67" fmla="*/ 0 h 130"/>
                <a:gd name="T68" fmla="*/ 100806250 w 78"/>
                <a:gd name="T69" fmla="*/ 12601575 h 130"/>
                <a:gd name="T70" fmla="*/ 100806250 w 78"/>
                <a:gd name="T71" fmla="*/ 20161250 h 130"/>
                <a:gd name="T72" fmla="*/ 95765938 w 78"/>
                <a:gd name="T73" fmla="*/ 25201563 h 130"/>
                <a:gd name="T74" fmla="*/ 88206263 w 78"/>
                <a:gd name="T75" fmla="*/ 32762825 h 130"/>
                <a:gd name="T76" fmla="*/ 78125638 w 78"/>
                <a:gd name="T77" fmla="*/ 37803138 h 130"/>
                <a:gd name="T78" fmla="*/ 60483750 w 78"/>
                <a:gd name="T79" fmla="*/ 50403125 h 130"/>
                <a:gd name="T80" fmla="*/ 45362813 w 78"/>
                <a:gd name="T81" fmla="*/ 52924075 h 130"/>
                <a:gd name="T82" fmla="*/ 10080625 w 78"/>
                <a:gd name="T83" fmla="*/ 52924075 h 130"/>
                <a:gd name="T84" fmla="*/ 0 w 78"/>
                <a:gd name="T85" fmla="*/ 73085325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8" h="130">
                  <a:moveTo>
                    <a:pt x="0" y="29"/>
                  </a:moveTo>
                  <a:lnTo>
                    <a:pt x="10" y="29"/>
                  </a:lnTo>
                  <a:lnTo>
                    <a:pt x="20" y="52"/>
                  </a:lnTo>
                  <a:lnTo>
                    <a:pt x="18" y="70"/>
                  </a:lnTo>
                  <a:lnTo>
                    <a:pt x="22" y="70"/>
                  </a:lnTo>
                  <a:lnTo>
                    <a:pt x="20" y="88"/>
                  </a:lnTo>
                  <a:lnTo>
                    <a:pt x="15" y="88"/>
                  </a:lnTo>
                  <a:lnTo>
                    <a:pt x="15" y="106"/>
                  </a:lnTo>
                  <a:lnTo>
                    <a:pt x="14" y="111"/>
                  </a:lnTo>
                  <a:lnTo>
                    <a:pt x="13" y="116"/>
                  </a:lnTo>
                  <a:lnTo>
                    <a:pt x="16" y="117"/>
                  </a:lnTo>
                  <a:lnTo>
                    <a:pt x="19" y="118"/>
                  </a:lnTo>
                  <a:lnTo>
                    <a:pt x="21" y="120"/>
                  </a:lnTo>
                  <a:lnTo>
                    <a:pt x="22" y="124"/>
                  </a:lnTo>
                  <a:lnTo>
                    <a:pt x="22" y="130"/>
                  </a:lnTo>
                  <a:lnTo>
                    <a:pt x="29" y="126"/>
                  </a:lnTo>
                  <a:lnTo>
                    <a:pt x="33" y="123"/>
                  </a:lnTo>
                  <a:lnTo>
                    <a:pt x="36" y="120"/>
                  </a:lnTo>
                  <a:lnTo>
                    <a:pt x="38" y="116"/>
                  </a:lnTo>
                  <a:lnTo>
                    <a:pt x="40" y="114"/>
                  </a:lnTo>
                  <a:lnTo>
                    <a:pt x="41" y="111"/>
                  </a:lnTo>
                  <a:lnTo>
                    <a:pt x="44" y="110"/>
                  </a:lnTo>
                  <a:lnTo>
                    <a:pt x="49" y="109"/>
                  </a:lnTo>
                  <a:lnTo>
                    <a:pt x="67" y="109"/>
                  </a:lnTo>
                  <a:lnTo>
                    <a:pt x="68" y="100"/>
                  </a:lnTo>
                  <a:lnTo>
                    <a:pt x="70" y="89"/>
                  </a:lnTo>
                  <a:lnTo>
                    <a:pt x="71" y="80"/>
                  </a:lnTo>
                  <a:lnTo>
                    <a:pt x="71" y="70"/>
                  </a:lnTo>
                  <a:lnTo>
                    <a:pt x="69" y="47"/>
                  </a:lnTo>
                  <a:lnTo>
                    <a:pt x="76" y="47"/>
                  </a:lnTo>
                  <a:lnTo>
                    <a:pt x="78" y="37"/>
                  </a:lnTo>
                  <a:lnTo>
                    <a:pt x="67" y="21"/>
                  </a:lnTo>
                  <a:lnTo>
                    <a:pt x="67" y="12"/>
                  </a:lnTo>
                  <a:lnTo>
                    <a:pt x="56" y="0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8" y="10"/>
                  </a:lnTo>
                  <a:lnTo>
                    <a:pt x="35" y="13"/>
                  </a:lnTo>
                  <a:lnTo>
                    <a:pt x="31" y="15"/>
                  </a:lnTo>
                  <a:lnTo>
                    <a:pt x="24" y="20"/>
                  </a:lnTo>
                  <a:lnTo>
                    <a:pt x="18" y="21"/>
                  </a:lnTo>
                  <a:lnTo>
                    <a:pt x="4" y="21"/>
                  </a:lnTo>
                  <a:lnTo>
                    <a:pt x="0" y="29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  <a:lin ang="5400000" scaled="0"/>
            </a:gra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300" name="Freeform 722"/>
            <p:cNvSpPr>
              <a:spLocks/>
            </p:cNvSpPr>
            <p:nvPr/>
          </p:nvSpPr>
          <p:spPr bwMode="auto">
            <a:xfrm>
              <a:off x="7328557" y="5112203"/>
              <a:ext cx="198168" cy="171233"/>
            </a:xfrm>
            <a:custGeom>
              <a:avLst/>
              <a:gdLst>
                <a:gd name="T0" fmla="*/ 158768565 w 103"/>
                <a:gd name="T1" fmla="*/ 173892190 h 89"/>
                <a:gd name="T2" fmla="*/ 191531289 w 103"/>
                <a:gd name="T3" fmla="*/ 224295494 h 89"/>
                <a:gd name="T4" fmla="*/ 191531289 w 103"/>
                <a:gd name="T5" fmla="*/ 211693874 h 89"/>
                <a:gd name="T6" fmla="*/ 194050644 w 103"/>
                <a:gd name="T7" fmla="*/ 201613213 h 89"/>
                <a:gd name="T8" fmla="*/ 199090941 w 103"/>
                <a:gd name="T9" fmla="*/ 199093842 h 89"/>
                <a:gd name="T10" fmla="*/ 201611883 w 103"/>
                <a:gd name="T11" fmla="*/ 196572883 h 89"/>
                <a:gd name="T12" fmla="*/ 206652181 w 103"/>
                <a:gd name="T13" fmla="*/ 194053512 h 89"/>
                <a:gd name="T14" fmla="*/ 214211832 w 103"/>
                <a:gd name="T15" fmla="*/ 194053512 h 89"/>
                <a:gd name="T16" fmla="*/ 221773072 w 103"/>
                <a:gd name="T17" fmla="*/ 194053512 h 89"/>
                <a:gd name="T18" fmla="*/ 241934260 w 103"/>
                <a:gd name="T19" fmla="*/ 199093842 h 89"/>
                <a:gd name="T20" fmla="*/ 259574506 w 103"/>
                <a:gd name="T21" fmla="*/ 206653544 h 89"/>
                <a:gd name="T22" fmla="*/ 257055151 w 103"/>
                <a:gd name="T23" fmla="*/ 189013181 h 89"/>
                <a:gd name="T24" fmla="*/ 246974557 w 103"/>
                <a:gd name="T25" fmla="*/ 173892190 h 89"/>
                <a:gd name="T26" fmla="*/ 236893963 w 103"/>
                <a:gd name="T27" fmla="*/ 158771199 h 89"/>
                <a:gd name="T28" fmla="*/ 224292427 w 103"/>
                <a:gd name="T29" fmla="*/ 143650208 h 89"/>
                <a:gd name="T30" fmla="*/ 214211832 w 103"/>
                <a:gd name="T31" fmla="*/ 131048589 h 89"/>
                <a:gd name="T32" fmla="*/ 204131238 w 103"/>
                <a:gd name="T33" fmla="*/ 115927598 h 89"/>
                <a:gd name="T34" fmla="*/ 194050644 w 103"/>
                <a:gd name="T35" fmla="*/ 100806607 h 89"/>
                <a:gd name="T36" fmla="*/ 191531289 w 103"/>
                <a:gd name="T37" fmla="*/ 83166244 h 89"/>
                <a:gd name="T38" fmla="*/ 194050644 w 103"/>
                <a:gd name="T39" fmla="*/ 75604955 h 89"/>
                <a:gd name="T40" fmla="*/ 199090941 w 103"/>
                <a:gd name="T41" fmla="*/ 73085584 h 89"/>
                <a:gd name="T42" fmla="*/ 206652181 w 103"/>
                <a:gd name="T43" fmla="*/ 73085584 h 89"/>
                <a:gd name="T44" fmla="*/ 214211832 w 103"/>
                <a:gd name="T45" fmla="*/ 73085584 h 89"/>
                <a:gd name="T46" fmla="*/ 221773072 w 103"/>
                <a:gd name="T47" fmla="*/ 73085584 h 89"/>
                <a:gd name="T48" fmla="*/ 231853666 w 103"/>
                <a:gd name="T49" fmla="*/ 73085584 h 89"/>
                <a:gd name="T50" fmla="*/ 236893963 w 103"/>
                <a:gd name="T51" fmla="*/ 75604955 h 89"/>
                <a:gd name="T52" fmla="*/ 241934260 w 103"/>
                <a:gd name="T53" fmla="*/ 78125914 h 89"/>
                <a:gd name="T54" fmla="*/ 259574506 w 103"/>
                <a:gd name="T55" fmla="*/ 83166244 h 89"/>
                <a:gd name="T56" fmla="*/ 221773072 w 103"/>
                <a:gd name="T57" fmla="*/ 35282312 h 89"/>
                <a:gd name="T58" fmla="*/ 181450695 w 103"/>
                <a:gd name="T59" fmla="*/ 22682280 h 89"/>
                <a:gd name="T60" fmla="*/ 63002920 w 103"/>
                <a:gd name="T61" fmla="*/ 0 h 89"/>
                <a:gd name="T62" fmla="*/ 55443268 w 103"/>
                <a:gd name="T63" fmla="*/ 32762941 h 89"/>
                <a:gd name="T64" fmla="*/ 17640246 w 103"/>
                <a:gd name="T65" fmla="*/ 35282312 h 89"/>
                <a:gd name="T66" fmla="*/ 0 w 103"/>
                <a:gd name="T67" fmla="*/ 73085584 h 89"/>
                <a:gd name="T68" fmla="*/ 12599949 w 103"/>
                <a:gd name="T69" fmla="*/ 75604955 h 89"/>
                <a:gd name="T70" fmla="*/ 25201485 w 103"/>
                <a:gd name="T71" fmla="*/ 83166244 h 89"/>
                <a:gd name="T72" fmla="*/ 37801434 w 103"/>
                <a:gd name="T73" fmla="*/ 90725946 h 89"/>
                <a:gd name="T74" fmla="*/ 50402971 w 103"/>
                <a:gd name="T75" fmla="*/ 100806607 h 89"/>
                <a:gd name="T76" fmla="*/ 65523862 w 103"/>
                <a:gd name="T77" fmla="*/ 110887267 h 89"/>
                <a:gd name="T78" fmla="*/ 73083514 w 103"/>
                <a:gd name="T79" fmla="*/ 123488887 h 89"/>
                <a:gd name="T80" fmla="*/ 80644753 w 103"/>
                <a:gd name="T81" fmla="*/ 136088919 h 89"/>
                <a:gd name="T82" fmla="*/ 80644753 w 103"/>
                <a:gd name="T83" fmla="*/ 148690539 h 89"/>
                <a:gd name="T84" fmla="*/ 80644753 w 103"/>
                <a:gd name="T85" fmla="*/ 158771199 h 89"/>
                <a:gd name="T86" fmla="*/ 78123811 w 103"/>
                <a:gd name="T87" fmla="*/ 173892190 h 89"/>
                <a:gd name="T88" fmla="*/ 95765645 w 103"/>
                <a:gd name="T89" fmla="*/ 214214833 h 89"/>
                <a:gd name="T90" fmla="*/ 110886536 w 103"/>
                <a:gd name="T91" fmla="*/ 219255163 h 89"/>
                <a:gd name="T92" fmla="*/ 108365594 w 103"/>
                <a:gd name="T93" fmla="*/ 206653544 h 89"/>
                <a:gd name="T94" fmla="*/ 105846239 w 103"/>
                <a:gd name="T95" fmla="*/ 194053512 h 89"/>
                <a:gd name="T96" fmla="*/ 105846239 w 103"/>
                <a:gd name="T97" fmla="*/ 183972851 h 89"/>
                <a:gd name="T98" fmla="*/ 105846239 w 103"/>
                <a:gd name="T99" fmla="*/ 178932521 h 89"/>
                <a:gd name="T100" fmla="*/ 108365594 w 103"/>
                <a:gd name="T101" fmla="*/ 176411562 h 89"/>
                <a:gd name="T102" fmla="*/ 115926833 w 103"/>
                <a:gd name="T103" fmla="*/ 173892190 h 89"/>
                <a:gd name="T104" fmla="*/ 123486485 w 103"/>
                <a:gd name="T105" fmla="*/ 173892190 h 89"/>
                <a:gd name="T106" fmla="*/ 158768565 w 103"/>
                <a:gd name="T107" fmla="*/ 173892190 h 8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3" h="89">
                  <a:moveTo>
                    <a:pt x="63" y="69"/>
                  </a:moveTo>
                  <a:lnTo>
                    <a:pt x="76" y="89"/>
                  </a:lnTo>
                  <a:lnTo>
                    <a:pt x="76" y="84"/>
                  </a:lnTo>
                  <a:lnTo>
                    <a:pt x="77" y="80"/>
                  </a:lnTo>
                  <a:lnTo>
                    <a:pt x="79" y="79"/>
                  </a:lnTo>
                  <a:lnTo>
                    <a:pt x="80" y="78"/>
                  </a:lnTo>
                  <a:lnTo>
                    <a:pt x="82" y="77"/>
                  </a:lnTo>
                  <a:lnTo>
                    <a:pt x="85" y="77"/>
                  </a:lnTo>
                  <a:lnTo>
                    <a:pt x="88" y="77"/>
                  </a:lnTo>
                  <a:lnTo>
                    <a:pt x="96" y="79"/>
                  </a:lnTo>
                  <a:lnTo>
                    <a:pt x="103" y="82"/>
                  </a:lnTo>
                  <a:lnTo>
                    <a:pt x="102" y="75"/>
                  </a:lnTo>
                  <a:lnTo>
                    <a:pt x="98" y="69"/>
                  </a:lnTo>
                  <a:lnTo>
                    <a:pt x="94" y="63"/>
                  </a:lnTo>
                  <a:lnTo>
                    <a:pt x="89" y="57"/>
                  </a:lnTo>
                  <a:lnTo>
                    <a:pt x="85" y="52"/>
                  </a:lnTo>
                  <a:lnTo>
                    <a:pt x="81" y="46"/>
                  </a:lnTo>
                  <a:lnTo>
                    <a:pt x="77" y="40"/>
                  </a:lnTo>
                  <a:lnTo>
                    <a:pt x="76" y="33"/>
                  </a:lnTo>
                  <a:lnTo>
                    <a:pt x="77" y="30"/>
                  </a:lnTo>
                  <a:lnTo>
                    <a:pt x="79" y="29"/>
                  </a:lnTo>
                  <a:lnTo>
                    <a:pt x="82" y="29"/>
                  </a:lnTo>
                  <a:lnTo>
                    <a:pt x="85" y="29"/>
                  </a:lnTo>
                  <a:lnTo>
                    <a:pt x="88" y="29"/>
                  </a:lnTo>
                  <a:lnTo>
                    <a:pt x="92" y="29"/>
                  </a:lnTo>
                  <a:lnTo>
                    <a:pt x="94" y="30"/>
                  </a:lnTo>
                  <a:lnTo>
                    <a:pt x="96" y="31"/>
                  </a:lnTo>
                  <a:lnTo>
                    <a:pt x="103" y="33"/>
                  </a:lnTo>
                  <a:lnTo>
                    <a:pt x="88" y="14"/>
                  </a:lnTo>
                  <a:lnTo>
                    <a:pt x="72" y="9"/>
                  </a:lnTo>
                  <a:lnTo>
                    <a:pt x="25" y="0"/>
                  </a:lnTo>
                  <a:lnTo>
                    <a:pt x="22" y="13"/>
                  </a:lnTo>
                  <a:lnTo>
                    <a:pt x="7" y="14"/>
                  </a:lnTo>
                  <a:lnTo>
                    <a:pt x="0" y="29"/>
                  </a:lnTo>
                  <a:lnTo>
                    <a:pt x="5" y="30"/>
                  </a:lnTo>
                  <a:lnTo>
                    <a:pt x="10" y="33"/>
                  </a:lnTo>
                  <a:lnTo>
                    <a:pt x="15" y="36"/>
                  </a:lnTo>
                  <a:lnTo>
                    <a:pt x="20" y="40"/>
                  </a:lnTo>
                  <a:lnTo>
                    <a:pt x="26" y="44"/>
                  </a:lnTo>
                  <a:lnTo>
                    <a:pt x="29" y="49"/>
                  </a:lnTo>
                  <a:lnTo>
                    <a:pt x="32" y="54"/>
                  </a:lnTo>
                  <a:lnTo>
                    <a:pt x="32" y="59"/>
                  </a:lnTo>
                  <a:lnTo>
                    <a:pt x="32" y="63"/>
                  </a:lnTo>
                  <a:lnTo>
                    <a:pt x="31" y="69"/>
                  </a:lnTo>
                  <a:lnTo>
                    <a:pt x="38" y="85"/>
                  </a:lnTo>
                  <a:lnTo>
                    <a:pt x="44" y="87"/>
                  </a:lnTo>
                  <a:lnTo>
                    <a:pt x="43" y="82"/>
                  </a:lnTo>
                  <a:lnTo>
                    <a:pt x="42" y="77"/>
                  </a:lnTo>
                  <a:lnTo>
                    <a:pt x="42" y="73"/>
                  </a:lnTo>
                  <a:lnTo>
                    <a:pt x="42" y="71"/>
                  </a:lnTo>
                  <a:lnTo>
                    <a:pt x="43" y="70"/>
                  </a:lnTo>
                  <a:lnTo>
                    <a:pt x="46" y="69"/>
                  </a:lnTo>
                  <a:lnTo>
                    <a:pt x="49" y="69"/>
                  </a:lnTo>
                  <a:lnTo>
                    <a:pt x="63" y="69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  <a:lin ang="5400000" scaled="0"/>
            </a:gra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301" name="Freeform 723"/>
            <p:cNvSpPr>
              <a:spLocks/>
            </p:cNvSpPr>
            <p:nvPr/>
          </p:nvSpPr>
          <p:spPr bwMode="auto">
            <a:xfrm>
              <a:off x="4434912" y="4423423"/>
              <a:ext cx="1110128" cy="883101"/>
            </a:xfrm>
            <a:custGeom>
              <a:avLst/>
              <a:gdLst>
                <a:gd name="T0" fmla="*/ 1295359605 w 577"/>
                <a:gd name="T1" fmla="*/ 375504333 h 459"/>
                <a:gd name="T2" fmla="*/ 1234875888 w 577"/>
                <a:gd name="T3" fmla="*/ 330141489 h 459"/>
                <a:gd name="T4" fmla="*/ 1186992152 w 577"/>
                <a:gd name="T5" fmla="*/ 309980225 h 459"/>
                <a:gd name="T6" fmla="*/ 1159271242 w 577"/>
                <a:gd name="T7" fmla="*/ 315020541 h 459"/>
                <a:gd name="T8" fmla="*/ 1010581311 w 577"/>
                <a:gd name="T9" fmla="*/ 282257694 h 459"/>
                <a:gd name="T10" fmla="*/ 947578233 w 577"/>
                <a:gd name="T11" fmla="*/ 246975482 h 459"/>
                <a:gd name="T12" fmla="*/ 894654187 w 577"/>
                <a:gd name="T13" fmla="*/ 194052958 h 459"/>
                <a:gd name="T14" fmla="*/ 788807682 w 577"/>
                <a:gd name="T15" fmla="*/ 166330427 h 459"/>
                <a:gd name="T16" fmla="*/ 708162726 w 577"/>
                <a:gd name="T17" fmla="*/ 163811062 h 459"/>
                <a:gd name="T18" fmla="*/ 667840248 w 577"/>
                <a:gd name="T19" fmla="*/ 133569167 h 459"/>
                <a:gd name="T20" fmla="*/ 599796860 w 577"/>
                <a:gd name="T21" fmla="*/ 148690115 h 459"/>
                <a:gd name="T22" fmla="*/ 534272833 w 577"/>
                <a:gd name="T23" fmla="*/ 128528851 h 459"/>
                <a:gd name="T24" fmla="*/ 423386019 w 577"/>
                <a:gd name="T25" fmla="*/ 73085375 h 459"/>
                <a:gd name="T26" fmla="*/ 241934868 w 577"/>
                <a:gd name="T27" fmla="*/ 45362844 h 459"/>
                <a:gd name="T28" fmla="*/ 194051132 w 577"/>
                <a:gd name="T29" fmla="*/ 0 h 459"/>
                <a:gd name="T30" fmla="*/ 40322478 w 577"/>
                <a:gd name="T31" fmla="*/ 60483792 h 459"/>
                <a:gd name="T32" fmla="*/ 27720910 w 577"/>
                <a:gd name="T33" fmla="*/ 141128847 h 459"/>
                <a:gd name="T34" fmla="*/ 85685266 w 577"/>
                <a:gd name="T35" fmla="*/ 209173906 h 459"/>
                <a:gd name="T36" fmla="*/ 108365866 w 577"/>
                <a:gd name="T37" fmla="*/ 229335170 h 459"/>
                <a:gd name="T38" fmla="*/ 153728654 w 577"/>
                <a:gd name="T39" fmla="*/ 274698013 h 459"/>
                <a:gd name="T40" fmla="*/ 226813939 w 577"/>
                <a:gd name="T41" fmla="*/ 264617382 h 459"/>
                <a:gd name="T42" fmla="*/ 257055797 w 577"/>
                <a:gd name="T43" fmla="*/ 274698013 h 459"/>
                <a:gd name="T44" fmla="*/ 287297656 w 577"/>
                <a:gd name="T45" fmla="*/ 327620537 h 459"/>
                <a:gd name="T46" fmla="*/ 309978256 w 577"/>
                <a:gd name="T47" fmla="*/ 350302753 h 459"/>
                <a:gd name="T48" fmla="*/ 219252680 w 577"/>
                <a:gd name="T49" fmla="*/ 415826860 h 459"/>
                <a:gd name="T50" fmla="*/ 196572080 w 577"/>
                <a:gd name="T51" fmla="*/ 509071912 h 459"/>
                <a:gd name="T52" fmla="*/ 176410841 w 577"/>
                <a:gd name="T53" fmla="*/ 549394439 h 459"/>
                <a:gd name="T54" fmla="*/ 148688344 w 577"/>
                <a:gd name="T55" fmla="*/ 597278235 h 459"/>
                <a:gd name="T56" fmla="*/ 93244937 w 577"/>
                <a:gd name="T57" fmla="*/ 624999179 h 459"/>
                <a:gd name="T58" fmla="*/ 113406176 w 577"/>
                <a:gd name="T59" fmla="*/ 667842658 h 459"/>
                <a:gd name="T60" fmla="*/ 100806195 w 577"/>
                <a:gd name="T61" fmla="*/ 723286134 h 459"/>
                <a:gd name="T62" fmla="*/ 65524027 w 577"/>
                <a:gd name="T63" fmla="*/ 758568346 h 459"/>
                <a:gd name="T64" fmla="*/ 90725575 w 577"/>
                <a:gd name="T65" fmla="*/ 806450553 h 459"/>
                <a:gd name="T66" fmla="*/ 25201549 w 577"/>
                <a:gd name="T67" fmla="*/ 874495613 h 459"/>
                <a:gd name="T68" fmla="*/ 50403097 w 577"/>
                <a:gd name="T69" fmla="*/ 945060036 h 459"/>
                <a:gd name="T70" fmla="*/ 110886814 w 577"/>
                <a:gd name="T71" fmla="*/ 997982560 h 459"/>
                <a:gd name="T72" fmla="*/ 118446485 w 577"/>
                <a:gd name="T73" fmla="*/ 1038305087 h 459"/>
                <a:gd name="T74" fmla="*/ 133567415 w 577"/>
                <a:gd name="T75" fmla="*/ 1083667931 h 459"/>
                <a:gd name="T76" fmla="*/ 199091441 w 577"/>
                <a:gd name="T77" fmla="*/ 1151712990 h 459"/>
                <a:gd name="T78" fmla="*/ 252015487 w 577"/>
                <a:gd name="T79" fmla="*/ 1111390463 h 459"/>
                <a:gd name="T80" fmla="*/ 342741063 w 577"/>
                <a:gd name="T81" fmla="*/ 1093748563 h 459"/>
                <a:gd name="T82" fmla="*/ 498990665 w 577"/>
                <a:gd name="T83" fmla="*/ 1096269515 h 459"/>
                <a:gd name="T84" fmla="*/ 577114672 w 577"/>
                <a:gd name="T85" fmla="*/ 1103829195 h 459"/>
                <a:gd name="T86" fmla="*/ 607356531 w 577"/>
                <a:gd name="T87" fmla="*/ 1121471095 h 459"/>
                <a:gd name="T88" fmla="*/ 672880558 w 577"/>
                <a:gd name="T89" fmla="*/ 1121471095 h 459"/>
                <a:gd name="T90" fmla="*/ 720764294 w 577"/>
                <a:gd name="T91" fmla="*/ 1060987303 h 459"/>
                <a:gd name="T92" fmla="*/ 874492948 w 577"/>
                <a:gd name="T93" fmla="*/ 995463196 h 459"/>
                <a:gd name="T94" fmla="*/ 899694496 w 577"/>
                <a:gd name="T95" fmla="*/ 940019720 h 459"/>
                <a:gd name="T96" fmla="*/ 987900711 w 577"/>
                <a:gd name="T97" fmla="*/ 887095609 h 459"/>
                <a:gd name="T98" fmla="*/ 980339452 w 577"/>
                <a:gd name="T99" fmla="*/ 834173085 h 459"/>
                <a:gd name="T100" fmla="*/ 965218523 w 577"/>
                <a:gd name="T101" fmla="*/ 796369921 h 459"/>
                <a:gd name="T102" fmla="*/ 982860401 w 577"/>
                <a:gd name="T103" fmla="*/ 730845814 h 459"/>
                <a:gd name="T104" fmla="*/ 1091226267 w 577"/>
                <a:gd name="T105" fmla="*/ 627520131 h 459"/>
                <a:gd name="T106" fmla="*/ 1131548745 w 577"/>
                <a:gd name="T107" fmla="*/ 604837915 h 459"/>
                <a:gd name="T108" fmla="*/ 1227314630 w 577"/>
                <a:gd name="T109" fmla="*/ 531754127 h 459"/>
                <a:gd name="T110" fmla="*/ 1340722393 w 577"/>
                <a:gd name="T111" fmla="*/ 504031596 h 459"/>
                <a:gd name="T112" fmla="*/ 1439007640 w 577"/>
                <a:gd name="T113" fmla="*/ 466230020 h 459"/>
                <a:gd name="T114" fmla="*/ 1358362684 w 577"/>
                <a:gd name="T115" fmla="*/ 383064013 h 45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77" h="459">
                  <a:moveTo>
                    <a:pt x="539" y="152"/>
                  </a:moveTo>
                  <a:lnTo>
                    <a:pt x="531" y="153"/>
                  </a:lnTo>
                  <a:lnTo>
                    <a:pt x="523" y="153"/>
                  </a:lnTo>
                  <a:lnTo>
                    <a:pt x="514" y="149"/>
                  </a:lnTo>
                  <a:lnTo>
                    <a:pt x="500" y="144"/>
                  </a:lnTo>
                  <a:lnTo>
                    <a:pt x="498" y="139"/>
                  </a:lnTo>
                  <a:lnTo>
                    <a:pt x="494" y="135"/>
                  </a:lnTo>
                  <a:lnTo>
                    <a:pt x="490" y="131"/>
                  </a:lnTo>
                  <a:lnTo>
                    <a:pt x="484" y="127"/>
                  </a:lnTo>
                  <a:lnTo>
                    <a:pt x="478" y="125"/>
                  </a:lnTo>
                  <a:lnTo>
                    <a:pt x="473" y="123"/>
                  </a:lnTo>
                  <a:lnTo>
                    <a:pt x="471" y="123"/>
                  </a:lnTo>
                  <a:lnTo>
                    <a:pt x="469" y="123"/>
                  </a:lnTo>
                  <a:lnTo>
                    <a:pt x="468" y="123"/>
                  </a:lnTo>
                  <a:lnTo>
                    <a:pt x="467" y="125"/>
                  </a:lnTo>
                  <a:lnTo>
                    <a:pt x="460" y="125"/>
                  </a:lnTo>
                  <a:lnTo>
                    <a:pt x="418" y="123"/>
                  </a:lnTo>
                  <a:lnTo>
                    <a:pt x="417" y="116"/>
                  </a:lnTo>
                  <a:lnTo>
                    <a:pt x="408" y="116"/>
                  </a:lnTo>
                  <a:lnTo>
                    <a:pt x="401" y="112"/>
                  </a:lnTo>
                  <a:lnTo>
                    <a:pt x="394" y="109"/>
                  </a:lnTo>
                  <a:lnTo>
                    <a:pt x="388" y="105"/>
                  </a:lnTo>
                  <a:lnTo>
                    <a:pt x="382" y="101"/>
                  </a:lnTo>
                  <a:lnTo>
                    <a:pt x="376" y="98"/>
                  </a:lnTo>
                  <a:lnTo>
                    <a:pt x="368" y="95"/>
                  </a:lnTo>
                  <a:lnTo>
                    <a:pt x="361" y="94"/>
                  </a:lnTo>
                  <a:lnTo>
                    <a:pt x="363" y="80"/>
                  </a:lnTo>
                  <a:lnTo>
                    <a:pt x="355" y="77"/>
                  </a:lnTo>
                  <a:lnTo>
                    <a:pt x="348" y="74"/>
                  </a:lnTo>
                  <a:lnTo>
                    <a:pt x="339" y="73"/>
                  </a:lnTo>
                  <a:lnTo>
                    <a:pt x="330" y="72"/>
                  </a:lnTo>
                  <a:lnTo>
                    <a:pt x="313" y="66"/>
                  </a:lnTo>
                  <a:lnTo>
                    <a:pt x="303" y="62"/>
                  </a:lnTo>
                  <a:lnTo>
                    <a:pt x="297" y="64"/>
                  </a:lnTo>
                  <a:lnTo>
                    <a:pt x="292" y="65"/>
                  </a:lnTo>
                  <a:lnTo>
                    <a:pt x="281" y="65"/>
                  </a:lnTo>
                  <a:lnTo>
                    <a:pt x="276" y="64"/>
                  </a:lnTo>
                  <a:lnTo>
                    <a:pt x="272" y="62"/>
                  </a:lnTo>
                  <a:lnTo>
                    <a:pt x="268" y="57"/>
                  </a:lnTo>
                  <a:lnTo>
                    <a:pt x="265" y="53"/>
                  </a:lnTo>
                  <a:lnTo>
                    <a:pt x="258" y="55"/>
                  </a:lnTo>
                  <a:lnTo>
                    <a:pt x="252" y="57"/>
                  </a:lnTo>
                  <a:lnTo>
                    <a:pt x="245" y="59"/>
                  </a:lnTo>
                  <a:lnTo>
                    <a:pt x="238" y="59"/>
                  </a:lnTo>
                  <a:lnTo>
                    <a:pt x="230" y="57"/>
                  </a:lnTo>
                  <a:lnTo>
                    <a:pt x="224" y="56"/>
                  </a:lnTo>
                  <a:lnTo>
                    <a:pt x="218" y="53"/>
                  </a:lnTo>
                  <a:lnTo>
                    <a:pt x="212" y="51"/>
                  </a:lnTo>
                  <a:lnTo>
                    <a:pt x="200" y="44"/>
                  </a:lnTo>
                  <a:lnTo>
                    <a:pt x="191" y="38"/>
                  </a:lnTo>
                  <a:lnTo>
                    <a:pt x="173" y="38"/>
                  </a:lnTo>
                  <a:lnTo>
                    <a:pt x="168" y="29"/>
                  </a:lnTo>
                  <a:lnTo>
                    <a:pt x="168" y="33"/>
                  </a:lnTo>
                  <a:lnTo>
                    <a:pt x="101" y="24"/>
                  </a:lnTo>
                  <a:lnTo>
                    <a:pt x="99" y="21"/>
                  </a:lnTo>
                  <a:lnTo>
                    <a:pt x="96" y="18"/>
                  </a:lnTo>
                  <a:lnTo>
                    <a:pt x="92" y="14"/>
                  </a:lnTo>
                  <a:lnTo>
                    <a:pt x="88" y="11"/>
                  </a:lnTo>
                  <a:lnTo>
                    <a:pt x="81" y="5"/>
                  </a:lnTo>
                  <a:lnTo>
                    <a:pt x="77" y="0"/>
                  </a:lnTo>
                  <a:lnTo>
                    <a:pt x="52" y="9"/>
                  </a:lnTo>
                  <a:lnTo>
                    <a:pt x="48" y="23"/>
                  </a:lnTo>
                  <a:lnTo>
                    <a:pt x="19" y="16"/>
                  </a:lnTo>
                  <a:lnTo>
                    <a:pt x="16" y="24"/>
                  </a:lnTo>
                  <a:lnTo>
                    <a:pt x="4" y="23"/>
                  </a:lnTo>
                  <a:lnTo>
                    <a:pt x="6" y="34"/>
                  </a:lnTo>
                  <a:lnTo>
                    <a:pt x="7" y="46"/>
                  </a:lnTo>
                  <a:lnTo>
                    <a:pt x="11" y="56"/>
                  </a:lnTo>
                  <a:lnTo>
                    <a:pt x="16" y="65"/>
                  </a:lnTo>
                  <a:lnTo>
                    <a:pt x="15" y="75"/>
                  </a:lnTo>
                  <a:lnTo>
                    <a:pt x="11" y="83"/>
                  </a:lnTo>
                  <a:lnTo>
                    <a:pt x="34" y="83"/>
                  </a:lnTo>
                  <a:lnTo>
                    <a:pt x="38" y="84"/>
                  </a:lnTo>
                  <a:lnTo>
                    <a:pt x="40" y="85"/>
                  </a:lnTo>
                  <a:lnTo>
                    <a:pt x="41" y="88"/>
                  </a:lnTo>
                  <a:lnTo>
                    <a:pt x="43" y="91"/>
                  </a:lnTo>
                  <a:lnTo>
                    <a:pt x="41" y="96"/>
                  </a:lnTo>
                  <a:lnTo>
                    <a:pt x="38" y="101"/>
                  </a:lnTo>
                  <a:lnTo>
                    <a:pt x="58" y="102"/>
                  </a:lnTo>
                  <a:lnTo>
                    <a:pt x="61" y="109"/>
                  </a:lnTo>
                  <a:lnTo>
                    <a:pt x="76" y="104"/>
                  </a:lnTo>
                  <a:lnTo>
                    <a:pt x="85" y="101"/>
                  </a:lnTo>
                  <a:lnTo>
                    <a:pt x="87" y="102"/>
                  </a:lnTo>
                  <a:lnTo>
                    <a:pt x="90" y="105"/>
                  </a:lnTo>
                  <a:lnTo>
                    <a:pt x="92" y="106"/>
                  </a:lnTo>
                  <a:lnTo>
                    <a:pt x="95" y="108"/>
                  </a:lnTo>
                  <a:lnTo>
                    <a:pt x="99" y="109"/>
                  </a:lnTo>
                  <a:lnTo>
                    <a:pt x="102" y="109"/>
                  </a:lnTo>
                  <a:lnTo>
                    <a:pt x="112" y="109"/>
                  </a:lnTo>
                  <a:lnTo>
                    <a:pt x="113" y="116"/>
                  </a:lnTo>
                  <a:lnTo>
                    <a:pt x="114" y="123"/>
                  </a:lnTo>
                  <a:lnTo>
                    <a:pt x="114" y="130"/>
                  </a:lnTo>
                  <a:lnTo>
                    <a:pt x="117" y="131"/>
                  </a:lnTo>
                  <a:lnTo>
                    <a:pt x="120" y="133"/>
                  </a:lnTo>
                  <a:lnTo>
                    <a:pt x="122" y="136"/>
                  </a:lnTo>
                  <a:lnTo>
                    <a:pt x="123" y="139"/>
                  </a:lnTo>
                  <a:lnTo>
                    <a:pt x="123" y="143"/>
                  </a:lnTo>
                  <a:lnTo>
                    <a:pt x="121" y="149"/>
                  </a:lnTo>
                  <a:lnTo>
                    <a:pt x="119" y="145"/>
                  </a:lnTo>
                  <a:lnTo>
                    <a:pt x="87" y="165"/>
                  </a:lnTo>
                  <a:lnTo>
                    <a:pt x="87" y="172"/>
                  </a:lnTo>
                  <a:lnTo>
                    <a:pt x="85" y="180"/>
                  </a:lnTo>
                  <a:lnTo>
                    <a:pt x="82" y="190"/>
                  </a:lnTo>
                  <a:lnTo>
                    <a:pt x="78" y="202"/>
                  </a:lnTo>
                  <a:lnTo>
                    <a:pt x="75" y="209"/>
                  </a:lnTo>
                  <a:lnTo>
                    <a:pt x="67" y="209"/>
                  </a:lnTo>
                  <a:lnTo>
                    <a:pt x="70" y="214"/>
                  </a:lnTo>
                  <a:lnTo>
                    <a:pt x="70" y="218"/>
                  </a:lnTo>
                  <a:lnTo>
                    <a:pt x="67" y="225"/>
                  </a:lnTo>
                  <a:lnTo>
                    <a:pt x="67" y="233"/>
                  </a:lnTo>
                  <a:lnTo>
                    <a:pt x="63" y="235"/>
                  </a:lnTo>
                  <a:lnTo>
                    <a:pt x="59" y="237"/>
                  </a:lnTo>
                  <a:lnTo>
                    <a:pt x="55" y="239"/>
                  </a:lnTo>
                  <a:lnTo>
                    <a:pt x="48" y="240"/>
                  </a:lnTo>
                  <a:lnTo>
                    <a:pt x="34" y="240"/>
                  </a:lnTo>
                  <a:lnTo>
                    <a:pt x="37" y="248"/>
                  </a:lnTo>
                  <a:lnTo>
                    <a:pt x="39" y="257"/>
                  </a:lnTo>
                  <a:lnTo>
                    <a:pt x="40" y="260"/>
                  </a:lnTo>
                  <a:lnTo>
                    <a:pt x="43" y="263"/>
                  </a:lnTo>
                  <a:lnTo>
                    <a:pt x="45" y="265"/>
                  </a:lnTo>
                  <a:lnTo>
                    <a:pt x="48" y="267"/>
                  </a:lnTo>
                  <a:lnTo>
                    <a:pt x="47" y="275"/>
                  </a:lnTo>
                  <a:lnTo>
                    <a:pt x="45" y="282"/>
                  </a:lnTo>
                  <a:lnTo>
                    <a:pt x="40" y="287"/>
                  </a:lnTo>
                  <a:lnTo>
                    <a:pt x="36" y="290"/>
                  </a:lnTo>
                  <a:lnTo>
                    <a:pt x="32" y="294"/>
                  </a:lnTo>
                  <a:lnTo>
                    <a:pt x="29" y="297"/>
                  </a:lnTo>
                  <a:lnTo>
                    <a:pt x="26" y="301"/>
                  </a:lnTo>
                  <a:lnTo>
                    <a:pt x="25" y="306"/>
                  </a:lnTo>
                  <a:lnTo>
                    <a:pt x="26" y="313"/>
                  </a:lnTo>
                  <a:lnTo>
                    <a:pt x="27" y="320"/>
                  </a:lnTo>
                  <a:lnTo>
                    <a:pt x="36" y="320"/>
                  </a:lnTo>
                  <a:lnTo>
                    <a:pt x="36" y="324"/>
                  </a:lnTo>
                  <a:lnTo>
                    <a:pt x="32" y="329"/>
                  </a:lnTo>
                  <a:lnTo>
                    <a:pt x="22" y="338"/>
                  </a:lnTo>
                  <a:lnTo>
                    <a:pt x="10" y="347"/>
                  </a:lnTo>
                  <a:lnTo>
                    <a:pt x="2" y="355"/>
                  </a:lnTo>
                  <a:lnTo>
                    <a:pt x="0" y="372"/>
                  </a:lnTo>
                  <a:lnTo>
                    <a:pt x="11" y="373"/>
                  </a:lnTo>
                  <a:lnTo>
                    <a:pt x="20" y="375"/>
                  </a:lnTo>
                  <a:lnTo>
                    <a:pt x="26" y="378"/>
                  </a:lnTo>
                  <a:lnTo>
                    <a:pt x="33" y="384"/>
                  </a:lnTo>
                  <a:lnTo>
                    <a:pt x="37" y="388"/>
                  </a:lnTo>
                  <a:lnTo>
                    <a:pt x="44" y="396"/>
                  </a:lnTo>
                  <a:lnTo>
                    <a:pt x="50" y="403"/>
                  </a:lnTo>
                  <a:lnTo>
                    <a:pt x="52" y="408"/>
                  </a:lnTo>
                  <a:lnTo>
                    <a:pt x="49" y="410"/>
                  </a:lnTo>
                  <a:lnTo>
                    <a:pt x="47" y="412"/>
                  </a:lnTo>
                  <a:lnTo>
                    <a:pt x="48" y="417"/>
                  </a:lnTo>
                  <a:lnTo>
                    <a:pt x="50" y="423"/>
                  </a:lnTo>
                  <a:lnTo>
                    <a:pt x="52" y="426"/>
                  </a:lnTo>
                  <a:lnTo>
                    <a:pt x="53" y="430"/>
                  </a:lnTo>
                  <a:lnTo>
                    <a:pt x="54" y="434"/>
                  </a:lnTo>
                  <a:lnTo>
                    <a:pt x="54" y="440"/>
                  </a:lnTo>
                  <a:lnTo>
                    <a:pt x="77" y="459"/>
                  </a:lnTo>
                  <a:lnTo>
                    <a:pt x="79" y="457"/>
                  </a:lnTo>
                  <a:lnTo>
                    <a:pt x="90" y="447"/>
                  </a:lnTo>
                  <a:lnTo>
                    <a:pt x="88" y="445"/>
                  </a:lnTo>
                  <a:lnTo>
                    <a:pt x="95" y="443"/>
                  </a:lnTo>
                  <a:lnTo>
                    <a:pt x="100" y="441"/>
                  </a:lnTo>
                  <a:lnTo>
                    <a:pt x="107" y="439"/>
                  </a:lnTo>
                  <a:lnTo>
                    <a:pt x="119" y="438"/>
                  </a:lnTo>
                  <a:lnTo>
                    <a:pt x="129" y="437"/>
                  </a:lnTo>
                  <a:lnTo>
                    <a:pt x="136" y="434"/>
                  </a:lnTo>
                  <a:lnTo>
                    <a:pt x="141" y="431"/>
                  </a:lnTo>
                  <a:lnTo>
                    <a:pt x="144" y="430"/>
                  </a:lnTo>
                  <a:lnTo>
                    <a:pt x="164" y="430"/>
                  </a:lnTo>
                  <a:lnTo>
                    <a:pt x="198" y="435"/>
                  </a:lnTo>
                  <a:lnTo>
                    <a:pt x="206" y="438"/>
                  </a:lnTo>
                  <a:lnTo>
                    <a:pt x="217" y="438"/>
                  </a:lnTo>
                  <a:lnTo>
                    <a:pt x="225" y="438"/>
                  </a:lnTo>
                  <a:lnTo>
                    <a:pt x="229" y="438"/>
                  </a:lnTo>
                  <a:lnTo>
                    <a:pt x="232" y="439"/>
                  </a:lnTo>
                  <a:lnTo>
                    <a:pt x="236" y="441"/>
                  </a:lnTo>
                  <a:lnTo>
                    <a:pt x="238" y="445"/>
                  </a:lnTo>
                  <a:lnTo>
                    <a:pt x="241" y="445"/>
                  </a:lnTo>
                  <a:lnTo>
                    <a:pt x="241" y="440"/>
                  </a:lnTo>
                  <a:lnTo>
                    <a:pt x="251" y="440"/>
                  </a:lnTo>
                  <a:lnTo>
                    <a:pt x="258" y="441"/>
                  </a:lnTo>
                  <a:lnTo>
                    <a:pt x="267" y="445"/>
                  </a:lnTo>
                  <a:lnTo>
                    <a:pt x="272" y="436"/>
                  </a:lnTo>
                  <a:lnTo>
                    <a:pt x="277" y="430"/>
                  </a:lnTo>
                  <a:lnTo>
                    <a:pt x="281" y="425"/>
                  </a:lnTo>
                  <a:lnTo>
                    <a:pt x="286" y="421"/>
                  </a:lnTo>
                  <a:lnTo>
                    <a:pt x="299" y="414"/>
                  </a:lnTo>
                  <a:lnTo>
                    <a:pt x="314" y="406"/>
                  </a:lnTo>
                  <a:lnTo>
                    <a:pt x="341" y="406"/>
                  </a:lnTo>
                  <a:lnTo>
                    <a:pt x="347" y="395"/>
                  </a:lnTo>
                  <a:lnTo>
                    <a:pt x="349" y="385"/>
                  </a:lnTo>
                  <a:lnTo>
                    <a:pt x="350" y="380"/>
                  </a:lnTo>
                  <a:lnTo>
                    <a:pt x="353" y="377"/>
                  </a:lnTo>
                  <a:lnTo>
                    <a:pt x="357" y="373"/>
                  </a:lnTo>
                  <a:lnTo>
                    <a:pt x="363" y="371"/>
                  </a:lnTo>
                  <a:lnTo>
                    <a:pt x="370" y="366"/>
                  </a:lnTo>
                  <a:lnTo>
                    <a:pt x="382" y="358"/>
                  </a:lnTo>
                  <a:lnTo>
                    <a:pt x="392" y="352"/>
                  </a:lnTo>
                  <a:lnTo>
                    <a:pt x="397" y="348"/>
                  </a:lnTo>
                  <a:lnTo>
                    <a:pt x="391" y="343"/>
                  </a:lnTo>
                  <a:lnTo>
                    <a:pt x="391" y="333"/>
                  </a:lnTo>
                  <a:lnTo>
                    <a:pt x="389" y="331"/>
                  </a:lnTo>
                  <a:lnTo>
                    <a:pt x="387" y="329"/>
                  </a:lnTo>
                  <a:lnTo>
                    <a:pt x="385" y="326"/>
                  </a:lnTo>
                  <a:lnTo>
                    <a:pt x="384" y="323"/>
                  </a:lnTo>
                  <a:lnTo>
                    <a:pt x="383" y="316"/>
                  </a:lnTo>
                  <a:lnTo>
                    <a:pt x="382" y="308"/>
                  </a:lnTo>
                  <a:lnTo>
                    <a:pt x="382" y="301"/>
                  </a:lnTo>
                  <a:lnTo>
                    <a:pt x="384" y="297"/>
                  </a:lnTo>
                  <a:lnTo>
                    <a:pt x="390" y="290"/>
                  </a:lnTo>
                  <a:lnTo>
                    <a:pt x="400" y="279"/>
                  </a:lnTo>
                  <a:lnTo>
                    <a:pt x="410" y="269"/>
                  </a:lnTo>
                  <a:lnTo>
                    <a:pt x="421" y="259"/>
                  </a:lnTo>
                  <a:lnTo>
                    <a:pt x="433" y="249"/>
                  </a:lnTo>
                  <a:lnTo>
                    <a:pt x="438" y="245"/>
                  </a:lnTo>
                  <a:lnTo>
                    <a:pt x="442" y="243"/>
                  </a:lnTo>
                  <a:lnTo>
                    <a:pt x="446" y="241"/>
                  </a:lnTo>
                  <a:lnTo>
                    <a:pt x="449" y="240"/>
                  </a:lnTo>
                  <a:lnTo>
                    <a:pt x="447" y="237"/>
                  </a:lnTo>
                  <a:lnTo>
                    <a:pt x="446" y="233"/>
                  </a:lnTo>
                  <a:lnTo>
                    <a:pt x="446" y="227"/>
                  </a:lnTo>
                  <a:lnTo>
                    <a:pt x="487" y="211"/>
                  </a:lnTo>
                  <a:lnTo>
                    <a:pt x="502" y="210"/>
                  </a:lnTo>
                  <a:lnTo>
                    <a:pt x="513" y="208"/>
                  </a:lnTo>
                  <a:lnTo>
                    <a:pt x="522" y="205"/>
                  </a:lnTo>
                  <a:lnTo>
                    <a:pt x="532" y="200"/>
                  </a:lnTo>
                  <a:lnTo>
                    <a:pt x="540" y="196"/>
                  </a:lnTo>
                  <a:lnTo>
                    <a:pt x="552" y="192"/>
                  </a:lnTo>
                  <a:lnTo>
                    <a:pt x="565" y="188"/>
                  </a:lnTo>
                  <a:lnTo>
                    <a:pt x="571" y="185"/>
                  </a:lnTo>
                  <a:lnTo>
                    <a:pt x="577" y="153"/>
                  </a:lnTo>
                  <a:lnTo>
                    <a:pt x="546" y="157"/>
                  </a:lnTo>
                  <a:lnTo>
                    <a:pt x="539" y="157"/>
                  </a:lnTo>
                  <a:lnTo>
                    <a:pt x="539" y="152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302" name="Freeform 724"/>
            <p:cNvSpPr>
              <a:spLocks/>
            </p:cNvSpPr>
            <p:nvPr/>
          </p:nvSpPr>
          <p:spPr bwMode="auto">
            <a:xfrm>
              <a:off x="6451229" y="5191086"/>
              <a:ext cx="284748" cy="159690"/>
            </a:xfrm>
            <a:custGeom>
              <a:avLst/>
              <a:gdLst>
                <a:gd name="T0" fmla="*/ 330141263 w 148"/>
                <a:gd name="T1" fmla="*/ 80645306 h 83"/>
                <a:gd name="T2" fmla="*/ 337700938 w 148"/>
                <a:gd name="T3" fmla="*/ 70564643 h 83"/>
                <a:gd name="T4" fmla="*/ 352821875 w 148"/>
                <a:gd name="T5" fmla="*/ 45362985 h 83"/>
                <a:gd name="T6" fmla="*/ 360383138 w 148"/>
                <a:gd name="T7" fmla="*/ 35282321 h 83"/>
                <a:gd name="T8" fmla="*/ 365423450 w 148"/>
                <a:gd name="T9" fmla="*/ 22682286 h 83"/>
                <a:gd name="T10" fmla="*/ 370463763 w 148"/>
                <a:gd name="T11" fmla="*/ 10080663 h 83"/>
                <a:gd name="T12" fmla="*/ 372983125 w 148"/>
                <a:gd name="T13" fmla="*/ 0 h 83"/>
                <a:gd name="T14" fmla="*/ 362902500 w 148"/>
                <a:gd name="T15" fmla="*/ 7561291 h 83"/>
                <a:gd name="T16" fmla="*/ 352821875 w 148"/>
                <a:gd name="T17" fmla="*/ 15120995 h 83"/>
                <a:gd name="T18" fmla="*/ 342741250 w 148"/>
                <a:gd name="T19" fmla="*/ 20161327 h 83"/>
                <a:gd name="T20" fmla="*/ 330141263 w 148"/>
                <a:gd name="T21" fmla="*/ 22682286 h 83"/>
                <a:gd name="T22" fmla="*/ 320060638 w 148"/>
                <a:gd name="T23" fmla="*/ 20161327 h 83"/>
                <a:gd name="T24" fmla="*/ 299899388 w 148"/>
                <a:gd name="T25" fmla="*/ 17641954 h 83"/>
                <a:gd name="T26" fmla="*/ 297378438 w 148"/>
                <a:gd name="T27" fmla="*/ 25201658 h 83"/>
                <a:gd name="T28" fmla="*/ 292338125 w 148"/>
                <a:gd name="T29" fmla="*/ 27722618 h 83"/>
                <a:gd name="T30" fmla="*/ 282257500 w 148"/>
                <a:gd name="T31" fmla="*/ 32762949 h 83"/>
                <a:gd name="T32" fmla="*/ 274697825 w 148"/>
                <a:gd name="T33" fmla="*/ 32762949 h 83"/>
                <a:gd name="T34" fmla="*/ 252015625 w 148"/>
                <a:gd name="T35" fmla="*/ 35282321 h 83"/>
                <a:gd name="T36" fmla="*/ 226814063 w 148"/>
                <a:gd name="T37" fmla="*/ 37803281 h 83"/>
                <a:gd name="T38" fmla="*/ 183972200 w 148"/>
                <a:gd name="T39" fmla="*/ 50403316 h 83"/>
                <a:gd name="T40" fmla="*/ 153730325 w 148"/>
                <a:gd name="T41" fmla="*/ 57964607 h 83"/>
                <a:gd name="T42" fmla="*/ 138609388 w 148"/>
                <a:gd name="T43" fmla="*/ 45362985 h 83"/>
                <a:gd name="T44" fmla="*/ 120967500 w 148"/>
                <a:gd name="T45" fmla="*/ 32762949 h 83"/>
                <a:gd name="T46" fmla="*/ 80645000 w 148"/>
                <a:gd name="T47" fmla="*/ 32762949 h 83"/>
                <a:gd name="T48" fmla="*/ 78125638 w 148"/>
                <a:gd name="T49" fmla="*/ 37803281 h 83"/>
                <a:gd name="T50" fmla="*/ 70564375 w 148"/>
                <a:gd name="T51" fmla="*/ 42843613 h 83"/>
                <a:gd name="T52" fmla="*/ 63004700 w 148"/>
                <a:gd name="T53" fmla="*/ 45362985 h 83"/>
                <a:gd name="T54" fmla="*/ 52924075 w 148"/>
                <a:gd name="T55" fmla="*/ 45362985 h 83"/>
                <a:gd name="T56" fmla="*/ 42843450 w 148"/>
                <a:gd name="T57" fmla="*/ 42843613 h 83"/>
                <a:gd name="T58" fmla="*/ 30241875 w 148"/>
                <a:gd name="T59" fmla="*/ 32762949 h 83"/>
                <a:gd name="T60" fmla="*/ 0 w 148"/>
                <a:gd name="T61" fmla="*/ 65524311 h 83"/>
                <a:gd name="T62" fmla="*/ 10080625 w 148"/>
                <a:gd name="T63" fmla="*/ 78125934 h 83"/>
                <a:gd name="T64" fmla="*/ 20161250 w 148"/>
                <a:gd name="T65" fmla="*/ 90725969 h 83"/>
                <a:gd name="T66" fmla="*/ 37803138 w 148"/>
                <a:gd name="T67" fmla="*/ 98287260 h 83"/>
                <a:gd name="T68" fmla="*/ 50403125 w 148"/>
                <a:gd name="T69" fmla="*/ 103327592 h 83"/>
                <a:gd name="T70" fmla="*/ 83165950 w 148"/>
                <a:gd name="T71" fmla="*/ 115927627 h 83"/>
                <a:gd name="T72" fmla="*/ 115927188 w 148"/>
                <a:gd name="T73" fmla="*/ 133569582 h 83"/>
                <a:gd name="T74" fmla="*/ 153730325 w 148"/>
                <a:gd name="T75" fmla="*/ 151209949 h 83"/>
                <a:gd name="T76" fmla="*/ 181451250 w 148"/>
                <a:gd name="T77" fmla="*/ 158771240 h 83"/>
                <a:gd name="T78" fmla="*/ 209173763 w 148"/>
                <a:gd name="T79" fmla="*/ 163811572 h 83"/>
                <a:gd name="T80" fmla="*/ 257055938 w 148"/>
                <a:gd name="T81" fmla="*/ 171371275 h 83"/>
                <a:gd name="T82" fmla="*/ 254536575 w 148"/>
                <a:gd name="T83" fmla="*/ 173892235 h 83"/>
                <a:gd name="T84" fmla="*/ 287297813 w 148"/>
                <a:gd name="T85" fmla="*/ 209174556 h 83"/>
                <a:gd name="T86" fmla="*/ 345262200 w 148"/>
                <a:gd name="T87" fmla="*/ 209174556 h 83"/>
                <a:gd name="T88" fmla="*/ 345262200 w 148"/>
                <a:gd name="T89" fmla="*/ 189013230 h 83"/>
                <a:gd name="T90" fmla="*/ 357862188 w 148"/>
                <a:gd name="T91" fmla="*/ 189013230 h 83"/>
                <a:gd name="T92" fmla="*/ 362902500 w 148"/>
                <a:gd name="T93" fmla="*/ 166330944 h 83"/>
                <a:gd name="T94" fmla="*/ 345262200 w 148"/>
                <a:gd name="T95" fmla="*/ 146169617 h 83"/>
                <a:gd name="T96" fmla="*/ 337700938 w 148"/>
                <a:gd name="T97" fmla="*/ 110887296 h 83"/>
                <a:gd name="T98" fmla="*/ 330141263 w 148"/>
                <a:gd name="T99" fmla="*/ 80645306 h 8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48" h="83">
                  <a:moveTo>
                    <a:pt x="131" y="32"/>
                  </a:moveTo>
                  <a:lnTo>
                    <a:pt x="134" y="28"/>
                  </a:lnTo>
                  <a:lnTo>
                    <a:pt x="140" y="18"/>
                  </a:lnTo>
                  <a:lnTo>
                    <a:pt x="143" y="14"/>
                  </a:lnTo>
                  <a:lnTo>
                    <a:pt x="145" y="9"/>
                  </a:lnTo>
                  <a:lnTo>
                    <a:pt x="147" y="4"/>
                  </a:lnTo>
                  <a:lnTo>
                    <a:pt x="148" y="0"/>
                  </a:lnTo>
                  <a:lnTo>
                    <a:pt x="144" y="3"/>
                  </a:lnTo>
                  <a:lnTo>
                    <a:pt x="140" y="6"/>
                  </a:lnTo>
                  <a:lnTo>
                    <a:pt x="136" y="8"/>
                  </a:lnTo>
                  <a:lnTo>
                    <a:pt x="131" y="9"/>
                  </a:lnTo>
                  <a:lnTo>
                    <a:pt x="127" y="8"/>
                  </a:lnTo>
                  <a:lnTo>
                    <a:pt x="119" y="7"/>
                  </a:lnTo>
                  <a:lnTo>
                    <a:pt x="118" y="10"/>
                  </a:lnTo>
                  <a:lnTo>
                    <a:pt x="116" y="11"/>
                  </a:lnTo>
                  <a:lnTo>
                    <a:pt x="112" y="13"/>
                  </a:lnTo>
                  <a:lnTo>
                    <a:pt x="109" y="13"/>
                  </a:lnTo>
                  <a:lnTo>
                    <a:pt x="100" y="14"/>
                  </a:lnTo>
                  <a:lnTo>
                    <a:pt x="90" y="15"/>
                  </a:lnTo>
                  <a:lnTo>
                    <a:pt x="73" y="20"/>
                  </a:lnTo>
                  <a:lnTo>
                    <a:pt x="61" y="23"/>
                  </a:lnTo>
                  <a:lnTo>
                    <a:pt x="55" y="18"/>
                  </a:lnTo>
                  <a:lnTo>
                    <a:pt x="48" y="13"/>
                  </a:lnTo>
                  <a:lnTo>
                    <a:pt x="32" y="13"/>
                  </a:lnTo>
                  <a:lnTo>
                    <a:pt x="31" y="15"/>
                  </a:lnTo>
                  <a:lnTo>
                    <a:pt x="28" y="17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17" y="17"/>
                  </a:lnTo>
                  <a:lnTo>
                    <a:pt x="12" y="13"/>
                  </a:lnTo>
                  <a:lnTo>
                    <a:pt x="0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5" y="39"/>
                  </a:lnTo>
                  <a:lnTo>
                    <a:pt x="20" y="41"/>
                  </a:lnTo>
                  <a:lnTo>
                    <a:pt x="33" y="46"/>
                  </a:lnTo>
                  <a:lnTo>
                    <a:pt x="46" y="53"/>
                  </a:lnTo>
                  <a:lnTo>
                    <a:pt x="61" y="60"/>
                  </a:lnTo>
                  <a:lnTo>
                    <a:pt x="72" y="63"/>
                  </a:lnTo>
                  <a:lnTo>
                    <a:pt x="83" y="65"/>
                  </a:lnTo>
                  <a:lnTo>
                    <a:pt x="102" y="68"/>
                  </a:lnTo>
                  <a:lnTo>
                    <a:pt x="101" y="69"/>
                  </a:lnTo>
                  <a:lnTo>
                    <a:pt x="114" y="83"/>
                  </a:lnTo>
                  <a:lnTo>
                    <a:pt x="137" y="83"/>
                  </a:lnTo>
                  <a:lnTo>
                    <a:pt x="137" y="75"/>
                  </a:lnTo>
                  <a:lnTo>
                    <a:pt x="142" y="75"/>
                  </a:lnTo>
                  <a:lnTo>
                    <a:pt x="144" y="66"/>
                  </a:lnTo>
                  <a:lnTo>
                    <a:pt x="137" y="58"/>
                  </a:lnTo>
                  <a:lnTo>
                    <a:pt x="134" y="44"/>
                  </a:lnTo>
                  <a:lnTo>
                    <a:pt x="131" y="32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  <a:lin ang="5400000" scaled="0"/>
            </a:gra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303" name="Freeform 725"/>
            <p:cNvSpPr>
              <a:spLocks noChangeAspect="1"/>
            </p:cNvSpPr>
            <p:nvPr/>
          </p:nvSpPr>
          <p:spPr bwMode="auto">
            <a:xfrm rot="21128801">
              <a:off x="8467546" y="5177619"/>
              <a:ext cx="196245" cy="109666"/>
            </a:xfrm>
            <a:custGeom>
              <a:avLst/>
              <a:gdLst>
                <a:gd name="T0" fmla="*/ 0 w 768"/>
                <a:gd name="T1" fmla="*/ 0 h 475"/>
                <a:gd name="T2" fmla="*/ 0 w 768"/>
                <a:gd name="T3" fmla="*/ 0 h 475"/>
                <a:gd name="T4" fmla="*/ 0 w 768"/>
                <a:gd name="T5" fmla="*/ 0 h 475"/>
                <a:gd name="T6" fmla="*/ 0 w 768"/>
                <a:gd name="T7" fmla="*/ 0 h 475"/>
                <a:gd name="T8" fmla="*/ 0 w 768"/>
                <a:gd name="T9" fmla="*/ 0 h 475"/>
                <a:gd name="T10" fmla="*/ 0 w 768"/>
                <a:gd name="T11" fmla="*/ 0 h 475"/>
                <a:gd name="T12" fmla="*/ 0 w 768"/>
                <a:gd name="T13" fmla="*/ 0 h 475"/>
                <a:gd name="T14" fmla="*/ 0 w 768"/>
                <a:gd name="T15" fmla="*/ 0 h 475"/>
                <a:gd name="T16" fmla="*/ 0 w 768"/>
                <a:gd name="T17" fmla="*/ 0 h 475"/>
                <a:gd name="T18" fmla="*/ 0 w 768"/>
                <a:gd name="T19" fmla="*/ 0 h 475"/>
                <a:gd name="T20" fmla="*/ 0 w 768"/>
                <a:gd name="T21" fmla="*/ 0 h 475"/>
                <a:gd name="T22" fmla="*/ 0 w 768"/>
                <a:gd name="T23" fmla="*/ 0 h 475"/>
                <a:gd name="T24" fmla="*/ 0 w 768"/>
                <a:gd name="T25" fmla="*/ 0 h 475"/>
                <a:gd name="T26" fmla="*/ 0 w 768"/>
                <a:gd name="T27" fmla="*/ 0 h 475"/>
                <a:gd name="T28" fmla="*/ 0 w 768"/>
                <a:gd name="T29" fmla="*/ 0 h 475"/>
                <a:gd name="T30" fmla="*/ 0 w 768"/>
                <a:gd name="T31" fmla="*/ 0 h 475"/>
                <a:gd name="T32" fmla="*/ 0 w 768"/>
                <a:gd name="T33" fmla="*/ 0 h 475"/>
                <a:gd name="T34" fmla="*/ 0 w 768"/>
                <a:gd name="T35" fmla="*/ 0 h 475"/>
                <a:gd name="T36" fmla="*/ 0 w 768"/>
                <a:gd name="T37" fmla="*/ 0 h 475"/>
                <a:gd name="T38" fmla="*/ 0 w 768"/>
                <a:gd name="T39" fmla="*/ 0 h 475"/>
                <a:gd name="T40" fmla="*/ 0 w 768"/>
                <a:gd name="T41" fmla="*/ 0 h 475"/>
                <a:gd name="T42" fmla="*/ 0 w 768"/>
                <a:gd name="T43" fmla="*/ 0 h 475"/>
                <a:gd name="T44" fmla="*/ 0 w 768"/>
                <a:gd name="T45" fmla="*/ 0 h 475"/>
                <a:gd name="T46" fmla="*/ 0 w 768"/>
                <a:gd name="T47" fmla="*/ 0 h 475"/>
                <a:gd name="T48" fmla="*/ 0 w 768"/>
                <a:gd name="T49" fmla="*/ 0 h 475"/>
                <a:gd name="T50" fmla="*/ 0 w 768"/>
                <a:gd name="T51" fmla="*/ 0 h 475"/>
                <a:gd name="T52" fmla="*/ 0 w 768"/>
                <a:gd name="T53" fmla="*/ 0 h 475"/>
                <a:gd name="T54" fmla="*/ 0 w 768"/>
                <a:gd name="T55" fmla="*/ 0 h 475"/>
                <a:gd name="T56" fmla="*/ 0 w 768"/>
                <a:gd name="T57" fmla="*/ 0 h 475"/>
                <a:gd name="T58" fmla="*/ 0 w 768"/>
                <a:gd name="T59" fmla="*/ 0 h 475"/>
                <a:gd name="T60" fmla="*/ 0 w 768"/>
                <a:gd name="T61" fmla="*/ 0 h 475"/>
                <a:gd name="T62" fmla="*/ 0 w 768"/>
                <a:gd name="T63" fmla="*/ 0 h 475"/>
                <a:gd name="T64" fmla="*/ 0 w 768"/>
                <a:gd name="T65" fmla="*/ 0 h 475"/>
                <a:gd name="T66" fmla="*/ 0 w 768"/>
                <a:gd name="T67" fmla="*/ 0 h 475"/>
                <a:gd name="T68" fmla="*/ 0 w 768"/>
                <a:gd name="T69" fmla="*/ 0 h 475"/>
                <a:gd name="T70" fmla="*/ 0 w 768"/>
                <a:gd name="T71" fmla="*/ 0 h 475"/>
                <a:gd name="T72" fmla="*/ 0 w 768"/>
                <a:gd name="T73" fmla="*/ 0 h 475"/>
                <a:gd name="T74" fmla="*/ 0 w 768"/>
                <a:gd name="T75" fmla="*/ 0 h 475"/>
                <a:gd name="T76" fmla="*/ 0 w 768"/>
                <a:gd name="T77" fmla="*/ 0 h 475"/>
                <a:gd name="T78" fmla="*/ 0 w 768"/>
                <a:gd name="T79" fmla="*/ 0 h 475"/>
                <a:gd name="T80" fmla="*/ 0 w 768"/>
                <a:gd name="T81" fmla="*/ 0 h 4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68" h="475">
                  <a:moveTo>
                    <a:pt x="6" y="249"/>
                  </a:moveTo>
                  <a:lnTo>
                    <a:pt x="43" y="279"/>
                  </a:lnTo>
                  <a:lnTo>
                    <a:pt x="87" y="237"/>
                  </a:lnTo>
                  <a:lnTo>
                    <a:pt x="133" y="219"/>
                  </a:lnTo>
                  <a:lnTo>
                    <a:pt x="198" y="235"/>
                  </a:lnTo>
                  <a:lnTo>
                    <a:pt x="219" y="129"/>
                  </a:lnTo>
                  <a:lnTo>
                    <a:pt x="256" y="150"/>
                  </a:lnTo>
                  <a:lnTo>
                    <a:pt x="400" y="154"/>
                  </a:lnTo>
                  <a:lnTo>
                    <a:pt x="534" y="121"/>
                  </a:lnTo>
                  <a:lnTo>
                    <a:pt x="625" y="67"/>
                  </a:lnTo>
                  <a:lnTo>
                    <a:pt x="669" y="51"/>
                  </a:lnTo>
                  <a:lnTo>
                    <a:pt x="760" y="0"/>
                  </a:lnTo>
                  <a:lnTo>
                    <a:pt x="768" y="27"/>
                  </a:lnTo>
                  <a:lnTo>
                    <a:pt x="745" y="40"/>
                  </a:lnTo>
                  <a:lnTo>
                    <a:pt x="724" y="51"/>
                  </a:lnTo>
                  <a:lnTo>
                    <a:pt x="682" y="90"/>
                  </a:lnTo>
                  <a:lnTo>
                    <a:pt x="606" y="133"/>
                  </a:lnTo>
                  <a:lnTo>
                    <a:pt x="606" y="162"/>
                  </a:lnTo>
                  <a:lnTo>
                    <a:pt x="564" y="166"/>
                  </a:lnTo>
                  <a:lnTo>
                    <a:pt x="546" y="213"/>
                  </a:lnTo>
                  <a:lnTo>
                    <a:pt x="589" y="277"/>
                  </a:lnTo>
                  <a:lnTo>
                    <a:pt x="613" y="315"/>
                  </a:lnTo>
                  <a:lnTo>
                    <a:pt x="553" y="304"/>
                  </a:lnTo>
                  <a:lnTo>
                    <a:pt x="532" y="325"/>
                  </a:lnTo>
                  <a:lnTo>
                    <a:pt x="510" y="304"/>
                  </a:lnTo>
                  <a:lnTo>
                    <a:pt x="465" y="309"/>
                  </a:lnTo>
                  <a:lnTo>
                    <a:pt x="450" y="378"/>
                  </a:lnTo>
                  <a:lnTo>
                    <a:pt x="432" y="375"/>
                  </a:lnTo>
                  <a:lnTo>
                    <a:pt x="346" y="418"/>
                  </a:lnTo>
                  <a:lnTo>
                    <a:pt x="300" y="414"/>
                  </a:lnTo>
                  <a:lnTo>
                    <a:pt x="250" y="432"/>
                  </a:lnTo>
                  <a:lnTo>
                    <a:pt x="264" y="472"/>
                  </a:lnTo>
                  <a:lnTo>
                    <a:pt x="237" y="475"/>
                  </a:lnTo>
                  <a:lnTo>
                    <a:pt x="205" y="436"/>
                  </a:lnTo>
                  <a:lnTo>
                    <a:pt x="150" y="444"/>
                  </a:lnTo>
                  <a:lnTo>
                    <a:pt x="55" y="409"/>
                  </a:lnTo>
                  <a:lnTo>
                    <a:pt x="33" y="361"/>
                  </a:lnTo>
                  <a:lnTo>
                    <a:pt x="9" y="337"/>
                  </a:lnTo>
                  <a:lnTo>
                    <a:pt x="18" y="316"/>
                  </a:lnTo>
                  <a:lnTo>
                    <a:pt x="0" y="291"/>
                  </a:lnTo>
                  <a:lnTo>
                    <a:pt x="6" y="249"/>
                  </a:lnTo>
                  <a:close/>
                </a:path>
              </a:pathLst>
            </a:custGeom>
            <a:gradFill>
              <a:gsLst>
                <a:gs pos="0">
                  <a:srgbClr val="009900"/>
                </a:gs>
                <a:gs pos="100000">
                  <a:srgbClr val="FF0000"/>
                </a:gs>
              </a:gsLst>
              <a:lin ang="5400000" scaled="0"/>
            </a:gra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304" name="Freihandform 303"/>
            <p:cNvSpPr/>
            <p:nvPr/>
          </p:nvSpPr>
          <p:spPr>
            <a:xfrm>
              <a:off x="7135813" y="4574707"/>
              <a:ext cx="131527" cy="99450"/>
            </a:xfrm>
            <a:custGeom>
              <a:avLst/>
              <a:gdLst>
                <a:gd name="connsiteX0" fmla="*/ 0 w 126108"/>
                <a:gd name="connsiteY0" fmla="*/ 40108 h 95353"/>
                <a:gd name="connsiteX1" fmla="*/ 9525 w 126108"/>
                <a:gd name="connsiteY1" fmla="*/ 32488 h 95353"/>
                <a:gd name="connsiteX2" fmla="*/ 24765 w 126108"/>
                <a:gd name="connsiteY2" fmla="*/ 24868 h 95353"/>
                <a:gd name="connsiteX3" fmla="*/ 34290 w 126108"/>
                <a:gd name="connsiteY3" fmla="*/ 15343 h 95353"/>
                <a:gd name="connsiteX4" fmla="*/ 41910 w 126108"/>
                <a:gd name="connsiteY4" fmla="*/ 7723 h 95353"/>
                <a:gd name="connsiteX5" fmla="*/ 55245 w 126108"/>
                <a:gd name="connsiteY5" fmla="*/ 3913 h 95353"/>
                <a:gd name="connsiteX6" fmla="*/ 62865 w 126108"/>
                <a:gd name="connsiteY6" fmla="*/ 103 h 95353"/>
                <a:gd name="connsiteX7" fmla="*/ 93345 w 126108"/>
                <a:gd name="connsiteY7" fmla="*/ 5818 h 95353"/>
                <a:gd name="connsiteX8" fmla="*/ 97155 w 126108"/>
                <a:gd name="connsiteY8" fmla="*/ 13438 h 95353"/>
                <a:gd name="connsiteX9" fmla="*/ 100965 w 126108"/>
                <a:gd name="connsiteY9" fmla="*/ 22963 h 95353"/>
                <a:gd name="connsiteX10" fmla="*/ 104775 w 126108"/>
                <a:gd name="connsiteY10" fmla="*/ 47728 h 95353"/>
                <a:gd name="connsiteX11" fmla="*/ 108585 w 126108"/>
                <a:gd name="connsiteY11" fmla="*/ 53443 h 95353"/>
                <a:gd name="connsiteX12" fmla="*/ 110490 w 126108"/>
                <a:gd name="connsiteY12" fmla="*/ 61063 h 95353"/>
                <a:gd name="connsiteX13" fmla="*/ 118110 w 126108"/>
                <a:gd name="connsiteY13" fmla="*/ 74398 h 95353"/>
                <a:gd name="connsiteX14" fmla="*/ 125730 w 126108"/>
                <a:gd name="connsiteY14" fmla="*/ 89638 h 95353"/>
                <a:gd name="connsiteX15" fmla="*/ 125730 w 126108"/>
                <a:gd name="connsiteY15" fmla="*/ 95353 h 9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6108" h="95353">
                  <a:moveTo>
                    <a:pt x="0" y="40108"/>
                  </a:moveTo>
                  <a:cubicBezTo>
                    <a:pt x="3175" y="37568"/>
                    <a:pt x="6062" y="34619"/>
                    <a:pt x="9525" y="32488"/>
                  </a:cubicBezTo>
                  <a:cubicBezTo>
                    <a:pt x="14362" y="29511"/>
                    <a:pt x="24765" y="24868"/>
                    <a:pt x="24765" y="24868"/>
                  </a:cubicBezTo>
                  <a:cubicBezTo>
                    <a:pt x="28434" y="10192"/>
                    <a:pt x="23001" y="22399"/>
                    <a:pt x="34290" y="15343"/>
                  </a:cubicBezTo>
                  <a:cubicBezTo>
                    <a:pt x="37336" y="13439"/>
                    <a:pt x="38757" y="9443"/>
                    <a:pt x="41910" y="7723"/>
                  </a:cubicBezTo>
                  <a:cubicBezTo>
                    <a:pt x="45968" y="5509"/>
                    <a:pt x="50900" y="5493"/>
                    <a:pt x="55245" y="3913"/>
                  </a:cubicBezTo>
                  <a:cubicBezTo>
                    <a:pt x="57914" y="2943"/>
                    <a:pt x="60325" y="1373"/>
                    <a:pt x="62865" y="103"/>
                  </a:cubicBezTo>
                  <a:cubicBezTo>
                    <a:pt x="68268" y="519"/>
                    <a:pt x="86727" y="-2124"/>
                    <a:pt x="93345" y="5818"/>
                  </a:cubicBezTo>
                  <a:cubicBezTo>
                    <a:pt x="95163" y="8000"/>
                    <a:pt x="96002" y="10843"/>
                    <a:pt x="97155" y="13438"/>
                  </a:cubicBezTo>
                  <a:cubicBezTo>
                    <a:pt x="98544" y="16563"/>
                    <a:pt x="99695" y="19788"/>
                    <a:pt x="100965" y="22963"/>
                  </a:cubicBezTo>
                  <a:cubicBezTo>
                    <a:pt x="102235" y="31218"/>
                    <a:pt x="102749" y="39625"/>
                    <a:pt x="104775" y="47728"/>
                  </a:cubicBezTo>
                  <a:cubicBezTo>
                    <a:pt x="105330" y="49949"/>
                    <a:pt x="107683" y="51339"/>
                    <a:pt x="108585" y="53443"/>
                  </a:cubicBezTo>
                  <a:cubicBezTo>
                    <a:pt x="109616" y="55849"/>
                    <a:pt x="109571" y="58612"/>
                    <a:pt x="110490" y="61063"/>
                  </a:cubicBezTo>
                  <a:cubicBezTo>
                    <a:pt x="114129" y="70766"/>
                    <a:pt x="113688" y="66292"/>
                    <a:pt x="118110" y="74398"/>
                  </a:cubicBezTo>
                  <a:cubicBezTo>
                    <a:pt x="120830" y="79384"/>
                    <a:pt x="123190" y="84558"/>
                    <a:pt x="125730" y="89638"/>
                  </a:cubicBezTo>
                  <a:cubicBezTo>
                    <a:pt x="126582" y="91342"/>
                    <a:pt x="125730" y="93448"/>
                    <a:pt x="125730" y="9535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05" name="Freihandform 304"/>
            <p:cNvSpPr>
              <a:spLocks noChangeAspect="1"/>
            </p:cNvSpPr>
            <p:nvPr/>
          </p:nvSpPr>
          <p:spPr>
            <a:xfrm>
              <a:off x="6150966" y="3983520"/>
              <a:ext cx="631000" cy="324340"/>
            </a:xfrm>
            <a:custGeom>
              <a:avLst/>
              <a:gdLst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83433 h 4125391"/>
                <a:gd name="connsiteX6" fmla="*/ 1004730 w 8025870"/>
                <a:gd name="connsiteY6" fmla="*/ 2589704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86316 w 8025870"/>
                <a:gd name="connsiteY111" fmla="*/ 3876063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83433 h 4125391"/>
                <a:gd name="connsiteX6" fmla="*/ 1004730 w 8025870"/>
                <a:gd name="connsiteY6" fmla="*/ 2589704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32072 w 8025870"/>
                <a:gd name="connsiteY111" fmla="*/ 3992300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83433 h 4125391"/>
                <a:gd name="connsiteX6" fmla="*/ 950486 w 8025870"/>
                <a:gd name="connsiteY6" fmla="*/ 2597453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32072 w 8025870"/>
                <a:gd name="connsiteY111" fmla="*/ 3992300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36938 h 4125391"/>
                <a:gd name="connsiteX6" fmla="*/ 950486 w 8025870"/>
                <a:gd name="connsiteY6" fmla="*/ 2597453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32072 w 8025870"/>
                <a:gd name="connsiteY111" fmla="*/ 3992300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8025870" h="4125391">
                  <a:moveTo>
                    <a:pt x="291808" y="2248741"/>
                  </a:moveTo>
                  <a:cubicBezTo>
                    <a:pt x="356384" y="2284903"/>
                    <a:pt x="420961" y="2321066"/>
                    <a:pt x="477788" y="2364978"/>
                  </a:cubicBezTo>
                  <a:cubicBezTo>
                    <a:pt x="534615" y="2408890"/>
                    <a:pt x="592734" y="2469592"/>
                    <a:pt x="632771" y="2512212"/>
                  </a:cubicBezTo>
                  <a:cubicBezTo>
                    <a:pt x="672808" y="2554832"/>
                    <a:pt x="714137" y="2576788"/>
                    <a:pt x="718011" y="2620700"/>
                  </a:cubicBezTo>
                  <a:cubicBezTo>
                    <a:pt x="721885" y="2664612"/>
                    <a:pt x="643103" y="2756310"/>
                    <a:pt x="656018" y="2775683"/>
                  </a:cubicBezTo>
                  <a:cubicBezTo>
                    <a:pt x="668933" y="2795056"/>
                    <a:pt x="746425" y="2766643"/>
                    <a:pt x="795503" y="2736938"/>
                  </a:cubicBezTo>
                  <a:cubicBezTo>
                    <a:pt x="844581" y="2707233"/>
                    <a:pt x="919489" y="2652989"/>
                    <a:pt x="950486" y="2597453"/>
                  </a:cubicBezTo>
                  <a:cubicBezTo>
                    <a:pt x="981483" y="2541917"/>
                    <a:pt x="977608" y="2452802"/>
                    <a:pt x="981483" y="2403724"/>
                  </a:cubicBezTo>
                  <a:cubicBezTo>
                    <a:pt x="985358" y="2354646"/>
                    <a:pt x="960818" y="2313317"/>
                    <a:pt x="973733" y="2302985"/>
                  </a:cubicBezTo>
                  <a:cubicBezTo>
                    <a:pt x="986648" y="2292653"/>
                    <a:pt x="1011188" y="2332690"/>
                    <a:pt x="1058974" y="2341731"/>
                  </a:cubicBezTo>
                  <a:cubicBezTo>
                    <a:pt x="1106760" y="2350772"/>
                    <a:pt x="1203625" y="2350771"/>
                    <a:pt x="1260452" y="2357229"/>
                  </a:cubicBezTo>
                  <a:cubicBezTo>
                    <a:pt x="1317279" y="2363687"/>
                    <a:pt x="1357317" y="2368853"/>
                    <a:pt x="1399937" y="2380477"/>
                  </a:cubicBezTo>
                  <a:cubicBezTo>
                    <a:pt x="1442557" y="2392101"/>
                    <a:pt x="1490344" y="2389518"/>
                    <a:pt x="1516174" y="2426972"/>
                  </a:cubicBezTo>
                  <a:cubicBezTo>
                    <a:pt x="1542004" y="2464426"/>
                    <a:pt x="1514883" y="2588412"/>
                    <a:pt x="1554920" y="2605202"/>
                  </a:cubicBezTo>
                  <a:cubicBezTo>
                    <a:pt x="1594957" y="2621992"/>
                    <a:pt x="1671157" y="2563874"/>
                    <a:pt x="1756398" y="2527711"/>
                  </a:cubicBezTo>
                  <a:cubicBezTo>
                    <a:pt x="1841639" y="2491548"/>
                    <a:pt x="1970791" y="2429555"/>
                    <a:pt x="2066364" y="2388226"/>
                  </a:cubicBezTo>
                  <a:cubicBezTo>
                    <a:pt x="2161937" y="2346897"/>
                    <a:pt x="2243303" y="2301694"/>
                    <a:pt x="2329835" y="2279738"/>
                  </a:cubicBezTo>
                  <a:cubicBezTo>
                    <a:pt x="2416367" y="2257782"/>
                    <a:pt x="2585557" y="2256490"/>
                    <a:pt x="2585557" y="2256490"/>
                  </a:cubicBezTo>
                  <a:cubicBezTo>
                    <a:pt x="2670798" y="2248741"/>
                    <a:pt x="2798659" y="2255199"/>
                    <a:pt x="2841279" y="2233243"/>
                  </a:cubicBezTo>
                  <a:cubicBezTo>
                    <a:pt x="2883899" y="2211287"/>
                    <a:pt x="2798659" y="2136379"/>
                    <a:pt x="2841279" y="2124755"/>
                  </a:cubicBezTo>
                  <a:cubicBezTo>
                    <a:pt x="2883899" y="2113131"/>
                    <a:pt x="3042757" y="2148002"/>
                    <a:pt x="3097001" y="2163500"/>
                  </a:cubicBezTo>
                  <a:cubicBezTo>
                    <a:pt x="3151245" y="2178998"/>
                    <a:pt x="3135747" y="2230659"/>
                    <a:pt x="3166744" y="2217744"/>
                  </a:cubicBezTo>
                  <a:cubicBezTo>
                    <a:pt x="3197741" y="2204829"/>
                    <a:pt x="3241652" y="2098924"/>
                    <a:pt x="3282981" y="2086009"/>
                  </a:cubicBezTo>
                  <a:cubicBezTo>
                    <a:pt x="3324310" y="2073094"/>
                    <a:pt x="3385011" y="2111839"/>
                    <a:pt x="3414716" y="2140253"/>
                  </a:cubicBezTo>
                  <a:cubicBezTo>
                    <a:pt x="3444421" y="2168666"/>
                    <a:pt x="3462502" y="2233243"/>
                    <a:pt x="3461211" y="2256490"/>
                  </a:cubicBezTo>
                  <a:cubicBezTo>
                    <a:pt x="3459920" y="2279737"/>
                    <a:pt x="3388886" y="2255199"/>
                    <a:pt x="3406967" y="2279738"/>
                  </a:cubicBezTo>
                  <a:cubicBezTo>
                    <a:pt x="3425048" y="2304277"/>
                    <a:pt x="3516747" y="2374019"/>
                    <a:pt x="3569699" y="2403724"/>
                  </a:cubicBezTo>
                  <a:cubicBezTo>
                    <a:pt x="3622651" y="2433429"/>
                    <a:pt x="3696269" y="2482507"/>
                    <a:pt x="3724683" y="2457968"/>
                  </a:cubicBezTo>
                  <a:cubicBezTo>
                    <a:pt x="3753097" y="2433429"/>
                    <a:pt x="3738890" y="2315900"/>
                    <a:pt x="3740181" y="2256490"/>
                  </a:cubicBezTo>
                  <a:cubicBezTo>
                    <a:pt x="3741472" y="2197080"/>
                    <a:pt x="3754388" y="2132503"/>
                    <a:pt x="3732432" y="2101507"/>
                  </a:cubicBezTo>
                  <a:cubicBezTo>
                    <a:pt x="3710476" y="2070511"/>
                    <a:pt x="3631692" y="2089884"/>
                    <a:pt x="3608445" y="2070511"/>
                  </a:cubicBezTo>
                  <a:cubicBezTo>
                    <a:pt x="3585198" y="2051138"/>
                    <a:pt x="3592947" y="2030473"/>
                    <a:pt x="3592947" y="1985270"/>
                  </a:cubicBezTo>
                  <a:cubicBezTo>
                    <a:pt x="3592947" y="1940067"/>
                    <a:pt x="3632984" y="1867741"/>
                    <a:pt x="3608445" y="1799290"/>
                  </a:cubicBezTo>
                  <a:cubicBezTo>
                    <a:pt x="3583906" y="1730839"/>
                    <a:pt x="3481876" y="1628809"/>
                    <a:pt x="3445713" y="1574565"/>
                  </a:cubicBezTo>
                  <a:cubicBezTo>
                    <a:pt x="3409550" y="1520321"/>
                    <a:pt x="3359181" y="1525487"/>
                    <a:pt x="3391469" y="1473826"/>
                  </a:cubicBezTo>
                  <a:cubicBezTo>
                    <a:pt x="3423757" y="1422165"/>
                    <a:pt x="3563242" y="1312385"/>
                    <a:pt x="3639442" y="1264599"/>
                  </a:cubicBezTo>
                  <a:cubicBezTo>
                    <a:pt x="3715642" y="1216813"/>
                    <a:pt x="3782801" y="1209063"/>
                    <a:pt x="3848669" y="1187107"/>
                  </a:cubicBezTo>
                  <a:cubicBezTo>
                    <a:pt x="3914537" y="1165151"/>
                    <a:pt x="3986862" y="1179358"/>
                    <a:pt x="4034649" y="1132863"/>
                  </a:cubicBezTo>
                  <a:cubicBezTo>
                    <a:pt x="4082436" y="1086368"/>
                    <a:pt x="4112141" y="980463"/>
                    <a:pt x="4135388" y="908138"/>
                  </a:cubicBezTo>
                  <a:cubicBezTo>
                    <a:pt x="4158635" y="835813"/>
                    <a:pt x="4141845" y="720867"/>
                    <a:pt x="4174133" y="698911"/>
                  </a:cubicBezTo>
                  <a:cubicBezTo>
                    <a:pt x="4206421" y="676955"/>
                    <a:pt x="4291662" y="757029"/>
                    <a:pt x="4329116" y="776402"/>
                  </a:cubicBezTo>
                  <a:cubicBezTo>
                    <a:pt x="4366570" y="795775"/>
                    <a:pt x="4369154" y="835812"/>
                    <a:pt x="4398859" y="815148"/>
                  </a:cubicBezTo>
                  <a:cubicBezTo>
                    <a:pt x="4428564" y="794484"/>
                    <a:pt x="4485391" y="716992"/>
                    <a:pt x="4507347" y="652416"/>
                  </a:cubicBezTo>
                  <a:cubicBezTo>
                    <a:pt x="4529303" y="587840"/>
                    <a:pt x="4506055" y="461270"/>
                    <a:pt x="4530594" y="427690"/>
                  </a:cubicBezTo>
                  <a:cubicBezTo>
                    <a:pt x="4555133" y="394110"/>
                    <a:pt x="4602920" y="418650"/>
                    <a:pt x="4654581" y="450938"/>
                  </a:cubicBezTo>
                  <a:cubicBezTo>
                    <a:pt x="4706242" y="483226"/>
                    <a:pt x="4794065" y="581382"/>
                    <a:pt x="4840560" y="621419"/>
                  </a:cubicBezTo>
                  <a:cubicBezTo>
                    <a:pt x="4887055" y="661456"/>
                    <a:pt x="4901262" y="676954"/>
                    <a:pt x="4933550" y="691161"/>
                  </a:cubicBezTo>
                  <a:cubicBezTo>
                    <a:pt x="4965838" y="705368"/>
                    <a:pt x="4977462" y="719575"/>
                    <a:pt x="5034289" y="706660"/>
                  </a:cubicBezTo>
                  <a:cubicBezTo>
                    <a:pt x="5091116" y="693745"/>
                    <a:pt x="5218977" y="622711"/>
                    <a:pt x="5274513" y="613670"/>
                  </a:cubicBezTo>
                  <a:cubicBezTo>
                    <a:pt x="5330049" y="604629"/>
                    <a:pt x="5337798" y="631752"/>
                    <a:pt x="5367503" y="652416"/>
                  </a:cubicBezTo>
                  <a:cubicBezTo>
                    <a:pt x="5397208" y="673080"/>
                    <a:pt x="5432080" y="760903"/>
                    <a:pt x="5452744" y="737656"/>
                  </a:cubicBezTo>
                  <a:cubicBezTo>
                    <a:pt x="5473408" y="714408"/>
                    <a:pt x="5468242" y="567175"/>
                    <a:pt x="5491489" y="512931"/>
                  </a:cubicBezTo>
                  <a:cubicBezTo>
                    <a:pt x="5514736" y="458687"/>
                    <a:pt x="5552191" y="438022"/>
                    <a:pt x="5592228" y="412192"/>
                  </a:cubicBezTo>
                  <a:cubicBezTo>
                    <a:pt x="5632265" y="386361"/>
                    <a:pt x="5700716" y="423816"/>
                    <a:pt x="5731713" y="357948"/>
                  </a:cubicBezTo>
                  <a:cubicBezTo>
                    <a:pt x="5762710" y="292080"/>
                    <a:pt x="5740754" y="68646"/>
                    <a:pt x="5778208" y="16985"/>
                  </a:cubicBezTo>
                  <a:cubicBezTo>
                    <a:pt x="5815662" y="-34676"/>
                    <a:pt x="5956438" y="47982"/>
                    <a:pt x="5956438" y="47982"/>
                  </a:cubicBezTo>
                  <a:cubicBezTo>
                    <a:pt x="6026180" y="60897"/>
                    <a:pt x="6130794" y="69938"/>
                    <a:pt x="6196662" y="94477"/>
                  </a:cubicBezTo>
                  <a:cubicBezTo>
                    <a:pt x="6262530" y="119016"/>
                    <a:pt x="6297401" y="164220"/>
                    <a:pt x="6351645" y="195216"/>
                  </a:cubicBezTo>
                  <a:cubicBezTo>
                    <a:pt x="6405889" y="226212"/>
                    <a:pt x="6471758" y="267541"/>
                    <a:pt x="6522127" y="280456"/>
                  </a:cubicBezTo>
                  <a:cubicBezTo>
                    <a:pt x="6572497" y="293371"/>
                    <a:pt x="6598327" y="255917"/>
                    <a:pt x="6653862" y="272707"/>
                  </a:cubicBezTo>
                  <a:cubicBezTo>
                    <a:pt x="6709397" y="289497"/>
                    <a:pt x="6810137" y="346324"/>
                    <a:pt x="6855340" y="381195"/>
                  </a:cubicBezTo>
                  <a:cubicBezTo>
                    <a:pt x="6900543" y="416066"/>
                    <a:pt x="6870839" y="465144"/>
                    <a:pt x="6925083" y="481934"/>
                  </a:cubicBezTo>
                  <a:cubicBezTo>
                    <a:pt x="6979327" y="498724"/>
                    <a:pt x="7123978" y="485808"/>
                    <a:pt x="7180805" y="481934"/>
                  </a:cubicBezTo>
                  <a:cubicBezTo>
                    <a:pt x="7237632" y="478059"/>
                    <a:pt x="7235049" y="480643"/>
                    <a:pt x="7266045" y="458687"/>
                  </a:cubicBezTo>
                  <a:cubicBezTo>
                    <a:pt x="7297041" y="436731"/>
                    <a:pt x="7322872" y="357948"/>
                    <a:pt x="7366784" y="350199"/>
                  </a:cubicBezTo>
                  <a:cubicBezTo>
                    <a:pt x="7410696" y="342450"/>
                    <a:pt x="7488187" y="392819"/>
                    <a:pt x="7529516" y="412192"/>
                  </a:cubicBezTo>
                  <a:cubicBezTo>
                    <a:pt x="7570845" y="431565"/>
                    <a:pt x="7588927" y="450938"/>
                    <a:pt x="7614757" y="466436"/>
                  </a:cubicBezTo>
                  <a:cubicBezTo>
                    <a:pt x="7640587" y="481934"/>
                    <a:pt x="7659960" y="501308"/>
                    <a:pt x="7684499" y="505182"/>
                  </a:cubicBezTo>
                  <a:cubicBezTo>
                    <a:pt x="7709038" y="509056"/>
                    <a:pt x="7737452" y="467727"/>
                    <a:pt x="7761991" y="489683"/>
                  </a:cubicBezTo>
                  <a:cubicBezTo>
                    <a:pt x="7786530" y="511639"/>
                    <a:pt x="7829150" y="589130"/>
                    <a:pt x="7831733" y="636917"/>
                  </a:cubicBezTo>
                  <a:cubicBezTo>
                    <a:pt x="7834316" y="684703"/>
                    <a:pt x="7792987" y="716992"/>
                    <a:pt x="7777489" y="776402"/>
                  </a:cubicBezTo>
                  <a:cubicBezTo>
                    <a:pt x="7761991" y="835812"/>
                    <a:pt x="7734869" y="930093"/>
                    <a:pt x="7738744" y="993378"/>
                  </a:cubicBezTo>
                  <a:cubicBezTo>
                    <a:pt x="7742619" y="1056663"/>
                    <a:pt x="7771032" y="1097992"/>
                    <a:pt x="7800737" y="1156111"/>
                  </a:cubicBezTo>
                  <a:cubicBezTo>
                    <a:pt x="7830442" y="1214230"/>
                    <a:pt x="7885977" y="1290429"/>
                    <a:pt x="7916974" y="1342090"/>
                  </a:cubicBezTo>
                  <a:cubicBezTo>
                    <a:pt x="7947971" y="1393751"/>
                    <a:pt x="7968635" y="1420873"/>
                    <a:pt x="7986716" y="1466077"/>
                  </a:cubicBezTo>
                  <a:cubicBezTo>
                    <a:pt x="8004797" y="1511280"/>
                    <a:pt x="8029337" y="1570691"/>
                    <a:pt x="8025462" y="1613311"/>
                  </a:cubicBezTo>
                  <a:cubicBezTo>
                    <a:pt x="8021588" y="1655931"/>
                    <a:pt x="7977676" y="1670138"/>
                    <a:pt x="7963469" y="1721799"/>
                  </a:cubicBezTo>
                  <a:cubicBezTo>
                    <a:pt x="7949262" y="1773460"/>
                    <a:pt x="7945388" y="1862575"/>
                    <a:pt x="7940222" y="1923277"/>
                  </a:cubicBezTo>
                  <a:cubicBezTo>
                    <a:pt x="7935056" y="1983979"/>
                    <a:pt x="7962177" y="2052429"/>
                    <a:pt x="7932472" y="2086009"/>
                  </a:cubicBezTo>
                  <a:cubicBezTo>
                    <a:pt x="7902767" y="2119589"/>
                    <a:pt x="7813652" y="2118297"/>
                    <a:pt x="7761991" y="2124755"/>
                  </a:cubicBezTo>
                  <a:cubicBezTo>
                    <a:pt x="7710330" y="2131213"/>
                    <a:pt x="7667709" y="2144128"/>
                    <a:pt x="7622506" y="2124755"/>
                  </a:cubicBezTo>
                  <a:cubicBezTo>
                    <a:pt x="7577303" y="2105382"/>
                    <a:pt x="7530808" y="2017558"/>
                    <a:pt x="7490771" y="2008517"/>
                  </a:cubicBezTo>
                  <a:cubicBezTo>
                    <a:pt x="7450734" y="1999476"/>
                    <a:pt x="7409405" y="2045972"/>
                    <a:pt x="7382283" y="2070511"/>
                  </a:cubicBezTo>
                  <a:cubicBezTo>
                    <a:pt x="7355161" y="2095050"/>
                    <a:pt x="7320289" y="2129921"/>
                    <a:pt x="7328038" y="2155751"/>
                  </a:cubicBezTo>
                  <a:cubicBezTo>
                    <a:pt x="7335787" y="2181581"/>
                    <a:pt x="7393906" y="2211287"/>
                    <a:pt x="7428777" y="2225494"/>
                  </a:cubicBezTo>
                  <a:cubicBezTo>
                    <a:pt x="7463648" y="2239701"/>
                    <a:pt x="7511436" y="2215162"/>
                    <a:pt x="7537266" y="2240992"/>
                  </a:cubicBezTo>
                  <a:cubicBezTo>
                    <a:pt x="7563096" y="2266822"/>
                    <a:pt x="7583760" y="2345606"/>
                    <a:pt x="7583760" y="2380477"/>
                  </a:cubicBezTo>
                  <a:cubicBezTo>
                    <a:pt x="7583760" y="2415348"/>
                    <a:pt x="7559222" y="2426972"/>
                    <a:pt x="7537266" y="2450219"/>
                  </a:cubicBezTo>
                  <a:cubicBezTo>
                    <a:pt x="7515310" y="2473466"/>
                    <a:pt x="7492062" y="2498005"/>
                    <a:pt x="7452025" y="2519961"/>
                  </a:cubicBezTo>
                  <a:cubicBezTo>
                    <a:pt x="7411988" y="2541917"/>
                    <a:pt x="7321581" y="2557416"/>
                    <a:pt x="7297042" y="2581955"/>
                  </a:cubicBezTo>
                  <a:cubicBezTo>
                    <a:pt x="7272503" y="2606494"/>
                    <a:pt x="7290584" y="2640073"/>
                    <a:pt x="7304791" y="2667195"/>
                  </a:cubicBezTo>
                  <a:cubicBezTo>
                    <a:pt x="7318998" y="2694317"/>
                    <a:pt x="7386157" y="2714982"/>
                    <a:pt x="7382283" y="2744687"/>
                  </a:cubicBezTo>
                  <a:cubicBezTo>
                    <a:pt x="7378409" y="2774392"/>
                    <a:pt x="7294459" y="2806680"/>
                    <a:pt x="7281544" y="2845426"/>
                  </a:cubicBezTo>
                  <a:cubicBezTo>
                    <a:pt x="7268629" y="2884172"/>
                    <a:pt x="7294459" y="2940998"/>
                    <a:pt x="7304791" y="2977161"/>
                  </a:cubicBezTo>
                  <a:cubicBezTo>
                    <a:pt x="7315123" y="3013324"/>
                    <a:pt x="7333205" y="3032697"/>
                    <a:pt x="7343537" y="3062402"/>
                  </a:cubicBezTo>
                  <a:cubicBezTo>
                    <a:pt x="7353869" y="3092107"/>
                    <a:pt x="7371950" y="3134728"/>
                    <a:pt x="7366784" y="3155392"/>
                  </a:cubicBezTo>
                  <a:cubicBezTo>
                    <a:pt x="7361618" y="3176056"/>
                    <a:pt x="7346120" y="3190263"/>
                    <a:pt x="7312540" y="3186388"/>
                  </a:cubicBezTo>
                  <a:cubicBezTo>
                    <a:pt x="7278960" y="3182513"/>
                    <a:pt x="7206635" y="3117937"/>
                    <a:pt x="7165306" y="3132144"/>
                  </a:cubicBezTo>
                  <a:cubicBezTo>
                    <a:pt x="7123977" y="3146351"/>
                    <a:pt x="7127852" y="3208344"/>
                    <a:pt x="7064567" y="3271629"/>
                  </a:cubicBezTo>
                  <a:cubicBezTo>
                    <a:pt x="7001282" y="3334914"/>
                    <a:pt x="6828218" y="3455026"/>
                    <a:pt x="6785598" y="3511853"/>
                  </a:cubicBezTo>
                  <a:cubicBezTo>
                    <a:pt x="6742978" y="3568680"/>
                    <a:pt x="6857923" y="3584179"/>
                    <a:pt x="6808845" y="3612592"/>
                  </a:cubicBezTo>
                  <a:cubicBezTo>
                    <a:pt x="6759767" y="3641005"/>
                    <a:pt x="6491130" y="3682334"/>
                    <a:pt x="6491130" y="3682334"/>
                  </a:cubicBezTo>
                  <a:cubicBezTo>
                    <a:pt x="6381350" y="3705581"/>
                    <a:pt x="6263821" y="3743036"/>
                    <a:pt x="6150167" y="3752077"/>
                  </a:cubicBezTo>
                  <a:cubicBezTo>
                    <a:pt x="6036513" y="3761118"/>
                    <a:pt x="5886696" y="3728829"/>
                    <a:pt x="5809205" y="3736578"/>
                  </a:cubicBezTo>
                  <a:cubicBezTo>
                    <a:pt x="5731714" y="3744327"/>
                    <a:pt x="5717506" y="3776616"/>
                    <a:pt x="5685218" y="3798572"/>
                  </a:cubicBezTo>
                  <a:cubicBezTo>
                    <a:pt x="5652930" y="3820528"/>
                    <a:pt x="5641306" y="3839901"/>
                    <a:pt x="5615476" y="3868314"/>
                  </a:cubicBezTo>
                  <a:cubicBezTo>
                    <a:pt x="5589646" y="3896727"/>
                    <a:pt x="5561232" y="3936765"/>
                    <a:pt x="5530235" y="3969053"/>
                  </a:cubicBezTo>
                  <a:cubicBezTo>
                    <a:pt x="5499238" y="4001341"/>
                    <a:pt x="5468242" y="4036213"/>
                    <a:pt x="5429496" y="4062043"/>
                  </a:cubicBezTo>
                  <a:cubicBezTo>
                    <a:pt x="5390750" y="4087873"/>
                    <a:pt x="5367502" y="4117579"/>
                    <a:pt x="5297760" y="4124036"/>
                  </a:cubicBezTo>
                  <a:cubicBezTo>
                    <a:pt x="5228018" y="4130493"/>
                    <a:pt x="5080784" y="4112412"/>
                    <a:pt x="5011042" y="4100788"/>
                  </a:cubicBezTo>
                  <a:cubicBezTo>
                    <a:pt x="4941300" y="4089164"/>
                    <a:pt x="4925801" y="4072375"/>
                    <a:pt x="4879306" y="4054294"/>
                  </a:cubicBezTo>
                  <a:cubicBezTo>
                    <a:pt x="4832811" y="4036213"/>
                    <a:pt x="4837977" y="4012964"/>
                    <a:pt x="4732072" y="3992300"/>
                  </a:cubicBezTo>
                  <a:cubicBezTo>
                    <a:pt x="4626167" y="3971636"/>
                    <a:pt x="4362696" y="3958721"/>
                    <a:pt x="4243876" y="3930307"/>
                  </a:cubicBezTo>
                  <a:cubicBezTo>
                    <a:pt x="4125056" y="3901894"/>
                    <a:pt x="4101808" y="3839900"/>
                    <a:pt x="4019150" y="3821819"/>
                  </a:cubicBezTo>
                  <a:cubicBezTo>
                    <a:pt x="3936492" y="3803738"/>
                    <a:pt x="3846086" y="3829568"/>
                    <a:pt x="3747930" y="3821819"/>
                  </a:cubicBezTo>
                  <a:cubicBezTo>
                    <a:pt x="3649774" y="3814070"/>
                    <a:pt x="3430215" y="3775324"/>
                    <a:pt x="3430215" y="3775324"/>
                  </a:cubicBezTo>
                  <a:cubicBezTo>
                    <a:pt x="3321727" y="3758534"/>
                    <a:pt x="3186116" y="3771449"/>
                    <a:pt x="3097001" y="3721080"/>
                  </a:cubicBezTo>
                  <a:cubicBezTo>
                    <a:pt x="3007886" y="3670711"/>
                    <a:pt x="2940726" y="3537683"/>
                    <a:pt x="2895523" y="3473107"/>
                  </a:cubicBezTo>
                  <a:cubicBezTo>
                    <a:pt x="2850320" y="3408531"/>
                    <a:pt x="2854194" y="3368493"/>
                    <a:pt x="2825781" y="3333622"/>
                  </a:cubicBezTo>
                  <a:cubicBezTo>
                    <a:pt x="2797368" y="3298751"/>
                    <a:pt x="2718584" y="3309083"/>
                    <a:pt x="2725042" y="3263880"/>
                  </a:cubicBezTo>
                  <a:cubicBezTo>
                    <a:pt x="2731500" y="3218677"/>
                    <a:pt x="2845154" y="3102439"/>
                    <a:pt x="2864527" y="3062402"/>
                  </a:cubicBezTo>
                  <a:cubicBezTo>
                    <a:pt x="2883900" y="3022365"/>
                    <a:pt x="2856777" y="3019781"/>
                    <a:pt x="2841279" y="3023656"/>
                  </a:cubicBezTo>
                  <a:cubicBezTo>
                    <a:pt x="2825781" y="3027531"/>
                    <a:pt x="2814157" y="3061111"/>
                    <a:pt x="2771537" y="3085650"/>
                  </a:cubicBezTo>
                  <a:cubicBezTo>
                    <a:pt x="2728917" y="3110189"/>
                    <a:pt x="2642384" y="3150226"/>
                    <a:pt x="2585557" y="3170890"/>
                  </a:cubicBezTo>
                  <a:cubicBezTo>
                    <a:pt x="2528730" y="3191554"/>
                    <a:pt x="2484818" y="3200595"/>
                    <a:pt x="2430574" y="3209636"/>
                  </a:cubicBezTo>
                  <a:cubicBezTo>
                    <a:pt x="2376330" y="3218677"/>
                    <a:pt x="2311754" y="3232883"/>
                    <a:pt x="2260093" y="3225134"/>
                  </a:cubicBezTo>
                  <a:cubicBezTo>
                    <a:pt x="2208432" y="3217385"/>
                    <a:pt x="2169686" y="3169599"/>
                    <a:pt x="2120608" y="3163141"/>
                  </a:cubicBezTo>
                  <a:cubicBezTo>
                    <a:pt x="2071530" y="3156683"/>
                    <a:pt x="2027618" y="3168307"/>
                    <a:pt x="1965625" y="3186388"/>
                  </a:cubicBezTo>
                  <a:cubicBezTo>
                    <a:pt x="1903632" y="3204469"/>
                    <a:pt x="1795144" y="3231592"/>
                    <a:pt x="1748649" y="3271629"/>
                  </a:cubicBezTo>
                  <a:cubicBezTo>
                    <a:pt x="1702154" y="3311666"/>
                    <a:pt x="1712485" y="3383992"/>
                    <a:pt x="1686655" y="3426612"/>
                  </a:cubicBezTo>
                  <a:cubicBezTo>
                    <a:pt x="1660825" y="3469232"/>
                    <a:pt x="1659534" y="3506687"/>
                    <a:pt x="1593666" y="3527351"/>
                  </a:cubicBezTo>
                  <a:cubicBezTo>
                    <a:pt x="1527798" y="3548015"/>
                    <a:pt x="1353442" y="3566097"/>
                    <a:pt x="1291449" y="3550599"/>
                  </a:cubicBezTo>
                  <a:cubicBezTo>
                    <a:pt x="1229456" y="3535101"/>
                    <a:pt x="1256577" y="3461483"/>
                    <a:pt x="1221706" y="3434361"/>
                  </a:cubicBezTo>
                  <a:cubicBezTo>
                    <a:pt x="1186835" y="3407239"/>
                    <a:pt x="1110635" y="3391740"/>
                    <a:pt x="1082222" y="3387866"/>
                  </a:cubicBezTo>
                  <a:cubicBezTo>
                    <a:pt x="1053809" y="3383992"/>
                    <a:pt x="1066723" y="3429195"/>
                    <a:pt x="1051225" y="3411114"/>
                  </a:cubicBezTo>
                  <a:cubicBezTo>
                    <a:pt x="1035727" y="3393033"/>
                    <a:pt x="1009897" y="3312958"/>
                    <a:pt x="989232" y="3279378"/>
                  </a:cubicBezTo>
                  <a:cubicBezTo>
                    <a:pt x="968567" y="3245798"/>
                    <a:pt x="958235" y="3204470"/>
                    <a:pt x="927238" y="3209636"/>
                  </a:cubicBezTo>
                  <a:cubicBezTo>
                    <a:pt x="896241" y="3214802"/>
                    <a:pt x="840706" y="3271629"/>
                    <a:pt x="803252" y="3310375"/>
                  </a:cubicBezTo>
                  <a:cubicBezTo>
                    <a:pt x="765798" y="3349121"/>
                    <a:pt x="765798" y="3433070"/>
                    <a:pt x="702513" y="3442111"/>
                  </a:cubicBezTo>
                  <a:cubicBezTo>
                    <a:pt x="639228" y="3451152"/>
                    <a:pt x="488120" y="3399490"/>
                    <a:pt x="423544" y="3364619"/>
                  </a:cubicBezTo>
                  <a:cubicBezTo>
                    <a:pt x="358968" y="3329748"/>
                    <a:pt x="326679" y="3271629"/>
                    <a:pt x="315055" y="3232883"/>
                  </a:cubicBezTo>
                  <a:cubicBezTo>
                    <a:pt x="303431" y="3194137"/>
                    <a:pt x="382215" y="3147642"/>
                    <a:pt x="353801" y="3132144"/>
                  </a:cubicBezTo>
                  <a:cubicBezTo>
                    <a:pt x="325388" y="3116646"/>
                    <a:pt x="191069" y="3146352"/>
                    <a:pt x="144574" y="3139894"/>
                  </a:cubicBezTo>
                  <a:cubicBezTo>
                    <a:pt x="98079" y="3133436"/>
                    <a:pt x="82581" y="3115355"/>
                    <a:pt x="74832" y="3093399"/>
                  </a:cubicBezTo>
                  <a:cubicBezTo>
                    <a:pt x="67083" y="3071443"/>
                    <a:pt x="100662" y="3041738"/>
                    <a:pt x="98079" y="3008158"/>
                  </a:cubicBezTo>
                  <a:cubicBezTo>
                    <a:pt x="95496" y="2974578"/>
                    <a:pt x="74831" y="2922918"/>
                    <a:pt x="59333" y="2891921"/>
                  </a:cubicBezTo>
                  <a:cubicBezTo>
                    <a:pt x="43835" y="2860924"/>
                    <a:pt x="12838" y="2850592"/>
                    <a:pt x="5089" y="2822178"/>
                  </a:cubicBezTo>
                  <a:cubicBezTo>
                    <a:pt x="-2660" y="2793764"/>
                    <a:pt x="-2660" y="2756310"/>
                    <a:pt x="12838" y="2721439"/>
                  </a:cubicBezTo>
                  <a:cubicBezTo>
                    <a:pt x="28336" y="2686568"/>
                    <a:pt x="78706" y="2642656"/>
                    <a:pt x="98079" y="2612951"/>
                  </a:cubicBezTo>
                  <a:cubicBezTo>
                    <a:pt x="117452" y="2583246"/>
                    <a:pt x="130367" y="2562582"/>
                    <a:pt x="129076" y="2543209"/>
                  </a:cubicBezTo>
                  <a:cubicBezTo>
                    <a:pt x="127785" y="2523836"/>
                    <a:pt x="103245" y="2516087"/>
                    <a:pt x="90330" y="2496714"/>
                  </a:cubicBezTo>
                  <a:cubicBezTo>
                    <a:pt x="77415" y="2477341"/>
                    <a:pt x="58042" y="2447637"/>
                    <a:pt x="51584" y="2426972"/>
                  </a:cubicBezTo>
                  <a:cubicBezTo>
                    <a:pt x="45126" y="2406308"/>
                    <a:pt x="32211" y="2380476"/>
                    <a:pt x="51584" y="2372727"/>
                  </a:cubicBezTo>
                  <a:cubicBezTo>
                    <a:pt x="70957" y="2364978"/>
                    <a:pt x="136825" y="2389518"/>
                    <a:pt x="167822" y="2380477"/>
                  </a:cubicBezTo>
                  <a:cubicBezTo>
                    <a:pt x="198819" y="2371436"/>
                    <a:pt x="209150" y="2335273"/>
                    <a:pt x="237564" y="2318483"/>
                  </a:cubicBezTo>
                  <a:cubicBezTo>
                    <a:pt x="265978" y="2301693"/>
                    <a:pt x="302140" y="2290715"/>
                    <a:pt x="338303" y="2279738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06" name="Freeform 404"/>
            <p:cNvSpPr>
              <a:spLocks/>
            </p:cNvSpPr>
            <p:nvPr/>
          </p:nvSpPr>
          <p:spPr bwMode="auto">
            <a:xfrm>
              <a:off x="1653286" y="3136641"/>
              <a:ext cx="23871" cy="26854"/>
            </a:xfrm>
            <a:custGeom>
              <a:avLst/>
              <a:gdLst>
                <a:gd name="T0" fmla="*/ 2147483647 w 14"/>
                <a:gd name="T1" fmla="*/ 2147483647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0 h 17"/>
                <a:gd name="T10" fmla="*/ 2147483647 w 14"/>
                <a:gd name="T11" fmla="*/ 2147483647 h 17"/>
                <a:gd name="T12" fmla="*/ 0 w 14"/>
                <a:gd name="T13" fmla="*/ 2147483647 h 17"/>
                <a:gd name="T14" fmla="*/ 2147483647 w 14"/>
                <a:gd name="T15" fmla="*/ 2147483647 h 17"/>
                <a:gd name="T16" fmla="*/ 2147483647 w 14"/>
                <a:gd name="T17" fmla="*/ 214748364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17">
                  <a:moveTo>
                    <a:pt x="7" y="17"/>
                  </a:moveTo>
                  <a:lnTo>
                    <a:pt x="14" y="14"/>
                  </a:lnTo>
                  <a:lnTo>
                    <a:pt x="14" y="7"/>
                  </a:lnTo>
                  <a:lnTo>
                    <a:pt x="7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07" name="Freeform 405"/>
            <p:cNvSpPr>
              <a:spLocks/>
            </p:cNvSpPr>
            <p:nvPr/>
          </p:nvSpPr>
          <p:spPr bwMode="auto">
            <a:xfrm>
              <a:off x="1653286" y="3136641"/>
              <a:ext cx="23871" cy="26854"/>
            </a:xfrm>
            <a:custGeom>
              <a:avLst/>
              <a:gdLst>
                <a:gd name="T0" fmla="*/ 2147483647 w 14"/>
                <a:gd name="T1" fmla="*/ 2147483647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0 h 17"/>
                <a:gd name="T10" fmla="*/ 2147483647 w 14"/>
                <a:gd name="T11" fmla="*/ 2147483647 h 17"/>
                <a:gd name="T12" fmla="*/ 0 w 14"/>
                <a:gd name="T13" fmla="*/ 2147483647 h 17"/>
                <a:gd name="T14" fmla="*/ 2147483647 w 14"/>
                <a:gd name="T15" fmla="*/ 2147483647 h 17"/>
                <a:gd name="T16" fmla="*/ 2147483647 w 14"/>
                <a:gd name="T17" fmla="*/ 2147483647 h 17"/>
                <a:gd name="T18" fmla="*/ 2147483647 w 14"/>
                <a:gd name="T19" fmla="*/ 2147483647 h 17"/>
                <a:gd name="T20" fmla="*/ 2147483647 w 14"/>
                <a:gd name="T21" fmla="*/ 2147483647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" h="17">
                  <a:moveTo>
                    <a:pt x="7" y="17"/>
                  </a:moveTo>
                  <a:lnTo>
                    <a:pt x="14" y="14"/>
                  </a:lnTo>
                  <a:lnTo>
                    <a:pt x="14" y="7"/>
                  </a:lnTo>
                  <a:lnTo>
                    <a:pt x="7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7" y="1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08" name="Freeform 406"/>
            <p:cNvSpPr>
              <a:spLocks/>
            </p:cNvSpPr>
            <p:nvPr/>
          </p:nvSpPr>
          <p:spPr bwMode="auto">
            <a:xfrm>
              <a:off x="1647318" y="3084425"/>
              <a:ext cx="41773" cy="35806"/>
            </a:xfrm>
            <a:custGeom>
              <a:avLst/>
              <a:gdLst>
                <a:gd name="T0" fmla="*/ 2147483647 w 24"/>
                <a:gd name="T1" fmla="*/ 0 h 21"/>
                <a:gd name="T2" fmla="*/ 2147483647 w 24"/>
                <a:gd name="T3" fmla="*/ 2147483647 h 21"/>
                <a:gd name="T4" fmla="*/ 0 w 24"/>
                <a:gd name="T5" fmla="*/ 2147483647 h 21"/>
                <a:gd name="T6" fmla="*/ 2147483647 w 24"/>
                <a:gd name="T7" fmla="*/ 2147483647 h 21"/>
                <a:gd name="T8" fmla="*/ 2147483647 w 24"/>
                <a:gd name="T9" fmla="*/ 2147483647 h 21"/>
                <a:gd name="T10" fmla="*/ 2147483647 w 24"/>
                <a:gd name="T11" fmla="*/ 2147483647 h 21"/>
                <a:gd name="T12" fmla="*/ 2147483647 w 24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21">
                  <a:moveTo>
                    <a:pt x="20" y="0"/>
                  </a:moveTo>
                  <a:lnTo>
                    <a:pt x="7" y="10"/>
                  </a:lnTo>
                  <a:lnTo>
                    <a:pt x="0" y="21"/>
                  </a:lnTo>
                  <a:lnTo>
                    <a:pt x="10" y="21"/>
                  </a:lnTo>
                  <a:lnTo>
                    <a:pt x="17" y="14"/>
                  </a:lnTo>
                  <a:lnTo>
                    <a:pt x="24" y="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09" name="Freeform 407"/>
            <p:cNvSpPr>
              <a:spLocks/>
            </p:cNvSpPr>
            <p:nvPr/>
          </p:nvSpPr>
          <p:spPr bwMode="auto">
            <a:xfrm>
              <a:off x="1647318" y="3084425"/>
              <a:ext cx="41773" cy="35806"/>
            </a:xfrm>
            <a:custGeom>
              <a:avLst/>
              <a:gdLst>
                <a:gd name="T0" fmla="*/ 2147483647 w 24"/>
                <a:gd name="T1" fmla="*/ 0 h 21"/>
                <a:gd name="T2" fmla="*/ 2147483647 w 24"/>
                <a:gd name="T3" fmla="*/ 2147483647 h 21"/>
                <a:gd name="T4" fmla="*/ 0 w 24"/>
                <a:gd name="T5" fmla="*/ 2147483647 h 21"/>
                <a:gd name="T6" fmla="*/ 0 w 24"/>
                <a:gd name="T7" fmla="*/ 2147483647 h 21"/>
                <a:gd name="T8" fmla="*/ 2147483647 w 24"/>
                <a:gd name="T9" fmla="*/ 2147483647 h 21"/>
                <a:gd name="T10" fmla="*/ 2147483647 w 24"/>
                <a:gd name="T11" fmla="*/ 2147483647 h 21"/>
                <a:gd name="T12" fmla="*/ 2147483647 w 24"/>
                <a:gd name="T13" fmla="*/ 2147483647 h 21"/>
                <a:gd name="T14" fmla="*/ 2147483647 w 24"/>
                <a:gd name="T15" fmla="*/ 2147483647 h 21"/>
                <a:gd name="T16" fmla="*/ 2147483647 w 24"/>
                <a:gd name="T17" fmla="*/ 2147483647 h 21"/>
                <a:gd name="T18" fmla="*/ 2147483647 w 24"/>
                <a:gd name="T19" fmla="*/ 0 h 21"/>
                <a:gd name="T20" fmla="*/ 2147483647 w 24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" h="21">
                  <a:moveTo>
                    <a:pt x="20" y="0"/>
                  </a:moveTo>
                  <a:lnTo>
                    <a:pt x="7" y="10"/>
                  </a:lnTo>
                  <a:lnTo>
                    <a:pt x="0" y="21"/>
                  </a:lnTo>
                  <a:lnTo>
                    <a:pt x="10" y="21"/>
                  </a:lnTo>
                  <a:lnTo>
                    <a:pt x="17" y="14"/>
                  </a:lnTo>
                  <a:lnTo>
                    <a:pt x="24" y="7"/>
                  </a:lnTo>
                  <a:lnTo>
                    <a:pt x="2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0" name="Line 408"/>
            <p:cNvSpPr>
              <a:spLocks noChangeShapeType="1"/>
            </p:cNvSpPr>
            <p:nvPr/>
          </p:nvSpPr>
          <p:spPr bwMode="auto">
            <a:xfrm>
              <a:off x="1699535" y="3091884"/>
              <a:ext cx="5968" cy="10443"/>
            </a:xfrm>
            <a:prstGeom prst="line">
              <a:avLst/>
            </a:prstGeom>
            <a:noFill/>
            <a:ln w="476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1" name="Freeform 409"/>
            <p:cNvSpPr>
              <a:spLocks/>
            </p:cNvSpPr>
            <p:nvPr/>
          </p:nvSpPr>
          <p:spPr bwMode="auto">
            <a:xfrm>
              <a:off x="1705503" y="3084425"/>
              <a:ext cx="0" cy="17902"/>
            </a:xfrm>
            <a:custGeom>
              <a:avLst/>
              <a:gdLst>
                <a:gd name="T0" fmla="*/ 2147483647 h 10"/>
                <a:gd name="T1" fmla="*/ 2147483647 h 10"/>
                <a:gd name="T2" fmla="*/ 0 h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2" name="Freeform 410"/>
            <p:cNvSpPr>
              <a:spLocks/>
            </p:cNvSpPr>
            <p:nvPr/>
          </p:nvSpPr>
          <p:spPr bwMode="auto">
            <a:xfrm>
              <a:off x="1641352" y="3130673"/>
              <a:ext cx="17902" cy="16412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2147483647 h 10"/>
                <a:gd name="T4" fmla="*/ 0 w 11"/>
                <a:gd name="T5" fmla="*/ 2147483647 h 10"/>
                <a:gd name="T6" fmla="*/ 2147483647 w 11"/>
                <a:gd name="T7" fmla="*/ 2147483647 h 10"/>
                <a:gd name="T8" fmla="*/ 2147483647 w 11"/>
                <a:gd name="T9" fmla="*/ 2147483647 h 10"/>
                <a:gd name="T10" fmla="*/ 2147483647 w 11"/>
                <a:gd name="T11" fmla="*/ 0 h 10"/>
                <a:gd name="T12" fmla="*/ 0 w 11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lnTo>
                    <a:pt x="0" y="7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3" name="Freeform 411"/>
            <p:cNvSpPr>
              <a:spLocks/>
            </p:cNvSpPr>
            <p:nvPr/>
          </p:nvSpPr>
          <p:spPr bwMode="auto">
            <a:xfrm>
              <a:off x="1641352" y="3130673"/>
              <a:ext cx="17902" cy="16412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2147483647 h 10"/>
                <a:gd name="T4" fmla="*/ 0 w 11"/>
                <a:gd name="T5" fmla="*/ 2147483647 h 10"/>
                <a:gd name="T6" fmla="*/ 2147483647 w 11"/>
                <a:gd name="T7" fmla="*/ 2147483647 h 10"/>
                <a:gd name="T8" fmla="*/ 2147483647 w 11"/>
                <a:gd name="T9" fmla="*/ 2147483647 h 10"/>
                <a:gd name="T10" fmla="*/ 2147483647 w 11"/>
                <a:gd name="T11" fmla="*/ 2147483647 h 10"/>
                <a:gd name="T12" fmla="*/ 2147483647 w 11"/>
                <a:gd name="T13" fmla="*/ 0 h 10"/>
                <a:gd name="T14" fmla="*/ 0 w 11"/>
                <a:gd name="T15" fmla="*/ 0 h 10"/>
                <a:gd name="T16" fmla="*/ 0 w 11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lnTo>
                    <a:pt x="0" y="7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4" name="Freeform 412"/>
            <p:cNvSpPr>
              <a:spLocks/>
            </p:cNvSpPr>
            <p:nvPr/>
          </p:nvSpPr>
          <p:spPr bwMode="auto">
            <a:xfrm>
              <a:off x="1671189" y="3159020"/>
              <a:ext cx="28346" cy="44757"/>
            </a:xfrm>
            <a:custGeom>
              <a:avLst/>
              <a:gdLst>
                <a:gd name="T0" fmla="*/ 0 w 17"/>
                <a:gd name="T1" fmla="*/ 2147483647 h 27"/>
                <a:gd name="T2" fmla="*/ 2147483647 w 17"/>
                <a:gd name="T3" fmla="*/ 2147483647 h 27"/>
                <a:gd name="T4" fmla="*/ 2147483647 w 17"/>
                <a:gd name="T5" fmla="*/ 2147483647 h 27"/>
                <a:gd name="T6" fmla="*/ 2147483647 w 17"/>
                <a:gd name="T7" fmla="*/ 2147483647 h 27"/>
                <a:gd name="T8" fmla="*/ 2147483647 w 17"/>
                <a:gd name="T9" fmla="*/ 0 h 27"/>
                <a:gd name="T10" fmla="*/ 2147483647 w 17"/>
                <a:gd name="T11" fmla="*/ 2147483647 h 27"/>
                <a:gd name="T12" fmla="*/ 0 w 17"/>
                <a:gd name="T13" fmla="*/ 2147483647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27">
                  <a:moveTo>
                    <a:pt x="0" y="10"/>
                  </a:moveTo>
                  <a:lnTo>
                    <a:pt x="3" y="21"/>
                  </a:lnTo>
                  <a:lnTo>
                    <a:pt x="6" y="27"/>
                  </a:lnTo>
                  <a:lnTo>
                    <a:pt x="17" y="27"/>
                  </a:lnTo>
                  <a:lnTo>
                    <a:pt x="17" y="0"/>
                  </a:lnTo>
                  <a:lnTo>
                    <a:pt x="3" y="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5" name="Freeform 413"/>
            <p:cNvSpPr>
              <a:spLocks/>
            </p:cNvSpPr>
            <p:nvPr/>
          </p:nvSpPr>
          <p:spPr bwMode="auto">
            <a:xfrm>
              <a:off x="1671189" y="3159020"/>
              <a:ext cx="28346" cy="44757"/>
            </a:xfrm>
            <a:custGeom>
              <a:avLst/>
              <a:gdLst>
                <a:gd name="T0" fmla="*/ 0 w 17"/>
                <a:gd name="T1" fmla="*/ 2147483647 h 27"/>
                <a:gd name="T2" fmla="*/ 2147483647 w 17"/>
                <a:gd name="T3" fmla="*/ 2147483647 h 27"/>
                <a:gd name="T4" fmla="*/ 2147483647 w 17"/>
                <a:gd name="T5" fmla="*/ 2147483647 h 27"/>
                <a:gd name="T6" fmla="*/ 2147483647 w 17"/>
                <a:gd name="T7" fmla="*/ 2147483647 h 27"/>
                <a:gd name="T8" fmla="*/ 2147483647 w 17"/>
                <a:gd name="T9" fmla="*/ 2147483647 h 27"/>
                <a:gd name="T10" fmla="*/ 2147483647 w 17"/>
                <a:gd name="T11" fmla="*/ 0 h 27"/>
                <a:gd name="T12" fmla="*/ 2147483647 w 17"/>
                <a:gd name="T13" fmla="*/ 0 h 27"/>
                <a:gd name="T14" fmla="*/ 2147483647 w 17"/>
                <a:gd name="T15" fmla="*/ 2147483647 h 27"/>
                <a:gd name="T16" fmla="*/ 0 w 17"/>
                <a:gd name="T17" fmla="*/ 2147483647 h 27"/>
                <a:gd name="T18" fmla="*/ 0 w 17"/>
                <a:gd name="T19" fmla="*/ 2147483647 h 27"/>
                <a:gd name="T20" fmla="*/ 0 w 17"/>
                <a:gd name="T21" fmla="*/ 2147483647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27">
                  <a:moveTo>
                    <a:pt x="0" y="10"/>
                  </a:moveTo>
                  <a:lnTo>
                    <a:pt x="3" y="21"/>
                  </a:lnTo>
                  <a:lnTo>
                    <a:pt x="6" y="27"/>
                  </a:lnTo>
                  <a:lnTo>
                    <a:pt x="17" y="27"/>
                  </a:lnTo>
                  <a:lnTo>
                    <a:pt x="17" y="0"/>
                  </a:lnTo>
                  <a:lnTo>
                    <a:pt x="3" y="3"/>
                  </a:lnTo>
                  <a:lnTo>
                    <a:pt x="0" y="1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6" name="Freeform 414"/>
            <p:cNvSpPr>
              <a:spLocks/>
            </p:cNvSpPr>
            <p:nvPr/>
          </p:nvSpPr>
          <p:spPr bwMode="auto">
            <a:xfrm>
              <a:off x="1681633" y="3112770"/>
              <a:ext cx="11935" cy="17902"/>
            </a:xfrm>
            <a:custGeom>
              <a:avLst/>
              <a:gdLst>
                <a:gd name="T0" fmla="*/ 0 w 7"/>
                <a:gd name="T1" fmla="*/ 0 h 11"/>
                <a:gd name="T2" fmla="*/ 0 w 7"/>
                <a:gd name="T3" fmla="*/ 2147483647 h 11"/>
                <a:gd name="T4" fmla="*/ 2147483647 w 7"/>
                <a:gd name="T5" fmla="*/ 2147483647 h 11"/>
                <a:gd name="T6" fmla="*/ 2147483647 w 7"/>
                <a:gd name="T7" fmla="*/ 2147483647 h 11"/>
                <a:gd name="T8" fmla="*/ 2147483647 w 7"/>
                <a:gd name="T9" fmla="*/ 0 h 11"/>
                <a:gd name="T10" fmla="*/ 0 w 7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" h="11">
                  <a:moveTo>
                    <a:pt x="0" y="0"/>
                  </a:moveTo>
                  <a:lnTo>
                    <a:pt x="0" y="11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7" name="Freeform 415"/>
            <p:cNvSpPr>
              <a:spLocks/>
            </p:cNvSpPr>
            <p:nvPr/>
          </p:nvSpPr>
          <p:spPr bwMode="auto">
            <a:xfrm>
              <a:off x="1681633" y="3112770"/>
              <a:ext cx="11935" cy="17902"/>
            </a:xfrm>
            <a:custGeom>
              <a:avLst/>
              <a:gdLst>
                <a:gd name="T0" fmla="*/ 0 w 7"/>
                <a:gd name="T1" fmla="*/ 0 h 11"/>
                <a:gd name="T2" fmla="*/ 0 w 7"/>
                <a:gd name="T3" fmla="*/ 2147483647 h 11"/>
                <a:gd name="T4" fmla="*/ 0 w 7"/>
                <a:gd name="T5" fmla="*/ 2147483647 h 11"/>
                <a:gd name="T6" fmla="*/ 2147483647 w 7"/>
                <a:gd name="T7" fmla="*/ 2147483647 h 11"/>
                <a:gd name="T8" fmla="*/ 2147483647 w 7"/>
                <a:gd name="T9" fmla="*/ 2147483647 h 11"/>
                <a:gd name="T10" fmla="*/ 2147483647 w 7"/>
                <a:gd name="T11" fmla="*/ 2147483647 h 11"/>
                <a:gd name="T12" fmla="*/ 2147483647 w 7"/>
                <a:gd name="T13" fmla="*/ 0 h 11"/>
                <a:gd name="T14" fmla="*/ 0 w 7"/>
                <a:gd name="T15" fmla="*/ 0 h 11"/>
                <a:gd name="T16" fmla="*/ 0 w 7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11">
                  <a:moveTo>
                    <a:pt x="0" y="0"/>
                  </a:moveTo>
                  <a:lnTo>
                    <a:pt x="0" y="11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8" name="Freeform 420"/>
            <p:cNvSpPr>
              <a:spLocks/>
            </p:cNvSpPr>
            <p:nvPr/>
          </p:nvSpPr>
          <p:spPr bwMode="auto">
            <a:xfrm>
              <a:off x="3097453" y="4583792"/>
              <a:ext cx="28346" cy="20887"/>
            </a:xfrm>
            <a:custGeom>
              <a:avLst/>
              <a:gdLst>
                <a:gd name="T0" fmla="*/ 0 w 17"/>
                <a:gd name="T1" fmla="*/ 46764819 h 13"/>
                <a:gd name="T2" fmla="*/ 40922737 w 17"/>
                <a:gd name="T3" fmla="*/ 55533437 h 13"/>
                <a:gd name="T4" fmla="*/ 59809472 w 17"/>
                <a:gd name="T5" fmla="*/ 46764819 h 13"/>
                <a:gd name="T6" fmla="*/ 100733983 w 17"/>
                <a:gd name="T7" fmla="*/ 37996202 h 13"/>
                <a:gd name="T8" fmla="*/ 100733983 w 17"/>
                <a:gd name="T9" fmla="*/ 0 h 13"/>
                <a:gd name="T10" fmla="*/ 59809472 w 17"/>
                <a:gd name="T11" fmla="*/ 8768617 h 13"/>
                <a:gd name="T12" fmla="*/ 40922737 w 17"/>
                <a:gd name="T13" fmla="*/ 8768617 h 13"/>
                <a:gd name="T14" fmla="*/ 0 w 17"/>
                <a:gd name="T15" fmla="*/ 37996202 h 13"/>
                <a:gd name="T16" fmla="*/ 0 w 17"/>
                <a:gd name="T17" fmla="*/ 46764819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13">
                  <a:moveTo>
                    <a:pt x="0" y="10"/>
                  </a:moveTo>
                  <a:lnTo>
                    <a:pt x="7" y="13"/>
                  </a:lnTo>
                  <a:lnTo>
                    <a:pt x="10" y="10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19" name="Freeform 421"/>
            <p:cNvSpPr>
              <a:spLocks/>
            </p:cNvSpPr>
            <p:nvPr/>
          </p:nvSpPr>
          <p:spPr bwMode="auto">
            <a:xfrm>
              <a:off x="3097453" y="4583792"/>
              <a:ext cx="28346" cy="20887"/>
            </a:xfrm>
            <a:custGeom>
              <a:avLst/>
              <a:gdLst>
                <a:gd name="T0" fmla="*/ 0 w 17"/>
                <a:gd name="T1" fmla="*/ 46764819 h 13"/>
                <a:gd name="T2" fmla="*/ 40922737 w 17"/>
                <a:gd name="T3" fmla="*/ 55533437 h 13"/>
                <a:gd name="T4" fmla="*/ 59809472 w 17"/>
                <a:gd name="T5" fmla="*/ 46764819 h 13"/>
                <a:gd name="T6" fmla="*/ 100733983 w 17"/>
                <a:gd name="T7" fmla="*/ 37996202 h 13"/>
                <a:gd name="T8" fmla="*/ 100733983 w 17"/>
                <a:gd name="T9" fmla="*/ 0 h 13"/>
                <a:gd name="T10" fmla="*/ 59809472 w 17"/>
                <a:gd name="T11" fmla="*/ 8768617 h 13"/>
                <a:gd name="T12" fmla="*/ 40922737 w 17"/>
                <a:gd name="T13" fmla="*/ 8768617 h 13"/>
                <a:gd name="T14" fmla="*/ 0 w 17"/>
                <a:gd name="T15" fmla="*/ 37996202 h 13"/>
                <a:gd name="T16" fmla="*/ 0 w 17"/>
                <a:gd name="T17" fmla="*/ 46764819 h 13"/>
                <a:gd name="T18" fmla="*/ 0 w 17"/>
                <a:gd name="T19" fmla="*/ 46764819 h 13"/>
                <a:gd name="T20" fmla="*/ 0 w 17"/>
                <a:gd name="T21" fmla="*/ 46764819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13">
                  <a:moveTo>
                    <a:pt x="0" y="10"/>
                  </a:moveTo>
                  <a:lnTo>
                    <a:pt x="7" y="13"/>
                  </a:lnTo>
                  <a:lnTo>
                    <a:pt x="10" y="10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0" y="1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0" name="Freeform 422"/>
            <p:cNvSpPr>
              <a:spLocks/>
            </p:cNvSpPr>
            <p:nvPr/>
          </p:nvSpPr>
          <p:spPr bwMode="auto">
            <a:xfrm>
              <a:off x="3330191" y="4709111"/>
              <a:ext cx="52216" cy="20887"/>
            </a:xfrm>
            <a:custGeom>
              <a:avLst/>
              <a:gdLst>
                <a:gd name="T0" fmla="*/ 0 w 31"/>
                <a:gd name="T1" fmla="*/ 17537235 h 13"/>
                <a:gd name="T2" fmla="*/ 64247595 w 31"/>
                <a:gd name="T3" fmla="*/ 55533437 h 13"/>
                <a:gd name="T4" fmla="*/ 157408938 w 31"/>
                <a:gd name="T5" fmla="*/ 55533437 h 13"/>
                <a:gd name="T6" fmla="*/ 176683575 w 31"/>
                <a:gd name="T7" fmla="*/ 46764819 h 13"/>
                <a:gd name="T8" fmla="*/ 208807373 w 31"/>
                <a:gd name="T9" fmla="*/ 17537235 h 13"/>
                <a:gd name="T10" fmla="*/ 157408938 w 31"/>
                <a:gd name="T11" fmla="*/ 0 h 13"/>
                <a:gd name="T12" fmla="*/ 109222346 w 31"/>
                <a:gd name="T13" fmla="*/ 0 h 13"/>
                <a:gd name="T14" fmla="*/ 64247595 w 31"/>
                <a:gd name="T15" fmla="*/ 0 h 13"/>
                <a:gd name="T16" fmla="*/ 0 w 31"/>
                <a:gd name="T17" fmla="*/ 17537235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" h="13">
                  <a:moveTo>
                    <a:pt x="0" y="6"/>
                  </a:moveTo>
                  <a:lnTo>
                    <a:pt x="10" y="13"/>
                  </a:lnTo>
                  <a:lnTo>
                    <a:pt x="24" y="13"/>
                  </a:lnTo>
                  <a:lnTo>
                    <a:pt x="27" y="10"/>
                  </a:lnTo>
                  <a:lnTo>
                    <a:pt x="31" y="6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1" name="Freeform 423"/>
            <p:cNvSpPr>
              <a:spLocks/>
            </p:cNvSpPr>
            <p:nvPr/>
          </p:nvSpPr>
          <p:spPr bwMode="auto">
            <a:xfrm>
              <a:off x="3330191" y="4709111"/>
              <a:ext cx="52216" cy="20887"/>
            </a:xfrm>
            <a:custGeom>
              <a:avLst/>
              <a:gdLst>
                <a:gd name="T0" fmla="*/ 0 w 31"/>
                <a:gd name="T1" fmla="*/ 17537235 h 13"/>
                <a:gd name="T2" fmla="*/ 64247595 w 31"/>
                <a:gd name="T3" fmla="*/ 55533437 h 13"/>
                <a:gd name="T4" fmla="*/ 157408938 w 31"/>
                <a:gd name="T5" fmla="*/ 55533437 h 13"/>
                <a:gd name="T6" fmla="*/ 176683575 w 31"/>
                <a:gd name="T7" fmla="*/ 46764819 h 13"/>
                <a:gd name="T8" fmla="*/ 208807373 w 31"/>
                <a:gd name="T9" fmla="*/ 17537235 h 13"/>
                <a:gd name="T10" fmla="*/ 157408938 w 31"/>
                <a:gd name="T11" fmla="*/ 0 h 13"/>
                <a:gd name="T12" fmla="*/ 109222346 w 31"/>
                <a:gd name="T13" fmla="*/ 0 h 13"/>
                <a:gd name="T14" fmla="*/ 64247595 w 31"/>
                <a:gd name="T15" fmla="*/ 0 h 13"/>
                <a:gd name="T16" fmla="*/ 0 w 31"/>
                <a:gd name="T17" fmla="*/ 17537235 h 13"/>
                <a:gd name="T18" fmla="*/ 0 w 31"/>
                <a:gd name="T19" fmla="*/ 17537235 h 13"/>
                <a:gd name="T20" fmla="*/ 0 w 31"/>
                <a:gd name="T21" fmla="*/ 17537235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" h="13">
                  <a:moveTo>
                    <a:pt x="0" y="6"/>
                  </a:moveTo>
                  <a:lnTo>
                    <a:pt x="10" y="13"/>
                  </a:lnTo>
                  <a:lnTo>
                    <a:pt x="24" y="13"/>
                  </a:lnTo>
                  <a:lnTo>
                    <a:pt x="27" y="10"/>
                  </a:lnTo>
                  <a:lnTo>
                    <a:pt x="31" y="6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0" y="6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2" name="Freeform 424"/>
            <p:cNvSpPr>
              <a:spLocks/>
            </p:cNvSpPr>
            <p:nvPr/>
          </p:nvSpPr>
          <p:spPr bwMode="auto">
            <a:xfrm>
              <a:off x="3424181" y="4713588"/>
              <a:ext cx="0" cy="11935"/>
            </a:xfrm>
            <a:custGeom>
              <a:avLst/>
              <a:gdLst>
                <a:gd name="T0" fmla="*/ 0 h 7"/>
                <a:gd name="T1" fmla="*/ 49373971 h 7"/>
                <a:gd name="T2" fmla="*/ 9875157 h 7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3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3" name="Freeform 425"/>
            <p:cNvSpPr>
              <a:spLocks/>
            </p:cNvSpPr>
            <p:nvPr/>
          </p:nvSpPr>
          <p:spPr bwMode="auto">
            <a:xfrm>
              <a:off x="3440592" y="4718063"/>
              <a:ext cx="11935" cy="0"/>
            </a:xfrm>
            <a:custGeom>
              <a:avLst/>
              <a:gdLst>
                <a:gd name="T0" fmla="*/ 0 w 7"/>
                <a:gd name="T1" fmla="*/ 0 w 7"/>
                <a:gd name="T2" fmla="*/ 49373971 w 7"/>
                <a:gd name="T3" fmla="*/ 49373971 w 7"/>
                <a:gd name="T4" fmla="*/ 0 w 7"/>
                <a:gd name="T5" fmla="*/ 0 w 7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6">
                  <a:pos x="T0" y="0"/>
                </a:cxn>
                <a:cxn ang="T7">
                  <a:pos x="T1" y="0"/>
                </a:cxn>
                <a:cxn ang="T8">
                  <a:pos x="T2" y="0"/>
                </a:cxn>
                <a:cxn ang="T9">
                  <a:pos x="T3" y="0"/>
                </a:cxn>
                <a:cxn ang="T10">
                  <a:pos x="T4" y="0"/>
                </a:cxn>
                <a:cxn ang="T11">
                  <a:pos x="T5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4" name="Freeform 426"/>
            <p:cNvSpPr>
              <a:spLocks/>
            </p:cNvSpPr>
            <p:nvPr/>
          </p:nvSpPr>
          <p:spPr bwMode="auto">
            <a:xfrm>
              <a:off x="3458495" y="4709111"/>
              <a:ext cx="10443" cy="4476"/>
            </a:xfrm>
            <a:custGeom>
              <a:avLst/>
              <a:gdLst>
                <a:gd name="T0" fmla="*/ 0 w 6"/>
                <a:gd name="T1" fmla="*/ 7562056 h 3"/>
                <a:gd name="T2" fmla="*/ 51448560 w 6"/>
                <a:gd name="T3" fmla="*/ 0 h 3"/>
                <a:gd name="T4" fmla="*/ 0 w 6"/>
                <a:gd name="T5" fmla="*/ 7562056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5" name="Freeform 427"/>
            <p:cNvSpPr>
              <a:spLocks/>
            </p:cNvSpPr>
            <p:nvPr/>
          </p:nvSpPr>
          <p:spPr bwMode="auto">
            <a:xfrm>
              <a:off x="3458495" y="4709111"/>
              <a:ext cx="10443" cy="4476"/>
            </a:xfrm>
            <a:custGeom>
              <a:avLst/>
              <a:gdLst>
                <a:gd name="T0" fmla="*/ 0 w 6"/>
                <a:gd name="T1" fmla="*/ 7562056 h 3"/>
                <a:gd name="T2" fmla="*/ 51448560 w 6"/>
                <a:gd name="T3" fmla="*/ 0 h 3"/>
                <a:gd name="T4" fmla="*/ 0 w 6"/>
                <a:gd name="T5" fmla="*/ 7562056 h 3"/>
                <a:gd name="T6" fmla="*/ 0 w 6"/>
                <a:gd name="T7" fmla="*/ 7562056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6" name="Freeform 428"/>
            <p:cNvSpPr>
              <a:spLocks/>
            </p:cNvSpPr>
            <p:nvPr/>
          </p:nvSpPr>
          <p:spPr bwMode="auto">
            <a:xfrm>
              <a:off x="3428656" y="4697176"/>
              <a:ext cx="17902" cy="4476"/>
            </a:xfrm>
            <a:custGeom>
              <a:avLst/>
              <a:gdLst>
                <a:gd name="T0" fmla="*/ 0 w 11"/>
                <a:gd name="T1" fmla="*/ 0 h 3"/>
                <a:gd name="T2" fmla="*/ 11996305 w 11"/>
                <a:gd name="T3" fmla="*/ 7562056 h 3"/>
                <a:gd name="T4" fmla="*/ 50986459 w 11"/>
                <a:gd name="T5" fmla="*/ 0 h 3"/>
                <a:gd name="T6" fmla="*/ 0 w 1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4" y="3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7" name="Freeform 429"/>
            <p:cNvSpPr>
              <a:spLocks/>
            </p:cNvSpPr>
            <p:nvPr/>
          </p:nvSpPr>
          <p:spPr bwMode="auto">
            <a:xfrm>
              <a:off x="3428656" y="4697176"/>
              <a:ext cx="17902" cy="4476"/>
            </a:xfrm>
            <a:custGeom>
              <a:avLst/>
              <a:gdLst>
                <a:gd name="T0" fmla="*/ 0 w 11"/>
                <a:gd name="T1" fmla="*/ 0 h 3"/>
                <a:gd name="T2" fmla="*/ 11996305 w 11"/>
                <a:gd name="T3" fmla="*/ 7562056 h 3"/>
                <a:gd name="T4" fmla="*/ 50986459 w 11"/>
                <a:gd name="T5" fmla="*/ 0 h 3"/>
                <a:gd name="T6" fmla="*/ 50986459 w 11"/>
                <a:gd name="T7" fmla="*/ 0 h 3"/>
                <a:gd name="T8" fmla="*/ 0 w 11"/>
                <a:gd name="T9" fmla="*/ 0 h 3"/>
                <a:gd name="T10" fmla="*/ 0 w 11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4" y="3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8" name="Freeform 430"/>
            <p:cNvSpPr>
              <a:spLocks/>
            </p:cNvSpPr>
            <p:nvPr/>
          </p:nvSpPr>
          <p:spPr bwMode="auto">
            <a:xfrm>
              <a:off x="3504743" y="4737458"/>
              <a:ext cx="16412" cy="4474"/>
            </a:xfrm>
            <a:custGeom>
              <a:avLst/>
              <a:gdLst>
                <a:gd name="T0" fmla="*/ 0 w 10"/>
                <a:gd name="T1" fmla="*/ 0 h 3"/>
                <a:gd name="T2" fmla="*/ 39640486 w 10"/>
                <a:gd name="T3" fmla="*/ 0 h 3"/>
                <a:gd name="T4" fmla="*/ 51835947 w 10"/>
                <a:gd name="T5" fmla="*/ 7562056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3">
                  <a:moveTo>
                    <a:pt x="0" y="0"/>
                  </a:moveTo>
                  <a:lnTo>
                    <a:pt x="7" y="0"/>
                  </a:lnTo>
                  <a:lnTo>
                    <a:pt x="10" y="3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29" name="Freeform 431"/>
            <p:cNvSpPr>
              <a:spLocks/>
            </p:cNvSpPr>
            <p:nvPr/>
          </p:nvSpPr>
          <p:spPr bwMode="auto">
            <a:xfrm>
              <a:off x="3516679" y="4729998"/>
              <a:ext cx="4474" cy="11935"/>
            </a:xfrm>
            <a:custGeom>
              <a:avLst/>
              <a:gdLst>
                <a:gd name="T0" fmla="*/ 2147483647 w 3"/>
                <a:gd name="T1" fmla="*/ 2147483647 h 7"/>
                <a:gd name="T2" fmla="*/ 0 w 3"/>
                <a:gd name="T3" fmla="*/ 0 h 7"/>
                <a:gd name="T4" fmla="*/ 0 w 3"/>
                <a:gd name="T5" fmla="*/ 0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0" y="0"/>
                  </a:lnTo>
                </a:path>
              </a:pathLst>
            </a:custGeom>
            <a:noFill/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30" name="Line 432"/>
            <p:cNvSpPr>
              <a:spLocks noChangeShapeType="1"/>
            </p:cNvSpPr>
            <p:nvPr/>
          </p:nvSpPr>
          <p:spPr bwMode="auto">
            <a:xfrm flipH="1">
              <a:off x="3516679" y="4759837"/>
              <a:ext cx="4474" cy="16412"/>
            </a:xfrm>
            <a:prstGeom prst="line">
              <a:avLst/>
            </a:prstGeom>
            <a:noFill/>
            <a:ln w="476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31" name="Freeform 433"/>
            <p:cNvSpPr>
              <a:spLocks/>
            </p:cNvSpPr>
            <p:nvPr/>
          </p:nvSpPr>
          <p:spPr bwMode="auto">
            <a:xfrm>
              <a:off x="3516679" y="4753869"/>
              <a:ext cx="11935" cy="22379"/>
            </a:xfrm>
            <a:custGeom>
              <a:avLst/>
              <a:gdLst>
                <a:gd name="T0" fmla="*/ 0 w 7"/>
                <a:gd name="T1" fmla="*/ 57863889 h 14"/>
                <a:gd name="T2" fmla="*/ 9875157 w 7"/>
                <a:gd name="T3" fmla="*/ 37610933 h 14"/>
                <a:gd name="T4" fmla="*/ 49373971 w 7"/>
                <a:gd name="T5" fmla="*/ 0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4">
                  <a:moveTo>
                    <a:pt x="0" y="14"/>
                  </a:moveTo>
                  <a:lnTo>
                    <a:pt x="3" y="7"/>
                  </a:lnTo>
                  <a:lnTo>
                    <a:pt x="7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2" name="Freeform 434"/>
            <p:cNvSpPr>
              <a:spLocks/>
            </p:cNvSpPr>
            <p:nvPr/>
          </p:nvSpPr>
          <p:spPr bwMode="auto">
            <a:xfrm>
              <a:off x="3528614" y="4788183"/>
              <a:ext cx="16412" cy="22378"/>
            </a:xfrm>
            <a:custGeom>
              <a:avLst/>
              <a:gdLst>
                <a:gd name="T0" fmla="*/ 9148342 w 10"/>
                <a:gd name="T1" fmla="*/ 8679839 h 14"/>
                <a:gd name="T2" fmla="*/ 0 w 10"/>
                <a:gd name="T3" fmla="*/ 46290771 h 14"/>
                <a:gd name="T4" fmla="*/ 9148342 w 10"/>
                <a:gd name="T5" fmla="*/ 46290771 h 14"/>
                <a:gd name="T6" fmla="*/ 51835947 w 10"/>
                <a:gd name="T7" fmla="*/ 57863889 h 14"/>
                <a:gd name="T8" fmla="*/ 51835947 w 10"/>
                <a:gd name="T9" fmla="*/ 0 h 14"/>
                <a:gd name="T10" fmla="*/ 39640486 w 10"/>
                <a:gd name="T11" fmla="*/ 0 h 14"/>
                <a:gd name="T12" fmla="*/ 9148342 w 10"/>
                <a:gd name="T13" fmla="*/ 8679839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14">
                  <a:moveTo>
                    <a:pt x="3" y="3"/>
                  </a:moveTo>
                  <a:lnTo>
                    <a:pt x="0" y="10"/>
                  </a:lnTo>
                  <a:lnTo>
                    <a:pt x="3" y="10"/>
                  </a:lnTo>
                  <a:lnTo>
                    <a:pt x="10" y="14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3" name="Freeform 435"/>
            <p:cNvSpPr>
              <a:spLocks/>
            </p:cNvSpPr>
            <p:nvPr/>
          </p:nvSpPr>
          <p:spPr bwMode="auto">
            <a:xfrm>
              <a:off x="3528614" y="4788183"/>
              <a:ext cx="16412" cy="22378"/>
            </a:xfrm>
            <a:custGeom>
              <a:avLst/>
              <a:gdLst>
                <a:gd name="T0" fmla="*/ 9148342 w 10"/>
                <a:gd name="T1" fmla="*/ 8679839 h 14"/>
                <a:gd name="T2" fmla="*/ 0 w 10"/>
                <a:gd name="T3" fmla="*/ 46290771 h 14"/>
                <a:gd name="T4" fmla="*/ 0 w 10"/>
                <a:gd name="T5" fmla="*/ 46290771 h 14"/>
                <a:gd name="T6" fmla="*/ 9148342 w 10"/>
                <a:gd name="T7" fmla="*/ 46290771 h 14"/>
                <a:gd name="T8" fmla="*/ 51835947 w 10"/>
                <a:gd name="T9" fmla="*/ 57863889 h 14"/>
                <a:gd name="T10" fmla="*/ 51835947 w 10"/>
                <a:gd name="T11" fmla="*/ 57863889 h 14"/>
                <a:gd name="T12" fmla="*/ 51835947 w 10"/>
                <a:gd name="T13" fmla="*/ 0 h 14"/>
                <a:gd name="T14" fmla="*/ 39640486 w 10"/>
                <a:gd name="T15" fmla="*/ 0 h 14"/>
                <a:gd name="T16" fmla="*/ 9148342 w 10"/>
                <a:gd name="T17" fmla="*/ 8679839 h 14"/>
                <a:gd name="T18" fmla="*/ 9148342 w 10"/>
                <a:gd name="T19" fmla="*/ 8679839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" h="14">
                  <a:moveTo>
                    <a:pt x="3" y="3"/>
                  </a:moveTo>
                  <a:lnTo>
                    <a:pt x="0" y="10"/>
                  </a:lnTo>
                  <a:lnTo>
                    <a:pt x="3" y="10"/>
                  </a:lnTo>
                  <a:lnTo>
                    <a:pt x="10" y="14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3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4" name="Freeform 436"/>
            <p:cNvSpPr>
              <a:spLocks/>
            </p:cNvSpPr>
            <p:nvPr/>
          </p:nvSpPr>
          <p:spPr bwMode="auto">
            <a:xfrm>
              <a:off x="3533091" y="4850843"/>
              <a:ext cx="23871" cy="16411"/>
            </a:xfrm>
            <a:custGeom>
              <a:avLst/>
              <a:gdLst>
                <a:gd name="T0" fmla="*/ 0 w 14"/>
                <a:gd name="T1" fmla="*/ 0 h 10"/>
                <a:gd name="T2" fmla="*/ 32916586 w 14"/>
                <a:gd name="T3" fmla="*/ 39644503 h 10"/>
                <a:gd name="T4" fmla="*/ 49373971 w 14"/>
                <a:gd name="T5" fmla="*/ 39644503 h 10"/>
                <a:gd name="T6" fmla="*/ 82290557 w 14"/>
                <a:gd name="T7" fmla="*/ 51842408 h 10"/>
                <a:gd name="T8" fmla="*/ 102040871 w 14"/>
                <a:gd name="T9" fmla="*/ 51842408 h 10"/>
                <a:gd name="T10" fmla="*/ 102040871 w 14"/>
                <a:gd name="T11" fmla="*/ 0 h 10"/>
                <a:gd name="T12" fmla="*/ 49373971 w 14"/>
                <a:gd name="T13" fmla="*/ 0 h 10"/>
                <a:gd name="T14" fmla="*/ 0 w 14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5" name="Freeform 437"/>
            <p:cNvSpPr>
              <a:spLocks/>
            </p:cNvSpPr>
            <p:nvPr/>
          </p:nvSpPr>
          <p:spPr bwMode="auto">
            <a:xfrm>
              <a:off x="3533091" y="4850843"/>
              <a:ext cx="23871" cy="16411"/>
            </a:xfrm>
            <a:custGeom>
              <a:avLst/>
              <a:gdLst>
                <a:gd name="T0" fmla="*/ 0 w 14"/>
                <a:gd name="T1" fmla="*/ 0 h 10"/>
                <a:gd name="T2" fmla="*/ 32916586 w 14"/>
                <a:gd name="T3" fmla="*/ 39644503 h 10"/>
                <a:gd name="T4" fmla="*/ 49373971 w 14"/>
                <a:gd name="T5" fmla="*/ 39644503 h 10"/>
                <a:gd name="T6" fmla="*/ 82290557 w 14"/>
                <a:gd name="T7" fmla="*/ 51842408 h 10"/>
                <a:gd name="T8" fmla="*/ 102040871 w 14"/>
                <a:gd name="T9" fmla="*/ 51842408 h 10"/>
                <a:gd name="T10" fmla="*/ 102040871 w 14"/>
                <a:gd name="T11" fmla="*/ 51842408 h 10"/>
                <a:gd name="T12" fmla="*/ 102040871 w 14"/>
                <a:gd name="T13" fmla="*/ 0 h 10"/>
                <a:gd name="T14" fmla="*/ 102040871 w 14"/>
                <a:gd name="T15" fmla="*/ 0 h 10"/>
                <a:gd name="T16" fmla="*/ 49373971 w 14"/>
                <a:gd name="T17" fmla="*/ 0 h 10"/>
                <a:gd name="T18" fmla="*/ 0 w 14"/>
                <a:gd name="T19" fmla="*/ 0 h 10"/>
                <a:gd name="T20" fmla="*/ 0 w 14"/>
                <a:gd name="T21" fmla="*/ 0 h 10"/>
                <a:gd name="T22" fmla="*/ 0 w 14"/>
                <a:gd name="T23" fmla="*/ 0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6" name="Freeform 438"/>
            <p:cNvSpPr>
              <a:spLocks/>
            </p:cNvSpPr>
            <p:nvPr/>
          </p:nvSpPr>
          <p:spPr bwMode="auto">
            <a:xfrm>
              <a:off x="3545025" y="4889632"/>
              <a:ext cx="7459" cy="16411"/>
            </a:xfrm>
            <a:custGeom>
              <a:avLst/>
              <a:gdLst>
                <a:gd name="T0" fmla="*/ 0 w 4"/>
                <a:gd name="T1" fmla="*/ 51842408 h 10"/>
                <a:gd name="T2" fmla="*/ 62995969 w 4"/>
                <a:gd name="T3" fmla="*/ 9148866 h 10"/>
                <a:gd name="T4" fmla="*/ 62995969 w 4"/>
                <a:gd name="T5" fmla="*/ 0 h 10"/>
                <a:gd name="T6" fmla="*/ 0 w 4"/>
                <a:gd name="T7" fmla="*/ 9148866 h 10"/>
                <a:gd name="T8" fmla="*/ 0 w 4"/>
                <a:gd name="T9" fmla="*/ 51842408 h 10"/>
                <a:gd name="T10" fmla="*/ 0 w 4"/>
                <a:gd name="T11" fmla="*/ 51842408 h 10"/>
                <a:gd name="T12" fmla="*/ 0 w 4"/>
                <a:gd name="T13" fmla="*/ 51842408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" h="10">
                  <a:moveTo>
                    <a:pt x="0" y="10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1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7" name="Freeform 445"/>
            <p:cNvSpPr>
              <a:spLocks/>
            </p:cNvSpPr>
            <p:nvPr/>
          </p:nvSpPr>
          <p:spPr bwMode="auto">
            <a:xfrm>
              <a:off x="3260071" y="3766226"/>
              <a:ext cx="76088" cy="22379"/>
            </a:xfrm>
            <a:custGeom>
              <a:avLst/>
              <a:gdLst>
                <a:gd name="T0" fmla="*/ 0 w 45"/>
                <a:gd name="T1" fmla="*/ 104017016 h 13"/>
                <a:gd name="T2" fmla="*/ 168321797 w 45"/>
                <a:gd name="T3" fmla="*/ 104017016 h 13"/>
                <a:gd name="T4" fmla="*/ 242772653 w 45"/>
                <a:gd name="T5" fmla="*/ 46975722 h 13"/>
                <a:gd name="T6" fmla="*/ 310748348 w 45"/>
                <a:gd name="T7" fmla="*/ 0 h 13"/>
                <a:gd name="T8" fmla="*/ 242772653 w 45"/>
                <a:gd name="T9" fmla="*/ 0 h 13"/>
                <a:gd name="T10" fmla="*/ 145663232 w 45"/>
                <a:gd name="T11" fmla="*/ 10065572 h 13"/>
                <a:gd name="T12" fmla="*/ 45317130 w 45"/>
                <a:gd name="T13" fmla="*/ 46975722 h 13"/>
                <a:gd name="T14" fmla="*/ 0 w 45"/>
                <a:gd name="T15" fmla="*/ 104017016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" h="13">
                  <a:moveTo>
                    <a:pt x="0" y="13"/>
                  </a:moveTo>
                  <a:lnTo>
                    <a:pt x="25" y="13"/>
                  </a:lnTo>
                  <a:lnTo>
                    <a:pt x="35" y="6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7" y="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8" name="Freeform 446"/>
            <p:cNvSpPr>
              <a:spLocks/>
            </p:cNvSpPr>
            <p:nvPr/>
          </p:nvSpPr>
          <p:spPr bwMode="auto">
            <a:xfrm>
              <a:off x="3260071" y="3766226"/>
              <a:ext cx="76088" cy="22379"/>
            </a:xfrm>
            <a:custGeom>
              <a:avLst/>
              <a:gdLst>
                <a:gd name="T0" fmla="*/ 0 w 45"/>
                <a:gd name="T1" fmla="*/ 104017016 h 13"/>
                <a:gd name="T2" fmla="*/ 168321797 w 45"/>
                <a:gd name="T3" fmla="*/ 104017016 h 13"/>
                <a:gd name="T4" fmla="*/ 168321797 w 45"/>
                <a:gd name="T5" fmla="*/ 104017016 h 13"/>
                <a:gd name="T6" fmla="*/ 242772653 w 45"/>
                <a:gd name="T7" fmla="*/ 46975722 h 13"/>
                <a:gd name="T8" fmla="*/ 310748348 w 45"/>
                <a:gd name="T9" fmla="*/ 0 h 13"/>
                <a:gd name="T10" fmla="*/ 242772653 w 45"/>
                <a:gd name="T11" fmla="*/ 0 h 13"/>
                <a:gd name="T12" fmla="*/ 145663232 w 45"/>
                <a:gd name="T13" fmla="*/ 10065572 h 13"/>
                <a:gd name="T14" fmla="*/ 45317130 w 45"/>
                <a:gd name="T15" fmla="*/ 46975722 h 13"/>
                <a:gd name="T16" fmla="*/ 0 w 45"/>
                <a:gd name="T17" fmla="*/ 104017016 h 13"/>
                <a:gd name="T18" fmla="*/ 0 w 45"/>
                <a:gd name="T19" fmla="*/ 104017016 h 13"/>
                <a:gd name="T20" fmla="*/ 0 w 45"/>
                <a:gd name="T21" fmla="*/ 104017016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" h="13">
                  <a:moveTo>
                    <a:pt x="0" y="13"/>
                  </a:moveTo>
                  <a:lnTo>
                    <a:pt x="25" y="13"/>
                  </a:lnTo>
                  <a:lnTo>
                    <a:pt x="35" y="6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7" y="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39" name="Freeform 447"/>
            <p:cNvSpPr>
              <a:spLocks/>
            </p:cNvSpPr>
            <p:nvPr/>
          </p:nvSpPr>
          <p:spPr bwMode="auto">
            <a:xfrm>
              <a:off x="2754314" y="4565888"/>
              <a:ext cx="22378" cy="17902"/>
            </a:xfrm>
            <a:custGeom>
              <a:avLst/>
              <a:gdLst>
                <a:gd name="T0" fmla="*/ 0 w 13"/>
                <a:gd name="T1" fmla="*/ 0 h 11"/>
                <a:gd name="T2" fmla="*/ 0 w 13"/>
                <a:gd name="T3" fmla="*/ 50986459 h 11"/>
                <a:gd name="T4" fmla="*/ 10065149 w 13"/>
                <a:gd name="T5" fmla="*/ 50986459 h 11"/>
                <a:gd name="T6" fmla="*/ 46971918 w 13"/>
                <a:gd name="T7" fmla="*/ 50986459 h 11"/>
                <a:gd name="T8" fmla="*/ 80523026 w 13"/>
                <a:gd name="T9" fmla="*/ 38990155 h 11"/>
                <a:gd name="T10" fmla="*/ 104007153 w 13"/>
                <a:gd name="T11" fmla="*/ 11996305 h 11"/>
                <a:gd name="T12" fmla="*/ 46971918 w 13"/>
                <a:gd name="T13" fmla="*/ 11996305 h 11"/>
                <a:gd name="T14" fmla="*/ 0 w 13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11">
                  <a:moveTo>
                    <a:pt x="0" y="0"/>
                  </a:moveTo>
                  <a:lnTo>
                    <a:pt x="0" y="11"/>
                  </a:lnTo>
                  <a:lnTo>
                    <a:pt x="3" y="11"/>
                  </a:lnTo>
                  <a:lnTo>
                    <a:pt x="6" y="11"/>
                  </a:lnTo>
                  <a:lnTo>
                    <a:pt x="10" y="7"/>
                  </a:lnTo>
                  <a:lnTo>
                    <a:pt x="13" y="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40" name="Freeform 448"/>
            <p:cNvSpPr>
              <a:spLocks/>
            </p:cNvSpPr>
            <p:nvPr/>
          </p:nvSpPr>
          <p:spPr bwMode="auto">
            <a:xfrm>
              <a:off x="2754314" y="4565888"/>
              <a:ext cx="22378" cy="17902"/>
            </a:xfrm>
            <a:custGeom>
              <a:avLst/>
              <a:gdLst>
                <a:gd name="T0" fmla="*/ 0 w 13"/>
                <a:gd name="T1" fmla="*/ 0 h 11"/>
                <a:gd name="T2" fmla="*/ 0 w 13"/>
                <a:gd name="T3" fmla="*/ 50986459 h 11"/>
                <a:gd name="T4" fmla="*/ 0 w 13"/>
                <a:gd name="T5" fmla="*/ 50986459 h 11"/>
                <a:gd name="T6" fmla="*/ 10065149 w 13"/>
                <a:gd name="T7" fmla="*/ 50986459 h 11"/>
                <a:gd name="T8" fmla="*/ 46971918 w 13"/>
                <a:gd name="T9" fmla="*/ 50986459 h 11"/>
                <a:gd name="T10" fmla="*/ 80523026 w 13"/>
                <a:gd name="T11" fmla="*/ 38990155 h 11"/>
                <a:gd name="T12" fmla="*/ 104007153 w 13"/>
                <a:gd name="T13" fmla="*/ 11996305 h 11"/>
                <a:gd name="T14" fmla="*/ 46971918 w 13"/>
                <a:gd name="T15" fmla="*/ 11996305 h 11"/>
                <a:gd name="T16" fmla="*/ 0 w 13"/>
                <a:gd name="T17" fmla="*/ 0 h 11"/>
                <a:gd name="T18" fmla="*/ 0 w 13"/>
                <a:gd name="T19" fmla="*/ 0 h 11"/>
                <a:gd name="T20" fmla="*/ 0 w 13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" h="11">
                  <a:moveTo>
                    <a:pt x="0" y="0"/>
                  </a:moveTo>
                  <a:lnTo>
                    <a:pt x="0" y="11"/>
                  </a:lnTo>
                  <a:lnTo>
                    <a:pt x="3" y="11"/>
                  </a:lnTo>
                  <a:lnTo>
                    <a:pt x="6" y="11"/>
                  </a:lnTo>
                  <a:lnTo>
                    <a:pt x="10" y="7"/>
                  </a:lnTo>
                  <a:lnTo>
                    <a:pt x="13" y="4"/>
                  </a:lnTo>
                  <a:lnTo>
                    <a:pt x="6" y="4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41" name="Freeform 449"/>
            <p:cNvSpPr>
              <a:spLocks/>
            </p:cNvSpPr>
            <p:nvPr/>
          </p:nvSpPr>
          <p:spPr bwMode="auto">
            <a:xfrm>
              <a:off x="2945279" y="4367465"/>
              <a:ext cx="19394" cy="11935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2147483647 h 7"/>
                <a:gd name="T4" fmla="*/ 0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0 h 7"/>
                <a:gd name="T12" fmla="*/ 0 w 1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7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42" name="Freeform 450"/>
            <p:cNvSpPr>
              <a:spLocks/>
            </p:cNvSpPr>
            <p:nvPr/>
          </p:nvSpPr>
          <p:spPr bwMode="auto">
            <a:xfrm>
              <a:off x="2945279" y="4367465"/>
              <a:ext cx="19394" cy="11935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2147483647 h 7"/>
                <a:gd name="T4" fmla="*/ 0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0 h 7"/>
                <a:gd name="T12" fmla="*/ 0 w 11"/>
                <a:gd name="T13" fmla="*/ 0 h 7"/>
                <a:gd name="T14" fmla="*/ 0 w 11"/>
                <a:gd name="T15" fmla="*/ 0 h 7"/>
                <a:gd name="T16" fmla="*/ 0 w 11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7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43" name="Freeform 451"/>
            <p:cNvSpPr>
              <a:spLocks/>
            </p:cNvSpPr>
            <p:nvPr/>
          </p:nvSpPr>
          <p:spPr bwMode="auto">
            <a:xfrm>
              <a:off x="2964673" y="4345086"/>
              <a:ext cx="44757" cy="55201"/>
            </a:xfrm>
            <a:custGeom>
              <a:avLst/>
              <a:gdLst>
                <a:gd name="T0" fmla="*/ 2147483647 w 27"/>
                <a:gd name="T1" fmla="*/ 2147483647 h 34"/>
                <a:gd name="T2" fmla="*/ 2147483647 w 27"/>
                <a:gd name="T3" fmla="*/ 2147483647 h 34"/>
                <a:gd name="T4" fmla="*/ 0 w 27"/>
                <a:gd name="T5" fmla="*/ 0 h 34"/>
                <a:gd name="T6" fmla="*/ 2147483647 w 27"/>
                <a:gd name="T7" fmla="*/ 0 h 34"/>
                <a:gd name="T8" fmla="*/ 2147483647 w 27"/>
                <a:gd name="T9" fmla="*/ 2147483647 h 34"/>
                <a:gd name="T10" fmla="*/ 2147483647 w 27"/>
                <a:gd name="T11" fmla="*/ 2147483647 h 34"/>
                <a:gd name="T12" fmla="*/ 2147483647 w 27"/>
                <a:gd name="T13" fmla="*/ 2147483647 h 34"/>
                <a:gd name="T14" fmla="*/ 2147483647 w 27"/>
                <a:gd name="T15" fmla="*/ 2147483647 h 34"/>
                <a:gd name="T16" fmla="*/ 2147483647 w 27"/>
                <a:gd name="T17" fmla="*/ 2147483647 h 34"/>
                <a:gd name="T18" fmla="*/ 2147483647 w 27"/>
                <a:gd name="T19" fmla="*/ 2147483647 h 34"/>
                <a:gd name="T20" fmla="*/ 2147483647 w 27"/>
                <a:gd name="T21" fmla="*/ 2147483647 h 34"/>
                <a:gd name="T22" fmla="*/ 2147483647 w 27"/>
                <a:gd name="T23" fmla="*/ 2147483647 h 34"/>
                <a:gd name="T24" fmla="*/ 2147483647 w 27"/>
                <a:gd name="T25" fmla="*/ 2147483647 h 34"/>
                <a:gd name="T26" fmla="*/ 2147483647 w 27"/>
                <a:gd name="T27" fmla="*/ 2147483647 h 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7" h="34">
                  <a:moveTo>
                    <a:pt x="13" y="10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7"/>
                  </a:lnTo>
                  <a:lnTo>
                    <a:pt x="24" y="10"/>
                  </a:lnTo>
                  <a:lnTo>
                    <a:pt x="27" y="17"/>
                  </a:lnTo>
                  <a:lnTo>
                    <a:pt x="27" y="28"/>
                  </a:lnTo>
                  <a:lnTo>
                    <a:pt x="27" y="31"/>
                  </a:lnTo>
                  <a:lnTo>
                    <a:pt x="24" y="34"/>
                  </a:lnTo>
                  <a:lnTo>
                    <a:pt x="20" y="24"/>
                  </a:lnTo>
                  <a:lnTo>
                    <a:pt x="20" y="14"/>
                  </a:lnTo>
                  <a:lnTo>
                    <a:pt x="13" y="14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44" name="Freeform 452"/>
            <p:cNvSpPr>
              <a:spLocks/>
            </p:cNvSpPr>
            <p:nvPr/>
          </p:nvSpPr>
          <p:spPr bwMode="auto">
            <a:xfrm>
              <a:off x="2964673" y="4345086"/>
              <a:ext cx="44757" cy="55201"/>
            </a:xfrm>
            <a:custGeom>
              <a:avLst/>
              <a:gdLst>
                <a:gd name="T0" fmla="*/ 2147483647 w 27"/>
                <a:gd name="T1" fmla="*/ 2147483647 h 34"/>
                <a:gd name="T2" fmla="*/ 2147483647 w 27"/>
                <a:gd name="T3" fmla="*/ 2147483647 h 34"/>
                <a:gd name="T4" fmla="*/ 0 w 27"/>
                <a:gd name="T5" fmla="*/ 0 h 34"/>
                <a:gd name="T6" fmla="*/ 2147483647 w 27"/>
                <a:gd name="T7" fmla="*/ 0 h 34"/>
                <a:gd name="T8" fmla="*/ 2147483647 w 27"/>
                <a:gd name="T9" fmla="*/ 0 h 34"/>
                <a:gd name="T10" fmla="*/ 2147483647 w 27"/>
                <a:gd name="T11" fmla="*/ 2147483647 h 34"/>
                <a:gd name="T12" fmla="*/ 2147483647 w 27"/>
                <a:gd name="T13" fmla="*/ 2147483647 h 34"/>
                <a:gd name="T14" fmla="*/ 2147483647 w 27"/>
                <a:gd name="T15" fmla="*/ 2147483647 h 34"/>
                <a:gd name="T16" fmla="*/ 2147483647 w 27"/>
                <a:gd name="T17" fmla="*/ 2147483647 h 34"/>
                <a:gd name="T18" fmla="*/ 2147483647 w 27"/>
                <a:gd name="T19" fmla="*/ 2147483647 h 34"/>
                <a:gd name="T20" fmla="*/ 2147483647 w 27"/>
                <a:gd name="T21" fmla="*/ 2147483647 h 34"/>
                <a:gd name="T22" fmla="*/ 2147483647 w 27"/>
                <a:gd name="T23" fmla="*/ 2147483647 h 34"/>
                <a:gd name="T24" fmla="*/ 2147483647 w 27"/>
                <a:gd name="T25" fmla="*/ 2147483647 h 34"/>
                <a:gd name="T26" fmla="*/ 2147483647 w 27"/>
                <a:gd name="T27" fmla="*/ 2147483647 h 34"/>
                <a:gd name="T28" fmla="*/ 2147483647 w 27"/>
                <a:gd name="T29" fmla="*/ 2147483647 h 34"/>
                <a:gd name="T30" fmla="*/ 2147483647 w 27"/>
                <a:gd name="T31" fmla="*/ 2147483647 h 34"/>
                <a:gd name="T32" fmla="*/ 2147483647 w 27"/>
                <a:gd name="T33" fmla="*/ 2147483647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34">
                  <a:moveTo>
                    <a:pt x="13" y="10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7"/>
                  </a:lnTo>
                  <a:lnTo>
                    <a:pt x="24" y="10"/>
                  </a:lnTo>
                  <a:lnTo>
                    <a:pt x="27" y="17"/>
                  </a:lnTo>
                  <a:lnTo>
                    <a:pt x="27" y="28"/>
                  </a:lnTo>
                  <a:lnTo>
                    <a:pt x="27" y="31"/>
                  </a:lnTo>
                  <a:lnTo>
                    <a:pt x="24" y="34"/>
                  </a:lnTo>
                  <a:lnTo>
                    <a:pt x="20" y="24"/>
                  </a:lnTo>
                  <a:lnTo>
                    <a:pt x="20" y="14"/>
                  </a:lnTo>
                  <a:lnTo>
                    <a:pt x="13" y="14"/>
                  </a:lnTo>
                  <a:lnTo>
                    <a:pt x="13" y="1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45" name="Freeform 453"/>
            <p:cNvSpPr>
              <a:spLocks/>
            </p:cNvSpPr>
            <p:nvPr/>
          </p:nvSpPr>
          <p:spPr bwMode="auto">
            <a:xfrm>
              <a:off x="2952739" y="4424158"/>
              <a:ext cx="28346" cy="62660"/>
            </a:xfrm>
            <a:custGeom>
              <a:avLst/>
              <a:gdLst>
                <a:gd name="T0" fmla="*/ 2147483647 w 17"/>
                <a:gd name="T1" fmla="*/ 2147483647 h 38"/>
                <a:gd name="T2" fmla="*/ 2147483647 w 17"/>
                <a:gd name="T3" fmla="*/ 2147483647 h 38"/>
                <a:gd name="T4" fmla="*/ 2147483647 w 17"/>
                <a:gd name="T5" fmla="*/ 0 h 38"/>
                <a:gd name="T6" fmla="*/ 0 w 17"/>
                <a:gd name="T7" fmla="*/ 2147483647 h 38"/>
                <a:gd name="T8" fmla="*/ 0 w 17"/>
                <a:gd name="T9" fmla="*/ 2147483647 h 38"/>
                <a:gd name="T10" fmla="*/ 2147483647 w 17"/>
                <a:gd name="T11" fmla="*/ 2147483647 h 38"/>
                <a:gd name="T12" fmla="*/ 2147483647 w 17"/>
                <a:gd name="T13" fmla="*/ 2147483647 h 38"/>
                <a:gd name="T14" fmla="*/ 2147483647 w 17"/>
                <a:gd name="T15" fmla="*/ 2147483647 h 38"/>
                <a:gd name="T16" fmla="*/ 2147483647 w 17"/>
                <a:gd name="T17" fmla="*/ 2147483647 h 38"/>
                <a:gd name="T18" fmla="*/ 2147483647 w 17"/>
                <a:gd name="T19" fmla="*/ 2147483647 h 38"/>
                <a:gd name="T20" fmla="*/ 2147483647 w 17"/>
                <a:gd name="T21" fmla="*/ 2147483647 h 38"/>
                <a:gd name="T22" fmla="*/ 2147483647 w 17"/>
                <a:gd name="T23" fmla="*/ 2147483647 h 38"/>
                <a:gd name="T24" fmla="*/ 2147483647 w 17"/>
                <a:gd name="T25" fmla="*/ 2147483647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" h="38">
                  <a:moveTo>
                    <a:pt x="10" y="7"/>
                  </a:moveTo>
                  <a:lnTo>
                    <a:pt x="7" y="4"/>
                  </a:lnTo>
                  <a:lnTo>
                    <a:pt x="3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3" y="28"/>
                  </a:lnTo>
                  <a:lnTo>
                    <a:pt x="10" y="38"/>
                  </a:lnTo>
                  <a:lnTo>
                    <a:pt x="14" y="31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46" name="Freeform 454"/>
            <p:cNvSpPr>
              <a:spLocks/>
            </p:cNvSpPr>
            <p:nvPr/>
          </p:nvSpPr>
          <p:spPr bwMode="auto">
            <a:xfrm>
              <a:off x="2952739" y="4424158"/>
              <a:ext cx="28346" cy="62660"/>
            </a:xfrm>
            <a:custGeom>
              <a:avLst/>
              <a:gdLst>
                <a:gd name="T0" fmla="*/ 2147483647 w 17"/>
                <a:gd name="T1" fmla="*/ 2147483647 h 38"/>
                <a:gd name="T2" fmla="*/ 2147483647 w 17"/>
                <a:gd name="T3" fmla="*/ 2147483647 h 38"/>
                <a:gd name="T4" fmla="*/ 2147483647 w 17"/>
                <a:gd name="T5" fmla="*/ 0 h 38"/>
                <a:gd name="T6" fmla="*/ 0 w 17"/>
                <a:gd name="T7" fmla="*/ 2147483647 h 38"/>
                <a:gd name="T8" fmla="*/ 0 w 17"/>
                <a:gd name="T9" fmla="*/ 2147483647 h 38"/>
                <a:gd name="T10" fmla="*/ 2147483647 w 17"/>
                <a:gd name="T11" fmla="*/ 2147483647 h 38"/>
                <a:gd name="T12" fmla="*/ 2147483647 w 17"/>
                <a:gd name="T13" fmla="*/ 2147483647 h 38"/>
                <a:gd name="T14" fmla="*/ 2147483647 w 17"/>
                <a:gd name="T15" fmla="*/ 2147483647 h 38"/>
                <a:gd name="T16" fmla="*/ 2147483647 w 17"/>
                <a:gd name="T17" fmla="*/ 2147483647 h 38"/>
                <a:gd name="T18" fmla="*/ 2147483647 w 17"/>
                <a:gd name="T19" fmla="*/ 2147483647 h 38"/>
                <a:gd name="T20" fmla="*/ 2147483647 w 17"/>
                <a:gd name="T21" fmla="*/ 2147483647 h 38"/>
                <a:gd name="T22" fmla="*/ 2147483647 w 17"/>
                <a:gd name="T23" fmla="*/ 2147483647 h 38"/>
                <a:gd name="T24" fmla="*/ 2147483647 w 17"/>
                <a:gd name="T25" fmla="*/ 2147483647 h 38"/>
                <a:gd name="T26" fmla="*/ 2147483647 w 17"/>
                <a:gd name="T27" fmla="*/ 2147483647 h 38"/>
                <a:gd name="T28" fmla="*/ 2147483647 w 17"/>
                <a:gd name="T29" fmla="*/ 2147483647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" h="38">
                  <a:moveTo>
                    <a:pt x="10" y="7"/>
                  </a:moveTo>
                  <a:lnTo>
                    <a:pt x="7" y="4"/>
                  </a:lnTo>
                  <a:lnTo>
                    <a:pt x="3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3" y="28"/>
                  </a:lnTo>
                  <a:lnTo>
                    <a:pt x="10" y="38"/>
                  </a:lnTo>
                  <a:lnTo>
                    <a:pt x="14" y="31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47" name="Freeform 455"/>
            <p:cNvSpPr>
              <a:spLocks/>
            </p:cNvSpPr>
            <p:nvPr/>
          </p:nvSpPr>
          <p:spPr bwMode="auto">
            <a:xfrm>
              <a:off x="3004954" y="4430125"/>
              <a:ext cx="0" cy="11935"/>
            </a:xfrm>
            <a:custGeom>
              <a:avLst/>
              <a:gdLst>
                <a:gd name="T0" fmla="*/ 2147483647 h 7"/>
                <a:gd name="T1" fmla="*/ 0 h 7"/>
                <a:gd name="T2" fmla="*/ 0 h 7"/>
                <a:gd name="T3" fmla="*/ 2147483647 h 7"/>
                <a:gd name="T4" fmla="*/ 2147483647 h 7"/>
                <a:gd name="T5" fmla="*/ 2147483647 h 7"/>
                <a:gd name="T6" fmla="*/ 2147483647 h 7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</a:gdLst>
              <a:ahLst/>
              <a:cxnLst>
                <a:cxn ang="T7">
                  <a:pos x="0" y="T0"/>
                </a:cxn>
                <a:cxn ang="T8">
                  <a:pos x="0" y="T1"/>
                </a:cxn>
                <a:cxn ang="T9">
                  <a:pos x="0" y="T2"/>
                </a:cxn>
                <a:cxn ang="T10">
                  <a:pos x="0" y="T3"/>
                </a:cxn>
                <a:cxn ang="T11">
                  <a:pos x="0" y="T4"/>
                </a:cxn>
                <a:cxn ang="T12">
                  <a:pos x="0" y="T5"/>
                </a:cxn>
                <a:cxn ang="T13">
                  <a:pos x="0" y="T6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48" name="Freeform 456"/>
            <p:cNvSpPr>
              <a:spLocks/>
            </p:cNvSpPr>
            <p:nvPr/>
          </p:nvSpPr>
          <p:spPr bwMode="auto">
            <a:xfrm>
              <a:off x="3009430" y="4419681"/>
              <a:ext cx="23871" cy="26854"/>
            </a:xfrm>
            <a:custGeom>
              <a:avLst/>
              <a:gdLst>
                <a:gd name="T0" fmla="*/ 0 w 14"/>
                <a:gd name="T1" fmla="*/ 0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2147483647 h 17"/>
                <a:gd name="T10" fmla="*/ 2147483647 w 14"/>
                <a:gd name="T11" fmla="*/ 2147483647 h 17"/>
                <a:gd name="T12" fmla="*/ 0 w 14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17">
                  <a:moveTo>
                    <a:pt x="0" y="0"/>
                  </a:moveTo>
                  <a:lnTo>
                    <a:pt x="7" y="3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4" y="17"/>
                  </a:lnTo>
                  <a:lnTo>
                    <a:pt x="4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49" name="Freeform 457"/>
            <p:cNvSpPr>
              <a:spLocks/>
            </p:cNvSpPr>
            <p:nvPr/>
          </p:nvSpPr>
          <p:spPr bwMode="auto">
            <a:xfrm>
              <a:off x="3009430" y="4419681"/>
              <a:ext cx="23871" cy="26854"/>
            </a:xfrm>
            <a:custGeom>
              <a:avLst/>
              <a:gdLst>
                <a:gd name="T0" fmla="*/ 0 w 14"/>
                <a:gd name="T1" fmla="*/ 0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2147483647 h 17"/>
                <a:gd name="T10" fmla="*/ 2147483647 w 14"/>
                <a:gd name="T11" fmla="*/ 2147483647 h 17"/>
                <a:gd name="T12" fmla="*/ 0 w 14"/>
                <a:gd name="T13" fmla="*/ 0 h 17"/>
                <a:gd name="T14" fmla="*/ 0 w 14"/>
                <a:gd name="T15" fmla="*/ 0 h 17"/>
                <a:gd name="T16" fmla="*/ 0 w 14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17">
                  <a:moveTo>
                    <a:pt x="0" y="0"/>
                  </a:moveTo>
                  <a:lnTo>
                    <a:pt x="7" y="3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4" y="17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50" name="Freeform 458"/>
            <p:cNvSpPr>
              <a:spLocks/>
            </p:cNvSpPr>
            <p:nvPr/>
          </p:nvSpPr>
          <p:spPr bwMode="auto">
            <a:xfrm>
              <a:off x="3045236" y="4446536"/>
              <a:ext cx="11935" cy="23871"/>
            </a:xfrm>
            <a:custGeom>
              <a:avLst/>
              <a:gdLst>
                <a:gd name="T0" fmla="*/ 2147483647 w 7"/>
                <a:gd name="T1" fmla="*/ 0 h 14"/>
                <a:gd name="T2" fmla="*/ 2147483647 w 7"/>
                <a:gd name="T3" fmla="*/ 2147483647 h 14"/>
                <a:gd name="T4" fmla="*/ 2147483647 w 7"/>
                <a:gd name="T5" fmla="*/ 2147483647 h 14"/>
                <a:gd name="T6" fmla="*/ 2147483647 w 7"/>
                <a:gd name="T7" fmla="*/ 2147483647 h 14"/>
                <a:gd name="T8" fmla="*/ 0 w 7"/>
                <a:gd name="T9" fmla="*/ 2147483647 h 14"/>
                <a:gd name="T10" fmla="*/ 0 w 7"/>
                <a:gd name="T11" fmla="*/ 2147483647 h 14"/>
                <a:gd name="T12" fmla="*/ 2147483647 w 7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" h="14">
                  <a:moveTo>
                    <a:pt x="3" y="0"/>
                  </a:moveTo>
                  <a:lnTo>
                    <a:pt x="7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51" name="Freeform 459"/>
            <p:cNvSpPr>
              <a:spLocks/>
            </p:cNvSpPr>
            <p:nvPr/>
          </p:nvSpPr>
          <p:spPr bwMode="auto">
            <a:xfrm>
              <a:off x="3045236" y="4446536"/>
              <a:ext cx="11935" cy="23871"/>
            </a:xfrm>
            <a:custGeom>
              <a:avLst/>
              <a:gdLst>
                <a:gd name="T0" fmla="*/ 2147483647 w 7"/>
                <a:gd name="T1" fmla="*/ 0 h 14"/>
                <a:gd name="T2" fmla="*/ 2147483647 w 7"/>
                <a:gd name="T3" fmla="*/ 2147483647 h 14"/>
                <a:gd name="T4" fmla="*/ 2147483647 w 7"/>
                <a:gd name="T5" fmla="*/ 2147483647 h 14"/>
                <a:gd name="T6" fmla="*/ 2147483647 w 7"/>
                <a:gd name="T7" fmla="*/ 2147483647 h 14"/>
                <a:gd name="T8" fmla="*/ 0 w 7"/>
                <a:gd name="T9" fmla="*/ 2147483647 h 14"/>
                <a:gd name="T10" fmla="*/ 0 w 7"/>
                <a:gd name="T11" fmla="*/ 2147483647 h 14"/>
                <a:gd name="T12" fmla="*/ 2147483647 w 7"/>
                <a:gd name="T13" fmla="*/ 0 h 14"/>
                <a:gd name="T14" fmla="*/ 2147483647 w 7"/>
                <a:gd name="T15" fmla="*/ 0 h 14"/>
                <a:gd name="T16" fmla="*/ 2147483647 w 7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14">
                  <a:moveTo>
                    <a:pt x="3" y="0"/>
                  </a:moveTo>
                  <a:lnTo>
                    <a:pt x="7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52" name="Freeform 460"/>
            <p:cNvSpPr>
              <a:spLocks/>
            </p:cNvSpPr>
            <p:nvPr/>
          </p:nvSpPr>
          <p:spPr bwMode="auto">
            <a:xfrm>
              <a:off x="3045236" y="4492786"/>
              <a:ext cx="16411" cy="22379"/>
            </a:xfrm>
            <a:custGeom>
              <a:avLst/>
              <a:gdLst>
                <a:gd name="T0" fmla="*/ 2147483647 w 10"/>
                <a:gd name="T1" fmla="*/ 2147483647 h 13"/>
                <a:gd name="T2" fmla="*/ 2147483647 w 10"/>
                <a:gd name="T3" fmla="*/ 2147483647 h 13"/>
                <a:gd name="T4" fmla="*/ 2147483647 w 10"/>
                <a:gd name="T5" fmla="*/ 0 h 13"/>
                <a:gd name="T6" fmla="*/ 2147483647 w 10"/>
                <a:gd name="T7" fmla="*/ 2147483647 h 13"/>
                <a:gd name="T8" fmla="*/ 0 w 10"/>
                <a:gd name="T9" fmla="*/ 2147483647 h 13"/>
                <a:gd name="T10" fmla="*/ 2147483647 w 10"/>
                <a:gd name="T11" fmla="*/ 2147483647 h 13"/>
                <a:gd name="T12" fmla="*/ 2147483647 w 10"/>
                <a:gd name="T13" fmla="*/ 2147483647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7" y="6"/>
                  </a:lnTo>
                  <a:lnTo>
                    <a:pt x="3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10" y="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53" name="Freeform 461"/>
            <p:cNvSpPr>
              <a:spLocks/>
            </p:cNvSpPr>
            <p:nvPr/>
          </p:nvSpPr>
          <p:spPr bwMode="auto">
            <a:xfrm>
              <a:off x="3045236" y="4492786"/>
              <a:ext cx="16411" cy="22379"/>
            </a:xfrm>
            <a:custGeom>
              <a:avLst/>
              <a:gdLst>
                <a:gd name="T0" fmla="*/ 2147483647 w 10"/>
                <a:gd name="T1" fmla="*/ 2147483647 h 13"/>
                <a:gd name="T2" fmla="*/ 2147483647 w 10"/>
                <a:gd name="T3" fmla="*/ 2147483647 h 13"/>
                <a:gd name="T4" fmla="*/ 2147483647 w 10"/>
                <a:gd name="T5" fmla="*/ 0 h 13"/>
                <a:gd name="T6" fmla="*/ 2147483647 w 10"/>
                <a:gd name="T7" fmla="*/ 2147483647 h 13"/>
                <a:gd name="T8" fmla="*/ 0 w 10"/>
                <a:gd name="T9" fmla="*/ 2147483647 h 13"/>
                <a:gd name="T10" fmla="*/ 2147483647 w 10"/>
                <a:gd name="T11" fmla="*/ 2147483647 h 13"/>
                <a:gd name="T12" fmla="*/ 2147483647 w 10"/>
                <a:gd name="T13" fmla="*/ 2147483647 h 13"/>
                <a:gd name="T14" fmla="*/ 2147483647 w 10"/>
                <a:gd name="T15" fmla="*/ 2147483647 h 13"/>
                <a:gd name="T16" fmla="*/ 2147483647 w 10"/>
                <a:gd name="T17" fmla="*/ 2147483647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7" y="6"/>
                  </a:lnTo>
                  <a:lnTo>
                    <a:pt x="3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10" y="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54" name="Freeform 462"/>
            <p:cNvSpPr>
              <a:spLocks/>
            </p:cNvSpPr>
            <p:nvPr/>
          </p:nvSpPr>
          <p:spPr bwMode="auto">
            <a:xfrm>
              <a:off x="3081042" y="4521132"/>
              <a:ext cx="20887" cy="32822"/>
            </a:xfrm>
            <a:custGeom>
              <a:avLst/>
              <a:gdLst>
                <a:gd name="T0" fmla="*/ 55533437 w 13"/>
                <a:gd name="T1" fmla="*/ 0 h 20"/>
                <a:gd name="T2" fmla="*/ 55533437 w 13"/>
                <a:gd name="T3" fmla="*/ 39641621 h 20"/>
                <a:gd name="T4" fmla="*/ 55533437 w 13"/>
                <a:gd name="T5" fmla="*/ 51839178 h 20"/>
                <a:gd name="T6" fmla="*/ 55533437 w 13"/>
                <a:gd name="T7" fmla="*/ 76234290 h 20"/>
                <a:gd name="T8" fmla="*/ 46764819 w 13"/>
                <a:gd name="T9" fmla="*/ 106729054 h 20"/>
                <a:gd name="T10" fmla="*/ 17537235 w 13"/>
                <a:gd name="T11" fmla="*/ 106729054 h 20"/>
                <a:gd name="T12" fmla="*/ 0 w 13"/>
                <a:gd name="T13" fmla="*/ 106729054 h 20"/>
                <a:gd name="T14" fmla="*/ 17537235 w 13"/>
                <a:gd name="T15" fmla="*/ 51839178 h 20"/>
                <a:gd name="T16" fmla="*/ 55533437 w 13"/>
                <a:gd name="T17" fmla="*/ 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lnTo>
                    <a:pt x="13" y="7"/>
                  </a:lnTo>
                  <a:lnTo>
                    <a:pt x="13" y="10"/>
                  </a:lnTo>
                  <a:lnTo>
                    <a:pt x="13" y="14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0" y="20"/>
                  </a:lnTo>
                  <a:lnTo>
                    <a:pt x="6" y="1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55" name="Freeform 463"/>
            <p:cNvSpPr>
              <a:spLocks/>
            </p:cNvSpPr>
            <p:nvPr/>
          </p:nvSpPr>
          <p:spPr bwMode="auto">
            <a:xfrm>
              <a:off x="3081042" y="4521132"/>
              <a:ext cx="20887" cy="32822"/>
            </a:xfrm>
            <a:custGeom>
              <a:avLst/>
              <a:gdLst>
                <a:gd name="T0" fmla="*/ 55533437 w 13"/>
                <a:gd name="T1" fmla="*/ 0 h 20"/>
                <a:gd name="T2" fmla="*/ 55533437 w 13"/>
                <a:gd name="T3" fmla="*/ 39641621 h 20"/>
                <a:gd name="T4" fmla="*/ 55533437 w 13"/>
                <a:gd name="T5" fmla="*/ 51839178 h 20"/>
                <a:gd name="T6" fmla="*/ 55533437 w 13"/>
                <a:gd name="T7" fmla="*/ 76234290 h 20"/>
                <a:gd name="T8" fmla="*/ 46764819 w 13"/>
                <a:gd name="T9" fmla="*/ 106729054 h 20"/>
                <a:gd name="T10" fmla="*/ 17537235 w 13"/>
                <a:gd name="T11" fmla="*/ 106729054 h 20"/>
                <a:gd name="T12" fmla="*/ 0 w 13"/>
                <a:gd name="T13" fmla="*/ 106729054 h 20"/>
                <a:gd name="T14" fmla="*/ 17537235 w 13"/>
                <a:gd name="T15" fmla="*/ 51839178 h 20"/>
                <a:gd name="T16" fmla="*/ 55533437 w 13"/>
                <a:gd name="T17" fmla="*/ 0 h 20"/>
                <a:gd name="T18" fmla="*/ 55533437 w 13"/>
                <a:gd name="T19" fmla="*/ 0 h 20"/>
                <a:gd name="T20" fmla="*/ 55533437 w 13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lnTo>
                    <a:pt x="13" y="7"/>
                  </a:lnTo>
                  <a:lnTo>
                    <a:pt x="13" y="10"/>
                  </a:lnTo>
                  <a:lnTo>
                    <a:pt x="13" y="14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0" y="20"/>
                  </a:lnTo>
                  <a:lnTo>
                    <a:pt x="6" y="10"/>
                  </a:lnTo>
                  <a:lnTo>
                    <a:pt x="13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56" name="Freeform 464"/>
            <p:cNvSpPr>
              <a:spLocks/>
            </p:cNvSpPr>
            <p:nvPr/>
          </p:nvSpPr>
          <p:spPr bwMode="auto">
            <a:xfrm>
              <a:off x="3125799" y="4543510"/>
              <a:ext cx="17902" cy="10443"/>
            </a:xfrm>
            <a:custGeom>
              <a:avLst/>
              <a:gdLst>
                <a:gd name="T0" fmla="*/ 0 w 10"/>
                <a:gd name="T1" fmla="*/ 0 h 6"/>
                <a:gd name="T2" fmla="*/ 43548300 w 10"/>
                <a:gd name="T3" fmla="*/ 51458747 h 6"/>
                <a:gd name="T4" fmla="*/ 105241725 w 10"/>
                <a:gd name="T5" fmla="*/ 51458747 h 6"/>
                <a:gd name="T6" fmla="*/ 43548300 w 10"/>
                <a:gd name="T7" fmla="*/ 30875618 h 6"/>
                <a:gd name="T8" fmla="*/ 0 w 10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4" y="6"/>
                  </a:lnTo>
                  <a:lnTo>
                    <a:pt x="10" y="6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57" name="Freeform 465"/>
            <p:cNvSpPr>
              <a:spLocks/>
            </p:cNvSpPr>
            <p:nvPr/>
          </p:nvSpPr>
          <p:spPr bwMode="auto">
            <a:xfrm>
              <a:off x="3125799" y="4543510"/>
              <a:ext cx="17902" cy="10443"/>
            </a:xfrm>
            <a:custGeom>
              <a:avLst/>
              <a:gdLst>
                <a:gd name="T0" fmla="*/ 0 w 10"/>
                <a:gd name="T1" fmla="*/ 0 h 6"/>
                <a:gd name="T2" fmla="*/ 43548300 w 10"/>
                <a:gd name="T3" fmla="*/ 51458747 h 6"/>
                <a:gd name="T4" fmla="*/ 105241725 w 10"/>
                <a:gd name="T5" fmla="*/ 51458747 h 6"/>
                <a:gd name="T6" fmla="*/ 43548300 w 10"/>
                <a:gd name="T7" fmla="*/ 30875618 h 6"/>
                <a:gd name="T8" fmla="*/ 0 w 10"/>
                <a:gd name="T9" fmla="*/ 0 h 6"/>
                <a:gd name="T10" fmla="*/ 0 w 10"/>
                <a:gd name="T11" fmla="*/ 0 h 6"/>
                <a:gd name="T12" fmla="*/ 0 w 10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4" y="6"/>
                  </a:lnTo>
                  <a:lnTo>
                    <a:pt x="10" y="6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58" name="Freeform 466"/>
            <p:cNvSpPr>
              <a:spLocks/>
            </p:cNvSpPr>
            <p:nvPr/>
          </p:nvSpPr>
          <p:spPr bwMode="auto">
            <a:xfrm>
              <a:off x="1601070" y="2590603"/>
              <a:ext cx="2433301" cy="1130865"/>
            </a:xfrm>
            <a:custGeom>
              <a:avLst/>
              <a:gdLst>
                <a:gd name="T0" fmla="*/ 2147483647 w 1441"/>
                <a:gd name="T1" fmla="*/ 2147483647 h 686"/>
                <a:gd name="T2" fmla="*/ 2147483647 w 1441"/>
                <a:gd name="T3" fmla="*/ 2147483647 h 686"/>
                <a:gd name="T4" fmla="*/ 2147483647 w 1441"/>
                <a:gd name="T5" fmla="*/ 2147483647 h 686"/>
                <a:gd name="T6" fmla="*/ 2147483647 w 1441"/>
                <a:gd name="T7" fmla="*/ 2147483647 h 686"/>
                <a:gd name="T8" fmla="*/ 2147483647 w 1441"/>
                <a:gd name="T9" fmla="*/ 2147483647 h 686"/>
                <a:gd name="T10" fmla="*/ 2147483647 w 1441"/>
                <a:gd name="T11" fmla="*/ 2147483647 h 686"/>
                <a:gd name="T12" fmla="*/ 2147483647 w 1441"/>
                <a:gd name="T13" fmla="*/ 2147483647 h 686"/>
                <a:gd name="T14" fmla="*/ 2147483647 w 1441"/>
                <a:gd name="T15" fmla="*/ 2147483647 h 686"/>
                <a:gd name="T16" fmla="*/ 713508486 w 1441"/>
                <a:gd name="T17" fmla="*/ 2147483647 h 686"/>
                <a:gd name="T18" fmla="*/ 355140702 w 1441"/>
                <a:gd name="T19" fmla="*/ 2147483647 h 686"/>
                <a:gd name="T20" fmla="*/ 322855510 w 1441"/>
                <a:gd name="T21" fmla="*/ 2147483647 h 686"/>
                <a:gd name="T22" fmla="*/ 448767399 w 1441"/>
                <a:gd name="T23" fmla="*/ 2126159503 h 686"/>
                <a:gd name="T24" fmla="*/ 632795507 w 1441"/>
                <a:gd name="T25" fmla="*/ 1778465235 h 686"/>
                <a:gd name="T26" fmla="*/ 255054452 w 1441"/>
                <a:gd name="T27" fmla="*/ 1452311536 h 686"/>
                <a:gd name="T28" fmla="*/ 1966185782 w 1441"/>
                <a:gd name="T29" fmla="*/ 387693423 h 686"/>
                <a:gd name="T30" fmla="*/ 2147483647 w 1441"/>
                <a:gd name="T31" fmla="*/ 329232176 h 686"/>
                <a:gd name="T32" fmla="*/ 2147483647 w 1441"/>
                <a:gd name="T33" fmla="*/ 387693423 h 686"/>
                <a:gd name="T34" fmla="*/ 2147483647 w 1441"/>
                <a:gd name="T35" fmla="*/ 581539257 h 686"/>
                <a:gd name="T36" fmla="*/ 2147483647 w 1441"/>
                <a:gd name="T37" fmla="*/ 498462471 h 686"/>
                <a:gd name="T38" fmla="*/ 2147483647 w 1441"/>
                <a:gd name="T39" fmla="*/ 498462471 h 686"/>
                <a:gd name="T40" fmla="*/ 2147483647 w 1441"/>
                <a:gd name="T41" fmla="*/ 369231330 h 686"/>
                <a:gd name="T42" fmla="*/ 2147483647 w 1441"/>
                <a:gd name="T43" fmla="*/ 76923340 h 686"/>
                <a:gd name="T44" fmla="*/ 2147483647 w 1441"/>
                <a:gd name="T45" fmla="*/ 276924375 h 686"/>
                <a:gd name="T46" fmla="*/ 2147483647 w 1441"/>
                <a:gd name="T47" fmla="*/ 369231330 h 686"/>
                <a:gd name="T48" fmla="*/ 2147483647 w 1441"/>
                <a:gd name="T49" fmla="*/ 498462471 h 686"/>
                <a:gd name="T50" fmla="*/ 2147483647 w 1441"/>
                <a:gd name="T51" fmla="*/ 212307927 h 686"/>
                <a:gd name="T52" fmla="*/ 2147483647 w 1441"/>
                <a:gd name="T53" fmla="*/ 581539257 h 686"/>
                <a:gd name="T54" fmla="*/ 2147483647 w 1441"/>
                <a:gd name="T55" fmla="*/ 680001413 h 686"/>
                <a:gd name="T56" fmla="*/ 2147483647 w 1441"/>
                <a:gd name="T57" fmla="*/ 692310060 h 686"/>
                <a:gd name="T58" fmla="*/ 2147483647 w 1441"/>
                <a:gd name="T59" fmla="*/ 790770462 h 686"/>
                <a:gd name="T60" fmla="*/ 2147483647 w 1441"/>
                <a:gd name="T61" fmla="*/ 1064618113 h 686"/>
                <a:gd name="T62" fmla="*/ 2147483647 w 1441"/>
                <a:gd name="T63" fmla="*/ 1273849317 h 686"/>
                <a:gd name="T64" fmla="*/ 2147483647 w 1441"/>
                <a:gd name="T65" fmla="*/ 1778465235 h 686"/>
                <a:gd name="T66" fmla="*/ 2147483647 w 1441"/>
                <a:gd name="T67" fmla="*/ 2126159503 h 686"/>
                <a:gd name="T68" fmla="*/ 2147483647 w 1441"/>
                <a:gd name="T69" fmla="*/ 2147483647 h 686"/>
                <a:gd name="T70" fmla="*/ 2147483647 w 1441"/>
                <a:gd name="T71" fmla="*/ 2147483647 h 686"/>
                <a:gd name="T72" fmla="*/ 2147483647 w 1441"/>
                <a:gd name="T73" fmla="*/ 2046159440 h 686"/>
                <a:gd name="T74" fmla="*/ 2147483647 w 1441"/>
                <a:gd name="T75" fmla="*/ 1390771812 h 686"/>
                <a:gd name="T76" fmla="*/ 2147483647 w 1441"/>
                <a:gd name="T77" fmla="*/ 1160003546 h 686"/>
                <a:gd name="T78" fmla="*/ 2147483647 w 1441"/>
                <a:gd name="T79" fmla="*/ 1316926949 h 686"/>
                <a:gd name="T80" fmla="*/ 2147483647 w 1441"/>
                <a:gd name="T81" fmla="*/ 1704618618 h 686"/>
                <a:gd name="T82" fmla="*/ 2147483647 w 1441"/>
                <a:gd name="T83" fmla="*/ 1492310691 h 686"/>
                <a:gd name="T84" fmla="*/ 2147483647 w 1441"/>
                <a:gd name="T85" fmla="*/ 1753849696 h 686"/>
                <a:gd name="T86" fmla="*/ 2147483647 w 1441"/>
                <a:gd name="T87" fmla="*/ 2126159503 h 686"/>
                <a:gd name="T88" fmla="*/ 2147483647 w 1441"/>
                <a:gd name="T89" fmla="*/ 2147483647 h 686"/>
                <a:gd name="T90" fmla="*/ 2147483647 w 1441"/>
                <a:gd name="T91" fmla="*/ 2147483647 h 686"/>
                <a:gd name="T92" fmla="*/ 2147483647 w 1441"/>
                <a:gd name="T93" fmla="*/ 2147483647 h 686"/>
                <a:gd name="T94" fmla="*/ 2147483647 w 1441"/>
                <a:gd name="T95" fmla="*/ 2147483647 h 686"/>
                <a:gd name="T96" fmla="*/ 2147483647 w 1441"/>
                <a:gd name="T97" fmla="*/ 2147483647 h 686"/>
                <a:gd name="T98" fmla="*/ 2147483647 w 1441"/>
                <a:gd name="T99" fmla="*/ 2147483647 h 686"/>
                <a:gd name="T100" fmla="*/ 2147483647 w 1441"/>
                <a:gd name="T101" fmla="*/ 2147483647 h 686"/>
                <a:gd name="T102" fmla="*/ 2147483647 w 1441"/>
                <a:gd name="T103" fmla="*/ 2147483647 h 686"/>
                <a:gd name="T104" fmla="*/ 2147483647 w 1441"/>
                <a:gd name="T105" fmla="*/ 2147483647 h 686"/>
                <a:gd name="T106" fmla="*/ 2147483647 w 1441"/>
                <a:gd name="T107" fmla="*/ 2147483647 h 686"/>
                <a:gd name="T108" fmla="*/ 2147483647 w 1441"/>
                <a:gd name="T109" fmla="*/ 2147483647 h 686"/>
                <a:gd name="T110" fmla="*/ 2147483647 w 1441"/>
                <a:gd name="T111" fmla="*/ 2147483647 h 6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41" h="686">
                  <a:moveTo>
                    <a:pt x="1162" y="617"/>
                  </a:moveTo>
                  <a:lnTo>
                    <a:pt x="1162" y="586"/>
                  </a:lnTo>
                  <a:lnTo>
                    <a:pt x="1168" y="576"/>
                  </a:lnTo>
                  <a:lnTo>
                    <a:pt x="1172" y="559"/>
                  </a:lnTo>
                  <a:lnTo>
                    <a:pt x="1165" y="562"/>
                  </a:lnTo>
                  <a:lnTo>
                    <a:pt x="1148" y="559"/>
                  </a:lnTo>
                  <a:lnTo>
                    <a:pt x="1137" y="562"/>
                  </a:lnTo>
                  <a:lnTo>
                    <a:pt x="1127" y="572"/>
                  </a:lnTo>
                  <a:lnTo>
                    <a:pt x="1120" y="583"/>
                  </a:lnTo>
                  <a:lnTo>
                    <a:pt x="1110" y="593"/>
                  </a:lnTo>
                  <a:lnTo>
                    <a:pt x="1096" y="607"/>
                  </a:lnTo>
                  <a:lnTo>
                    <a:pt x="1079" y="610"/>
                  </a:lnTo>
                  <a:lnTo>
                    <a:pt x="1058" y="614"/>
                  </a:lnTo>
                  <a:lnTo>
                    <a:pt x="1034" y="617"/>
                  </a:lnTo>
                  <a:lnTo>
                    <a:pt x="1000" y="617"/>
                  </a:lnTo>
                  <a:lnTo>
                    <a:pt x="986" y="638"/>
                  </a:lnTo>
                  <a:lnTo>
                    <a:pt x="965" y="652"/>
                  </a:lnTo>
                  <a:lnTo>
                    <a:pt x="944" y="662"/>
                  </a:lnTo>
                  <a:lnTo>
                    <a:pt x="924" y="669"/>
                  </a:lnTo>
                  <a:lnTo>
                    <a:pt x="896" y="676"/>
                  </a:lnTo>
                  <a:lnTo>
                    <a:pt x="886" y="679"/>
                  </a:lnTo>
                  <a:lnTo>
                    <a:pt x="876" y="679"/>
                  </a:lnTo>
                  <a:lnTo>
                    <a:pt x="855" y="683"/>
                  </a:lnTo>
                  <a:lnTo>
                    <a:pt x="831" y="686"/>
                  </a:lnTo>
                  <a:lnTo>
                    <a:pt x="827" y="686"/>
                  </a:lnTo>
                  <a:lnTo>
                    <a:pt x="824" y="686"/>
                  </a:lnTo>
                  <a:lnTo>
                    <a:pt x="841" y="669"/>
                  </a:lnTo>
                  <a:lnTo>
                    <a:pt x="855" y="655"/>
                  </a:lnTo>
                  <a:lnTo>
                    <a:pt x="858" y="634"/>
                  </a:lnTo>
                  <a:lnTo>
                    <a:pt x="869" y="617"/>
                  </a:lnTo>
                  <a:lnTo>
                    <a:pt x="876" y="617"/>
                  </a:lnTo>
                  <a:lnTo>
                    <a:pt x="879" y="624"/>
                  </a:lnTo>
                  <a:lnTo>
                    <a:pt x="882" y="634"/>
                  </a:lnTo>
                  <a:lnTo>
                    <a:pt x="893" y="631"/>
                  </a:lnTo>
                  <a:lnTo>
                    <a:pt x="907" y="627"/>
                  </a:lnTo>
                  <a:lnTo>
                    <a:pt x="907" y="614"/>
                  </a:lnTo>
                  <a:lnTo>
                    <a:pt x="900" y="607"/>
                  </a:lnTo>
                  <a:lnTo>
                    <a:pt x="896" y="600"/>
                  </a:lnTo>
                  <a:lnTo>
                    <a:pt x="889" y="596"/>
                  </a:lnTo>
                  <a:lnTo>
                    <a:pt x="879" y="593"/>
                  </a:lnTo>
                  <a:lnTo>
                    <a:pt x="855" y="593"/>
                  </a:lnTo>
                  <a:lnTo>
                    <a:pt x="838" y="590"/>
                  </a:lnTo>
                  <a:lnTo>
                    <a:pt x="834" y="576"/>
                  </a:lnTo>
                  <a:lnTo>
                    <a:pt x="831" y="559"/>
                  </a:lnTo>
                  <a:lnTo>
                    <a:pt x="824" y="552"/>
                  </a:lnTo>
                  <a:lnTo>
                    <a:pt x="817" y="548"/>
                  </a:lnTo>
                  <a:lnTo>
                    <a:pt x="810" y="538"/>
                  </a:lnTo>
                  <a:lnTo>
                    <a:pt x="807" y="524"/>
                  </a:lnTo>
                  <a:lnTo>
                    <a:pt x="796" y="524"/>
                  </a:lnTo>
                  <a:lnTo>
                    <a:pt x="782" y="524"/>
                  </a:lnTo>
                  <a:lnTo>
                    <a:pt x="769" y="531"/>
                  </a:lnTo>
                  <a:lnTo>
                    <a:pt x="765" y="534"/>
                  </a:lnTo>
                  <a:lnTo>
                    <a:pt x="762" y="541"/>
                  </a:lnTo>
                  <a:lnTo>
                    <a:pt x="758" y="545"/>
                  </a:lnTo>
                  <a:lnTo>
                    <a:pt x="751" y="548"/>
                  </a:lnTo>
                  <a:lnTo>
                    <a:pt x="734" y="545"/>
                  </a:lnTo>
                  <a:lnTo>
                    <a:pt x="720" y="538"/>
                  </a:lnTo>
                  <a:lnTo>
                    <a:pt x="714" y="541"/>
                  </a:lnTo>
                  <a:lnTo>
                    <a:pt x="703" y="538"/>
                  </a:lnTo>
                  <a:lnTo>
                    <a:pt x="689" y="534"/>
                  </a:lnTo>
                  <a:lnTo>
                    <a:pt x="686" y="534"/>
                  </a:lnTo>
                  <a:lnTo>
                    <a:pt x="679" y="534"/>
                  </a:lnTo>
                  <a:lnTo>
                    <a:pt x="672" y="531"/>
                  </a:lnTo>
                  <a:lnTo>
                    <a:pt x="669" y="528"/>
                  </a:lnTo>
                  <a:lnTo>
                    <a:pt x="665" y="521"/>
                  </a:lnTo>
                  <a:lnTo>
                    <a:pt x="662" y="510"/>
                  </a:lnTo>
                  <a:lnTo>
                    <a:pt x="652" y="510"/>
                  </a:lnTo>
                  <a:lnTo>
                    <a:pt x="652" y="517"/>
                  </a:lnTo>
                  <a:lnTo>
                    <a:pt x="652" y="524"/>
                  </a:lnTo>
                  <a:lnTo>
                    <a:pt x="100" y="524"/>
                  </a:lnTo>
                  <a:lnTo>
                    <a:pt x="104" y="514"/>
                  </a:lnTo>
                  <a:lnTo>
                    <a:pt x="100" y="510"/>
                  </a:lnTo>
                  <a:lnTo>
                    <a:pt x="97" y="503"/>
                  </a:lnTo>
                  <a:lnTo>
                    <a:pt x="93" y="497"/>
                  </a:lnTo>
                  <a:lnTo>
                    <a:pt x="86" y="497"/>
                  </a:lnTo>
                  <a:lnTo>
                    <a:pt x="83" y="490"/>
                  </a:lnTo>
                  <a:lnTo>
                    <a:pt x="73" y="486"/>
                  </a:lnTo>
                  <a:lnTo>
                    <a:pt x="62" y="479"/>
                  </a:lnTo>
                  <a:lnTo>
                    <a:pt x="52" y="476"/>
                  </a:lnTo>
                  <a:lnTo>
                    <a:pt x="48" y="469"/>
                  </a:lnTo>
                  <a:lnTo>
                    <a:pt x="62" y="455"/>
                  </a:lnTo>
                  <a:lnTo>
                    <a:pt x="76" y="441"/>
                  </a:lnTo>
                  <a:lnTo>
                    <a:pt x="66" y="441"/>
                  </a:lnTo>
                  <a:lnTo>
                    <a:pt x="59" y="438"/>
                  </a:lnTo>
                  <a:lnTo>
                    <a:pt x="59" y="428"/>
                  </a:lnTo>
                  <a:lnTo>
                    <a:pt x="59" y="421"/>
                  </a:lnTo>
                  <a:lnTo>
                    <a:pt x="48" y="421"/>
                  </a:lnTo>
                  <a:lnTo>
                    <a:pt x="52" y="414"/>
                  </a:lnTo>
                  <a:lnTo>
                    <a:pt x="48" y="410"/>
                  </a:lnTo>
                  <a:lnTo>
                    <a:pt x="45" y="410"/>
                  </a:lnTo>
                  <a:lnTo>
                    <a:pt x="52" y="397"/>
                  </a:lnTo>
                  <a:lnTo>
                    <a:pt x="59" y="390"/>
                  </a:lnTo>
                  <a:lnTo>
                    <a:pt x="59" y="386"/>
                  </a:lnTo>
                  <a:lnTo>
                    <a:pt x="62" y="383"/>
                  </a:lnTo>
                  <a:lnTo>
                    <a:pt x="66" y="379"/>
                  </a:lnTo>
                  <a:lnTo>
                    <a:pt x="73" y="376"/>
                  </a:lnTo>
                  <a:lnTo>
                    <a:pt x="83" y="376"/>
                  </a:lnTo>
                  <a:lnTo>
                    <a:pt x="90" y="369"/>
                  </a:lnTo>
                  <a:lnTo>
                    <a:pt x="100" y="362"/>
                  </a:lnTo>
                  <a:lnTo>
                    <a:pt x="100" y="355"/>
                  </a:lnTo>
                  <a:lnTo>
                    <a:pt x="97" y="341"/>
                  </a:lnTo>
                  <a:lnTo>
                    <a:pt x="90" y="331"/>
                  </a:lnTo>
                  <a:lnTo>
                    <a:pt x="93" y="317"/>
                  </a:lnTo>
                  <a:lnTo>
                    <a:pt x="97" y="304"/>
                  </a:lnTo>
                  <a:lnTo>
                    <a:pt x="90" y="283"/>
                  </a:lnTo>
                  <a:lnTo>
                    <a:pt x="83" y="262"/>
                  </a:lnTo>
                  <a:lnTo>
                    <a:pt x="66" y="273"/>
                  </a:lnTo>
                  <a:lnTo>
                    <a:pt x="48" y="276"/>
                  </a:lnTo>
                  <a:lnTo>
                    <a:pt x="42" y="273"/>
                  </a:lnTo>
                  <a:lnTo>
                    <a:pt x="38" y="269"/>
                  </a:lnTo>
                  <a:lnTo>
                    <a:pt x="38" y="259"/>
                  </a:lnTo>
                  <a:lnTo>
                    <a:pt x="45" y="248"/>
                  </a:lnTo>
                  <a:lnTo>
                    <a:pt x="24" y="248"/>
                  </a:lnTo>
                  <a:lnTo>
                    <a:pt x="0" y="248"/>
                  </a:lnTo>
                  <a:lnTo>
                    <a:pt x="228" y="49"/>
                  </a:lnTo>
                  <a:lnTo>
                    <a:pt x="235" y="49"/>
                  </a:lnTo>
                  <a:lnTo>
                    <a:pt x="241" y="49"/>
                  </a:lnTo>
                  <a:lnTo>
                    <a:pt x="266" y="59"/>
                  </a:lnTo>
                  <a:lnTo>
                    <a:pt x="290" y="69"/>
                  </a:lnTo>
                  <a:lnTo>
                    <a:pt x="366" y="49"/>
                  </a:lnTo>
                  <a:lnTo>
                    <a:pt x="424" y="49"/>
                  </a:lnTo>
                  <a:lnTo>
                    <a:pt x="445" y="45"/>
                  </a:lnTo>
                  <a:lnTo>
                    <a:pt x="462" y="38"/>
                  </a:lnTo>
                  <a:lnTo>
                    <a:pt x="462" y="45"/>
                  </a:lnTo>
                  <a:lnTo>
                    <a:pt x="465" y="52"/>
                  </a:lnTo>
                  <a:lnTo>
                    <a:pt x="469" y="56"/>
                  </a:lnTo>
                  <a:lnTo>
                    <a:pt x="476" y="59"/>
                  </a:lnTo>
                  <a:lnTo>
                    <a:pt x="490" y="56"/>
                  </a:lnTo>
                  <a:lnTo>
                    <a:pt x="500" y="49"/>
                  </a:lnTo>
                  <a:lnTo>
                    <a:pt x="514" y="52"/>
                  </a:lnTo>
                  <a:lnTo>
                    <a:pt x="531" y="49"/>
                  </a:lnTo>
                  <a:lnTo>
                    <a:pt x="541" y="49"/>
                  </a:lnTo>
                  <a:lnTo>
                    <a:pt x="545" y="49"/>
                  </a:lnTo>
                  <a:lnTo>
                    <a:pt x="586" y="56"/>
                  </a:lnTo>
                  <a:lnTo>
                    <a:pt x="634" y="69"/>
                  </a:lnTo>
                  <a:lnTo>
                    <a:pt x="621" y="80"/>
                  </a:lnTo>
                  <a:lnTo>
                    <a:pt x="607" y="87"/>
                  </a:lnTo>
                  <a:lnTo>
                    <a:pt x="631" y="93"/>
                  </a:lnTo>
                  <a:lnTo>
                    <a:pt x="655" y="93"/>
                  </a:lnTo>
                  <a:lnTo>
                    <a:pt x="676" y="90"/>
                  </a:lnTo>
                  <a:lnTo>
                    <a:pt x="693" y="87"/>
                  </a:lnTo>
                  <a:lnTo>
                    <a:pt x="707" y="93"/>
                  </a:lnTo>
                  <a:lnTo>
                    <a:pt x="720" y="104"/>
                  </a:lnTo>
                  <a:lnTo>
                    <a:pt x="727" y="87"/>
                  </a:lnTo>
                  <a:lnTo>
                    <a:pt x="776" y="76"/>
                  </a:lnTo>
                  <a:lnTo>
                    <a:pt x="803" y="83"/>
                  </a:lnTo>
                  <a:lnTo>
                    <a:pt x="831" y="90"/>
                  </a:lnTo>
                  <a:lnTo>
                    <a:pt x="848" y="87"/>
                  </a:lnTo>
                  <a:lnTo>
                    <a:pt x="862" y="83"/>
                  </a:lnTo>
                  <a:lnTo>
                    <a:pt x="872" y="87"/>
                  </a:lnTo>
                  <a:lnTo>
                    <a:pt x="882" y="90"/>
                  </a:lnTo>
                  <a:lnTo>
                    <a:pt x="889" y="87"/>
                  </a:lnTo>
                  <a:lnTo>
                    <a:pt x="896" y="80"/>
                  </a:lnTo>
                  <a:lnTo>
                    <a:pt x="903" y="76"/>
                  </a:lnTo>
                  <a:lnTo>
                    <a:pt x="907" y="73"/>
                  </a:lnTo>
                  <a:lnTo>
                    <a:pt x="920" y="73"/>
                  </a:lnTo>
                  <a:lnTo>
                    <a:pt x="917" y="80"/>
                  </a:lnTo>
                  <a:lnTo>
                    <a:pt x="913" y="87"/>
                  </a:lnTo>
                  <a:lnTo>
                    <a:pt x="913" y="90"/>
                  </a:lnTo>
                  <a:lnTo>
                    <a:pt x="913" y="93"/>
                  </a:lnTo>
                  <a:lnTo>
                    <a:pt x="927" y="93"/>
                  </a:lnTo>
                  <a:lnTo>
                    <a:pt x="927" y="87"/>
                  </a:lnTo>
                  <a:lnTo>
                    <a:pt x="927" y="76"/>
                  </a:lnTo>
                  <a:lnTo>
                    <a:pt x="948" y="76"/>
                  </a:lnTo>
                  <a:lnTo>
                    <a:pt x="965" y="73"/>
                  </a:lnTo>
                  <a:lnTo>
                    <a:pt x="972" y="69"/>
                  </a:lnTo>
                  <a:lnTo>
                    <a:pt x="975" y="66"/>
                  </a:lnTo>
                  <a:lnTo>
                    <a:pt x="979" y="59"/>
                  </a:lnTo>
                  <a:lnTo>
                    <a:pt x="979" y="52"/>
                  </a:lnTo>
                  <a:lnTo>
                    <a:pt x="972" y="52"/>
                  </a:lnTo>
                  <a:lnTo>
                    <a:pt x="962" y="52"/>
                  </a:lnTo>
                  <a:lnTo>
                    <a:pt x="955" y="45"/>
                  </a:lnTo>
                  <a:lnTo>
                    <a:pt x="955" y="35"/>
                  </a:lnTo>
                  <a:lnTo>
                    <a:pt x="958" y="28"/>
                  </a:lnTo>
                  <a:lnTo>
                    <a:pt x="975" y="14"/>
                  </a:lnTo>
                  <a:lnTo>
                    <a:pt x="993" y="4"/>
                  </a:lnTo>
                  <a:lnTo>
                    <a:pt x="1007" y="0"/>
                  </a:lnTo>
                  <a:lnTo>
                    <a:pt x="1013" y="0"/>
                  </a:lnTo>
                  <a:lnTo>
                    <a:pt x="1020" y="0"/>
                  </a:lnTo>
                  <a:lnTo>
                    <a:pt x="1024" y="21"/>
                  </a:lnTo>
                  <a:lnTo>
                    <a:pt x="1027" y="38"/>
                  </a:lnTo>
                  <a:lnTo>
                    <a:pt x="1020" y="45"/>
                  </a:lnTo>
                  <a:lnTo>
                    <a:pt x="1013" y="49"/>
                  </a:lnTo>
                  <a:lnTo>
                    <a:pt x="1020" y="52"/>
                  </a:lnTo>
                  <a:lnTo>
                    <a:pt x="1024" y="52"/>
                  </a:lnTo>
                  <a:lnTo>
                    <a:pt x="1020" y="59"/>
                  </a:lnTo>
                  <a:lnTo>
                    <a:pt x="1020" y="69"/>
                  </a:lnTo>
                  <a:lnTo>
                    <a:pt x="1024" y="69"/>
                  </a:lnTo>
                  <a:lnTo>
                    <a:pt x="1027" y="69"/>
                  </a:lnTo>
                  <a:lnTo>
                    <a:pt x="1027" y="66"/>
                  </a:lnTo>
                  <a:lnTo>
                    <a:pt x="1038" y="59"/>
                  </a:lnTo>
                  <a:lnTo>
                    <a:pt x="1044" y="56"/>
                  </a:lnTo>
                  <a:lnTo>
                    <a:pt x="1055" y="59"/>
                  </a:lnTo>
                  <a:lnTo>
                    <a:pt x="1065" y="59"/>
                  </a:lnTo>
                  <a:lnTo>
                    <a:pt x="1055" y="76"/>
                  </a:lnTo>
                  <a:lnTo>
                    <a:pt x="1044" y="90"/>
                  </a:lnTo>
                  <a:lnTo>
                    <a:pt x="1055" y="90"/>
                  </a:lnTo>
                  <a:lnTo>
                    <a:pt x="1062" y="90"/>
                  </a:lnTo>
                  <a:lnTo>
                    <a:pt x="1072" y="83"/>
                  </a:lnTo>
                  <a:lnTo>
                    <a:pt x="1086" y="73"/>
                  </a:lnTo>
                  <a:lnTo>
                    <a:pt x="1100" y="66"/>
                  </a:lnTo>
                  <a:lnTo>
                    <a:pt x="1113" y="62"/>
                  </a:lnTo>
                  <a:lnTo>
                    <a:pt x="1117" y="52"/>
                  </a:lnTo>
                  <a:lnTo>
                    <a:pt x="1124" y="45"/>
                  </a:lnTo>
                  <a:lnTo>
                    <a:pt x="1134" y="38"/>
                  </a:lnTo>
                  <a:lnTo>
                    <a:pt x="1148" y="38"/>
                  </a:lnTo>
                  <a:lnTo>
                    <a:pt x="1158" y="42"/>
                  </a:lnTo>
                  <a:lnTo>
                    <a:pt x="1172" y="45"/>
                  </a:lnTo>
                  <a:lnTo>
                    <a:pt x="1172" y="52"/>
                  </a:lnTo>
                  <a:lnTo>
                    <a:pt x="1172" y="59"/>
                  </a:lnTo>
                  <a:lnTo>
                    <a:pt x="1165" y="69"/>
                  </a:lnTo>
                  <a:lnTo>
                    <a:pt x="1155" y="76"/>
                  </a:lnTo>
                  <a:lnTo>
                    <a:pt x="1148" y="90"/>
                  </a:lnTo>
                  <a:lnTo>
                    <a:pt x="1141" y="104"/>
                  </a:lnTo>
                  <a:lnTo>
                    <a:pt x="1127" y="111"/>
                  </a:lnTo>
                  <a:lnTo>
                    <a:pt x="1113" y="114"/>
                  </a:lnTo>
                  <a:lnTo>
                    <a:pt x="1103" y="111"/>
                  </a:lnTo>
                  <a:lnTo>
                    <a:pt x="1096" y="104"/>
                  </a:lnTo>
                  <a:lnTo>
                    <a:pt x="1096" y="111"/>
                  </a:lnTo>
                  <a:lnTo>
                    <a:pt x="1096" y="118"/>
                  </a:lnTo>
                  <a:lnTo>
                    <a:pt x="1086" y="118"/>
                  </a:lnTo>
                  <a:lnTo>
                    <a:pt x="1079" y="121"/>
                  </a:lnTo>
                  <a:lnTo>
                    <a:pt x="1069" y="118"/>
                  </a:lnTo>
                  <a:lnTo>
                    <a:pt x="1058" y="111"/>
                  </a:lnTo>
                  <a:lnTo>
                    <a:pt x="1051" y="118"/>
                  </a:lnTo>
                  <a:lnTo>
                    <a:pt x="1041" y="124"/>
                  </a:lnTo>
                  <a:lnTo>
                    <a:pt x="1031" y="131"/>
                  </a:lnTo>
                  <a:lnTo>
                    <a:pt x="1020" y="135"/>
                  </a:lnTo>
                  <a:lnTo>
                    <a:pt x="1000" y="131"/>
                  </a:lnTo>
                  <a:lnTo>
                    <a:pt x="989" y="124"/>
                  </a:lnTo>
                  <a:lnTo>
                    <a:pt x="972" y="124"/>
                  </a:lnTo>
                  <a:lnTo>
                    <a:pt x="975" y="131"/>
                  </a:lnTo>
                  <a:lnTo>
                    <a:pt x="979" y="135"/>
                  </a:lnTo>
                  <a:lnTo>
                    <a:pt x="986" y="138"/>
                  </a:lnTo>
                  <a:lnTo>
                    <a:pt x="989" y="138"/>
                  </a:lnTo>
                  <a:lnTo>
                    <a:pt x="1003" y="138"/>
                  </a:lnTo>
                  <a:lnTo>
                    <a:pt x="1020" y="138"/>
                  </a:lnTo>
                  <a:lnTo>
                    <a:pt x="1020" y="142"/>
                  </a:lnTo>
                  <a:lnTo>
                    <a:pt x="1020" y="149"/>
                  </a:lnTo>
                  <a:lnTo>
                    <a:pt x="979" y="166"/>
                  </a:lnTo>
                  <a:lnTo>
                    <a:pt x="934" y="176"/>
                  </a:lnTo>
                  <a:lnTo>
                    <a:pt x="903" y="169"/>
                  </a:lnTo>
                  <a:lnTo>
                    <a:pt x="896" y="169"/>
                  </a:lnTo>
                  <a:lnTo>
                    <a:pt x="913" y="173"/>
                  </a:lnTo>
                  <a:lnTo>
                    <a:pt x="927" y="183"/>
                  </a:lnTo>
                  <a:lnTo>
                    <a:pt x="917" y="190"/>
                  </a:lnTo>
                  <a:lnTo>
                    <a:pt x="910" y="193"/>
                  </a:lnTo>
                  <a:lnTo>
                    <a:pt x="900" y="197"/>
                  </a:lnTo>
                  <a:lnTo>
                    <a:pt x="889" y="197"/>
                  </a:lnTo>
                  <a:lnTo>
                    <a:pt x="876" y="207"/>
                  </a:lnTo>
                  <a:lnTo>
                    <a:pt x="862" y="211"/>
                  </a:lnTo>
                  <a:lnTo>
                    <a:pt x="862" y="217"/>
                  </a:lnTo>
                  <a:lnTo>
                    <a:pt x="862" y="221"/>
                  </a:lnTo>
                  <a:lnTo>
                    <a:pt x="841" y="228"/>
                  </a:lnTo>
                  <a:lnTo>
                    <a:pt x="820" y="245"/>
                  </a:lnTo>
                  <a:lnTo>
                    <a:pt x="810" y="255"/>
                  </a:lnTo>
                  <a:lnTo>
                    <a:pt x="803" y="266"/>
                  </a:lnTo>
                  <a:lnTo>
                    <a:pt x="796" y="279"/>
                  </a:lnTo>
                  <a:lnTo>
                    <a:pt x="796" y="290"/>
                  </a:lnTo>
                  <a:lnTo>
                    <a:pt x="814" y="290"/>
                  </a:lnTo>
                  <a:lnTo>
                    <a:pt x="810" y="307"/>
                  </a:lnTo>
                  <a:lnTo>
                    <a:pt x="814" y="317"/>
                  </a:lnTo>
                  <a:lnTo>
                    <a:pt x="807" y="324"/>
                  </a:lnTo>
                  <a:lnTo>
                    <a:pt x="810" y="328"/>
                  </a:lnTo>
                  <a:lnTo>
                    <a:pt x="817" y="331"/>
                  </a:lnTo>
                  <a:lnTo>
                    <a:pt x="848" y="324"/>
                  </a:lnTo>
                  <a:lnTo>
                    <a:pt x="876" y="348"/>
                  </a:lnTo>
                  <a:lnTo>
                    <a:pt x="907" y="369"/>
                  </a:lnTo>
                  <a:lnTo>
                    <a:pt x="910" y="376"/>
                  </a:lnTo>
                  <a:lnTo>
                    <a:pt x="913" y="379"/>
                  </a:lnTo>
                  <a:lnTo>
                    <a:pt x="917" y="379"/>
                  </a:lnTo>
                  <a:lnTo>
                    <a:pt x="924" y="376"/>
                  </a:lnTo>
                  <a:lnTo>
                    <a:pt x="938" y="372"/>
                  </a:lnTo>
                  <a:lnTo>
                    <a:pt x="941" y="369"/>
                  </a:lnTo>
                  <a:lnTo>
                    <a:pt x="962" y="376"/>
                  </a:lnTo>
                  <a:lnTo>
                    <a:pt x="955" y="386"/>
                  </a:lnTo>
                  <a:lnTo>
                    <a:pt x="948" y="390"/>
                  </a:lnTo>
                  <a:lnTo>
                    <a:pt x="955" y="397"/>
                  </a:lnTo>
                  <a:lnTo>
                    <a:pt x="944" y="414"/>
                  </a:lnTo>
                  <a:lnTo>
                    <a:pt x="941" y="434"/>
                  </a:lnTo>
                  <a:lnTo>
                    <a:pt x="941" y="441"/>
                  </a:lnTo>
                  <a:lnTo>
                    <a:pt x="948" y="452"/>
                  </a:lnTo>
                  <a:lnTo>
                    <a:pt x="955" y="459"/>
                  </a:lnTo>
                  <a:lnTo>
                    <a:pt x="962" y="462"/>
                  </a:lnTo>
                  <a:lnTo>
                    <a:pt x="962" y="469"/>
                  </a:lnTo>
                  <a:lnTo>
                    <a:pt x="965" y="472"/>
                  </a:lnTo>
                  <a:lnTo>
                    <a:pt x="986" y="455"/>
                  </a:lnTo>
                  <a:lnTo>
                    <a:pt x="1000" y="434"/>
                  </a:lnTo>
                  <a:lnTo>
                    <a:pt x="1007" y="424"/>
                  </a:lnTo>
                  <a:lnTo>
                    <a:pt x="1010" y="410"/>
                  </a:lnTo>
                  <a:lnTo>
                    <a:pt x="1013" y="397"/>
                  </a:lnTo>
                  <a:lnTo>
                    <a:pt x="1013" y="383"/>
                  </a:lnTo>
                  <a:lnTo>
                    <a:pt x="1041" y="376"/>
                  </a:lnTo>
                  <a:lnTo>
                    <a:pt x="1069" y="366"/>
                  </a:lnTo>
                  <a:lnTo>
                    <a:pt x="1079" y="355"/>
                  </a:lnTo>
                  <a:lnTo>
                    <a:pt x="1089" y="345"/>
                  </a:lnTo>
                  <a:lnTo>
                    <a:pt x="1096" y="335"/>
                  </a:lnTo>
                  <a:lnTo>
                    <a:pt x="1100" y="321"/>
                  </a:lnTo>
                  <a:lnTo>
                    <a:pt x="1089" y="304"/>
                  </a:lnTo>
                  <a:lnTo>
                    <a:pt x="1082" y="293"/>
                  </a:lnTo>
                  <a:lnTo>
                    <a:pt x="1100" y="269"/>
                  </a:lnTo>
                  <a:lnTo>
                    <a:pt x="1117" y="248"/>
                  </a:lnTo>
                  <a:lnTo>
                    <a:pt x="1117" y="242"/>
                  </a:lnTo>
                  <a:lnTo>
                    <a:pt x="1117" y="238"/>
                  </a:lnTo>
                  <a:lnTo>
                    <a:pt x="1120" y="231"/>
                  </a:lnTo>
                  <a:lnTo>
                    <a:pt x="1127" y="224"/>
                  </a:lnTo>
                  <a:lnTo>
                    <a:pt x="1141" y="211"/>
                  </a:lnTo>
                  <a:lnTo>
                    <a:pt x="1148" y="200"/>
                  </a:lnTo>
                  <a:lnTo>
                    <a:pt x="1217" y="200"/>
                  </a:lnTo>
                  <a:lnTo>
                    <a:pt x="1217" y="207"/>
                  </a:lnTo>
                  <a:lnTo>
                    <a:pt x="1220" y="211"/>
                  </a:lnTo>
                  <a:lnTo>
                    <a:pt x="1227" y="211"/>
                  </a:lnTo>
                  <a:lnTo>
                    <a:pt x="1234" y="211"/>
                  </a:lnTo>
                  <a:lnTo>
                    <a:pt x="1241" y="221"/>
                  </a:lnTo>
                  <a:lnTo>
                    <a:pt x="1241" y="231"/>
                  </a:lnTo>
                  <a:lnTo>
                    <a:pt x="1255" y="231"/>
                  </a:lnTo>
                  <a:lnTo>
                    <a:pt x="1268" y="231"/>
                  </a:lnTo>
                  <a:lnTo>
                    <a:pt x="1268" y="235"/>
                  </a:lnTo>
                  <a:lnTo>
                    <a:pt x="1272" y="238"/>
                  </a:lnTo>
                  <a:lnTo>
                    <a:pt x="1258" y="262"/>
                  </a:lnTo>
                  <a:lnTo>
                    <a:pt x="1248" y="283"/>
                  </a:lnTo>
                  <a:lnTo>
                    <a:pt x="1255" y="283"/>
                  </a:lnTo>
                  <a:lnTo>
                    <a:pt x="1258" y="283"/>
                  </a:lnTo>
                  <a:lnTo>
                    <a:pt x="1255" y="297"/>
                  </a:lnTo>
                  <a:lnTo>
                    <a:pt x="1244" y="310"/>
                  </a:lnTo>
                  <a:lnTo>
                    <a:pt x="1255" y="304"/>
                  </a:lnTo>
                  <a:lnTo>
                    <a:pt x="1265" y="297"/>
                  </a:lnTo>
                  <a:lnTo>
                    <a:pt x="1272" y="300"/>
                  </a:lnTo>
                  <a:lnTo>
                    <a:pt x="1282" y="297"/>
                  </a:lnTo>
                  <a:lnTo>
                    <a:pt x="1293" y="290"/>
                  </a:lnTo>
                  <a:lnTo>
                    <a:pt x="1306" y="283"/>
                  </a:lnTo>
                  <a:lnTo>
                    <a:pt x="1330" y="266"/>
                  </a:lnTo>
                  <a:lnTo>
                    <a:pt x="1348" y="252"/>
                  </a:lnTo>
                  <a:lnTo>
                    <a:pt x="1351" y="266"/>
                  </a:lnTo>
                  <a:lnTo>
                    <a:pt x="1348" y="279"/>
                  </a:lnTo>
                  <a:lnTo>
                    <a:pt x="1358" y="279"/>
                  </a:lnTo>
                  <a:lnTo>
                    <a:pt x="1358" y="293"/>
                  </a:lnTo>
                  <a:lnTo>
                    <a:pt x="1355" y="300"/>
                  </a:lnTo>
                  <a:lnTo>
                    <a:pt x="1358" y="300"/>
                  </a:lnTo>
                  <a:lnTo>
                    <a:pt x="1365" y="300"/>
                  </a:lnTo>
                  <a:lnTo>
                    <a:pt x="1365" y="310"/>
                  </a:lnTo>
                  <a:lnTo>
                    <a:pt x="1365" y="314"/>
                  </a:lnTo>
                  <a:lnTo>
                    <a:pt x="1365" y="321"/>
                  </a:lnTo>
                  <a:lnTo>
                    <a:pt x="1372" y="324"/>
                  </a:lnTo>
                  <a:lnTo>
                    <a:pt x="1365" y="335"/>
                  </a:lnTo>
                  <a:lnTo>
                    <a:pt x="1358" y="341"/>
                  </a:lnTo>
                  <a:lnTo>
                    <a:pt x="1368" y="355"/>
                  </a:lnTo>
                  <a:lnTo>
                    <a:pt x="1386" y="366"/>
                  </a:lnTo>
                  <a:lnTo>
                    <a:pt x="1399" y="372"/>
                  </a:lnTo>
                  <a:lnTo>
                    <a:pt x="1417" y="379"/>
                  </a:lnTo>
                  <a:lnTo>
                    <a:pt x="1386" y="397"/>
                  </a:lnTo>
                  <a:lnTo>
                    <a:pt x="1368" y="407"/>
                  </a:lnTo>
                  <a:lnTo>
                    <a:pt x="1375" y="407"/>
                  </a:lnTo>
                  <a:lnTo>
                    <a:pt x="1386" y="403"/>
                  </a:lnTo>
                  <a:lnTo>
                    <a:pt x="1396" y="400"/>
                  </a:lnTo>
                  <a:lnTo>
                    <a:pt x="1410" y="397"/>
                  </a:lnTo>
                  <a:lnTo>
                    <a:pt x="1427" y="400"/>
                  </a:lnTo>
                  <a:lnTo>
                    <a:pt x="1441" y="397"/>
                  </a:lnTo>
                  <a:lnTo>
                    <a:pt x="1441" y="403"/>
                  </a:lnTo>
                  <a:lnTo>
                    <a:pt x="1441" y="410"/>
                  </a:lnTo>
                  <a:lnTo>
                    <a:pt x="1441" y="421"/>
                  </a:lnTo>
                  <a:lnTo>
                    <a:pt x="1437" y="424"/>
                  </a:lnTo>
                  <a:lnTo>
                    <a:pt x="1434" y="428"/>
                  </a:lnTo>
                  <a:lnTo>
                    <a:pt x="1427" y="431"/>
                  </a:lnTo>
                  <a:lnTo>
                    <a:pt x="1430" y="434"/>
                  </a:lnTo>
                  <a:lnTo>
                    <a:pt x="1434" y="441"/>
                  </a:lnTo>
                  <a:lnTo>
                    <a:pt x="1427" y="448"/>
                  </a:lnTo>
                  <a:lnTo>
                    <a:pt x="1420" y="452"/>
                  </a:lnTo>
                  <a:lnTo>
                    <a:pt x="1410" y="455"/>
                  </a:lnTo>
                  <a:lnTo>
                    <a:pt x="1403" y="452"/>
                  </a:lnTo>
                  <a:lnTo>
                    <a:pt x="1389" y="459"/>
                  </a:lnTo>
                  <a:lnTo>
                    <a:pt x="1372" y="462"/>
                  </a:lnTo>
                  <a:lnTo>
                    <a:pt x="1365" y="466"/>
                  </a:lnTo>
                  <a:lnTo>
                    <a:pt x="1358" y="466"/>
                  </a:lnTo>
                  <a:lnTo>
                    <a:pt x="1355" y="472"/>
                  </a:lnTo>
                  <a:lnTo>
                    <a:pt x="1355" y="476"/>
                  </a:lnTo>
                  <a:lnTo>
                    <a:pt x="1351" y="476"/>
                  </a:lnTo>
                  <a:lnTo>
                    <a:pt x="1348" y="483"/>
                  </a:lnTo>
                  <a:lnTo>
                    <a:pt x="1344" y="486"/>
                  </a:lnTo>
                  <a:lnTo>
                    <a:pt x="1341" y="490"/>
                  </a:lnTo>
                  <a:lnTo>
                    <a:pt x="1330" y="490"/>
                  </a:lnTo>
                  <a:lnTo>
                    <a:pt x="1289" y="483"/>
                  </a:lnTo>
                  <a:lnTo>
                    <a:pt x="1258" y="483"/>
                  </a:lnTo>
                  <a:lnTo>
                    <a:pt x="1231" y="483"/>
                  </a:lnTo>
                  <a:lnTo>
                    <a:pt x="1217" y="486"/>
                  </a:lnTo>
                  <a:lnTo>
                    <a:pt x="1203" y="490"/>
                  </a:lnTo>
                  <a:lnTo>
                    <a:pt x="1193" y="497"/>
                  </a:lnTo>
                  <a:lnTo>
                    <a:pt x="1186" y="503"/>
                  </a:lnTo>
                  <a:lnTo>
                    <a:pt x="1168" y="517"/>
                  </a:lnTo>
                  <a:lnTo>
                    <a:pt x="1148" y="528"/>
                  </a:lnTo>
                  <a:lnTo>
                    <a:pt x="1127" y="538"/>
                  </a:lnTo>
                  <a:lnTo>
                    <a:pt x="1110" y="548"/>
                  </a:lnTo>
                  <a:lnTo>
                    <a:pt x="1093" y="565"/>
                  </a:lnTo>
                  <a:lnTo>
                    <a:pt x="1086" y="579"/>
                  </a:lnTo>
                  <a:lnTo>
                    <a:pt x="1100" y="572"/>
                  </a:lnTo>
                  <a:lnTo>
                    <a:pt x="1110" y="565"/>
                  </a:lnTo>
                  <a:lnTo>
                    <a:pt x="1134" y="548"/>
                  </a:lnTo>
                  <a:lnTo>
                    <a:pt x="1162" y="531"/>
                  </a:lnTo>
                  <a:lnTo>
                    <a:pt x="1175" y="521"/>
                  </a:lnTo>
                  <a:lnTo>
                    <a:pt x="1193" y="514"/>
                  </a:lnTo>
                  <a:lnTo>
                    <a:pt x="1206" y="510"/>
                  </a:lnTo>
                  <a:lnTo>
                    <a:pt x="1220" y="507"/>
                  </a:lnTo>
                  <a:lnTo>
                    <a:pt x="1227" y="510"/>
                  </a:lnTo>
                  <a:lnTo>
                    <a:pt x="1234" y="514"/>
                  </a:lnTo>
                  <a:lnTo>
                    <a:pt x="1237" y="517"/>
                  </a:lnTo>
                  <a:lnTo>
                    <a:pt x="1241" y="524"/>
                  </a:lnTo>
                  <a:lnTo>
                    <a:pt x="1241" y="531"/>
                  </a:lnTo>
                  <a:lnTo>
                    <a:pt x="1237" y="538"/>
                  </a:lnTo>
                  <a:lnTo>
                    <a:pt x="1231" y="541"/>
                  </a:lnTo>
                  <a:lnTo>
                    <a:pt x="1227" y="541"/>
                  </a:lnTo>
                  <a:lnTo>
                    <a:pt x="1210" y="538"/>
                  </a:lnTo>
                  <a:lnTo>
                    <a:pt x="1196" y="534"/>
                  </a:lnTo>
                  <a:lnTo>
                    <a:pt x="1186" y="538"/>
                  </a:lnTo>
                  <a:lnTo>
                    <a:pt x="1182" y="541"/>
                  </a:lnTo>
                  <a:lnTo>
                    <a:pt x="1206" y="552"/>
                  </a:lnTo>
                  <a:lnTo>
                    <a:pt x="1217" y="552"/>
                  </a:lnTo>
                  <a:lnTo>
                    <a:pt x="1227" y="552"/>
                  </a:lnTo>
                  <a:lnTo>
                    <a:pt x="1217" y="562"/>
                  </a:lnTo>
                  <a:lnTo>
                    <a:pt x="1213" y="572"/>
                  </a:lnTo>
                  <a:lnTo>
                    <a:pt x="1213" y="583"/>
                  </a:lnTo>
                  <a:lnTo>
                    <a:pt x="1217" y="590"/>
                  </a:lnTo>
                  <a:lnTo>
                    <a:pt x="1227" y="593"/>
                  </a:lnTo>
                  <a:lnTo>
                    <a:pt x="1234" y="596"/>
                  </a:lnTo>
                  <a:lnTo>
                    <a:pt x="1255" y="600"/>
                  </a:lnTo>
                  <a:lnTo>
                    <a:pt x="1275" y="600"/>
                  </a:lnTo>
                  <a:lnTo>
                    <a:pt x="1275" y="610"/>
                  </a:lnTo>
                  <a:lnTo>
                    <a:pt x="1262" y="614"/>
                  </a:lnTo>
                  <a:lnTo>
                    <a:pt x="1248" y="614"/>
                  </a:lnTo>
                  <a:lnTo>
                    <a:pt x="1224" y="627"/>
                  </a:lnTo>
                  <a:lnTo>
                    <a:pt x="1199" y="645"/>
                  </a:lnTo>
                  <a:lnTo>
                    <a:pt x="1182" y="648"/>
                  </a:lnTo>
                  <a:lnTo>
                    <a:pt x="1172" y="652"/>
                  </a:lnTo>
                  <a:lnTo>
                    <a:pt x="1165" y="652"/>
                  </a:lnTo>
                  <a:lnTo>
                    <a:pt x="1162" y="645"/>
                  </a:lnTo>
                  <a:lnTo>
                    <a:pt x="1165" y="634"/>
                  </a:lnTo>
                  <a:lnTo>
                    <a:pt x="1172" y="627"/>
                  </a:lnTo>
                  <a:lnTo>
                    <a:pt x="1182" y="624"/>
                  </a:lnTo>
                  <a:lnTo>
                    <a:pt x="1193" y="621"/>
                  </a:lnTo>
                  <a:lnTo>
                    <a:pt x="1213" y="617"/>
                  </a:lnTo>
                  <a:lnTo>
                    <a:pt x="1231" y="610"/>
                  </a:lnTo>
                  <a:lnTo>
                    <a:pt x="1217" y="603"/>
                  </a:lnTo>
                  <a:lnTo>
                    <a:pt x="1206" y="600"/>
                  </a:lnTo>
                  <a:lnTo>
                    <a:pt x="1189" y="607"/>
                  </a:lnTo>
                  <a:lnTo>
                    <a:pt x="1179" y="614"/>
                  </a:lnTo>
                  <a:lnTo>
                    <a:pt x="1172" y="617"/>
                  </a:lnTo>
                  <a:lnTo>
                    <a:pt x="1165" y="617"/>
                  </a:lnTo>
                  <a:lnTo>
                    <a:pt x="1162" y="6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59" name="Freeform 467"/>
            <p:cNvSpPr>
              <a:spLocks/>
            </p:cNvSpPr>
            <p:nvPr/>
          </p:nvSpPr>
          <p:spPr bwMode="auto">
            <a:xfrm>
              <a:off x="1601070" y="2590603"/>
              <a:ext cx="2433301" cy="1130865"/>
            </a:xfrm>
            <a:custGeom>
              <a:avLst/>
              <a:gdLst>
                <a:gd name="T0" fmla="*/ 2390 w 1441"/>
                <a:gd name="T1" fmla="*/ 1023 h 686"/>
                <a:gd name="T2" fmla="*/ 2174 w 1441"/>
                <a:gd name="T3" fmla="*/ 1124 h 686"/>
                <a:gd name="T4" fmla="*/ 1883 w 1441"/>
                <a:gd name="T5" fmla="*/ 1231 h 686"/>
                <a:gd name="T6" fmla="*/ 1769 w 1441"/>
                <a:gd name="T7" fmla="*/ 1219 h 686"/>
                <a:gd name="T8" fmla="*/ 1855 w 1441"/>
                <a:gd name="T9" fmla="*/ 1155 h 686"/>
                <a:gd name="T10" fmla="*/ 1869 w 1441"/>
                <a:gd name="T11" fmla="*/ 1084 h 686"/>
                <a:gd name="T12" fmla="*/ 1703 w 1441"/>
                <a:gd name="T13" fmla="*/ 978 h 686"/>
                <a:gd name="T14" fmla="*/ 1603 w 1441"/>
                <a:gd name="T15" fmla="*/ 986 h 686"/>
                <a:gd name="T16" fmla="*/ 1449 w 1441"/>
                <a:gd name="T17" fmla="*/ 972 h 686"/>
                <a:gd name="T18" fmla="*/ 1371 w 1441"/>
                <a:gd name="T19" fmla="*/ 928 h 686"/>
                <a:gd name="T20" fmla="*/ 211 w 1441"/>
                <a:gd name="T21" fmla="*/ 928 h 686"/>
                <a:gd name="T22" fmla="*/ 100 w 1441"/>
                <a:gd name="T23" fmla="*/ 852 h 686"/>
                <a:gd name="T24" fmla="*/ 100 w 1441"/>
                <a:gd name="T25" fmla="*/ 767 h 686"/>
                <a:gd name="T26" fmla="*/ 129 w 1441"/>
                <a:gd name="T27" fmla="*/ 696 h 686"/>
                <a:gd name="T28" fmla="*/ 188 w 1441"/>
                <a:gd name="T29" fmla="*/ 602 h 686"/>
                <a:gd name="T30" fmla="*/ 79 w 1441"/>
                <a:gd name="T31" fmla="*/ 488 h 686"/>
                <a:gd name="T32" fmla="*/ 495 w 1441"/>
                <a:gd name="T33" fmla="*/ 90 h 686"/>
                <a:gd name="T34" fmla="*/ 935 w 1441"/>
                <a:gd name="T35" fmla="*/ 82 h 686"/>
                <a:gd name="T36" fmla="*/ 1081 w 1441"/>
                <a:gd name="T37" fmla="*/ 94 h 686"/>
                <a:gd name="T38" fmla="*/ 1328 w 1441"/>
                <a:gd name="T39" fmla="*/ 170 h 686"/>
                <a:gd name="T40" fmla="*/ 1631 w 1441"/>
                <a:gd name="T41" fmla="*/ 139 h 686"/>
                <a:gd name="T42" fmla="*/ 1869 w 1441"/>
                <a:gd name="T43" fmla="*/ 158 h 686"/>
                <a:gd name="T44" fmla="*/ 1917 w 1441"/>
                <a:gd name="T45" fmla="*/ 158 h 686"/>
                <a:gd name="T46" fmla="*/ 1992 w 1441"/>
                <a:gd name="T47" fmla="*/ 139 h 686"/>
                <a:gd name="T48" fmla="*/ 2009 w 1441"/>
                <a:gd name="T49" fmla="*/ 82 h 686"/>
                <a:gd name="T50" fmla="*/ 2154 w 1441"/>
                <a:gd name="T51" fmla="*/ 38 h 686"/>
                <a:gd name="T52" fmla="*/ 2154 w 1441"/>
                <a:gd name="T53" fmla="*/ 126 h 686"/>
                <a:gd name="T54" fmla="*/ 2217 w 1441"/>
                <a:gd name="T55" fmla="*/ 139 h 686"/>
                <a:gd name="T56" fmla="*/ 2350 w 1441"/>
                <a:gd name="T57" fmla="*/ 94 h 686"/>
                <a:gd name="T58" fmla="*/ 2450 w 1441"/>
                <a:gd name="T59" fmla="*/ 126 h 686"/>
                <a:gd name="T60" fmla="*/ 2306 w 1441"/>
                <a:gd name="T61" fmla="*/ 202 h 686"/>
                <a:gd name="T62" fmla="*/ 2167 w 1441"/>
                <a:gd name="T63" fmla="*/ 240 h 686"/>
                <a:gd name="T64" fmla="*/ 2058 w 1441"/>
                <a:gd name="T65" fmla="*/ 245 h 686"/>
                <a:gd name="T66" fmla="*/ 1964 w 1441"/>
                <a:gd name="T67" fmla="*/ 318 h 686"/>
                <a:gd name="T68" fmla="*/ 1914 w 1441"/>
                <a:gd name="T69" fmla="*/ 350 h 686"/>
                <a:gd name="T70" fmla="*/ 1723 w 1441"/>
                <a:gd name="T71" fmla="*/ 445 h 686"/>
                <a:gd name="T72" fmla="*/ 1703 w 1441"/>
                <a:gd name="T73" fmla="*/ 558 h 686"/>
                <a:gd name="T74" fmla="*/ 1784 w 1441"/>
                <a:gd name="T75" fmla="*/ 591 h 686"/>
                <a:gd name="T76" fmla="*/ 1972 w 1441"/>
                <a:gd name="T77" fmla="*/ 677 h 686"/>
                <a:gd name="T78" fmla="*/ 2009 w 1441"/>
                <a:gd name="T79" fmla="*/ 723 h 686"/>
                <a:gd name="T80" fmla="*/ 2024 w 1441"/>
                <a:gd name="T81" fmla="*/ 852 h 686"/>
                <a:gd name="T82" fmla="*/ 2188 w 1441"/>
                <a:gd name="T83" fmla="*/ 684 h 686"/>
                <a:gd name="T84" fmla="*/ 2312 w 1441"/>
                <a:gd name="T85" fmla="*/ 488 h 686"/>
                <a:gd name="T86" fmla="*/ 2412 w 1441"/>
                <a:gd name="T87" fmla="*/ 364 h 686"/>
                <a:gd name="T88" fmla="*/ 2610 w 1441"/>
                <a:gd name="T89" fmla="*/ 421 h 686"/>
                <a:gd name="T90" fmla="*/ 2646 w 1441"/>
                <a:gd name="T91" fmla="*/ 515 h 686"/>
                <a:gd name="T92" fmla="*/ 2747 w 1441"/>
                <a:gd name="T93" fmla="*/ 515 h 686"/>
                <a:gd name="T94" fmla="*/ 2856 w 1441"/>
                <a:gd name="T95" fmla="*/ 535 h 686"/>
                <a:gd name="T96" fmla="*/ 2870 w 1441"/>
                <a:gd name="T97" fmla="*/ 609 h 686"/>
                <a:gd name="T98" fmla="*/ 2890 w 1441"/>
                <a:gd name="T99" fmla="*/ 741 h 686"/>
                <a:gd name="T100" fmla="*/ 3029 w 1441"/>
                <a:gd name="T101" fmla="*/ 767 h 686"/>
                <a:gd name="T102" fmla="*/ 2964 w 1441"/>
                <a:gd name="T103" fmla="*/ 828 h 686"/>
                <a:gd name="T104" fmla="*/ 2849 w 1441"/>
                <a:gd name="T105" fmla="*/ 865 h 686"/>
                <a:gd name="T106" fmla="*/ 2710 w 1441"/>
                <a:gd name="T107" fmla="*/ 880 h 686"/>
                <a:gd name="T108" fmla="*/ 2455 w 1441"/>
                <a:gd name="T109" fmla="*/ 940 h 686"/>
                <a:gd name="T110" fmla="*/ 2386 w 1441"/>
                <a:gd name="T111" fmla="*/ 999 h 686"/>
                <a:gd name="T112" fmla="*/ 2602 w 1441"/>
                <a:gd name="T113" fmla="*/ 940 h 686"/>
                <a:gd name="T114" fmla="*/ 2493 w 1441"/>
                <a:gd name="T115" fmla="*/ 978 h 686"/>
                <a:gd name="T116" fmla="*/ 2551 w 1441"/>
                <a:gd name="T117" fmla="*/ 1040 h 686"/>
                <a:gd name="T118" fmla="*/ 2680 w 1441"/>
                <a:gd name="T119" fmla="*/ 1109 h 686"/>
                <a:gd name="T120" fmla="*/ 2450 w 1441"/>
                <a:gd name="T121" fmla="*/ 1187 h 686"/>
                <a:gd name="T122" fmla="*/ 2559 w 1441"/>
                <a:gd name="T123" fmla="*/ 1096 h 686"/>
                <a:gd name="T124" fmla="*/ 2441 w 1441"/>
                <a:gd name="T125" fmla="*/ 1124 h 6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441" h="686">
                  <a:moveTo>
                    <a:pt x="1162" y="617"/>
                  </a:moveTo>
                  <a:lnTo>
                    <a:pt x="1162" y="586"/>
                  </a:lnTo>
                  <a:lnTo>
                    <a:pt x="1168" y="576"/>
                  </a:lnTo>
                  <a:lnTo>
                    <a:pt x="1172" y="559"/>
                  </a:lnTo>
                  <a:lnTo>
                    <a:pt x="1165" y="562"/>
                  </a:lnTo>
                  <a:lnTo>
                    <a:pt x="1148" y="559"/>
                  </a:lnTo>
                  <a:lnTo>
                    <a:pt x="1137" y="562"/>
                  </a:lnTo>
                  <a:lnTo>
                    <a:pt x="1127" y="572"/>
                  </a:lnTo>
                  <a:lnTo>
                    <a:pt x="1120" y="583"/>
                  </a:lnTo>
                  <a:lnTo>
                    <a:pt x="1110" y="593"/>
                  </a:lnTo>
                  <a:lnTo>
                    <a:pt x="1096" y="607"/>
                  </a:lnTo>
                  <a:lnTo>
                    <a:pt x="1079" y="610"/>
                  </a:lnTo>
                  <a:lnTo>
                    <a:pt x="1058" y="614"/>
                  </a:lnTo>
                  <a:lnTo>
                    <a:pt x="1034" y="617"/>
                  </a:lnTo>
                  <a:lnTo>
                    <a:pt x="1000" y="617"/>
                  </a:lnTo>
                  <a:lnTo>
                    <a:pt x="986" y="638"/>
                  </a:lnTo>
                  <a:lnTo>
                    <a:pt x="965" y="652"/>
                  </a:lnTo>
                  <a:lnTo>
                    <a:pt x="944" y="662"/>
                  </a:lnTo>
                  <a:lnTo>
                    <a:pt x="924" y="669"/>
                  </a:lnTo>
                  <a:lnTo>
                    <a:pt x="896" y="676"/>
                  </a:lnTo>
                  <a:lnTo>
                    <a:pt x="886" y="679"/>
                  </a:lnTo>
                  <a:lnTo>
                    <a:pt x="876" y="679"/>
                  </a:lnTo>
                  <a:lnTo>
                    <a:pt x="855" y="683"/>
                  </a:lnTo>
                  <a:lnTo>
                    <a:pt x="831" y="686"/>
                  </a:lnTo>
                  <a:lnTo>
                    <a:pt x="827" y="686"/>
                  </a:lnTo>
                  <a:lnTo>
                    <a:pt x="824" y="686"/>
                  </a:lnTo>
                  <a:lnTo>
                    <a:pt x="841" y="669"/>
                  </a:lnTo>
                  <a:lnTo>
                    <a:pt x="855" y="655"/>
                  </a:lnTo>
                  <a:lnTo>
                    <a:pt x="858" y="634"/>
                  </a:lnTo>
                  <a:lnTo>
                    <a:pt x="869" y="617"/>
                  </a:lnTo>
                  <a:lnTo>
                    <a:pt x="876" y="617"/>
                  </a:lnTo>
                  <a:lnTo>
                    <a:pt x="879" y="624"/>
                  </a:lnTo>
                  <a:lnTo>
                    <a:pt x="882" y="634"/>
                  </a:lnTo>
                  <a:lnTo>
                    <a:pt x="893" y="631"/>
                  </a:lnTo>
                  <a:lnTo>
                    <a:pt x="907" y="627"/>
                  </a:lnTo>
                  <a:lnTo>
                    <a:pt x="907" y="614"/>
                  </a:lnTo>
                  <a:lnTo>
                    <a:pt x="900" y="607"/>
                  </a:lnTo>
                  <a:lnTo>
                    <a:pt x="896" y="600"/>
                  </a:lnTo>
                  <a:lnTo>
                    <a:pt x="889" y="596"/>
                  </a:lnTo>
                  <a:lnTo>
                    <a:pt x="879" y="593"/>
                  </a:lnTo>
                  <a:lnTo>
                    <a:pt x="855" y="593"/>
                  </a:lnTo>
                  <a:lnTo>
                    <a:pt x="838" y="590"/>
                  </a:lnTo>
                  <a:lnTo>
                    <a:pt x="834" y="576"/>
                  </a:lnTo>
                  <a:lnTo>
                    <a:pt x="831" y="559"/>
                  </a:lnTo>
                  <a:lnTo>
                    <a:pt x="824" y="552"/>
                  </a:lnTo>
                  <a:lnTo>
                    <a:pt x="817" y="548"/>
                  </a:lnTo>
                  <a:lnTo>
                    <a:pt x="810" y="538"/>
                  </a:lnTo>
                  <a:lnTo>
                    <a:pt x="807" y="524"/>
                  </a:lnTo>
                  <a:lnTo>
                    <a:pt x="796" y="524"/>
                  </a:lnTo>
                  <a:lnTo>
                    <a:pt x="782" y="524"/>
                  </a:lnTo>
                  <a:lnTo>
                    <a:pt x="769" y="531"/>
                  </a:lnTo>
                  <a:lnTo>
                    <a:pt x="765" y="534"/>
                  </a:lnTo>
                  <a:lnTo>
                    <a:pt x="762" y="541"/>
                  </a:lnTo>
                  <a:lnTo>
                    <a:pt x="758" y="545"/>
                  </a:lnTo>
                  <a:lnTo>
                    <a:pt x="751" y="548"/>
                  </a:lnTo>
                  <a:lnTo>
                    <a:pt x="734" y="545"/>
                  </a:lnTo>
                  <a:lnTo>
                    <a:pt x="720" y="538"/>
                  </a:lnTo>
                  <a:lnTo>
                    <a:pt x="714" y="541"/>
                  </a:lnTo>
                  <a:lnTo>
                    <a:pt x="703" y="538"/>
                  </a:lnTo>
                  <a:lnTo>
                    <a:pt x="689" y="534"/>
                  </a:lnTo>
                  <a:lnTo>
                    <a:pt x="686" y="534"/>
                  </a:lnTo>
                  <a:lnTo>
                    <a:pt x="679" y="534"/>
                  </a:lnTo>
                  <a:lnTo>
                    <a:pt x="672" y="531"/>
                  </a:lnTo>
                  <a:lnTo>
                    <a:pt x="669" y="528"/>
                  </a:lnTo>
                  <a:lnTo>
                    <a:pt x="665" y="521"/>
                  </a:lnTo>
                  <a:lnTo>
                    <a:pt x="662" y="510"/>
                  </a:lnTo>
                  <a:lnTo>
                    <a:pt x="652" y="510"/>
                  </a:lnTo>
                  <a:lnTo>
                    <a:pt x="652" y="517"/>
                  </a:lnTo>
                  <a:lnTo>
                    <a:pt x="652" y="524"/>
                  </a:lnTo>
                  <a:lnTo>
                    <a:pt x="100" y="524"/>
                  </a:lnTo>
                  <a:lnTo>
                    <a:pt x="104" y="514"/>
                  </a:lnTo>
                  <a:lnTo>
                    <a:pt x="100" y="510"/>
                  </a:lnTo>
                  <a:lnTo>
                    <a:pt x="97" y="503"/>
                  </a:lnTo>
                  <a:lnTo>
                    <a:pt x="93" y="497"/>
                  </a:lnTo>
                  <a:lnTo>
                    <a:pt x="86" y="497"/>
                  </a:lnTo>
                  <a:lnTo>
                    <a:pt x="83" y="490"/>
                  </a:lnTo>
                  <a:lnTo>
                    <a:pt x="73" y="486"/>
                  </a:lnTo>
                  <a:lnTo>
                    <a:pt x="62" y="479"/>
                  </a:lnTo>
                  <a:lnTo>
                    <a:pt x="52" y="476"/>
                  </a:lnTo>
                  <a:lnTo>
                    <a:pt x="48" y="469"/>
                  </a:lnTo>
                  <a:lnTo>
                    <a:pt x="62" y="455"/>
                  </a:lnTo>
                  <a:lnTo>
                    <a:pt x="76" y="441"/>
                  </a:lnTo>
                  <a:lnTo>
                    <a:pt x="66" y="441"/>
                  </a:lnTo>
                  <a:lnTo>
                    <a:pt x="59" y="438"/>
                  </a:lnTo>
                  <a:lnTo>
                    <a:pt x="59" y="428"/>
                  </a:lnTo>
                  <a:lnTo>
                    <a:pt x="59" y="421"/>
                  </a:lnTo>
                  <a:lnTo>
                    <a:pt x="48" y="421"/>
                  </a:lnTo>
                  <a:lnTo>
                    <a:pt x="52" y="414"/>
                  </a:lnTo>
                  <a:lnTo>
                    <a:pt x="48" y="410"/>
                  </a:lnTo>
                  <a:lnTo>
                    <a:pt x="45" y="410"/>
                  </a:lnTo>
                  <a:lnTo>
                    <a:pt x="52" y="397"/>
                  </a:lnTo>
                  <a:lnTo>
                    <a:pt x="59" y="390"/>
                  </a:lnTo>
                  <a:lnTo>
                    <a:pt x="59" y="386"/>
                  </a:lnTo>
                  <a:lnTo>
                    <a:pt x="62" y="383"/>
                  </a:lnTo>
                  <a:lnTo>
                    <a:pt x="66" y="379"/>
                  </a:lnTo>
                  <a:lnTo>
                    <a:pt x="73" y="376"/>
                  </a:lnTo>
                  <a:lnTo>
                    <a:pt x="83" y="376"/>
                  </a:lnTo>
                  <a:lnTo>
                    <a:pt x="90" y="369"/>
                  </a:lnTo>
                  <a:lnTo>
                    <a:pt x="100" y="362"/>
                  </a:lnTo>
                  <a:lnTo>
                    <a:pt x="100" y="355"/>
                  </a:lnTo>
                  <a:lnTo>
                    <a:pt x="97" y="341"/>
                  </a:lnTo>
                  <a:lnTo>
                    <a:pt x="90" y="331"/>
                  </a:lnTo>
                  <a:lnTo>
                    <a:pt x="93" y="317"/>
                  </a:lnTo>
                  <a:lnTo>
                    <a:pt x="97" y="304"/>
                  </a:lnTo>
                  <a:lnTo>
                    <a:pt x="90" y="283"/>
                  </a:lnTo>
                  <a:lnTo>
                    <a:pt x="83" y="262"/>
                  </a:lnTo>
                  <a:lnTo>
                    <a:pt x="66" y="273"/>
                  </a:lnTo>
                  <a:lnTo>
                    <a:pt x="48" y="276"/>
                  </a:lnTo>
                  <a:lnTo>
                    <a:pt x="42" y="273"/>
                  </a:lnTo>
                  <a:lnTo>
                    <a:pt x="38" y="269"/>
                  </a:lnTo>
                  <a:lnTo>
                    <a:pt x="38" y="259"/>
                  </a:lnTo>
                  <a:lnTo>
                    <a:pt x="45" y="248"/>
                  </a:lnTo>
                  <a:lnTo>
                    <a:pt x="24" y="248"/>
                  </a:lnTo>
                  <a:lnTo>
                    <a:pt x="0" y="248"/>
                  </a:lnTo>
                  <a:lnTo>
                    <a:pt x="228" y="49"/>
                  </a:lnTo>
                  <a:lnTo>
                    <a:pt x="235" y="49"/>
                  </a:lnTo>
                  <a:lnTo>
                    <a:pt x="241" y="49"/>
                  </a:lnTo>
                  <a:lnTo>
                    <a:pt x="266" y="59"/>
                  </a:lnTo>
                  <a:lnTo>
                    <a:pt x="290" y="69"/>
                  </a:lnTo>
                  <a:lnTo>
                    <a:pt x="366" y="49"/>
                  </a:lnTo>
                  <a:lnTo>
                    <a:pt x="424" y="49"/>
                  </a:lnTo>
                  <a:lnTo>
                    <a:pt x="445" y="45"/>
                  </a:lnTo>
                  <a:lnTo>
                    <a:pt x="462" y="38"/>
                  </a:lnTo>
                  <a:lnTo>
                    <a:pt x="462" y="45"/>
                  </a:lnTo>
                  <a:lnTo>
                    <a:pt x="465" y="52"/>
                  </a:lnTo>
                  <a:lnTo>
                    <a:pt x="469" y="56"/>
                  </a:lnTo>
                  <a:lnTo>
                    <a:pt x="476" y="59"/>
                  </a:lnTo>
                  <a:lnTo>
                    <a:pt x="490" y="56"/>
                  </a:lnTo>
                  <a:lnTo>
                    <a:pt x="500" y="49"/>
                  </a:lnTo>
                  <a:lnTo>
                    <a:pt x="514" y="52"/>
                  </a:lnTo>
                  <a:lnTo>
                    <a:pt x="531" y="49"/>
                  </a:lnTo>
                  <a:lnTo>
                    <a:pt x="541" y="49"/>
                  </a:lnTo>
                  <a:lnTo>
                    <a:pt x="545" y="49"/>
                  </a:lnTo>
                  <a:lnTo>
                    <a:pt x="586" y="56"/>
                  </a:lnTo>
                  <a:lnTo>
                    <a:pt x="634" y="69"/>
                  </a:lnTo>
                  <a:lnTo>
                    <a:pt x="621" y="80"/>
                  </a:lnTo>
                  <a:lnTo>
                    <a:pt x="607" y="87"/>
                  </a:lnTo>
                  <a:lnTo>
                    <a:pt x="631" y="93"/>
                  </a:lnTo>
                  <a:lnTo>
                    <a:pt x="655" y="93"/>
                  </a:lnTo>
                  <a:lnTo>
                    <a:pt x="676" y="90"/>
                  </a:lnTo>
                  <a:lnTo>
                    <a:pt x="693" y="87"/>
                  </a:lnTo>
                  <a:lnTo>
                    <a:pt x="707" y="93"/>
                  </a:lnTo>
                  <a:lnTo>
                    <a:pt x="720" y="104"/>
                  </a:lnTo>
                  <a:lnTo>
                    <a:pt x="727" y="87"/>
                  </a:lnTo>
                  <a:lnTo>
                    <a:pt x="776" y="76"/>
                  </a:lnTo>
                  <a:lnTo>
                    <a:pt x="803" y="83"/>
                  </a:lnTo>
                  <a:lnTo>
                    <a:pt x="831" y="90"/>
                  </a:lnTo>
                  <a:lnTo>
                    <a:pt x="848" y="87"/>
                  </a:lnTo>
                  <a:lnTo>
                    <a:pt x="862" y="83"/>
                  </a:lnTo>
                  <a:lnTo>
                    <a:pt x="872" y="87"/>
                  </a:lnTo>
                  <a:lnTo>
                    <a:pt x="882" y="90"/>
                  </a:lnTo>
                  <a:lnTo>
                    <a:pt x="889" y="87"/>
                  </a:lnTo>
                  <a:lnTo>
                    <a:pt x="896" y="80"/>
                  </a:lnTo>
                  <a:lnTo>
                    <a:pt x="903" y="76"/>
                  </a:lnTo>
                  <a:lnTo>
                    <a:pt x="907" y="73"/>
                  </a:lnTo>
                  <a:lnTo>
                    <a:pt x="920" y="73"/>
                  </a:lnTo>
                  <a:lnTo>
                    <a:pt x="917" y="80"/>
                  </a:lnTo>
                  <a:lnTo>
                    <a:pt x="913" y="87"/>
                  </a:lnTo>
                  <a:lnTo>
                    <a:pt x="913" y="90"/>
                  </a:lnTo>
                  <a:lnTo>
                    <a:pt x="913" y="93"/>
                  </a:lnTo>
                  <a:lnTo>
                    <a:pt x="927" y="93"/>
                  </a:lnTo>
                  <a:lnTo>
                    <a:pt x="927" y="87"/>
                  </a:lnTo>
                  <a:lnTo>
                    <a:pt x="927" y="76"/>
                  </a:lnTo>
                  <a:lnTo>
                    <a:pt x="948" y="76"/>
                  </a:lnTo>
                  <a:lnTo>
                    <a:pt x="965" y="73"/>
                  </a:lnTo>
                  <a:lnTo>
                    <a:pt x="972" y="69"/>
                  </a:lnTo>
                  <a:lnTo>
                    <a:pt x="975" y="66"/>
                  </a:lnTo>
                  <a:lnTo>
                    <a:pt x="979" y="59"/>
                  </a:lnTo>
                  <a:lnTo>
                    <a:pt x="979" y="52"/>
                  </a:lnTo>
                  <a:lnTo>
                    <a:pt x="972" y="52"/>
                  </a:lnTo>
                  <a:lnTo>
                    <a:pt x="962" y="52"/>
                  </a:lnTo>
                  <a:lnTo>
                    <a:pt x="955" y="45"/>
                  </a:lnTo>
                  <a:lnTo>
                    <a:pt x="955" y="35"/>
                  </a:lnTo>
                  <a:lnTo>
                    <a:pt x="958" y="28"/>
                  </a:lnTo>
                  <a:lnTo>
                    <a:pt x="975" y="14"/>
                  </a:lnTo>
                  <a:lnTo>
                    <a:pt x="993" y="4"/>
                  </a:lnTo>
                  <a:lnTo>
                    <a:pt x="1007" y="0"/>
                  </a:lnTo>
                  <a:lnTo>
                    <a:pt x="1013" y="0"/>
                  </a:lnTo>
                  <a:lnTo>
                    <a:pt x="1020" y="0"/>
                  </a:lnTo>
                  <a:lnTo>
                    <a:pt x="1024" y="21"/>
                  </a:lnTo>
                  <a:lnTo>
                    <a:pt x="1027" y="38"/>
                  </a:lnTo>
                  <a:lnTo>
                    <a:pt x="1020" y="45"/>
                  </a:lnTo>
                  <a:lnTo>
                    <a:pt x="1013" y="49"/>
                  </a:lnTo>
                  <a:lnTo>
                    <a:pt x="1020" y="52"/>
                  </a:lnTo>
                  <a:lnTo>
                    <a:pt x="1024" y="52"/>
                  </a:lnTo>
                  <a:lnTo>
                    <a:pt x="1020" y="59"/>
                  </a:lnTo>
                  <a:lnTo>
                    <a:pt x="1020" y="69"/>
                  </a:lnTo>
                  <a:lnTo>
                    <a:pt x="1024" y="69"/>
                  </a:lnTo>
                  <a:lnTo>
                    <a:pt x="1027" y="69"/>
                  </a:lnTo>
                  <a:lnTo>
                    <a:pt x="1027" y="66"/>
                  </a:lnTo>
                  <a:lnTo>
                    <a:pt x="1038" y="59"/>
                  </a:lnTo>
                  <a:lnTo>
                    <a:pt x="1044" y="56"/>
                  </a:lnTo>
                  <a:lnTo>
                    <a:pt x="1055" y="59"/>
                  </a:lnTo>
                  <a:lnTo>
                    <a:pt x="1065" y="59"/>
                  </a:lnTo>
                  <a:lnTo>
                    <a:pt x="1055" y="76"/>
                  </a:lnTo>
                  <a:lnTo>
                    <a:pt x="1044" y="90"/>
                  </a:lnTo>
                  <a:lnTo>
                    <a:pt x="1055" y="90"/>
                  </a:lnTo>
                  <a:lnTo>
                    <a:pt x="1062" y="90"/>
                  </a:lnTo>
                  <a:lnTo>
                    <a:pt x="1072" y="83"/>
                  </a:lnTo>
                  <a:lnTo>
                    <a:pt x="1086" y="73"/>
                  </a:lnTo>
                  <a:lnTo>
                    <a:pt x="1100" y="66"/>
                  </a:lnTo>
                  <a:lnTo>
                    <a:pt x="1113" y="62"/>
                  </a:lnTo>
                  <a:lnTo>
                    <a:pt x="1117" y="52"/>
                  </a:lnTo>
                  <a:lnTo>
                    <a:pt x="1124" y="45"/>
                  </a:lnTo>
                  <a:lnTo>
                    <a:pt x="1134" y="38"/>
                  </a:lnTo>
                  <a:lnTo>
                    <a:pt x="1148" y="38"/>
                  </a:lnTo>
                  <a:lnTo>
                    <a:pt x="1158" y="42"/>
                  </a:lnTo>
                  <a:lnTo>
                    <a:pt x="1172" y="45"/>
                  </a:lnTo>
                  <a:lnTo>
                    <a:pt x="1172" y="52"/>
                  </a:lnTo>
                  <a:lnTo>
                    <a:pt x="1172" y="59"/>
                  </a:lnTo>
                  <a:lnTo>
                    <a:pt x="1165" y="69"/>
                  </a:lnTo>
                  <a:lnTo>
                    <a:pt x="1155" y="76"/>
                  </a:lnTo>
                  <a:lnTo>
                    <a:pt x="1148" y="90"/>
                  </a:lnTo>
                  <a:lnTo>
                    <a:pt x="1141" y="104"/>
                  </a:lnTo>
                  <a:lnTo>
                    <a:pt x="1127" y="111"/>
                  </a:lnTo>
                  <a:lnTo>
                    <a:pt x="1113" y="114"/>
                  </a:lnTo>
                  <a:lnTo>
                    <a:pt x="1103" y="111"/>
                  </a:lnTo>
                  <a:lnTo>
                    <a:pt x="1096" y="104"/>
                  </a:lnTo>
                  <a:lnTo>
                    <a:pt x="1096" y="111"/>
                  </a:lnTo>
                  <a:lnTo>
                    <a:pt x="1096" y="118"/>
                  </a:lnTo>
                  <a:lnTo>
                    <a:pt x="1086" y="118"/>
                  </a:lnTo>
                  <a:lnTo>
                    <a:pt x="1079" y="121"/>
                  </a:lnTo>
                  <a:lnTo>
                    <a:pt x="1069" y="118"/>
                  </a:lnTo>
                  <a:lnTo>
                    <a:pt x="1058" y="111"/>
                  </a:lnTo>
                  <a:lnTo>
                    <a:pt x="1051" y="118"/>
                  </a:lnTo>
                  <a:lnTo>
                    <a:pt x="1041" y="124"/>
                  </a:lnTo>
                  <a:lnTo>
                    <a:pt x="1031" y="131"/>
                  </a:lnTo>
                  <a:lnTo>
                    <a:pt x="1020" y="135"/>
                  </a:lnTo>
                  <a:lnTo>
                    <a:pt x="1000" y="131"/>
                  </a:lnTo>
                  <a:lnTo>
                    <a:pt x="989" y="124"/>
                  </a:lnTo>
                  <a:lnTo>
                    <a:pt x="972" y="124"/>
                  </a:lnTo>
                  <a:lnTo>
                    <a:pt x="975" y="131"/>
                  </a:lnTo>
                  <a:lnTo>
                    <a:pt x="979" y="135"/>
                  </a:lnTo>
                  <a:lnTo>
                    <a:pt x="986" y="138"/>
                  </a:lnTo>
                  <a:lnTo>
                    <a:pt x="989" y="138"/>
                  </a:lnTo>
                  <a:lnTo>
                    <a:pt x="1003" y="138"/>
                  </a:lnTo>
                  <a:lnTo>
                    <a:pt x="1020" y="138"/>
                  </a:lnTo>
                  <a:lnTo>
                    <a:pt x="1020" y="142"/>
                  </a:lnTo>
                  <a:lnTo>
                    <a:pt x="1020" y="149"/>
                  </a:lnTo>
                  <a:lnTo>
                    <a:pt x="979" y="166"/>
                  </a:lnTo>
                  <a:lnTo>
                    <a:pt x="934" y="176"/>
                  </a:lnTo>
                  <a:lnTo>
                    <a:pt x="903" y="169"/>
                  </a:lnTo>
                  <a:lnTo>
                    <a:pt x="896" y="169"/>
                  </a:lnTo>
                  <a:lnTo>
                    <a:pt x="913" y="173"/>
                  </a:lnTo>
                  <a:lnTo>
                    <a:pt x="927" y="183"/>
                  </a:lnTo>
                  <a:lnTo>
                    <a:pt x="917" y="190"/>
                  </a:lnTo>
                  <a:lnTo>
                    <a:pt x="910" y="193"/>
                  </a:lnTo>
                  <a:lnTo>
                    <a:pt x="900" y="197"/>
                  </a:lnTo>
                  <a:lnTo>
                    <a:pt x="889" y="197"/>
                  </a:lnTo>
                  <a:lnTo>
                    <a:pt x="876" y="207"/>
                  </a:lnTo>
                  <a:lnTo>
                    <a:pt x="862" y="211"/>
                  </a:lnTo>
                  <a:lnTo>
                    <a:pt x="862" y="217"/>
                  </a:lnTo>
                  <a:lnTo>
                    <a:pt x="862" y="221"/>
                  </a:lnTo>
                  <a:lnTo>
                    <a:pt x="841" y="228"/>
                  </a:lnTo>
                  <a:lnTo>
                    <a:pt x="820" y="245"/>
                  </a:lnTo>
                  <a:lnTo>
                    <a:pt x="810" y="255"/>
                  </a:lnTo>
                  <a:lnTo>
                    <a:pt x="803" y="266"/>
                  </a:lnTo>
                  <a:lnTo>
                    <a:pt x="796" y="279"/>
                  </a:lnTo>
                  <a:lnTo>
                    <a:pt x="796" y="290"/>
                  </a:lnTo>
                  <a:lnTo>
                    <a:pt x="814" y="290"/>
                  </a:lnTo>
                  <a:lnTo>
                    <a:pt x="810" y="307"/>
                  </a:lnTo>
                  <a:lnTo>
                    <a:pt x="814" y="317"/>
                  </a:lnTo>
                  <a:lnTo>
                    <a:pt x="807" y="324"/>
                  </a:lnTo>
                  <a:lnTo>
                    <a:pt x="810" y="328"/>
                  </a:lnTo>
                  <a:lnTo>
                    <a:pt x="817" y="331"/>
                  </a:lnTo>
                  <a:lnTo>
                    <a:pt x="848" y="324"/>
                  </a:lnTo>
                  <a:lnTo>
                    <a:pt x="876" y="348"/>
                  </a:lnTo>
                  <a:lnTo>
                    <a:pt x="907" y="369"/>
                  </a:lnTo>
                  <a:lnTo>
                    <a:pt x="910" y="376"/>
                  </a:lnTo>
                  <a:lnTo>
                    <a:pt x="913" y="379"/>
                  </a:lnTo>
                  <a:lnTo>
                    <a:pt x="917" y="379"/>
                  </a:lnTo>
                  <a:lnTo>
                    <a:pt x="924" y="376"/>
                  </a:lnTo>
                  <a:lnTo>
                    <a:pt x="938" y="372"/>
                  </a:lnTo>
                  <a:lnTo>
                    <a:pt x="941" y="369"/>
                  </a:lnTo>
                  <a:lnTo>
                    <a:pt x="962" y="376"/>
                  </a:lnTo>
                  <a:lnTo>
                    <a:pt x="955" y="386"/>
                  </a:lnTo>
                  <a:lnTo>
                    <a:pt x="948" y="390"/>
                  </a:lnTo>
                  <a:lnTo>
                    <a:pt x="955" y="397"/>
                  </a:lnTo>
                  <a:lnTo>
                    <a:pt x="944" y="414"/>
                  </a:lnTo>
                  <a:lnTo>
                    <a:pt x="941" y="434"/>
                  </a:lnTo>
                  <a:lnTo>
                    <a:pt x="941" y="441"/>
                  </a:lnTo>
                  <a:lnTo>
                    <a:pt x="948" y="452"/>
                  </a:lnTo>
                  <a:lnTo>
                    <a:pt x="955" y="459"/>
                  </a:lnTo>
                  <a:lnTo>
                    <a:pt x="962" y="462"/>
                  </a:lnTo>
                  <a:lnTo>
                    <a:pt x="962" y="469"/>
                  </a:lnTo>
                  <a:lnTo>
                    <a:pt x="965" y="472"/>
                  </a:lnTo>
                  <a:lnTo>
                    <a:pt x="986" y="455"/>
                  </a:lnTo>
                  <a:lnTo>
                    <a:pt x="1000" y="434"/>
                  </a:lnTo>
                  <a:lnTo>
                    <a:pt x="1007" y="424"/>
                  </a:lnTo>
                  <a:lnTo>
                    <a:pt x="1010" y="410"/>
                  </a:lnTo>
                  <a:lnTo>
                    <a:pt x="1013" y="397"/>
                  </a:lnTo>
                  <a:lnTo>
                    <a:pt x="1013" y="383"/>
                  </a:lnTo>
                  <a:lnTo>
                    <a:pt x="1041" y="376"/>
                  </a:lnTo>
                  <a:lnTo>
                    <a:pt x="1069" y="366"/>
                  </a:lnTo>
                  <a:lnTo>
                    <a:pt x="1079" y="355"/>
                  </a:lnTo>
                  <a:lnTo>
                    <a:pt x="1089" y="345"/>
                  </a:lnTo>
                  <a:lnTo>
                    <a:pt x="1096" y="335"/>
                  </a:lnTo>
                  <a:lnTo>
                    <a:pt x="1100" y="321"/>
                  </a:lnTo>
                  <a:lnTo>
                    <a:pt x="1089" y="304"/>
                  </a:lnTo>
                  <a:lnTo>
                    <a:pt x="1082" y="293"/>
                  </a:lnTo>
                  <a:lnTo>
                    <a:pt x="1100" y="269"/>
                  </a:lnTo>
                  <a:lnTo>
                    <a:pt x="1117" y="248"/>
                  </a:lnTo>
                  <a:lnTo>
                    <a:pt x="1117" y="242"/>
                  </a:lnTo>
                  <a:lnTo>
                    <a:pt x="1117" y="238"/>
                  </a:lnTo>
                  <a:lnTo>
                    <a:pt x="1120" y="231"/>
                  </a:lnTo>
                  <a:lnTo>
                    <a:pt x="1127" y="224"/>
                  </a:lnTo>
                  <a:lnTo>
                    <a:pt x="1141" y="211"/>
                  </a:lnTo>
                  <a:lnTo>
                    <a:pt x="1148" y="200"/>
                  </a:lnTo>
                  <a:lnTo>
                    <a:pt x="1217" y="200"/>
                  </a:lnTo>
                  <a:lnTo>
                    <a:pt x="1217" y="207"/>
                  </a:lnTo>
                  <a:lnTo>
                    <a:pt x="1220" y="211"/>
                  </a:lnTo>
                  <a:lnTo>
                    <a:pt x="1227" y="211"/>
                  </a:lnTo>
                  <a:lnTo>
                    <a:pt x="1234" y="211"/>
                  </a:lnTo>
                  <a:lnTo>
                    <a:pt x="1241" y="221"/>
                  </a:lnTo>
                  <a:lnTo>
                    <a:pt x="1241" y="231"/>
                  </a:lnTo>
                  <a:lnTo>
                    <a:pt x="1255" y="231"/>
                  </a:lnTo>
                  <a:lnTo>
                    <a:pt x="1268" y="231"/>
                  </a:lnTo>
                  <a:lnTo>
                    <a:pt x="1268" y="235"/>
                  </a:lnTo>
                  <a:lnTo>
                    <a:pt x="1272" y="238"/>
                  </a:lnTo>
                  <a:lnTo>
                    <a:pt x="1258" y="262"/>
                  </a:lnTo>
                  <a:lnTo>
                    <a:pt x="1248" y="283"/>
                  </a:lnTo>
                  <a:lnTo>
                    <a:pt x="1255" y="283"/>
                  </a:lnTo>
                  <a:lnTo>
                    <a:pt x="1258" y="283"/>
                  </a:lnTo>
                  <a:lnTo>
                    <a:pt x="1255" y="297"/>
                  </a:lnTo>
                  <a:lnTo>
                    <a:pt x="1244" y="310"/>
                  </a:lnTo>
                  <a:lnTo>
                    <a:pt x="1255" y="304"/>
                  </a:lnTo>
                  <a:lnTo>
                    <a:pt x="1265" y="297"/>
                  </a:lnTo>
                  <a:lnTo>
                    <a:pt x="1272" y="300"/>
                  </a:lnTo>
                  <a:lnTo>
                    <a:pt x="1282" y="297"/>
                  </a:lnTo>
                  <a:lnTo>
                    <a:pt x="1293" y="290"/>
                  </a:lnTo>
                  <a:lnTo>
                    <a:pt x="1306" y="283"/>
                  </a:lnTo>
                  <a:lnTo>
                    <a:pt x="1330" y="266"/>
                  </a:lnTo>
                  <a:lnTo>
                    <a:pt x="1348" y="252"/>
                  </a:lnTo>
                  <a:lnTo>
                    <a:pt x="1351" y="266"/>
                  </a:lnTo>
                  <a:lnTo>
                    <a:pt x="1348" y="279"/>
                  </a:lnTo>
                  <a:lnTo>
                    <a:pt x="1358" y="279"/>
                  </a:lnTo>
                  <a:lnTo>
                    <a:pt x="1358" y="293"/>
                  </a:lnTo>
                  <a:lnTo>
                    <a:pt x="1355" y="300"/>
                  </a:lnTo>
                  <a:lnTo>
                    <a:pt x="1358" y="300"/>
                  </a:lnTo>
                  <a:lnTo>
                    <a:pt x="1365" y="300"/>
                  </a:lnTo>
                  <a:lnTo>
                    <a:pt x="1365" y="310"/>
                  </a:lnTo>
                  <a:lnTo>
                    <a:pt x="1365" y="314"/>
                  </a:lnTo>
                  <a:lnTo>
                    <a:pt x="1365" y="321"/>
                  </a:lnTo>
                  <a:lnTo>
                    <a:pt x="1372" y="324"/>
                  </a:lnTo>
                  <a:lnTo>
                    <a:pt x="1365" y="335"/>
                  </a:lnTo>
                  <a:lnTo>
                    <a:pt x="1358" y="341"/>
                  </a:lnTo>
                  <a:lnTo>
                    <a:pt x="1368" y="355"/>
                  </a:lnTo>
                  <a:lnTo>
                    <a:pt x="1386" y="366"/>
                  </a:lnTo>
                  <a:lnTo>
                    <a:pt x="1399" y="372"/>
                  </a:lnTo>
                  <a:lnTo>
                    <a:pt x="1417" y="379"/>
                  </a:lnTo>
                  <a:lnTo>
                    <a:pt x="1386" y="397"/>
                  </a:lnTo>
                  <a:lnTo>
                    <a:pt x="1368" y="407"/>
                  </a:lnTo>
                  <a:lnTo>
                    <a:pt x="1375" y="407"/>
                  </a:lnTo>
                  <a:lnTo>
                    <a:pt x="1386" y="403"/>
                  </a:lnTo>
                  <a:lnTo>
                    <a:pt x="1396" y="400"/>
                  </a:lnTo>
                  <a:lnTo>
                    <a:pt x="1410" y="397"/>
                  </a:lnTo>
                  <a:lnTo>
                    <a:pt x="1427" y="400"/>
                  </a:lnTo>
                  <a:lnTo>
                    <a:pt x="1441" y="397"/>
                  </a:lnTo>
                  <a:lnTo>
                    <a:pt x="1441" y="403"/>
                  </a:lnTo>
                  <a:lnTo>
                    <a:pt x="1441" y="410"/>
                  </a:lnTo>
                  <a:lnTo>
                    <a:pt x="1441" y="421"/>
                  </a:lnTo>
                  <a:lnTo>
                    <a:pt x="1437" y="424"/>
                  </a:lnTo>
                  <a:lnTo>
                    <a:pt x="1434" y="428"/>
                  </a:lnTo>
                  <a:lnTo>
                    <a:pt x="1427" y="431"/>
                  </a:lnTo>
                  <a:lnTo>
                    <a:pt x="1430" y="434"/>
                  </a:lnTo>
                  <a:lnTo>
                    <a:pt x="1434" y="441"/>
                  </a:lnTo>
                  <a:lnTo>
                    <a:pt x="1427" y="448"/>
                  </a:lnTo>
                  <a:lnTo>
                    <a:pt x="1420" y="452"/>
                  </a:lnTo>
                  <a:lnTo>
                    <a:pt x="1410" y="455"/>
                  </a:lnTo>
                  <a:lnTo>
                    <a:pt x="1403" y="452"/>
                  </a:lnTo>
                  <a:lnTo>
                    <a:pt x="1389" y="459"/>
                  </a:lnTo>
                  <a:lnTo>
                    <a:pt x="1372" y="462"/>
                  </a:lnTo>
                  <a:lnTo>
                    <a:pt x="1365" y="466"/>
                  </a:lnTo>
                  <a:lnTo>
                    <a:pt x="1358" y="466"/>
                  </a:lnTo>
                  <a:lnTo>
                    <a:pt x="1355" y="472"/>
                  </a:lnTo>
                  <a:lnTo>
                    <a:pt x="1355" y="476"/>
                  </a:lnTo>
                  <a:lnTo>
                    <a:pt x="1351" y="476"/>
                  </a:lnTo>
                  <a:lnTo>
                    <a:pt x="1348" y="483"/>
                  </a:lnTo>
                  <a:lnTo>
                    <a:pt x="1344" y="486"/>
                  </a:lnTo>
                  <a:lnTo>
                    <a:pt x="1341" y="490"/>
                  </a:lnTo>
                  <a:lnTo>
                    <a:pt x="1330" y="490"/>
                  </a:lnTo>
                  <a:lnTo>
                    <a:pt x="1289" y="483"/>
                  </a:lnTo>
                  <a:lnTo>
                    <a:pt x="1258" y="483"/>
                  </a:lnTo>
                  <a:lnTo>
                    <a:pt x="1231" y="483"/>
                  </a:lnTo>
                  <a:lnTo>
                    <a:pt x="1217" y="486"/>
                  </a:lnTo>
                  <a:lnTo>
                    <a:pt x="1203" y="490"/>
                  </a:lnTo>
                  <a:lnTo>
                    <a:pt x="1193" y="497"/>
                  </a:lnTo>
                  <a:lnTo>
                    <a:pt x="1186" y="503"/>
                  </a:lnTo>
                  <a:lnTo>
                    <a:pt x="1168" y="517"/>
                  </a:lnTo>
                  <a:lnTo>
                    <a:pt x="1148" y="528"/>
                  </a:lnTo>
                  <a:lnTo>
                    <a:pt x="1127" y="538"/>
                  </a:lnTo>
                  <a:lnTo>
                    <a:pt x="1110" y="548"/>
                  </a:lnTo>
                  <a:lnTo>
                    <a:pt x="1093" y="565"/>
                  </a:lnTo>
                  <a:lnTo>
                    <a:pt x="1086" y="579"/>
                  </a:lnTo>
                  <a:lnTo>
                    <a:pt x="1100" y="572"/>
                  </a:lnTo>
                  <a:lnTo>
                    <a:pt x="1110" y="565"/>
                  </a:lnTo>
                  <a:lnTo>
                    <a:pt x="1134" y="548"/>
                  </a:lnTo>
                  <a:lnTo>
                    <a:pt x="1162" y="531"/>
                  </a:lnTo>
                  <a:lnTo>
                    <a:pt x="1175" y="521"/>
                  </a:lnTo>
                  <a:lnTo>
                    <a:pt x="1193" y="514"/>
                  </a:lnTo>
                  <a:lnTo>
                    <a:pt x="1206" y="510"/>
                  </a:lnTo>
                  <a:lnTo>
                    <a:pt x="1220" y="507"/>
                  </a:lnTo>
                  <a:lnTo>
                    <a:pt x="1227" y="510"/>
                  </a:lnTo>
                  <a:lnTo>
                    <a:pt x="1234" y="514"/>
                  </a:lnTo>
                  <a:lnTo>
                    <a:pt x="1237" y="517"/>
                  </a:lnTo>
                  <a:lnTo>
                    <a:pt x="1241" y="524"/>
                  </a:lnTo>
                  <a:lnTo>
                    <a:pt x="1241" y="531"/>
                  </a:lnTo>
                  <a:lnTo>
                    <a:pt x="1237" y="538"/>
                  </a:lnTo>
                  <a:lnTo>
                    <a:pt x="1231" y="541"/>
                  </a:lnTo>
                  <a:lnTo>
                    <a:pt x="1227" y="541"/>
                  </a:lnTo>
                  <a:lnTo>
                    <a:pt x="1210" y="538"/>
                  </a:lnTo>
                  <a:lnTo>
                    <a:pt x="1196" y="534"/>
                  </a:lnTo>
                  <a:lnTo>
                    <a:pt x="1186" y="538"/>
                  </a:lnTo>
                  <a:lnTo>
                    <a:pt x="1182" y="541"/>
                  </a:lnTo>
                  <a:lnTo>
                    <a:pt x="1206" y="552"/>
                  </a:lnTo>
                  <a:lnTo>
                    <a:pt x="1217" y="552"/>
                  </a:lnTo>
                  <a:lnTo>
                    <a:pt x="1227" y="552"/>
                  </a:lnTo>
                  <a:lnTo>
                    <a:pt x="1217" y="562"/>
                  </a:lnTo>
                  <a:lnTo>
                    <a:pt x="1213" y="572"/>
                  </a:lnTo>
                  <a:lnTo>
                    <a:pt x="1213" y="583"/>
                  </a:lnTo>
                  <a:lnTo>
                    <a:pt x="1217" y="590"/>
                  </a:lnTo>
                  <a:lnTo>
                    <a:pt x="1227" y="593"/>
                  </a:lnTo>
                  <a:lnTo>
                    <a:pt x="1234" y="596"/>
                  </a:lnTo>
                  <a:lnTo>
                    <a:pt x="1255" y="600"/>
                  </a:lnTo>
                  <a:lnTo>
                    <a:pt x="1275" y="600"/>
                  </a:lnTo>
                  <a:lnTo>
                    <a:pt x="1275" y="610"/>
                  </a:lnTo>
                  <a:lnTo>
                    <a:pt x="1262" y="614"/>
                  </a:lnTo>
                  <a:lnTo>
                    <a:pt x="1248" y="614"/>
                  </a:lnTo>
                  <a:lnTo>
                    <a:pt x="1224" y="627"/>
                  </a:lnTo>
                  <a:lnTo>
                    <a:pt x="1199" y="645"/>
                  </a:lnTo>
                  <a:lnTo>
                    <a:pt x="1182" y="648"/>
                  </a:lnTo>
                  <a:lnTo>
                    <a:pt x="1172" y="652"/>
                  </a:lnTo>
                  <a:lnTo>
                    <a:pt x="1165" y="652"/>
                  </a:lnTo>
                  <a:lnTo>
                    <a:pt x="1162" y="645"/>
                  </a:lnTo>
                  <a:lnTo>
                    <a:pt x="1165" y="634"/>
                  </a:lnTo>
                  <a:lnTo>
                    <a:pt x="1172" y="627"/>
                  </a:lnTo>
                  <a:lnTo>
                    <a:pt x="1182" y="624"/>
                  </a:lnTo>
                  <a:lnTo>
                    <a:pt x="1193" y="621"/>
                  </a:lnTo>
                  <a:lnTo>
                    <a:pt x="1213" y="617"/>
                  </a:lnTo>
                  <a:lnTo>
                    <a:pt x="1231" y="610"/>
                  </a:lnTo>
                  <a:lnTo>
                    <a:pt x="1217" y="603"/>
                  </a:lnTo>
                  <a:lnTo>
                    <a:pt x="1206" y="600"/>
                  </a:lnTo>
                  <a:lnTo>
                    <a:pt x="1189" y="607"/>
                  </a:lnTo>
                  <a:lnTo>
                    <a:pt x="1179" y="614"/>
                  </a:lnTo>
                  <a:lnTo>
                    <a:pt x="1172" y="617"/>
                  </a:lnTo>
                  <a:lnTo>
                    <a:pt x="1165" y="617"/>
                  </a:lnTo>
                  <a:lnTo>
                    <a:pt x="1162" y="617"/>
                  </a:lnTo>
                </a:path>
              </a:pathLst>
            </a:custGeom>
            <a:solidFill>
              <a:srgbClr val="009900"/>
            </a:solidFill>
            <a:ln>
              <a:noFill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60" name="Freeform 472"/>
            <p:cNvSpPr>
              <a:spLocks/>
            </p:cNvSpPr>
            <p:nvPr/>
          </p:nvSpPr>
          <p:spPr bwMode="auto">
            <a:xfrm>
              <a:off x="1514539" y="3430547"/>
              <a:ext cx="2066292" cy="1011514"/>
            </a:xfrm>
            <a:custGeom>
              <a:avLst/>
              <a:gdLst>
                <a:gd name="T0" fmla="*/ 2147483647 w 1223"/>
                <a:gd name="T1" fmla="*/ 884998590 h 614"/>
                <a:gd name="T2" fmla="*/ 2147483647 w 1223"/>
                <a:gd name="T3" fmla="*/ 1017134137 h 614"/>
                <a:gd name="T4" fmla="*/ 2147483647 w 1223"/>
                <a:gd name="T5" fmla="*/ 1072445672 h 614"/>
                <a:gd name="T6" fmla="*/ 2147483647 w 1223"/>
                <a:gd name="T7" fmla="*/ 1244529705 h 614"/>
                <a:gd name="T8" fmla="*/ 2147483647 w 1223"/>
                <a:gd name="T9" fmla="*/ 1401247183 h 614"/>
                <a:gd name="T10" fmla="*/ 2147483647 w 1223"/>
                <a:gd name="T11" fmla="*/ 1441195669 h 614"/>
                <a:gd name="T12" fmla="*/ 2147483647 w 1223"/>
                <a:gd name="T13" fmla="*/ 1511872007 h 614"/>
                <a:gd name="T14" fmla="*/ 2147483647 w 1223"/>
                <a:gd name="T15" fmla="*/ 1484217116 h 614"/>
                <a:gd name="T16" fmla="*/ 2147483647 w 1223"/>
                <a:gd name="T17" fmla="*/ 1551820493 h 614"/>
                <a:gd name="T18" fmla="*/ 2147483647 w 1223"/>
                <a:gd name="T19" fmla="*/ 1693174921 h 614"/>
                <a:gd name="T20" fmla="*/ 2147483647 w 1223"/>
                <a:gd name="T21" fmla="*/ 1751559417 h 614"/>
                <a:gd name="T22" fmla="*/ 2147483647 w 1223"/>
                <a:gd name="T23" fmla="*/ 1997392748 h 614"/>
                <a:gd name="T24" fmla="*/ 2147483647 w 1223"/>
                <a:gd name="T25" fmla="*/ 2147483647 h 614"/>
                <a:gd name="T26" fmla="*/ 2147483647 w 1223"/>
                <a:gd name="T27" fmla="*/ 2147483647 h 614"/>
                <a:gd name="T28" fmla="*/ 2147483647 w 1223"/>
                <a:gd name="T29" fmla="*/ 2147483647 h 614"/>
                <a:gd name="T30" fmla="*/ 2147483647 w 1223"/>
                <a:gd name="T31" fmla="*/ 2147483647 h 614"/>
                <a:gd name="T32" fmla="*/ 2147483647 w 1223"/>
                <a:gd name="T33" fmla="*/ 2147483647 h 614"/>
                <a:gd name="T34" fmla="*/ 2147483647 w 1223"/>
                <a:gd name="T35" fmla="*/ 2147483647 h 614"/>
                <a:gd name="T36" fmla="*/ 2147483647 w 1223"/>
                <a:gd name="T37" fmla="*/ 2147483647 h 614"/>
                <a:gd name="T38" fmla="*/ 2147483647 w 1223"/>
                <a:gd name="T39" fmla="*/ 2147483647 h 614"/>
                <a:gd name="T40" fmla="*/ 2147483647 w 1223"/>
                <a:gd name="T41" fmla="*/ 2147483647 h 614"/>
                <a:gd name="T42" fmla="*/ 2147483647 w 1223"/>
                <a:gd name="T43" fmla="*/ 2147483647 h 614"/>
                <a:gd name="T44" fmla="*/ 2147483647 w 1223"/>
                <a:gd name="T45" fmla="*/ 2147483647 h 614"/>
                <a:gd name="T46" fmla="*/ 2147483647 w 1223"/>
                <a:gd name="T47" fmla="*/ 2147483647 h 614"/>
                <a:gd name="T48" fmla="*/ 2147483647 w 1223"/>
                <a:gd name="T49" fmla="*/ 2147483647 h 614"/>
                <a:gd name="T50" fmla="*/ 2147483647 w 1223"/>
                <a:gd name="T51" fmla="*/ 2147483647 h 614"/>
                <a:gd name="T52" fmla="*/ 2147483647 w 1223"/>
                <a:gd name="T53" fmla="*/ 2147483647 h 614"/>
                <a:gd name="T54" fmla="*/ 2147483647 w 1223"/>
                <a:gd name="T55" fmla="*/ 2147483647 h 614"/>
                <a:gd name="T56" fmla="*/ 2147483647 w 1223"/>
                <a:gd name="T57" fmla="*/ 2147483647 h 614"/>
                <a:gd name="T58" fmla="*/ 2147483647 w 1223"/>
                <a:gd name="T59" fmla="*/ 2147483647 h 614"/>
                <a:gd name="T60" fmla="*/ 2147483647 w 1223"/>
                <a:gd name="T61" fmla="*/ 2147483647 h 614"/>
                <a:gd name="T62" fmla="*/ 1712969536 w 1223"/>
                <a:gd name="T63" fmla="*/ 2147483647 h 614"/>
                <a:gd name="T64" fmla="*/ 1192614212 w 1223"/>
                <a:gd name="T65" fmla="*/ 2147483647 h 614"/>
                <a:gd name="T66" fmla="*/ 872645027 w 1223"/>
                <a:gd name="T67" fmla="*/ 2147483647 h 614"/>
                <a:gd name="T68" fmla="*/ 465411520 w 1223"/>
                <a:gd name="T69" fmla="*/ 2147483647 h 614"/>
                <a:gd name="T70" fmla="*/ 187456494 w 1223"/>
                <a:gd name="T71" fmla="*/ 2114163493 h 614"/>
                <a:gd name="T72" fmla="*/ 64641038 w 1223"/>
                <a:gd name="T73" fmla="*/ 1800726784 h 614"/>
                <a:gd name="T74" fmla="*/ 38783544 w 1223"/>
                <a:gd name="T75" fmla="*/ 1539528651 h 614"/>
                <a:gd name="T76" fmla="*/ 0 w 1223"/>
                <a:gd name="T77" fmla="*/ 1342862687 h 614"/>
                <a:gd name="T78" fmla="*/ 368449963 w 1223"/>
                <a:gd name="T79" fmla="*/ 789738568 h 614"/>
                <a:gd name="T80" fmla="*/ 698116381 w 1223"/>
                <a:gd name="T81" fmla="*/ 251979252 h 614"/>
                <a:gd name="T82" fmla="*/ 914660983 w 1223"/>
                <a:gd name="T83" fmla="*/ 288853025 h 614"/>
                <a:gd name="T84" fmla="*/ 988997458 w 1223"/>
                <a:gd name="T85" fmla="*/ 251979252 h 614"/>
                <a:gd name="T86" fmla="*/ 2147483647 w 1223"/>
                <a:gd name="T87" fmla="*/ 76822259 h 614"/>
                <a:gd name="T88" fmla="*/ 2147483647 w 1223"/>
                <a:gd name="T89" fmla="*/ 0 h 614"/>
                <a:gd name="T90" fmla="*/ 2147483647 w 1223"/>
                <a:gd name="T91" fmla="*/ 135208507 h 614"/>
                <a:gd name="T92" fmla="*/ 2147483647 w 1223"/>
                <a:gd name="T93" fmla="*/ 172082280 h 614"/>
                <a:gd name="T94" fmla="*/ 2147483647 w 1223"/>
                <a:gd name="T95" fmla="*/ 208957806 h 614"/>
                <a:gd name="T96" fmla="*/ 2147483647 w 1223"/>
                <a:gd name="T97" fmla="*/ 116770745 h 614"/>
                <a:gd name="T98" fmla="*/ 2147483647 w 1223"/>
                <a:gd name="T99" fmla="*/ 156719231 h 614"/>
                <a:gd name="T100" fmla="*/ 2147483647 w 1223"/>
                <a:gd name="T101" fmla="*/ 365677036 h 614"/>
                <a:gd name="T102" fmla="*/ 2147483647 w 1223"/>
                <a:gd name="T103" fmla="*/ 479374821 h 614"/>
                <a:gd name="T104" fmla="*/ 2147483647 w 1223"/>
                <a:gd name="T105" fmla="*/ 648384140 h 614"/>
                <a:gd name="T106" fmla="*/ 2147483647 w 1223"/>
                <a:gd name="T107" fmla="*/ 596145565 h 614"/>
                <a:gd name="T108" fmla="*/ 2147483647 w 1223"/>
                <a:gd name="T109" fmla="*/ 884998590 h 614"/>
                <a:gd name="T110" fmla="*/ 2147483647 w 1223"/>
                <a:gd name="T111" fmla="*/ 964893809 h 614"/>
                <a:gd name="T112" fmla="*/ 2147483647 w 1223"/>
                <a:gd name="T113" fmla="*/ 884998590 h 614"/>
                <a:gd name="T114" fmla="*/ 2147483647 w 1223"/>
                <a:gd name="T115" fmla="*/ 596145565 h 614"/>
                <a:gd name="T116" fmla="*/ 2147483647 w 1223"/>
                <a:gd name="T117" fmla="*/ 540832277 h 614"/>
                <a:gd name="T118" fmla="*/ 2147483647 w 1223"/>
                <a:gd name="T119" fmla="*/ 288853025 h 614"/>
                <a:gd name="T120" fmla="*/ 2147483647 w 1223"/>
                <a:gd name="T121" fmla="*/ 365677036 h 6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223" h="614">
                  <a:moveTo>
                    <a:pt x="1216" y="107"/>
                  </a:moveTo>
                  <a:lnTo>
                    <a:pt x="1178" y="124"/>
                  </a:lnTo>
                  <a:lnTo>
                    <a:pt x="1140" y="138"/>
                  </a:lnTo>
                  <a:lnTo>
                    <a:pt x="1120" y="159"/>
                  </a:lnTo>
                  <a:lnTo>
                    <a:pt x="1106" y="179"/>
                  </a:lnTo>
                  <a:lnTo>
                    <a:pt x="1109" y="183"/>
                  </a:lnTo>
                  <a:lnTo>
                    <a:pt x="1109" y="186"/>
                  </a:lnTo>
                  <a:lnTo>
                    <a:pt x="1116" y="183"/>
                  </a:lnTo>
                  <a:lnTo>
                    <a:pt x="1123" y="179"/>
                  </a:lnTo>
                  <a:lnTo>
                    <a:pt x="1120" y="186"/>
                  </a:lnTo>
                  <a:lnTo>
                    <a:pt x="1116" y="193"/>
                  </a:lnTo>
                  <a:lnTo>
                    <a:pt x="1106" y="193"/>
                  </a:lnTo>
                  <a:lnTo>
                    <a:pt x="1095" y="193"/>
                  </a:lnTo>
                  <a:lnTo>
                    <a:pt x="1061" y="200"/>
                  </a:lnTo>
                  <a:lnTo>
                    <a:pt x="1030" y="210"/>
                  </a:lnTo>
                  <a:lnTo>
                    <a:pt x="1030" y="224"/>
                  </a:lnTo>
                  <a:lnTo>
                    <a:pt x="1020" y="245"/>
                  </a:lnTo>
                  <a:lnTo>
                    <a:pt x="1006" y="259"/>
                  </a:lnTo>
                  <a:lnTo>
                    <a:pt x="1006" y="255"/>
                  </a:lnTo>
                  <a:lnTo>
                    <a:pt x="1006" y="252"/>
                  </a:lnTo>
                  <a:lnTo>
                    <a:pt x="999" y="245"/>
                  </a:lnTo>
                  <a:lnTo>
                    <a:pt x="999" y="238"/>
                  </a:lnTo>
                  <a:lnTo>
                    <a:pt x="992" y="238"/>
                  </a:lnTo>
                  <a:lnTo>
                    <a:pt x="992" y="259"/>
                  </a:lnTo>
                  <a:lnTo>
                    <a:pt x="992" y="269"/>
                  </a:lnTo>
                  <a:lnTo>
                    <a:pt x="989" y="286"/>
                  </a:lnTo>
                  <a:lnTo>
                    <a:pt x="978" y="297"/>
                  </a:lnTo>
                  <a:lnTo>
                    <a:pt x="978" y="272"/>
                  </a:lnTo>
                  <a:lnTo>
                    <a:pt x="978" y="252"/>
                  </a:lnTo>
                  <a:lnTo>
                    <a:pt x="971" y="255"/>
                  </a:lnTo>
                  <a:lnTo>
                    <a:pt x="968" y="259"/>
                  </a:lnTo>
                  <a:lnTo>
                    <a:pt x="964" y="266"/>
                  </a:lnTo>
                  <a:lnTo>
                    <a:pt x="964" y="272"/>
                  </a:lnTo>
                  <a:lnTo>
                    <a:pt x="961" y="272"/>
                  </a:lnTo>
                  <a:lnTo>
                    <a:pt x="954" y="272"/>
                  </a:lnTo>
                  <a:lnTo>
                    <a:pt x="958" y="279"/>
                  </a:lnTo>
                  <a:lnTo>
                    <a:pt x="961" y="286"/>
                  </a:lnTo>
                  <a:lnTo>
                    <a:pt x="964" y="290"/>
                  </a:lnTo>
                  <a:lnTo>
                    <a:pt x="971" y="293"/>
                  </a:lnTo>
                  <a:lnTo>
                    <a:pt x="971" y="303"/>
                  </a:lnTo>
                  <a:lnTo>
                    <a:pt x="958" y="303"/>
                  </a:lnTo>
                  <a:lnTo>
                    <a:pt x="944" y="303"/>
                  </a:lnTo>
                  <a:lnTo>
                    <a:pt x="951" y="310"/>
                  </a:lnTo>
                  <a:lnTo>
                    <a:pt x="961" y="314"/>
                  </a:lnTo>
                  <a:lnTo>
                    <a:pt x="961" y="321"/>
                  </a:lnTo>
                  <a:lnTo>
                    <a:pt x="964" y="324"/>
                  </a:lnTo>
                  <a:lnTo>
                    <a:pt x="951" y="341"/>
                  </a:lnTo>
                  <a:lnTo>
                    <a:pt x="940" y="359"/>
                  </a:lnTo>
                  <a:lnTo>
                    <a:pt x="927" y="372"/>
                  </a:lnTo>
                  <a:lnTo>
                    <a:pt x="906" y="383"/>
                  </a:lnTo>
                  <a:lnTo>
                    <a:pt x="882" y="403"/>
                  </a:lnTo>
                  <a:lnTo>
                    <a:pt x="861" y="421"/>
                  </a:lnTo>
                  <a:lnTo>
                    <a:pt x="840" y="431"/>
                  </a:lnTo>
                  <a:lnTo>
                    <a:pt x="827" y="441"/>
                  </a:lnTo>
                  <a:lnTo>
                    <a:pt x="820" y="445"/>
                  </a:lnTo>
                  <a:lnTo>
                    <a:pt x="816" y="455"/>
                  </a:lnTo>
                  <a:lnTo>
                    <a:pt x="813" y="462"/>
                  </a:lnTo>
                  <a:lnTo>
                    <a:pt x="813" y="476"/>
                  </a:lnTo>
                  <a:lnTo>
                    <a:pt x="813" y="490"/>
                  </a:lnTo>
                  <a:lnTo>
                    <a:pt x="813" y="503"/>
                  </a:lnTo>
                  <a:lnTo>
                    <a:pt x="816" y="517"/>
                  </a:lnTo>
                  <a:lnTo>
                    <a:pt x="816" y="534"/>
                  </a:lnTo>
                  <a:lnTo>
                    <a:pt x="820" y="558"/>
                  </a:lnTo>
                  <a:lnTo>
                    <a:pt x="816" y="589"/>
                  </a:lnTo>
                  <a:lnTo>
                    <a:pt x="806" y="614"/>
                  </a:lnTo>
                  <a:lnTo>
                    <a:pt x="792" y="614"/>
                  </a:lnTo>
                  <a:lnTo>
                    <a:pt x="785" y="596"/>
                  </a:lnTo>
                  <a:lnTo>
                    <a:pt x="782" y="583"/>
                  </a:lnTo>
                  <a:lnTo>
                    <a:pt x="782" y="572"/>
                  </a:lnTo>
                  <a:lnTo>
                    <a:pt x="775" y="569"/>
                  </a:lnTo>
                  <a:lnTo>
                    <a:pt x="771" y="562"/>
                  </a:lnTo>
                  <a:lnTo>
                    <a:pt x="768" y="555"/>
                  </a:lnTo>
                  <a:lnTo>
                    <a:pt x="768" y="548"/>
                  </a:lnTo>
                  <a:lnTo>
                    <a:pt x="768" y="531"/>
                  </a:lnTo>
                  <a:lnTo>
                    <a:pt x="768" y="517"/>
                  </a:lnTo>
                  <a:lnTo>
                    <a:pt x="768" y="510"/>
                  </a:lnTo>
                  <a:lnTo>
                    <a:pt x="761" y="500"/>
                  </a:lnTo>
                  <a:lnTo>
                    <a:pt x="754" y="493"/>
                  </a:lnTo>
                  <a:lnTo>
                    <a:pt x="744" y="490"/>
                  </a:lnTo>
                  <a:lnTo>
                    <a:pt x="734" y="490"/>
                  </a:lnTo>
                  <a:lnTo>
                    <a:pt x="730" y="490"/>
                  </a:lnTo>
                  <a:lnTo>
                    <a:pt x="709" y="486"/>
                  </a:lnTo>
                  <a:lnTo>
                    <a:pt x="685" y="483"/>
                  </a:lnTo>
                  <a:lnTo>
                    <a:pt x="672" y="483"/>
                  </a:lnTo>
                  <a:lnTo>
                    <a:pt x="658" y="479"/>
                  </a:lnTo>
                  <a:lnTo>
                    <a:pt x="651" y="476"/>
                  </a:lnTo>
                  <a:lnTo>
                    <a:pt x="637" y="476"/>
                  </a:lnTo>
                  <a:lnTo>
                    <a:pt x="623" y="479"/>
                  </a:lnTo>
                  <a:lnTo>
                    <a:pt x="620" y="483"/>
                  </a:lnTo>
                  <a:lnTo>
                    <a:pt x="623" y="496"/>
                  </a:lnTo>
                  <a:lnTo>
                    <a:pt x="634" y="507"/>
                  </a:lnTo>
                  <a:lnTo>
                    <a:pt x="613" y="510"/>
                  </a:lnTo>
                  <a:lnTo>
                    <a:pt x="596" y="514"/>
                  </a:lnTo>
                  <a:lnTo>
                    <a:pt x="589" y="507"/>
                  </a:lnTo>
                  <a:lnTo>
                    <a:pt x="582" y="500"/>
                  </a:lnTo>
                  <a:lnTo>
                    <a:pt x="568" y="507"/>
                  </a:lnTo>
                  <a:lnTo>
                    <a:pt x="558" y="500"/>
                  </a:lnTo>
                  <a:lnTo>
                    <a:pt x="547" y="496"/>
                  </a:lnTo>
                  <a:lnTo>
                    <a:pt x="534" y="496"/>
                  </a:lnTo>
                  <a:lnTo>
                    <a:pt x="523" y="500"/>
                  </a:lnTo>
                  <a:lnTo>
                    <a:pt x="506" y="507"/>
                  </a:lnTo>
                  <a:lnTo>
                    <a:pt x="492" y="517"/>
                  </a:lnTo>
                  <a:lnTo>
                    <a:pt x="468" y="534"/>
                  </a:lnTo>
                  <a:lnTo>
                    <a:pt x="451" y="552"/>
                  </a:lnTo>
                  <a:lnTo>
                    <a:pt x="448" y="569"/>
                  </a:lnTo>
                  <a:lnTo>
                    <a:pt x="441" y="589"/>
                  </a:lnTo>
                  <a:lnTo>
                    <a:pt x="430" y="589"/>
                  </a:lnTo>
                  <a:lnTo>
                    <a:pt x="423" y="583"/>
                  </a:lnTo>
                  <a:lnTo>
                    <a:pt x="417" y="576"/>
                  </a:lnTo>
                  <a:lnTo>
                    <a:pt x="413" y="569"/>
                  </a:lnTo>
                  <a:lnTo>
                    <a:pt x="413" y="548"/>
                  </a:lnTo>
                  <a:lnTo>
                    <a:pt x="406" y="524"/>
                  </a:lnTo>
                  <a:lnTo>
                    <a:pt x="399" y="510"/>
                  </a:lnTo>
                  <a:lnTo>
                    <a:pt x="392" y="500"/>
                  </a:lnTo>
                  <a:lnTo>
                    <a:pt x="385" y="496"/>
                  </a:lnTo>
                  <a:lnTo>
                    <a:pt x="375" y="493"/>
                  </a:lnTo>
                  <a:lnTo>
                    <a:pt x="365" y="493"/>
                  </a:lnTo>
                  <a:lnTo>
                    <a:pt x="358" y="496"/>
                  </a:lnTo>
                  <a:lnTo>
                    <a:pt x="351" y="503"/>
                  </a:lnTo>
                  <a:lnTo>
                    <a:pt x="351" y="514"/>
                  </a:lnTo>
                  <a:lnTo>
                    <a:pt x="341" y="514"/>
                  </a:lnTo>
                  <a:lnTo>
                    <a:pt x="330" y="503"/>
                  </a:lnTo>
                  <a:lnTo>
                    <a:pt x="323" y="490"/>
                  </a:lnTo>
                  <a:lnTo>
                    <a:pt x="317" y="476"/>
                  </a:lnTo>
                  <a:lnTo>
                    <a:pt x="313" y="465"/>
                  </a:lnTo>
                  <a:lnTo>
                    <a:pt x="299" y="452"/>
                  </a:lnTo>
                  <a:lnTo>
                    <a:pt x="282" y="438"/>
                  </a:lnTo>
                  <a:lnTo>
                    <a:pt x="251" y="445"/>
                  </a:lnTo>
                  <a:lnTo>
                    <a:pt x="224" y="455"/>
                  </a:lnTo>
                  <a:lnTo>
                    <a:pt x="206" y="455"/>
                  </a:lnTo>
                  <a:lnTo>
                    <a:pt x="189" y="448"/>
                  </a:lnTo>
                  <a:lnTo>
                    <a:pt x="175" y="445"/>
                  </a:lnTo>
                  <a:lnTo>
                    <a:pt x="165" y="438"/>
                  </a:lnTo>
                  <a:lnTo>
                    <a:pt x="151" y="431"/>
                  </a:lnTo>
                  <a:lnTo>
                    <a:pt x="141" y="424"/>
                  </a:lnTo>
                  <a:lnTo>
                    <a:pt x="127" y="421"/>
                  </a:lnTo>
                  <a:lnTo>
                    <a:pt x="113" y="421"/>
                  </a:lnTo>
                  <a:lnTo>
                    <a:pt x="89" y="421"/>
                  </a:lnTo>
                  <a:lnTo>
                    <a:pt x="65" y="421"/>
                  </a:lnTo>
                  <a:lnTo>
                    <a:pt x="68" y="410"/>
                  </a:lnTo>
                  <a:lnTo>
                    <a:pt x="65" y="403"/>
                  </a:lnTo>
                  <a:lnTo>
                    <a:pt x="55" y="397"/>
                  </a:lnTo>
                  <a:lnTo>
                    <a:pt x="41" y="390"/>
                  </a:lnTo>
                  <a:lnTo>
                    <a:pt x="27" y="379"/>
                  </a:lnTo>
                  <a:lnTo>
                    <a:pt x="10" y="379"/>
                  </a:lnTo>
                  <a:lnTo>
                    <a:pt x="13" y="369"/>
                  </a:lnTo>
                  <a:lnTo>
                    <a:pt x="13" y="362"/>
                  </a:lnTo>
                  <a:lnTo>
                    <a:pt x="10" y="324"/>
                  </a:lnTo>
                  <a:lnTo>
                    <a:pt x="3" y="286"/>
                  </a:lnTo>
                  <a:lnTo>
                    <a:pt x="6" y="283"/>
                  </a:lnTo>
                  <a:lnTo>
                    <a:pt x="10" y="272"/>
                  </a:lnTo>
                  <a:lnTo>
                    <a:pt x="6" y="276"/>
                  </a:lnTo>
                  <a:lnTo>
                    <a:pt x="3" y="283"/>
                  </a:lnTo>
                  <a:lnTo>
                    <a:pt x="0" y="272"/>
                  </a:lnTo>
                  <a:lnTo>
                    <a:pt x="0" y="262"/>
                  </a:lnTo>
                  <a:lnTo>
                    <a:pt x="0" y="241"/>
                  </a:lnTo>
                  <a:lnTo>
                    <a:pt x="3" y="221"/>
                  </a:lnTo>
                  <a:lnTo>
                    <a:pt x="24" y="197"/>
                  </a:lnTo>
                  <a:lnTo>
                    <a:pt x="37" y="169"/>
                  </a:lnTo>
                  <a:lnTo>
                    <a:pt x="55" y="142"/>
                  </a:lnTo>
                  <a:lnTo>
                    <a:pt x="72" y="117"/>
                  </a:lnTo>
                  <a:lnTo>
                    <a:pt x="86" y="90"/>
                  </a:lnTo>
                  <a:lnTo>
                    <a:pt x="103" y="66"/>
                  </a:lnTo>
                  <a:lnTo>
                    <a:pt x="103" y="45"/>
                  </a:lnTo>
                  <a:lnTo>
                    <a:pt x="106" y="31"/>
                  </a:lnTo>
                  <a:lnTo>
                    <a:pt x="124" y="35"/>
                  </a:lnTo>
                  <a:lnTo>
                    <a:pt x="137" y="35"/>
                  </a:lnTo>
                  <a:lnTo>
                    <a:pt x="134" y="52"/>
                  </a:lnTo>
                  <a:lnTo>
                    <a:pt x="127" y="66"/>
                  </a:lnTo>
                  <a:lnTo>
                    <a:pt x="137" y="62"/>
                  </a:lnTo>
                  <a:lnTo>
                    <a:pt x="141" y="55"/>
                  </a:lnTo>
                  <a:lnTo>
                    <a:pt x="144" y="45"/>
                  </a:lnTo>
                  <a:lnTo>
                    <a:pt x="148" y="38"/>
                  </a:lnTo>
                  <a:lnTo>
                    <a:pt x="151" y="21"/>
                  </a:lnTo>
                  <a:lnTo>
                    <a:pt x="151" y="14"/>
                  </a:lnTo>
                  <a:lnTo>
                    <a:pt x="703" y="14"/>
                  </a:lnTo>
                  <a:lnTo>
                    <a:pt x="703" y="7"/>
                  </a:lnTo>
                  <a:lnTo>
                    <a:pt x="703" y="0"/>
                  </a:lnTo>
                  <a:lnTo>
                    <a:pt x="713" y="0"/>
                  </a:lnTo>
                  <a:lnTo>
                    <a:pt x="716" y="11"/>
                  </a:lnTo>
                  <a:lnTo>
                    <a:pt x="720" y="18"/>
                  </a:lnTo>
                  <a:lnTo>
                    <a:pt x="723" y="21"/>
                  </a:lnTo>
                  <a:lnTo>
                    <a:pt x="730" y="24"/>
                  </a:lnTo>
                  <a:lnTo>
                    <a:pt x="737" y="24"/>
                  </a:lnTo>
                  <a:lnTo>
                    <a:pt x="740" y="24"/>
                  </a:lnTo>
                  <a:lnTo>
                    <a:pt x="754" y="28"/>
                  </a:lnTo>
                  <a:lnTo>
                    <a:pt x="765" y="31"/>
                  </a:lnTo>
                  <a:lnTo>
                    <a:pt x="771" y="28"/>
                  </a:lnTo>
                  <a:lnTo>
                    <a:pt x="785" y="35"/>
                  </a:lnTo>
                  <a:lnTo>
                    <a:pt x="802" y="38"/>
                  </a:lnTo>
                  <a:lnTo>
                    <a:pt x="809" y="35"/>
                  </a:lnTo>
                  <a:lnTo>
                    <a:pt x="813" y="31"/>
                  </a:lnTo>
                  <a:lnTo>
                    <a:pt x="816" y="24"/>
                  </a:lnTo>
                  <a:lnTo>
                    <a:pt x="820" y="21"/>
                  </a:lnTo>
                  <a:lnTo>
                    <a:pt x="833" y="14"/>
                  </a:lnTo>
                  <a:lnTo>
                    <a:pt x="847" y="14"/>
                  </a:lnTo>
                  <a:lnTo>
                    <a:pt x="858" y="14"/>
                  </a:lnTo>
                  <a:lnTo>
                    <a:pt x="861" y="28"/>
                  </a:lnTo>
                  <a:lnTo>
                    <a:pt x="868" y="38"/>
                  </a:lnTo>
                  <a:lnTo>
                    <a:pt x="875" y="42"/>
                  </a:lnTo>
                  <a:lnTo>
                    <a:pt x="882" y="49"/>
                  </a:lnTo>
                  <a:lnTo>
                    <a:pt x="885" y="66"/>
                  </a:lnTo>
                  <a:lnTo>
                    <a:pt x="889" y="80"/>
                  </a:lnTo>
                  <a:lnTo>
                    <a:pt x="906" y="83"/>
                  </a:lnTo>
                  <a:lnTo>
                    <a:pt x="930" y="83"/>
                  </a:lnTo>
                  <a:lnTo>
                    <a:pt x="940" y="86"/>
                  </a:lnTo>
                  <a:lnTo>
                    <a:pt x="947" y="90"/>
                  </a:lnTo>
                  <a:lnTo>
                    <a:pt x="951" y="97"/>
                  </a:lnTo>
                  <a:lnTo>
                    <a:pt x="958" y="104"/>
                  </a:lnTo>
                  <a:lnTo>
                    <a:pt x="958" y="117"/>
                  </a:lnTo>
                  <a:lnTo>
                    <a:pt x="944" y="121"/>
                  </a:lnTo>
                  <a:lnTo>
                    <a:pt x="933" y="124"/>
                  </a:lnTo>
                  <a:lnTo>
                    <a:pt x="930" y="114"/>
                  </a:lnTo>
                  <a:lnTo>
                    <a:pt x="927" y="107"/>
                  </a:lnTo>
                  <a:lnTo>
                    <a:pt x="920" y="107"/>
                  </a:lnTo>
                  <a:lnTo>
                    <a:pt x="909" y="124"/>
                  </a:lnTo>
                  <a:lnTo>
                    <a:pt x="906" y="145"/>
                  </a:lnTo>
                  <a:lnTo>
                    <a:pt x="892" y="159"/>
                  </a:lnTo>
                  <a:lnTo>
                    <a:pt x="875" y="176"/>
                  </a:lnTo>
                  <a:lnTo>
                    <a:pt x="878" y="176"/>
                  </a:lnTo>
                  <a:lnTo>
                    <a:pt x="882" y="176"/>
                  </a:lnTo>
                  <a:lnTo>
                    <a:pt x="906" y="173"/>
                  </a:lnTo>
                  <a:lnTo>
                    <a:pt x="927" y="169"/>
                  </a:lnTo>
                  <a:lnTo>
                    <a:pt x="937" y="169"/>
                  </a:lnTo>
                  <a:lnTo>
                    <a:pt x="947" y="166"/>
                  </a:lnTo>
                  <a:lnTo>
                    <a:pt x="975" y="159"/>
                  </a:lnTo>
                  <a:lnTo>
                    <a:pt x="995" y="152"/>
                  </a:lnTo>
                  <a:lnTo>
                    <a:pt x="1016" y="142"/>
                  </a:lnTo>
                  <a:lnTo>
                    <a:pt x="1037" y="128"/>
                  </a:lnTo>
                  <a:lnTo>
                    <a:pt x="1051" y="107"/>
                  </a:lnTo>
                  <a:lnTo>
                    <a:pt x="1085" y="107"/>
                  </a:lnTo>
                  <a:lnTo>
                    <a:pt x="1109" y="104"/>
                  </a:lnTo>
                  <a:lnTo>
                    <a:pt x="1130" y="100"/>
                  </a:lnTo>
                  <a:lnTo>
                    <a:pt x="1147" y="97"/>
                  </a:lnTo>
                  <a:lnTo>
                    <a:pt x="1161" y="83"/>
                  </a:lnTo>
                  <a:lnTo>
                    <a:pt x="1171" y="73"/>
                  </a:lnTo>
                  <a:lnTo>
                    <a:pt x="1178" y="62"/>
                  </a:lnTo>
                  <a:lnTo>
                    <a:pt x="1188" y="52"/>
                  </a:lnTo>
                  <a:lnTo>
                    <a:pt x="1199" y="49"/>
                  </a:lnTo>
                  <a:lnTo>
                    <a:pt x="1216" y="52"/>
                  </a:lnTo>
                  <a:lnTo>
                    <a:pt x="1223" y="49"/>
                  </a:lnTo>
                  <a:lnTo>
                    <a:pt x="1219" y="66"/>
                  </a:lnTo>
                  <a:lnTo>
                    <a:pt x="1213" y="76"/>
                  </a:lnTo>
                  <a:lnTo>
                    <a:pt x="1213" y="107"/>
                  </a:lnTo>
                  <a:lnTo>
                    <a:pt x="1216" y="10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1" name="Freeform 473"/>
            <p:cNvSpPr>
              <a:spLocks/>
            </p:cNvSpPr>
            <p:nvPr/>
          </p:nvSpPr>
          <p:spPr bwMode="auto">
            <a:xfrm>
              <a:off x="1514539" y="3430547"/>
              <a:ext cx="2066291" cy="1011514"/>
            </a:xfrm>
            <a:custGeom>
              <a:avLst/>
              <a:gdLst>
                <a:gd name="T0" fmla="*/ 2147483647 w 1223"/>
                <a:gd name="T1" fmla="*/ 2147483647 h 614"/>
                <a:gd name="T2" fmla="*/ 2147483647 w 1223"/>
                <a:gd name="T3" fmla="*/ 2147483647 h 614"/>
                <a:gd name="T4" fmla="*/ 2147483647 w 1223"/>
                <a:gd name="T5" fmla="*/ 2147483647 h 614"/>
                <a:gd name="T6" fmla="*/ 2147483647 w 1223"/>
                <a:gd name="T7" fmla="*/ 2147483647 h 614"/>
                <a:gd name="T8" fmla="*/ 2147483647 w 1223"/>
                <a:gd name="T9" fmla="*/ 2147483647 h 614"/>
                <a:gd name="T10" fmla="*/ 2147483647 w 1223"/>
                <a:gd name="T11" fmla="*/ 2147483647 h 614"/>
                <a:gd name="T12" fmla="*/ 2147483647 w 1223"/>
                <a:gd name="T13" fmla="*/ 2147483647 h 614"/>
                <a:gd name="T14" fmla="*/ 2147483647 w 1223"/>
                <a:gd name="T15" fmla="*/ 2147483647 h 614"/>
                <a:gd name="T16" fmla="*/ 2147483647 w 1223"/>
                <a:gd name="T17" fmla="*/ 2147483647 h 614"/>
                <a:gd name="T18" fmla="*/ 2147483647 w 1223"/>
                <a:gd name="T19" fmla="*/ 2147483647 h 614"/>
                <a:gd name="T20" fmla="*/ 2147483647 w 1223"/>
                <a:gd name="T21" fmla="*/ 2147483647 h 614"/>
                <a:gd name="T22" fmla="*/ 2147483647 w 1223"/>
                <a:gd name="T23" fmla="*/ 2147483647 h 614"/>
                <a:gd name="T24" fmla="*/ 2147483647 w 1223"/>
                <a:gd name="T25" fmla="*/ 2147483647 h 614"/>
                <a:gd name="T26" fmla="*/ 2147483647 w 1223"/>
                <a:gd name="T27" fmla="*/ 2147483647 h 614"/>
                <a:gd name="T28" fmla="*/ 2147483647 w 1223"/>
                <a:gd name="T29" fmla="*/ 2147483647 h 614"/>
                <a:gd name="T30" fmla="*/ 2147483647 w 1223"/>
                <a:gd name="T31" fmla="*/ 2147483647 h 614"/>
                <a:gd name="T32" fmla="*/ 2147483647 w 1223"/>
                <a:gd name="T33" fmla="*/ 2147483647 h 614"/>
                <a:gd name="T34" fmla="*/ 2147483647 w 1223"/>
                <a:gd name="T35" fmla="*/ 2147483647 h 614"/>
                <a:gd name="T36" fmla="*/ 2147483647 w 1223"/>
                <a:gd name="T37" fmla="*/ 2147483647 h 614"/>
                <a:gd name="T38" fmla="*/ 2147483647 w 1223"/>
                <a:gd name="T39" fmla="*/ 2147483647 h 614"/>
                <a:gd name="T40" fmla="*/ 2147483647 w 1223"/>
                <a:gd name="T41" fmla="*/ 2147483647 h 614"/>
                <a:gd name="T42" fmla="*/ 2147483647 w 1223"/>
                <a:gd name="T43" fmla="*/ 2147483647 h 614"/>
                <a:gd name="T44" fmla="*/ 2147483647 w 1223"/>
                <a:gd name="T45" fmla="*/ 2147483647 h 614"/>
                <a:gd name="T46" fmla="*/ 2147483647 w 1223"/>
                <a:gd name="T47" fmla="*/ 2147483647 h 614"/>
                <a:gd name="T48" fmla="*/ 2147483647 w 1223"/>
                <a:gd name="T49" fmla="*/ 2147483647 h 614"/>
                <a:gd name="T50" fmla="*/ 2147483647 w 1223"/>
                <a:gd name="T51" fmla="*/ 2147483647 h 614"/>
                <a:gd name="T52" fmla="*/ 2147483647 w 1223"/>
                <a:gd name="T53" fmla="*/ 2147483647 h 614"/>
                <a:gd name="T54" fmla="*/ 2147483647 w 1223"/>
                <a:gd name="T55" fmla="*/ 2147483647 h 614"/>
                <a:gd name="T56" fmla="*/ 2147483647 w 1223"/>
                <a:gd name="T57" fmla="*/ 2147483647 h 614"/>
                <a:gd name="T58" fmla="*/ 2147483647 w 1223"/>
                <a:gd name="T59" fmla="*/ 2147483647 h 614"/>
                <a:gd name="T60" fmla="*/ 2147483647 w 1223"/>
                <a:gd name="T61" fmla="*/ 2147483647 h 614"/>
                <a:gd name="T62" fmla="*/ 2147483647 w 1223"/>
                <a:gd name="T63" fmla="*/ 2147483647 h 614"/>
                <a:gd name="T64" fmla="*/ 2147483647 w 1223"/>
                <a:gd name="T65" fmla="*/ 2147483647 h 614"/>
                <a:gd name="T66" fmla="*/ 2147483647 w 1223"/>
                <a:gd name="T67" fmla="*/ 2147483647 h 614"/>
                <a:gd name="T68" fmla="*/ 0 w 1223"/>
                <a:gd name="T69" fmla="*/ 2147483647 h 614"/>
                <a:gd name="T70" fmla="*/ 2147483647 w 1223"/>
                <a:gd name="T71" fmla="*/ 2147483647 h 614"/>
                <a:gd name="T72" fmla="*/ 2147483647 w 1223"/>
                <a:gd name="T73" fmla="*/ 2147483647 h 614"/>
                <a:gd name="T74" fmla="*/ 2147483647 w 1223"/>
                <a:gd name="T75" fmla="*/ 2147483647 h 614"/>
                <a:gd name="T76" fmla="*/ 2147483647 w 1223"/>
                <a:gd name="T77" fmla="*/ 2147483647 h 614"/>
                <a:gd name="T78" fmla="*/ 2147483647 w 1223"/>
                <a:gd name="T79" fmla="*/ 0 h 614"/>
                <a:gd name="T80" fmla="*/ 2147483647 w 1223"/>
                <a:gd name="T81" fmla="*/ 2147483647 h 614"/>
                <a:gd name="T82" fmla="*/ 2147483647 w 1223"/>
                <a:gd name="T83" fmla="*/ 2147483647 h 614"/>
                <a:gd name="T84" fmla="*/ 2147483647 w 1223"/>
                <a:gd name="T85" fmla="*/ 2147483647 h 614"/>
                <a:gd name="T86" fmla="*/ 2147483647 w 1223"/>
                <a:gd name="T87" fmla="*/ 2147483647 h 614"/>
                <a:gd name="T88" fmla="*/ 2147483647 w 1223"/>
                <a:gd name="T89" fmla="*/ 2147483647 h 614"/>
                <a:gd name="T90" fmla="*/ 2147483647 w 1223"/>
                <a:gd name="T91" fmla="*/ 2147483647 h 614"/>
                <a:gd name="T92" fmla="*/ 2147483647 w 1223"/>
                <a:gd name="T93" fmla="*/ 2147483647 h 614"/>
                <a:gd name="T94" fmla="*/ 2147483647 w 1223"/>
                <a:gd name="T95" fmla="*/ 2147483647 h 614"/>
                <a:gd name="T96" fmla="*/ 2147483647 w 1223"/>
                <a:gd name="T97" fmla="*/ 2147483647 h 614"/>
                <a:gd name="T98" fmla="*/ 2147483647 w 1223"/>
                <a:gd name="T99" fmla="*/ 2147483647 h 614"/>
                <a:gd name="T100" fmla="*/ 2147483647 w 1223"/>
                <a:gd name="T101" fmla="*/ 2147483647 h 614"/>
                <a:gd name="T102" fmla="*/ 2147483647 w 1223"/>
                <a:gd name="T103" fmla="*/ 2147483647 h 614"/>
                <a:gd name="T104" fmla="*/ 2147483647 w 1223"/>
                <a:gd name="T105" fmla="*/ 2147483647 h 614"/>
                <a:gd name="T106" fmla="*/ 2147483647 w 1223"/>
                <a:gd name="T107" fmla="*/ 2147483647 h 614"/>
                <a:gd name="T108" fmla="*/ 2147483647 w 1223"/>
                <a:gd name="T109" fmla="*/ 2147483647 h 614"/>
                <a:gd name="T110" fmla="*/ 2147483647 w 1223"/>
                <a:gd name="T111" fmla="*/ 2147483647 h 6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23" h="614">
                  <a:moveTo>
                    <a:pt x="1216" y="107"/>
                  </a:moveTo>
                  <a:lnTo>
                    <a:pt x="1178" y="124"/>
                  </a:lnTo>
                  <a:lnTo>
                    <a:pt x="1140" y="138"/>
                  </a:lnTo>
                  <a:lnTo>
                    <a:pt x="1120" y="159"/>
                  </a:lnTo>
                  <a:lnTo>
                    <a:pt x="1106" y="179"/>
                  </a:lnTo>
                  <a:lnTo>
                    <a:pt x="1109" y="183"/>
                  </a:lnTo>
                  <a:lnTo>
                    <a:pt x="1109" y="186"/>
                  </a:lnTo>
                  <a:lnTo>
                    <a:pt x="1116" y="183"/>
                  </a:lnTo>
                  <a:lnTo>
                    <a:pt x="1123" y="179"/>
                  </a:lnTo>
                  <a:lnTo>
                    <a:pt x="1120" y="186"/>
                  </a:lnTo>
                  <a:lnTo>
                    <a:pt x="1116" y="193"/>
                  </a:lnTo>
                  <a:lnTo>
                    <a:pt x="1106" y="193"/>
                  </a:lnTo>
                  <a:lnTo>
                    <a:pt x="1095" y="193"/>
                  </a:lnTo>
                  <a:lnTo>
                    <a:pt x="1061" y="200"/>
                  </a:lnTo>
                  <a:lnTo>
                    <a:pt x="1030" y="210"/>
                  </a:lnTo>
                  <a:lnTo>
                    <a:pt x="1030" y="224"/>
                  </a:lnTo>
                  <a:lnTo>
                    <a:pt x="1020" y="245"/>
                  </a:lnTo>
                  <a:lnTo>
                    <a:pt x="1006" y="259"/>
                  </a:lnTo>
                  <a:lnTo>
                    <a:pt x="1006" y="255"/>
                  </a:lnTo>
                  <a:lnTo>
                    <a:pt x="1006" y="252"/>
                  </a:lnTo>
                  <a:lnTo>
                    <a:pt x="999" y="245"/>
                  </a:lnTo>
                  <a:lnTo>
                    <a:pt x="999" y="238"/>
                  </a:lnTo>
                  <a:lnTo>
                    <a:pt x="992" y="238"/>
                  </a:lnTo>
                  <a:lnTo>
                    <a:pt x="992" y="259"/>
                  </a:lnTo>
                  <a:lnTo>
                    <a:pt x="992" y="269"/>
                  </a:lnTo>
                  <a:lnTo>
                    <a:pt x="989" y="286"/>
                  </a:lnTo>
                  <a:lnTo>
                    <a:pt x="978" y="297"/>
                  </a:lnTo>
                  <a:lnTo>
                    <a:pt x="978" y="272"/>
                  </a:lnTo>
                  <a:lnTo>
                    <a:pt x="978" y="252"/>
                  </a:lnTo>
                  <a:lnTo>
                    <a:pt x="971" y="255"/>
                  </a:lnTo>
                  <a:lnTo>
                    <a:pt x="968" y="259"/>
                  </a:lnTo>
                  <a:lnTo>
                    <a:pt x="964" y="266"/>
                  </a:lnTo>
                  <a:lnTo>
                    <a:pt x="964" y="272"/>
                  </a:lnTo>
                  <a:lnTo>
                    <a:pt x="961" y="272"/>
                  </a:lnTo>
                  <a:lnTo>
                    <a:pt x="954" y="272"/>
                  </a:lnTo>
                  <a:lnTo>
                    <a:pt x="958" y="279"/>
                  </a:lnTo>
                  <a:lnTo>
                    <a:pt x="961" y="286"/>
                  </a:lnTo>
                  <a:lnTo>
                    <a:pt x="964" y="290"/>
                  </a:lnTo>
                  <a:lnTo>
                    <a:pt x="971" y="293"/>
                  </a:lnTo>
                  <a:lnTo>
                    <a:pt x="971" y="303"/>
                  </a:lnTo>
                  <a:lnTo>
                    <a:pt x="958" y="303"/>
                  </a:lnTo>
                  <a:lnTo>
                    <a:pt x="944" y="303"/>
                  </a:lnTo>
                  <a:lnTo>
                    <a:pt x="951" y="310"/>
                  </a:lnTo>
                  <a:lnTo>
                    <a:pt x="961" y="314"/>
                  </a:lnTo>
                  <a:lnTo>
                    <a:pt x="961" y="321"/>
                  </a:lnTo>
                  <a:lnTo>
                    <a:pt x="964" y="324"/>
                  </a:lnTo>
                  <a:lnTo>
                    <a:pt x="951" y="341"/>
                  </a:lnTo>
                  <a:lnTo>
                    <a:pt x="940" y="359"/>
                  </a:lnTo>
                  <a:lnTo>
                    <a:pt x="927" y="372"/>
                  </a:lnTo>
                  <a:lnTo>
                    <a:pt x="906" y="383"/>
                  </a:lnTo>
                  <a:lnTo>
                    <a:pt x="882" y="403"/>
                  </a:lnTo>
                  <a:lnTo>
                    <a:pt x="861" y="421"/>
                  </a:lnTo>
                  <a:lnTo>
                    <a:pt x="840" y="431"/>
                  </a:lnTo>
                  <a:lnTo>
                    <a:pt x="827" y="441"/>
                  </a:lnTo>
                  <a:lnTo>
                    <a:pt x="820" y="445"/>
                  </a:lnTo>
                  <a:lnTo>
                    <a:pt x="816" y="455"/>
                  </a:lnTo>
                  <a:lnTo>
                    <a:pt x="813" y="462"/>
                  </a:lnTo>
                  <a:lnTo>
                    <a:pt x="813" y="476"/>
                  </a:lnTo>
                  <a:lnTo>
                    <a:pt x="813" y="490"/>
                  </a:lnTo>
                  <a:lnTo>
                    <a:pt x="813" y="503"/>
                  </a:lnTo>
                  <a:lnTo>
                    <a:pt x="816" y="517"/>
                  </a:lnTo>
                  <a:lnTo>
                    <a:pt x="816" y="534"/>
                  </a:lnTo>
                  <a:lnTo>
                    <a:pt x="820" y="558"/>
                  </a:lnTo>
                  <a:lnTo>
                    <a:pt x="816" y="589"/>
                  </a:lnTo>
                  <a:lnTo>
                    <a:pt x="806" y="614"/>
                  </a:lnTo>
                  <a:lnTo>
                    <a:pt x="792" y="614"/>
                  </a:lnTo>
                  <a:lnTo>
                    <a:pt x="785" y="596"/>
                  </a:lnTo>
                  <a:lnTo>
                    <a:pt x="782" y="583"/>
                  </a:lnTo>
                  <a:lnTo>
                    <a:pt x="782" y="572"/>
                  </a:lnTo>
                  <a:lnTo>
                    <a:pt x="775" y="569"/>
                  </a:lnTo>
                  <a:lnTo>
                    <a:pt x="771" y="562"/>
                  </a:lnTo>
                  <a:lnTo>
                    <a:pt x="768" y="555"/>
                  </a:lnTo>
                  <a:lnTo>
                    <a:pt x="768" y="548"/>
                  </a:lnTo>
                  <a:lnTo>
                    <a:pt x="768" y="531"/>
                  </a:lnTo>
                  <a:lnTo>
                    <a:pt x="768" y="517"/>
                  </a:lnTo>
                  <a:lnTo>
                    <a:pt x="768" y="510"/>
                  </a:lnTo>
                  <a:lnTo>
                    <a:pt x="761" y="500"/>
                  </a:lnTo>
                  <a:lnTo>
                    <a:pt x="754" y="493"/>
                  </a:lnTo>
                  <a:lnTo>
                    <a:pt x="744" y="490"/>
                  </a:lnTo>
                  <a:lnTo>
                    <a:pt x="734" y="490"/>
                  </a:lnTo>
                  <a:lnTo>
                    <a:pt x="730" y="490"/>
                  </a:lnTo>
                  <a:lnTo>
                    <a:pt x="709" y="486"/>
                  </a:lnTo>
                  <a:lnTo>
                    <a:pt x="685" y="483"/>
                  </a:lnTo>
                  <a:lnTo>
                    <a:pt x="672" y="483"/>
                  </a:lnTo>
                  <a:lnTo>
                    <a:pt x="658" y="479"/>
                  </a:lnTo>
                  <a:lnTo>
                    <a:pt x="651" y="476"/>
                  </a:lnTo>
                  <a:lnTo>
                    <a:pt x="637" y="476"/>
                  </a:lnTo>
                  <a:lnTo>
                    <a:pt x="623" y="479"/>
                  </a:lnTo>
                  <a:lnTo>
                    <a:pt x="620" y="483"/>
                  </a:lnTo>
                  <a:lnTo>
                    <a:pt x="623" y="496"/>
                  </a:lnTo>
                  <a:lnTo>
                    <a:pt x="634" y="507"/>
                  </a:lnTo>
                  <a:lnTo>
                    <a:pt x="613" y="510"/>
                  </a:lnTo>
                  <a:lnTo>
                    <a:pt x="596" y="514"/>
                  </a:lnTo>
                  <a:lnTo>
                    <a:pt x="589" y="507"/>
                  </a:lnTo>
                  <a:lnTo>
                    <a:pt x="582" y="500"/>
                  </a:lnTo>
                  <a:lnTo>
                    <a:pt x="568" y="507"/>
                  </a:lnTo>
                  <a:lnTo>
                    <a:pt x="558" y="500"/>
                  </a:lnTo>
                  <a:lnTo>
                    <a:pt x="547" y="496"/>
                  </a:lnTo>
                  <a:lnTo>
                    <a:pt x="534" y="496"/>
                  </a:lnTo>
                  <a:lnTo>
                    <a:pt x="523" y="500"/>
                  </a:lnTo>
                  <a:lnTo>
                    <a:pt x="506" y="507"/>
                  </a:lnTo>
                  <a:lnTo>
                    <a:pt x="492" y="517"/>
                  </a:lnTo>
                  <a:lnTo>
                    <a:pt x="468" y="534"/>
                  </a:lnTo>
                  <a:lnTo>
                    <a:pt x="451" y="552"/>
                  </a:lnTo>
                  <a:lnTo>
                    <a:pt x="448" y="569"/>
                  </a:lnTo>
                  <a:lnTo>
                    <a:pt x="441" y="589"/>
                  </a:lnTo>
                  <a:lnTo>
                    <a:pt x="430" y="589"/>
                  </a:lnTo>
                  <a:lnTo>
                    <a:pt x="423" y="583"/>
                  </a:lnTo>
                  <a:lnTo>
                    <a:pt x="417" y="576"/>
                  </a:lnTo>
                  <a:lnTo>
                    <a:pt x="413" y="569"/>
                  </a:lnTo>
                  <a:lnTo>
                    <a:pt x="413" y="548"/>
                  </a:lnTo>
                  <a:lnTo>
                    <a:pt x="406" y="524"/>
                  </a:lnTo>
                  <a:lnTo>
                    <a:pt x="399" y="510"/>
                  </a:lnTo>
                  <a:lnTo>
                    <a:pt x="392" y="500"/>
                  </a:lnTo>
                  <a:lnTo>
                    <a:pt x="385" y="496"/>
                  </a:lnTo>
                  <a:lnTo>
                    <a:pt x="375" y="493"/>
                  </a:lnTo>
                  <a:lnTo>
                    <a:pt x="365" y="493"/>
                  </a:lnTo>
                  <a:lnTo>
                    <a:pt x="358" y="496"/>
                  </a:lnTo>
                  <a:lnTo>
                    <a:pt x="351" y="503"/>
                  </a:lnTo>
                  <a:lnTo>
                    <a:pt x="351" y="514"/>
                  </a:lnTo>
                  <a:lnTo>
                    <a:pt x="341" y="514"/>
                  </a:lnTo>
                  <a:lnTo>
                    <a:pt x="330" y="503"/>
                  </a:lnTo>
                  <a:lnTo>
                    <a:pt x="323" y="490"/>
                  </a:lnTo>
                  <a:lnTo>
                    <a:pt x="317" y="476"/>
                  </a:lnTo>
                  <a:lnTo>
                    <a:pt x="313" y="465"/>
                  </a:lnTo>
                  <a:lnTo>
                    <a:pt x="299" y="452"/>
                  </a:lnTo>
                  <a:lnTo>
                    <a:pt x="282" y="438"/>
                  </a:lnTo>
                  <a:lnTo>
                    <a:pt x="251" y="445"/>
                  </a:lnTo>
                  <a:lnTo>
                    <a:pt x="224" y="455"/>
                  </a:lnTo>
                  <a:lnTo>
                    <a:pt x="206" y="455"/>
                  </a:lnTo>
                  <a:lnTo>
                    <a:pt x="189" y="448"/>
                  </a:lnTo>
                  <a:lnTo>
                    <a:pt x="175" y="445"/>
                  </a:lnTo>
                  <a:lnTo>
                    <a:pt x="165" y="438"/>
                  </a:lnTo>
                  <a:lnTo>
                    <a:pt x="151" y="431"/>
                  </a:lnTo>
                  <a:lnTo>
                    <a:pt x="141" y="424"/>
                  </a:lnTo>
                  <a:lnTo>
                    <a:pt x="127" y="421"/>
                  </a:lnTo>
                  <a:lnTo>
                    <a:pt x="113" y="421"/>
                  </a:lnTo>
                  <a:lnTo>
                    <a:pt x="89" y="421"/>
                  </a:lnTo>
                  <a:lnTo>
                    <a:pt x="65" y="421"/>
                  </a:lnTo>
                  <a:lnTo>
                    <a:pt x="68" y="410"/>
                  </a:lnTo>
                  <a:lnTo>
                    <a:pt x="65" y="403"/>
                  </a:lnTo>
                  <a:lnTo>
                    <a:pt x="55" y="397"/>
                  </a:lnTo>
                  <a:lnTo>
                    <a:pt x="41" y="390"/>
                  </a:lnTo>
                  <a:lnTo>
                    <a:pt x="27" y="379"/>
                  </a:lnTo>
                  <a:lnTo>
                    <a:pt x="10" y="379"/>
                  </a:lnTo>
                  <a:lnTo>
                    <a:pt x="13" y="369"/>
                  </a:lnTo>
                  <a:lnTo>
                    <a:pt x="13" y="362"/>
                  </a:lnTo>
                  <a:lnTo>
                    <a:pt x="10" y="324"/>
                  </a:lnTo>
                  <a:lnTo>
                    <a:pt x="3" y="286"/>
                  </a:lnTo>
                  <a:lnTo>
                    <a:pt x="6" y="283"/>
                  </a:lnTo>
                  <a:lnTo>
                    <a:pt x="10" y="272"/>
                  </a:lnTo>
                  <a:lnTo>
                    <a:pt x="6" y="276"/>
                  </a:lnTo>
                  <a:lnTo>
                    <a:pt x="3" y="283"/>
                  </a:lnTo>
                  <a:lnTo>
                    <a:pt x="0" y="272"/>
                  </a:lnTo>
                  <a:lnTo>
                    <a:pt x="0" y="262"/>
                  </a:lnTo>
                  <a:lnTo>
                    <a:pt x="0" y="241"/>
                  </a:lnTo>
                  <a:lnTo>
                    <a:pt x="3" y="221"/>
                  </a:lnTo>
                  <a:lnTo>
                    <a:pt x="24" y="197"/>
                  </a:lnTo>
                  <a:lnTo>
                    <a:pt x="37" y="169"/>
                  </a:lnTo>
                  <a:lnTo>
                    <a:pt x="55" y="142"/>
                  </a:lnTo>
                  <a:lnTo>
                    <a:pt x="72" y="117"/>
                  </a:lnTo>
                  <a:lnTo>
                    <a:pt x="86" y="90"/>
                  </a:lnTo>
                  <a:lnTo>
                    <a:pt x="103" y="66"/>
                  </a:lnTo>
                  <a:lnTo>
                    <a:pt x="103" y="45"/>
                  </a:lnTo>
                  <a:lnTo>
                    <a:pt x="106" y="31"/>
                  </a:lnTo>
                  <a:lnTo>
                    <a:pt x="124" y="35"/>
                  </a:lnTo>
                  <a:lnTo>
                    <a:pt x="137" y="35"/>
                  </a:lnTo>
                  <a:lnTo>
                    <a:pt x="134" y="52"/>
                  </a:lnTo>
                  <a:lnTo>
                    <a:pt x="127" y="66"/>
                  </a:lnTo>
                  <a:lnTo>
                    <a:pt x="137" y="62"/>
                  </a:lnTo>
                  <a:lnTo>
                    <a:pt x="141" y="55"/>
                  </a:lnTo>
                  <a:lnTo>
                    <a:pt x="144" y="45"/>
                  </a:lnTo>
                  <a:lnTo>
                    <a:pt x="148" y="38"/>
                  </a:lnTo>
                  <a:lnTo>
                    <a:pt x="151" y="21"/>
                  </a:lnTo>
                  <a:lnTo>
                    <a:pt x="151" y="14"/>
                  </a:lnTo>
                  <a:lnTo>
                    <a:pt x="703" y="14"/>
                  </a:lnTo>
                  <a:lnTo>
                    <a:pt x="703" y="7"/>
                  </a:lnTo>
                  <a:lnTo>
                    <a:pt x="703" y="0"/>
                  </a:lnTo>
                  <a:lnTo>
                    <a:pt x="713" y="0"/>
                  </a:lnTo>
                  <a:lnTo>
                    <a:pt x="716" y="11"/>
                  </a:lnTo>
                  <a:lnTo>
                    <a:pt x="720" y="18"/>
                  </a:lnTo>
                  <a:lnTo>
                    <a:pt x="723" y="21"/>
                  </a:lnTo>
                  <a:lnTo>
                    <a:pt x="730" y="24"/>
                  </a:lnTo>
                  <a:lnTo>
                    <a:pt x="737" y="24"/>
                  </a:lnTo>
                  <a:lnTo>
                    <a:pt x="740" y="24"/>
                  </a:lnTo>
                  <a:lnTo>
                    <a:pt x="754" y="28"/>
                  </a:lnTo>
                  <a:lnTo>
                    <a:pt x="765" y="31"/>
                  </a:lnTo>
                  <a:lnTo>
                    <a:pt x="771" y="28"/>
                  </a:lnTo>
                  <a:lnTo>
                    <a:pt x="785" y="35"/>
                  </a:lnTo>
                  <a:lnTo>
                    <a:pt x="802" y="38"/>
                  </a:lnTo>
                  <a:lnTo>
                    <a:pt x="809" y="35"/>
                  </a:lnTo>
                  <a:lnTo>
                    <a:pt x="813" y="31"/>
                  </a:lnTo>
                  <a:lnTo>
                    <a:pt x="816" y="24"/>
                  </a:lnTo>
                  <a:lnTo>
                    <a:pt x="820" y="21"/>
                  </a:lnTo>
                  <a:lnTo>
                    <a:pt x="833" y="14"/>
                  </a:lnTo>
                  <a:lnTo>
                    <a:pt x="847" y="14"/>
                  </a:lnTo>
                  <a:lnTo>
                    <a:pt x="858" y="14"/>
                  </a:lnTo>
                  <a:lnTo>
                    <a:pt x="861" y="28"/>
                  </a:lnTo>
                  <a:lnTo>
                    <a:pt x="868" y="38"/>
                  </a:lnTo>
                  <a:lnTo>
                    <a:pt x="875" y="42"/>
                  </a:lnTo>
                  <a:lnTo>
                    <a:pt x="882" y="49"/>
                  </a:lnTo>
                  <a:lnTo>
                    <a:pt x="885" y="66"/>
                  </a:lnTo>
                  <a:lnTo>
                    <a:pt x="889" y="80"/>
                  </a:lnTo>
                  <a:lnTo>
                    <a:pt x="906" y="83"/>
                  </a:lnTo>
                  <a:lnTo>
                    <a:pt x="930" y="83"/>
                  </a:lnTo>
                  <a:lnTo>
                    <a:pt x="940" y="86"/>
                  </a:lnTo>
                  <a:lnTo>
                    <a:pt x="947" y="90"/>
                  </a:lnTo>
                  <a:lnTo>
                    <a:pt x="951" y="97"/>
                  </a:lnTo>
                  <a:lnTo>
                    <a:pt x="958" y="104"/>
                  </a:lnTo>
                  <a:lnTo>
                    <a:pt x="958" y="117"/>
                  </a:lnTo>
                  <a:lnTo>
                    <a:pt x="944" y="121"/>
                  </a:lnTo>
                  <a:lnTo>
                    <a:pt x="933" y="124"/>
                  </a:lnTo>
                  <a:lnTo>
                    <a:pt x="930" y="114"/>
                  </a:lnTo>
                  <a:lnTo>
                    <a:pt x="927" y="107"/>
                  </a:lnTo>
                  <a:lnTo>
                    <a:pt x="920" y="107"/>
                  </a:lnTo>
                  <a:lnTo>
                    <a:pt x="909" y="124"/>
                  </a:lnTo>
                  <a:lnTo>
                    <a:pt x="906" y="145"/>
                  </a:lnTo>
                  <a:lnTo>
                    <a:pt x="892" y="159"/>
                  </a:lnTo>
                  <a:lnTo>
                    <a:pt x="875" y="176"/>
                  </a:lnTo>
                  <a:lnTo>
                    <a:pt x="878" y="176"/>
                  </a:lnTo>
                  <a:lnTo>
                    <a:pt x="882" y="176"/>
                  </a:lnTo>
                  <a:lnTo>
                    <a:pt x="906" y="173"/>
                  </a:lnTo>
                  <a:lnTo>
                    <a:pt x="927" y="169"/>
                  </a:lnTo>
                  <a:lnTo>
                    <a:pt x="937" y="169"/>
                  </a:lnTo>
                  <a:lnTo>
                    <a:pt x="947" y="166"/>
                  </a:lnTo>
                  <a:lnTo>
                    <a:pt x="975" y="159"/>
                  </a:lnTo>
                  <a:lnTo>
                    <a:pt x="995" y="152"/>
                  </a:lnTo>
                  <a:lnTo>
                    <a:pt x="1016" y="142"/>
                  </a:lnTo>
                  <a:lnTo>
                    <a:pt x="1037" y="128"/>
                  </a:lnTo>
                  <a:lnTo>
                    <a:pt x="1051" y="107"/>
                  </a:lnTo>
                  <a:lnTo>
                    <a:pt x="1085" y="107"/>
                  </a:lnTo>
                  <a:lnTo>
                    <a:pt x="1109" y="104"/>
                  </a:lnTo>
                  <a:lnTo>
                    <a:pt x="1130" y="100"/>
                  </a:lnTo>
                  <a:lnTo>
                    <a:pt x="1147" y="97"/>
                  </a:lnTo>
                  <a:lnTo>
                    <a:pt x="1161" y="83"/>
                  </a:lnTo>
                  <a:lnTo>
                    <a:pt x="1171" y="73"/>
                  </a:lnTo>
                  <a:lnTo>
                    <a:pt x="1178" y="62"/>
                  </a:lnTo>
                  <a:lnTo>
                    <a:pt x="1188" y="52"/>
                  </a:lnTo>
                  <a:lnTo>
                    <a:pt x="1199" y="49"/>
                  </a:lnTo>
                  <a:lnTo>
                    <a:pt x="1216" y="52"/>
                  </a:lnTo>
                  <a:lnTo>
                    <a:pt x="1223" y="49"/>
                  </a:lnTo>
                  <a:lnTo>
                    <a:pt x="1219" y="66"/>
                  </a:lnTo>
                  <a:lnTo>
                    <a:pt x="1213" y="76"/>
                  </a:lnTo>
                  <a:lnTo>
                    <a:pt x="1213" y="107"/>
                  </a:lnTo>
                  <a:lnTo>
                    <a:pt x="1216" y="10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62" name="Freeform 474"/>
            <p:cNvSpPr>
              <a:spLocks/>
            </p:cNvSpPr>
            <p:nvPr/>
          </p:nvSpPr>
          <p:spPr bwMode="auto">
            <a:xfrm>
              <a:off x="1624941" y="4124284"/>
              <a:ext cx="1001070" cy="754905"/>
            </a:xfrm>
            <a:custGeom>
              <a:avLst/>
              <a:gdLst>
                <a:gd name="T0" fmla="*/ 2147483647 w 593"/>
                <a:gd name="T1" fmla="*/ 2137876073 h 458"/>
                <a:gd name="T2" fmla="*/ 2147483647 w 593"/>
                <a:gd name="T3" fmla="*/ 2147483647 h 458"/>
                <a:gd name="T4" fmla="*/ 2147483647 w 593"/>
                <a:gd name="T5" fmla="*/ 2147483647 h 458"/>
                <a:gd name="T6" fmla="*/ 2147483647 w 593"/>
                <a:gd name="T7" fmla="*/ 2147483647 h 458"/>
                <a:gd name="T8" fmla="*/ 2147483647 w 593"/>
                <a:gd name="T9" fmla="*/ 2147483647 h 458"/>
                <a:gd name="T10" fmla="*/ 2147483647 w 593"/>
                <a:gd name="T11" fmla="*/ 2147483647 h 458"/>
                <a:gd name="T12" fmla="*/ 2147483647 w 593"/>
                <a:gd name="T13" fmla="*/ 2147483647 h 458"/>
                <a:gd name="T14" fmla="*/ 1916677446 w 593"/>
                <a:gd name="T15" fmla="*/ 2147483647 h 458"/>
                <a:gd name="T16" fmla="*/ 1684353452 w 593"/>
                <a:gd name="T17" fmla="*/ 2125570883 h 458"/>
                <a:gd name="T18" fmla="*/ 1471388293 w 593"/>
                <a:gd name="T19" fmla="*/ 2042516106 h 458"/>
                <a:gd name="T20" fmla="*/ 1355226296 w 593"/>
                <a:gd name="T21" fmla="*/ 1925625563 h 458"/>
                <a:gd name="T22" fmla="*/ 1139036760 w 593"/>
                <a:gd name="T23" fmla="*/ 1750288870 h 458"/>
                <a:gd name="T24" fmla="*/ 1239064298 w 593"/>
                <a:gd name="T25" fmla="*/ 1498049997 h 458"/>
                <a:gd name="T26" fmla="*/ 1093861353 w 593"/>
                <a:gd name="T27" fmla="*/ 1310409868 h 458"/>
                <a:gd name="T28" fmla="*/ 838950553 w 593"/>
                <a:gd name="T29" fmla="*/ 1015106335 h 458"/>
                <a:gd name="T30" fmla="*/ 816363747 w 593"/>
                <a:gd name="T31" fmla="*/ 919748121 h 458"/>
                <a:gd name="T32" fmla="*/ 722788555 w 593"/>
                <a:gd name="T33" fmla="*/ 787476089 h 458"/>
                <a:gd name="T34" fmla="*/ 509823397 w 593"/>
                <a:gd name="T35" fmla="*/ 492172556 h 458"/>
                <a:gd name="T36" fmla="*/ 354940135 w 593"/>
                <a:gd name="T37" fmla="*/ 150728064 h 458"/>
                <a:gd name="T38" fmla="*/ 212963362 w 593"/>
                <a:gd name="T39" fmla="*/ 310683268 h 458"/>
                <a:gd name="T40" fmla="*/ 442062980 w 593"/>
                <a:gd name="T41" fmla="*/ 830540749 h 458"/>
                <a:gd name="T42" fmla="*/ 509823397 w 593"/>
                <a:gd name="T43" fmla="*/ 1015106335 h 458"/>
                <a:gd name="T44" fmla="*/ 561451151 w 593"/>
                <a:gd name="T45" fmla="*/ 1153529208 h 458"/>
                <a:gd name="T46" fmla="*/ 648572199 w 593"/>
                <a:gd name="T47" fmla="*/ 1255040017 h 458"/>
                <a:gd name="T48" fmla="*/ 648572199 w 593"/>
                <a:gd name="T49" fmla="*/ 1390388347 h 458"/>
                <a:gd name="T50" fmla="*/ 561451151 w 593"/>
                <a:gd name="T51" fmla="*/ 1285801240 h 458"/>
                <a:gd name="T52" fmla="*/ 354940135 w 593"/>
                <a:gd name="T53" fmla="*/ 1036638665 h 458"/>
                <a:gd name="T54" fmla="*/ 64534243 w 593"/>
                <a:gd name="T55" fmla="*/ 692117876 h 458"/>
                <a:gd name="T56" fmla="*/ 190376557 w 593"/>
                <a:gd name="T57" fmla="*/ 630595429 h 458"/>
                <a:gd name="T58" fmla="*/ 64534243 w 593"/>
                <a:gd name="T59" fmla="*/ 439879002 h 458"/>
                <a:gd name="T60" fmla="*/ 0 w 593"/>
                <a:gd name="T61" fmla="*/ 110739702 h 458"/>
                <a:gd name="T62" fmla="*/ 164563578 w 593"/>
                <a:gd name="T63" fmla="*/ 0 h 458"/>
                <a:gd name="T64" fmla="*/ 509823397 w 593"/>
                <a:gd name="T65" fmla="*/ 9228893 h 458"/>
                <a:gd name="T66" fmla="*/ 742147391 w 593"/>
                <a:gd name="T67" fmla="*/ 135348330 h 458"/>
                <a:gd name="T68" fmla="*/ 1077728690 w 593"/>
                <a:gd name="T69" fmla="*/ 190716427 h 458"/>
                <a:gd name="T70" fmla="*/ 1587552087 w 593"/>
                <a:gd name="T71" fmla="*/ 172260394 h 458"/>
                <a:gd name="T72" fmla="*/ 1745661522 w 593"/>
                <a:gd name="T73" fmla="*/ 387585449 h 458"/>
                <a:gd name="T74" fmla="*/ 1942492221 w 593"/>
                <a:gd name="T75" fmla="*/ 522933779 h 458"/>
                <a:gd name="T76" fmla="*/ 2032839444 w 593"/>
                <a:gd name="T77" fmla="*/ 399890640 h 458"/>
                <a:gd name="T78" fmla="*/ 2147483647 w 593"/>
                <a:gd name="T79" fmla="*/ 439879002 h 458"/>
                <a:gd name="T80" fmla="*/ 2147483647 w 593"/>
                <a:gd name="T81" fmla="*/ 710573908 h 458"/>
                <a:gd name="T82" fmla="*/ 2147483647 w 593"/>
                <a:gd name="T83" fmla="*/ 907442930 h 458"/>
                <a:gd name="T84" fmla="*/ 2147483647 w 593"/>
                <a:gd name="T85" fmla="*/ 919748121 h 458"/>
                <a:gd name="T86" fmla="*/ 2147483647 w 593"/>
                <a:gd name="T87" fmla="*/ 1076627027 h 458"/>
                <a:gd name="T88" fmla="*/ 2147483647 w 593"/>
                <a:gd name="T89" fmla="*/ 1227355091 h 458"/>
                <a:gd name="T90" fmla="*/ 2147483647 w 593"/>
                <a:gd name="T91" fmla="*/ 1599560806 h 458"/>
                <a:gd name="T92" fmla="*/ 2147483647 w 593"/>
                <a:gd name="T93" fmla="*/ 1925625563 h 458"/>
                <a:gd name="T94" fmla="*/ 2147483647 w 593"/>
                <a:gd name="T95" fmla="*/ 2042516106 h 458"/>
                <a:gd name="T96" fmla="*/ 2147483647 w 593"/>
                <a:gd name="T97" fmla="*/ 1968690223 h 458"/>
                <a:gd name="T98" fmla="*/ 2147483647 w 593"/>
                <a:gd name="T99" fmla="*/ 1827191051 h 458"/>
                <a:gd name="T100" fmla="*/ 2147483647 w 593"/>
                <a:gd name="T101" fmla="*/ 1581104774 h 458"/>
                <a:gd name="T102" fmla="*/ 2147483647 w 593"/>
                <a:gd name="T103" fmla="*/ 1556496146 h 458"/>
                <a:gd name="T104" fmla="*/ 2147483647 w 593"/>
                <a:gd name="T105" fmla="*/ 1633398327 h 458"/>
                <a:gd name="T106" fmla="*/ 2147483647 w 593"/>
                <a:gd name="T107" fmla="*/ 1750288870 h 458"/>
                <a:gd name="T108" fmla="*/ 2147483647 w 593"/>
                <a:gd name="T109" fmla="*/ 1941005297 h 458"/>
                <a:gd name="T110" fmla="*/ 2147483647 w 593"/>
                <a:gd name="T111" fmla="*/ 2064048436 h 458"/>
                <a:gd name="T112" fmla="*/ 2147483647 w 593"/>
                <a:gd name="T113" fmla="*/ 2064048436 h 45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93" h="458">
                  <a:moveTo>
                    <a:pt x="513" y="368"/>
                  </a:moveTo>
                  <a:lnTo>
                    <a:pt x="496" y="375"/>
                  </a:lnTo>
                  <a:lnTo>
                    <a:pt x="479" y="382"/>
                  </a:lnTo>
                  <a:lnTo>
                    <a:pt x="482" y="389"/>
                  </a:lnTo>
                  <a:lnTo>
                    <a:pt x="486" y="396"/>
                  </a:lnTo>
                  <a:lnTo>
                    <a:pt x="496" y="399"/>
                  </a:lnTo>
                  <a:lnTo>
                    <a:pt x="503" y="403"/>
                  </a:lnTo>
                  <a:lnTo>
                    <a:pt x="482" y="413"/>
                  </a:lnTo>
                  <a:lnTo>
                    <a:pt x="465" y="420"/>
                  </a:lnTo>
                  <a:lnTo>
                    <a:pt x="458" y="437"/>
                  </a:lnTo>
                  <a:lnTo>
                    <a:pt x="455" y="458"/>
                  </a:lnTo>
                  <a:lnTo>
                    <a:pt x="445" y="454"/>
                  </a:lnTo>
                  <a:lnTo>
                    <a:pt x="438" y="448"/>
                  </a:lnTo>
                  <a:lnTo>
                    <a:pt x="431" y="437"/>
                  </a:lnTo>
                  <a:lnTo>
                    <a:pt x="420" y="427"/>
                  </a:lnTo>
                  <a:lnTo>
                    <a:pt x="410" y="417"/>
                  </a:lnTo>
                  <a:lnTo>
                    <a:pt x="400" y="413"/>
                  </a:lnTo>
                  <a:lnTo>
                    <a:pt x="379" y="423"/>
                  </a:lnTo>
                  <a:lnTo>
                    <a:pt x="358" y="434"/>
                  </a:lnTo>
                  <a:lnTo>
                    <a:pt x="345" y="427"/>
                  </a:lnTo>
                  <a:lnTo>
                    <a:pt x="327" y="420"/>
                  </a:lnTo>
                  <a:lnTo>
                    <a:pt x="310" y="410"/>
                  </a:lnTo>
                  <a:lnTo>
                    <a:pt x="303" y="403"/>
                  </a:lnTo>
                  <a:lnTo>
                    <a:pt x="283" y="403"/>
                  </a:lnTo>
                  <a:lnTo>
                    <a:pt x="269" y="396"/>
                  </a:lnTo>
                  <a:lnTo>
                    <a:pt x="255" y="389"/>
                  </a:lnTo>
                  <a:lnTo>
                    <a:pt x="248" y="379"/>
                  </a:lnTo>
                  <a:lnTo>
                    <a:pt x="245" y="372"/>
                  </a:lnTo>
                  <a:lnTo>
                    <a:pt x="227" y="365"/>
                  </a:lnTo>
                  <a:lnTo>
                    <a:pt x="217" y="365"/>
                  </a:lnTo>
                  <a:lnTo>
                    <a:pt x="214" y="361"/>
                  </a:lnTo>
                  <a:lnTo>
                    <a:pt x="207" y="348"/>
                  </a:lnTo>
                  <a:lnTo>
                    <a:pt x="200" y="344"/>
                  </a:lnTo>
                  <a:lnTo>
                    <a:pt x="190" y="341"/>
                  </a:lnTo>
                  <a:lnTo>
                    <a:pt x="179" y="330"/>
                  </a:lnTo>
                  <a:lnTo>
                    <a:pt x="169" y="313"/>
                  </a:lnTo>
                  <a:lnTo>
                    <a:pt x="176" y="299"/>
                  </a:lnTo>
                  <a:lnTo>
                    <a:pt x="183" y="286"/>
                  </a:lnTo>
                  <a:lnTo>
                    <a:pt x="183" y="268"/>
                  </a:lnTo>
                  <a:lnTo>
                    <a:pt x="179" y="255"/>
                  </a:lnTo>
                  <a:lnTo>
                    <a:pt x="172" y="244"/>
                  </a:lnTo>
                  <a:lnTo>
                    <a:pt x="162" y="234"/>
                  </a:lnTo>
                  <a:lnTo>
                    <a:pt x="148" y="217"/>
                  </a:lnTo>
                  <a:lnTo>
                    <a:pt x="134" y="196"/>
                  </a:lnTo>
                  <a:lnTo>
                    <a:pt x="124" y="182"/>
                  </a:lnTo>
                  <a:lnTo>
                    <a:pt x="117" y="172"/>
                  </a:lnTo>
                  <a:lnTo>
                    <a:pt x="117" y="168"/>
                  </a:lnTo>
                  <a:lnTo>
                    <a:pt x="121" y="165"/>
                  </a:lnTo>
                  <a:lnTo>
                    <a:pt x="121" y="162"/>
                  </a:lnTo>
                  <a:lnTo>
                    <a:pt x="117" y="162"/>
                  </a:lnTo>
                  <a:lnTo>
                    <a:pt x="107" y="141"/>
                  </a:lnTo>
                  <a:lnTo>
                    <a:pt x="100" y="127"/>
                  </a:lnTo>
                  <a:lnTo>
                    <a:pt x="86" y="106"/>
                  </a:lnTo>
                  <a:lnTo>
                    <a:pt x="76" y="89"/>
                  </a:lnTo>
                  <a:lnTo>
                    <a:pt x="69" y="58"/>
                  </a:lnTo>
                  <a:lnTo>
                    <a:pt x="62" y="31"/>
                  </a:lnTo>
                  <a:lnTo>
                    <a:pt x="52" y="27"/>
                  </a:lnTo>
                  <a:lnTo>
                    <a:pt x="41" y="24"/>
                  </a:lnTo>
                  <a:lnTo>
                    <a:pt x="34" y="38"/>
                  </a:lnTo>
                  <a:lnTo>
                    <a:pt x="31" y="55"/>
                  </a:lnTo>
                  <a:lnTo>
                    <a:pt x="45" y="93"/>
                  </a:lnTo>
                  <a:lnTo>
                    <a:pt x="55" y="127"/>
                  </a:lnTo>
                  <a:lnTo>
                    <a:pt x="65" y="148"/>
                  </a:lnTo>
                  <a:lnTo>
                    <a:pt x="76" y="162"/>
                  </a:lnTo>
                  <a:lnTo>
                    <a:pt x="76" y="172"/>
                  </a:lnTo>
                  <a:lnTo>
                    <a:pt x="76" y="182"/>
                  </a:lnTo>
                  <a:lnTo>
                    <a:pt x="76" y="193"/>
                  </a:lnTo>
                  <a:lnTo>
                    <a:pt x="83" y="196"/>
                  </a:lnTo>
                  <a:lnTo>
                    <a:pt x="83" y="206"/>
                  </a:lnTo>
                  <a:lnTo>
                    <a:pt x="83" y="217"/>
                  </a:lnTo>
                  <a:lnTo>
                    <a:pt x="90" y="217"/>
                  </a:lnTo>
                  <a:lnTo>
                    <a:pt x="96" y="224"/>
                  </a:lnTo>
                  <a:lnTo>
                    <a:pt x="100" y="230"/>
                  </a:lnTo>
                  <a:lnTo>
                    <a:pt x="100" y="237"/>
                  </a:lnTo>
                  <a:lnTo>
                    <a:pt x="96" y="248"/>
                  </a:lnTo>
                  <a:lnTo>
                    <a:pt x="86" y="255"/>
                  </a:lnTo>
                  <a:lnTo>
                    <a:pt x="83" y="241"/>
                  </a:lnTo>
                  <a:lnTo>
                    <a:pt x="83" y="230"/>
                  </a:lnTo>
                  <a:lnTo>
                    <a:pt x="62" y="217"/>
                  </a:lnTo>
                  <a:lnTo>
                    <a:pt x="48" y="196"/>
                  </a:lnTo>
                  <a:lnTo>
                    <a:pt x="52" y="186"/>
                  </a:lnTo>
                  <a:lnTo>
                    <a:pt x="55" y="175"/>
                  </a:lnTo>
                  <a:lnTo>
                    <a:pt x="34" y="151"/>
                  </a:lnTo>
                  <a:lnTo>
                    <a:pt x="10" y="124"/>
                  </a:lnTo>
                  <a:lnTo>
                    <a:pt x="21" y="124"/>
                  </a:lnTo>
                  <a:lnTo>
                    <a:pt x="24" y="120"/>
                  </a:lnTo>
                  <a:lnTo>
                    <a:pt x="28" y="113"/>
                  </a:lnTo>
                  <a:lnTo>
                    <a:pt x="31" y="103"/>
                  </a:lnTo>
                  <a:lnTo>
                    <a:pt x="24" y="89"/>
                  </a:lnTo>
                  <a:lnTo>
                    <a:pt x="10" y="79"/>
                  </a:lnTo>
                  <a:lnTo>
                    <a:pt x="3" y="58"/>
                  </a:lnTo>
                  <a:lnTo>
                    <a:pt x="0" y="38"/>
                  </a:lnTo>
                  <a:lnTo>
                    <a:pt x="0" y="20"/>
                  </a:lnTo>
                  <a:lnTo>
                    <a:pt x="3" y="10"/>
                  </a:lnTo>
                  <a:lnTo>
                    <a:pt x="3" y="0"/>
                  </a:lnTo>
                  <a:lnTo>
                    <a:pt x="24" y="0"/>
                  </a:lnTo>
                  <a:lnTo>
                    <a:pt x="48" y="0"/>
                  </a:lnTo>
                  <a:lnTo>
                    <a:pt x="62" y="0"/>
                  </a:lnTo>
                  <a:lnTo>
                    <a:pt x="76" y="3"/>
                  </a:lnTo>
                  <a:lnTo>
                    <a:pt x="86" y="10"/>
                  </a:lnTo>
                  <a:lnTo>
                    <a:pt x="100" y="17"/>
                  </a:lnTo>
                  <a:lnTo>
                    <a:pt x="110" y="24"/>
                  </a:lnTo>
                  <a:lnTo>
                    <a:pt x="124" y="27"/>
                  </a:lnTo>
                  <a:lnTo>
                    <a:pt x="141" y="34"/>
                  </a:lnTo>
                  <a:lnTo>
                    <a:pt x="159" y="34"/>
                  </a:lnTo>
                  <a:lnTo>
                    <a:pt x="186" y="24"/>
                  </a:lnTo>
                  <a:lnTo>
                    <a:pt x="217" y="17"/>
                  </a:lnTo>
                  <a:lnTo>
                    <a:pt x="234" y="31"/>
                  </a:lnTo>
                  <a:lnTo>
                    <a:pt x="248" y="44"/>
                  </a:lnTo>
                  <a:lnTo>
                    <a:pt x="252" y="55"/>
                  </a:lnTo>
                  <a:lnTo>
                    <a:pt x="258" y="69"/>
                  </a:lnTo>
                  <a:lnTo>
                    <a:pt x="265" y="82"/>
                  </a:lnTo>
                  <a:lnTo>
                    <a:pt x="276" y="93"/>
                  </a:lnTo>
                  <a:lnTo>
                    <a:pt x="286" y="93"/>
                  </a:lnTo>
                  <a:lnTo>
                    <a:pt x="286" y="82"/>
                  </a:lnTo>
                  <a:lnTo>
                    <a:pt x="293" y="75"/>
                  </a:lnTo>
                  <a:lnTo>
                    <a:pt x="300" y="72"/>
                  </a:lnTo>
                  <a:lnTo>
                    <a:pt x="310" y="72"/>
                  </a:lnTo>
                  <a:lnTo>
                    <a:pt x="320" y="75"/>
                  </a:lnTo>
                  <a:lnTo>
                    <a:pt x="327" y="79"/>
                  </a:lnTo>
                  <a:lnTo>
                    <a:pt x="334" y="89"/>
                  </a:lnTo>
                  <a:lnTo>
                    <a:pt x="341" y="103"/>
                  </a:lnTo>
                  <a:lnTo>
                    <a:pt x="348" y="127"/>
                  </a:lnTo>
                  <a:lnTo>
                    <a:pt x="348" y="148"/>
                  </a:lnTo>
                  <a:lnTo>
                    <a:pt x="352" y="155"/>
                  </a:lnTo>
                  <a:lnTo>
                    <a:pt x="358" y="162"/>
                  </a:lnTo>
                  <a:lnTo>
                    <a:pt x="365" y="168"/>
                  </a:lnTo>
                  <a:lnTo>
                    <a:pt x="376" y="168"/>
                  </a:lnTo>
                  <a:lnTo>
                    <a:pt x="379" y="165"/>
                  </a:lnTo>
                  <a:lnTo>
                    <a:pt x="376" y="179"/>
                  </a:lnTo>
                  <a:lnTo>
                    <a:pt x="379" y="189"/>
                  </a:lnTo>
                  <a:lnTo>
                    <a:pt x="369" y="193"/>
                  </a:lnTo>
                  <a:lnTo>
                    <a:pt x="362" y="199"/>
                  </a:lnTo>
                  <a:lnTo>
                    <a:pt x="358" y="210"/>
                  </a:lnTo>
                  <a:lnTo>
                    <a:pt x="355" y="220"/>
                  </a:lnTo>
                  <a:lnTo>
                    <a:pt x="355" y="244"/>
                  </a:lnTo>
                  <a:lnTo>
                    <a:pt x="355" y="265"/>
                  </a:lnTo>
                  <a:lnTo>
                    <a:pt x="355" y="286"/>
                  </a:lnTo>
                  <a:lnTo>
                    <a:pt x="358" y="306"/>
                  </a:lnTo>
                  <a:lnTo>
                    <a:pt x="365" y="323"/>
                  </a:lnTo>
                  <a:lnTo>
                    <a:pt x="379" y="344"/>
                  </a:lnTo>
                  <a:lnTo>
                    <a:pt x="389" y="351"/>
                  </a:lnTo>
                  <a:lnTo>
                    <a:pt x="396" y="361"/>
                  </a:lnTo>
                  <a:lnTo>
                    <a:pt x="407" y="365"/>
                  </a:lnTo>
                  <a:lnTo>
                    <a:pt x="414" y="365"/>
                  </a:lnTo>
                  <a:lnTo>
                    <a:pt x="431" y="361"/>
                  </a:lnTo>
                  <a:lnTo>
                    <a:pt x="445" y="351"/>
                  </a:lnTo>
                  <a:lnTo>
                    <a:pt x="465" y="355"/>
                  </a:lnTo>
                  <a:lnTo>
                    <a:pt x="482" y="355"/>
                  </a:lnTo>
                  <a:lnTo>
                    <a:pt x="496" y="327"/>
                  </a:lnTo>
                  <a:lnTo>
                    <a:pt x="503" y="296"/>
                  </a:lnTo>
                  <a:lnTo>
                    <a:pt x="517" y="289"/>
                  </a:lnTo>
                  <a:lnTo>
                    <a:pt x="534" y="282"/>
                  </a:lnTo>
                  <a:lnTo>
                    <a:pt x="558" y="282"/>
                  </a:lnTo>
                  <a:lnTo>
                    <a:pt x="576" y="279"/>
                  </a:lnTo>
                  <a:lnTo>
                    <a:pt x="582" y="279"/>
                  </a:lnTo>
                  <a:lnTo>
                    <a:pt x="586" y="279"/>
                  </a:lnTo>
                  <a:lnTo>
                    <a:pt x="589" y="286"/>
                  </a:lnTo>
                  <a:lnTo>
                    <a:pt x="593" y="292"/>
                  </a:lnTo>
                  <a:lnTo>
                    <a:pt x="586" y="299"/>
                  </a:lnTo>
                  <a:lnTo>
                    <a:pt x="576" y="306"/>
                  </a:lnTo>
                  <a:lnTo>
                    <a:pt x="572" y="313"/>
                  </a:lnTo>
                  <a:lnTo>
                    <a:pt x="569" y="323"/>
                  </a:lnTo>
                  <a:lnTo>
                    <a:pt x="565" y="334"/>
                  </a:lnTo>
                  <a:lnTo>
                    <a:pt x="565" y="348"/>
                  </a:lnTo>
                  <a:lnTo>
                    <a:pt x="558" y="361"/>
                  </a:lnTo>
                  <a:lnTo>
                    <a:pt x="551" y="368"/>
                  </a:lnTo>
                  <a:lnTo>
                    <a:pt x="541" y="368"/>
                  </a:lnTo>
                  <a:lnTo>
                    <a:pt x="531" y="368"/>
                  </a:lnTo>
                  <a:lnTo>
                    <a:pt x="524" y="368"/>
                  </a:lnTo>
                  <a:lnTo>
                    <a:pt x="513" y="36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3" name="Freeform 475"/>
            <p:cNvSpPr>
              <a:spLocks/>
            </p:cNvSpPr>
            <p:nvPr/>
          </p:nvSpPr>
          <p:spPr bwMode="auto">
            <a:xfrm>
              <a:off x="1624941" y="4124284"/>
              <a:ext cx="1001070" cy="754905"/>
            </a:xfrm>
            <a:custGeom>
              <a:avLst/>
              <a:gdLst>
                <a:gd name="T0" fmla="*/ 2147483647 w 593"/>
                <a:gd name="T1" fmla="*/ 2137876073 h 458"/>
                <a:gd name="T2" fmla="*/ 2147483647 w 593"/>
                <a:gd name="T3" fmla="*/ 2147483647 h 458"/>
                <a:gd name="T4" fmla="*/ 2147483647 w 593"/>
                <a:gd name="T5" fmla="*/ 2147483647 h 458"/>
                <a:gd name="T6" fmla="*/ 2147483647 w 593"/>
                <a:gd name="T7" fmla="*/ 2147483647 h 458"/>
                <a:gd name="T8" fmla="*/ 2147483647 w 593"/>
                <a:gd name="T9" fmla="*/ 2147483647 h 458"/>
                <a:gd name="T10" fmla="*/ 2147483647 w 593"/>
                <a:gd name="T11" fmla="*/ 2147483647 h 458"/>
                <a:gd name="T12" fmla="*/ 2147483647 w 593"/>
                <a:gd name="T13" fmla="*/ 2147483647 h 458"/>
                <a:gd name="T14" fmla="*/ 2052200076 w 593"/>
                <a:gd name="T15" fmla="*/ 2147483647 h 458"/>
                <a:gd name="T16" fmla="*/ 1819876081 w 593"/>
                <a:gd name="T17" fmla="*/ 2147483647 h 458"/>
                <a:gd name="T18" fmla="*/ 1658538677 w 593"/>
                <a:gd name="T19" fmla="*/ 2082506222 h 458"/>
                <a:gd name="T20" fmla="*/ 1448801488 w 593"/>
                <a:gd name="T21" fmla="*/ 2017907478 h 458"/>
                <a:gd name="T22" fmla="*/ 1284237910 w 593"/>
                <a:gd name="T23" fmla="*/ 1910245828 h 458"/>
                <a:gd name="T24" fmla="*/ 1193890687 w 593"/>
                <a:gd name="T25" fmla="*/ 1673386689 h 458"/>
                <a:gd name="T26" fmla="*/ 1216477493 w 593"/>
                <a:gd name="T27" fmla="*/ 1430376709 h 458"/>
                <a:gd name="T28" fmla="*/ 1000286161 w 593"/>
                <a:gd name="T29" fmla="*/ 1218127952 h 458"/>
                <a:gd name="T30" fmla="*/ 787322799 w 593"/>
                <a:gd name="T31" fmla="*/ 962812781 h 458"/>
                <a:gd name="T32" fmla="*/ 816363747 w 593"/>
                <a:gd name="T33" fmla="*/ 907442930 h 458"/>
                <a:gd name="T34" fmla="*/ 677613148 w 593"/>
                <a:gd name="T35" fmla="*/ 710573908 h 458"/>
                <a:gd name="T36" fmla="*/ 467875959 w 593"/>
                <a:gd name="T37" fmla="*/ 322988459 h 458"/>
                <a:gd name="T38" fmla="*/ 277499402 w 593"/>
                <a:gd name="T39" fmla="*/ 135348330 h 458"/>
                <a:gd name="T40" fmla="*/ 309766524 w 593"/>
                <a:gd name="T41" fmla="*/ 522933779 h 458"/>
                <a:gd name="T42" fmla="*/ 509823397 w 593"/>
                <a:gd name="T43" fmla="*/ 907442930 h 458"/>
                <a:gd name="T44" fmla="*/ 509823397 w 593"/>
                <a:gd name="T45" fmla="*/ 1076627027 h 458"/>
                <a:gd name="T46" fmla="*/ 561451151 w 593"/>
                <a:gd name="T47" fmla="*/ 1218127952 h 458"/>
                <a:gd name="T48" fmla="*/ 677613148 w 593"/>
                <a:gd name="T49" fmla="*/ 1285801240 h 458"/>
                <a:gd name="T50" fmla="*/ 577585610 w 593"/>
                <a:gd name="T51" fmla="*/ 1430376709 h 458"/>
                <a:gd name="T52" fmla="*/ 416248205 w 593"/>
                <a:gd name="T53" fmla="*/ 1218127952 h 458"/>
                <a:gd name="T54" fmla="*/ 367846624 w 593"/>
                <a:gd name="T55" fmla="*/ 975117972 h 458"/>
                <a:gd name="T56" fmla="*/ 145202946 w 593"/>
                <a:gd name="T57" fmla="*/ 692117876 h 458"/>
                <a:gd name="T58" fmla="*/ 212963362 w 593"/>
                <a:gd name="T59" fmla="*/ 578303630 h 458"/>
                <a:gd name="T60" fmla="*/ 9680316 w 593"/>
                <a:gd name="T61" fmla="*/ 322988459 h 458"/>
                <a:gd name="T62" fmla="*/ 0 w 593"/>
                <a:gd name="T63" fmla="*/ 110739702 h 458"/>
                <a:gd name="T64" fmla="*/ 9680316 w 593"/>
                <a:gd name="T65" fmla="*/ 0 h 458"/>
                <a:gd name="T66" fmla="*/ 416248205 w 593"/>
                <a:gd name="T67" fmla="*/ 0 h 458"/>
                <a:gd name="T68" fmla="*/ 677613148 w 593"/>
                <a:gd name="T69" fmla="*/ 95358213 h 458"/>
                <a:gd name="T70" fmla="*/ 961564896 w 593"/>
                <a:gd name="T71" fmla="*/ 190716427 h 458"/>
                <a:gd name="T72" fmla="*/ 1471388293 w 593"/>
                <a:gd name="T73" fmla="*/ 95358213 h 458"/>
                <a:gd name="T74" fmla="*/ 1700487911 w 593"/>
                <a:gd name="T75" fmla="*/ 310683268 h 458"/>
                <a:gd name="T76" fmla="*/ 1861823519 w 593"/>
                <a:gd name="T77" fmla="*/ 522933779 h 458"/>
                <a:gd name="T78" fmla="*/ 1942492221 w 593"/>
                <a:gd name="T79" fmla="*/ 522933779 h 458"/>
                <a:gd name="T80" fmla="*/ 2032839444 w 593"/>
                <a:gd name="T81" fmla="*/ 399890640 h 458"/>
                <a:gd name="T82" fmla="*/ 2147483647 w 593"/>
                <a:gd name="T83" fmla="*/ 439879002 h 458"/>
                <a:gd name="T84" fmla="*/ 2147483647 w 593"/>
                <a:gd name="T85" fmla="*/ 710573908 h 458"/>
                <a:gd name="T86" fmla="*/ 2147483647 w 593"/>
                <a:gd name="T87" fmla="*/ 907442930 h 458"/>
                <a:gd name="T88" fmla="*/ 2147483647 w 593"/>
                <a:gd name="T89" fmla="*/ 938204153 h 458"/>
                <a:gd name="T90" fmla="*/ 2147483647 w 593"/>
                <a:gd name="T91" fmla="*/ 1002801144 h 458"/>
                <a:gd name="T92" fmla="*/ 2147483647 w 593"/>
                <a:gd name="T93" fmla="*/ 1110464548 h 458"/>
                <a:gd name="T94" fmla="*/ 2147483647 w 593"/>
                <a:gd name="T95" fmla="*/ 1362703421 h 458"/>
                <a:gd name="T96" fmla="*/ 2147483647 w 593"/>
                <a:gd name="T97" fmla="*/ 1710300508 h 458"/>
                <a:gd name="T98" fmla="*/ 2147483647 w 593"/>
                <a:gd name="T99" fmla="*/ 1968690223 h 458"/>
                <a:gd name="T100" fmla="*/ 2147483647 w 593"/>
                <a:gd name="T101" fmla="*/ 2042516106 h 458"/>
                <a:gd name="T102" fmla="*/ 2147483647 w 593"/>
                <a:gd name="T103" fmla="*/ 1980995414 h 458"/>
                <a:gd name="T104" fmla="*/ 2147483647 w 593"/>
                <a:gd name="T105" fmla="*/ 1654930657 h 458"/>
                <a:gd name="T106" fmla="*/ 2147483647 w 593"/>
                <a:gd name="T107" fmla="*/ 1581104774 h 458"/>
                <a:gd name="T108" fmla="*/ 2147483647 w 593"/>
                <a:gd name="T109" fmla="*/ 1556496146 h 458"/>
                <a:gd name="T110" fmla="*/ 2147483647 w 593"/>
                <a:gd name="T111" fmla="*/ 1673386689 h 458"/>
                <a:gd name="T112" fmla="*/ 2147483647 w 593"/>
                <a:gd name="T113" fmla="*/ 1805658721 h 458"/>
                <a:gd name="T114" fmla="*/ 2147483647 w 593"/>
                <a:gd name="T115" fmla="*/ 2017907478 h 458"/>
                <a:gd name="T116" fmla="*/ 2147483647 w 593"/>
                <a:gd name="T117" fmla="*/ 2064048436 h 458"/>
                <a:gd name="T118" fmla="*/ 2147483647 w 593"/>
                <a:gd name="T119" fmla="*/ 2064048436 h 4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93" h="458">
                  <a:moveTo>
                    <a:pt x="513" y="368"/>
                  </a:moveTo>
                  <a:lnTo>
                    <a:pt x="496" y="375"/>
                  </a:lnTo>
                  <a:lnTo>
                    <a:pt x="479" y="382"/>
                  </a:lnTo>
                  <a:lnTo>
                    <a:pt x="482" y="389"/>
                  </a:lnTo>
                  <a:lnTo>
                    <a:pt x="486" y="396"/>
                  </a:lnTo>
                  <a:lnTo>
                    <a:pt x="496" y="399"/>
                  </a:lnTo>
                  <a:lnTo>
                    <a:pt x="503" y="403"/>
                  </a:lnTo>
                  <a:lnTo>
                    <a:pt x="482" y="413"/>
                  </a:lnTo>
                  <a:lnTo>
                    <a:pt x="465" y="420"/>
                  </a:lnTo>
                  <a:lnTo>
                    <a:pt x="458" y="437"/>
                  </a:lnTo>
                  <a:lnTo>
                    <a:pt x="455" y="458"/>
                  </a:lnTo>
                  <a:lnTo>
                    <a:pt x="445" y="454"/>
                  </a:lnTo>
                  <a:lnTo>
                    <a:pt x="438" y="448"/>
                  </a:lnTo>
                  <a:lnTo>
                    <a:pt x="431" y="437"/>
                  </a:lnTo>
                  <a:lnTo>
                    <a:pt x="420" y="427"/>
                  </a:lnTo>
                  <a:lnTo>
                    <a:pt x="410" y="417"/>
                  </a:lnTo>
                  <a:lnTo>
                    <a:pt x="400" y="413"/>
                  </a:lnTo>
                  <a:lnTo>
                    <a:pt x="379" y="423"/>
                  </a:lnTo>
                  <a:lnTo>
                    <a:pt x="358" y="434"/>
                  </a:lnTo>
                  <a:lnTo>
                    <a:pt x="345" y="427"/>
                  </a:lnTo>
                  <a:lnTo>
                    <a:pt x="327" y="420"/>
                  </a:lnTo>
                  <a:lnTo>
                    <a:pt x="310" y="410"/>
                  </a:lnTo>
                  <a:lnTo>
                    <a:pt x="303" y="403"/>
                  </a:lnTo>
                  <a:lnTo>
                    <a:pt x="283" y="403"/>
                  </a:lnTo>
                  <a:lnTo>
                    <a:pt x="269" y="396"/>
                  </a:lnTo>
                  <a:lnTo>
                    <a:pt x="255" y="389"/>
                  </a:lnTo>
                  <a:lnTo>
                    <a:pt x="248" y="379"/>
                  </a:lnTo>
                  <a:lnTo>
                    <a:pt x="245" y="372"/>
                  </a:lnTo>
                  <a:lnTo>
                    <a:pt x="227" y="365"/>
                  </a:lnTo>
                  <a:lnTo>
                    <a:pt x="217" y="365"/>
                  </a:lnTo>
                  <a:lnTo>
                    <a:pt x="214" y="361"/>
                  </a:lnTo>
                  <a:lnTo>
                    <a:pt x="207" y="348"/>
                  </a:lnTo>
                  <a:lnTo>
                    <a:pt x="200" y="344"/>
                  </a:lnTo>
                  <a:lnTo>
                    <a:pt x="190" y="341"/>
                  </a:lnTo>
                  <a:lnTo>
                    <a:pt x="179" y="330"/>
                  </a:lnTo>
                  <a:lnTo>
                    <a:pt x="169" y="313"/>
                  </a:lnTo>
                  <a:lnTo>
                    <a:pt x="176" y="299"/>
                  </a:lnTo>
                  <a:lnTo>
                    <a:pt x="183" y="286"/>
                  </a:lnTo>
                  <a:lnTo>
                    <a:pt x="183" y="268"/>
                  </a:lnTo>
                  <a:lnTo>
                    <a:pt x="179" y="255"/>
                  </a:lnTo>
                  <a:lnTo>
                    <a:pt x="172" y="244"/>
                  </a:lnTo>
                  <a:lnTo>
                    <a:pt x="162" y="234"/>
                  </a:lnTo>
                  <a:lnTo>
                    <a:pt x="148" y="217"/>
                  </a:lnTo>
                  <a:lnTo>
                    <a:pt x="134" y="196"/>
                  </a:lnTo>
                  <a:lnTo>
                    <a:pt x="124" y="182"/>
                  </a:lnTo>
                  <a:lnTo>
                    <a:pt x="117" y="172"/>
                  </a:lnTo>
                  <a:lnTo>
                    <a:pt x="117" y="168"/>
                  </a:lnTo>
                  <a:lnTo>
                    <a:pt x="121" y="165"/>
                  </a:lnTo>
                  <a:lnTo>
                    <a:pt x="121" y="162"/>
                  </a:lnTo>
                  <a:lnTo>
                    <a:pt x="117" y="162"/>
                  </a:lnTo>
                  <a:lnTo>
                    <a:pt x="107" y="141"/>
                  </a:lnTo>
                  <a:lnTo>
                    <a:pt x="100" y="127"/>
                  </a:lnTo>
                  <a:lnTo>
                    <a:pt x="86" y="106"/>
                  </a:lnTo>
                  <a:lnTo>
                    <a:pt x="76" y="89"/>
                  </a:lnTo>
                  <a:lnTo>
                    <a:pt x="69" y="58"/>
                  </a:lnTo>
                  <a:lnTo>
                    <a:pt x="62" y="31"/>
                  </a:lnTo>
                  <a:lnTo>
                    <a:pt x="52" y="27"/>
                  </a:lnTo>
                  <a:lnTo>
                    <a:pt x="41" y="24"/>
                  </a:lnTo>
                  <a:lnTo>
                    <a:pt x="34" y="38"/>
                  </a:lnTo>
                  <a:lnTo>
                    <a:pt x="31" y="55"/>
                  </a:lnTo>
                  <a:lnTo>
                    <a:pt x="45" y="93"/>
                  </a:lnTo>
                  <a:lnTo>
                    <a:pt x="55" y="127"/>
                  </a:lnTo>
                  <a:lnTo>
                    <a:pt x="65" y="148"/>
                  </a:lnTo>
                  <a:lnTo>
                    <a:pt x="76" y="162"/>
                  </a:lnTo>
                  <a:lnTo>
                    <a:pt x="76" y="172"/>
                  </a:lnTo>
                  <a:lnTo>
                    <a:pt x="76" y="182"/>
                  </a:lnTo>
                  <a:lnTo>
                    <a:pt x="76" y="193"/>
                  </a:lnTo>
                  <a:lnTo>
                    <a:pt x="83" y="196"/>
                  </a:lnTo>
                  <a:lnTo>
                    <a:pt x="83" y="206"/>
                  </a:lnTo>
                  <a:lnTo>
                    <a:pt x="83" y="217"/>
                  </a:lnTo>
                  <a:lnTo>
                    <a:pt x="90" y="217"/>
                  </a:lnTo>
                  <a:lnTo>
                    <a:pt x="96" y="224"/>
                  </a:lnTo>
                  <a:lnTo>
                    <a:pt x="100" y="230"/>
                  </a:lnTo>
                  <a:lnTo>
                    <a:pt x="100" y="237"/>
                  </a:lnTo>
                  <a:lnTo>
                    <a:pt x="96" y="248"/>
                  </a:lnTo>
                  <a:lnTo>
                    <a:pt x="86" y="255"/>
                  </a:lnTo>
                  <a:lnTo>
                    <a:pt x="83" y="241"/>
                  </a:lnTo>
                  <a:lnTo>
                    <a:pt x="83" y="230"/>
                  </a:lnTo>
                  <a:lnTo>
                    <a:pt x="62" y="217"/>
                  </a:lnTo>
                  <a:lnTo>
                    <a:pt x="48" y="196"/>
                  </a:lnTo>
                  <a:lnTo>
                    <a:pt x="52" y="186"/>
                  </a:lnTo>
                  <a:lnTo>
                    <a:pt x="55" y="175"/>
                  </a:lnTo>
                  <a:lnTo>
                    <a:pt x="34" y="151"/>
                  </a:lnTo>
                  <a:lnTo>
                    <a:pt x="10" y="124"/>
                  </a:lnTo>
                  <a:lnTo>
                    <a:pt x="21" y="124"/>
                  </a:lnTo>
                  <a:lnTo>
                    <a:pt x="24" y="120"/>
                  </a:lnTo>
                  <a:lnTo>
                    <a:pt x="28" y="113"/>
                  </a:lnTo>
                  <a:lnTo>
                    <a:pt x="31" y="103"/>
                  </a:lnTo>
                  <a:lnTo>
                    <a:pt x="24" y="89"/>
                  </a:lnTo>
                  <a:lnTo>
                    <a:pt x="10" y="79"/>
                  </a:lnTo>
                  <a:lnTo>
                    <a:pt x="3" y="58"/>
                  </a:lnTo>
                  <a:lnTo>
                    <a:pt x="0" y="38"/>
                  </a:lnTo>
                  <a:lnTo>
                    <a:pt x="0" y="20"/>
                  </a:lnTo>
                  <a:lnTo>
                    <a:pt x="3" y="10"/>
                  </a:lnTo>
                  <a:lnTo>
                    <a:pt x="3" y="0"/>
                  </a:lnTo>
                  <a:lnTo>
                    <a:pt x="24" y="0"/>
                  </a:lnTo>
                  <a:lnTo>
                    <a:pt x="48" y="0"/>
                  </a:lnTo>
                  <a:lnTo>
                    <a:pt x="62" y="0"/>
                  </a:lnTo>
                  <a:lnTo>
                    <a:pt x="76" y="3"/>
                  </a:lnTo>
                  <a:lnTo>
                    <a:pt x="86" y="10"/>
                  </a:lnTo>
                  <a:lnTo>
                    <a:pt x="100" y="17"/>
                  </a:lnTo>
                  <a:lnTo>
                    <a:pt x="110" y="24"/>
                  </a:lnTo>
                  <a:lnTo>
                    <a:pt x="124" y="27"/>
                  </a:lnTo>
                  <a:lnTo>
                    <a:pt x="141" y="34"/>
                  </a:lnTo>
                  <a:lnTo>
                    <a:pt x="159" y="34"/>
                  </a:lnTo>
                  <a:lnTo>
                    <a:pt x="186" y="24"/>
                  </a:lnTo>
                  <a:lnTo>
                    <a:pt x="217" y="17"/>
                  </a:lnTo>
                  <a:lnTo>
                    <a:pt x="234" y="31"/>
                  </a:lnTo>
                  <a:lnTo>
                    <a:pt x="248" y="44"/>
                  </a:lnTo>
                  <a:lnTo>
                    <a:pt x="252" y="55"/>
                  </a:lnTo>
                  <a:lnTo>
                    <a:pt x="258" y="69"/>
                  </a:lnTo>
                  <a:lnTo>
                    <a:pt x="265" y="82"/>
                  </a:lnTo>
                  <a:lnTo>
                    <a:pt x="276" y="93"/>
                  </a:lnTo>
                  <a:lnTo>
                    <a:pt x="286" y="93"/>
                  </a:lnTo>
                  <a:lnTo>
                    <a:pt x="286" y="82"/>
                  </a:lnTo>
                  <a:lnTo>
                    <a:pt x="293" y="75"/>
                  </a:lnTo>
                  <a:lnTo>
                    <a:pt x="300" y="72"/>
                  </a:lnTo>
                  <a:lnTo>
                    <a:pt x="310" y="72"/>
                  </a:lnTo>
                  <a:lnTo>
                    <a:pt x="320" y="75"/>
                  </a:lnTo>
                  <a:lnTo>
                    <a:pt x="327" y="79"/>
                  </a:lnTo>
                  <a:lnTo>
                    <a:pt x="334" y="89"/>
                  </a:lnTo>
                  <a:lnTo>
                    <a:pt x="341" y="103"/>
                  </a:lnTo>
                  <a:lnTo>
                    <a:pt x="348" y="127"/>
                  </a:lnTo>
                  <a:lnTo>
                    <a:pt x="348" y="148"/>
                  </a:lnTo>
                  <a:lnTo>
                    <a:pt x="352" y="155"/>
                  </a:lnTo>
                  <a:lnTo>
                    <a:pt x="358" y="162"/>
                  </a:lnTo>
                  <a:lnTo>
                    <a:pt x="365" y="168"/>
                  </a:lnTo>
                  <a:lnTo>
                    <a:pt x="376" y="168"/>
                  </a:lnTo>
                  <a:lnTo>
                    <a:pt x="379" y="165"/>
                  </a:lnTo>
                  <a:lnTo>
                    <a:pt x="376" y="179"/>
                  </a:lnTo>
                  <a:lnTo>
                    <a:pt x="379" y="189"/>
                  </a:lnTo>
                  <a:lnTo>
                    <a:pt x="369" y="193"/>
                  </a:lnTo>
                  <a:lnTo>
                    <a:pt x="362" y="199"/>
                  </a:lnTo>
                  <a:lnTo>
                    <a:pt x="358" y="210"/>
                  </a:lnTo>
                  <a:lnTo>
                    <a:pt x="355" y="220"/>
                  </a:lnTo>
                  <a:lnTo>
                    <a:pt x="355" y="244"/>
                  </a:lnTo>
                  <a:lnTo>
                    <a:pt x="355" y="265"/>
                  </a:lnTo>
                  <a:lnTo>
                    <a:pt x="355" y="286"/>
                  </a:lnTo>
                  <a:lnTo>
                    <a:pt x="358" y="306"/>
                  </a:lnTo>
                  <a:lnTo>
                    <a:pt x="365" y="323"/>
                  </a:lnTo>
                  <a:lnTo>
                    <a:pt x="379" y="344"/>
                  </a:lnTo>
                  <a:lnTo>
                    <a:pt x="389" y="351"/>
                  </a:lnTo>
                  <a:lnTo>
                    <a:pt x="396" y="361"/>
                  </a:lnTo>
                  <a:lnTo>
                    <a:pt x="407" y="365"/>
                  </a:lnTo>
                  <a:lnTo>
                    <a:pt x="414" y="365"/>
                  </a:lnTo>
                  <a:lnTo>
                    <a:pt x="431" y="361"/>
                  </a:lnTo>
                  <a:lnTo>
                    <a:pt x="445" y="351"/>
                  </a:lnTo>
                  <a:lnTo>
                    <a:pt x="465" y="355"/>
                  </a:lnTo>
                  <a:lnTo>
                    <a:pt x="482" y="355"/>
                  </a:lnTo>
                  <a:lnTo>
                    <a:pt x="496" y="327"/>
                  </a:lnTo>
                  <a:lnTo>
                    <a:pt x="503" y="296"/>
                  </a:lnTo>
                  <a:lnTo>
                    <a:pt x="517" y="289"/>
                  </a:lnTo>
                  <a:lnTo>
                    <a:pt x="534" y="282"/>
                  </a:lnTo>
                  <a:lnTo>
                    <a:pt x="558" y="282"/>
                  </a:lnTo>
                  <a:lnTo>
                    <a:pt x="576" y="279"/>
                  </a:lnTo>
                  <a:lnTo>
                    <a:pt x="582" y="279"/>
                  </a:lnTo>
                  <a:lnTo>
                    <a:pt x="586" y="279"/>
                  </a:lnTo>
                  <a:lnTo>
                    <a:pt x="589" y="286"/>
                  </a:lnTo>
                  <a:lnTo>
                    <a:pt x="593" y="292"/>
                  </a:lnTo>
                  <a:lnTo>
                    <a:pt x="586" y="299"/>
                  </a:lnTo>
                  <a:lnTo>
                    <a:pt x="576" y="306"/>
                  </a:lnTo>
                  <a:lnTo>
                    <a:pt x="572" y="313"/>
                  </a:lnTo>
                  <a:lnTo>
                    <a:pt x="569" y="323"/>
                  </a:lnTo>
                  <a:lnTo>
                    <a:pt x="565" y="334"/>
                  </a:lnTo>
                  <a:lnTo>
                    <a:pt x="565" y="348"/>
                  </a:lnTo>
                  <a:lnTo>
                    <a:pt x="558" y="361"/>
                  </a:lnTo>
                  <a:lnTo>
                    <a:pt x="551" y="368"/>
                  </a:lnTo>
                  <a:lnTo>
                    <a:pt x="541" y="368"/>
                  </a:lnTo>
                  <a:lnTo>
                    <a:pt x="531" y="368"/>
                  </a:lnTo>
                  <a:lnTo>
                    <a:pt x="524" y="368"/>
                  </a:lnTo>
                  <a:lnTo>
                    <a:pt x="513" y="368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4" name="Freeform 476"/>
            <p:cNvSpPr>
              <a:spLocks/>
            </p:cNvSpPr>
            <p:nvPr/>
          </p:nvSpPr>
          <p:spPr bwMode="auto">
            <a:xfrm>
              <a:off x="3057171" y="4650927"/>
              <a:ext cx="104434" cy="67135"/>
            </a:xfrm>
            <a:custGeom>
              <a:avLst/>
              <a:gdLst>
                <a:gd name="T0" fmla="*/ 382284339 w 62"/>
                <a:gd name="T1" fmla="*/ 215551097 h 41"/>
                <a:gd name="T2" fmla="*/ 276272881 w 62"/>
                <a:gd name="T3" fmla="*/ 200371393 h 41"/>
                <a:gd name="T4" fmla="*/ 109225121 w 62"/>
                <a:gd name="T5" fmla="*/ 215551097 h 41"/>
                <a:gd name="T6" fmla="*/ 44975155 w 62"/>
                <a:gd name="T7" fmla="*/ 200371393 h 41"/>
                <a:gd name="T8" fmla="*/ 0 w 62"/>
                <a:gd name="T9" fmla="*/ 182154703 h 41"/>
                <a:gd name="T10" fmla="*/ 9637405 w 62"/>
                <a:gd name="T11" fmla="*/ 163939756 h 41"/>
                <a:gd name="T12" fmla="*/ 44975155 w 62"/>
                <a:gd name="T13" fmla="*/ 148760052 h 41"/>
                <a:gd name="T14" fmla="*/ 109225121 w 62"/>
                <a:gd name="T15" fmla="*/ 148760052 h 41"/>
                <a:gd name="T16" fmla="*/ 157412147 w 62"/>
                <a:gd name="T17" fmla="*/ 148760052 h 41"/>
                <a:gd name="T18" fmla="*/ 208811044 w 62"/>
                <a:gd name="T19" fmla="*/ 148760052 h 41"/>
                <a:gd name="T20" fmla="*/ 253786200 w 62"/>
                <a:gd name="T21" fmla="*/ 148760052 h 41"/>
                <a:gd name="T22" fmla="*/ 253786200 w 62"/>
                <a:gd name="T23" fmla="*/ 91078223 h 41"/>
                <a:gd name="T24" fmla="*/ 253786200 w 62"/>
                <a:gd name="T25" fmla="*/ 39466881 h 41"/>
                <a:gd name="T26" fmla="*/ 176686958 w 62"/>
                <a:gd name="T27" fmla="*/ 39466881 h 41"/>
                <a:gd name="T28" fmla="*/ 109225121 w 62"/>
                <a:gd name="T29" fmla="*/ 0 h 41"/>
                <a:gd name="T30" fmla="*/ 382284339 w 62"/>
                <a:gd name="T31" fmla="*/ 0 h 41"/>
                <a:gd name="T32" fmla="*/ 411196554 w 62"/>
                <a:gd name="T33" fmla="*/ 109293170 h 41"/>
                <a:gd name="T34" fmla="*/ 382284339 w 62"/>
                <a:gd name="T35" fmla="*/ 163939756 h 41"/>
                <a:gd name="T36" fmla="*/ 382284339 w 62"/>
                <a:gd name="T37" fmla="*/ 215551097 h 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2" h="41">
                  <a:moveTo>
                    <a:pt x="58" y="41"/>
                  </a:moveTo>
                  <a:lnTo>
                    <a:pt x="41" y="38"/>
                  </a:lnTo>
                  <a:lnTo>
                    <a:pt x="17" y="41"/>
                  </a:lnTo>
                  <a:lnTo>
                    <a:pt x="7" y="38"/>
                  </a:lnTo>
                  <a:lnTo>
                    <a:pt x="0" y="35"/>
                  </a:lnTo>
                  <a:lnTo>
                    <a:pt x="3" y="31"/>
                  </a:lnTo>
                  <a:lnTo>
                    <a:pt x="7" y="28"/>
                  </a:lnTo>
                  <a:lnTo>
                    <a:pt x="17" y="28"/>
                  </a:lnTo>
                  <a:lnTo>
                    <a:pt x="24" y="28"/>
                  </a:lnTo>
                  <a:lnTo>
                    <a:pt x="31" y="28"/>
                  </a:lnTo>
                  <a:lnTo>
                    <a:pt x="38" y="28"/>
                  </a:lnTo>
                  <a:lnTo>
                    <a:pt x="38" y="17"/>
                  </a:lnTo>
                  <a:lnTo>
                    <a:pt x="38" y="7"/>
                  </a:lnTo>
                  <a:lnTo>
                    <a:pt x="27" y="7"/>
                  </a:lnTo>
                  <a:lnTo>
                    <a:pt x="17" y="0"/>
                  </a:lnTo>
                  <a:lnTo>
                    <a:pt x="58" y="0"/>
                  </a:lnTo>
                  <a:lnTo>
                    <a:pt x="62" y="21"/>
                  </a:lnTo>
                  <a:lnTo>
                    <a:pt x="58" y="31"/>
                  </a:lnTo>
                  <a:lnTo>
                    <a:pt x="58" y="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5" name="Freeform 477"/>
            <p:cNvSpPr>
              <a:spLocks/>
            </p:cNvSpPr>
            <p:nvPr/>
          </p:nvSpPr>
          <p:spPr bwMode="auto">
            <a:xfrm>
              <a:off x="3057171" y="4650927"/>
              <a:ext cx="104434" cy="67135"/>
            </a:xfrm>
            <a:custGeom>
              <a:avLst/>
              <a:gdLst>
                <a:gd name="T0" fmla="*/ 382284339 w 62"/>
                <a:gd name="T1" fmla="*/ 215551097 h 41"/>
                <a:gd name="T2" fmla="*/ 276272881 w 62"/>
                <a:gd name="T3" fmla="*/ 200371393 h 41"/>
                <a:gd name="T4" fmla="*/ 109225121 w 62"/>
                <a:gd name="T5" fmla="*/ 215551097 h 41"/>
                <a:gd name="T6" fmla="*/ 44975155 w 62"/>
                <a:gd name="T7" fmla="*/ 200371393 h 41"/>
                <a:gd name="T8" fmla="*/ 0 w 62"/>
                <a:gd name="T9" fmla="*/ 182154703 h 41"/>
                <a:gd name="T10" fmla="*/ 9637405 w 62"/>
                <a:gd name="T11" fmla="*/ 163939756 h 41"/>
                <a:gd name="T12" fmla="*/ 44975155 w 62"/>
                <a:gd name="T13" fmla="*/ 148760052 h 41"/>
                <a:gd name="T14" fmla="*/ 109225121 w 62"/>
                <a:gd name="T15" fmla="*/ 148760052 h 41"/>
                <a:gd name="T16" fmla="*/ 157412147 w 62"/>
                <a:gd name="T17" fmla="*/ 148760052 h 41"/>
                <a:gd name="T18" fmla="*/ 208811044 w 62"/>
                <a:gd name="T19" fmla="*/ 148760052 h 41"/>
                <a:gd name="T20" fmla="*/ 253786200 w 62"/>
                <a:gd name="T21" fmla="*/ 148760052 h 41"/>
                <a:gd name="T22" fmla="*/ 253786200 w 62"/>
                <a:gd name="T23" fmla="*/ 91078223 h 41"/>
                <a:gd name="T24" fmla="*/ 253786200 w 62"/>
                <a:gd name="T25" fmla="*/ 39466881 h 41"/>
                <a:gd name="T26" fmla="*/ 176686958 w 62"/>
                <a:gd name="T27" fmla="*/ 39466881 h 41"/>
                <a:gd name="T28" fmla="*/ 109225121 w 62"/>
                <a:gd name="T29" fmla="*/ 0 h 41"/>
                <a:gd name="T30" fmla="*/ 109225121 w 62"/>
                <a:gd name="T31" fmla="*/ 0 h 41"/>
                <a:gd name="T32" fmla="*/ 382284339 w 62"/>
                <a:gd name="T33" fmla="*/ 0 h 41"/>
                <a:gd name="T34" fmla="*/ 382284339 w 62"/>
                <a:gd name="T35" fmla="*/ 0 h 41"/>
                <a:gd name="T36" fmla="*/ 411196554 w 62"/>
                <a:gd name="T37" fmla="*/ 109293170 h 41"/>
                <a:gd name="T38" fmla="*/ 382284339 w 62"/>
                <a:gd name="T39" fmla="*/ 163939756 h 41"/>
                <a:gd name="T40" fmla="*/ 382284339 w 62"/>
                <a:gd name="T41" fmla="*/ 163939756 h 41"/>
                <a:gd name="T42" fmla="*/ 382284339 w 62"/>
                <a:gd name="T43" fmla="*/ 215551097 h 41"/>
                <a:gd name="T44" fmla="*/ 382284339 w 62"/>
                <a:gd name="T45" fmla="*/ 215551097 h 41"/>
                <a:gd name="T46" fmla="*/ 382284339 w 62"/>
                <a:gd name="T47" fmla="*/ 215551097 h 4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2" h="41">
                  <a:moveTo>
                    <a:pt x="58" y="41"/>
                  </a:moveTo>
                  <a:lnTo>
                    <a:pt x="41" y="38"/>
                  </a:lnTo>
                  <a:lnTo>
                    <a:pt x="17" y="41"/>
                  </a:lnTo>
                  <a:lnTo>
                    <a:pt x="7" y="38"/>
                  </a:lnTo>
                  <a:lnTo>
                    <a:pt x="0" y="35"/>
                  </a:lnTo>
                  <a:lnTo>
                    <a:pt x="3" y="31"/>
                  </a:lnTo>
                  <a:lnTo>
                    <a:pt x="7" y="28"/>
                  </a:lnTo>
                  <a:lnTo>
                    <a:pt x="17" y="28"/>
                  </a:lnTo>
                  <a:lnTo>
                    <a:pt x="24" y="28"/>
                  </a:lnTo>
                  <a:lnTo>
                    <a:pt x="31" y="28"/>
                  </a:lnTo>
                  <a:lnTo>
                    <a:pt x="38" y="28"/>
                  </a:lnTo>
                  <a:lnTo>
                    <a:pt x="38" y="17"/>
                  </a:lnTo>
                  <a:lnTo>
                    <a:pt x="38" y="7"/>
                  </a:lnTo>
                  <a:lnTo>
                    <a:pt x="27" y="7"/>
                  </a:lnTo>
                  <a:lnTo>
                    <a:pt x="17" y="0"/>
                  </a:lnTo>
                  <a:lnTo>
                    <a:pt x="58" y="0"/>
                  </a:lnTo>
                  <a:lnTo>
                    <a:pt x="62" y="21"/>
                  </a:lnTo>
                  <a:lnTo>
                    <a:pt x="58" y="31"/>
                  </a:lnTo>
                  <a:lnTo>
                    <a:pt x="58" y="4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6" name="Freeform 478"/>
            <p:cNvSpPr>
              <a:spLocks/>
            </p:cNvSpPr>
            <p:nvPr/>
          </p:nvSpPr>
          <p:spPr bwMode="auto">
            <a:xfrm>
              <a:off x="2910965" y="4697176"/>
              <a:ext cx="74596" cy="40282"/>
            </a:xfrm>
            <a:custGeom>
              <a:avLst/>
              <a:gdLst>
                <a:gd name="T0" fmla="*/ 0 w 44"/>
                <a:gd name="T1" fmla="*/ 44654316 h 24"/>
                <a:gd name="T2" fmla="*/ 42306875 w 44"/>
                <a:gd name="T3" fmla="*/ 108448748 h 24"/>
                <a:gd name="T4" fmla="*/ 117155696 w 44"/>
                <a:gd name="T5" fmla="*/ 133964735 h 24"/>
                <a:gd name="T6" fmla="*/ 214786946 w 44"/>
                <a:gd name="T7" fmla="*/ 133964735 h 24"/>
                <a:gd name="T8" fmla="*/ 309162017 w 44"/>
                <a:gd name="T9" fmla="*/ 153103064 h 24"/>
                <a:gd name="T10" fmla="*/ 309162017 w 44"/>
                <a:gd name="T11" fmla="*/ 86120697 h 24"/>
                <a:gd name="T12" fmla="*/ 240820142 w 44"/>
                <a:gd name="T13" fmla="*/ 44654316 h 24"/>
                <a:gd name="T14" fmla="*/ 165971321 w 44"/>
                <a:gd name="T15" fmla="*/ 0 h 24"/>
                <a:gd name="T16" fmla="*/ 91120696 w 44"/>
                <a:gd name="T17" fmla="*/ 9569165 h 24"/>
                <a:gd name="T18" fmla="*/ 0 w 44"/>
                <a:gd name="T19" fmla="*/ 44654316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24">
                  <a:moveTo>
                    <a:pt x="0" y="7"/>
                  </a:moveTo>
                  <a:lnTo>
                    <a:pt x="6" y="17"/>
                  </a:lnTo>
                  <a:lnTo>
                    <a:pt x="17" y="20"/>
                  </a:lnTo>
                  <a:lnTo>
                    <a:pt x="31" y="20"/>
                  </a:lnTo>
                  <a:lnTo>
                    <a:pt x="44" y="24"/>
                  </a:lnTo>
                  <a:lnTo>
                    <a:pt x="44" y="13"/>
                  </a:lnTo>
                  <a:lnTo>
                    <a:pt x="34" y="7"/>
                  </a:lnTo>
                  <a:lnTo>
                    <a:pt x="24" y="0"/>
                  </a:lnTo>
                  <a:lnTo>
                    <a:pt x="13" y="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7" name="Freeform 479"/>
            <p:cNvSpPr>
              <a:spLocks/>
            </p:cNvSpPr>
            <p:nvPr/>
          </p:nvSpPr>
          <p:spPr bwMode="auto">
            <a:xfrm>
              <a:off x="2910965" y="4697176"/>
              <a:ext cx="74596" cy="40282"/>
            </a:xfrm>
            <a:custGeom>
              <a:avLst/>
              <a:gdLst>
                <a:gd name="T0" fmla="*/ 0 w 44"/>
                <a:gd name="T1" fmla="*/ 44654316 h 24"/>
                <a:gd name="T2" fmla="*/ 42306875 w 44"/>
                <a:gd name="T3" fmla="*/ 108448748 h 24"/>
                <a:gd name="T4" fmla="*/ 117155696 w 44"/>
                <a:gd name="T5" fmla="*/ 133964735 h 24"/>
                <a:gd name="T6" fmla="*/ 214786946 w 44"/>
                <a:gd name="T7" fmla="*/ 133964735 h 24"/>
                <a:gd name="T8" fmla="*/ 309162017 w 44"/>
                <a:gd name="T9" fmla="*/ 153103064 h 24"/>
                <a:gd name="T10" fmla="*/ 309162017 w 44"/>
                <a:gd name="T11" fmla="*/ 153103064 h 24"/>
                <a:gd name="T12" fmla="*/ 309162017 w 44"/>
                <a:gd name="T13" fmla="*/ 86120697 h 24"/>
                <a:gd name="T14" fmla="*/ 309162017 w 44"/>
                <a:gd name="T15" fmla="*/ 86120697 h 24"/>
                <a:gd name="T16" fmla="*/ 240820142 w 44"/>
                <a:gd name="T17" fmla="*/ 44654316 h 24"/>
                <a:gd name="T18" fmla="*/ 165971321 w 44"/>
                <a:gd name="T19" fmla="*/ 0 h 24"/>
                <a:gd name="T20" fmla="*/ 91120696 w 44"/>
                <a:gd name="T21" fmla="*/ 9569165 h 24"/>
                <a:gd name="T22" fmla="*/ 0 w 44"/>
                <a:gd name="T23" fmla="*/ 44654316 h 24"/>
                <a:gd name="T24" fmla="*/ 0 w 44"/>
                <a:gd name="T25" fmla="*/ 44654316 h 24"/>
                <a:gd name="T26" fmla="*/ 0 w 44"/>
                <a:gd name="T27" fmla="*/ 44654316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24">
                  <a:moveTo>
                    <a:pt x="0" y="7"/>
                  </a:moveTo>
                  <a:lnTo>
                    <a:pt x="6" y="17"/>
                  </a:lnTo>
                  <a:lnTo>
                    <a:pt x="17" y="20"/>
                  </a:lnTo>
                  <a:lnTo>
                    <a:pt x="31" y="20"/>
                  </a:lnTo>
                  <a:lnTo>
                    <a:pt x="44" y="24"/>
                  </a:lnTo>
                  <a:lnTo>
                    <a:pt x="44" y="13"/>
                  </a:lnTo>
                  <a:lnTo>
                    <a:pt x="34" y="7"/>
                  </a:lnTo>
                  <a:lnTo>
                    <a:pt x="24" y="0"/>
                  </a:lnTo>
                  <a:lnTo>
                    <a:pt x="13" y="3"/>
                  </a:lnTo>
                  <a:lnTo>
                    <a:pt x="0" y="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8" name="Freeform 480"/>
            <p:cNvSpPr>
              <a:spLocks/>
            </p:cNvSpPr>
            <p:nvPr/>
          </p:nvSpPr>
          <p:spPr bwMode="auto">
            <a:xfrm>
              <a:off x="2702097" y="4515164"/>
              <a:ext cx="367009" cy="140240"/>
            </a:xfrm>
            <a:custGeom>
              <a:avLst/>
              <a:gdLst>
                <a:gd name="T0" fmla="*/ 353023802 w 217"/>
                <a:gd name="T1" fmla="*/ 0 h 86"/>
                <a:gd name="T2" fmla="*/ 187847924 w 217"/>
                <a:gd name="T3" fmla="*/ 12043846 h 86"/>
                <a:gd name="T4" fmla="*/ 64774960 w 217"/>
                <a:gd name="T5" fmla="*/ 69249076 h 86"/>
                <a:gd name="T6" fmla="*/ 0 w 217"/>
                <a:gd name="T7" fmla="*/ 120433251 h 86"/>
                <a:gd name="T8" fmla="*/ 0 w 217"/>
                <a:gd name="T9" fmla="*/ 180649009 h 86"/>
                <a:gd name="T10" fmla="*/ 136026876 w 217"/>
                <a:gd name="T11" fmla="*/ 144519207 h 86"/>
                <a:gd name="T12" fmla="*/ 307681510 w 217"/>
                <a:gd name="T13" fmla="*/ 93335032 h 86"/>
                <a:gd name="T14" fmla="*/ 446947764 w 217"/>
                <a:gd name="T15" fmla="*/ 93335032 h 86"/>
                <a:gd name="T16" fmla="*/ 446947764 w 217"/>
                <a:gd name="T17" fmla="*/ 120433251 h 86"/>
                <a:gd name="T18" fmla="*/ 466380432 w 217"/>
                <a:gd name="T19" fmla="*/ 120433251 h 86"/>
                <a:gd name="T20" fmla="*/ 518201480 w 217"/>
                <a:gd name="T21" fmla="*/ 120433251 h 86"/>
                <a:gd name="T22" fmla="*/ 592692774 w 217"/>
                <a:gd name="T23" fmla="*/ 144519207 h 86"/>
                <a:gd name="T24" fmla="*/ 774061942 w 217"/>
                <a:gd name="T25" fmla="*/ 216780546 h 86"/>
                <a:gd name="T26" fmla="*/ 965149244 w 217"/>
                <a:gd name="T27" fmla="*/ 267964721 h 86"/>
                <a:gd name="T28" fmla="*/ 991058868 w 217"/>
                <a:gd name="T29" fmla="*/ 304094522 h 86"/>
                <a:gd name="T30" fmla="*/ 1036401160 w 217"/>
                <a:gd name="T31" fmla="*/ 340224324 h 86"/>
                <a:gd name="T32" fmla="*/ 1088222208 w 217"/>
                <a:gd name="T33" fmla="*/ 340224324 h 86"/>
                <a:gd name="T34" fmla="*/ 1120608788 w 217"/>
                <a:gd name="T35" fmla="*/ 352266435 h 86"/>
                <a:gd name="T36" fmla="*/ 1088222208 w 217"/>
                <a:gd name="T37" fmla="*/ 376354126 h 86"/>
                <a:gd name="T38" fmla="*/ 1036401160 w 217"/>
                <a:gd name="T39" fmla="*/ 412483928 h 86"/>
                <a:gd name="T40" fmla="*/ 1120608788 w 217"/>
                <a:gd name="T41" fmla="*/ 448613729 h 86"/>
                <a:gd name="T42" fmla="*/ 1198339460 w 217"/>
                <a:gd name="T43" fmla="*/ 448613729 h 86"/>
                <a:gd name="T44" fmla="*/ 1444485388 w 217"/>
                <a:gd name="T45" fmla="*/ 412483928 h 86"/>
                <a:gd name="T46" fmla="*/ 1457439300 w 217"/>
                <a:gd name="T47" fmla="*/ 388397972 h 86"/>
                <a:gd name="T48" fmla="*/ 1489827680 w 217"/>
                <a:gd name="T49" fmla="*/ 376354126 h 86"/>
                <a:gd name="T50" fmla="*/ 1489827680 w 217"/>
                <a:gd name="T51" fmla="*/ 352266435 h 86"/>
                <a:gd name="T52" fmla="*/ 1489827680 w 217"/>
                <a:gd name="T53" fmla="*/ 340224324 h 86"/>
                <a:gd name="T54" fmla="*/ 1347322048 w 217"/>
                <a:gd name="T55" fmla="*/ 304094522 h 86"/>
                <a:gd name="T56" fmla="*/ 1198339460 w 217"/>
                <a:gd name="T57" fmla="*/ 252910347 h 86"/>
                <a:gd name="T58" fmla="*/ 1068789540 w 217"/>
                <a:gd name="T59" fmla="*/ 180649009 h 86"/>
                <a:gd name="T60" fmla="*/ 942477198 w 217"/>
                <a:gd name="T61" fmla="*/ 120433251 h 86"/>
                <a:gd name="T62" fmla="*/ 874464660 w 217"/>
                <a:gd name="T63" fmla="*/ 108389405 h 86"/>
                <a:gd name="T64" fmla="*/ 822643612 w 217"/>
                <a:gd name="T65" fmla="*/ 108389405 h 86"/>
                <a:gd name="T66" fmla="*/ 806450322 w 217"/>
                <a:gd name="T67" fmla="*/ 108389405 h 86"/>
                <a:gd name="T68" fmla="*/ 774061942 w 217"/>
                <a:gd name="T69" fmla="*/ 108389405 h 86"/>
                <a:gd name="T70" fmla="*/ 761108030 w 217"/>
                <a:gd name="T71" fmla="*/ 93335032 h 86"/>
                <a:gd name="T72" fmla="*/ 761108030 w 217"/>
                <a:gd name="T73" fmla="*/ 51184175 h 86"/>
                <a:gd name="T74" fmla="*/ 353023802 w 217"/>
                <a:gd name="T75" fmla="*/ 0 h 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17" h="86">
                  <a:moveTo>
                    <a:pt x="51" y="0"/>
                  </a:moveTo>
                  <a:lnTo>
                    <a:pt x="27" y="4"/>
                  </a:lnTo>
                  <a:lnTo>
                    <a:pt x="10" y="14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20" y="28"/>
                  </a:lnTo>
                  <a:lnTo>
                    <a:pt x="44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68" y="24"/>
                  </a:lnTo>
                  <a:lnTo>
                    <a:pt x="75" y="24"/>
                  </a:lnTo>
                  <a:lnTo>
                    <a:pt x="86" y="28"/>
                  </a:lnTo>
                  <a:lnTo>
                    <a:pt x="113" y="42"/>
                  </a:lnTo>
                  <a:lnTo>
                    <a:pt x="141" y="52"/>
                  </a:lnTo>
                  <a:lnTo>
                    <a:pt x="144" y="59"/>
                  </a:lnTo>
                  <a:lnTo>
                    <a:pt x="151" y="66"/>
                  </a:lnTo>
                  <a:lnTo>
                    <a:pt x="158" y="66"/>
                  </a:lnTo>
                  <a:lnTo>
                    <a:pt x="162" y="69"/>
                  </a:lnTo>
                  <a:lnTo>
                    <a:pt x="158" y="73"/>
                  </a:lnTo>
                  <a:lnTo>
                    <a:pt x="151" y="80"/>
                  </a:lnTo>
                  <a:lnTo>
                    <a:pt x="162" y="86"/>
                  </a:lnTo>
                  <a:lnTo>
                    <a:pt x="175" y="86"/>
                  </a:lnTo>
                  <a:lnTo>
                    <a:pt x="210" y="80"/>
                  </a:lnTo>
                  <a:lnTo>
                    <a:pt x="213" y="76"/>
                  </a:lnTo>
                  <a:lnTo>
                    <a:pt x="217" y="73"/>
                  </a:lnTo>
                  <a:lnTo>
                    <a:pt x="217" y="69"/>
                  </a:lnTo>
                  <a:lnTo>
                    <a:pt x="217" y="66"/>
                  </a:lnTo>
                  <a:lnTo>
                    <a:pt x="196" y="59"/>
                  </a:lnTo>
                  <a:lnTo>
                    <a:pt x="175" y="49"/>
                  </a:lnTo>
                  <a:lnTo>
                    <a:pt x="155" y="35"/>
                  </a:lnTo>
                  <a:lnTo>
                    <a:pt x="137" y="24"/>
                  </a:lnTo>
                  <a:lnTo>
                    <a:pt x="127" y="21"/>
                  </a:lnTo>
                  <a:lnTo>
                    <a:pt x="120" y="21"/>
                  </a:lnTo>
                  <a:lnTo>
                    <a:pt x="117" y="21"/>
                  </a:lnTo>
                  <a:lnTo>
                    <a:pt x="113" y="21"/>
                  </a:lnTo>
                  <a:lnTo>
                    <a:pt x="110" y="18"/>
                  </a:lnTo>
                  <a:lnTo>
                    <a:pt x="110" y="1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69" name="Freeform 481"/>
            <p:cNvSpPr>
              <a:spLocks/>
            </p:cNvSpPr>
            <p:nvPr/>
          </p:nvSpPr>
          <p:spPr bwMode="auto">
            <a:xfrm>
              <a:off x="2702097" y="4515164"/>
              <a:ext cx="367009" cy="140240"/>
            </a:xfrm>
            <a:custGeom>
              <a:avLst/>
              <a:gdLst>
                <a:gd name="T0" fmla="*/ 353023802 w 217"/>
                <a:gd name="T1" fmla="*/ 0 h 86"/>
                <a:gd name="T2" fmla="*/ 187847924 w 217"/>
                <a:gd name="T3" fmla="*/ 12043846 h 86"/>
                <a:gd name="T4" fmla="*/ 64774960 w 217"/>
                <a:gd name="T5" fmla="*/ 69249076 h 86"/>
                <a:gd name="T6" fmla="*/ 0 w 217"/>
                <a:gd name="T7" fmla="*/ 120433251 h 86"/>
                <a:gd name="T8" fmla="*/ 0 w 217"/>
                <a:gd name="T9" fmla="*/ 180649009 h 86"/>
                <a:gd name="T10" fmla="*/ 136026876 w 217"/>
                <a:gd name="T11" fmla="*/ 144519207 h 86"/>
                <a:gd name="T12" fmla="*/ 307681510 w 217"/>
                <a:gd name="T13" fmla="*/ 93335032 h 86"/>
                <a:gd name="T14" fmla="*/ 307681510 w 217"/>
                <a:gd name="T15" fmla="*/ 93335032 h 86"/>
                <a:gd name="T16" fmla="*/ 446947764 w 217"/>
                <a:gd name="T17" fmla="*/ 93335032 h 86"/>
                <a:gd name="T18" fmla="*/ 446947764 w 217"/>
                <a:gd name="T19" fmla="*/ 93335032 h 86"/>
                <a:gd name="T20" fmla="*/ 446947764 w 217"/>
                <a:gd name="T21" fmla="*/ 120433251 h 86"/>
                <a:gd name="T22" fmla="*/ 466380432 w 217"/>
                <a:gd name="T23" fmla="*/ 120433251 h 86"/>
                <a:gd name="T24" fmla="*/ 518201480 w 217"/>
                <a:gd name="T25" fmla="*/ 120433251 h 86"/>
                <a:gd name="T26" fmla="*/ 592692774 w 217"/>
                <a:gd name="T27" fmla="*/ 144519207 h 86"/>
                <a:gd name="T28" fmla="*/ 774061942 w 217"/>
                <a:gd name="T29" fmla="*/ 216780546 h 86"/>
                <a:gd name="T30" fmla="*/ 965149244 w 217"/>
                <a:gd name="T31" fmla="*/ 267964721 h 86"/>
                <a:gd name="T32" fmla="*/ 991058868 w 217"/>
                <a:gd name="T33" fmla="*/ 304094522 h 86"/>
                <a:gd name="T34" fmla="*/ 1036401160 w 217"/>
                <a:gd name="T35" fmla="*/ 340224324 h 86"/>
                <a:gd name="T36" fmla="*/ 1088222208 w 217"/>
                <a:gd name="T37" fmla="*/ 340224324 h 86"/>
                <a:gd name="T38" fmla="*/ 1120608788 w 217"/>
                <a:gd name="T39" fmla="*/ 352266435 h 86"/>
                <a:gd name="T40" fmla="*/ 1088222208 w 217"/>
                <a:gd name="T41" fmla="*/ 376354126 h 86"/>
                <a:gd name="T42" fmla="*/ 1036401160 w 217"/>
                <a:gd name="T43" fmla="*/ 412483928 h 86"/>
                <a:gd name="T44" fmla="*/ 1120608788 w 217"/>
                <a:gd name="T45" fmla="*/ 448613729 h 86"/>
                <a:gd name="T46" fmla="*/ 1198339460 w 217"/>
                <a:gd name="T47" fmla="*/ 448613729 h 86"/>
                <a:gd name="T48" fmla="*/ 1198339460 w 217"/>
                <a:gd name="T49" fmla="*/ 448613729 h 86"/>
                <a:gd name="T50" fmla="*/ 1444485388 w 217"/>
                <a:gd name="T51" fmla="*/ 412483928 h 86"/>
                <a:gd name="T52" fmla="*/ 1444485388 w 217"/>
                <a:gd name="T53" fmla="*/ 412483928 h 86"/>
                <a:gd name="T54" fmla="*/ 1457439300 w 217"/>
                <a:gd name="T55" fmla="*/ 388397972 h 86"/>
                <a:gd name="T56" fmla="*/ 1489827680 w 217"/>
                <a:gd name="T57" fmla="*/ 376354126 h 86"/>
                <a:gd name="T58" fmla="*/ 1489827680 w 217"/>
                <a:gd name="T59" fmla="*/ 352266435 h 86"/>
                <a:gd name="T60" fmla="*/ 1489827680 w 217"/>
                <a:gd name="T61" fmla="*/ 340224324 h 86"/>
                <a:gd name="T62" fmla="*/ 1347322048 w 217"/>
                <a:gd name="T63" fmla="*/ 304094522 h 86"/>
                <a:gd name="T64" fmla="*/ 1198339460 w 217"/>
                <a:gd name="T65" fmla="*/ 252910347 h 86"/>
                <a:gd name="T66" fmla="*/ 1068789540 w 217"/>
                <a:gd name="T67" fmla="*/ 180649009 h 86"/>
                <a:gd name="T68" fmla="*/ 942477198 w 217"/>
                <a:gd name="T69" fmla="*/ 120433251 h 86"/>
                <a:gd name="T70" fmla="*/ 874464660 w 217"/>
                <a:gd name="T71" fmla="*/ 108389405 h 86"/>
                <a:gd name="T72" fmla="*/ 822643612 w 217"/>
                <a:gd name="T73" fmla="*/ 108389405 h 86"/>
                <a:gd name="T74" fmla="*/ 806450322 w 217"/>
                <a:gd name="T75" fmla="*/ 108389405 h 86"/>
                <a:gd name="T76" fmla="*/ 774061942 w 217"/>
                <a:gd name="T77" fmla="*/ 108389405 h 86"/>
                <a:gd name="T78" fmla="*/ 761108030 w 217"/>
                <a:gd name="T79" fmla="*/ 93335032 h 86"/>
                <a:gd name="T80" fmla="*/ 761108030 w 217"/>
                <a:gd name="T81" fmla="*/ 51184175 h 86"/>
                <a:gd name="T82" fmla="*/ 761108030 w 217"/>
                <a:gd name="T83" fmla="*/ 51184175 h 86"/>
                <a:gd name="T84" fmla="*/ 353023802 w 217"/>
                <a:gd name="T85" fmla="*/ 0 h 86"/>
                <a:gd name="T86" fmla="*/ 353023802 w 217"/>
                <a:gd name="T87" fmla="*/ 0 h 8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17" h="86">
                  <a:moveTo>
                    <a:pt x="51" y="0"/>
                  </a:moveTo>
                  <a:lnTo>
                    <a:pt x="27" y="4"/>
                  </a:lnTo>
                  <a:lnTo>
                    <a:pt x="10" y="14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20" y="28"/>
                  </a:lnTo>
                  <a:lnTo>
                    <a:pt x="44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68" y="24"/>
                  </a:lnTo>
                  <a:lnTo>
                    <a:pt x="75" y="24"/>
                  </a:lnTo>
                  <a:lnTo>
                    <a:pt x="86" y="28"/>
                  </a:lnTo>
                  <a:lnTo>
                    <a:pt x="113" y="42"/>
                  </a:lnTo>
                  <a:lnTo>
                    <a:pt x="141" y="52"/>
                  </a:lnTo>
                  <a:lnTo>
                    <a:pt x="144" y="59"/>
                  </a:lnTo>
                  <a:lnTo>
                    <a:pt x="151" y="66"/>
                  </a:lnTo>
                  <a:lnTo>
                    <a:pt x="158" y="66"/>
                  </a:lnTo>
                  <a:lnTo>
                    <a:pt x="162" y="69"/>
                  </a:lnTo>
                  <a:lnTo>
                    <a:pt x="158" y="73"/>
                  </a:lnTo>
                  <a:lnTo>
                    <a:pt x="151" y="80"/>
                  </a:lnTo>
                  <a:lnTo>
                    <a:pt x="162" y="86"/>
                  </a:lnTo>
                  <a:lnTo>
                    <a:pt x="175" y="86"/>
                  </a:lnTo>
                  <a:lnTo>
                    <a:pt x="210" y="80"/>
                  </a:lnTo>
                  <a:lnTo>
                    <a:pt x="213" y="76"/>
                  </a:lnTo>
                  <a:lnTo>
                    <a:pt x="217" y="73"/>
                  </a:lnTo>
                  <a:lnTo>
                    <a:pt x="217" y="69"/>
                  </a:lnTo>
                  <a:lnTo>
                    <a:pt x="217" y="66"/>
                  </a:lnTo>
                  <a:lnTo>
                    <a:pt x="196" y="59"/>
                  </a:lnTo>
                  <a:lnTo>
                    <a:pt x="175" y="49"/>
                  </a:lnTo>
                  <a:lnTo>
                    <a:pt x="155" y="35"/>
                  </a:lnTo>
                  <a:lnTo>
                    <a:pt x="137" y="24"/>
                  </a:lnTo>
                  <a:lnTo>
                    <a:pt x="127" y="21"/>
                  </a:lnTo>
                  <a:lnTo>
                    <a:pt x="120" y="21"/>
                  </a:lnTo>
                  <a:lnTo>
                    <a:pt x="117" y="21"/>
                  </a:lnTo>
                  <a:lnTo>
                    <a:pt x="113" y="21"/>
                  </a:lnTo>
                  <a:lnTo>
                    <a:pt x="110" y="18"/>
                  </a:lnTo>
                  <a:lnTo>
                    <a:pt x="110" y="11"/>
                  </a:lnTo>
                  <a:lnTo>
                    <a:pt x="51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0" name="Freeform 482"/>
            <p:cNvSpPr>
              <a:spLocks/>
            </p:cNvSpPr>
            <p:nvPr/>
          </p:nvSpPr>
          <p:spPr bwMode="auto">
            <a:xfrm>
              <a:off x="3155637" y="4650927"/>
              <a:ext cx="134271" cy="91006"/>
            </a:xfrm>
            <a:custGeom>
              <a:avLst/>
              <a:gdLst>
                <a:gd name="T0" fmla="*/ 92497275 w 80"/>
                <a:gd name="T1" fmla="*/ 316202480 h 55"/>
                <a:gd name="T2" fmla="*/ 318957722 w 80"/>
                <a:gd name="T3" fmla="*/ 220102210 h 55"/>
                <a:gd name="T4" fmla="*/ 516711009 w 80"/>
                <a:gd name="T5" fmla="*/ 161201817 h 55"/>
                <a:gd name="T6" fmla="*/ 318957722 w 80"/>
                <a:gd name="T7" fmla="*/ 55799816 h 55"/>
                <a:gd name="T8" fmla="*/ 92497275 w 80"/>
                <a:gd name="T9" fmla="*/ 0 h 55"/>
                <a:gd name="T10" fmla="*/ 0 w 80"/>
                <a:gd name="T11" fmla="*/ 0 h 55"/>
                <a:gd name="T12" fmla="*/ 31895058 w 80"/>
                <a:gd name="T13" fmla="*/ 120901363 h 55"/>
                <a:gd name="T14" fmla="*/ 0 w 80"/>
                <a:gd name="T15" fmla="*/ 179801756 h 55"/>
                <a:gd name="T16" fmla="*/ 0 w 80"/>
                <a:gd name="T17" fmla="*/ 257302087 h 55"/>
                <a:gd name="T18" fmla="*/ 31895058 w 80"/>
                <a:gd name="T19" fmla="*/ 257302087 h 55"/>
                <a:gd name="T20" fmla="*/ 92497275 w 80"/>
                <a:gd name="T21" fmla="*/ 316202480 h 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" h="55">
                  <a:moveTo>
                    <a:pt x="14" y="55"/>
                  </a:moveTo>
                  <a:lnTo>
                    <a:pt x="49" y="38"/>
                  </a:lnTo>
                  <a:lnTo>
                    <a:pt x="80" y="28"/>
                  </a:lnTo>
                  <a:lnTo>
                    <a:pt x="49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4" y="21"/>
                  </a:lnTo>
                  <a:lnTo>
                    <a:pt x="0" y="31"/>
                  </a:lnTo>
                  <a:lnTo>
                    <a:pt x="0" y="45"/>
                  </a:lnTo>
                  <a:lnTo>
                    <a:pt x="4" y="45"/>
                  </a:lnTo>
                  <a:lnTo>
                    <a:pt x="14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1" name="Freeform 483"/>
            <p:cNvSpPr>
              <a:spLocks/>
            </p:cNvSpPr>
            <p:nvPr/>
          </p:nvSpPr>
          <p:spPr bwMode="auto">
            <a:xfrm>
              <a:off x="3155637" y="4650927"/>
              <a:ext cx="134271" cy="91006"/>
            </a:xfrm>
            <a:custGeom>
              <a:avLst/>
              <a:gdLst>
                <a:gd name="T0" fmla="*/ 92497275 w 80"/>
                <a:gd name="T1" fmla="*/ 316202480 h 55"/>
                <a:gd name="T2" fmla="*/ 318957722 w 80"/>
                <a:gd name="T3" fmla="*/ 220102210 h 55"/>
                <a:gd name="T4" fmla="*/ 516711009 w 80"/>
                <a:gd name="T5" fmla="*/ 161201817 h 55"/>
                <a:gd name="T6" fmla="*/ 318957722 w 80"/>
                <a:gd name="T7" fmla="*/ 55799816 h 55"/>
                <a:gd name="T8" fmla="*/ 92497275 w 80"/>
                <a:gd name="T9" fmla="*/ 0 h 55"/>
                <a:gd name="T10" fmla="*/ 92497275 w 80"/>
                <a:gd name="T11" fmla="*/ 0 h 55"/>
                <a:gd name="T12" fmla="*/ 0 w 80"/>
                <a:gd name="T13" fmla="*/ 0 h 55"/>
                <a:gd name="T14" fmla="*/ 0 w 80"/>
                <a:gd name="T15" fmla="*/ 0 h 55"/>
                <a:gd name="T16" fmla="*/ 31895058 w 80"/>
                <a:gd name="T17" fmla="*/ 120901363 h 55"/>
                <a:gd name="T18" fmla="*/ 0 w 80"/>
                <a:gd name="T19" fmla="*/ 179801756 h 55"/>
                <a:gd name="T20" fmla="*/ 0 w 80"/>
                <a:gd name="T21" fmla="*/ 179801756 h 55"/>
                <a:gd name="T22" fmla="*/ 0 w 80"/>
                <a:gd name="T23" fmla="*/ 257302087 h 55"/>
                <a:gd name="T24" fmla="*/ 0 w 80"/>
                <a:gd name="T25" fmla="*/ 257302087 h 55"/>
                <a:gd name="T26" fmla="*/ 31895058 w 80"/>
                <a:gd name="T27" fmla="*/ 257302087 h 55"/>
                <a:gd name="T28" fmla="*/ 92497275 w 80"/>
                <a:gd name="T29" fmla="*/ 316202480 h 55"/>
                <a:gd name="T30" fmla="*/ 92497275 w 80"/>
                <a:gd name="T31" fmla="*/ 316202480 h 55"/>
                <a:gd name="T32" fmla="*/ 92497275 w 80"/>
                <a:gd name="T33" fmla="*/ 31620248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55">
                  <a:moveTo>
                    <a:pt x="14" y="55"/>
                  </a:moveTo>
                  <a:lnTo>
                    <a:pt x="49" y="38"/>
                  </a:lnTo>
                  <a:lnTo>
                    <a:pt x="80" y="28"/>
                  </a:lnTo>
                  <a:lnTo>
                    <a:pt x="49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4" y="21"/>
                  </a:lnTo>
                  <a:lnTo>
                    <a:pt x="0" y="31"/>
                  </a:lnTo>
                  <a:lnTo>
                    <a:pt x="0" y="45"/>
                  </a:lnTo>
                  <a:lnTo>
                    <a:pt x="4" y="45"/>
                  </a:lnTo>
                  <a:lnTo>
                    <a:pt x="14" y="55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2" name="Freeform 484"/>
            <p:cNvSpPr>
              <a:spLocks/>
            </p:cNvSpPr>
            <p:nvPr/>
          </p:nvSpPr>
          <p:spPr bwMode="auto">
            <a:xfrm>
              <a:off x="2509642" y="4729998"/>
              <a:ext cx="44757" cy="108910"/>
            </a:xfrm>
            <a:custGeom>
              <a:avLst/>
              <a:gdLst>
                <a:gd name="T0" fmla="*/ 158675917 w 27"/>
                <a:gd name="T1" fmla="*/ 0 h 66"/>
                <a:gd name="T2" fmla="*/ 143120181 w 27"/>
                <a:gd name="T3" fmla="*/ 12333293 h 66"/>
                <a:gd name="T4" fmla="*/ 143120181 w 27"/>
                <a:gd name="T5" fmla="*/ 40079689 h 66"/>
                <a:gd name="T6" fmla="*/ 143120181 w 27"/>
                <a:gd name="T7" fmla="*/ 58579628 h 66"/>
                <a:gd name="T8" fmla="*/ 143120181 w 27"/>
                <a:gd name="T9" fmla="*/ 77077811 h 66"/>
                <a:gd name="T10" fmla="*/ 158675917 w 27"/>
                <a:gd name="T11" fmla="*/ 157238945 h 66"/>
                <a:gd name="T12" fmla="*/ 143120181 w 27"/>
                <a:gd name="T13" fmla="*/ 234316757 h 66"/>
                <a:gd name="T14" fmla="*/ 99560944 w 27"/>
                <a:gd name="T15" fmla="*/ 311394568 h 66"/>
                <a:gd name="T16" fmla="*/ 56003472 w 27"/>
                <a:gd name="T17" fmla="*/ 379222409 h 66"/>
                <a:gd name="T18" fmla="*/ 56003472 w 27"/>
                <a:gd name="T19" fmla="*/ 329892751 h 66"/>
                <a:gd name="T20" fmla="*/ 40447736 w 27"/>
                <a:gd name="T21" fmla="*/ 351474257 h 66"/>
                <a:gd name="T22" fmla="*/ 0 w 27"/>
                <a:gd name="T23" fmla="*/ 351474257 h 66"/>
                <a:gd name="T24" fmla="*/ 9334500 w 27"/>
                <a:gd name="T25" fmla="*/ 252814940 h 66"/>
                <a:gd name="T26" fmla="*/ 40447736 w 27"/>
                <a:gd name="T27" fmla="*/ 117157500 h 66"/>
                <a:gd name="T28" fmla="*/ 40447736 w 27"/>
                <a:gd name="T29" fmla="*/ 0 h 66"/>
                <a:gd name="T30" fmla="*/ 84005208 w 27"/>
                <a:gd name="T31" fmla="*/ 0 h 66"/>
                <a:gd name="T32" fmla="*/ 158675917 w 27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66">
                  <a:moveTo>
                    <a:pt x="27" y="0"/>
                  </a:moveTo>
                  <a:lnTo>
                    <a:pt x="24" y="4"/>
                  </a:lnTo>
                  <a:lnTo>
                    <a:pt x="24" y="7"/>
                  </a:lnTo>
                  <a:lnTo>
                    <a:pt x="24" y="11"/>
                  </a:lnTo>
                  <a:lnTo>
                    <a:pt x="24" y="14"/>
                  </a:lnTo>
                  <a:lnTo>
                    <a:pt x="27" y="28"/>
                  </a:lnTo>
                  <a:lnTo>
                    <a:pt x="24" y="42"/>
                  </a:lnTo>
                  <a:lnTo>
                    <a:pt x="17" y="55"/>
                  </a:lnTo>
                  <a:lnTo>
                    <a:pt x="10" y="66"/>
                  </a:lnTo>
                  <a:lnTo>
                    <a:pt x="10" y="59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3" y="45"/>
                  </a:lnTo>
                  <a:lnTo>
                    <a:pt x="7" y="21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3" name="Freeform 485"/>
            <p:cNvSpPr>
              <a:spLocks/>
            </p:cNvSpPr>
            <p:nvPr/>
          </p:nvSpPr>
          <p:spPr bwMode="auto">
            <a:xfrm>
              <a:off x="2509642" y="4729998"/>
              <a:ext cx="44757" cy="108910"/>
            </a:xfrm>
            <a:custGeom>
              <a:avLst/>
              <a:gdLst>
                <a:gd name="T0" fmla="*/ 158675917 w 27"/>
                <a:gd name="T1" fmla="*/ 0 h 66"/>
                <a:gd name="T2" fmla="*/ 143120181 w 27"/>
                <a:gd name="T3" fmla="*/ 12333293 h 66"/>
                <a:gd name="T4" fmla="*/ 143120181 w 27"/>
                <a:gd name="T5" fmla="*/ 40079689 h 66"/>
                <a:gd name="T6" fmla="*/ 143120181 w 27"/>
                <a:gd name="T7" fmla="*/ 58579628 h 66"/>
                <a:gd name="T8" fmla="*/ 143120181 w 27"/>
                <a:gd name="T9" fmla="*/ 77077811 h 66"/>
                <a:gd name="T10" fmla="*/ 158675917 w 27"/>
                <a:gd name="T11" fmla="*/ 157238945 h 66"/>
                <a:gd name="T12" fmla="*/ 143120181 w 27"/>
                <a:gd name="T13" fmla="*/ 234316757 h 66"/>
                <a:gd name="T14" fmla="*/ 99560944 w 27"/>
                <a:gd name="T15" fmla="*/ 311394568 h 66"/>
                <a:gd name="T16" fmla="*/ 56003472 w 27"/>
                <a:gd name="T17" fmla="*/ 379222409 h 66"/>
                <a:gd name="T18" fmla="*/ 56003472 w 27"/>
                <a:gd name="T19" fmla="*/ 379222409 h 66"/>
                <a:gd name="T20" fmla="*/ 56003472 w 27"/>
                <a:gd name="T21" fmla="*/ 329892751 h 66"/>
                <a:gd name="T22" fmla="*/ 56003472 w 27"/>
                <a:gd name="T23" fmla="*/ 329892751 h 66"/>
                <a:gd name="T24" fmla="*/ 40447736 w 27"/>
                <a:gd name="T25" fmla="*/ 351474257 h 66"/>
                <a:gd name="T26" fmla="*/ 0 w 27"/>
                <a:gd name="T27" fmla="*/ 351474257 h 66"/>
                <a:gd name="T28" fmla="*/ 9334500 w 27"/>
                <a:gd name="T29" fmla="*/ 252814940 h 66"/>
                <a:gd name="T30" fmla="*/ 40447736 w 27"/>
                <a:gd name="T31" fmla="*/ 117157500 h 66"/>
                <a:gd name="T32" fmla="*/ 40447736 w 27"/>
                <a:gd name="T33" fmla="*/ 117157500 h 66"/>
                <a:gd name="T34" fmla="*/ 40447736 w 27"/>
                <a:gd name="T35" fmla="*/ 0 h 66"/>
                <a:gd name="T36" fmla="*/ 40447736 w 27"/>
                <a:gd name="T37" fmla="*/ 0 h 66"/>
                <a:gd name="T38" fmla="*/ 84005208 w 27"/>
                <a:gd name="T39" fmla="*/ 0 h 66"/>
                <a:gd name="T40" fmla="*/ 158675917 w 27"/>
                <a:gd name="T41" fmla="*/ 0 h 66"/>
                <a:gd name="T42" fmla="*/ 158675917 w 27"/>
                <a:gd name="T43" fmla="*/ 0 h 66"/>
                <a:gd name="T44" fmla="*/ 158675917 w 27"/>
                <a:gd name="T45" fmla="*/ 0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7" h="66">
                  <a:moveTo>
                    <a:pt x="27" y="0"/>
                  </a:moveTo>
                  <a:lnTo>
                    <a:pt x="24" y="4"/>
                  </a:lnTo>
                  <a:lnTo>
                    <a:pt x="24" y="7"/>
                  </a:lnTo>
                  <a:lnTo>
                    <a:pt x="24" y="11"/>
                  </a:lnTo>
                  <a:lnTo>
                    <a:pt x="24" y="14"/>
                  </a:lnTo>
                  <a:lnTo>
                    <a:pt x="27" y="28"/>
                  </a:lnTo>
                  <a:lnTo>
                    <a:pt x="24" y="42"/>
                  </a:lnTo>
                  <a:lnTo>
                    <a:pt x="17" y="55"/>
                  </a:lnTo>
                  <a:lnTo>
                    <a:pt x="10" y="66"/>
                  </a:lnTo>
                  <a:lnTo>
                    <a:pt x="10" y="59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3" y="45"/>
                  </a:lnTo>
                  <a:lnTo>
                    <a:pt x="7" y="21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7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4" name="Freeform 486"/>
            <p:cNvSpPr>
              <a:spLocks/>
            </p:cNvSpPr>
            <p:nvPr/>
          </p:nvSpPr>
          <p:spPr bwMode="auto">
            <a:xfrm>
              <a:off x="2385813" y="4729998"/>
              <a:ext cx="140240" cy="187980"/>
            </a:xfrm>
            <a:custGeom>
              <a:avLst/>
              <a:gdLst>
                <a:gd name="T0" fmla="*/ 32324292 w 83"/>
                <a:gd name="T1" fmla="*/ 498739528 h 114"/>
                <a:gd name="T2" fmla="*/ 45252931 w 83"/>
                <a:gd name="T3" fmla="*/ 387908132 h 114"/>
                <a:gd name="T4" fmla="*/ 93740268 w 83"/>
                <a:gd name="T5" fmla="*/ 289392310 h 114"/>
                <a:gd name="T6" fmla="*/ 213339611 w 83"/>
                <a:gd name="T7" fmla="*/ 252449096 h 114"/>
                <a:gd name="T8" fmla="*/ 355565419 w 83"/>
                <a:gd name="T9" fmla="*/ 200110976 h 114"/>
                <a:gd name="T10" fmla="*/ 310312489 w 83"/>
                <a:gd name="T11" fmla="*/ 172404004 h 114"/>
                <a:gd name="T12" fmla="*/ 242431295 w 83"/>
                <a:gd name="T13" fmla="*/ 157010852 h 114"/>
                <a:gd name="T14" fmla="*/ 213339611 w 83"/>
                <a:gd name="T15" fmla="*/ 116988306 h 114"/>
                <a:gd name="T16" fmla="*/ 190713146 w 83"/>
                <a:gd name="T17" fmla="*/ 76965760 h 114"/>
                <a:gd name="T18" fmla="*/ 310312489 w 83"/>
                <a:gd name="T19" fmla="*/ 40022546 h 114"/>
                <a:gd name="T20" fmla="*/ 416981395 w 83"/>
                <a:gd name="T21" fmla="*/ 0 h 114"/>
                <a:gd name="T22" fmla="*/ 497791227 w 83"/>
                <a:gd name="T23" fmla="*/ 0 h 114"/>
                <a:gd name="T24" fmla="*/ 552741985 w 83"/>
                <a:gd name="T25" fmla="*/ 0 h 114"/>
                <a:gd name="T26" fmla="*/ 552741985 w 83"/>
                <a:gd name="T27" fmla="*/ 116988306 h 114"/>
                <a:gd name="T28" fmla="*/ 520419491 w 83"/>
                <a:gd name="T29" fmla="*/ 252449096 h 114"/>
                <a:gd name="T30" fmla="*/ 497791227 w 83"/>
                <a:gd name="T31" fmla="*/ 350964918 h 114"/>
                <a:gd name="T32" fmla="*/ 552741985 w 83"/>
                <a:gd name="T33" fmla="*/ 350964918 h 114"/>
                <a:gd name="T34" fmla="*/ 562439812 w 83"/>
                <a:gd name="T35" fmla="*/ 369437402 h 114"/>
                <a:gd name="T36" fmla="*/ 562439812 w 83"/>
                <a:gd name="T37" fmla="*/ 387908132 h 114"/>
                <a:gd name="T38" fmla="*/ 552741985 w 83"/>
                <a:gd name="T39" fmla="*/ 409459948 h 114"/>
                <a:gd name="T40" fmla="*/ 468699544 w 83"/>
                <a:gd name="T41" fmla="*/ 498739528 h 114"/>
                <a:gd name="T42" fmla="*/ 404050959 w 83"/>
                <a:gd name="T43" fmla="*/ 563391468 h 114"/>
                <a:gd name="T44" fmla="*/ 326473736 w 83"/>
                <a:gd name="T45" fmla="*/ 621884743 h 114"/>
                <a:gd name="T46" fmla="*/ 310312489 w 83"/>
                <a:gd name="T47" fmla="*/ 640357228 h 114"/>
                <a:gd name="T48" fmla="*/ 145458417 w 83"/>
                <a:gd name="T49" fmla="*/ 581862197 h 114"/>
                <a:gd name="T50" fmla="*/ 0 w 83"/>
                <a:gd name="T51" fmla="*/ 498739528 h 114"/>
                <a:gd name="T52" fmla="*/ 32324292 w 83"/>
                <a:gd name="T53" fmla="*/ 498739528 h 11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3" h="114">
                  <a:moveTo>
                    <a:pt x="4" y="90"/>
                  </a:moveTo>
                  <a:lnTo>
                    <a:pt x="7" y="69"/>
                  </a:lnTo>
                  <a:lnTo>
                    <a:pt x="14" y="52"/>
                  </a:lnTo>
                  <a:lnTo>
                    <a:pt x="31" y="45"/>
                  </a:lnTo>
                  <a:lnTo>
                    <a:pt x="52" y="35"/>
                  </a:lnTo>
                  <a:lnTo>
                    <a:pt x="45" y="31"/>
                  </a:lnTo>
                  <a:lnTo>
                    <a:pt x="35" y="28"/>
                  </a:lnTo>
                  <a:lnTo>
                    <a:pt x="31" y="21"/>
                  </a:lnTo>
                  <a:lnTo>
                    <a:pt x="28" y="14"/>
                  </a:lnTo>
                  <a:lnTo>
                    <a:pt x="45" y="7"/>
                  </a:lnTo>
                  <a:lnTo>
                    <a:pt x="62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0" y="21"/>
                  </a:lnTo>
                  <a:lnTo>
                    <a:pt x="76" y="4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83" y="66"/>
                  </a:lnTo>
                  <a:lnTo>
                    <a:pt x="83" y="69"/>
                  </a:lnTo>
                  <a:lnTo>
                    <a:pt x="80" y="73"/>
                  </a:lnTo>
                  <a:lnTo>
                    <a:pt x="69" y="90"/>
                  </a:lnTo>
                  <a:lnTo>
                    <a:pt x="59" y="100"/>
                  </a:lnTo>
                  <a:lnTo>
                    <a:pt x="49" y="111"/>
                  </a:lnTo>
                  <a:lnTo>
                    <a:pt x="45" y="114"/>
                  </a:lnTo>
                  <a:lnTo>
                    <a:pt x="21" y="104"/>
                  </a:lnTo>
                  <a:lnTo>
                    <a:pt x="0" y="90"/>
                  </a:lnTo>
                  <a:lnTo>
                    <a:pt x="4" y="9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5" name="Freeform 487"/>
            <p:cNvSpPr>
              <a:spLocks/>
            </p:cNvSpPr>
            <p:nvPr/>
          </p:nvSpPr>
          <p:spPr bwMode="auto">
            <a:xfrm>
              <a:off x="2385813" y="4729998"/>
              <a:ext cx="140240" cy="187980"/>
            </a:xfrm>
            <a:custGeom>
              <a:avLst/>
              <a:gdLst>
                <a:gd name="T0" fmla="*/ 32324292 w 83"/>
                <a:gd name="T1" fmla="*/ 498739528 h 114"/>
                <a:gd name="T2" fmla="*/ 45252931 w 83"/>
                <a:gd name="T3" fmla="*/ 387908132 h 114"/>
                <a:gd name="T4" fmla="*/ 93740268 w 83"/>
                <a:gd name="T5" fmla="*/ 289392310 h 114"/>
                <a:gd name="T6" fmla="*/ 213339611 w 83"/>
                <a:gd name="T7" fmla="*/ 252449096 h 114"/>
                <a:gd name="T8" fmla="*/ 355565419 w 83"/>
                <a:gd name="T9" fmla="*/ 200110976 h 114"/>
                <a:gd name="T10" fmla="*/ 310312489 w 83"/>
                <a:gd name="T11" fmla="*/ 172404004 h 114"/>
                <a:gd name="T12" fmla="*/ 242431295 w 83"/>
                <a:gd name="T13" fmla="*/ 157010852 h 114"/>
                <a:gd name="T14" fmla="*/ 213339611 w 83"/>
                <a:gd name="T15" fmla="*/ 116988306 h 114"/>
                <a:gd name="T16" fmla="*/ 190713146 w 83"/>
                <a:gd name="T17" fmla="*/ 76965760 h 114"/>
                <a:gd name="T18" fmla="*/ 310312489 w 83"/>
                <a:gd name="T19" fmla="*/ 40022546 h 114"/>
                <a:gd name="T20" fmla="*/ 416981395 w 83"/>
                <a:gd name="T21" fmla="*/ 0 h 114"/>
                <a:gd name="T22" fmla="*/ 497791227 w 83"/>
                <a:gd name="T23" fmla="*/ 0 h 114"/>
                <a:gd name="T24" fmla="*/ 552741985 w 83"/>
                <a:gd name="T25" fmla="*/ 0 h 114"/>
                <a:gd name="T26" fmla="*/ 552741985 w 83"/>
                <a:gd name="T27" fmla="*/ 0 h 114"/>
                <a:gd name="T28" fmla="*/ 552741985 w 83"/>
                <a:gd name="T29" fmla="*/ 116988306 h 114"/>
                <a:gd name="T30" fmla="*/ 552741985 w 83"/>
                <a:gd name="T31" fmla="*/ 116988306 h 114"/>
                <a:gd name="T32" fmla="*/ 520419491 w 83"/>
                <a:gd name="T33" fmla="*/ 252449096 h 114"/>
                <a:gd name="T34" fmla="*/ 497791227 w 83"/>
                <a:gd name="T35" fmla="*/ 350964918 h 114"/>
                <a:gd name="T36" fmla="*/ 552741985 w 83"/>
                <a:gd name="T37" fmla="*/ 350964918 h 114"/>
                <a:gd name="T38" fmla="*/ 562439812 w 83"/>
                <a:gd name="T39" fmla="*/ 369437402 h 114"/>
                <a:gd name="T40" fmla="*/ 562439812 w 83"/>
                <a:gd name="T41" fmla="*/ 387908132 h 114"/>
                <a:gd name="T42" fmla="*/ 552741985 w 83"/>
                <a:gd name="T43" fmla="*/ 409459948 h 114"/>
                <a:gd name="T44" fmla="*/ 468699544 w 83"/>
                <a:gd name="T45" fmla="*/ 498739528 h 114"/>
                <a:gd name="T46" fmla="*/ 404050959 w 83"/>
                <a:gd name="T47" fmla="*/ 563391468 h 114"/>
                <a:gd name="T48" fmla="*/ 326473736 w 83"/>
                <a:gd name="T49" fmla="*/ 621884743 h 114"/>
                <a:gd name="T50" fmla="*/ 310312489 w 83"/>
                <a:gd name="T51" fmla="*/ 640357228 h 114"/>
                <a:gd name="T52" fmla="*/ 145458417 w 83"/>
                <a:gd name="T53" fmla="*/ 581862197 h 114"/>
                <a:gd name="T54" fmla="*/ 0 w 83"/>
                <a:gd name="T55" fmla="*/ 498739528 h 114"/>
                <a:gd name="T56" fmla="*/ 0 w 83"/>
                <a:gd name="T57" fmla="*/ 498739528 h 114"/>
                <a:gd name="T58" fmla="*/ 32324292 w 83"/>
                <a:gd name="T59" fmla="*/ 498739528 h 114"/>
                <a:gd name="T60" fmla="*/ 32324292 w 83"/>
                <a:gd name="T61" fmla="*/ 498739528 h 1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3" h="114">
                  <a:moveTo>
                    <a:pt x="4" y="90"/>
                  </a:moveTo>
                  <a:lnTo>
                    <a:pt x="7" y="69"/>
                  </a:lnTo>
                  <a:lnTo>
                    <a:pt x="14" y="52"/>
                  </a:lnTo>
                  <a:lnTo>
                    <a:pt x="31" y="45"/>
                  </a:lnTo>
                  <a:lnTo>
                    <a:pt x="52" y="35"/>
                  </a:lnTo>
                  <a:lnTo>
                    <a:pt x="45" y="31"/>
                  </a:lnTo>
                  <a:lnTo>
                    <a:pt x="35" y="28"/>
                  </a:lnTo>
                  <a:lnTo>
                    <a:pt x="31" y="21"/>
                  </a:lnTo>
                  <a:lnTo>
                    <a:pt x="28" y="14"/>
                  </a:lnTo>
                  <a:lnTo>
                    <a:pt x="45" y="7"/>
                  </a:lnTo>
                  <a:lnTo>
                    <a:pt x="62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0" y="21"/>
                  </a:lnTo>
                  <a:lnTo>
                    <a:pt x="76" y="4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83" y="66"/>
                  </a:lnTo>
                  <a:lnTo>
                    <a:pt x="83" y="69"/>
                  </a:lnTo>
                  <a:lnTo>
                    <a:pt x="80" y="73"/>
                  </a:lnTo>
                  <a:lnTo>
                    <a:pt x="69" y="90"/>
                  </a:lnTo>
                  <a:lnTo>
                    <a:pt x="59" y="100"/>
                  </a:lnTo>
                  <a:lnTo>
                    <a:pt x="49" y="111"/>
                  </a:lnTo>
                  <a:lnTo>
                    <a:pt x="45" y="114"/>
                  </a:lnTo>
                  <a:lnTo>
                    <a:pt x="21" y="104"/>
                  </a:lnTo>
                  <a:lnTo>
                    <a:pt x="0" y="90"/>
                  </a:lnTo>
                  <a:lnTo>
                    <a:pt x="4" y="9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6" name="Freeform 488"/>
            <p:cNvSpPr>
              <a:spLocks/>
            </p:cNvSpPr>
            <p:nvPr/>
          </p:nvSpPr>
          <p:spPr bwMode="auto">
            <a:xfrm>
              <a:off x="1641353" y="3385790"/>
              <a:ext cx="104434" cy="79071"/>
            </a:xfrm>
            <a:custGeom>
              <a:avLst/>
              <a:gdLst>
                <a:gd name="T0" fmla="*/ 0 w 62"/>
                <a:gd name="T1" fmla="*/ 0 h 48"/>
                <a:gd name="T2" fmla="*/ 0 w 62"/>
                <a:gd name="T3" fmla="*/ 39942763 h 48"/>
                <a:gd name="T4" fmla="*/ 44975155 w 62"/>
                <a:gd name="T5" fmla="*/ 76814488 h 48"/>
                <a:gd name="T6" fmla="*/ 73887371 w 62"/>
                <a:gd name="T7" fmla="*/ 135193990 h 48"/>
                <a:gd name="T8" fmla="*/ 138137337 w 62"/>
                <a:gd name="T9" fmla="*/ 172063963 h 48"/>
                <a:gd name="T10" fmla="*/ 253786200 w 62"/>
                <a:gd name="T11" fmla="*/ 227370675 h 48"/>
                <a:gd name="T12" fmla="*/ 353372123 w 62"/>
                <a:gd name="T13" fmla="*/ 270386227 h 48"/>
                <a:gd name="T14" fmla="*/ 398347278 w 62"/>
                <a:gd name="T15" fmla="*/ 251951241 h 48"/>
                <a:gd name="T16" fmla="*/ 411196554 w 62"/>
                <a:gd name="T17" fmla="*/ 251951241 h 48"/>
                <a:gd name="T18" fmla="*/ 363009528 w 62"/>
                <a:gd name="T19" fmla="*/ 190498949 h 48"/>
                <a:gd name="T20" fmla="*/ 353372123 w 62"/>
                <a:gd name="T21" fmla="*/ 110613424 h 48"/>
                <a:gd name="T22" fmla="*/ 253786200 w 62"/>
                <a:gd name="T23" fmla="*/ 76814488 h 48"/>
                <a:gd name="T24" fmla="*/ 189536234 w 62"/>
                <a:gd name="T25" fmla="*/ 0 h 48"/>
                <a:gd name="T26" fmla="*/ 138137337 w 62"/>
                <a:gd name="T27" fmla="*/ 0 h 48"/>
                <a:gd name="T28" fmla="*/ 93162181 w 62"/>
                <a:gd name="T29" fmla="*/ 0 h 48"/>
                <a:gd name="T30" fmla="*/ 0 w 62"/>
                <a:gd name="T31" fmla="*/ 0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2" h="48">
                  <a:moveTo>
                    <a:pt x="0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1" y="24"/>
                  </a:lnTo>
                  <a:lnTo>
                    <a:pt x="21" y="31"/>
                  </a:lnTo>
                  <a:lnTo>
                    <a:pt x="38" y="41"/>
                  </a:lnTo>
                  <a:lnTo>
                    <a:pt x="52" y="48"/>
                  </a:lnTo>
                  <a:lnTo>
                    <a:pt x="59" y="45"/>
                  </a:lnTo>
                  <a:lnTo>
                    <a:pt x="62" y="45"/>
                  </a:lnTo>
                  <a:lnTo>
                    <a:pt x="55" y="34"/>
                  </a:lnTo>
                  <a:lnTo>
                    <a:pt x="52" y="20"/>
                  </a:lnTo>
                  <a:lnTo>
                    <a:pt x="38" y="14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7" name="Freeform 489"/>
            <p:cNvSpPr>
              <a:spLocks/>
            </p:cNvSpPr>
            <p:nvPr/>
          </p:nvSpPr>
          <p:spPr bwMode="auto">
            <a:xfrm>
              <a:off x="1641353" y="3385790"/>
              <a:ext cx="104434" cy="79071"/>
            </a:xfrm>
            <a:custGeom>
              <a:avLst/>
              <a:gdLst>
                <a:gd name="T0" fmla="*/ 0 w 62"/>
                <a:gd name="T1" fmla="*/ 0 h 48"/>
                <a:gd name="T2" fmla="*/ 0 w 62"/>
                <a:gd name="T3" fmla="*/ 13 h 48"/>
                <a:gd name="T4" fmla="*/ 14 w 62"/>
                <a:gd name="T5" fmla="*/ 25 h 48"/>
                <a:gd name="T6" fmla="*/ 23 w 62"/>
                <a:gd name="T7" fmla="*/ 44 h 48"/>
                <a:gd name="T8" fmla="*/ 43 w 62"/>
                <a:gd name="T9" fmla="*/ 56 h 48"/>
                <a:gd name="T10" fmla="*/ 79 w 62"/>
                <a:gd name="T11" fmla="*/ 74 h 48"/>
                <a:gd name="T12" fmla="*/ 110 w 62"/>
                <a:gd name="T13" fmla="*/ 88 h 48"/>
                <a:gd name="T14" fmla="*/ 124 w 62"/>
                <a:gd name="T15" fmla="*/ 82 h 48"/>
                <a:gd name="T16" fmla="*/ 128 w 62"/>
                <a:gd name="T17" fmla="*/ 82 h 48"/>
                <a:gd name="T18" fmla="*/ 113 w 62"/>
                <a:gd name="T19" fmla="*/ 62 h 48"/>
                <a:gd name="T20" fmla="*/ 110 w 62"/>
                <a:gd name="T21" fmla="*/ 36 h 48"/>
                <a:gd name="T22" fmla="*/ 79 w 62"/>
                <a:gd name="T23" fmla="*/ 25 h 48"/>
                <a:gd name="T24" fmla="*/ 59 w 62"/>
                <a:gd name="T25" fmla="*/ 0 h 48"/>
                <a:gd name="T26" fmla="*/ 43 w 62"/>
                <a:gd name="T27" fmla="*/ 0 h 48"/>
                <a:gd name="T28" fmla="*/ 29 w 62"/>
                <a:gd name="T29" fmla="*/ 0 h 48"/>
                <a:gd name="T30" fmla="*/ 29 w 62"/>
                <a:gd name="T31" fmla="*/ 0 h 48"/>
                <a:gd name="T32" fmla="*/ 0 w 62"/>
                <a:gd name="T33" fmla="*/ 0 h 48"/>
                <a:gd name="T34" fmla="*/ 0 w 62"/>
                <a:gd name="T35" fmla="*/ 0 h 4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48">
                  <a:moveTo>
                    <a:pt x="0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1" y="24"/>
                  </a:lnTo>
                  <a:lnTo>
                    <a:pt x="21" y="31"/>
                  </a:lnTo>
                  <a:lnTo>
                    <a:pt x="38" y="41"/>
                  </a:lnTo>
                  <a:lnTo>
                    <a:pt x="52" y="48"/>
                  </a:lnTo>
                  <a:lnTo>
                    <a:pt x="59" y="45"/>
                  </a:lnTo>
                  <a:lnTo>
                    <a:pt x="62" y="45"/>
                  </a:lnTo>
                  <a:lnTo>
                    <a:pt x="55" y="34"/>
                  </a:lnTo>
                  <a:lnTo>
                    <a:pt x="52" y="20"/>
                  </a:lnTo>
                  <a:lnTo>
                    <a:pt x="38" y="14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8" name="Freeform 490"/>
            <p:cNvSpPr>
              <a:spLocks/>
            </p:cNvSpPr>
            <p:nvPr/>
          </p:nvSpPr>
          <p:spPr bwMode="auto">
            <a:xfrm>
              <a:off x="1595103" y="3245552"/>
              <a:ext cx="46249" cy="95482"/>
            </a:xfrm>
            <a:custGeom>
              <a:avLst/>
              <a:gdLst>
                <a:gd name="T0" fmla="*/ 106307033 w 27"/>
                <a:gd name="T1" fmla="*/ 282306110 h 58"/>
                <a:gd name="T2" fmla="*/ 205970447 w 27"/>
                <a:gd name="T3" fmla="*/ 70576966 h 58"/>
                <a:gd name="T4" fmla="*/ 205970447 w 27"/>
                <a:gd name="T5" fmla="*/ 36822993 h 58"/>
                <a:gd name="T6" fmla="*/ 129562437 w 27"/>
                <a:gd name="T7" fmla="*/ 9205310 h 58"/>
                <a:gd name="T8" fmla="*/ 106307033 w 27"/>
                <a:gd name="T9" fmla="*/ 0 h 58"/>
                <a:gd name="T10" fmla="*/ 0 w 27"/>
                <a:gd name="T11" fmla="*/ 0 h 58"/>
                <a:gd name="T12" fmla="*/ 0 w 27"/>
                <a:gd name="T13" fmla="*/ 70576966 h 58"/>
                <a:gd name="T14" fmla="*/ 0 w 27"/>
                <a:gd name="T15" fmla="*/ 131946869 h 58"/>
                <a:gd name="T16" fmla="*/ 9966341 w 27"/>
                <a:gd name="T17" fmla="*/ 227072497 h 58"/>
                <a:gd name="T18" fmla="*/ 49831707 w 27"/>
                <a:gd name="T19" fmla="*/ 322196372 h 58"/>
                <a:gd name="T20" fmla="*/ 76408009 w 27"/>
                <a:gd name="T21" fmla="*/ 282306110 h 58"/>
                <a:gd name="T22" fmla="*/ 106307033 w 27"/>
                <a:gd name="T23" fmla="*/ 282306110 h 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" h="58">
                  <a:moveTo>
                    <a:pt x="14" y="51"/>
                  </a:moveTo>
                  <a:lnTo>
                    <a:pt x="27" y="13"/>
                  </a:lnTo>
                  <a:lnTo>
                    <a:pt x="27" y="6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3" y="41"/>
                  </a:lnTo>
                  <a:lnTo>
                    <a:pt x="7" y="58"/>
                  </a:lnTo>
                  <a:lnTo>
                    <a:pt x="10" y="51"/>
                  </a:lnTo>
                  <a:lnTo>
                    <a:pt x="14" y="51"/>
                  </a:lnTo>
                  <a:close/>
                </a:path>
              </a:pathLst>
            </a:custGeom>
            <a:solidFill>
              <a:srgbClr val="009900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79" name="Freeform 491"/>
            <p:cNvSpPr>
              <a:spLocks/>
            </p:cNvSpPr>
            <p:nvPr/>
          </p:nvSpPr>
          <p:spPr bwMode="auto">
            <a:xfrm>
              <a:off x="1595103" y="3245552"/>
              <a:ext cx="46249" cy="95482"/>
            </a:xfrm>
            <a:custGeom>
              <a:avLst/>
              <a:gdLst>
                <a:gd name="T0" fmla="*/ 32 w 27"/>
                <a:gd name="T1" fmla="*/ 92 h 58"/>
                <a:gd name="T2" fmla="*/ 62 w 27"/>
                <a:gd name="T3" fmla="*/ 23 h 58"/>
                <a:gd name="T4" fmla="*/ 62 w 27"/>
                <a:gd name="T5" fmla="*/ 12 h 58"/>
                <a:gd name="T6" fmla="*/ 62 w 27"/>
                <a:gd name="T7" fmla="*/ 12 h 58"/>
                <a:gd name="T8" fmla="*/ 39 w 27"/>
                <a:gd name="T9" fmla="*/ 3 h 58"/>
                <a:gd name="T10" fmla="*/ 32 w 27"/>
                <a:gd name="T11" fmla="*/ 0 h 58"/>
                <a:gd name="T12" fmla="*/ 32 w 27"/>
                <a:gd name="T13" fmla="*/ 0 h 58"/>
                <a:gd name="T14" fmla="*/ 0 w 27"/>
                <a:gd name="T15" fmla="*/ 0 h 58"/>
                <a:gd name="T16" fmla="*/ 0 w 27"/>
                <a:gd name="T17" fmla="*/ 0 h 58"/>
                <a:gd name="T18" fmla="*/ 0 w 27"/>
                <a:gd name="T19" fmla="*/ 23 h 58"/>
                <a:gd name="T20" fmla="*/ 0 w 27"/>
                <a:gd name="T21" fmla="*/ 43 h 58"/>
                <a:gd name="T22" fmla="*/ 3 w 27"/>
                <a:gd name="T23" fmla="*/ 74 h 58"/>
                <a:gd name="T24" fmla="*/ 15 w 27"/>
                <a:gd name="T25" fmla="*/ 105 h 58"/>
                <a:gd name="T26" fmla="*/ 23 w 27"/>
                <a:gd name="T27" fmla="*/ 92 h 58"/>
                <a:gd name="T28" fmla="*/ 32 w 27"/>
                <a:gd name="T29" fmla="*/ 92 h 58"/>
                <a:gd name="T30" fmla="*/ 32 w 27"/>
                <a:gd name="T31" fmla="*/ 92 h 58"/>
                <a:gd name="T32" fmla="*/ 32 w 27"/>
                <a:gd name="T33" fmla="*/ 92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58">
                  <a:moveTo>
                    <a:pt x="14" y="51"/>
                  </a:moveTo>
                  <a:lnTo>
                    <a:pt x="27" y="13"/>
                  </a:lnTo>
                  <a:lnTo>
                    <a:pt x="27" y="6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3" y="41"/>
                  </a:lnTo>
                  <a:lnTo>
                    <a:pt x="7" y="58"/>
                  </a:lnTo>
                  <a:lnTo>
                    <a:pt x="10" y="51"/>
                  </a:lnTo>
                  <a:lnTo>
                    <a:pt x="14" y="51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grpSp>
          <p:nvGrpSpPr>
            <p:cNvPr id="380" name="Gruppieren 379"/>
            <p:cNvGrpSpPr/>
            <p:nvPr/>
          </p:nvGrpSpPr>
          <p:grpSpPr>
            <a:xfrm>
              <a:off x="2514118" y="2347423"/>
              <a:ext cx="1578437" cy="1345700"/>
              <a:chOff x="2514118" y="2347423"/>
              <a:chExt cx="1578437" cy="1345700"/>
            </a:xfrm>
          </p:grpSpPr>
          <p:sp>
            <p:nvSpPr>
              <p:cNvPr id="429" name="Freeform 370"/>
              <p:cNvSpPr>
                <a:spLocks/>
              </p:cNvSpPr>
              <p:nvPr/>
            </p:nvSpPr>
            <p:spPr bwMode="auto">
              <a:xfrm>
                <a:off x="3354062" y="2897935"/>
                <a:ext cx="62660" cy="34315"/>
              </a:xfrm>
              <a:custGeom>
                <a:avLst/>
                <a:gdLst>
                  <a:gd name="T0" fmla="*/ 0 w 37"/>
                  <a:gd name="T1" fmla="*/ 31 h 21"/>
                  <a:gd name="T2" fmla="*/ 3 w 37"/>
                  <a:gd name="T3" fmla="*/ 36 h 21"/>
                  <a:gd name="T4" fmla="*/ 20 w 37"/>
                  <a:gd name="T5" fmla="*/ 36 h 21"/>
                  <a:gd name="T6" fmla="*/ 44 w 37"/>
                  <a:gd name="T7" fmla="*/ 31 h 21"/>
                  <a:gd name="T8" fmla="*/ 58 w 37"/>
                  <a:gd name="T9" fmla="*/ 24 h 21"/>
                  <a:gd name="T10" fmla="*/ 74 w 37"/>
                  <a:gd name="T11" fmla="*/ 13 h 21"/>
                  <a:gd name="T12" fmla="*/ 78 w 37"/>
                  <a:gd name="T13" fmla="*/ 0 h 21"/>
                  <a:gd name="T14" fmla="*/ 51 w 37"/>
                  <a:gd name="T15" fmla="*/ 0 h 21"/>
                  <a:gd name="T16" fmla="*/ 28 w 37"/>
                  <a:gd name="T17" fmla="*/ 4 h 21"/>
                  <a:gd name="T18" fmla="*/ 3 w 37"/>
                  <a:gd name="T19" fmla="*/ 18 h 21"/>
                  <a:gd name="T20" fmla="*/ 0 w 37"/>
                  <a:gd name="T21" fmla="*/ 31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" h="21">
                    <a:moveTo>
                      <a:pt x="0" y="18"/>
                    </a:moveTo>
                    <a:lnTo>
                      <a:pt x="3" y="21"/>
                    </a:lnTo>
                    <a:lnTo>
                      <a:pt x="10" y="21"/>
                    </a:lnTo>
                    <a:lnTo>
                      <a:pt x="20" y="18"/>
                    </a:lnTo>
                    <a:lnTo>
                      <a:pt x="27" y="14"/>
                    </a:lnTo>
                    <a:lnTo>
                      <a:pt x="34" y="7"/>
                    </a:lnTo>
                    <a:lnTo>
                      <a:pt x="37" y="0"/>
                    </a:lnTo>
                    <a:lnTo>
                      <a:pt x="24" y="0"/>
                    </a:lnTo>
                    <a:lnTo>
                      <a:pt x="13" y="4"/>
                    </a:lnTo>
                    <a:lnTo>
                      <a:pt x="3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30" name="Freeform 371"/>
              <p:cNvSpPr>
                <a:spLocks/>
              </p:cNvSpPr>
              <p:nvPr/>
            </p:nvSpPr>
            <p:spPr bwMode="auto">
              <a:xfrm>
                <a:off x="3354062" y="2897935"/>
                <a:ext cx="62660" cy="34315"/>
              </a:xfrm>
              <a:custGeom>
                <a:avLst/>
                <a:gdLst>
                  <a:gd name="T0" fmla="*/ 0 w 37"/>
                  <a:gd name="T1" fmla="*/ 31 h 21"/>
                  <a:gd name="T2" fmla="*/ 3 w 37"/>
                  <a:gd name="T3" fmla="*/ 36 h 21"/>
                  <a:gd name="T4" fmla="*/ 20 w 37"/>
                  <a:gd name="T5" fmla="*/ 36 h 21"/>
                  <a:gd name="T6" fmla="*/ 44 w 37"/>
                  <a:gd name="T7" fmla="*/ 31 h 21"/>
                  <a:gd name="T8" fmla="*/ 58 w 37"/>
                  <a:gd name="T9" fmla="*/ 24 h 21"/>
                  <a:gd name="T10" fmla="*/ 74 w 37"/>
                  <a:gd name="T11" fmla="*/ 13 h 21"/>
                  <a:gd name="T12" fmla="*/ 78 w 37"/>
                  <a:gd name="T13" fmla="*/ 0 h 21"/>
                  <a:gd name="T14" fmla="*/ 51 w 37"/>
                  <a:gd name="T15" fmla="*/ 0 h 21"/>
                  <a:gd name="T16" fmla="*/ 28 w 37"/>
                  <a:gd name="T17" fmla="*/ 4 h 21"/>
                  <a:gd name="T18" fmla="*/ 3 w 37"/>
                  <a:gd name="T19" fmla="*/ 18 h 21"/>
                  <a:gd name="T20" fmla="*/ 0 w 37"/>
                  <a:gd name="T21" fmla="*/ 31 h 21"/>
                  <a:gd name="T22" fmla="*/ 0 w 37"/>
                  <a:gd name="T23" fmla="*/ 31 h 21"/>
                  <a:gd name="T24" fmla="*/ 0 w 37"/>
                  <a:gd name="T25" fmla="*/ 31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" h="21">
                    <a:moveTo>
                      <a:pt x="0" y="18"/>
                    </a:moveTo>
                    <a:lnTo>
                      <a:pt x="3" y="21"/>
                    </a:lnTo>
                    <a:lnTo>
                      <a:pt x="10" y="21"/>
                    </a:lnTo>
                    <a:lnTo>
                      <a:pt x="20" y="18"/>
                    </a:lnTo>
                    <a:lnTo>
                      <a:pt x="27" y="14"/>
                    </a:lnTo>
                    <a:lnTo>
                      <a:pt x="34" y="7"/>
                    </a:lnTo>
                    <a:lnTo>
                      <a:pt x="37" y="0"/>
                    </a:lnTo>
                    <a:lnTo>
                      <a:pt x="24" y="0"/>
                    </a:lnTo>
                    <a:lnTo>
                      <a:pt x="13" y="4"/>
                    </a:lnTo>
                    <a:lnTo>
                      <a:pt x="3" y="11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31" name="Freeform 372"/>
              <p:cNvSpPr>
                <a:spLocks/>
              </p:cNvSpPr>
              <p:nvPr/>
            </p:nvSpPr>
            <p:spPr bwMode="auto">
              <a:xfrm>
                <a:off x="3324223" y="3153053"/>
                <a:ext cx="46248" cy="22378"/>
              </a:xfrm>
              <a:custGeom>
                <a:avLst/>
                <a:gdLst>
                  <a:gd name="T0" fmla="*/ 0 w 28"/>
                  <a:gd name="T1" fmla="*/ 20 h 14"/>
                  <a:gd name="T2" fmla="*/ 20 w 28"/>
                  <a:gd name="T3" fmla="*/ 20 h 14"/>
                  <a:gd name="T4" fmla="*/ 33 w 28"/>
                  <a:gd name="T5" fmla="*/ 17 h 14"/>
                  <a:gd name="T6" fmla="*/ 45 w 28"/>
                  <a:gd name="T7" fmla="*/ 13 h 14"/>
                  <a:gd name="T8" fmla="*/ 52 w 28"/>
                  <a:gd name="T9" fmla="*/ 4 h 14"/>
                  <a:gd name="T10" fmla="*/ 33 w 28"/>
                  <a:gd name="T11" fmla="*/ 0 h 14"/>
                  <a:gd name="T12" fmla="*/ 20 w 28"/>
                  <a:gd name="T13" fmla="*/ 4 h 14"/>
                  <a:gd name="T14" fmla="*/ 4 w 28"/>
                  <a:gd name="T15" fmla="*/ 13 h 14"/>
                  <a:gd name="T16" fmla="*/ 0 w 28"/>
                  <a:gd name="T17" fmla="*/ 2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14">
                    <a:moveTo>
                      <a:pt x="0" y="14"/>
                    </a:moveTo>
                    <a:lnTo>
                      <a:pt x="11" y="14"/>
                    </a:lnTo>
                    <a:lnTo>
                      <a:pt x="18" y="11"/>
                    </a:lnTo>
                    <a:lnTo>
                      <a:pt x="24" y="7"/>
                    </a:lnTo>
                    <a:lnTo>
                      <a:pt x="28" y="4"/>
                    </a:lnTo>
                    <a:lnTo>
                      <a:pt x="18" y="0"/>
                    </a:lnTo>
                    <a:lnTo>
                      <a:pt x="11" y="4"/>
                    </a:lnTo>
                    <a:lnTo>
                      <a:pt x="4" y="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32" name="Freeform 373"/>
              <p:cNvSpPr>
                <a:spLocks/>
              </p:cNvSpPr>
              <p:nvPr/>
            </p:nvSpPr>
            <p:spPr bwMode="auto">
              <a:xfrm>
                <a:off x="3324223" y="3153053"/>
                <a:ext cx="46248" cy="22378"/>
              </a:xfrm>
              <a:custGeom>
                <a:avLst/>
                <a:gdLst>
                  <a:gd name="T0" fmla="*/ 0 w 28"/>
                  <a:gd name="T1" fmla="*/ 20 h 14"/>
                  <a:gd name="T2" fmla="*/ 20 w 28"/>
                  <a:gd name="T3" fmla="*/ 20 h 14"/>
                  <a:gd name="T4" fmla="*/ 33 w 28"/>
                  <a:gd name="T5" fmla="*/ 17 h 14"/>
                  <a:gd name="T6" fmla="*/ 45 w 28"/>
                  <a:gd name="T7" fmla="*/ 13 h 14"/>
                  <a:gd name="T8" fmla="*/ 52 w 28"/>
                  <a:gd name="T9" fmla="*/ 4 h 14"/>
                  <a:gd name="T10" fmla="*/ 33 w 28"/>
                  <a:gd name="T11" fmla="*/ 0 h 14"/>
                  <a:gd name="T12" fmla="*/ 20 w 28"/>
                  <a:gd name="T13" fmla="*/ 4 h 14"/>
                  <a:gd name="T14" fmla="*/ 4 w 28"/>
                  <a:gd name="T15" fmla="*/ 13 h 14"/>
                  <a:gd name="T16" fmla="*/ 0 w 28"/>
                  <a:gd name="T17" fmla="*/ 20 h 14"/>
                  <a:gd name="T18" fmla="*/ 0 w 28"/>
                  <a:gd name="T19" fmla="*/ 20 h 14"/>
                  <a:gd name="T20" fmla="*/ 0 w 28"/>
                  <a:gd name="T21" fmla="*/ 20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8" h="14">
                    <a:moveTo>
                      <a:pt x="0" y="14"/>
                    </a:moveTo>
                    <a:lnTo>
                      <a:pt x="11" y="14"/>
                    </a:lnTo>
                    <a:lnTo>
                      <a:pt x="18" y="11"/>
                    </a:lnTo>
                    <a:lnTo>
                      <a:pt x="24" y="7"/>
                    </a:lnTo>
                    <a:lnTo>
                      <a:pt x="28" y="4"/>
                    </a:lnTo>
                    <a:lnTo>
                      <a:pt x="18" y="0"/>
                    </a:lnTo>
                    <a:lnTo>
                      <a:pt x="11" y="4"/>
                    </a:lnTo>
                    <a:lnTo>
                      <a:pt x="4" y="7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33" name="Freeform 374"/>
              <p:cNvSpPr>
                <a:spLocks/>
              </p:cNvSpPr>
              <p:nvPr/>
            </p:nvSpPr>
            <p:spPr bwMode="auto">
              <a:xfrm>
                <a:off x="3213822" y="3278373"/>
                <a:ext cx="23871" cy="22378"/>
              </a:xfrm>
              <a:custGeom>
                <a:avLst/>
                <a:gdLst>
                  <a:gd name="T0" fmla="*/ 0 w 14"/>
                  <a:gd name="T1" fmla="*/ 13 h 14"/>
                  <a:gd name="T2" fmla="*/ 3 w 14"/>
                  <a:gd name="T3" fmla="*/ 17 h 14"/>
                  <a:gd name="T4" fmla="*/ 15 w 14"/>
                  <a:gd name="T5" fmla="*/ 20 h 14"/>
                  <a:gd name="T6" fmla="*/ 31 w 14"/>
                  <a:gd name="T7" fmla="*/ 20 h 14"/>
                  <a:gd name="T8" fmla="*/ 31 w 14"/>
                  <a:gd name="T9" fmla="*/ 4 h 14"/>
                  <a:gd name="T10" fmla="*/ 22 w 14"/>
                  <a:gd name="T11" fmla="*/ 0 h 14"/>
                  <a:gd name="T12" fmla="*/ 3 w 14"/>
                  <a:gd name="T13" fmla="*/ 0 h 14"/>
                  <a:gd name="T14" fmla="*/ 0 w 14"/>
                  <a:gd name="T15" fmla="*/ 13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14">
                    <a:moveTo>
                      <a:pt x="0" y="7"/>
                    </a:moveTo>
                    <a:lnTo>
                      <a:pt x="3" y="11"/>
                    </a:lnTo>
                    <a:lnTo>
                      <a:pt x="7" y="14"/>
                    </a:lnTo>
                    <a:lnTo>
                      <a:pt x="14" y="14"/>
                    </a:lnTo>
                    <a:lnTo>
                      <a:pt x="14" y="4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34" name="Freeform 375"/>
              <p:cNvSpPr>
                <a:spLocks/>
              </p:cNvSpPr>
              <p:nvPr/>
            </p:nvSpPr>
            <p:spPr bwMode="auto">
              <a:xfrm>
                <a:off x="3213822" y="3278373"/>
                <a:ext cx="23871" cy="22378"/>
              </a:xfrm>
              <a:custGeom>
                <a:avLst/>
                <a:gdLst>
                  <a:gd name="T0" fmla="*/ 0 w 14"/>
                  <a:gd name="T1" fmla="*/ 13 h 14"/>
                  <a:gd name="T2" fmla="*/ 3 w 14"/>
                  <a:gd name="T3" fmla="*/ 17 h 14"/>
                  <a:gd name="T4" fmla="*/ 15 w 14"/>
                  <a:gd name="T5" fmla="*/ 20 h 14"/>
                  <a:gd name="T6" fmla="*/ 15 w 14"/>
                  <a:gd name="T7" fmla="*/ 20 h 14"/>
                  <a:gd name="T8" fmla="*/ 31 w 14"/>
                  <a:gd name="T9" fmla="*/ 20 h 14"/>
                  <a:gd name="T10" fmla="*/ 31 w 14"/>
                  <a:gd name="T11" fmla="*/ 20 h 14"/>
                  <a:gd name="T12" fmla="*/ 31 w 14"/>
                  <a:gd name="T13" fmla="*/ 4 h 14"/>
                  <a:gd name="T14" fmla="*/ 22 w 14"/>
                  <a:gd name="T15" fmla="*/ 0 h 14"/>
                  <a:gd name="T16" fmla="*/ 3 w 14"/>
                  <a:gd name="T17" fmla="*/ 0 h 14"/>
                  <a:gd name="T18" fmla="*/ 0 w 14"/>
                  <a:gd name="T19" fmla="*/ 13 h 14"/>
                  <a:gd name="T20" fmla="*/ 0 w 14"/>
                  <a:gd name="T21" fmla="*/ 13 h 14"/>
                  <a:gd name="T22" fmla="*/ 0 w 14"/>
                  <a:gd name="T23" fmla="*/ 13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" h="14">
                    <a:moveTo>
                      <a:pt x="0" y="7"/>
                    </a:moveTo>
                    <a:lnTo>
                      <a:pt x="3" y="11"/>
                    </a:lnTo>
                    <a:lnTo>
                      <a:pt x="7" y="14"/>
                    </a:lnTo>
                    <a:lnTo>
                      <a:pt x="14" y="14"/>
                    </a:lnTo>
                    <a:lnTo>
                      <a:pt x="14" y="4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35" name="Freeform 376"/>
              <p:cNvSpPr>
                <a:spLocks/>
              </p:cNvSpPr>
              <p:nvPr/>
            </p:nvSpPr>
            <p:spPr bwMode="auto">
              <a:xfrm>
                <a:off x="3101929" y="2665198"/>
                <a:ext cx="93990" cy="34315"/>
              </a:xfrm>
              <a:custGeom>
                <a:avLst/>
                <a:gdLst>
                  <a:gd name="T0" fmla="*/ 0 w 55"/>
                  <a:gd name="T1" fmla="*/ 30 h 21"/>
                  <a:gd name="T2" fmla="*/ 80 w 55"/>
                  <a:gd name="T3" fmla="*/ 36 h 21"/>
                  <a:gd name="T4" fmla="*/ 124 w 55"/>
                  <a:gd name="T5" fmla="*/ 30 h 21"/>
                  <a:gd name="T6" fmla="*/ 118 w 55"/>
                  <a:gd name="T7" fmla="*/ 13 h 21"/>
                  <a:gd name="T8" fmla="*/ 110 w 55"/>
                  <a:gd name="T9" fmla="*/ 0 h 21"/>
                  <a:gd name="T10" fmla="*/ 85 w 55"/>
                  <a:gd name="T11" fmla="*/ 0 h 21"/>
                  <a:gd name="T12" fmla="*/ 71 w 55"/>
                  <a:gd name="T13" fmla="*/ 0 h 21"/>
                  <a:gd name="T14" fmla="*/ 31 w 55"/>
                  <a:gd name="T15" fmla="*/ 13 h 21"/>
                  <a:gd name="T16" fmla="*/ 0 w 55"/>
                  <a:gd name="T17" fmla="*/ 30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5" h="21">
                    <a:moveTo>
                      <a:pt x="0" y="17"/>
                    </a:moveTo>
                    <a:lnTo>
                      <a:pt x="35" y="21"/>
                    </a:lnTo>
                    <a:lnTo>
                      <a:pt x="55" y="17"/>
                    </a:lnTo>
                    <a:lnTo>
                      <a:pt x="52" y="7"/>
                    </a:ln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14" y="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36" name="Freeform 377"/>
              <p:cNvSpPr>
                <a:spLocks/>
              </p:cNvSpPr>
              <p:nvPr/>
            </p:nvSpPr>
            <p:spPr bwMode="auto">
              <a:xfrm>
                <a:off x="3101929" y="2665198"/>
                <a:ext cx="93990" cy="34315"/>
              </a:xfrm>
              <a:custGeom>
                <a:avLst/>
                <a:gdLst>
                  <a:gd name="T0" fmla="*/ 0 w 55"/>
                  <a:gd name="T1" fmla="*/ 30 h 21"/>
                  <a:gd name="T2" fmla="*/ 80 w 55"/>
                  <a:gd name="T3" fmla="*/ 36 h 21"/>
                  <a:gd name="T4" fmla="*/ 124 w 55"/>
                  <a:gd name="T5" fmla="*/ 30 h 21"/>
                  <a:gd name="T6" fmla="*/ 118 w 55"/>
                  <a:gd name="T7" fmla="*/ 13 h 21"/>
                  <a:gd name="T8" fmla="*/ 110 w 55"/>
                  <a:gd name="T9" fmla="*/ 0 h 21"/>
                  <a:gd name="T10" fmla="*/ 85 w 55"/>
                  <a:gd name="T11" fmla="*/ 0 h 21"/>
                  <a:gd name="T12" fmla="*/ 71 w 55"/>
                  <a:gd name="T13" fmla="*/ 0 h 21"/>
                  <a:gd name="T14" fmla="*/ 31 w 55"/>
                  <a:gd name="T15" fmla="*/ 13 h 21"/>
                  <a:gd name="T16" fmla="*/ 0 w 55"/>
                  <a:gd name="T17" fmla="*/ 30 h 21"/>
                  <a:gd name="T18" fmla="*/ 0 w 55"/>
                  <a:gd name="T19" fmla="*/ 30 h 21"/>
                  <a:gd name="T20" fmla="*/ 0 w 55"/>
                  <a:gd name="T21" fmla="*/ 3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5" h="21">
                    <a:moveTo>
                      <a:pt x="0" y="17"/>
                    </a:moveTo>
                    <a:lnTo>
                      <a:pt x="35" y="21"/>
                    </a:lnTo>
                    <a:lnTo>
                      <a:pt x="55" y="17"/>
                    </a:lnTo>
                    <a:lnTo>
                      <a:pt x="52" y="7"/>
                    </a:ln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14" y="7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37" name="Freeform 378"/>
              <p:cNvSpPr>
                <a:spLocks/>
              </p:cNvSpPr>
              <p:nvPr/>
            </p:nvSpPr>
            <p:spPr bwMode="auto">
              <a:xfrm>
                <a:off x="3069107" y="2527943"/>
                <a:ext cx="40282" cy="29839"/>
              </a:xfrm>
              <a:custGeom>
                <a:avLst/>
                <a:gdLst>
                  <a:gd name="T0" fmla="*/ 48 w 24"/>
                  <a:gd name="T1" fmla="*/ 0 h 18"/>
                  <a:gd name="T2" fmla="*/ 34 w 24"/>
                  <a:gd name="T3" fmla="*/ 0 h 18"/>
                  <a:gd name="T4" fmla="*/ 20 w 24"/>
                  <a:gd name="T5" fmla="*/ 0 h 18"/>
                  <a:gd name="T6" fmla="*/ 3 w 24"/>
                  <a:gd name="T7" fmla="*/ 4 h 18"/>
                  <a:gd name="T8" fmla="*/ 0 w 24"/>
                  <a:gd name="T9" fmla="*/ 13 h 18"/>
                  <a:gd name="T10" fmla="*/ 3 w 24"/>
                  <a:gd name="T11" fmla="*/ 27 h 18"/>
                  <a:gd name="T12" fmla="*/ 20 w 24"/>
                  <a:gd name="T13" fmla="*/ 33 h 18"/>
                  <a:gd name="T14" fmla="*/ 42 w 24"/>
                  <a:gd name="T15" fmla="*/ 20 h 18"/>
                  <a:gd name="T16" fmla="*/ 48 w 24"/>
                  <a:gd name="T17" fmla="*/ 13 h 18"/>
                  <a:gd name="T18" fmla="*/ 48 w 24"/>
                  <a:gd name="T19" fmla="*/ 0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4" h="18">
                    <a:moveTo>
                      <a:pt x="24" y="0"/>
                    </a:moveTo>
                    <a:lnTo>
                      <a:pt x="17" y="0"/>
                    </a:lnTo>
                    <a:lnTo>
                      <a:pt x="10" y="0"/>
                    </a:lnTo>
                    <a:lnTo>
                      <a:pt x="3" y="4"/>
                    </a:lnTo>
                    <a:lnTo>
                      <a:pt x="0" y="7"/>
                    </a:lnTo>
                    <a:lnTo>
                      <a:pt x="3" y="14"/>
                    </a:lnTo>
                    <a:lnTo>
                      <a:pt x="10" y="18"/>
                    </a:lnTo>
                    <a:lnTo>
                      <a:pt x="20" y="11"/>
                    </a:lnTo>
                    <a:lnTo>
                      <a:pt x="24" y="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38" name="Freeform 379"/>
              <p:cNvSpPr>
                <a:spLocks/>
              </p:cNvSpPr>
              <p:nvPr/>
            </p:nvSpPr>
            <p:spPr bwMode="auto">
              <a:xfrm>
                <a:off x="3069107" y="2527943"/>
                <a:ext cx="40282" cy="29839"/>
              </a:xfrm>
              <a:custGeom>
                <a:avLst/>
                <a:gdLst>
                  <a:gd name="T0" fmla="*/ 48 w 24"/>
                  <a:gd name="T1" fmla="*/ 0 h 18"/>
                  <a:gd name="T2" fmla="*/ 34 w 24"/>
                  <a:gd name="T3" fmla="*/ 0 h 18"/>
                  <a:gd name="T4" fmla="*/ 20 w 24"/>
                  <a:gd name="T5" fmla="*/ 0 h 18"/>
                  <a:gd name="T6" fmla="*/ 3 w 24"/>
                  <a:gd name="T7" fmla="*/ 4 h 18"/>
                  <a:gd name="T8" fmla="*/ 0 w 24"/>
                  <a:gd name="T9" fmla="*/ 13 h 18"/>
                  <a:gd name="T10" fmla="*/ 3 w 24"/>
                  <a:gd name="T11" fmla="*/ 27 h 18"/>
                  <a:gd name="T12" fmla="*/ 20 w 24"/>
                  <a:gd name="T13" fmla="*/ 33 h 18"/>
                  <a:gd name="T14" fmla="*/ 42 w 24"/>
                  <a:gd name="T15" fmla="*/ 20 h 18"/>
                  <a:gd name="T16" fmla="*/ 48 w 24"/>
                  <a:gd name="T17" fmla="*/ 13 h 18"/>
                  <a:gd name="T18" fmla="*/ 48 w 24"/>
                  <a:gd name="T19" fmla="*/ 13 h 18"/>
                  <a:gd name="T20" fmla="*/ 48 w 24"/>
                  <a:gd name="T21" fmla="*/ 0 h 18"/>
                  <a:gd name="T22" fmla="*/ 48 w 24"/>
                  <a:gd name="T23" fmla="*/ 0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4" h="18">
                    <a:moveTo>
                      <a:pt x="24" y="0"/>
                    </a:moveTo>
                    <a:lnTo>
                      <a:pt x="17" y="0"/>
                    </a:lnTo>
                    <a:lnTo>
                      <a:pt x="10" y="0"/>
                    </a:lnTo>
                    <a:lnTo>
                      <a:pt x="3" y="4"/>
                    </a:lnTo>
                    <a:lnTo>
                      <a:pt x="0" y="7"/>
                    </a:lnTo>
                    <a:lnTo>
                      <a:pt x="3" y="14"/>
                    </a:lnTo>
                    <a:lnTo>
                      <a:pt x="10" y="18"/>
                    </a:lnTo>
                    <a:lnTo>
                      <a:pt x="20" y="11"/>
                    </a:lnTo>
                    <a:lnTo>
                      <a:pt x="24" y="7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39" name="Freeform 380"/>
              <p:cNvSpPr>
                <a:spLocks/>
              </p:cNvSpPr>
              <p:nvPr/>
            </p:nvSpPr>
            <p:spPr bwMode="auto">
              <a:xfrm>
                <a:off x="4016467" y="3500666"/>
                <a:ext cx="52216" cy="38789"/>
              </a:xfrm>
              <a:custGeom>
                <a:avLst/>
                <a:gdLst>
                  <a:gd name="T0" fmla="*/ 0 w 31"/>
                  <a:gd name="T1" fmla="*/ 20 h 24"/>
                  <a:gd name="T2" fmla="*/ 10 w 31"/>
                  <a:gd name="T3" fmla="*/ 33 h 24"/>
                  <a:gd name="T4" fmla="*/ 14 w 31"/>
                  <a:gd name="T5" fmla="*/ 33 h 24"/>
                  <a:gd name="T6" fmla="*/ 23 w 31"/>
                  <a:gd name="T7" fmla="*/ 39 h 24"/>
                  <a:gd name="T8" fmla="*/ 37 w 31"/>
                  <a:gd name="T9" fmla="*/ 39 h 24"/>
                  <a:gd name="T10" fmla="*/ 52 w 31"/>
                  <a:gd name="T11" fmla="*/ 33 h 24"/>
                  <a:gd name="T12" fmla="*/ 59 w 31"/>
                  <a:gd name="T13" fmla="*/ 20 h 24"/>
                  <a:gd name="T14" fmla="*/ 65 w 31"/>
                  <a:gd name="T15" fmla="*/ 3 h 24"/>
                  <a:gd name="T16" fmla="*/ 65 w 31"/>
                  <a:gd name="T17" fmla="*/ 0 h 24"/>
                  <a:gd name="T18" fmla="*/ 52 w 31"/>
                  <a:gd name="T19" fmla="*/ 0 h 24"/>
                  <a:gd name="T20" fmla="*/ 29 w 31"/>
                  <a:gd name="T21" fmla="*/ 3 h 24"/>
                  <a:gd name="T22" fmla="*/ 10 w 31"/>
                  <a:gd name="T23" fmla="*/ 13 h 24"/>
                  <a:gd name="T24" fmla="*/ 0 w 31"/>
                  <a:gd name="T25" fmla="*/ 2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24">
                    <a:moveTo>
                      <a:pt x="0" y="13"/>
                    </a:moveTo>
                    <a:lnTo>
                      <a:pt x="4" y="20"/>
                    </a:lnTo>
                    <a:lnTo>
                      <a:pt x="7" y="20"/>
                    </a:lnTo>
                    <a:lnTo>
                      <a:pt x="11" y="24"/>
                    </a:lnTo>
                    <a:lnTo>
                      <a:pt x="18" y="24"/>
                    </a:lnTo>
                    <a:lnTo>
                      <a:pt x="25" y="20"/>
                    </a:lnTo>
                    <a:lnTo>
                      <a:pt x="28" y="13"/>
                    </a:lnTo>
                    <a:lnTo>
                      <a:pt x="31" y="3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14" y="3"/>
                    </a:lnTo>
                    <a:lnTo>
                      <a:pt x="4" y="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40" name="Freeform 381"/>
              <p:cNvSpPr>
                <a:spLocks/>
              </p:cNvSpPr>
              <p:nvPr/>
            </p:nvSpPr>
            <p:spPr bwMode="auto">
              <a:xfrm>
                <a:off x="4016467" y="3500666"/>
                <a:ext cx="52216" cy="38789"/>
              </a:xfrm>
              <a:custGeom>
                <a:avLst/>
                <a:gdLst>
                  <a:gd name="T0" fmla="*/ 0 w 31"/>
                  <a:gd name="T1" fmla="*/ 20 h 24"/>
                  <a:gd name="T2" fmla="*/ 10 w 31"/>
                  <a:gd name="T3" fmla="*/ 33 h 24"/>
                  <a:gd name="T4" fmla="*/ 14 w 31"/>
                  <a:gd name="T5" fmla="*/ 33 h 24"/>
                  <a:gd name="T6" fmla="*/ 23 w 31"/>
                  <a:gd name="T7" fmla="*/ 39 h 24"/>
                  <a:gd name="T8" fmla="*/ 37 w 31"/>
                  <a:gd name="T9" fmla="*/ 39 h 24"/>
                  <a:gd name="T10" fmla="*/ 52 w 31"/>
                  <a:gd name="T11" fmla="*/ 33 h 24"/>
                  <a:gd name="T12" fmla="*/ 59 w 31"/>
                  <a:gd name="T13" fmla="*/ 20 h 24"/>
                  <a:gd name="T14" fmla="*/ 65 w 31"/>
                  <a:gd name="T15" fmla="*/ 3 h 24"/>
                  <a:gd name="T16" fmla="*/ 65 w 31"/>
                  <a:gd name="T17" fmla="*/ 0 h 24"/>
                  <a:gd name="T18" fmla="*/ 52 w 31"/>
                  <a:gd name="T19" fmla="*/ 0 h 24"/>
                  <a:gd name="T20" fmla="*/ 29 w 31"/>
                  <a:gd name="T21" fmla="*/ 3 h 24"/>
                  <a:gd name="T22" fmla="*/ 10 w 31"/>
                  <a:gd name="T23" fmla="*/ 13 h 24"/>
                  <a:gd name="T24" fmla="*/ 0 w 31"/>
                  <a:gd name="T25" fmla="*/ 20 h 24"/>
                  <a:gd name="T26" fmla="*/ 0 w 31"/>
                  <a:gd name="T27" fmla="*/ 20 h 24"/>
                  <a:gd name="T28" fmla="*/ 0 w 31"/>
                  <a:gd name="T29" fmla="*/ 20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1" h="24">
                    <a:moveTo>
                      <a:pt x="0" y="13"/>
                    </a:moveTo>
                    <a:lnTo>
                      <a:pt x="4" y="20"/>
                    </a:lnTo>
                    <a:lnTo>
                      <a:pt x="7" y="20"/>
                    </a:lnTo>
                    <a:lnTo>
                      <a:pt x="11" y="24"/>
                    </a:lnTo>
                    <a:lnTo>
                      <a:pt x="18" y="24"/>
                    </a:lnTo>
                    <a:lnTo>
                      <a:pt x="25" y="20"/>
                    </a:lnTo>
                    <a:lnTo>
                      <a:pt x="28" y="13"/>
                    </a:lnTo>
                    <a:lnTo>
                      <a:pt x="31" y="3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14" y="3"/>
                    </a:lnTo>
                    <a:lnTo>
                      <a:pt x="4" y="7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41" name="Freeform 382"/>
              <p:cNvSpPr>
                <a:spLocks/>
              </p:cNvSpPr>
              <p:nvPr/>
            </p:nvSpPr>
            <p:spPr bwMode="auto">
              <a:xfrm>
                <a:off x="3721071" y="3414135"/>
                <a:ext cx="64152" cy="34315"/>
              </a:xfrm>
              <a:custGeom>
                <a:avLst/>
                <a:gdLst>
                  <a:gd name="T0" fmla="*/ 66 w 38"/>
                  <a:gd name="T1" fmla="*/ 13 h 21"/>
                  <a:gd name="T2" fmla="*/ 42 w 38"/>
                  <a:gd name="T3" fmla="*/ 3 h 21"/>
                  <a:gd name="T4" fmla="*/ 20 w 38"/>
                  <a:gd name="T5" fmla="*/ 0 h 21"/>
                  <a:gd name="T6" fmla="*/ 14 w 38"/>
                  <a:gd name="T7" fmla="*/ 0 h 21"/>
                  <a:gd name="T8" fmla="*/ 0 w 38"/>
                  <a:gd name="T9" fmla="*/ 0 h 21"/>
                  <a:gd name="T10" fmla="*/ 14 w 38"/>
                  <a:gd name="T11" fmla="*/ 16 h 21"/>
                  <a:gd name="T12" fmla="*/ 28 w 38"/>
                  <a:gd name="T13" fmla="*/ 24 h 21"/>
                  <a:gd name="T14" fmla="*/ 42 w 38"/>
                  <a:gd name="T15" fmla="*/ 36 h 21"/>
                  <a:gd name="T16" fmla="*/ 58 w 38"/>
                  <a:gd name="T17" fmla="*/ 36 h 21"/>
                  <a:gd name="T18" fmla="*/ 70 w 38"/>
                  <a:gd name="T19" fmla="*/ 30 h 21"/>
                  <a:gd name="T20" fmla="*/ 79 w 38"/>
                  <a:gd name="T21" fmla="*/ 24 h 21"/>
                  <a:gd name="T22" fmla="*/ 70 w 38"/>
                  <a:gd name="T23" fmla="*/ 16 h 21"/>
                  <a:gd name="T24" fmla="*/ 66 w 38"/>
                  <a:gd name="T25" fmla="*/ 13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8" h="21">
                    <a:moveTo>
                      <a:pt x="31" y="7"/>
                    </a:moveTo>
                    <a:lnTo>
                      <a:pt x="20" y="3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7" y="10"/>
                    </a:lnTo>
                    <a:lnTo>
                      <a:pt x="13" y="14"/>
                    </a:lnTo>
                    <a:lnTo>
                      <a:pt x="20" y="21"/>
                    </a:lnTo>
                    <a:lnTo>
                      <a:pt x="27" y="21"/>
                    </a:lnTo>
                    <a:lnTo>
                      <a:pt x="34" y="17"/>
                    </a:lnTo>
                    <a:lnTo>
                      <a:pt x="38" y="14"/>
                    </a:lnTo>
                    <a:lnTo>
                      <a:pt x="34" y="10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42" name="Freeform 383"/>
              <p:cNvSpPr>
                <a:spLocks/>
              </p:cNvSpPr>
              <p:nvPr/>
            </p:nvSpPr>
            <p:spPr bwMode="auto">
              <a:xfrm>
                <a:off x="3721071" y="3414135"/>
                <a:ext cx="64152" cy="34315"/>
              </a:xfrm>
              <a:custGeom>
                <a:avLst/>
                <a:gdLst>
                  <a:gd name="T0" fmla="*/ 66 w 38"/>
                  <a:gd name="T1" fmla="*/ 13 h 21"/>
                  <a:gd name="T2" fmla="*/ 42 w 38"/>
                  <a:gd name="T3" fmla="*/ 3 h 21"/>
                  <a:gd name="T4" fmla="*/ 20 w 38"/>
                  <a:gd name="T5" fmla="*/ 0 h 21"/>
                  <a:gd name="T6" fmla="*/ 14 w 38"/>
                  <a:gd name="T7" fmla="*/ 0 h 21"/>
                  <a:gd name="T8" fmla="*/ 0 w 38"/>
                  <a:gd name="T9" fmla="*/ 0 h 21"/>
                  <a:gd name="T10" fmla="*/ 14 w 38"/>
                  <a:gd name="T11" fmla="*/ 16 h 21"/>
                  <a:gd name="T12" fmla="*/ 28 w 38"/>
                  <a:gd name="T13" fmla="*/ 24 h 21"/>
                  <a:gd name="T14" fmla="*/ 42 w 38"/>
                  <a:gd name="T15" fmla="*/ 36 h 21"/>
                  <a:gd name="T16" fmla="*/ 58 w 38"/>
                  <a:gd name="T17" fmla="*/ 36 h 21"/>
                  <a:gd name="T18" fmla="*/ 70 w 38"/>
                  <a:gd name="T19" fmla="*/ 30 h 21"/>
                  <a:gd name="T20" fmla="*/ 79 w 38"/>
                  <a:gd name="T21" fmla="*/ 24 h 21"/>
                  <a:gd name="T22" fmla="*/ 70 w 38"/>
                  <a:gd name="T23" fmla="*/ 16 h 21"/>
                  <a:gd name="T24" fmla="*/ 66 w 38"/>
                  <a:gd name="T25" fmla="*/ 13 h 21"/>
                  <a:gd name="T26" fmla="*/ 66 w 38"/>
                  <a:gd name="T27" fmla="*/ 13 h 21"/>
                  <a:gd name="T28" fmla="*/ 66 w 38"/>
                  <a:gd name="T29" fmla="*/ 13 h 2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8" h="21">
                    <a:moveTo>
                      <a:pt x="31" y="7"/>
                    </a:moveTo>
                    <a:lnTo>
                      <a:pt x="20" y="3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7" y="10"/>
                    </a:lnTo>
                    <a:lnTo>
                      <a:pt x="13" y="14"/>
                    </a:lnTo>
                    <a:lnTo>
                      <a:pt x="20" y="21"/>
                    </a:lnTo>
                    <a:lnTo>
                      <a:pt x="27" y="21"/>
                    </a:lnTo>
                    <a:lnTo>
                      <a:pt x="34" y="17"/>
                    </a:lnTo>
                    <a:lnTo>
                      <a:pt x="38" y="14"/>
                    </a:lnTo>
                    <a:lnTo>
                      <a:pt x="34" y="10"/>
                    </a:lnTo>
                    <a:lnTo>
                      <a:pt x="31" y="7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43" name="Freeform 384"/>
              <p:cNvSpPr>
                <a:spLocks/>
              </p:cNvSpPr>
              <p:nvPr/>
            </p:nvSpPr>
            <p:spPr bwMode="auto">
              <a:xfrm>
                <a:off x="3755385" y="3500666"/>
                <a:ext cx="29839" cy="10443"/>
              </a:xfrm>
              <a:custGeom>
                <a:avLst/>
                <a:gdLst>
                  <a:gd name="T0" fmla="*/ 0 w 18"/>
                  <a:gd name="T1" fmla="*/ 3 h 7"/>
                  <a:gd name="T2" fmla="*/ 4 w 18"/>
                  <a:gd name="T3" fmla="*/ 7 h 7"/>
                  <a:gd name="T4" fmla="*/ 20 w 18"/>
                  <a:gd name="T5" fmla="*/ 7 h 7"/>
                  <a:gd name="T6" fmla="*/ 27 w 18"/>
                  <a:gd name="T7" fmla="*/ 3 h 7"/>
                  <a:gd name="T8" fmla="*/ 33 w 18"/>
                  <a:gd name="T9" fmla="*/ 0 h 7"/>
                  <a:gd name="T10" fmla="*/ 0 w 18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" h="7">
                    <a:moveTo>
                      <a:pt x="0" y="3"/>
                    </a:moveTo>
                    <a:lnTo>
                      <a:pt x="4" y="7"/>
                    </a:lnTo>
                    <a:lnTo>
                      <a:pt x="11" y="7"/>
                    </a:lnTo>
                    <a:lnTo>
                      <a:pt x="14" y="3"/>
                    </a:lnTo>
                    <a:lnTo>
                      <a:pt x="1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44" name="Freeform 385"/>
              <p:cNvSpPr>
                <a:spLocks/>
              </p:cNvSpPr>
              <p:nvPr/>
            </p:nvSpPr>
            <p:spPr bwMode="auto">
              <a:xfrm>
                <a:off x="3755385" y="3500666"/>
                <a:ext cx="29839" cy="10443"/>
              </a:xfrm>
              <a:custGeom>
                <a:avLst/>
                <a:gdLst>
                  <a:gd name="T0" fmla="*/ 0 w 18"/>
                  <a:gd name="T1" fmla="*/ 3 h 7"/>
                  <a:gd name="T2" fmla="*/ 4 w 18"/>
                  <a:gd name="T3" fmla="*/ 7 h 7"/>
                  <a:gd name="T4" fmla="*/ 20 w 18"/>
                  <a:gd name="T5" fmla="*/ 7 h 7"/>
                  <a:gd name="T6" fmla="*/ 27 w 18"/>
                  <a:gd name="T7" fmla="*/ 3 h 7"/>
                  <a:gd name="T8" fmla="*/ 33 w 18"/>
                  <a:gd name="T9" fmla="*/ 0 h 7"/>
                  <a:gd name="T10" fmla="*/ 33 w 18"/>
                  <a:gd name="T11" fmla="*/ 0 h 7"/>
                  <a:gd name="T12" fmla="*/ 0 w 18"/>
                  <a:gd name="T13" fmla="*/ 3 h 7"/>
                  <a:gd name="T14" fmla="*/ 0 w 18"/>
                  <a:gd name="T15" fmla="*/ 3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">
                    <a:moveTo>
                      <a:pt x="0" y="3"/>
                    </a:moveTo>
                    <a:lnTo>
                      <a:pt x="4" y="7"/>
                    </a:lnTo>
                    <a:lnTo>
                      <a:pt x="11" y="7"/>
                    </a:lnTo>
                    <a:lnTo>
                      <a:pt x="14" y="3"/>
                    </a:lnTo>
                    <a:lnTo>
                      <a:pt x="18" y="0"/>
                    </a:lnTo>
                    <a:lnTo>
                      <a:pt x="0" y="3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45" name="Freeform 386"/>
              <p:cNvSpPr>
                <a:spLocks/>
              </p:cNvSpPr>
              <p:nvPr/>
            </p:nvSpPr>
            <p:spPr bwMode="auto">
              <a:xfrm>
                <a:off x="3773287" y="3555867"/>
                <a:ext cx="28347" cy="23871"/>
              </a:xfrm>
              <a:custGeom>
                <a:avLst/>
                <a:gdLst>
                  <a:gd name="T0" fmla="*/ 32 w 17"/>
                  <a:gd name="T1" fmla="*/ 0 h 14"/>
                  <a:gd name="T2" fmla="*/ 19 w 17"/>
                  <a:gd name="T3" fmla="*/ 15 h 14"/>
                  <a:gd name="T4" fmla="*/ 0 w 17"/>
                  <a:gd name="T5" fmla="*/ 31 h 14"/>
                  <a:gd name="T6" fmla="*/ 19 w 17"/>
                  <a:gd name="T7" fmla="*/ 31 h 14"/>
                  <a:gd name="T8" fmla="*/ 32 w 17"/>
                  <a:gd name="T9" fmla="*/ 31 h 14"/>
                  <a:gd name="T10" fmla="*/ 32 w 17"/>
                  <a:gd name="T11" fmla="*/ 15 h 14"/>
                  <a:gd name="T12" fmla="*/ 32 w 17"/>
                  <a:gd name="T13" fmla="*/ 0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" h="14">
                    <a:moveTo>
                      <a:pt x="17" y="0"/>
                    </a:moveTo>
                    <a:lnTo>
                      <a:pt x="10" y="7"/>
                    </a:lnTo>
                    <a:lnTo>
                      <a:pt x="0" y="14"/>
                    </a:lnTo>
                    <a:lnTo>
                      <a:pt x="10" y="14"/>
                    </a:lnTo>
                    <a:lnTo>
                      <a:pt x="17" y="14"/>
                    </a:lnTo>
                    <a:lnTo>
                      <a:pt x="17" y="7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46" name="Freeform 387"/>
              <p:cNvSpPr>
                <a:spLocks/>
              </p:cNvSpPr>
              <p:nvPr/>
            </p:nvSpPr>
            <p:spPr bwMode="auto">
              <a:xfrm>
                <a:off x="3773287" y="3555867"/>
                <a:ext cx="28347" cy="23871"/>
              </a:xfrm>
              <a:custGeom>
                <a:avLst/>
                <a:gdLst>
                  <a:gd name="T0" fmla="*/ 32 w 17"/>
                  <a:gd name="T1" fmla="*/ 0 h 14"/>
                  <a:gd name="T2" fmla="*/ 19 w 17"/>
                  <a:gd name="T3" fmla="*/ 15 h 14"/>
                  <a:gd name="T4" fmla="*/ 0 w 17"/>
                  <a:gd name="T5" fmla="*/ 31 h 14"/>
                  <a:gd name="T6" fmla="*/ 19 w 17"/>
                  <a:gd name="T7" fmla="*/ 31 h 14"/>
                  <a:gd name="T8" fmla="*/ 32 w 17"/>
                  <a:gd name="T9" fmla="*/ 31 h 14"/>
                  <a:gd name="T10" fmla="*/ 32 w 17"/>
                  <a:gd name="T11" fmla="*/ 15 h 14"/>
                  <a:gd name="T12" fmla="*/ 32 w 17"/>
                  <a:gd name="T13" fmla="*/ 0 h 14"/>
                  <a:gd name="T14" fmla="*/ 32 w 17"/>
                  <a:gd name="T15" fmla="*/ 0 h 14"/>
                  <a:gd name="T16" fmla="*/ 32 w 17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4">
                    <a:moveTo>
                      <a:pt x="17" y="0"/>
                    </a:moveTo>
                    <a:lnTo>
                      <a:pt x="10" y="7"/>
                    </a:lnTo>
                    <a:lnTo>
                      <a:pt x="0" y="14"/>
                    </a:lnTo>
                    <a:lnTo>
                      <a:pt x="10" y="14"/>
                    </a:lnTo>
                    <a:lnTo>
                      <a:pt x="17" y="14"/>
                    </a:lnTo>
                    <a:lnTo>
                      <a:pt x="17" y="7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47" name="Freeform 388"/>
              <p:cNvSpPr>
                <a:spLocks/>
              </p:cNvSpPr>
              <p:nvPr/>
            </p:nvSpPr>
            <p:spPr bwMode="auto">
              <a:xfrm>
                <a:off x="3452527" y="2927774"/>
                <a:ext cx="28346" cy="20887"/>
              </a:xfrm>
              <a:custGeom>
                <a:avLst/>
                <a:gdLst>
                  <a:gd name="T0" fmla="*/ 19 w 17"/>
                  <a:gd name="T1" fmla="*/ 0 h 13"/>
                  <a:gd name="T2" fmla="*/ 0 w 17"/>
                  <a:gd name="T3" fmla="*/ 13 h 13"/>
                  <a:gd name="T4" fmla="*/ 0 w 17"/>
                  <a:gd name="T5" fmla="*/ 19 h 13"/>
                  <a:gd name="T6" fmla="*/ 19 w 17"/>
                  <a:gd name="T7" fmla="*/ 19 h 13"/>
                  <a:gd name="T8" fmla="*/ 32 w 17"/>
                  <a:gd name="T9" fmla="*/ 13 h 13"/>
                  <a:gd name="T10" fmla="*/ 32 w 17"/>
                  <a:gd name="T11" fmla="*/ 0 h 13"/>
                  <a:gd name="T12" fmla="*/ 28 w 17"/>
                  <a:gd name="T13" fmla="*/ 0 h 13"/>
                  <a:gd name="T14" fmla="*/ 19 w 17"/>
                  <a:gd name="T15" fmla="*/ 0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" h="13">
                    <a:moveTo>
                      <a:pt x="10" y="0"/>
                    </a:moveTo>
                    <a:lnTo>
                      <a:pt x="0" y="7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48" name="Freeform 389"/>
              <p:cNvSpPr>
                <a:spLocks/>
              </p:cNvSpPr>
              <p:nvPr/>
            </p:nvSpPr>
            <p:spPr bwMode="auto">
              <a:xfrm>
                <a:off x="3452527" y="2927774"/>
                <a:ext cx="28346" cy="20887"/>
              </a:xfrm>
              <a:custGeom>
                <a:avLst/>
                <a:gdLst>
                  <a:gd name="T0" fmla="*/ 19 w 17"/>
                  <a:gd name="T1" fmla="*/ 0 h 13"/>
                  <a:gd name="T2" fmla="*/ 0 w 17"/>
                  <a:gd name="T3" fmla="*/ 13 h 13"/>
                  <a:gd name="T4" fmla="*/ 0 w 17"/>
                  <a:gd name="T5" fmla="*/ 19 h 13"/>
                  <a:gd name="T6" fmla="*/ 19 w 17"/>
                  <a:gd name="T7" fmla="*/ 19 h 13"/>
                  <a:gd name="T8" fmla="*/ 19 w 17"/>
                  <a:gd name="T9" fmla="*/ 19 h 13"/>
                  <a:gd name="T10" fmla="*/ 32 w 17"/>
                  <a:gd name="T11" fmla="*/ 13 h 13"/>
                  <a:gd name="T12" fmla="*/ 32 w 17"/>
                  <a:gd name="T13" fmla="*/ 0 h 13"/>
                  <a:gd name="T14" fmla="*/ 28 w 17"/>
                  <a:gd name="T15" fmla="*/ 0 h 13"/>
                  <a:gd name="T16" fmla="*/ 19 w 17"/>
                  <a:gd name="T17" fmla="*/ 0 h 13"/>
                  <a:gd name="T18" fmla="*/ 19 w 17"/>
                  <a:gd name="T19" fmla="*/ 0 h 13"/>
                  <a:gd name="T20" fmla="*/ 19 w 17"/>
                  <a:gd name="T21" fmla="*/ 0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" h="13">
                    <a:moveTo>
                      <a:pt x="10" y="0"/>
                    </a:moveTo>
                    <a:lnTo>
                      <a:pt x="0" y="7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49" name="Freeform 390"/>
              <p:cNvSpPr>
                <a:spLocks/>
              </p:cNvSpPr>
              <p:nvPr/>
            </p:nvSpPr>
            <p:spPr bwMode="auto">
              <a:xfrm>
                <a:off x="3161605" y="2472742"/>
                <a:ext cx="28347" cy="16411"/>
              </a:xfrm>
              <a:custGeom>
                <a:avLst/>
                <a:gdLst>
                  <a:gd name="T0" fmla="*/ 0 w 17"/>
                  <a:gd name="T1" fmla="*/ 17 h 10"/>
                  <a:gd name="T2" fmla="*/ 13 w 17"/>
                  <a:gd name="T3" fmla="*/ 17 h 10"/>
                  <a:gd name="T4" fmla="*/ 19 w 17"/>
                  <a:gd name="T5" fmla="*/ 17 h 10"/>
                  <a:gd name="T6" fmla="*/ 28 w 17"/>
                  <a:gd name="T7" fmla="*/ 13 h 10"/>
                  <a:gd name="T8" fmla="*/ 32 w 17"/>
                  <a:gd name="T9" fmla="*/ 0 h 10"/>
                  <a:gd name="T10" fmla="*/ 13 w 17"/>
                  <a:gd name="T11" fmla="*/ 3 h 10"/>
                  <a:gd name="T12" fmla="*/ 0 w 17"/>
                  <a:gd name="T13" fmla="*/ 17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" h="10">
                    <a:moveTo>
                      <a:pt x="0" y="10"/>
                    </a:moveTo>
                    <a:lnTo>
                      <a:pt x="7" y="10"/>
                    </a:lnTo>
                    <a:lnTo>
                      <a:pt x="10" y="10"/>
                    </a:lnTo>
                    <a:lnTo>
                      <a:pt x="14" y="7"/>
                    </a:lnTo>
                    <a:lnTo>
                      <a:pt x="17" y="0"/>
                    </a:lnTo>
                    <a:lnTo>
                      <a:pt x="7" y="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50" name="Freeform 391"/>
              <p:cNvSpPr>
                <a:spLocks/>
              </p:cNvSpPr>
              <p:nvPr/>
            </p:nvSpPr>
            <p:spPr bwMode="auto">
              <a:xfrm>
                <a:off x="3161605" y="2472742"/>
                <a:ext cx="28347" cy="16411"/>
              </a:xfrm>
              <a:custGeom>
                <a:avLst/>
                <a:gdLst>
                  <a:gd name="T0" fmla="*/ 0 w 17"/>
                  <a:gd name="T1" fmla="*/ 17 h 10"/>
                  <a:gd name="T2" fmla="*/ 13 w 17"/>
                  <a:gd name="T3" fmla="*/ 17 h 10"/>
                  <a:gd name="T4" fmla="*/ 19 w 17"/>
                  <a:gd name="T5" fmla="*/ 17 h 10"/>
                  <a:gd name="T6" fmla="*/ 28 w 17"/>
                  <a:gd name="T7" fmla="*/ 13 h 10"/>
                  <a:gd name="T8" fmla="*/ 32 w 17"/>
                  <a:gd name="T9" fmla="*/ 0 h 10"/>
                  <a:gd name="T10" fmla="*/ 13 w 17"/>
                  <a:gd name="T11" fmla="*/ 3 h 10"/>
                  <a:gd name="T12" fmla="*/ 0 w 17"/>
                  <a:gd name="T13" fmla="*/ 17 h 10"/>
                  <a:gd name="T14" fmla="*/ 0 w 17"/>
                  <a:gd name="T15" fmla="*/ 17 h 10"/>
                  <a:gd name="T16" fmla="*/ 0 w 17"/>
                  <a:gd name="T17" fmla="*/ 17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0">
                    <a:moveTo>
                      <a:pt x="0" y="10"/>
                    </a:moveTo>
                    <a:lnTo>
                      <a:pt x="7" y="10"/>
                    </a:lnTo>
                    <a:lnTo>
                      <a:pt x="10" y="10"/>
                    </a:lnTo>
                    <a:lnTo>
                      <a:pt x="14" y="7"/>
                    </a:lnTo>
                    <a:lnTo>
                      <a:pt x="17" y="0"/>
                    </a:lnTo>
                    <a:lnTo>
                      <a:pt x="7" y="3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51" name="Freeform 392"/>
              <p:cNvSpPr>
                <a:spLocks/>
              </p:cNvSpPr>
              <p:nvPr/>
            </p:nvSpPr>
            <p:spPr bwMode="auto">
              <a:xfrm>
                <a:off x="3237693" y="2398147"/>
                <a:ext cx="16411" cy="23871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31 h 14"/>
                  <a:gd name="T4" fmla="*/ 12 w 10"/>
                  <a:gd name="T5" fmla="*/ 31 h 14"/>
                  <a:gd name="T6" fmla="*/ 17 w 10"/>
                  <a:gd name="T7" fmla="*/ 25 h 14"/>
                  <a:gd name="T8" fmla="*/ 17 w 10"/>
                  <a:gd name="T9" fmla="*/ 15 h 14"/>
                  <a:gd name="T10" fmla="*/ 12 w 10"/>
                  <a:gd name="T11" fmla="*/ 0 h 14"/>
                  <a:gd name="T12" fmla="*/ 0 w 10"/>
                  <a:gd name="T13" fmla="*/ 0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14">
                    <a:moveTo>
                      <a:pt x="0" y="0"/>
                    </a:moveTo>
                    <a:lnTo>
                      <a:pt x="0" y="14"/>
                    </a:lnTo>
                    <a:lnTo>
                      <a:pt x="6" y="14"/>
                    </a:lnTo>
                    <a:lnTo>
                      <a:pt x="10" y="11"/>
                    </a:lnTo>
                    <a:lnTo>
                      <a:pt x="10" y="7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52" name="Freeform 393"/>
              <p:cNvSpPr>
                <a:spLocks/>
              </p:cNvSpPr>
              <p:nvPr/>
            </p:nvSpPr>
            <p:spPr bwMode="auto">
              <a:xfrm>
                <a:off x="3237693" y="2398147"/>
                <a:ext cx="16411" cy="23871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31 h 14"/>
                  <a:gd name="T4" fmla="*/ 0 w 10"/>
                  <a:gd name="T5" fmla="*/ 31 h 14"/>
                  <a:gd name="T6" fmla="*/ 12 w 10"/>
                  <a:gd name="T7" fmla="*/ 31 h 14"/>
                  <a:gd name="T8" fmla="*/ 17 w 10"/>
                  <a:gd name="T9" fmla="*/ 25 h 14"/>
                  <a:gd name="T10" fmla="*/ 17 w 10"/>
                  <a:gd name="T11" fmla="*/ 15 h 14"/>
                  <a:gd name="T12" fmla="*/ 12 w 10"/>
                  <a:gd name="T13" fmla="*/ 0 h 14"/>
                  <a:gd name="T14" fmla="*/ 12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" h="14">
                    <a:moveTo>
                      <a:pt x="0" y="0"/>
                    </a:moveTo>
                    <a:lnTo>
                      <a:pt x="0" y="14"/>
                    </a:lnTo>
                    <a:lnTo>
                      <a:pt x="6" y="14"/>
                    </a:lnTo>
                    <a:lnTo>
                      <a:pt x="10" y="11"/>
                    </a:lnTo>
                    <a:lnTo>
                      <a:pt x="10" y="7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53" name="Freeform 394"/>
              <p:cNvSpPr>
                <a:spLocks/>
              </p:cNvSpPr>
              <p:nvPr/>
            </p:nvSpPr>
            <p:spPr bwMode="auto">
              <a:xfrm>
                <a:off x="3219790" y="2444396"/>
                <a:ext cx="70119" cy="32822"/>
              </a:xfrm>
              <a:custGeom>
                <a:avLst/>
                <a:gdLst>
                  <a:gd name="T0" fmla="*/ 21 w 42"/>
                  <a:gd name="T1" fmla="*/ 0 h 20"/>
                  <a:gd name="T2" fmla="*/ 4 w 42"/>
                  <a:gd name="T3" fmla="*/ 0 h 20"/>
                  <a:gd name="T4" fmla="*/ 0 w 42"/>
                  <a:gd name="T5" fmla="*/ 13 h 20"/>
                  <a:gd name="T6" fmla="*/ 13 w 42"/>
                  <a:gd name="T7" fmla="*/ 31 h 20"/>
                  <a:gd name="T8" fmla="*/ 28 w 42"/>
                  <a:gd name="T9" fmla="*/ 35 h 20"/>
                  <a:gd name="T10" fmla="*/ 55 w 42"/>
                  <a:gd name="T11" fmla="*/ 31 h 20"/>
                  <a:gd name="T12" fmla="*/ 69 w 42"/>
                  <a:gd name="T13" fmla="*/ 25 h 20"/>
                  <a:gd name="T14" fmla="*/ 75 w 42"/>
                  <a:gd name="T15" fmla="*/ 13 h 20"/>
                  <a:gd name="T16" fmla="*/ 83 w 42"/>
                  <a:gd name="T17" fmla="*/ 0 h 20"/>
                  <a:gd name="T18" fmla="*/ 48 w 42"/>
                  <a:gd name="T19" fmla="*/ 0 h 20"/>
                  <a:gd name="T20" fmla="*/ 21 w 42"/>
                  <a:gd name="T21" fmla="*/ 0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2" h="20">
                    <a:moveTo>
                      <a:pt x="11" y="0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7" y="17"/>
                    </a:lnTo>
                    <a:lnTo>
                      <a:pt x="14" y="20"/>
                    </a:lnTo>
                    <a:lnTo>
                      <a:pt x="28" y="17"/>
                    </a:lnTo>
                    <a:lnTo>
                      <a:pt x="35" y="14"/>
                    </a:lnTo>
                    <a:lnTo>
                      <a:pt x="38" y="7"/>
                    </a:lnTo>
                    <a:lnTo>
                      <a:pt x="42" y="0"/>
                    </a:lnTo>
                    <a:lnTo>
                      <a:pt x="24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54" name="Freeform 395"/>
              <p:cNvSpPr>
                <a:spLocks/>
              </p:cNvSpPr>
              <p:nvPr/>
            </p:nvSpPr>
            <p:spPr bwMode="auto">
              <a:xfrm>
                <a:off x="3219790" y="2444396"/>
                <a:ext cx="70119" cy="32822"/>
              </a:xfrm>
              <a:custGeom>
                <a:avLst/>
                <a:gdLst>
                  <a:gd name="T0" fmla="*/ 21 w 42"/>
                  <a:gd name="T1" fmla="*/ 0 h 20"/>
                  <a:gd name="T2" fmla="*/ 4 w 42"/>
                  <a:gd name="T3" fmla="*/ 0 h 20"/>
                  <a:gd name="T4" fmla="*/ 0 w 42"/>
                  <a:gd name="T5" fmla="*/ 13 h 20"/>
                  <a:gd name="T6" fmla="*/ 13 w 42"/>
                  <a:gd name="T7" fmla="*/ 31 h 20"/>
                  <a:gd name="T8" fmla="*/ 28 w 42"/>
                  <a:gd name="T9" fmla="*/ 35 h 20"/>
                  <a:gd name="T10" fmla="*/ 55 w 42"/>
                  <a:gd name="T11" fmla="*/ 31 h 20"/>
                  <a:gd name="T12" fmla="*/ 69 w 42"/>
                  <a:gd name="T13" fmla="*/ 25 h 20"/>
                  <a:gd name="T14" fmla="*/ 75 w 42"/>
                  <a:gd name="T15" fmla="*/ 13 h 20"/>
                  <a:gd name="T16" fmla="*/ 83 w 42"/>
                  <a:gd name="T17" fmla="*/ 0 h 20"/>
                  <a:gd name="T18" fmla="*/ 48 w 42"/>
                  <a:gd name="T19" fmla="*/ 0 h 20"/>
                  <a:gd name="T20" fmla="*/ 21 w 42"/>
                  <a:gd name="T21" fmla="*/ 0 h 20"/>
                  <a:gd name="T22" fmla="*/ 21 w 42"/>
                  <a:gd name="T23" fmla="*/ 0 h 20"/>
                  <a:gd name="T24" fmla="*/ 21 w 42"/>
                  <a:gd name="T25" fmla="*/ 0 h 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20">
                    <a:moveTo>
                      <a:pt x="11" y="0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7" y="17"/>
                    </a:lnTo>
                    <a:lnTo>
                      <a:pt x="14" y="20"/>
                    </a:lnTo>
                    <a:lnTo>
                      <a:pt x="28" y="17"/>
                    </a:lnTo>
                    <a:lnTo>
                      <a:pt x="35" y="14"/>
                    </a:lnTo>
                    <a:lnTo>
                      <a:pt x="38" y="7"/>
                    </a:lnTo>
                    <a:lnTo>
                      <a:pt x="42" y="0"/>
                    </a:lnTo>
                    <a:lnTo>
                      <a:pt x="24" y="0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55" name="Freeform 396"/>
              <p:cNvSpPr>
                <a:spLocks/>
              </p:cNvSpPr>
              <p:nvPr/>
            </p:nvSpPr>
            <p:spPr bwMode="auto">
              <a:xfrm>
                <a:off x="3283941" y="2426493"/>
                <a:ext cx="98466" cy="58185"/>
              </a:xfrm>
              <a:custGeom>
                <a:avLst/>
                <a:gdLst>
                  <a:gd name="T0" fmla="*/ 0 w 59"/>
                  <a:gd name="T1" fmla="*/ 66 h 35"/>
                  <a:gd name="T2" fmla="*/ 13 w 59"/>
                  <a:gd name="T3" fmla="*/ 66 h 35"/>
                  <a:gd name="T4" fmla="*/ 28 w 59"/>
                  <a:gd name="T5" fmla="*/ 66 h 35"/>
                  <a:gd name="T6" fmla="*/ 48 w 59"/>
                  <a:gd name="T7" fmla="*/ 59 h 35"/>
                  <a:gd name="T8" fmla="*/ 75 w 59"/>
                  <a:gd name="T9" fmla="*/ 53 h 35"/>
                  <a:gd name="T10" fmla="*/ 103 w 59"/>
                  <a:gd name="T11" fmla="*/ 35 h 35"/>
                  <a:gd name="T12" fmla="*/ 116 w 59"/>
                  <a:gd name="T13" fmla="*/ 13 h 35"/>
                  <a:gd name="T14" fmla="*/ 87 w 59"/>
                  <a:gd name="T15" fmla="*/ 4 h 35"/>
                  <a:gd name="T16" fmla="*/ 62 w 59"/>
                  <a:gd name="T17" fmla="*/ 0 h 35"/>
                  <a:gd name="T18" fmla="*/ 32 w 59"/>
                  <a:gd name="T19" fmla="*/ 4 h 35"/>
                  <a:gd name="T20" fmla="*/ 21 w 59"/>
                  <a:gd name="T21" fmla="*/ 13 h 35"/>
                  <a:gd name="T22" fmla="*/ 28 w 59"/>
                  <a:gd name="T23" fmla="*/ 28 h 35"/>
                  <a:gd name="T24" fmla="*/ 32 w 59"/>
                  <a:gd name="T25" fmla="*/ 35 h 35"/>
                  <a:gd name="T26" fmla="*/ 21 w 59"/>
                  <a:gd name="T27" fmla="*/ 48 h 35"/>
                  <a:gd name="T28" fmla="*/ 0 w 59"/>
                  <a:gd name="T29" fmla="*/ 66 h 3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9" h="35">
                    <a:moveTo>
                      <a:pt x="0" y="35"/>
                    </a:moveTo>
                    <a:lnTo>
                      <a:pt x="7" y="35"/>
                    </a:lnTo>
                    <a:lnTo>
                      <a:pt x="14" y="35"/>
                    </a:lnTo>
                    <a:lnTo>
                      <a:pt x="24" y="31"/>
                    </a:lnTo>
                    <a:lnTo>
                      <a:pt x="38" y="28"/>
                    </a:lnTo>
                    <a:lnTo>
                      <a:pt x="52" y="18"/>
                    </a:lnTo>
                    <a:lnTo>
                      <a:pt x="59" y="7"/>
                    </a:lnTo>
                    <a:lnTo>
                      <a:pt x="45" y="4"/>
                    </a:lnTo>
                    <a:lnTo>
                      <a:pt x="31" y="0"/>
                    </a:lnTo>
                    <a:lnTo>
                      <a:pt x="17" y="4"/>
                    </a:lnTo>
                    <a:lnTo>
                      <a:pt x="11" y="7"/>
                    </a:lnTo>
                    <a:lnTo>
                      <a:pt x="14" y="14"/>
                    </a:lnTo>
                    <a:lnTo>
                      <a:pt x="17" y="18"/>
                    </a:lnTo>
                    <a:lnTo>
                      <a:pt x="11" y="25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56" name="Freeform 397"/>
              <p:cNvSpPr>
                <a:spLocks/>
              </p:cNvSpPr>
              <p:nvPr/>
            </p:nvSpPr>
            <p:spPr bwMode="auto">
              <a:xfrm>
                <a:off x="3283941" y="2426493"/>
                <a:ext cx="98466" cy="58185"/>
              </a:xfrm>
              <a:custGeom>
                <a:avLst/>
                <a:gdLst>
                  <a:gd name="T0" fmla="*/ 0 w 59"/>
                  <a:gd name="T1" fmla="*/ 66 h 35"/>
                  <a:gd name="T2" fmla="*/ 13 w 59"/>
                  <a:gd name="T3" fmla="*/ 66 h 35"/>
                  <a:gd name="T4" fmla="*/ 28 w 59"/>
                  <a:gd name="T5" fmla="*/ 66 h 35"/>
                  <a:gd name="T6" fmla="*/ 48 w 59"/>
                  <a:gd name="T7" fmla="*/ 59 h 35"/>
                  <a:gd name="T8" fmla="*/ 75 w 59"/>
                  <a:gd name="T9" fmla="*/ 53 h 35"/>
                  <a:gd name="T10" fmla="*/ 103 w 59"/>
                  <a:gd name="T11" fmla="*/ 35 h 35"/>
                  <a:gd name="T12" fmla="*/ 116 w 59"/>
                  <a:gd name="T13" fmla="*/ 13 h 35"/>
                  <a:gd name="T14" fmla="*/ 87 w 59"/>
                  <a:gd name="T15" fmla="*/ 4 h 35"/>
                  <a:gd name="T16" fmla="*/ 62 w 59"/>
                  <a:gd name="T17" fmla="*/ 0 h 35"/>
                  <a:gd name="T18" fmla="*/ 32 w 59"/>
                  <a:gd name="T19" fmla="*/ 4 h 35"/>
                  <a:gd name="T20" fmla="*/ 21 w 59"/>
                  <a:gd name="T21" fmla="*/ 13 h 35"/>
                  <a:gd name="T22" fmla="*/ 28 w 59"/>
                  <a:gd name="T23" fmla="*/ 28 h 35"/>
                  <a:gd name="T24" fmla="*/ 32 w 59"/>
                  <a:gd name="T25" fmla="*/ 35 h 35"/>
                  <a:gd name="T26" fmla="*/ 21 w 59"/>
                  <a:gd name="T27" fmla="*/ 48 h 35"/>
                  <a:gd name="T28" fmla="*/ 0 w 59"/>
                  <a:gd name="T29" fmla="*/ 66 h 35"/>
                  <a:gd name="T30" fmla="*/ 0 w 59"/>
                  <a:gd name="T31" fmla="*/ 66 h 35"/>
                  <a:gd name="T32" fmla="*/ 0 w 59"/>
                  <a:gd name="T33" fmla="*/ 66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35">
                    <a:moveTo>
                      <a:pt x="0" y="35"/>
                    </a:moveTo>
                    <a:lnTo>
                      <a:pt x="7" y="35"/>
                    </a:lnTo>
                    <a:lnTo>
                      <a:pt x="14" y="35"/>
                    </a:lnTo>
                    <a:lnTo>
                      <a:pt x="24" y="31"/>
                    </a:lnTo>
                    <a:lnTo>
                      <a:pt x="38" y="28"/>
                    </a:lnTo>
                    <a:lnTo>
                      <a:pt x="52" y="18"/>
                    </a:lnTo>
                    <a:lnTo>
                      <a:pt x="59" y="7"/>
                    </a:lnTo>
                    <a:lnTo>
                      <a:pt x="45" y="4"/>
                    </a:lnTo>
                    <a:lnTo>
                      <a:pt x="31" y="0"/>
                    </a:lnTo>
                    <a:lnTo>
                      <a:pt x="17" y="4"/>
                    </a:lnTo>
                    <a:lnTo>
                      <a:pt x="11" y="7"/>
                    </a:lnTo>
                    <a:lnTo>
                      <a:pt x="14" y="14"/>
                    </a:lnTo>
                    <a:lnTo>
                      <a:pt x="17" y="18"/>
                    </a:lnTo>
                    <a:lnTo>
                      <a:pt x="11" y="25"/>
                    </a:lnTo>
                    <a:lnTo>
                      <a:pt x="0" y="35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57" name="Freeform 398"/>
              <p:cNvSpPr>
                <a:spLocks/>
              </p:cNvSpPr>
              <p:nvPr/>
            </p:nvSpPr>
            <p:spPr bwMode="auto">
              <a:xfrm>
                <a:off x="3312288" y="2347423"/>
                <a:ext cx="111892" cy="50726"/>
              </a:xfrm>
              <a:custGeom>
                <a:avLst/>
                <a:gdLst>
                  <a:gd name="T0" fmla="*/ 93 w 66"/>
                  <a:gd name="T1" fmla="*/ 42 h 31"/>
                  <a:gd name="T2" fmla="*/ 75 w 66"/>
                  <a:gd name="T3" fmla="*/ 42 h 31"/>
                  <a:gd name="T4" fmla="*/ 66 w 66"/>
                  <a:gd name="T5" fmla="*/ 42 h 31"/>
                  <a:gd name="T6" fmla="*/ 45 w 66"/>
                  <a:gd name="T7" fmla="*/ 54 h 31"/>
                  <a:gd name="T8" fmla="*/ 25 w 66"/>
                  <a:gd name="T9" fmla="*/ 54 h 31"/>
                  <a:gd name="T10" fmla="*/ 25 w 66"/>
                  <a:gd name="T11" fmla="*/ 42 h 31"/>
                  <a:gd name="T12" fmla="*/ 25 w 66"/>
                  <a:gd name="T13" fmla="*/ 36 h 31"/>
                  <a:gd name="T14" fmla="*/ 15 w 66"/>
                  <a:gd name="T15" fmla="*/ 36 h 31"/>
                  <a:gd name="T16" fmla="*/ 10 w 66"/>
                  <a:gd name="T17" fmla="*/ 36 h 31"/>
                  <a:gd name="T18" fmla="*/ 0 w 66"/>
                  <a:gd name="T19" fmla="*/ 30 h 31"/>
                  <a:gd name="T20" fmla="*/ 0 w 66"/>
                  <a:gd name="T21" fmla="*/ 24 h 31"/>
                  <a:gd name="T22" fmla="*/ 10 w 66"/>
                  <a:gd name="T23" fmla="*/ 13 h 31"/>
                  <a:gd name="T24" fmla="*/ 25 w 66"/>
                  <a:gd name="T25" fmla="*/ 4 h 31"/>
                  <a:gd name="T26" fmla="*/ 39 w 66"/>
                  <a:gd name="T27" fmla="*/ 0 h 31"/>
                  <a:gd name="T28" fmla="*/ 60 w 66"/>
                  <a:gd name="T29" fmla="*/ 0 h 31"/>
                  <a:gd name="T30" fmla="*/ 107 w 66"/>
                  <a:gd name="T31" fmla="*/ 13 h 31"/>
                  <a:gd name="T32" fmla="*/ 142 w 66"/>
                  <a:gd name="T33" fmla="*/ 18 h 31"/>
                  <a:gd name="T34" fmla="*/ 142 w 66"/>
                  <a:gd name="T35" fmla="*/ 36 h 31"/>
                  <a:gd name="T36" fmla="*/ 126 w 66"/>
                  <a:gd name="T37" fmla="*/ 42 h 31"/>
                  <a:gd name="T38" fmla="*/ 111 w 66"/>
                  <a:gd name="T39" fmla="*/ 49 h 31"/>
                  <a:gd name="T40" fmla="*/ 97 w 66"/>
                  <a:gd name="T41" fmla="*/ 49 h 31"/>
                  <a:gd name="T42" fmla="*/ 75 w 66"/>
                  <a:gd name="T43" fmla="*/ 42 h 31"/>
                  <a:gd name="T44" fmla="*/ 83 w 66"/>
                  <a:gd name="T45" fmla="*/ 42 h 31"/>
                  <a:gd name="T46" fmla="*/ 93 w 66"/>
                  <a:gd name="T47" fmla="*/ 42 h 3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66" h="31">
                    <a:moveTo>
                      <a:pt x="42" y="24"/>
                    </a:moveTo>
                    <a:lnTo>
                      <a:pt x="35" y="24"/>
                    </a:lnTo>
                    <a:lnTo>
                      <a:pt x="31" y="24"/>
                    </a:lnTo>
                    <a:lnTo>
                      <a:pt x="21" y="31"/>
                    </a:lnTo>
                    <a:lnTo>
                      <a:pt x="11" y="31"/>
                    </a:lnTo>
                    <a:lnTo>
                      <a:pt x="11" y="24"/>
                    </a:lnTo>
                    <a:lnTo>
                      <a:pt x="11" y="21"/>
                    </a:lnTo>
                    <a:lnTo>
                      <a:pt x="7" y="21"/>
                    </a:lnTo>
                    <a:lnTo>
                      <a:pt x="4" y="21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4" y="7"/>
                    </a:lnTo>
                    <a:lnTo>
                      <a:pt x="11" y="4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9" y="7"/>
                    </a:lnTo>
                    <a:lnTo>
                      <a:pt x="66" y="11"/>
                    </a:lnTo>
                    <a:lnTo>
                      <a:pt x="66" y="21"/>
                    </a:lnTo>
                    <a:lnTo>
                      <a:pt x="59" y="24"/>
                    </a:lnTo>
                    <a:lnTo>
                      <a:pt x="52" y="28"/>
                    </a:lnTo>
                    <a:lnTo>
                      <a:pt x="45" y="28"/>
                    </a:lnTo>
                    <a:lnTo>
                      <a:pt x="35" y="24"/>
                    </a:lnTo>
                    <a:lnTo>
                      <a:pt x="38" y="24"/>
                    </a:lnTo>
                    <a:lnTo>
                      <a:pt x="42" y="24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58" name="Freeform 399"/>
              <p:cNvSpPr>
                <a:spLocks/>
              </p:cNvSpPr>
              <p:nvPr/>
            </p:nvSpPr>
            <p:spPr bwMode="auto">
              <a:xfrm>
                <a:off x="3312288" y="2347423"/>
                <a:ext cx="111892" cy="50726"/>
              </a:xfrm>
              <a:custGeom>
                <a:avLst/>
                <a:gdLst>
                  <a:gd name="T0" fmla="*/ 93 w 66"/>
                  <a:gd name="T1" fmla="*/ 42 h 31"/>
                  <a:gd name="T2" fmla="*/ 75 w 66"/>
                  <a:gd name="T3" fmla="*/ 42 h 31"/>
                  <a:gd name="T4" fmla="*/ 66 w 66"/>
                  <a:gd name="T5" fmla="*/ 42 h 31"/>
                  <a:gd name="T6" fmla="*/ 66 w 66"/>
                  <a:gd name="T7" fmla="*/ 42 h 31"/>
                  <a:gd name="T8" fmla="*/ 45 w 66"/>
                  <a:gd name="T9" fmla="*/ 54 h 31"/>
                  <a:gd name="T10" fmla="*/ 25 w 66"/>
                  <a:gd name="T11" fmla="*/ 54 h 31"/>
                  <a:gd name="T12" fmla="*/ 25 w 66"/>
                  <a:gd name="T13" fmla="*/ 54 h 31"/>
                  <a:gd name="T14" fmla="*/ 25 w 66"/>
                  <a:gd name="T15" fmla="*/ 42 h 31"/>
                  <a:gd name="T16" fmla="*/ 25 w 66"/>
                  <a:gd name="T17" fmla="*/ 36 h 31"/>
                  <a:gd name="T18" fmla="*/ 15 w 66"/>
                  <a:gd name="T19" fmla="*/ 36 h 31"/>
                  <a:gd name="T20" fmla="*/ 10 w 66"/>
                  <a:gd name="T21" fmla="*/ 36 h 31"/>
                  <a:gd name="T22" fmla="*/ 0 w 66"/>
                  <a:gd name="T23" fmla="*/ 30 h 31"/>
                  <a:gd name="T24" fmla="*/ 0 w 66"/>
                  <a:gd name="T25" fmla="*/ 24 h 31"/>
                  <a:gd name="T26" fmla="*/ 10 w 66"/>
                  <a:gd name="T27" fmla="*/ 13 h 31"/>
                  <a:gd name="T28" fmla="*/ 25 w 66"/>
                  <a:gd name="T29" fmla="*/ 4 h 31"/>
                  <a:gd name="T30" fmla="*/ 39 w 66"/>
                  <a:gd name="T31" fmla="*/ 0 h 31"/>
                  <a:gd name="T32" fmla="*/ 60 w 66"/>
                  <a:gd name="T33" fmla="*/ 0 h 31"/>
                  <a:gd name="T34" fmla="*/ 107 w 66"/>
                  <a:gd name="T35" fmla="*/ 13 h 31"/>
                  <a:gd name="T36" fmla="*/ 142 w 66"/>
                  <a:gd name="T37" fmla="*/ 18 h 31"/>
                  <a:gd name="T38" fmla="*/ 142 w 66"/>
                  <a:gd name="T39" fmla="*/ 18 h 31"/>
                  <a:gd name="T40" fmla="*/ 142 w 66"/>
                  <a:gd name="T41" fmla="*/ 36 h 31"/>
                  <a:gd name="T42" fmla="*/ 142 w 66"/>
                  <a:gd name="T43" fmla="*/ 36 h 31"/>
                  <a:gd name="T44" fmla="*/ 126 w 66"/>
                  <a:gd name="T45" fmla="*/ 42 h 31"/>
                  <a:gd name="T46" fmla="*/ 111 w 66"/>
                  <a:gd name="T47" fmla="*/ 49 h 31"/>
                  <a:gd name="T48" fmla="*/ 97 w 66"/>
                  <a:gd name="T49" fmla="*/ 49 h 31"/>
                  <a:gd name="T50" fmla="*/ 75 w 66"/>
                  <a:gd name="T51" fmla="*/ 42 h 31"/>
                  <a:gd name="T52" fmla="*/ 75 w 66"/>
                  <a:gd name="T53" fmla="*/ 42 h 31"/>
                  <a:gd name="T54" fmla="*/ 83 w 66"/>
                  <a:gd name="T55" fmla="*/ 42 h 31"/>
                  <a:gd name="T56" fmla="*/ 93 w 66"/>
                  <a:gd name="T57" fmla="*/ 42 h 31"/>
                  <a:gd name="T58" fmla="*/ 93 w 66"/>
                  <a:gd name="T59" fmla="*/ 42 h 3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6" h="31">
                    <a:moveTo>
                      <a:pt x="42" y="24"/>
                    </a:moveTo>
                    <a:lnTo>
                      <a:pt x="35" y="24"/>
                    </a:lnTo>
                    <a:lnTo>
                      <a:pt x="31" y="24"/>
                    </a:lnTo>
                    <a:lnTo>
                      <a:pt x="21" y="31"/>
                    </a:lnTo>
                    <a:lnTo>
                      <a:pt x="11" y="31"/>
                    </a:lnTo>
                    <a:lnTo>
                      <a:pt x="11" y="24"/>
                    </a:lnTo>
                    <a:lnTo>
                      <a:pt x="11" y="21"/>
                    </a:lnTo>
                    <a:lnTo>
                      <a:pt x="7" y="21"/>
                    </a:lnTo>
                    <a:lnTo>
                      <a:pt x="4" y="21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4" y="7"/>
                    </a:lnTo>
                    <a:lnTo>
                      <a:pt x="11" y="4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49" y="7"/>
                    </a:lnTo>
                    <a:lnTo>
                      <a:pt x="66" y="11"/>
                    </a:lnTo>
                    <a:lnTo>
                      <a:pt x="66" y="21"/>
                    </a:lnTo>
                    <a:lnTo>
                      <a:pt x="59" y="24"/>
                    </a:lnTo>
                    <a:lnTo>
                      <a:pt x="52" y="28"/>
                    </a:lnTo>
                    <a:lnTo>
                      <a:pt x="45" y="28"/>
                    </a:lnTo>
                    <a:lnTo>
                      <a:pt x="35" y="24"/>
                    </a:lnTo>
                    <a:lnTo>
                      <a:pt x="38" y="24"/>
                    </a:lnTo>
                    <a:lnTo>
                      <a:pt x="42" y="24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59" name="Freeform 400"/>
              <p:cNvSpPr>
                <a:spLocks/>
              </p:cNvSpPr>
              <p:nvPr/>
            </p:nvSpPr>
            <p:spPr bwMode="auto">
              <a:xfrm>
                <a:off x="3057171" y="2398147"/>
                <a:ext cx="68628" cy="11935"/>
              </a:xfrm>
              <a:custGeom>
                <a:avLst/>
                <a:gdLst>
                  <a:gd name="T0" fmla="*/ 0 w 41"/>
                  <a:gd name="T1" fmla="*/ 0 h 7"/>
                  <a:gd name="T2" fmla="*/ 3 w 41"/>
                  <a:gd name="T3" fmla="*/ 15 h 7"/>
                  <a:gd name="T4" fmla="*/ 19 w 41"/>
                  <a:gd name="T5" fmla="*/ 15 h 7"/>
                  <a:gd name="T6" fmla="*/ 82 w 41"/>
                  <a:gd name="T7" fmla="*/ 10 h 7"/>
                  <a:gd name="T8" fmla="*/ 34 w 41"/>
                  <a:gd name="T9" fmla="*/ 0 h 7"/>
                  <a:gd name="T10" fmla="*/ 0 w 41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1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7"/>
                    </a:lnTo>
                    <a:lnTo>
                      <a:pt x="41" y="4"/>
                    </a:ln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60" name="Freeform 401"/>
              <p:cNvSpPr>
                <a:spLocks/>
              </p:cNvSpPr>
              <p:nvPr/>
            </p:nvSpPr>
            <p:spPr bwMode="auto">
              <a:xfrm>
                <a:off x="3057171" y="2398147"/>
                <a:ext cx="68628" cy="11935"/>
              </a:xfrm>
              <a:custGeom>
                <a:avLst/>
                <a:gdLst>
                  <a:gd name="T0" fmla="*/ 0 w 41"/>
                  <a:gd name="T1" fmla="*/ 0 h 7"/>
                  <a:gd name="T2" fmla="*/ 3 w 41"/>
                  <a:gd name="T3" fmla="*/ 15 h 7"/>
                  <a:gd name="T4" fmla="*/ 19 w 41"/>
                  <a:gd name="T5" fmla="*/ 15 h 7"/>
                  <a:gd name="T6" fmla="*/ 19 w 41"/>
                  <a:gd name="T7" fmla="*/ 15 h 7"/>
                  <a:gd name="T8" fmla="*/ 82 w 41"/>
                  <a:gd name="T9" fmla="*/ 10 h 7"/>
                  <a:gd name="T10" fmla="*/ 82 w 41"/>
                  <a:gd name="T11" fmla="*/ 10 h 7"/>
                  <a:gd name="T12" fmla="*/ 34 w 41"/>
                  <a:gd name="T13" fmla="*/ 0 h 7"/>
                  <a:gd name="T14" fmla="*/ 0 w 41"/>
                  <a:gd name="T15" fmla="*/ 0 h 7"/>
                  <a:gd name="T16" fmla="*/ 0 w 41"/>
                  <a:gd name="T17" fmla="*/ 0 h 7"/>
                  <a:gd name="T18" fmla="*/ 0 w 41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7"/>
                    </a:lnTo>
                    <a:lnTo>
                      <a:pt x="41" y="4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61" name="Freeform 402"/>
              <p:cNvSpPr>
                <a:spLocks/>
              </p:cNvSpPr>
              <p:nvPr/>
            </p:nvSpPr>
            <p:spPr bwMode="auto">
              <a:xfrm>
                <a:off x="3089993" y="2359358"/>
                <a:ext cx="105926" cy="26854"/>
              </a:xfrm>
              <a:custGeom>
                <a:avLst/>
                <a:gdLst>
                  <a:gd name="T0" fmla="*/ 0 w 62"/>
                  <a:gd name="T1" fmla="*/ 20 h 17"/>
                  <a:gd name="T2" fmla="*/ 41 w 62"/>
                  <a:gd name="T3" fmla="*/ 23 h 17"/>
                  <a:gd name="T4" fmla="*/ 85 w 62"/>
                  <a:gd name="T5" fmla="*/ 23 h 17"/>
                  <a:gd name="T6" fmla="*/ 141 w 62"/>
                  <a:gd name="T7" fmla="*/ 20 h 17"/>
                  <a:gd name="T8" fmla="*/ 118 w 62"/>
                  <a:gd name="T9" fmla="*/ 7 h 17"/>
                  <a:gd name="T10" fmla="*/ 71 w 62"/>
                  <a:gd name="T11" fmla="*/ 4 h 17"/>
                  <a:gd name="T12" fmla="*/ 47 w 62"/>
                  <a:gd name="T13" fmla="*/ 0 h 17"/>
                  <a:gd name="T14" fmla="*/ 25 w 62"/>
                  <a:gd name="T15" fmla="*/ 0 h 17"/>
                  <a:gd name="T16" fmla="*/ 10 w 62"/>
                  <a:gd name="T17" fmla="*/ 4 h 17"/>
                  <a:gd name="T18" fmla="*/ 0 w 62"/>
                  <a:gd name="T19" fmla="*/ 20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2" h="17">
                    <a:moveTo>
                      <a:pt x="0" y="14"/>
                    </a:moveTo>
                    <a:lnTo>
                      <a:pt x="18" y="17"/>
                    </a:lnTo>
                    <a:lnTo>
                      <a:pt x="38" y="17"/>
                    </a:lnTo>
                    <a:lnTo>
                      <a:pt x="62" y="14"/>
                    </a:lnTo>
                    <a:lnTo>
                      <a:pt x="52" y="7"/>
                    </a:lnTo>
                    <a:lnTo>
                      <a:pt x="31" y="4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62" name="Freeform 403"/>
              <p:cNvSpPr>
                <a:spLocks/>
              </p:cNvSpPr>
              <p:nvPr/>
            </p:nvSpPr>
            <p:spPr bwMode="auto">
              <a:xfrm>
                <a:off x="3089993" y="2359358"/>
                <a:ext cx="105926" cy="26854"/>
              </a:xfrm>
              <a:custGeom>
                <a:avLst/>
                <a:gdLst>
                  <a:gd name="T0" fmla="*/ 0 w 62"/>
                  <a:gd name="T1" fmla="*/ 20 h 17"/>
                  <a:gd name="T2" fmla="*/ 41 w 62"/>
                  <a:gd name="T3" fmla="*/ 23 h 17"/>
                  <a:gd name="T4" fmla="*/ 85 w 62"/>
                  <a:gd name="T5" fmla="*/ 23 h 17"/>
                  <a:gd name="T6" fmla="*/ 85 w 62"/>
                  <a:gd name="T7" fmla="*/ 23 h 17"/>
                  <a:gd name="T8" fmla="*/ 141 w 62"/>
                  <a:gd name="T9" fmla="*/ 20 h 17"/>
                  <a:gd name="T10" fmla="*/ 141 w 62"/>
                  <a:gd name="T11" fmla="*/ 20 h 17"/>
                  <a:gd name="T12" fmla="*/ 118 w 62"/>
                  <a:gd name="T13" fmla="*/ 7 h 17"/>
                  <a:gd name="T14" fmla="*/ 71 w 62"/>
                  <a:gd name="T15" fmla="*/ 4 h 17"/>
                  <a:gd name="T16" fmla="*/ 47 w 62"/>
                  <a:gd name="T17" fmla="*/ 0 h 17"/>
                  <a:gd name="T18" fmla="*/ 25 w 62"/>
                  <a:gd name="T19" fmla="*/ 0 h 17"/>
                  <a:gd name="T20" fmla="*/ 10 w 62"/>
                  <a:gd name="T21" fmla="*/ 4 h 17"/>
                  <a:gd name="T22" fmla="*/ 0 w 62"/>
                  <a:gd name="T23" fmla="*/ 20 h 17"/>
                  <a:gd name="T24" fmla="*/ 0 w 62"/>
                  <a:gd name="T25" fmla="*/ 20 h 17"/>
                  <a:gd name="T26" fmla="*/ 0 w 62"/>
                  <a:gd name="T27" fmla="*/ 20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2" h="17">
                    <a:moveTo>
                      <a:pt x="0" y="14"/>
                    </a:moveTo>
                    <a:lnTo>
                      <a:pt x="18" y="17"/>
                    </a:lnTo>
                    <a:lnTo>
                      <a:pt x="38" y="17"/>
                    </a:lnTo>
                    <a:lnTo>
                      <a:pt x="62" y="14"/>
                    </a:lnTo>
                    <a:lnTo>
                      <a:pt x="52" y="7"/>
                    </a:lnTo>
                    <a:lnTo>
                      <a:pt x="31" y="4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63" name="Freeform 439"/>
              <p:cNvSpPr>
                <a:spLocks/>
              </p:cNvSpPr>
              <p:nvPr/>
            </p:nvSpPr>
            <p:spPr bwMode="auto">
              <a:xfrm>
                <a:off x="3528614" y="2887493"/>
                <a:ext cx="23871" cy="16411"/>
              </a:xfrm>
              <a:custGeom>
                <a:avLst/>
                <a:gdLst>
                  <a:gd name="T0" fmla="*/ 0 w 14"/>
                  <a:gd name="T1" fmla="*/ 0 h 10"/>
                  <a:gd name="T2" fmla="*/ 15 w 14"/>
                  <a:gd name="T3" fmla="*/ 17 h 10"/>
                  <a:gd name="T4" fmla="*/ 31 w 14"/>
                  <a:gd name="T5" fmla="*/ 17 h 10"/>
                  <a:gd name="T6" fmla="*/ 31 w 14"/>
                  <a:gd name="T7" fmla="*/ 0 h 10"/>
                  <a:gd name="T8" fmla="*/ 15 w 14"/>
                  <a:gd name="T9" fmla="*/ 0 h 10"/>
                  <a:gd name="T10" fmla="*/ 0 w 14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lnTo>
                      <a:pt x="7" y="10"/>
                    </a:lnTo>
                    <a:lnTo>
                      <a:pt x="14" y="1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64" name="Freeform 440"/>
              <p:cNvSpPr>
                <a:spLocks/>
              </p:cNvSpPr>
              <p:nvPr/>
            </p:nvSpPr>
            <p:spPr bwMode="auto">
              <a:xfrm>
                <a:off x="3528614" y="2887493"/>
                <a:ext cx="23871" cy="16411"/>
              </a:xfrm>
              <a:custGeom>
                <a:avLst/>
                <a:gdLst>
                  <a:gd name="T0" fmla="*/ 0 w 14"/>
                  <a:gd name="T1" fmla="*/ 0 h 10"/>
                  <a:gd name="T2" fmla="*/ 15 w 14"/>
                  <a:gd name="T3" fmla="*/ 17 h 10"/>
                  <a:gd name="T4" fmla="*/ 31 w 14"/>
                  <a:gd name="T5" fmla="*/ 17 h 10"/>
                  <a:gd name="T6" fmla="*/ 31 w 14"/>
                  <a:gd name="T7" fmla="*/ 17 h 10"/>
                  <a:gd name="T8" fmla="*/ 31 w 14"/>
                  <a:gd name="T9" fmla="*/ 0 h 10"/>
                  <a:gd name="T10" fmla="*/ 31 w 14"/>
                  <a:gd name="T11" fmla="*/ 0 h 10"/>
                  <a:gd name="T12" fmla="*/ 15 w 14"/>
                  <a:gd name="T13" fmla="*/ 0 h 10"/>
                  <a:gd name="T14" fmla="*/ 0 w 14"/>
                  <a:gd name="T15" fmla="*/ 0 h 10"/>
                  <a:gd name="T16" fmla="*/ 0 w 14"/>
                  <a:gd name="T17" fmla="*/ 0 h 10"/>
                  <a:gd name="T18" fmla="*/ 0 w 14"/>
                  <a:gd name="T19" fmla="*/ 0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lnTo>
                      <a:pt x="7" y="10"/>
                    </a:lnTo>
                    <a:lnTo>
                      <a:pt x="14" y="1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65" name="Freeform 441"/>
              <p:cNvSpPr>
                <a:spLocks/>
              </p:cNvSpPr>
              <p:nvPr/>
            </p:nvSpPr>
            <p:spPr bwMode="auto">
              <a:xfrm>
                <a:off x="3765828" y="3527521"/>
                <a:ext cx="29839" cy="44757"/>
              </a:xfrm>
              <a:custGeom>
                <a:avLst/>
                <a:gdLst>
                  <a:gd name="T0" fmla="*/ 0 w 17"/>
                  <a:gd name="T1" fmla="*/ 51 h 27"/>
                  <a:gd name="T2" fmla="*/ 18 w 17"/>
                  <a:gd name="T3" fmla="*/ 40 h 27"/>
                  <a:gd name="T4" fmla="*/ 36 w 17"/>
                  <a:gd name="T5" fmla="*/ 27 h 27"/>
                  <a:gd name="T6" fmla="*/ 46 w 17"/>
                  <a:gd name="T7" fmla="*/ 13 h 27"/>
                  <a:gd name="T8" fmla="*/ 46 w 17"/>
                  <a:gd name="T9" fmla="*/ 0 h 27"/>
                  <a:gd name="T10" fmla="*/ 36 w 17"/>
                  <a:gd name="T11" fmla="*/ 3 h 27"/>
                  <a:gd name="T12" fmla="*/ 18 w 17"/>
                  <a:gd name="T13" fmla="*/ 13 h 27"/>
                  <a:gd name="T14" fmla="*/ 0 w 17"/>
                  <a:gd name="T15" fmla="*/ 18 h 27"/>
                  <a:gd name="T16" fmla="*/ 0 w 17"/>
                  <a:gd name="T17" fmla="*/ 32 h 27"/>
                  <a:gd name="T18" fmla="*/ 0 w 17"/>
                  <a:gd name="T19" fmla="*/ 40 h 27"/>
                  <a:gd name="T20" fmla="*/ 0 w 17"/>
                  <a:gd name="T21" fmla="*/ 51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" h="27">
                    <a:moveTo>
                      <a:pt x="0" y="27"/>
                    </a:moveTo>
                    <a:lnTo>
                      <a:pt x="7" y="21"/>
                    </a:lnTo>
                    <a:lnTo>
                      <a:pt x="14" y="14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14" y="3"/>
                    </a:lnTo>
                    <a:lnTo>
                      <a:pt x="7" y="7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66" name="Freeform 442"/>
              <p:cNvSpPr>
                <a:spLocks/>
              </p:cNvSpPr>
              <p:nvPr/>
            </p:nvSpPr>
            <p:spPr bwMode="auto">
              <a:xfrm>
                <a:off x="3765828" y="3527521"/>
                <a:ext cx="29839" cy="44757"/>
              </a:xfrm>
              <a:custGeom>
                <a:avLst/>
                <a:gdLst>
                  <a:gd name="T0" fmla="*/ 0 w 17"/>
                  <a:gd name="T1" fmla="*/ 51 h 27"/>
                  <a:gd name="T2" fmla="*/ 18 w 17"/>
                  <a:gd name="T3" fmla="*/ 40 h 27"/>
                  <a:gd name="T4" fmla="*/ 36 w 17"/>
                  <a:gd name="T5" fmla="*/ 27 h 27"/>
                  <a:gd name="T6" fmla="*/ 46 w 17"/>
                  <a:gd name="T7" fmla="*/ 13 h 27"/>
                  <a:gd name="T8" fmla="*/ 46 w 17"/>
                  <a:gd name="T9" fmla="*/ 0 h 27"/>
                  <a:gd name="T10" fmla="*/ 36 w 17"/>
                  <a:gd name="T11" fmla="*/ 3 h 27"/>
                  <a:gd name="T12" fmla="*/ 18 w 17"/>
                  <a:gd name="T13" fmla="*/ 13 h 27"/>
                  <a:gd name="T14" fmla="*/ 0 w 17"/>
                  <a:gd name="T15" fmla="*/ 18 h 27"/>
                  <a:gd name="T16" fmla="*/ 0 w 17"/>
                  <a:gd name="T17" fmla="*/ 32 h 27"/>
                  <a:gd name="T18" fmla="*/ 0 w 17"/>
                  <a:gd name="T19" fmla="*/ 40 h 27"/>
                  <a:gd name="T20" fmla="*/ 0 w 17"/>
                  <a:gd name="T21" fmla="*/ 51 h 27"/>
                  <a:gd name="T22" fmla="*/ 0 w 17"/>
                  <a:gd name="T23" fmla="*/ 51 h 27"/>
                  <a:gd name="T24" fmla="*/ 0 w 17"/>
                  <a:gd name="T25" fmla="*/ 51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" h="27">
                    <a:moveTo>
                      <a:pt x="0" y="27"/>
                    </a:moveTo>
                    <a:lnTo>
                      <a:pt x="7" y="21"/>
                    </a:lnTo>
                    <a:lnTo>
                      <a:pt x="14" y="14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14" y="3"/>
                    </a:lnTo>
                    <a:lnTo>
                      <a:pt x="7" y="7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67" name="Freeform 443"/>
              <p:cNvSpPr>
                <a:spLocks/>
              </p:cNvSpPr>
              <p:nvPr/>
            </p:nvSpPr>
            <p:spPr bwMode="auto">
              <a:xfrm>
                <a:off x="3661394" y="3533489"/>
                <a:ext cx="76087" cy="34315"/>
              </a:xfrm>
              <a:custGeom>
                <a:avLst/>
                <a:gdLst>
                  <a:gd name="T0" fmla="*/ 36 w 45"/>
                  <a:gd name="T1" fmla="*/ 0 h 21"/>
                  <a:gd name="T2" fmla="*/ 23 w 45"/>
                  <a:gd name="T3" fmla="*/ 4 h 21"/>
                  <a:gd name="T4" fmla="*/ 0 w 45"/>
                  <a:gd name="T5" fmla="*/ 18 h 21"/>
                  <a:gd name="T6" fmla="*/ 36 w 45"/>
                  <a:gd name="T7" fmla="*/ 36 h 21"/>
                  <a:gd name="T8" fmla="*/ 75 w 45"/>
                  <a:gd name="T9" fmla="*/ 36 h 21"/>
                  <a:gd name="T10" fmla="*/ 88 w 45"/>
                  <a:gd name="T11" fmla="*/ 36 h 21"/>
                  <a:gd name="T12" fmla="*/ 96 w 45"/>
                  <a:gd name="T13" fmla="*/ 31 h 21"/>
                  <a:gd name="T14" fmla="*/ 80 w 45"/>
                  <a:gd name="T15" fmla="*/ 24 h 21"/>
                  <a:gd name="T16" fmla="*/ 59 w 45"/>
                  <a:gd name="T17" fmla="*/ 18 h 21"/>
                  <a:gd name="T18" fmla="*/ 45 w 45"/>
                  <a:gd name="T19" fmla="*/ 13 h 21"/>
                  <a:gd name="T20" fmla="*/ 36 w 45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5" h="21">
                    <a:moveTo>
                      <a:pt x="17" y="0"/>
                    </a:moveTo>
                    <a:lnTo>
                      <a:pt x="11" y="4"/>
                    </a:lnTo>
                    <a:lnTo>
                      <a:pt x="0" y="11"/>
                    </a:lnTo>
                    <a:lnTo>
                      <a:pt x="17" y="21"/>
                    </a:lnTo>
                    <a:lnTo>
                      <a:pt x="35" y="21"/>
                    </a:lnTo>
                    <a:lnTo>
                      <a:pt x="42" y="21"/>
                    </a:lnTo>
                    <a:lnTo>
                      <a:pt x="45" y="18"/>
                    </a:lnTo>
                    <a:lnTo>
                      <a:pt x="38" y="14"/>
                    </a:lnTo>
                    <a:lnTo>
                      <a:pt x="28" y="11"/>
                    </a:lnTo>
                    <a:lnTo>
                      <a:pt x="21" y="7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68" name="Freeform 444"/>
              <p:cNvSpPr>
                <a:spLocks/>
              </p:cNvSpPr>
              <p:nvPr/>
            </p:nvSpPr>
            <p:spPr bwMode="auto">
              <a:xfrm>
                <a:off x="3661394" y="3533489"/>
                <a:ext cx="76087" cy="34315"/>
              </a:xfrm>
              <a:custGeom>
                <a:avLst/>
                <a:gdLst>
                  <a:gd name="T0" fmla="*/ 36 w 45"/>
                  <a:gd name="T1" fmla="*/ 0 h 21"/>
                  <a:gd name="T2" fmla="*/ 23 w 45"/>
                  <a:gd name="T3" fmla="*/ 4 h 21"/>
                  <a:gd name="T4" fmla="*/ 0 w 45"/>
                  <a:gd name="T5" fmla="*/ 18 h 21"/>
                  <a:gd name="T6" fmla="*/ 36 w 45"/>
                  <a:gd name="T7" fmla="*/ 36 h 21"/>
                  <a:gd name="T8" fmla="*/ 75 w 45"/>
                  <a:gd name="T9" fmla="*/ 36 h 21"/>
                  <a:gd name="T10" fmla="*/ 88 w 45"/>
                  <a:gd name="T11" fmla="*/ 36 h 21"/>
                  <a:gd name="T12" fmla="*/ 96 w 45"/>
                  <a:gd name="T13" fmla="*/ 31 h 21"/>
                  <a:gd name="T14" fmla="*/ 80 w 45"/>
                  <a:gd name="T15" fmla="*/ 24 h 21"/>
                  <a:gd name="T16" fmla="*/ 59 w 45"/>
                  <a:gd name="T17" fmla="*/ 18 h 21"/>
                  <a:gd name="T18" fmla="*/ 45 w 45"/>
                  <a:gd name="T19" fmla="*/ 13 h 21"/>
                  <a:gd name="T20" fmla="*/ 36 w 45"/>
                  <a:gd name="T21" fmla="*/ 0 h 21"/>
                  <a:gd name="T22" fmla="*/ 36 w 45"/>
                  <a:gd name="T23" fmla="*/ 0 h 21"/>
                  <a:gd name="T24" fmla="*/ 36 w 45"/>
                  <a:gd name="T25" fmla="*/ 0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5" h="21">
                    <a:moveTo>
                      <a:pt x="17" y="0"/>
                    </a:moveTo>
                    <a:lnTo>
                      <a:pt x="11" y="4"/>
                    </a:lnTo>
                    <a:lnTo>
                      <a:pt x="0" y="11"/>
                    </a:lnTo>
                    <a:lnTo>
                      <a:pt x="17" y="21"/>
                    </a:lnTo>
                    <a:lnTo>
                      <a:pt x="35" y="21"/>
                    </a:lnTo>
                    <a:lnTo>
                      <a:pt x="42" y="21"/>
                    </a:lnTo>
                    <a:lnTo>
                      <a:pt x="45" y="18"/>
                    </a:lnTo>
                    <a:lnTo>
                      <a:pt x="38" y="14"/>
                    </a:lnTo>
                    <a:lnTo>
                      <a:pt x="28" y="11"/>
                    </a:lnTo>
                    <a:lnTo>
                      <a:pt x="21" y="7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69" name="Freeform 468"/>
              <p:cNvSpPr>
                <a:spLocks/>
              </p:cNvSpPr>
              <p:nvPr/>
            </p:nvSpPr>
            <p:spPr bwMode="auto">
              <a:xfrm>
                <a:off x="3424181" y="2518991"/>
                <a:ext cx="668374" cy="413260"/>
              </a:xfrm>
              <a:custGeom>
                <a:avLst/>
                <a:gdLst>
                  <a:gd name="T0" fmla="*/ 20 w 396"/>
                  <a:gd name="T1" fmla="*/ 99 h 251"/>
                  <a:gd name="T2" fmla="*/ 35 w 396"/>
                  <a:gd name="T3" fmla="*/ 62 h 251"/>
                  <a:gd name="T4" fmla="*/ 129 w 396"/>
                  <a:gd name="T5" fmla="*/ 17 h 251"/>
                  <a:gd name="T6" fmla="*/ 179 w 396"/>
                  <a:gd name="T7" fmla="*/ 31 h 251"/>
                  <a:gd name="T8" fmla="*/ 145 w 396"/>
                  <a:gd name="T9" fmla="*/ 81 h 251"/>
                  <a:gd name="T10" fmla="*/ 210 w 396"/>
                  <a:gd name="T11" fmla="*/ 62 h 251"/>
                  <a:gd name="T12" fmla="*/ 339 w 396"/>
                  <a:gd name="T13" fmla="*/ 12 h 251"/>
                  <a:gd name="T14" fmla="*/ 353 w 396"/>
                  <a:gd name="T15" fmla="*/ 49 h 251"/>
                  <a:gd name="T16" fmla="*/ 462 w 396"/>
                  <a:gd name="T17" fmla="*/ 62 h 251"/>
                  <a:gd name="T18" fmla="*/ 571 w 396"/>
                  <a:gd name="T19" fmla="*/ 74 h 251"/>
                  <a:gd name="T20" fmla="*/ 606 w 396"/>
                  <a:gd name="T21" fmla="*/ 117 h 251"/>
                  <a:gd name="T22" fmla="*/ 628 w 396"/>
                  <a:gd name="T23" fmla="*/ 125 h 251"/>
                  <a:gd name="T24" fmla="*/ 708 w 396"/>
                  <a:gd name="T25" fmla="*/ 146 h 251"/>
                  <a:gd name="T26" fmla="*/ 636 w 396"/>
                  <a:gd name="T27" fmla="*/ 191 h 251"/>
                  <a:gd name="T28" fmla="*/ 708 w 396"/>
                  <a:gd name="T29" fmla="*/ 216 h 251"/>
                  <a:gd name="T30" fmla="*/ 731 w 396"/>
                  <a:gd name="T31" fmla="*/ 247 h 251"/>
                  <a:gd name="T32" fmla="*/ 809 w 396"/>
                  <a:gd name="T33" fmla="*/ 259 h 251"/>
                  <a:gd name="T34" fmla="*/ 747 w 396"/>
                  <a:gd name="T35" fmla="*/ 312 h 251"/>
                  <a:gd name="T36" fmla="*/ 686 w 396"/>
                  <a:gd name="T37" fmla="*/ 326 h 251"/>
                  <a:gd name="T38" fmla="*/ 693 w 396"/>
                  <a:gd name="T39" fmla="*/ 302 h 251"/>
                  <a:gd name="T40" fmla="*/ 672 w 396"/>
                  <a:gd name="T41" fmla="*/ 295 h 251"/>
                  <a:gd name="T42" fmla="*/ 621 w 396"/>
                  <a:gd name="T43" fmla="*/ 273 h 251"/>
                  <a:gd name="T44" fmla="*/ 577 w 396"/>
                  <a:gd name="T45" fmla="*/ 298 h 251"/>
                  <a:gd name="T46" fmla="*/ 644 w 396"/>
                  <a:gd name="T47" fmla="*/ 385 h 251"/>
                  <a:gd name="T48" fmla="*/ 621 w 396"/>
                  <a:gd name="T49" fmla="*/ 415 h 251"/>
                  <a:gd name="T50" fmla="*/ 555 w 396"/>
                  <a:gd name="T51" fmla="*/ 412 h 251"/>
                  <a:gd name="T52" fmla="*/ 507 w 396"/>
                  <a:gd name="T53" fmla="*/ 391 h 251"/>
                  <a:gd name="T54" fmla="*/ 549 w 396"/>
                  <a:gd name="T55" fmla="*/ 455 h 251"/>
                  <a:gd name="T56" fmla="*/ 453 w 396"/>
                  <a:gd name="T57" fmla="*/ 440 h 251"/>
                  <a:gd name="T58" fmla="*/ 377 w 396"/>
                  <a:gd name="T59" fmla="*/ 380 h 251"/>
                  <a:gd name="T60" fmla="*/ 320 w 396"/>
                  <a:gd name="T61" fmla="*/ 353 h 251"/>
                  <a:gd name="T62" fmla="*/ 333 w 396"/>
                  <a:gd name="T63" fmla="*/ 329 h 251"/>
                  <a:gd name="T64" fmla="*/ 384 w 396"/>
                  <a:gd name="T65" fmla="*/ 295 h 251"/>
                  <a:gd name="T66" fmla="*/ 462 w 396"/>
                  <a:gd name="T67" fmla="*/ 281 h 251"/>
                  <a:gd name="T68" fmla="*/ 498 w 396"/>
                  <a:gd name="T69" fmla="*/ 298 h 251"/>
                  <a:gd name="T70" fmla="*/ 563 w 396"/>
                  <a:gd name="T71" fmla="*/ 295 h 251"/>
                  <a:gd name="T72" fmla="*/ 491 w 396"/>
                  <a:gd name="T73" fmla="*/ 268 h 251"/>
                  <a:gd name="T74" fmla="*/ 440 w 396"/>
                  <a:gd name="T75" fmla="*/ 273 h 251"/>
                  <a:gd name="T76" fmla="*/ 469 w 396"/>
                  <a:gd name="T77" fmla="*/ 224 h 251"/>
                  <a:gd name="T78" fmla="*/ 440 w 396"/>
                  <a:gd name="T79" fmla="*/ 199 h 251"/>
                  <a:gd name="T80" fmla="*/ 389 w 396"/>
                  <a:gd name="T81" fmla="*/ 146 h 251"/>
                  <a:gd name="T82" fmla="*/ 324 w 396"/>
                  <a:gd name="T83" fmla="*/ 125 h 251"/>
                  <a:gd name="T84" fmla="*/ 310 w 396"/>
                  <a:gd name="T85" fmla="*/ 156 h 251"/>
                  <a:gd name="T86" fmla="*/ 201 w 396"/>
                  <a:gd name="T87" fmla="*/ 138 h 251"/>
                  <a:gd name="T88" fmla="*/ 100 w 396"/>
                  <a:gd name="T89" fmla="*/ 142 h 251"/>
                  <a:gd name="T90" fmla="*/ 58 w 396"/>
                  <a:gd name="T91" fmla="*/ 129 h 251"/>
                  <a:gd name="T92" fmla="*/ 14 w 396"/>
                  <a:gd name="T93" fmla="*/ 138 h 251"/>
                  <a:gd name="T94" fmla="*/ 35 w 396"/>
                  <a:gd name="T95" fmla="*/ 113 h 251"/>
                  <a:gd name="T96" fmla="*/ 70 w 396"/>
                  <a:gd name="T97" fmla="*/ 113 h 25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96" h="251">
                    <a:moveTo>
                      <a:pt x="31" y="55"/>
                    </a:moveTo>
                    <a:lnTo>
                      <a:pt x="14" y="55"/>
                    </a:lnTo>
                    <a:lnTo>
                      <a:pt x="10" y="55"/>
                    </a:lnTo>
                    <a:lnTo>
                      <a:pt x="10" y="51"/>
                    </a:lnTo>
                    <a:lnTo>
                      <a:pt x="10" y="41"/>
                    </a:lnTo>
                    <a:lnTo>
                      <a:pt x="17" y="34"/>
                    </a:lnTo>
                    <a:lnTo>
                      <a:pt x="27" y="27"/>
                    </a:lnTo>
                    <a:lnTo>
                      <a:pt x="38" y="20"/>
                    </a:lnTo>
                    <a:lnTo>
                      <a:pt x="62" y="10"/>
                    </a:lnTo>
                    <a:lnTo>
                      <a:pt x="83" y="0"/>
                    </a:lnTo>
                    <a:lnTo>
                      <a:pt x="103" y="0"/>
                    </a:lnTo>
                    <a:lnTo>
                      <a:pt x="86" y="17"/>
                    </a:lnTo>
                    <a:lnTo>
                      <a:pt x="69" y="34"/>
                    </a:lnTo>
                    <a:lnTo>
                      <a:pt x="69" y="41"/>
                    </a:lnTo>
                    <a:lnTo>
                      <a:pt x="69" y="44"/>
                    </a:lnTo>
                    <a:lnTo>
                      <a:pt x="86" y="44"/>
                    </a:lnTo>
                    <a:lnTo>
                      <a:pt x="100" y="41"/>
                    </a:lnTo>
                    <a:lnTo>
                      <a:pt x="100" y="34"/>
                    </a:lnTo>
                    <a:lnTo>
                      <a:pt x="100" y="31"/>
                    </a:lnTo>
                    <a:lnTo>
                      <a:pt x="131" y="17"/>
                    </a:lnTo>
                    <a:lnTo>
                      <a:pt x="162" y="6"/>
                    </a:lnTo>
                    <a:lnTo>
                      <a:pt x="172" y="13"/>
                    </a:lnTo>
                    <a:lnTo>
                      <a:pt x="176" y="20"/>
                    </a:lnTo>
                    <a:lnTo>
                      <a:pt x="169" y="27"/>
                    </a:lnTo>
                    <a:lnTo>
                      <a:pt x="165" y="34"/>
                    </a:lnTo>
                    <a:lnTo>
                      <a:pt x="196" y="34"/>
                    </a:lnTo>
                    <a:lnTo>
                      <a:pt x="220" y="34"/>
                    </a:lnTo>
                    <a:lnTo>
                      <a:pt x="231" y="37"/>
                    </a:lnTo>
                    <a:lnTo>
                      <a:pt x="248" y="37"/>
                    </a:lnTo>
                    <a:lnTo>
                      <a:pt x="272" y="41"/>
                    </a:lnTo>
                    <a:lnTo>
                      <a:pt x="293" y="48"/>
                    </a:lnTo>
                    <a:lnTo>
                      <a:pt x="289" y="58"/>
                    </a:lnTo>
                    <a:lnTo>
                      <a:pt x="289" y="65"/>
                    </a:lnTo>
                    <a:lnTo>
                      <a:pt x="276" y="79"/>
                    </a:lnTo>
                    <a:lnTo>
                      <a:pt x="289" y="72"/>
                    </a:lnTo>
                    <a:lnTo>
                      <a:pt x="300" y="68"/>
                    </a:lnTo>
                    <a:lnTo>
                      <a:pt x="307" y="68"/>
                    </a:lnTo>
                    <a:lnTo>
                      <a:pt x="324" y="79"/>
                    </a:lnTo>
                    <a:lnTo>
                      <a:pt x="338" y="82"/>
                    </a:lnTo>
                    <a:lnTo>
                      <a:pt x="334" y="100"/>
                    </a:lnTo>
                    <a:lnTo>
                      <a:pt x="317" y="103"/>
                    </a:lnTo>
                    <a:lnTo>
                      <a:pt x="303" y="106"/>
                    </a:lnTo>
                    <a:lnTo>
                      <a:pt x="313" y="113"/>
                    </a:lnTo>
                    <a:lnTo>
                      <a:pt x="327" y="117"/>
                    </a:lnTo>
                    <a:lnTo>
                      <a:pt x="338" y="120"/>
                    </a:lnTo>
                    <a:lnTo>
                      <a:pt x="355" y="120"/>
                    </a:lnTo>
                    <a:lnTo>
                      <a:pt x="351" y="131"/>
                    </a:lnTo>
                    <a:lnTo>
                      <a:pt x="348" y="137"/>
                    </a:lnTo>
                    <a:lnTo>
                      <a:pt x="365" y="137"/>
                    </a:lnTo>
                    <a:lnTo>
                      <a:pt x="379" y="137"/>
                    </a:lnTo>
                    <a:lnTo>
                      <a:pt x="386" y="144"/>
                    </a:lnTo>
                    <a:lnTo>
                      <a:pt x="396" y="148"/>
                    </a:lnTo>
                    <a:lnTo>
                      <a:pt x="376" y="165"/>
                    </a:lnTo>
                    <a:lnTo>
                      <a:pt x="355" y="172"/>
                    </a:lnTo>
                    <a:lnTo>
                      <a:pt x="344" y="179"/>
                    </a:lnTo>
                    <a:lnTo>
                      <a:pt x="334" y="186"/>
                    </a:lnTo>
                    <a:lnTo>
                      <a:pt x="327" y="179"/>
                    </a:lnTo>
                    <a:lnTo>
                      <a:pt x="320" y="168"/>
                    </a:lnTo>
                    <a:lnTo>
                      <a:pt x="324" y="168"/>
                    </a:lnTo>
                    <a:lnTo>
                      <a:pt x="331" y="168"/>
                    </a:lnTo>
                    <a:lnTo>
                      <a:pt x="331" y="165"/>
                    </a:lnTo>
                    <a:lnTo>
                      <a:pt x="331" y="162"/>
                    </a:lnTo>
                    <a:lnTo>
                      <a:pt x="320" y="162"/>
                    </a:lnTo>
                    <a:lnTo>
                      <a:pt x="310" y="162"/>
                    </a:lnTo>
                    <a:lnTo>
                      <a:pt x="303" y="155"/>
                    </a:lnTo>
                    <a:lnTo>
                      <a:pt x="296" y="151"/>
                    </a:lnTo>
                    <a:lnTo>
                      <a:pt x="289" y="158"/>
                    </a:lnTo>
                    <a:lnTo>
                      <a:pt x="286" y="165"/>
                    </a:lnTo>
                    <a:lnTo>
                      <a:pt x="276" y="165"/>
                    </a:lnTo>
                    <a:lnTo>
                      <a:pt x="276" y="172"/>
                    </a:lnTo>
                    <a:lnTo>
                      <a:pt x="293" y="193"/>
                    </a:lnTo>
                    <a:lnTo>
                      <a:pt x="307" y="213"/>
                    </a:lnTo>
                    <a:lnTo>
                      <a:pt x="307" y="220"/>
                    </a:lnTo>
                    <a:lnTo>
                      <a:pt x="307" y="224"/>
                    </a:lnTo>
                    <a:lnTo>
                      <a:pt x="296" y="230"/>
                    </a:lnTo>
                    <a:lnTo>
                      <a:pt x="286" y="234"/>
                    </a:lnTo>
                    <a:lnTo>
                      <a:pt x="276" y="230"/>
                    </a:lnTo>
                    <a:lnTo>
                      <a:pt x="265" y="227"/>
                    </a:lnTo>
                    <a:lnTo>
                      <a:pt x="255" y="224"/>
                    </a:lnTo>
                    <a:lnTo>
                      <a:pt x="248" y="217"/>
                    </a:lnTo>
                    <a:lnTo>
                      <a:pt x="241" y="217"/>
                    </a:lnTo>
                    <a:lnTo>
                      <a:pt x="255" y="234"/>
                    </a:lnTo>
                    <a:lnTo>
                      <a:pt x="269" y="248"/>
                    </a:lnTo>
                    <a:lnTo>
                      <a:pt x="262" y="251"/>
                    </a:lnTo>
                    <a:lnTo>
                      <a:pt x="255" y="251"/>
                    </a:lnTo>
                    <a:lnTo>
                      <a:pt x="238" y="248"/>
                    </a:lnTo>
                    <a:lnTo>
                      <a:pt x="217" y="244"/>
                    </a:lnTo>
                    <a:lnTo>
                      <a:pt x="196" y="234"/>
                    </a:lnTo>
                    <a:lnTo>
                      <a:pt x="186" y="227"/>
                    </a:lnTo>
                    <a:lnTo>
                      <a:pt x="179" y="210"/>
                    </a:lnTo>
                    <a:lnTo>
                      <a:pt x="169" y="199"/>
                    </a:lnTo>
                    <a:lnTo>
                      <a:pt x="158" y="199"/>
                    </a:lnTo>
                    <a:lnTo>
                      <a:pt x="152" y="196"/>
                    </a:lnTo>
                    <a:lnTo>
                      <a:pt x="145" y="193"/>
                    </a:lnTo>
                    <a:lnTo>
                      <a:pt x="141" y="186"/>
                    </a:lnTo>
                    <a:lnTo>
                      <a:pt x="158" y="182"/>
                    </a:lnTo>
                    <a:lnTo>
                      <a:pt x="176" y="179"/>
                    </a:lnTo>
                    <a:lnTo>
                      <a:pt x="179" y="168"/>
                    </a:lnTo>
                    <a:lnTo>
                      <a:pt x="183" y="162"/>
                    </a:lnTo>
                    <a:lnTo>
                      <a:pt x="196" y="158"/>
                    </a:lnTo>
                    <a:lnTo>
                      <a:pt x="207" y="155"/>
                    </a:lnTo>
                    <a:lnTo>
                      <a:pt x="220" y="155"/>
                    </a:lnTo>
                    <a:lnTo>
                      <a:pt x="224" y="162"/>
                    </a:lnTo>
                    <a:lnTo>
                      <a:pt x="231" y="165"/>
                    </a:lnTo>
                    <a:lnTo>
                      <a:pt x="238" y="165"/>
                    </a:lnTo>
                    <a:lnTo>
                      <a:pt x="248" y="165"/>
                    </a:lnTo>
                    <a:lnTo>
                      <a:pt x="262" y="165"/>
                    </a:lnTo>
                    <a:lnTo>
                      <a:pt x="269" y="162"/>
                    </a:lnTo>
                    <a:lnTo>
                      <a:pt x="269" y="158"/>
                    </a:lnTo>
                    <a:lnTo>
                      <a:pt x="269" y="155"/>
                    </a:lnTo>
                    <a:lnTo>
                      <a:pt x="234" y="148"/>
                    </a:lnTo>
                    <a:lnTo>
                      <a:pt x="224" y="151"/>
                    </a:lnTo>
                    <a:lnTo>
                      <a:pt x="214" y="151"/>
                    </a:lnTo>
                    <a:lnTo>
                      <a:pt x="210" y="151"/>
                    </a:lnTo>
                    <a:lnTo>
                      <a:pt x="207" y="151"/>
                    </a:lnTo>
                    <a:lnTo>
                      <a:pt x="217" y="137"/>
                    </a:lnTo>
                    <a:lnTo>
                      <a:pt x="224" y="124"/>
                    </a:lnTo>
                    <a:lnTo>
                      <a:pt x="224" y="120"/>
                    </a:lnTo>
                    <a:lnTo>
                      <a:pt x="224" y="113"/>
                    </a:lnTo>
                    <a:lnTo>
                      <a:pt x="210" y="110"/>
                    </a:lnTo>
                    <a:lnTo>
                      <a:pt x="200" y="103"/>
                    </a:lnTo>
                    <a:lnTo>
                      <a:pt x="189" y="93"/>
                    </a:lnTo>
                    <a:lnTo>
                      <a:pt x="186" y="82"/>
                    </a:lnTo>
                    <a:lnTo>
                      <a:pt x="172" y="79"/>
                    </a:lnTo>
                    <a:lnTo>
                      <a:pt x="162" y="68"/>
                    </a:lnTo>
                    <a:lnTo>
                      <a:pt x="155" y="68"/>
                    </a:lnTo>
                    <a:lnTo>
                      <a:pt x="152" y="75"/>
                    </a:lnTo>
                    <a:lnTo>
                      <a:pt x="148" y="82"/>
                    </a:lnTo>
                    <a:lnTo>
                      <a:pt x="148" y="86"/>
                    </a:lnTo>
                    <a:lnTo>
                      <a:pt x="134" y="86"/>
                    </a:lnTo>
                    <a:lnTo>
                      <a:pt x="114" y="79"/>
                    </a:lnTo>
                    <a:lnTo>
                      <a:pt x="96" y="75"/>
                    </a:lnTo>
                    <a:lnTo>
                      <a:pt x="79" y="72"/>
                    </a:lnTo>
                    <a:lnTo>
                      <a:pt x="62" y="72"/>
                    </a:lnTo>
                    <a:lnTo>
                      <a:pt x="48" y="79"/>
                    </a:lnTo>
                    <a:lnTo>
                      <a:pt x="38" y="82"/>
                    </a:lnTo>
                    <a:lnTo>
                      <a:pt x="31" y="79"/>
                    </a:lnTo>
                    <a:lnTo>
                      <a:pt x="27" y="72"/>
                    </a:lnTo>
                    <a:lnTo>
                      <a:pt x="21" y="75"/>
                    </a:lnTo>
                    <a:lnTo>
                      <a:pt x="14" y="75"/>
                    </a:lnTo>
                    <a:lnTo>
                      <a:pt x="7" y="75"/>
                    </a:lnTo>
                    <a:lnTo>
                      <a:pt x="0" y="68"/>
                    </a:lnTo>
                    <a:lnTo>
                      <a:pt x="10" y="65"/>
                    </a:lnTo>
                    <a:lnTo>
                      <a:pt x="17" y="62"/>
                    </a:lnTo>
                    <a:lnTo>
                      <a:pt x="27" y="65"/>
                    </a:lnTo>
                    <a:lnTo>
                      <a:pt x="34" y="65"/>
                    </a:lnTo>
                    <a:lnTo>
                      <a:pt x="34" y="62"/>
                    </a:lnTo>
                    <a:lnTo>
                      <a:pt x="34" y="55"/>
                    </a:lnTo>
                    <a:lnTo>
                      <a:pt x="31" y="55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70" name="Freeform 469"/>
              <p:cNvSpPr>
                <a:spLocks/>
              </p:cNvSpPr>
              <p:nvPr/>
            </p:nvSpPr>
            <p:spPr bwMode="auto">
              <a:xfrm>
                <a:off x="3424181" y="2518991"/>
                <a:ext cx="668374" cy="413260"/>
              </a:xfrm>
              <a:custGeom>
                <a:avLst/>
                <a:gdLst>
                  <a:gd name="T0" fmla="*/ 29 w 396"/>
                  <a:gd name="T1" fmla="*/ 99 h 251"/>
                  <a:gd name="T2" fmla="*/ 20 w 396"/>
                  <a:gd name="T3" fmla="*/ 74 h 251"/>
                  <a:gd name="T4" fmla="*/ 79 w 396"/>
                  <a:gd name="T5" fmla="*/ 35 h 251"/>
                  <a:gd name="T6" fmla="*/ 174 w 396"/>
                  <a:gd name="T7" fmla="*/ 0 h 251"/>
                  <a:gd name="T8" fmla="*/ 179 w 396"/>
                  <a:gd name="T9" fmla="*/ 31 h 251"/>
                  <a:gd name="T10" fmla="*/ 145 w 396"/>
                  <a:gd name="T11" fmla="*/ 81 h 251"/>
                  <a:gd name="T12" fmla="*/ 210 w 396"/>
                  <a:gd name="T13" fmla="*/ 62 h 251"/>
                  <a:gd name="T14" fmla="*/ 339 w 396"/>
                  <a:gd name="T15" fmla="*/ 12 h 251"/>
                  <a:gd name="T16" fmla="*/ 353 w 396"/>
                  <a:gd name="T17" fmla="*/ 49 h 251"/>
                  <a:gd name="T18" fmla="*/ 462 w 396"/>
                  <a:gd name="T19" fmla="*/ 62 h 251"/>
                  <a:gd name="T20" fmla="*/ 571 w 396"/>
                  <a:gd name="T21" fmla="*/ 74 h 251"/>
                  <a:gd name="T22" fmla="*/ 606 w 396"/>
                  <a:gd name="T23" fmla="*/ 117 h 251"/>
                  <a:gd name="T24" fmla="*/ 577 w 396"/>
                  <a:gd name="T25" fmla="*/ 142 h 251"/>
                  <a:gd name="T26" fmla="*/ 628 w 396"/>
                  <a:gd name="T27" fmla="*/ 125 h 251"/>
                  <a:gd name="T28" fmla="*/ 680 w 396"/>
                  <a:gd name="T29" fmla="*/ 142 h 251"/>
                  <a:gd name="T30" fmla="*/ 701 w 396"/>
                  <a:gd name="T31" fmla="*/ 180 h 251"/>
                  <a:gd name="T32" fmla="*/ 636 w 396"/>
                  <a:gd name="T33" fmla="*/ 191 h 251"/>
                  <a:gd name="T34" fmla="*/ 708 w 396"/>
                  <a:gd name="T35" fmla="*/ 216 h 251"/>
                  <a:gd name="T36" fmla="*/ 731 w 396"/>
                  <a:gd name="T37" fmla="*/ 247 h 251"/>
                  <a:gd name="T38" fmla="*/ 809 w 396"/>
                  <a:gd name="T39" fmla="*/ 259 h 251"/>
                  <a:gd name="T40" fmla="*/ 747 w 396"/>
                  <a:gd name="T41" fmla="*/ 312 h 251"/>
                  <a:gd name="T42" fmla="*/ 686 w 396"/>
                  <a:gd name="T43" fmla="*/ 326 h 251"/>
                  <a:gd name="T44" fmla="*/ 693 w 396"/>
                  <a:gd name="T45" fmla="*/ 302 h 251"/>
                  <a:gd name="T46" fmla="*/ 672 w 396"/>
                  <a:gd name="T47" fmla="*/ 295 h 251"/>
                  <a:gd name="T48" fmla="*/ 621 w 396"/>
                  <a:gd name="T49" fmla="*/ 273 h 251"/>
                  <a:gd name="T50" fmla="*/ 601 w 396"/>
                  <a:gd name="T51" fmla="*/ 298 h 251"/>
                  <a:gd name="T52" fmla="*/ 577 w 396"/>
                  <a:gd name="T53" fmla="*/ 312 h 251"/>
                  <a:gd name="T54" fmla="*/ 644 w 396"/>
                  <a:gd name="T55" fmla="*/ 398 h 251"/>
                  <a:gd name="T56" fmla="*/ 601 w 396"/>
                  <a:gd name="T57" fmla="*/ 424 h 251"/>
                  <a:gd name="T58" fmla="*/ 534 w 396"/>
                  <a:gd name="T59" fmla="*/ 404 h 251"/>
                  <a:gd name="T60" fmla="*/ 507 w 396"/>
                  <a:gd name="T61" fmla="*/ 391 h 251"/>
                  <a:gd name="T62" fmla="*/ 563 w 396"/>
                  <a:gd name="T63" fmla="*/ 447 h 251"/>
                  <a:gd name="T64" fmla="*/ 498 w 396"/>
                  <a:gd name="T65" fmla="*/ 447 h 251"/>
                  <a:gd name="T66" fmla="*/ 389 w 396"/>
                  <a:gd name="T67" fmla="*/ 412 h 251"/>
                  <a:gd name="T68" fmla="*/ 333 w 396"/>
                  <a:gd name="T69" fmla="*/ 361 h 251"/>
                  <a:gd name="T70" fmla="*/ 296 w 396"/>
                  <a:gd name="T71" fmla="*/ 334 h 251"/>
                  <a:gd name="T72" fmla="*/ 377 w 396"/>
                  <a:gd name="T73" fmla="*/ 302 h 251"/>
                  <a:gd name="T74" fmla="*/ 434 w 396"/>
                  <a:gd name="T75" fmla="*/ 281 h 251"/>
                  <a:gd name="T76" fmla="*/ 462 w 396"/>
                  <a:gd name="T77" fmla="*/ 281 h 251"/>
                  <a:gd name="T78" fmla="*/ 498 w 396"/>
                  <a:gd name="T79" fmla="*/ 298 h 251"/>
                  <a:gd name="T80" fmla="*/ 563 w 396"/>
                  <a:gd name="T81" fmla="*/ 295 h 251"/>
                  <a:gd name="T82" fmla="*/ 563 w 396"/>
                  <a:gd name="T83" fmla="*/ 281 h 251"/>
                  <a:gd name="T84" fmla="*/ 469 w 396"/>
                  <a:gd name="T85" fmla="*/ 273 h 251"/>
                  <a:gd name="T86" fmla="*/ 434 w 396"/>
                  <a:gd name="T87" fmla="*/ 273 h 251"/>
                  <a:gd name="T88" fmla="*/ 469 w 396"/>
                  <a:gd name="T89" fmla="*/ 216 h 251"/>
                  <a:gd name="T90" fmla="*/ 420 w 396"/>
                  <a:gd name="T91" fmla="*/ 187 h 251"/>
                  <a:gd name="T92" fmla="*/ 362 w 396"/>
                  <a:gd name="T93" fmla="*/ 142 h 251"/>
                  <a:gd name="T94" fmla="*/ 320 w 396"/>
                  <a:gd name="T95" fmla="*/ 138 h 251"/>
                  <a:gd name="T96" fmla="*/ 310 w 396"/>
                  <a:gd name="T97" fmla="*/ 156 h 251"/>
                  <a:gd name="T98" fmla="*/ 240 w 396"/>
                  <a:gd name="T99" fmla="*/ 142 h 251"/>
                  <a:gd name="T100" fmla="*/ 129 w 396"/>
                  <a:gd name="T101" fmla="*/ 129 h 251"/>
                  <a:gd name="T102" fmla="*/ 66 w 396"/>
                  <a:gd name="T103" fmla="*/ 142 h 251"/>
                  <a:gd name="T104" fmla="*/ 29 w 396"/>
                  <a:gd name="T105" fmla="*/ 138 h 251"/>
                  <a:gd name="T106" fmla="*/ 20 w 396"/>
                  <a:gd name="T107" fmla="*/ 117 h 251"/>
                  <a:gd name="T108" fmla="*/ 70 w 396"/>
                  <a:gd name="T109" fmla="*/ 117 h 251"/>
                  <a:gd name="T110" fmla="*/ 70 w 396"/>
                  <a:gd name="T111" fmla="*/ 99 h 25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6" h="251">
                    <a:moveTo>
                      <a:pt x="31" y="55"/>
                    </a:moveTo>
                    <a:lnTo>
                      <a:pt x="14" y="55"/>
                    </a:lnTo>
                    <a:lnTo>
                      <a:pt x="10" y="55"/>
                    </a:lnTo>
                    <a:lnTo>
                      <a:pt x="10" y="51"/>
                    </a:lnTo>
                    <a:lnTo>
                      <a:pt x="10" y="41"/>
                    </a:lnTo>
                    <a:lnTo>
                      <a:pt x="17" y="34"/>
                    </a:lnTo>
                    <a:lnTo>
                      <a:pt x="27" y="27"/>
                    </a:lnTo>
                    <a:lnTo>
                      <a:pt x="38" y="20"/>
                    </a:lnTo>
                    <a:lnTo>
                      <a:pt x="62" y="10"/>
                    </a:lnTo>
                    <a:lnTo>
                      <a:pt x="83" y="0"/>
                    </a:lnTo>
                    <a:lnTo>
                      <a:pt x="103" y="0"/>
                    </a:lnTo>
                    <a:lnTo>
                      <a:pt x="86" y="17"/>
                    </a:lnTo>
                    <a:lnTo>
                      <a:pt x="69" y="34"/>
                    </a:lnTo>
                    <a:lnTo>
                      <a:pt x="69" y="41"/>
                    </a:lnTo>
                    <a:lnTo>
                      <a:pt x="69" y="44"/>
                    </a:lnTo>
                    <a:lnTo>
                      <a:pt x="86" y="44"/>
                    </a:lnTo>
                    <a:lnTo>
                      <a:pt x="100" y="41"/>
                    </a:lnTo>
                    <a:lnTo>
                      <a:pt x="100" y="34"/>
                    </a:lnTo>
                    <a:lnTo>
                      <a:pt x="100" y="31"/>
                    </a:lnTo>
                    <a:lnTo>
                      <a:pt x="131" y="17"/>
                    </a:lnTo>
                    <a:lnTo>
                      <a:pt x="162" y="6"/>
                    </a:lnTo>
                    <a:lnTo>
                      <a:pt x="172" y="13"/>
                    </a:lnTo>
                    <a:lnTo>
                      <a:pt x="176" y="20"/>
                    </a:lnTo>
                    <a:lnTo>
                      <a:pt x="169" y="27"/>
                    </a:lnTo>
                    <a:lnTo>
                      <a:pt x="165" y="34"/>
                    </a:lnTo>
                    <a:lnTo>
                      <a:pt x="196" y="34"/>
                    </a:lnTo>
                    <a:lnTo>
                      <a:pt x="220" y="34"/>
                    </a:lnTo>
                    <a:lnTo>
                      <a:pt x="231" y="37"/>
                    </a:lnTo>
                    <a:lnTo>
                      <a:pt x="248" y="37"/>
                    </a:lnTo>
                    <a:lnTo>
                      <a:pt x="272" y="41"/>
                    </a:lnTo>
                    <a:lnTo>
                      <a:pt x="293" y="48"/>
                    </a:lnTo>
                    <a:lnTo>
                      <a:pt x="289" y="58"/>
                    </a:lnTo>
                    <a:lnTo>
                      <a:pt x="289" y="65"/>
                    </a:lnTo>
                    <a:lnTo>
                      <a:pt x="276" y="79"/>
                    </a:lnTo>
                    <a:lnTo>
                      <a:pt x="289" y="72"/>
                    </a:lnTo>
                    <a:lnTo>
                      <a:pt x="300" y="68"/>
                    </a:lnTo>
                    <a:lnTo>
                      <a:pt x="307" y="68"/>
                    </a:lnTo>
                    <a:lnTo>
                      <a:pt x="324" y="79"/>
                    </a:lnTo>
                    <a:lnTo>
                      <a:pt x="338" y="82"/>
                    </a:lnTo>
                    <a:lnTo>
                      <a:pt x="334" y="100"/>
                    </a:lnTo>
                    <a:lnTo>
                      <a:pt x="317" y="103"/>
                    </a:lnTo>
                    <a:lnTo>
                      <a:pt x="303" y="106"/>
                    </a:lnTo>
                    <a:lnTo>
                      <a:pt x="313" y="113"/>
                    </a:lnTo>
                    <a:lnTo>
                      <a:pt x="327" y="117"/>
                    </a:lnTo>
                    <a:lnTo>
                      <a:pt x="338" y="120"/>
                    </a:lnTo>
                    <a:lnTo>
                      <a:pt x="355" y="120"/>
                    </a:lnTo>
                    <a:lnTo>
                      <a:pt x="351" y="131"/>
                    </a:lnTo>
                    <a:lnTo>
                      <a:pt x="348" y="137"/>
                    </a:lnTo>
                    <a:lnTo>
                      <a:pt x="365" y="137"/>
                    </a:lnTo>
                    <a:lnTo>
                      <a:pt x="379" y="137"/>
                    </a:lnTo>
                    <a:lnTo>
                      <a:pt x="386" y="144"/>
                    </a:lnTo>
                    <a:lnTo>
                      <a:pt x="396" y="148"/>
                    </a:lnTo>
                    <a:lnTo>
                      <a:pt x="376" y="165"/>
                    </a:lnTo>
                    <a:lnTo>
                      <a:pt x="355" y="172"/>
                    </a:lnTo>
                    <a:lnTo>
                      <a:pt x="344" y="179"/>
                    </a:lnTo>
                    <a:lnTo>
                      <a:pt x="334" y="186"/>
                    </a:lnTo>
                    <a:lnTo>
                      <a:pt x="327" y="179"/>
                    </a:lnTo>
                    <a:lnTo>
                      <a:pt x="320" y="168"/>
                    </a:lnTo>
                    <a:lnTo>
                      <a:pt x="324" y="168"/>
                    </a:lnTo>
                    <a:lnTo>
                      <a:pt x="331" y="168"/>
                    </a:lnTo>
                    <a:lnTo>
                      <a:pt x="331" y="165"/>
                    </a:lnTo>
                    <a:lnTo>
                      <a:pt x="331" y="162"/>
                    </a:lnTo>
                    <a:lnTo>
                      <a:pt x="320" y="162"/>
                    </a:lnTo>
                    <a:lnTo>
                      <a:pt x="310" y="162"/>
                    </a:lnTo>
                    <a:lnTo>
                      <a:pt x="303" y="155"/>
                    </a:lnTo>
                    <a:lnTo>
                      <a:pt x="296" y="151"/>
                    </a:lnTo>
                    <a:lnTo>
                      <a:pt x="289" y="158"/>
                    </a:lnTo>
                    <a:lnTo>
                      <a:pt x="286" y="165"/>
                    </a:lnTo>
                    <a:lnTo>
                      <a:pt x="276" y="165"/>
                    </a:lnTo>
                    <a:lnTo>
                      <a:pt x="276" y="172"/>
                    </a:lnTo>
                    <a:lnTo>
                      <a:pt x="293" y="193"/>
                    </a:lnTo>
                    <a:lnTo>
                      <a:pt x="307" y="213"/>
                    </a:lnTo>
                    <a:lnTo>
                      <a:pt x="307" y="220"/>
                    </a:lnTo>
                    <a:lnTo>
                      <a:pt x="307" y="224"/>
                    </a:lnTo>
                    <a:lnTo>
                      <a:pt x="296" y="230"/>
                    </a:lnTo>
                    <a:lnTo>
                      <a:pt x="286" y="234"/>
                    </a:lnTo>
                    <a:lnTo>
                      <a:pt x="276" y="230"/>
                    </a:lnTo>
                    <a:lnTo>
                      <a:pt x="265" y="227"/>
                    </a:lnTo>
                    <a:lnTo>
                      <a:pt x="255" y="224"/>
                    </a:lnTo>
                    <a:lnTo>
                      <a:pt x="248" y="217"/>
                    </a:lnTo>
                    <a:lnTo>
                      <a:pt x="241" y="217"/>
                    </a:lnTo>
                    <a:lnTo>
                      <a:pt x="255" y="234"/>
                    </a:lnTo>
                    <a:lnTo>
                      <a:pt x="269" y="248"/>
                    </a:lnTo>
                    <a:lnTo>
                      <a:pt x="262" y="251"/>
                    </a:lnTo>
                    <a:lnTo>
                      <a:pt x="255" y="251"/>
                    </a:lnTo>
                    <a:lnTo>
                      <a:pt x="238" y="248"/>
                    </a:lnTo>
                    <a:lnTo>
                      <a:pt x="217" y="244"/>
                    </a:lnTo>
                    <a:lnTo>
                      <a:pt x="196" y="234"/>
                    </a:lnTo>
                    <a:lnTo>
                      <a:pt x="186" y="227"/>
                    </a:lnTo>
                    <a:lnTo>
                      <a:pt x="179" y="210"/>
                    </a:lnTo>
                    <a:lnTo>
                      <a:pt x="169" y="199"/>
                    </a:lnTo>
                    <a:lnTo>
                      <a:pt x="158" y="199"/>
                    </a:lnTo>
                    <a:lnTo>
                      <a:pt x="152" y="196"/>
                    </a:lnTo>
                    <a:lnTo>
                      <a:pt x="145" y="193"/>
                    </a:lnTo>
                    <a:lnTo>
                      <a:pt x="141" y="186"/>
                    </a:lnTo>
                    <a:lnTo>
                      <a:pt x="158" y="182"/>
                    </a:lnTo>
                    <a:lnTo>
                      <a:pt x="176" y="179"/>
                    </a:lnTo>
                    <a:lnTo>
                      <a:pt x="179" y="168"/>
                    </a:lnTo>
                    <a:lnTo>
                      <a:pt x="183" y="162"/>
                    </a:lnTo>
                    <a:lnTo>
                      <a:pt x="196" y="158"/>
                    </a:lnTo>
                    <a:lnTo>
                      <a:pt x="207" y="155"/>
                    </a:lnTo>
                    <a:lnTo>
                      <a:pt x="220" y="155"/>
                    </a:lnTo>
                    <a:lnTo>
                      <a:pt x="224" y="162"/>
                    </a:lnTo>
                    <a:lnTo>
                      <a:pt x="231" y="165"/>
                    </a:lnTo>
                    <a:lnTo>
                      <a:pt x="238" y="165"/>
                    </a:lnTo>
                    <a:lnTo>
                      <a:pt x="248" y="165"/>
                    </a:lnTo>
                    <a:lnTo>
                      <a:pt x="262" y="165"/>
                    </a:lnTo>
                    <a:lnTo>
                      <a:pt x="269" y="162"/>
                    </a:lnTo>
                    <a:lnTo>
                      <a:pt x="269" y="158"/>
                    </a:lnTo>
                    <a:lnTo>
                      <a:pt x="269" y="155"/>
                    </a:lnTo>
                    <a:lnTo>
                      <a:pt x="234" y="148"/>
                    </a:lnTo>
                    <a:lnTo>
                      <a:pt x="224" y="151"/>
                    </a:lnTo>
                    <a:lnTo>
                      <a:pt x="214" y="151"/>
                    </a:lnTo>
                    <a:lnTo>
                      <a:pt x="210" y="151"/>
                    </a:lnTo>
                    <a:lnTo>
                      <a:pt x="207" y="151"/>
                    </a:lnTo>
                    <a:lnTo>
                      <a:pt x="217" y="137"/>
                    </a:lnTo>
                    <a:lnTo>
                      <a:pt x="224" y="124"/>
                    </a:lnTo>
                    <a:lnTo>
                      <a:pt x="224" y="120"/>
                    </a:lnTo>
                    <a:lnTo>
                      <a:pt x="224" y="113"/>
                    </a:lnTo>
                    <a:lnTo>
                      <a:pt x="210" y="110"/>
                    </a:lnTo>
                    <a:lnTo>
                      <a:pt x="200" y="103"/>
                    </a:lnTo>
                    <a:lnTo>
                      <a:pt x="189" y="93"/>
                    </a:lnTo>
                    <a:lnTo>
                      <a:pt x="186" y="82"/>
                    </a:lnTo>
                    <a:lnTo>
                      <a:pt x="172" y="79"/>
                    </a:lnTo>
                    <a:lnTo>
                      <a:pt x="162" y="68"/>
                    </a:lnTo>
                    <a:lnTo>
                      <a:pt x="155" y="68"/>
                    </a:lnTo>
                    <a:lnTo>
                      <a:pt x="152" y="75"/>
                    </a:lnTo>
                    <a:lnTo>
                      <a:pt x="148" y="82"/>
                    </a:lnTo>
                    <a:lnTo>
                      <a:pt x="148" y="86"/>
                    </a:lnTo>
                    <a:lnTo>
                      <a:pt x="134" y="86"/>
                    </a:lnTo>
                    <a:lnTo>
                      <a:pt x="114" y="79"/>
                    </a:lnTo>
                    <a:lnTo>
                      <a:pt x="96" y="75"/>
                    </a:lnTo>
                    <a:lnTo>
                      <a:pt x="79" y="72"/>
                    </a:lnTo>
                    <a:lnTo>
                      <a:pt x="62" y="72"/>
                    </a:lnTo>
                    <a:lnTo>
                      <a:pt x="48" y="79"/>
                    </a:lnTo>
                    <a:lnTo>
                      <a:pt x="38" y="82"/>
                    </a:lnTo>
                    <a:lnTo>
                      <a:pt x="31" y="79"/>
                    </a:lnTo>
                    <a:lnTo>
                      <a:pt x="27" y="72"/>
                    </a:lnTo>
                    <a:lnTo>
                      <a:pt x="21" y="75"/>
                    </a:lnTo>
                    <a:lnTo>
                      <a:pt x="14" y="75"/>
                    </a:lnTo>
                    <a:lnTo>
                      <a:pt x="7" y="75"/>
                    </a:lnTo>
                    <a:lnTo>
                      <a:pt x="0" y="68"/>
                    </a:lnTo>
                    <a:lnTo>
                      <a:pt x="10" y="65"/>
                    </a:lnTo>
                    <a:lnTo>
                      <a:pt x="17" y="62"/>
                    </a:lnTo>
                    <a:lnTo>
                      <a:pt x="27" y="65"/>
                    </a:lnTo>
                    <a:lnTo>
                      <a:pt x="34" y="65"/>
                    </a:lnTo>
                    <a:lnTo>
                      <a:pt x="34" y="62"/>
                    </a:lnTo>
                    <a:lnTo>
                      <a:pt x="34" y="55"/>
                    </a:lnTo>
                    <a:lnTo>
                      <a:pt x="31" y="55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71" name="Freeform 492"/>
              <p:cNvSpPr>
                <a:spLocks/>
              </p:cNvSpPr>
              <p:nvPr/>
            </p:nvSpPr>
            <p:spPr bwMode="auto">
              <a:xfrm>
                <a:off x="3306320" y="2806931"/>
                <a:ext cx="170077" cy="85039"/>
              </a:xfrm>
              <a:custGeom>
                <a:avLst/>
                <a:gdLst>
                  <a:gd name="T0" fmla="*/ 0 w 100"/>
                  <a:gd name="T1" fmla="*/ 66 h 52"/>
                  <a:gd name="T2" fmla="*/ 3 w 100"/>
                  <a:gd name="T3" fmla="*/ 78 h 52"/>
                  <a:gd name="T4" fmla="*/ 22 w 100"/>
                  <a:gd name="T5" fmla="*/ 86 h 52"/>
                  <a:gd name="T6" fmla="*/ 36 w 100"/>
                  <a:gd name="T7" fmla="*/ 90 h 52"/>
                  <a:gd name="T8" fmla="*/ 52 w 100"/>
                  <a:gd name="T9" fmla="*/ 90 h 52"/>
                  <a:gd name="T10" fmla="*/ 92 w 100"/>
                  <a:gd name="T11" fmla="*/ 78 h 52"/>
                  <a:gd name="T12" fmla="*/ 129 w 100"/>
                  <a:gd name="T13" fmla="*/ 66 h 52"/>
                  <a:gd name="T14" fmla="*/ 157 w 100"/>
                  <a:gd name="T15" fmla="*/ 72 h 52"/>
                  <a:gd name="T16" fmla="*/ 189 w 100"/>
                  <a:gd name="T17" fmla="*/ 86 h 52"/>
                  <a:gd name="T18" fmla="*/ 220 w 100"/>
                  <a:gd name="T19" fmla="*/ 86 h 52"/>
                  <a:gd name="T20" fmla="*/ 220 w 100"/>
                  <a:gd name="T21" fmla="*/ 72 h 52"/>
                  <a:gd name="T22" fmla="*/ 210 w 100"/>
                  <a:gd name="T23" fmla="*/ 66 h 52"/>
                  <a:gd name="T24" fmla="*/ 197 w 100"/>
                  <a:gd name="T25" fmla="*/ 66 h 52"/>
                  <a:gd name="T26" fmla="*/ 204 w 100"/>
                  <a:gd name="T27" fmla="*/ 54 h 52"/>
                  <a:gd name="T28" fmla="*/ 210 w 100"/>
                  <a:gd name="T29" fmla="*/ 49 h 52"/>
                  <a:gd name="T30" fmla="*/ 152 w 100"/>
                  <a:gd name="T31" fmla="*/ 24 h 52"/>
                  <a:gd name="T32" fmla="*/ 113 w 100"/>
                  <a:gd name="T33" fmla="*/ 0 h 52"/>
                  <a:gd name="T34" fmla="*/ 52 w 100"/>
                  <a:gd name="T35" fmla="*/ 32 h 52"/>
                  <a:gd name="T36" fmla="*/ 0 w 100"/>
                  <a:gd name="T37" fmla="*/ 66 h 5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00" h="52">
                    <a:moveTo>
                      <a:pt x="0" y="38"/>
                    </a:moveTo>
                    <a:lnTo>
                      <a:pt x="3" y="45"/>
                    </a:lnTo>
                    <a:lnTo>
                      <a:pt x="10" y="49"/>
                    </a:lnTo>
                    <a:lnTo>
                      <a:pt x="17" y="52"/>
                    </a:lnTo>
                    <a:lnTo>
                      <a:pt x="24" y="52"/>
                    </a:lnTo>
                    <a:lnTo>
                      <a:pt x="41" y="45"/>
                    </a:lnTo>
                    <a:lnTo>
                      <a:pt x="59" y="38"/>
                    </a:lnTo>
                    <a:lnTo>
                      <a:pt x="72" y="42"/>
                    </a:lnTo>
                    <a:lnTo>
                      <a:pt x="86" y="49"/>
                    </a:lnTo>
                    <a:lnTo>
                      <a:pt x="100" y="49"/>
                    </a:lnTo>
                    <a:lnTo>
                      <a:pt x="100" y="42"/>
                    </a:lnTo>
                    <a:lnTo>
                      <a:pt x="96" y="38"/>
                    </a:lnTo>
                    <a:lnTo>
                      <a:pt x="90" y="38"/>
                    </a:lnTo>
                    <a:lnTo>
                      <a:pt x="93" y="31"/>
                    </a:lnTo>
                    <a:lnTo>
                      <a:pt x="96" y="28"/>
                    </a:lnTo>
                    <a:lnTo>
                      <a:pt x="69" y="14"/>
                    </a:lnTo>
                    <a:lnTo>
                      <a:pt x="52" y="0"/>
                    </a:lnTo>
                    <a:lnTo>
                      <a:pt x="24" y="1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72" name="Freeform 493"/>
              <p:cNvSpPr>
                <a:spLocks/>
              </p:cNvSpPr>
              <p:nvPr/>
            </p:nvSpPr>
            <p:spPr bwMode="auto">
              <a:xfrm>
                <a:off x="3306320" y="2806931"/>
                <a:ext cx="170077" cy="85039"/>
              </a:xfrm>
              <a:custGeom>
                <a:avLst/>
                <a:gdLst>
                  <a:gd name="T0" fmla="*/ 0 w 100"/>
                  <a:gd name="T1" fmla="*/ 66 h 52"/>
                  <a:gd name="T2" fmla="*/ 3 w 100"/>
                  <a:gd name="T3" fmla="*/ 78 h 52"/>
                  <a:gd name="T4" fmla="*/ 22 w 100"/>
                  <a:gd name="T5" fmla="*/ 86 h 52"/>
                  <a:gd name="T6" fmla="*/ 36 w 100"/>
                  <a:gd name="T7" fmla="*/ 90 h 52"/>
                  <a:gd name="T8" fmla="*/ 52 w 100"/>
                  <a:gd name="T9" fmla="*/ 90 h 52"/>
                  <a:gd name="T10" fmla="*/ 92 w 100"/>
                  <a:gd name="T11" fmla="*/ 78 h 52"/>
                  <a:gd name="T12" fmla="*/ 129 w 100"/>
                  <a:gd name="T13" fmla="*/ 66 h 52"/>
                  <a:gd name="T14" fmla="*/ 157 w 100"/>
                  <a:gd name="T15" fmla="*/ 72 h 52"/>
                  <a:gd name="T16" fmla="*/ 189 w 100"/>
                  <a:gd name="T17" fmla="*/ 86 h 52"/>
                  <a:gd name="T18" fmla="*/ 189 w 100"/>
                  <a:gd name="T19" fmla="*/ 86 h 52"/>
                  <a:gd name="T20" fmla="*/ 220 w 100"/>
                  <a:gd name="T21" fmla="*/ 86 h 52"/>
                  <a:gd name="T22" fmla="*/ 220 w 100"/>
                  <a:gd name="T23" fmla="*/ 72 h 52"/>
                  <a:gd name="T24" fmla="*/ 220 w 100"/>
                  <a:gd name="T25" fmla="*/ 72 h 52"/>
                  <a:gd name="T26" fmla="*/ 210 w 100"/>
                  <a:gd name="T27" fmla="*/ 66 h 52"/>
                  <a:gd name="T28" fmla="*/ 197 w 100"/>
                  <a:gd name="T29" fmla="*/ 66 h 52"/>
                  <a:gd name="T30" fmla="*/ 204 w 100"/>
                  <a:gd name="T31" fmla="*/ 54 h 52"/>
                  <a:gd name="T32" fmla="*/ 210 w 100"/>
                  <a:gd name="T33" fmla="*/ 49 h 52"/>
                  <a:gd name="T34" fmla="*/ 152 w 100"/>
                  <a:gd name="T35" fmla="*/ 24 h 52"/>
                  <a:gd name="T36" fmla="*/ 113 w 100"/>
                  <a:gd name="T37" fmla="*/ 0 h 52"/>
                  <a:gd name="T38" fmla="*/ 52 w 100"/>
                  <a:gd name="T39" fmla="*/ 32 h 52"/>
                  <a:gd name="T40" fmla="*/ 0 w 100"/>
                  <a:gd name="T41" fmla="*/ 66 h 52"/>
                  <a:gd name="T42" fmla="*/ 0 w 100"/>
                  <a:gd name="T43" fmla="*/ 66 h 52"/>
                  <a:gd name="T44" fmla="*/ 0 w 100"/>
                  <a:gd name="T45" fmla="*/ 66 h 5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0" h="52">
                    <a:moveTo>
                      <a:pt x="0" y="38"/>
                    </a:moveTo>
                    <a:lnTo>
                      <a:pt x="3" y="45"/>
                    </a:lnTo>
                    <a:lnTo>
                      <a:pt x="10" y="49"/>
                    </a:lnTo>
                    <a:lnTo>
                      <a:pt x="17" y="52"/>
                    </a:lnTo>
                    <a:lnTo>
                      <a:pt x="24" y="52"/>
                    </a:lnTo>
                    <a:lnTo>
                      <a:pt x="41" y="45"/>
                    </a:lnTo>
                    <a:lnTo>
                      <a:pt x="59" y="38"/>
                    </a:lnTo>
                    <a:lnTo>
                      <a:pt x="72" y="42"/>
                    </a:lnTo>
                    <a:lnTo>
                      <a:pt x="86" y="49"/>
                    </a:lnTo>
                    <a:lnTo>
                      <a:pt x="100" y="49"/>
                    </a:lnTo>
                    <a:lnTo>
                      <a:pt x="100" y="42"/>
                    </a:lnTo>
                    <a:lnTo>
                      <a:pt x="96" y="38"/>
                    </a:lnTo>
                    <a:lnTo>
                      <a:pt x="90" y="38"/>
                    </a:lnTo>
                    <a:lnTo>
                      <a:pt x="93" y="31"/>
                    </a:lnTo>
                    <a:lnTo>
                      <a:pt x="96" y="28"/>
                    </a:lnTo>
                    <a:lnTo>
                      <a:pt x="69" y="14"/>
                    </a:lnTo>
                    <a:lnTo>
                      <a:pt x="52" y="0"/>
                    </a:lnTo>
                    <a:lnTo>
                      <a:pt x="24" y="18"/>
                    </a:lnTo>
                    <a:lnTo>
                      <a:pt x="0" y="38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73" name="Freeform 494"/>
              <p:cNvSpPr>
                <a:spLocks/>
              </p:cNvSpPr>
              <p:nvPr/>
            </p:nvSpPr>
            <p:spPr bwMode="auto">
              <a:xfrm>
                <a:off x="3573371" y="2818865"/>
                <a:ext cx="76088" cy="38789"/>
              </a:xfrm>
              <a:custGeom>
                <a:avLst/>
                <a:gdLst>
                  <a:gd name="T0" fmla="*/ 0 w 45"/>
                  <a:gd name="T1" fmla="*/ 22 h 24"/>
                  <a:gd name="T2" fmla="*/ 14 w 45"/>
                  <a:gd name="T3" fmla="*/ 34 h 24"/>
                  <a:gd name="T4" fmla="*/ 37 w 45"/>
                  <a:gd name="T5" fmla="*/ 39 h 24"/>
                  <a:gd name="T6" fmla="*/ 59 w 45"/>
                  <a:gd name="T7" fmla="*/ 34 h 24"/>
                  <a:gd name="T8" fmla="*/ 80 w 45"/>
                  <a:gd name="T9" fmla="*/ 28 h 24"/>
                  <a:gd name="T10" fmla="*/ 88 w 45"/>
                  <a:gd name="T11" fmla="*/ 17 h 24"/>
                  <a:gd name="T12" fmla="*/ 96 w 45"/>
                  <a:gd name="T13" fmla="*/ 0 h 24"/>
                  <a:gd name="T14" fmla="*/ 66 w 45"/>
                  <a:gd name="T15" fmla="*/ 0 h 24"/>
                  <a:gd name="T16" fmla="*/ 37 w 45"/>
                  <a:gd name="T17" fmla="*/ 4 h 24"/>
                  <a:gd name="T18" fmla="*/ 10 w 45"/>
                  <a:gd name="T19" fmla="*/ 13 h 24"/>
                  <a:gd name="T20" fmla="*/ 0 w 45"/>
                  <a:gd name="T21" fmla="*/ 22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5" h="24">
                    <a:moveTo>
                      <a:pt x="0" y="14"/>
                    </a:moveTo>
                    <a:lnTo>
                      <a:pt x="7" y="21"/>
                    </a:lnTo>
                    <a:lnTo>
                      <a:pt x="18" y="24"/>
                    </a:lnTo>
                    <a:lnTo>
                      <a:pt x="28" y="21"/>
                    </a:lnTo>
                    <a:lnTo>
                      <a:pt x="38" y="17"/>
                    </a:lnTo>
                    <a:lnTo>
                      <a:pt x="42" y="11"/>
                    </a:lnTo>
                    <a:lnTo>
                      <a:pt x="45" y="0"/>
                    </a:lnTo>
                    <a:lnTo>
                      <a:pt x="31" y="0"/>
                    </a:lnTo>
                    <a:lnTo>
                      <a:pt x="18" y="4"/>
                    </a:lnTo>
                    <a:lnTo>
                      <a:pt x="4" y="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74" name="Freeform 495"/>
              <p:cNvSpPr>
                <a:spLocks/>
              </p:cNvSpPr>
              <p:nvPr/>
            </p:nvSpPr>
            <p:spPr bwMode="auto">
              <a:xfrm>
                <a:off x="3573371" y="2818865"/>
                <a:ext cx="76088" cy="38789"/>
              </a:xfrm>
              <a:custGeom>
                <a:avLst/>
                <a:gdLst>
                  <a:gd name="T0" fmla="*/ 0 w 45"/>
                  <a:gd name="T1" fmla="*/ 22 h 24"/>
                  <a:gd name="T2" fmla="*/ 14 w 45"/>
                  <a:gd name="T3" fmla="*/ 34 h 24"/>
                  <a:gd name="T4" fmla="*/ 37 w 45"/>
                  <a:gd name="T5" fmla="*/ 39 h 24"/>
                  <a:gd name="T6" fmla="*/ 59 w 45"/>
                  <a:gd name="T7" fmla="*/ 34 h 24"/>
                  <a:gd name="T8" fmla="*/ 80 w 45"/>
                  <a:gd name="T9" fmla="*/ 28 h 24"/>
                  <a:gd name="T10" fmla="*/ 88 w 45"/>
                  <a:gd name="T11" fmla="*/ 17 h 24"/>
                  <a:gd name="T12" fmla="*/ 96 w 45"/>
                  <a:gd name="T13" fmla="*/ 0 h 24"/>
                  <a:gd name="T14" fmla="*/ 66 w 45"/>
                  <a:gd name="T15" fmla="*/ 0 h 24"/>
                  <a:gd name="T16" fmla="*/ 37 w 45"/>
                  <a:gd name="T17" fmla="*/ 4 h 24"/>
                  <a:gd name="T18" fmla="*/ 10 w 45"/>
                  <a:gd name="T19" fmla="*/ 13 h 24"/>
                  <a:gd name="T20" fmla="*/ 0 w 45"/>
                  <a:gd name="T21" fmla="*/ 22 h 24"/>
                  <a:gd name="T22" fmla="*/ 0 w 45"/>
                  <a:gd name="T23" fmla="*/ 22 h 24"/>
                  <a:gd name="T24" fmla="*/ 0 w 45"/>
                  <a:gd name="T25" fmla="*/ 22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5" h="24">
                    <a:moveTo>
                      <a:pt x="0" y="14"/>
                    </a:moveTo>
                    <a:lnTo>
                      <a:pt x="7" y="21"/>
                    </a:lnTo>
                    <a:lnTo>
                      <a:pt x="18" y="24"/>
                    </a:lnTo>
                    <a:lnTo>
                      <a:pt x="28" y="21"/>
                    </a:lnTo>
                    <a:lnTo>
                      <a:pt x="38" y="17"/>
                    </a:lnTo>
                    <a:lnTo>
                      <a:pt x="42" y="11"/>
                    </a:lnTo>
                    <a:lnTo>
                      <a:pt x="45" y="0"/>
                    </a:lnTo>
                    <a:lnTo>
                      <a:pt x="31" y="0"/>
                    </a:lnTo>
                    <a:lnTo>
                      <a:pt x="18" y="4"/>
                    </a:lnTo>
                    <a:lnTo>
                      <a:pt x="4" y="7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75" name="Freeform 496"/>
              <p:cNvSpPr>
                <a:spLocks/>
              </p:cNvSpPr>
              <p:nvPr/>
            </p:nvSpPr>
            <p:spPr bwMode="auto">
              <a:xfrm>
                <a:off x="3661394" y="2705480"/>
                <a:ext cx="71612" cy="38789"/>
              </a:xfrm>
              <a:custGeom>
                <a:avLst/>
                <a:gdLst>
                  <a:gd name="T0" fmla="*/ 0 w 42"/>
                  <a:gd name="T1" fmla="*/ 34 h 24"/>
                  <a:gd name="T2" fmla="*/ 15 w 42"/>
                  <a:gd name="T3" fmla="*/ 39 h 24"/>
                  <a:gd name="T4" fmla="*/ 31 w 42"/>
                  <a:gd name="T5" fmla="*/ 34 h 24"/>
                  <a:gd name="T6" fmla="*/ 63 w 42"/>
                  <a:gd name="T7" fmla="*/ 34 h 24"/>
                  <a:gd name="T8" fmla="*/ 94 w 42"/>
                  <a:gd name="T9" fmla="*/ 17 h 24"/>
                  <a:gd name="T10" fmla="*/ 94 w 42"/>
                  <a:gd name="T11" fmla="*/ 0 h 24"/>
                  <a:gd name="T12" fmla="*/ 80 w 42"/>
                  <a:gd name="T13" fmla="*/ 4 h 24"/>
                  <a:gd name="T14" fmla="*/ 46 w 42"/>
                  <a:gd name="T15" fmla="*/ 13 h 24"/>
                  <a:gd name="T16" fmla="*/ 25 w 42"/>
                  <a:gd name="T17" fmla="*/ 22 h 24"/>
                  <a:gd name="T18" fmla="*/ 0 w 42"/>
                  <a:gd name="T19" fmla="*/ 34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2" h="24">
                    <a:moveTo>
                      <a:pt x="0" y="21"/>
                    </a:moveTo>
                    <a:lnTo>
                      <a:pt x="7" y="24"/>
                    </a:lnTo>
                    <a:lnTo>
                      <a:pt x="14" y="21"/>
                    </a:lnTo>
                    <a:lnTo>
                      <a:pt x="28" y="21"/>
                    </a:lnTo>
                    <a:lnTo>
                      <a:pt x="42" y="11"/>
                    </a:lnTo>
                    <a:lnTo>
                      <a:pt x="42" y="0"/>
                    </a:lnTo>
                    <a:lnTo>
                      <a:pt x="35" y="4"/>
                    </a:lnTo>
                    <a:lnTo>
                      <a:pt x="21" y="7"/>
                    </a:lnTo>
                    <a:lnTo>
                      <a:pt x="11" y="1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76" name="Freeform 497"/>
              <p:cNvSpPr>
                <a:spLocks/>
              </p:cNvSpPr>
              <p:nvPr/>
            </p:nvSpPr>
            <p:spPr bwMode="auto">
              <a:xfrm>
                <a:off x="3661394" y="2705480"/>
                <a:ext cx="71612" cy="38789"/>
              </a:xfrm>
              <a:custGeom>
                <a:avLst/>
                <a:gdLst>
                  <a:gd name="T0" fmla="*/ 0 w 42"/>
                  <a:gd name="T1" fmla="*/ 34 h 24"/>
                  <a:gd name="T2" fmla="*/ 15 w 42"/>
                  <a:gd name="T3" fmla="*/ 39 h 24"/>
                  <a:gd name="T4" fmla="*/ 31 w 42"/>
                  <a:gd name="T5" fmla="*/ 34 h 24"/>
                  <a:gd name="T6" fmla="*/ 63 w 42"/>
                  <a:gd name="T7" fmla="*/ 34 h 24"/>
                  <a:gd name="T8" fmla="*/ 94 w 42"/>
                  <a:gd name="T9" fmla="*/ 17 h 24"/>
                  <a:gd name="T10" fmla="*/ 94 w 42"/>
                  <a:gd name="T11" fmla="*/ 17 h 24"/>
                  <a:gd name="T12" fmla="*/ 94 w 42"/>
                  <a:gd name="T13" fmla="*/ 0 h 24"/>
                  <a:gd name="T14" fmla="*/ 94 w 42"/>
                  <a:gd name="T15" fmla="*/ 0 h 24"/>
                  <a:gd name="T16" fmla="*/ 80 w 42"/>
                  <a:gd name="T17" fmla="*/ 4 h 24"/>
                  <a:gd name="T18" fmla="*/ 46 w 42"/>
                  <a:gd name="T19" fmla="*/ 13 h 24"/>
                  <a:gd name="T20" fmla="*/ 25 w 42"/>
                  <a:gd name="T21" fmla="*/ 22 h 24"/>
                  <a:gd name="T22" fmla="*/ 0 w 42"/>
                  <a:gd name="T23" fmla="*/ 34 h 24"/>
                  <a:gd name="T24" fmla="*/ 0 w 42"/>
                  <a:gd name="T25" fmla="*/ 34 h 24"/>
                  <a:gd name="T26" fmla="*/ 0 w 42"/>
                  <a:gd name="T27" fmla="*/ 34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" h="24">
                    <a:moveTo>
                      <a:pt x="0" y="21"/>
                    </a:moveTo>
                    <a:lnTo>
                      <a:pt x="7" y="24"/>
                    </a:lnTo>
                    <a:lnTo>
                      <a:pt x="14" y="21"/>
                    </a:lnTo>
                    <a:lnTo>
                      <a:pt x="28" y="21"/>
                    </a:lnTo>
                    <a:lnTo>
                      <a:pt x="42" y="11"/>
                    </a:lnTo>
                    <a:lnTo>
                      <a:pt x="42" y="0"/>
                    </a:lnTo>
                    <a:lnTo>
                      <a:pt x="35" y="4"/>
                    </a:lnTo>
                    <a:lnTo>
                      <a:pt x="21" y="7"/>
                    </a:lnTo>
                    <a:lnTo>
                      <a:pt x="11" y="14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77" name="Freeform 498"/>
              <p:cNvSpPr>
                <a:spLocks/>
              </p:cNvSpPr>
              <p:nvPr/>
            </p:nvSpPr>
            <p:spPr bwMode="auto">
              <a:xfrm>
                <a:off x="3312288" y="2518991"/>
                <a:ext cx="156649" cy="61169"/>
              </a:xfrm>
              <a:custGeom>
                <a:avLst/>
                <a:gdLst>
                  <a:gd name="T0" fmla="*/ 23 w 93"/>
                  <a:gd name="T1" fmla="*/ 68 h 37"/>
                  <a:gd name="T2" fmla="*/ 10 w 93"/>
                  <a:gd name="T3" fmla="*/ 68 h 37"/>
                  <a:gd name="T4" fmla="*/ 0 w 93"/>
                  <a:gd name="T5" fmla="*/ 58 h 37"/>
                  <a:gd name="T6" fmla="*/ 10 w 93"/>
                  <a:gd name="T7" fmla="*/ 45 h 37"/>
                  <a:gd name="T8" fmla="*/ 14 w 93"/>
                  <a:gd name="T9" fmla="*/ 31 h 37"/>
                  <a:gd name="T10" fmla="*/ 29 w 93"/>
                  <a:gd name="T11" fmla="*/ 18 h 37"/>
                  <a:gd name="T12" fmla="*/ 43 w 93"/>
                  <a:gd name="T13" fmla="*/ 12 h 37"/>
                  <a:gd name="T14" fmla="*/ 87 w 93"/>
                  <a:gd name="T15" fmla="*/ 3 h 37"/>
                  <a:gd name="T16" fmla="*/ 115 w 93"/>
                  <a:gd name="T17" fmla="*/ 0 h 37"/>
                  <a:gd name="T18" fmla="*/ 158 w 93"/>
                  <a:gd name="T19" fmla="*/ 0 h 37"/>
                  <a:gd name="T20" fmla="*/ 192 w 93"/>
                  <a:gd name="T21" fmla="*/ 0 h 37"/>
                  <a:gd name="T22" fmla="*/ 187 w 93"/>
                  <a:gd name="T23" fmla="*/ 18 h 37"/>
                  <a:gd name="T24" fmla="*/ 158 w 93"/>
                  <a:gd name="T25" fmla="*/ 31 h 37"/>
                  <a:gd name="T26" fmla="*/ 128 w 93"/>
                  <a:gd name="T27" fmla="*/ 45 h 37"/>
                  <a:gd name="T28" fmla="*/ 100 w 93"/>
                  <a:gd name="T29" fmla="*/ 50 h 37"/>
                  <a:gd name="T30" fmla="*/ 87 w 93"/>
                  <a:gd name="T31" fmla="*/ 50 h 37"/>
                  <a:gd name="T32" fmla="*/ 73 w 93"/>
                  <a:gd name="T33" fmla="*/ 50 h 37"/>
                  <a:gd name="T34" fmla="*/ 52 w 93"/>
                  <a:gd name="T35" fmla="*/ 58 h 37"/>
                  <a:gd name="T36" fmla="*/ 23 w 93"/>
                  <a:gd name="T37" fmla="*/ 68 h 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3" h="37">
                    <a:moveTo>
                      <a:pt x="11" y="37"/>
                    </a:moveTo>
                    <a:lnTo>
                      <a:pt x="4" y="37"/>
                    </a:lnTo>
                    <a:lnTo>
                      <a:pt x="0" y="31"/>
                    </a:lnTo>
                    <a:lnTo>
                      <a:pt x="4" y="24"/>
                    </a:lnTo>
                    <a:lnTo>
                      <a:pt x="7" y="17"/>
                    </a:lnTo>
                    <a:lnTo>
                      <a:pt x="14" y="10"/>
                    </a:lnTo>
                    <a:lnTo>
                      <a:pt x="21" y="6"/>
                    </a:lnTo>
                    <a:lnTo>
                      <a:pt x="42" y="3"/>
                    </a:lnTo>
                    <a:lnTo>
                      <a:pt x="56" y="0"/>
                    </a:lnTo>
                    <a:lnTo>
                      <a:pt x="76" y="0"/>
                    </a:lnTo>
                    <a:lnTo>
                      <a:pt x="93" y="0"/>
                    </a:lnTo>
                    <a:lnTo>
                      <a:pt x="90" y="10"/>
                    </a:lnTo>
                    <a:lnTo>
                      <a:pt x="76" y="17"/>
                    </a:lnTo>
                    <a:lnTo>
                      <a:pt x="62" y="24"/>
                    </a:lnTo>
                    <a:lnTo>
                      <a:pt x="49" y="27"/>
                    </a:lnTo>
                    <a:lnTo>
                      <a:pt x="42" y="27"/>
                    </a:lnTo>
                    <a:lnTo>
                      <a:pt x="35" y="27"/>
                    </a:lnTo>
                    <a:lnTo>
                      <a:pt x="25" y="31"/>
                    </a:lnTo>
                    <a:lnTo>
                      <a:pt x="11" y="37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78" name="Freeform 499"/>
              <p:cNvSpPr>
                <a:spLocks/>
              </p:cNvSpPr>
              <p:nvPr/>
            </p:nvSpPr>
            <p:spPr bwMode="auto">
              <a:xfrm>
                <a:off x="3312288" y="2518991"/>
                <a:ext cx="156649" cy="61169"/>
              </a:xfrm>
              <a:custGeom>
                <a:avLst/>
                <a:gdLst>
                  <a:gd name="T0" fmla="*/ 23 w 93"/>
                  <a:gd name="T1" fmla="*/ 68 h 37"/>
                  <a:gd name="T2" fmla="*/ 10 w 93"/>
                  <a:gd name="T3" fmla="*/ 68 h 37"/>
                  <a:gd name="T4" fmla="*/ 0 w 93"/>
                  <a:gd name="T5" fmla="*/ 58 h 37"/>
                  <a:gd name="T6" fmla="*/ 10 w 93"/>
                  <a:gd name="T7" fmla="*/ 45 h 37"/>
                  <a:gd name="T8" fmla="*/ 14 w 93"/>
                  <a:gd name="T9" fmla="*/ 31 h 37"/>
                  <a:gd name="T10" fmla="*/ 29 w 93"/>
                  <a:gd name="T11" fmla="*/ 18 h 37"/>
                  <a:gd name="T12" fmla="*/ 43 w 93"/>
                  <a:gd name="T13" fmla="*/ 12 h 37"/>
                  <a:gd name="T14" fmla="*/ 87 w 93"/>
                  <a:gd name="T15" fmla="*/ 3 h 37"/>
                  <a:gd name="T16" fmla="*/ 115 w 93"/>
                  <a:gd name="T17" fmla="*/ 0 h 37"/>
                  <a:gd name="T18" fmla="*/ 158 w 93"/>
                  <a:gd name="T19" fmla="*/ 0 h 37"/>
                  <a:gd name="T20" fmla="*/ 192 w 93"/>
                  <a:gd name="T21" fmla="*/ 0 h 37"/>
                  <a:gd name="T22" fmla="*/ 187 w 93"/>
                  <a:gd name="T23" fmla="*/ 18 h 37"/>
                  <a:gd name="T24" fmla="*/ 158 w 93"/>
                  <a:gd name="T25" fmla="*/ 31 h 37"/>
                  <a:gd name="T26" fmla="*/ 128 w 93"/>
                  <a:gd name="T27" fmla="*/ 45 h 37"/>
                  <a:gd name="T28" fmla="*/ 100 w 93"/>
                  <a:gd name="T29" fmla="*/ 50 h 37"/>
                  <a:gd name="T30" fmla="*/ 87 w 93"/>
                  <a:gd name="T31" fmla="*/ 50 h 37"/>
                  <a:gd name="T32" fmla="*/ 73 w 93"/>
                  <a:gd name="T33" fmla="*/ 50 h 37"/>
                  <a:gd name="T34" fmla="*/ 52 w 93"/>
                  <a:gd name="T35" fmla="*/ 58 h 37"/>
                  <a:gd name="T36" fmla="*/ 23 w 93"/>
                  <a:gd name="T37" fmla="*/ 68 h 37"/>
                  <a:gd name="T38" fmla="*/ 23 w 93"/>
                  <a:gd name="T39" fmla="*/ 68 h 37"/>
                  <a:gd name="T40" fmla="*/ 23 w 93"/>
                  <a:gd name="T41" fmla="*/ 68 h 3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3" h="37">
                    <a:moveTo>
                      <a:pt x="11" y="37"/>
                    </a:moveTo>
                    <a:lnTo>
                      <a:pt x="4" y="37"/>
                    </a:lnTo>
                    <a:lnTo>
                      <a:pt x="0" y="31"/>
                    </a:lnTo>
                    <a:lnTo>
                      <a:pt x="4" y="24"/>
                    </a:lnTo>
                    <a:lnTo>
                      <a:pt x="7" y="17"/>
                    </a:lnTo>
                    <a:lnTo>
                      <a:pt x="14" y="10"/>
                    </a:lnTo>
                    <a:lnTo>
                      <a:pt x="21" y="6"/>
                    </a:lnTo>
                    <a:lnTo>
                      <a:pt x="42" y="3"/>
                    </a:lnTo>
                    <a:lnTo>
                      <a:pt x="56" y="0"/>
                    </a:lnTo>
                    <a:lnTo>
                      <a:pt x="76" y="0"/>
                    </a:lnTo>
                    <a:lnTo>
                      <a:pt x="93" y="0"/>
                    </a:lnTo>
                    <a:lnTo>
                      <a:pt x="90" y="10"/>
                    </a:lnTo>
                    <a:lnTo>
                      <a:pt x="76" y="17"/>
                    </a:lnTo>
                    <a:lnTo>
                      <a:pt x="62" y="24"/>
                    </a:lnTo>
                    <a:lnTo>
                      <a:pt x="49" y="27"/>
                    </a:lnTo>
                    <a:lnTo>
                      <a:pt x="42" y="27"/>
                    </a:lnTo>
                    <a:lnTo>
                      <a:pt x="35" y="27"/>
                    </a:lnTo>
                    <a:lnTo>
                      <a:pt x="25" y="31"/>
                    </a:lnTo>
                    <a:lnTo>
                      <a:pt x="11" y="37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79" name="Freeform 500"/>
              <p:cNvSpPr>
                <a:spLocks/>
              </p:cNvSpPr>
              <p:nvPr/>
            </p:nvSpPr>
            <p:spPr bwMode="auto">
              <a:xfrm>
                <a:off x="3137735" y="2523468"/>
                <a:ext cx="152175" cy="86530"/>
              </a:xfrm>
              <a:custGeom>
                <a:avLst/>
                <a:gdLst>
                  <a:gd name="T0" fmla="*/ 36 w 90"/>
                  <a:gd name="T1" fmla="*/ 73 h 52"/>
                  <a:gd name="T2" fmla="*/ 14 w 90"/>
                  <a:gd name="T3" fmla="*/ 65 h 52"/>
                  <a:gd name="T4" fmla="*/ 0 w 90"/>
                  <a:gd name="T5" fmla="*/ 61 h 52"/>
                  <a:gd name="T6" fmla="*/ 0 w 90"/>
                  <a:gd name="T7" fmla="*/ 46 h 52"/>
                  <a:gd name="T8" fmla="*/ 3 w 90"/>
                  <a:gd name="T9" fmla="*/ 40 h 52"/>
                  <a:gd name="T10" fmla="*/ 20 w 90"/>
                  <a:gd name="T11" fmla="*/ 32 h 52"/>
                  <a:gd name="T12" fmla="*/ 36 w 90"/>
                  <a:gd name="T13" fmla="*/ 32 h 52"/>
                  <a:gd name="T14" fmla="*/ 51 w 90"/>
                  <a:gd name="T15" fmla="*/ 32 h 52"/>
                  <a:gd name="T16" fmla="*/ 86 w 90"/>
                  <a:gd name="T17" fmla="*/ 19 h 52"/>
                  <a:gd name="T18" fmla="*/ 116 w 90"/>
                  <a:gd name="T19" fmla="*/ 0 h 52"/>
                  <a:gd name="T20" fmla="*/ 131 w 90"/>
                  <a:gd name="T21" fmla="*/ 3 h 52"/>
                  <a:gd name="T22" fmla="*/ 145 w 90"/>
                  <a:gd name="T23" fmla="*/ 13 h 52"/>
                  <a:gd name="T24" fmla="*/ 168 w 90"/>
                  <a:gd name="T25" fmla="*/ 3 h 52"/>
                  <a:gd name="T26" fmla="*/ 176 w 90"/>
                  <a:gd name="T27" fmla="*/ 0 h 52"/>
                  <a:gd name="T28" fmla="*/ 190 w 90"/>
                  <a:gd name="T29" fmla="*/ 0 h 52"/>
                  <a:gd name="T30" fmla="*/ 190 w 90"/>
                  <a:gd name="T31" fmla="*/ 13 h 52"/>
                  <a:gd name="T32" fmla="*/ 182 w 90"/>
                  <a:gd name="T33" fmla="*/ 19 h 52"/>
                  <a:gd name="T34" fmla="*/ 176 w 90"/>
                  <a:gd name="T35" fmla="*/ 28 h 52"/>
                  <a:gd name="T36" fmla="*/ 168 w 90"/>
                  <a:gd name="T37" fmla="*/ 28 h 52"/>
                  <a:gd name="T38" fmla="*/ 168 w 90"/>
                  <a:gd name="T39" fmla="*/ 46 h 52"/>
                  <a:gd name="T40" fmla="*/ 168 w 90"/>
                  <a:gd name="T41" fmla="*/ 61 h 52"/>
                  <a:gd name="T42" fmla="*/ 138 w 90"/>
                  <a:gd name="T43" fmla="*/ 73 h 52"/>
                  <a:gd name="T44" fmla="*/ 100 w 90"/>
                  <a:gd name="T45" fmla="*/ 79 h 52"/>
                  <a:gd name="T46" fmla="*/ 74 w 90"/>
                  <a:gd name="T47" fmla="*/ 94 h 52"/>
                  <a:gd name="T48" fmla="*/ 51 w 90"/>
                  <a:gd name="T49" fmla="*/ 100 h 52"/>
                  <a:gd name="T50" fmla="*/ 45 w 90"/>
                  <a:gd name="T51" fmla="*/ 94 h 52"/>
                  <a:gd name="T52" fmla="*/ 36 w 90"/>
                  <a:gd name="T53" fmla="*/ 73 h 5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0" h="52">
                    <a:moveTo>
                      <a:pt x="17" y="38"/>
                    </a:moveTo>
                    <a:lnTo>
                      <a:pt x="7" y="34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3" y="21"/>
                    </a:lnTo>
                    <a:lnTo>
                      <a:pt x="10" y="17"/>
                    </a:lnTo>
                    <a:lnTo>
                      <a:pt x="17" y="17"/>
                    </a:lnTo>
                    <a:lnTo>
                      <a:pt x="24" y="17"/>
                    </a:lnTo>
                    <a:lnTo>
                      <a:pt x="41" y="10"/>
                    </a:lnTo>
                    <a:lnTo>
                      <a:pt x="55" y="0"/>
                    </a:lnTo>
                    <a:lnTo>
                      <a:pt x="62" y="3"/>
                    </a:lnTo>
                    <a:lnTo>
                      <a:pt x="69" y="7"/>
                    </a:lnTo>
                    <a:lnTo>
                      <a:pt x="79" y="3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0" y="7"/>
                    </a:lnTo>
                    <a:lnTo>
                      <a:pt x="86" y="10"/>
                    </a:lnTo>
                    <a:lnTo>
                      <a:pt x="83" y="14"/>
                    </a:lnTo>
                    <a:lnTo>
                      <a:pt x="79" y="14"/>
                    </a:lnTo>
                    <a:lnTo>
                      <a:pt x="79" y="24"/>
                    </a:lnTo>
                    <a:lnTo>
                      <a:pt x="79" y="31"/>
                    </a:lnTo>
                    <a:lnTo>
                      <a:pt x="65" y="38"/>
                    </a:lnTo>
                    <a:lnTo>
                      <a:pt x="48" y="41"/>
                    </a:lnTo>
                    <a:lnTo>
                      <a:pt x="34" y="48"/>
                    </a:lnTo>
                    <a:lnTo>
                      <a:pt x="24" y="52"/>
                    </a:lnTo>
                    <a:lnTo>
                      <a:pt x="21" y="48"/>
                    </a:lnTo>
                    <a:lnTo>
                      <a:pt x="17" y="38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80" name="Freeform 501"/>
              <p:cNvSpPr>
                <a:spLocks/>
              </p:cNvSpPr>
              <p:nvPr/>
            </p:nvSpPr>
            <p:spPr bwMode="auto">
              <a:xfrm>
                <a:off x="3137735" y="2523468"/>
                <a:ext cx="152175" cy="86530"/>
              </a:xfrm>
              <a:custGeom>
                <a:avLst/>
                <a:gdLst>
                  <a:gd name="T0" fmla="*/ 36 w 90"/>
                  <a:gd name="T1" fmla="*/ 73 h 52"/>
                  <a:gd name="T2" fmla="*/ 14 w 90"/>
                  <a:gd name="T3" fmla="*/ 65 h 52"/>
                  <a:gd name="T4" fmla="*/ 0 w 90"/>
                  <a:gd name="T5" fmla="*/ 61 h 52"/>
                  <a:gd name="T6" fmla="*/ 0 w 90"/>
                  <a:gd name="T7" fmla="*/ 61 h 52"/>
                  <a:gd name="T8" fmla="*/ 0 w 90"/>
                  <a:gd name="T9" fmla="*/ 46 h 52"/>
                  <a:gd name="T10" fmla="*/ 0 w 90"/>
                  <a:gd name="T11" fmla="*/ 46 h 52"/>
                  <a:gd name="T12" fmla="*/ 3 w 90"/>
                  <a:gd name="T13" fmla="*/ 40 h 52"/>
                  <a:gd name="T14" fmla="*/ 20 w 90"/>
                  <a:gd name="T15" fmla="*/ 32 h 52"/>
                  <a:gd name="T16" fmla="*/ 36 w 90"/>
                  <a:gd name="T17" fmla="*/ 32 h 52"/>
                  <a:gd name="T18" fmla="*/ 51 w 90"/>
                  <a:gd name="T19" fmla="*/ 32 h 52"/>
                  <a:gd name="T20" fmla="*/ 86 w 90"/>
                  <a:gd name="T21" fmla="*/ 19 h 52"/>
                  <a:gd name="T22" fmla="*/ 116 w 90"/>
                  <a:gd name="T23" fmla="*/ 0 h 52"/>
                  <a:gd name="T24" fmla="*/ 131 w 90"/>
                  <a:gd name="T25" fmla="*/ 3 h 52"/>
                  <a:gd name="T26" fmla="*/ 145 w 90"/>
                  <a:gd name="T27" fmla="*/ 13 h 52"/>
                  <a:gd name="T28" fmla="*/ 168 w 90"/>
                  <a:gd name="T29" fmla="*/ 3 h 52"/>
                  <a:gd name="T30" fmla="*/ 176 w 90"/>
                  <a:gd name="T31" fmla="*/ 0 h 52"/>
                  <a:gd name="T32" fmla="*/ 176 w 90"/>
                  <a:gd name="T33" fmla="*/ 0 h 52"/>
                  <a:gd name="T34" fmla="*/ 190 w 90"/>
                  <a:gd name="T35" fmla="*/ 0 h 52"/>
                  <a:gd name="T36" fmla="*/ 190 w 90"/>
                  <a:gd name="T37" fmla="*/ 0 h 52"/>
                  <a:gd name="T38" fmla="*/ 190 w 90"/>
                  <a:gd name="T39" fmla="*/ 13 h 52"/>
                  <a:gd name="T40" fmla="*/ 182 w 90"/>
                  <a:gd name="T41" fmla="*/ 19 h 52"/>
                  <a:gd name="T42" fmla="*/ 176 w 90"/>
                  <a:gd name="T43" fmla="*/ 28 h 52"/>
                  <a:gd name="T44" fmla="*/ 168 w 90"/>
                  <a:gd name="T45" fmla="*/ 28 h 52"/>
                  <a:gd name="T46" fmla="*/ 168 w 90"/>
                  <a:gd name="T47" fmla="*/ 46 h 52"/>
                  <a:gd name="T48" fmla="*/ 168 w 90"/>
                  <a:gd name="T49" fmla="*/ 61 h 52"/>
                  <a:gd name="T50" fmla="*/ 138 w 90"/>
                  <a:gd name="T51" fmla="*/ 73 h 52"/>
                  <a:gd name="T52" fmla="*/ 100 w 90"/>
                  <a:gd name="T53" fmla="*/ 79 h 52"/>
                  <a:gd name="T54" fmla="*/ 74 w 90"/>
                  <a:gd name="T55" fmla="*/ 94 h 52"/>
                  <a:gd name="T56" fmla="*/ 51 w 90"/>
                  <a:gd name="T57" fmla="*/ 100 h 52"/>
                  <a:gd name="T58" fmla="*/ 45 w 90"/>
                  <a:gd name="T59" fmla="*/ 94 h 52"/>
                  <a:gd name="T60" fmla="*/ 36 w 90"/>
                  <a:gd name="T61" fmla="*/ 73 h 52"/>
                  <a:gd name="T62" fmla="*/ 36 w 90"/>
                  <a:gd name="T63" fmla="*/ 73 h 52"/>
                  <a:gd name="T64" fmla="*/ 36 w 90"/>
                  <a:gd name="T65" fmla="*/ 73 h 5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0" h="52">
                    <a:moveTo>
                      <a:pt x="17" y="38"/>
                    </a:moveTo>
                    <a:lnTo>
                      <a:pt x="7" y="34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3" y="21"/>
                    </a:lnTo>
                    <a:lnTo>
                      <a:pt x="10" y="17"/>
                    </a:lnTo>
                    <a:lnTo>
                      <a:pt x="17" y="17"/>
                    </a:lnTo>
                    <a:lnTo>
                      <a:pt x="24" y="17"/>
                    </a:lnTo>
                    <a:lnTo>
                      <a:pt x="41" y="10"/>
                    </a:lnTo>
                    <a:lnTo>
                      <a:pt x="55" y="0"/>
                    </a:lnTo>
                    <a:lnTo>
                      <a:pt x="62" y="3"/>
                    </a:lnTo>
                    <a:lnTo>
                      <a:pt x="69" y="7"/>
                    </a:lnTo>
                    <a:lnTo>
                      <a:pt x="79" y="3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0" y="7"/>
                    </a:lnTo>
                    <a:lnTo>
                      <a:pt x="86" y="10"/>
                    </a:lnTo>
                    <a:lnTo>
                      <a:pt x="83" y="14"/>
                    </a:lnTo>
                    <a:lnTo>
                      <a:pt x="79" y="14"/>
                    </a:lnTo>
                    <a:lnTo>
                      <a:pt x="79" y="24"/>
                    </a:lnTo>
                    <a:lnTo>
                      <a:pt x="79" y="31"/>
                    </a:lnTo>
                    <a:lnTo>
                      <a:pt x="65" y="38"/>
                    </a:lnTo>
                    <a:lnTo>
                      <a:pt x="48" y="41"/>
                    </a:lnTo>
                    <a:lnTo>
                      <a:pt x="34" y="48"/>
                    </a:lnTo>
                    <a:lnTo>
                      <a:pt x="24" y="52"/>
                    </a:lnTo>
                    <a:lnTo>
                      <a:pt x="21" y="48"/>
                    </a:lnTo>
                    <a:lnTo>
                      <a:pt x="17" y="38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81" name="Freeform 502"/>
              <p:cNvSpPr>
                <a:spLocks/>
              </p:cNvSpPr>
              <p:nvPr/>
            </p:nvSpPr>
            <p:spPr bwMode="auto">
              <a:xfrm>
                <a:off x="2514118" y="2501088"/>
                <a:ext cx="314793" cy="119353"/>
              </a:xfrm>
              <a:custGeom>
                <a:avLst/>
                <a:gdLst>
                  <a:gd name="T0" fmla="*/ 0 w 186"/>
                  <a:gd name="T1" fmla="*/ 102 h 73"/>
                  <a:gd name="T2" fmla="*/ 0 w 186"/>
                  <a:gd name="T3" fmla="*/ 114 h 73"/>
                  <a:gd name="T4" fmla="*/ 14 w 186"/>
                  <a:gd name="T5" fmla="*/ 121 h 73"/>
                  <a:gd name="T6" fmla="*/ 29 w 186"/>
                  <a:gd name="T7" fmla="*/ 126 h 73"/>
                  <a:gd name="T8" fmla="*/ 45 w 186"/>
                  <a:gd name="T9" fmla="*/ 126 h 73"/>
                  <a:gd name="T10" fmla="*/ 132 w 186"/>
                  <a:gd name="T11" fmla="*/ 108 h 73"/>
                  <a:gd name="T12" fmla="*/ 211 w 186"/>
                  <a:gd name="T13" fmla="*/ 72 h 73"/>
                  <a:gd name="T14" fmla="*/ 258 w 186"/>
                  <a:gd name="T15" fmla="*/ 66 h 73"/>
                  <a:gd name="T16" fmla="*/ 317 w 186"/>
                  <a:gd name="T17" fmla="*/ 54 h 73"/>
                  <a:gd name="T18" fmla="*/ 346 w 186"/>
                  <a:gd name="T19" fmla="*/ 49 h 73"/>
                  <a:gd name="T20" fmla="*/ 368 w 186"/>
                  <a:gd name="T21" fmla="*/ 41 h 73"/>
                  <a:gd name="T22" fmla="*/ 381 w 186"/>
                  <a:gd name="T23" fmla="*/ 30 h 73"/>
                  <a:gd name="T24" fmla="*/ 395 w 186"/>
                  <a:gd name="T25" fmla="*/ 24 h 73"/>
                  <a:gd name="T26" fmla="*/ 295 w 186"/>
                  <a:gd name="T27" fmla="*/ 4 h 73"/>
                  <a:gd name="T28" fmla="*/ 193 w 186"/>
                  <a:gd name="T29" fmla="*/ 0 h 73"/>
                  <a:gd name="T30" fmla="*/ 155 w 186"/>
                  <a:gd name="T31" fmla="*/ 4 h 73"/>
                  <a:gd name="T32" fmla="*/ 132 w 186"/>
                  <a:gd name="T33" fmla="*/ 0 h 73"/>
                  <a:gd name="T34" fmla="*/ 66 w 186"/>
                  <a:gd name="T35" fmla="*/ 54 h 73"/>
                  <a:gd name="T36" fmla="*/ 0 w 186"/>
                  <a:gd name="T37" fmla="*/ 102 h 7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86" h="73">
                    <a:moveTo>
                      <a:pt x="0" y="59"/>
                    </a:moveTo>
                    <a:lnTo>
                      <a:pt x="0" y="66"/>
                    </a:lnTo>
                    <a:lnTo>
                      <a:pt x="7" y="69"/>
                    </a:lnTo>
                    <a:lnTo>
                      <a:pt x="14" y="73"/>
                    </a:lnTo>
                    <a:lnTo>
                      <a:pt x="21" y="73"/>
                    </a:lnTo>
                    <a:lnTo>
                      <a:pt x="62" y="62"/>
                    </a:lnTo>
                    <a:lnTo>
                      <a:pt x="100" y="42"/>
                    </a:lnTo>
                    <a:lnTo>
                      <a:pt x="121" y="38"/>
                    </a:lnTo>
                    <a:lnTo>
                      <a:pt x="148" y="31"/>
                    </a:lnTo>
                    <a:lnTo>
                      <a:pt x="162" y="28"/>
                    </a:lnTo>
                    <a:lnTo>
                      <a:pt x="173" y="24"/>
                    </a:lnTo>
                    <a:lnTo>
                      <a:pt x="179" y="17"/>
                    </a:lnTo>
                    <a:lnTo>
                      <a:pt x="186" y="14"/>
                    </a:lnTo>
                    <a:lnTo>
                      <a:pt x="138" y="4"/>
                    </a:lnTo>
                    <a:lnTo>
                      <a:pt x="90" y="0"/>
                    </a:lnTo>
                    <a:lnTo>
                      <a:pt x="73" y="4"/>
                    </a:lnTo>
                    <a:lnTo>
                      <a:pt x="62" y="0"/>
                    </a:lnTo>
                    <a:lnTo>
                      <a:pt x="31" y="31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82" name="Freeform 503"/>
              <p:cNvSpPr>
                <a:spLocks/>
              </p:cNvSpPr>
              <p:nvPr/>
            </p:nvSpPr>
            <p:spPr bwMode="auto">
              <a:xfrm>
                <a:off x="2514118" y="2501088"/>
                <a:ext cx="314793" cy="119353"/>
              </a:xfrm>
              <a:custGeom>
                <a:avLst/>
                <a:gdLst>
                  <a:gd name="T0" fmla="*/ 0 w 186"/>
                  <a:gd name="T1" fmla="*/ 102 h 73"/>
                  <a:gd name="T2" fmla="*/ 0 w 186"/>
                  <a:gd name="T3" fmla="*/ 114 h 73"/>
                  <a:gd name="T4" fmla="*/ 14 w 186"/>
                  <a:gd name="T5" fmla="*/ 121 h 73"/>
                  <a:gd name="T6" fmla="*/ 29 w 186"/>
                  <a:gd name="T7" fmla="*/ 126 h 73"/>
                  <a:gd name="T8" fmla="*/ 45 w 186"/>
                  <a:gd name="T9" fmla="*/ 126 h 73"/>
                  <a:gd name="T10" fmla="*/ 132 w 186"/>
                  <a:gd name="T11" fmla="*/ 108 h 73"/>
                  <a:gd name="T12" fmla="*/ 211 w 186"/>
                  <a:gd name="T13" fmla="*/ 72 h 73"/>
                  <a:gd name="T14" fmla="*/ 258 w 186"/>
                  <a:gd name="T15" fmla="*/ 66 h 73"/>
                  <a:gd name="T16" fmla="*/ 317 w 186"/>
                  <a:gd name="T17" fmla="*/ 54 h 73"/>
                  <a:gd name="T18" fmla="*/ 346 w 186"/>
                  <a:gd name="T19" fmla="*/ 49 h 73"/>
                  <a:gd name="T20" fmla="*/ 368 w 186"/>
                  <a:gd name="T21" fmla="*/ 41 h 73"/>
                  <a:gd name="T22" fmla="*/ 381 w 186"/>
                  <a:gd name="T23" fmla="*/ 30 h 73"/>
                  <a:gd name="T24" fmla="*/ 395 w 186"/>
                  <a:gd name="T25" fmla="*/ 24 h 73"/>
                  <a:gd name="T26" fmla="*/ 295 w 186"/>
                  <a:gd name="T27" fmla="*/ 4 h 73"/>
                  <a:gd name="T28" fmla="*/ 193 w 186"/>
                  <a:gd name="T29" fmla="*/ 0 h 73"/>
                  <a:gd name="T30" fmla="*/ 155 w 186"/>
                  <a:gd name="T31" fmla="*/ 4 h 73"/>
                  <a:gd name="T32" fmla="*/ 132 w 186"/>
                  <a:gd name="T33" fmla="*/ 0 h 73"/>
                  <a:gd name="T34" fmla="*/ 66 w 186"/>
                  <a:gd name="T35" fmla="*/ 54 h 73"/>
                  <a:gd name="T36" fmla="*/ 0 w 186"/>
                  <a:gd name="T37" fmla="*/ 102 h 73"/>
                  <a:gd name="T38" fmla="*/ 0 w 186"/>
                  <a:gd name="T39" fmla="*/ 102 h 73"/>
                  <a:gd name="T40" fmla="*/ 0 w 186"/>
                  <a:gd name="T41" fmla="*/ 102 h 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86" h="73">
                    <a:moveTo>
                      <a:pt x="0" y="59"/>
                    </a:moveTo>
                    <a:lnTo>
                      <a:pt x="0" y="66"/>
                    </a:lnTo>
                    <a:lnTo>
                      <a:pt x="7" y="69"/>
                    </a:lnTo>
                    <a:lnTo>
                      <a:pt x="14" y="73"/>
                    </a:lnTo>
                    <a:lnTo>
                      <a:pt x="21" y="73"/>
                    </a:lnTo>
                    <a:lnTo>
                      <a:pt x="62" y="62"/>
                    </a:lnTo>
                    <a:lnTo>
                      <a:pt x="100" y="42"/>
                    </a:lnTo>
                    <a:lnTo>
                      <a:pt x="121" y="38"/>
                    </a:lnTo>
                    <a:lnTo>
                      <a:pt x="148" y="31"/>
                    </a:lnTo>
                    <a:lnTo>
                      <a:pt x="162" y="28"/>
                    </a:lnTo>
                    <a:lnTo>
                      <a:pt x="173" y="24"/>
                    </a:lnTo>
                    <a:lnTo>
                      <a:pt x="179" y="17"/>
                    </a:lnTo>
                    <a:lnTo>
                      <a:pt x="186" y="14"/>
                    </a:lnTo>
                    <a:lnTo>
                      <a:pt x="138" y="4"/>
                    </a:lnTo>
                    <a:lnTo>
                      <a:pt x="90" y="0"/>
                    </a:lnTo>
                    <a:lnTo>
                      <a:pt x="73" y="4"/>
                    </a:lnTo>
                    <a:lnTo>
                      <a:pt x="62" y="0"/>
                    </a:lnTo>
                    <a:lnTo>
                      <a:pt x="31" y="31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83" name="Freeform 504"/>
              <p:cNvSpPr>
                <a:spLocks/>
              </p:cNvSpPr>
              <p:nvPr/>
            </p:nvSpPr>
            <p:spPr bwMode="auto">
              <a:xfrm>
                <a:off x="2630487" y="2539878"/>
                <a:ext cx="450555" cy="165603"/>
              </a:xfrm>
              <a:custGeom>
                <a:avLst/>
                <a:gdLst>
                  <a:gd name="T0" fmla="*/ 51 w 266"/>
                  <a:gd name="T1" fmla="*/ 58 h 100"/>
                  <a:gd name="T2" fmla="*/ 267 w 266"/>
                  <a:gd name="T3" fmla="*/ 0 h 100"/>
                  <a:gd name="T4" fmla="*/ 250 w 266"/>
                  <a:gd name="T5" fmla="*/ 20 h 100"/>
                  <a:gd name="T6" fmla="*/ 250 w 266"/>
                  <a:gd name="T7" fmla="*/ 33 h 100"/>
                  <a:gd name="T8" fmla="*/ 290 w 266"/>
                  <a:gd name="T9" fmla="*/ 27 h 100"/>
                  <a:gd name="T10" fmla="*/ 311 w 266"/>
                  <a:gd name="T11" fmla="*/ 13 h 100"/>
                  <a:gd name="T12" fmla="*/ 317 w 266"/>
                  <a:gd name="T13" fmla="*/ 33 h 100"/>
                  <a:gd name="T14" fmla="*/ 317 w 266"/>
                  <a:gd name="T15" fmla="*/ 52 h 100"/>
                  <a:gd name="T16" fmla="*/ 342 w 266"/>
                  <a:gd name="T17" fmla="*/ 52 h 100"/>
                  <a:gd name="T18" fmla="*/ 421 w 266"/>
                  <a:gd name="T19" fmla="*/ 20 h 100"/>
                  <a:gd name="T20" fmla="*/ 421 w 266"/>
                  <a:gd name="T21" fmla="*/ 46 h 100"/>
                  <a:gd name="T22" fmla="*/ 429 w 266"/>
                  <a:gd name="T23" fmla="*/ 58 h 100"/>
                  <a:gd name="T24" fmla="*/ 450 w 266"/>
                  <a:gd name="T25" fmla="*/ 52 h 100"/>
                  <a:gd name="T26" fmla="*/ 458 w 266"/>
                  <a:gd name="T27" fmla="*/ 40 h 100"/>
                  <a:gd name="T28" fmla="*/ 464 w 266"/>
                  <a:gd name="T29" fmla="*/ 33 h 100"/>
                  <a:gd name="T30" fmla="*/ 464 w 266"/>
                  <a:gd name="T31" fmla="*/ 13 h 100"/>
                  <a:gd name="T32" fmla="*/ 475 w 266"/>
                  <a:gd name="T33" fmla="*/ 4 h 100"/>
                  <a:gd name="T34" fmla="*/ 478 w 266"/>
                  <a:gd name="T35" fmla="*/ 0 h 100"/>
                  <a:gd name="T36" fmla="*/ 511 w 266"/>
                  <a:gd name="T37" fmla="*/ 0 h 100"/>
                  <a:gd name="T38" fmla="*/ 540 w 266"/>
                  <a:gd name="T39" fmla="*/ 0 h 100"/>
                  <a:gd name="T40" fmla="*/ 548 w 266"/>
                  <a:gd name="T41" fmla="*/ 20 h 100"/>
                  <a:gd name="T42" fmla="*/ 548 w 266"/>
                  <a:gd name="T43" fmla="*/ 40 h 100"/>
                  <a:gd name="T44" fmla="*/ 531 w 266"/>
                  <a:gd name="T45" fmla="*/ 71 h 100"/>
                  <a:gd name="T46" fmla="*/ 517 w 266"/>
                  <a:gd name="T47" fmla="*/ 98 h 100"/>
                  <a:gd name="T48" fmla="*/ 548 w 266"/>
                  <a:gd name="T49" fmla="*/ 110 h 100"/>
                  <a:gd name="T50" fmla="*/ 570 w 266"/>
                  <a:gd name="T51" fmla="*/ 123 h 100"/>
                  <a:gd name="T52" fmla="*/ 570 w 266"/>
                  <a:gd name="T53" fmla="*/ 141 h 100"/>
                  <a:gd name="T54" fmla="*/ 526 w 266"/>
                  <a:gd name="T55" fmla="*/ 141 h 100"/>
                  <a:gd name="T56" fmla="*/ 478 w 266"/>
                  <a:gd name="T57" fmla="*/ 141 h 100"/>
                  <a:gd name="T58" fmla="*/ 458 w 266"/>
                  <a:gd name="T59" fmla="*/ 154 h 100"/>
                  <a:gd name="T60" fmla="*/ 421 w 266"/>
                  <a:gd name="T61" fmla="*/ 169 h 100"/>
                  <a:gd name="T62" fmla="*/ 378 w 266"/>
                  <a:gd name="T63" fmla="*/ 164 h 100"/>
                  <a:gd name="T64" fmla="*/ 342 w 266"/>
                  <a:gd name="T65" fmla="*/ 154 h 100"/>
                  <a:gd name="T66" fmla="*/ 282 w 266"/>
                  <a:gd name="T67" fmla="*/ 169 h 100"/>
                  <a:gd name="T68" fmla="*/ 208 w 266"/>
                  <a:gd name="T69" fmla="*/ 182 h 100"/>
                  <a:gd name="T70" fmla="*/ 177 w 266"/>
                  <a:gd name="T71" fmla="*/ 182 h 100"/>
                  <a:gd name="T72" fmla="*/ 142 w 266"/>
                  <a:gd name="T73" fmla="*/ 188 h 100"/>
                  <a:gd name="T74" fmla="*/ 111 w 266"/>
                  <a:gd name="T75" fmla="*/ 188 h 100"/>
                  <a:gd name="T76" fmla="*/ 83 w 266"/>
                  <a:gd name="T77" fmla="*/ 182 h 100"/>
                  <a:gd name="T78" fmla="*/ 83 w 266"/>
                  <a:gd name="T79" fmla="*/ 164 h 100"/>
                  <a:gd name="T80" fmla="*/ 60 w 266"/>
                  <a:gd name="T81" fmla="*/ 164 h 100"/>
                  <a:gd name="T82" fmla="*/ 36 w 266"/>
                  <a:gd name="T83" fmla="*/ 154 h 100"/>
                  <a:gd name="T84" fmla="*/ 14 w 266"/>
                  <a:gd name="T85" fmla="*/ 150 h 100"/>
                  <a:gd name="T86" fmla="*/ 0 w 266"/>
                  <a:gd name="T87" fmla="*/ 137 h 100"/>
                  <a:gd name="T88" fmla="*/ 45 w 266"/>
                  <a:gd name="T89" fmla="*/ 128 h 100"/>
                  <a:gd name="T90" fmla="*/ 89 w 266"/>
                  <a:gd name="T91" fmla="*/ 123 h 100"/>
                  <a:gd name="T92" fmla="*/ 142 w 266"/>
                  <a:gd name="T93" fmla="*/ 128 h 100"/>
                  <a:gd name="T94" fmla="*/ 193 w 266"/>
                  <a:gd name="T95" fmla="*/ 123 h 100"/>
                  <a:gd name="T96" fmla="*/ 101 w 266"/>
                  <a:gd name="T97" fmla="*/ 110 h 100"/>
                  <a:gd name="T98" fmla="*/ 23 w 266"/>
                  <a:gd name="T99" fmla="*/ 102 h 100"/>
                  <a:gd name="T100" fmla="*/ 89 w 266"/>
                  <a:gd name="T101" fmla="*/ 91 h 100"/>
                  <a:gd name="T102" fmla="*/ 156 w 266"/>
                  <a:gd name="T103" fmla="*/ 79 h 100"/>
                  <a:gd name="T104" fmla="*/ 101 w 266"/>
                  <a:gd name="T105" fmla="*/ 79 h 100"/>
                  <a:gd name="T106" fmla="*/ 51 w 266"/>
                  <a:gd name="T107" fmla="*/ 91 h 100"/>
                  <a:gd name="T108" fmla="*/ 45 w 266"/>
                  <a:gd name="T109" fmla="*/ 79 h 100"/>
                  <a:gd name="T110" fmla="*/ 45 w 266"/>
                  <a:gd name="T111" fmla="*/ 65 h 100"/>
                  <a:gd name="T112" fmla="*/ 45 w 266"/>
                  <a:gd name="T113" fmla="*/ 65 h 100"/>
                  <a:gd name="T114" fmla="*/ 51 w 266"/>
                  <a:gd name="T115" fmla="*/ 58 h 10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66" h="100">
                    <a:moveTo>
                      <a:pt x="24" y="31"/>
                    </a:moveTo>
                    <a:lnTo>
                      <a:pt x="124" y="0"/>
                    </a:lnTo>
                    <a:lnTo>
                      <a:pt x="117" y="11"/>
                    </a:lnTo>
                    <a:lnTo>
                      <a:pt x="117" y="18"/>
                    </a:lnTo>
                    <a:lnTo>
                      <a:pt x="135" y="14"/>
                    </a:lnTo>
                    <a:lnTo>
                      <a:pt x="145" y="7"/>
                    </a:lnTo>
                    <a:lnTo>
                      <a:pt x="148" y="18"/>
                    </a:lnTo>
                    <a:lnTo>
                      <a:pt x="148" y="28"/>
                    </a:lnTo>
                    <a:lnTo>
                      <a:pt x="159" y="28"/>
                    </a:lnTo>
                    <a:lnTo>
                      <a:pt x="197" y="11"/>
                    </a:lnTo>
                    <a:lnTo>
                      <a:pt x="197" y="24"/>
                    </a:lnTo>
                    <a:lnTo>
                      <a:pt x="200" y="31"/>
                    </a:lnTo>
                    <a:lnTo>
                      <a:pt x="210" y="28"/>
                    </a:lnTo>
                    <a:lnTo>
                      <a:pt x="214" y="21"/>
                    </a:lnTo>
                    <a:lnTo>
                      <a:pt x="217" y="18"/>
                    </a:lnTo>
                    <a:lnTo>
                      <a:pt x="217" y="7"/>
                    </a:lnTo>
                    <a:lnTo>
                      <a:pt x="221" y="4"/>
                    </a:lnTo>
                    <a:lnTo>
                      <a:pt x="224" y="0"/>
                    </a:lnTo>
                    <a:lnTo>
                      <a:pt x="238" y="0"/>
                    </a:lnTo>
                    <a:lnTo>
                      <a:pt x="252" y="0"/>
                    </a:lnTo>
                    <a:lnTo>
                      <a:pt x="255" y="11"/>
                    </a:lnTo>
                    <a:lnTo>
                      <a:pt x="255" y="21"/>
                    </a:lnTo>
                    <a:lnTo>
                      <a:pt x="248" y="38"/>
                    </a:lnTo>
                    <a:lnTo>
                      <a:pt x="241" y="52"/>
                    </a:lnTo>
                    <a:lnTo>
                      <a:pt x="255" y="59"/>
                    </a:lnTo>
                    <a:lnTo>
                      <a:pt x="266" y="66"/>
                    </a:lnTo>
                    <a:lnTo>
                      <a:pt x="266" y="76"/>
                    </a:lnTo>
                    <a:lnTo>
                      <a:pt x="245" y="76"/>
                    </a:lnTo>
                    <a:lnTo>
                      <a:pt x="224" y="76"/>
                    </a:lnTo>
                    <a:lnTo>
                      <a:pt x="214" y="83"/>
                    </a:lnTo>
                    <a:lnTo>
                      <a:pt x="197" y="90"/>
                    </a:lnTo>
                    <a:lnTo>
                      <a:pt x="176" y="87"/>
                    </a:lnTo>
                    <a:lnTo>
                      <a:pt x="159" y="83"/>
                    </a:lnTo>
                    <a:lnTo>
                      <a:pt x="131" y="90"/>
                    </a:lnTo>
                    <a:lnTo>
                      <a:pt x="97" y="97"/>
                    </a:lnTo>
                    <a:lnTo>
                      <a:pt x="83" y="97"/>
                    </a:lnTo>
                    <a:lnTo>
                      <a:pt x="66" y="100"/>
                    </a:lnTo>
                    <a:lnTo>
                      <a:pt x="52" y="100"/>
                    </a:lnTo>
                    <a:lnTo>
                      <a:pt x="38" y="97"/>
                    </a:lnTo>
                    <a:lnTo>
                      <a:pt x="38" y="87"/>
                    </a:lnTo>
                    <a:lnTo>
                      <a:pt x="28" y="87"/>
                    </a:lnTo>
                    <a:lnTo>
                      <a:pt x="17" y="83"/>
                    </a:lnTo>
                    <a:lnTo>
                      <a:pt x="7" y="80"/>
                    </a:lnTo>
                    <a:lnTo>
                      <a:pt x="0" y="73"/>
                    </a:lnTo>
                    <a:lnTo>
                      <a:pt x="21" y="69"/>
                    </a:lnTo>
                    <a:lnTo>
                      <a:pt x="42" y="66"/>
                    </a:lnTo>
                    <a:lnTo>
                      <a:pt x="66" y="69"/>
                    </a:lnTo>
                    <a:lnTo>
                      <a:pt x="90" y="66"/>
                    </a:lnTo>
                    <a:lnTo>
                      <a:pt x="48" y="59"/>
                    </a:lnTo>
                    <a:lnTo>
                      <a:pt x="11" y="55"/>
                    </a:lnTo>
                    <a:lnTo>
                      <a:pt x="42" y="49"/>
                    </a:lnTo>
                    <a:lnTo>
                      <a:pt x="73" y="42"/>
                    </a:lnTo>
                    <a:lnTo>
                      <a:pt x="48" y="42"/>
                    </a:lnTo>
                    <a:lnTo>
                      <a:pt x="24" y="49"/>
                    </a:lnTo>
                    <a:lnTo>
                      <a:pt x="21" y="42"/>
                    </a:lnTo>
                    <a:lnTo>
                      <a:pt x="21" y="35"/>
                    </a:lnTo>
                    <a:lnTo>
                      <a:pt x="24" y="31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84" name="Freeform 505"/>
              <p:cNvSpPr>
                <a:spLocks/>
              </p:cNvSpPr>
              <p:nvPr/>
            </p:nvSpPr>
            <p:spPr bwMode="auto">
              <a:xfrm>
                <a:off x="2630487" y="2539878"/>
                <a:ext cx="450555" cy="165603"/>
              </a:xfrm>
              <a:custGeom>
                <a:avLst/>
                <a:gdLst>
                  <a:gd name="T0" fmla="*/ 267 w 266"/>
                  <a:gd name="T1" fmla="*/ 0 h 100"/>
                  <a:gd name="T2" fmla="*/ 250 w 266"/>
                  <a:gd name="T3" fmla="*/ 20 h 100"/>
                  <a:gd name="T4" fmla="*/ 290 w 266"/>
                  <a:gd name="T5" fmla="*/ 27 h 100"/>
                  <a:gd name="T6" fmla="*/ 317 w 266"/>
                  <a:gd name="T7" fmla="*/ 33 h 100"/>
                  <a:gd name="T8" fmla="*/ 317 w 266"/>
                  <a:gd name="T9" fmla="*/ 52 h 100"/>
                  <a:gd name="T10" fmla="*/ 421 w 266"/>
                  <a:gd name="T11" fmla="*/ 20 h 100"/>
                  <a:gd name="T12" fmla="*/ 421 w 266"/>
                  <a:gd name="T13" fmla="*/ 46 h 100"/>
                  <a:gd name="T14" fmla="*/ 450 w 266"/>
                  <a:gd name="T15" fmla="*/ 52 h 100"/>
                  <a:gd name="T16" fmla="*/ 464 w 266"/>
                  <a:gd name="T17" fmla="*/ 33 h 100"/>
                  <a:gd name="T18" fmla="*/ 475 w 266"/>
                  <a:gd name="T19" fmla="*/ 4 h 100"/>
                  <a:gd name="T20" fmla="*/ 511 w 266"/>
                  <a:gd name="T21" fmla="*/ 0 h 100"/>
                  <a:gd name="T22" fmla="*/ 548 w 266"/>
                  <a:gd name="T23" fmla="*/ 20 h 100"/>
                  <a:gd name="T24" fmla="*/ 531 w 266"/>
                  <a:gd name="T25" fmla="*/ 71 h 100"/>
                  <a:gd name="T26" fmla="*/ 548 w 266"/>
                  <a:gd name="T27" fmla="*/ 110 h 100"/>
                  <a:gd name="T28" fmla="*/ 570 w 266"/>
                  <a:gd name="T29" fmla="*/ 123 h 100"/>
                  <a:gd name="T30" fmla="*/ 570 w 266"/>
                  <a:gd name="T31" fmla="*/ 141 h 100"/>
                  <a:gd name="T32" fmla="*/ 478 w 266"/>
                  <a:gd name="T33" fmla="*/ 141 h 100"/>
                  <a:gd name="T34" fmla="*/ 421 w 266"/>
                  <a:gd name="T35" fmla="*/ 169 h 100"/>
                  <a:gd name="T36" fmla="*/ 342 w 266"/>
                  <a:gd name="T37" fmla="*/ 154 h 100"/>
                  <a:gd name="T38" fmla="*/ 208 w 266"/>
                  <a:gd name="T39" fmla="*/ 182 h 100"/>
                  <a:gd name="T40" fmla="*/ 142 w 266"/>
                  <a:gd name="T41" fmla="*/ 188 h 100"/>
                  <a:gd name="T42" fmla="*/ 83 w 266"/>
                  <a:gd name="T43" fmla="*/ 182 h 100"/>
                  <a:gd name="T44" fmla="*/ 83 w 266"/>
                  <a:gd name="T45" fmla="*/ 164 h 100"/>
                  <a:gd name="T46" fmla="*/ 60 w 266"/>
                  <a:gd name="T47" fmla="*/ 164 h 100"/>
                  <a:gd name="T48" fmla="*/ 14 w 266"/>
                  <a:gd name="T49" fmla="*/ 150 h 100"/>
                  <a:gd name="T50" fmla="*/ 45 w 266"/>
                  <a:gd name="T51" fmla="*/ 128 h 100"/>
                  <a:gd name="T52" fmla="*/ 142 w 266"/>
                  <a:gd name="T53" fmla="*/ 128 h 100"/>
                  <a:gd name="T54" fmla="*/ 193 w 266"/>
                  <a:gd name="T55" fmla="*/ 123 h 100"/>
                  <a:gd name="T56" fmla="*/ 23 w 266"/>
                  <a:gd name="T57" fmla="*/ 102 h 100"/>
                  <a:gd name="T58" fmla="*/ 89 w 266"/>
                  <a:gd name="T59" fmla="*/ 91 h 100"/>
                  <a:gd name="T60" fmla="*/ 101 w 266"/>
                  <a:gd name="T61" fmla="*/ 79 h 100"/>
                  <a:gd name="T62" fmla="*/ 45 w 266"/>
                  <a:gd name="T63" fmla="*/ 79 h 100"/>
                  <a:gd name="T64" fmla="*/ 45 w 266"/>
                  <a:gd name="T65" fmla="*/ 65 h 100"/>
                  <a:gd name="T66" fmla="*/ 51 w 266"/>
                  <a:gd name="T67" fmla="*/ 58 h 10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66" h="100">
                    <a:moveTo>
                      <a:pt x="24" y="31"/>
                    </a:moveTo>
                    <a:lnTo>
                      <a:pt x="124" y="0"/>
                    </a:lnTo>
                    <a:lnTo>
                      <a:pt x="117" y="11"/>
                    </a:lnTo>
                    <a:lnTo>
                      <a:pt x="117" y="18"/>
                    </a:lnTo>
                    <a:lnTo>
                      <a:pt x="135" y="14"/>
                    </a:lnTo>
                    <a:lnTo>
                      <a:pt x="145" y="7"/>
                    </a:lnTo>
                    <a:lnTo>
                      <a:pt x="148" y="18"/>
                    </a:lnTo>
                    <a:lnTo>
                      <a:pt x="148" y="28"/>
                    </a:lnTo>
                    <a:lnTo>
                      <a:pt x="159" y="28"/>
                    </a:lnTo>
                    <a:lnTo>
                      <a:pt x="197" y="11"/>
                    </a:lnTo>
                    <a:lnTo>
                      <a:pt x="197" y="24"/>
                    </a:lnTo>
                    <a:lnTo>
                      <a:pt x="200" y="31"/>
                    </a:lnTo>
                    <a:lnTo>
                      <a:pt x="210" y="28"/>
                    </a:lnTo>
                    <a:lnTo>
                      <a:pt x="214" y="21"/>
                    </a:lnTo>
                    <a:lnTo>
                      <a:pt x="217" y="18"/>
                    </a:lnTo>
                    <a:lnTo>
                      <a:pt x="217" y="7"/>
                    </a:lnTo>
                    <a:lnTo>
                      <a:pt x="221" y="4"/>
                    </a:lnTo>
                    <a:lnTo>
                      <a:pt x="224" y="0"/>
                    </a:lnTo>
                    <a:lnTo>
                      <a:pt x="238" y="0"/>
                    </a:lnTo>
                    <a:lnTo>
                      <a:pt x="252" y="0"/>
                    </a:lnTo>
                    <a:lnTo>
                      <a:pt x="255" y="11"/>
                    </a:lnTo>
                    <a:lnTo>
                      <a:pt x="255" y="21"/>
                    </a:lnTo>
                    <a:lnTo>
                      <a:pt x="248" y="38"/>
                    </a:lnTo>
                    <a:lnTo>
                      <a:pt x="241" y="52"/>
                    </a:lnTo>
                    <a:lnTo>
                      <a:pt x="255" y="59"/>
                    </a:lnTo>
                    <a:lnTo>
                      <a:pt x="266" y="66"/>
                    </a:lnTo>
                    <a:lnTo>
                      <a:pt x="266" y="76"/>
                    </a:lnTo>
                    <a:lnTo>
                      <a:pt x="245" y="76"/>
                    </a:lnTo>
                    <a:lnTo>
                      <a:pt x="224" y="76"/>
                    </a:lnTo>
                    <a:lnTo>
                      <a:pt x="214" y="83"/>
                    </a:lnTo>
                    <a:lnTo>
                      <a:pt x="197" y="90"/>
                    </a:lnTo>
                    <a:lnTo>
                      <a:pt x="176" y="87"/>
                    </a:lnTo>
                    <a:lnTo>
                      <a:pt x="159" y="83"/>
                    </a:lnTo>
                    <a:lnTo>
                      <a:pt x="131" y="90"/>
                    </a:lnTo>
                    <a:lnTo>
                      <a:pt x="97" y="97"/>
                    </a:lnTo>
                    <a:lnTo>
                      <a:pt x="83" y="97"/>
                    </a:lnTo>
                    <a:lnTo>
                      <a:pt x="66" y="100"/>
                    </a:lnTo>
                    <a:lnTo>
                      <a:pt x="52" y="100"/>
                    </a:lnTo>
                    <a:lnTo>
                      <a:pt x="38" y="97"/>
                    </a:lnTo>
                    <a:lnTo>
                      <a:pt x="38" y="87"/>
                    </a:lnTo>
                    <a:lnTo>
                      <a:pt x="28" y="87"/>
                    </a:lnTo>
                    <a:lnTo>
                      <a:pt x="17" y="83"/>
                    </a:lnTo>
                    <a:lnTo>
                      <a:pt x="7" y="80"/>
                    </a:lnTo>
                    <a:lnTo>
                      <a:pt x="0" y="73"/>
                    </a:lnTo>
                    <a:lnTo>
                      <a:pt x="21" y="69"/>
                    </a:lnTo>
                    <a:lnTo>
                      <a:pt x="42" y="66"/>
                    </a:lnTo>
                    <a:lnTo>
                      <a:pt x="66" y="69"/>
                    </a:lnTo>
                    <a:lnTo>
                      <a:pt x="90" y="66"/>
                    </a:lnTo>
                    <a:lnTo>
                      <a:pt x="48" y="59"/>
                    </a:lnTo>
                    <a:lnTo>
                      <a:pt x="11" y="55"/>
                    </a:lnTo>
                    <a:lnTo>
                      <a:pt x="42" y="49"/>
                    </a:lnTo>
                    <a:lnTo>
                      <a:pt x="73" y="42"/>
                    </a:lnTo>
                    <a:lnTo>
                      <a:pt x="48" y="42"/>
                    </a:lnTo>
                    <a:lnTo>
                      <a:pt x="24" y="49"/>
                    </a:lnTo>
                    <a:lnTo>
                      <a:pt x="21" y="42"/>
                    </a:lnTo>
                    <a:lnTo>
                      <a:pt x="21" y="35"/>
                    </a:lnTo>
                    <a:lnTo>
                      <a:pt x="24" y="31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85" name="Freeform 506"/>
              <p:cNvSpPr>
                <a:spLocks/>
              </p:cNvSpPr>
              <p:nvPr/>
            </p:nvSpPr>
            <p:spPr bwMode="auto">
              <a:xfrm>
                <a:off x="3847883" y="3351475"/>
                <a:ext cx="220803" cy="192457"/>
              </a:xfrm>
              <a:custGeom>
                <a:avLst/>
                <a:gdLst>
                  <a:gd name="T0" fmla="*/ 143 w 131"/>
                  <a:gd name="T1" fmla="*/ 25 h 117"/>
                  <a:gd name="T2" fmla="*/ 174 w 131"/>
                  <a:gd name="T3" fmla="*/ 4 h 117"/>
                  <a:gd name="T4" fmla="*/ 202 w 131"/>
                  <a:gd name="T5" fmla="*/ 0 h 117"/>
                  <a:gd name="T6" fmla="*/ 193 w 131"/>
                  <a:gd name="T7" fmla="*/ 13 h 117"/>
                  <a:gd name="T8" fmla="*/ 180 w 131"/>
                  <a:gd name="T9" fmla="*/ 31 h 117"/>
                  <a:gd name="T10" fmla="*/ 166 w 131"/>
                  <a:gd name="T11" fmla="*/ 43 h 117"/>
                  <a:gd name="T12" fmla="*/ 151 w 131"/>
                  <a:gd name="T13" fmla="*/ 50 h 117"/>
                  <a:gd name="T14" fmla="*/ 166 w 131"/>
                  <a:gd name="T15" fmla="*/ 55 h 117"/>
                  <a:gd name="T16" fmla="*/ 188 w 131"/>
                  <a:gd name="T17" fmla="*/ 50 h 117"/>
                  <a:gd name="T18" fmla="*/ 180 w 131"/>
                  <a:gd name="T19" fmla="*/ 63 h 117"/>
                  <a:gd name="T20" fmla="*/ 174 w 131"/>
                  <a:gd name="T21" fmla="*/ 74 h 117"/>
                  <a:gd name="T22" fmla="*/ 215 w 131"/>
                  <a:gd name="T23" fmla="*/ 86 h 117"/>
                  <a:gd name="T24" fmla="*/ 267 w 131"/>
                  <a:gd name="T25" fmla="*/ 93 h 117"/>
                  <a:gd name="T26" fmla="*/ 253 w 131"/>
                  <a:gd name="T27" fmla="*/ 106 h 117"/>
                  <a:gd name="T28" fmla="*/ 237 w 131"/>
                  <a:gd name="T29" fmla="*/ 111 h 117"/>
                  <a:gd name="T30" fmla="*/ 253 w 131"/>
                  <a:gd name="T31" fmla="*/ 129 h 117"/>
                  <a:gd name="T32" fmla="*/ 273 w 131"/>
                  <a:gd name="T33" fmla="*/ 142 h 117"/>
                  <a:gd name="T34" fmla="*/ 237 w 131"/>
                  <a:gd name="T35" fmla="*/ 155 h 117"/>
                  <a:gd name="T36" fmla="*/ 209 w 131"/>
                  <a:gd name="T37" fmla="*/ 169 h 117"/>
                  <a:gd name="T38" fmla="*/ 180 w 131"/>
                  <a:gd name="T39" fmla="*/ 186 h 117"/>
                  <a:gd name="T40" fmla="*/ 151 w 131"/>
                  <a:gd name="T41" fmla="*/ 211 h 117"/>
                  <a:gd name="T42" fmla="*/ 138 w 131"/>
                  <a:gd name="T43" fmla="*/ 179 h 117"/>
                  <a:gd name="T44" fmla="*/ 151 w 131"/>
                  <a:gd name="T45" fmla="*/ 179 h 117"/>
                  <a:gd name="T46" fmla="*/ 158 w 131"/>
                  <a:gd name="T47" fmla="*/ 174 h 117"/>
                  <a:gd name="T48" fmla="*/ 79 w 131"/>
                  <a:gd name="T49" fmla="*/ 174 h 117"/>
                  <a:gd name="T50" fmla="*/ 23 w 131"/>
                  <a:gd name="T51" fmla="*/ 174 h 117"/>
                  <a:gd name="T52" fmla="*/ 10 w 131"/>
                  <a:gd name="T53" fmla="*/ 169 h 117"/>
                  <a:gd name="T54" fmla="*/ 0 w 131"/>
                  <a:gd name="T55" fmla="*/ 161 h 117"/>
                  <a:gd name="T56" fmla="*/ 37 w 131"/>
                  <a:gd name="T57" fmla="*/ 129 h 117"/>
                  <a:gd name="T58" fmla="*/ 79 w 131"/>
                  <a:gd name="T59" fmla="*/ 106 h 117"/>
                  <a:gd name="T60" fmla="*/ 96 w 131"/>
                  <a:gd name="T61" fmla="*/ 82 h 117"/>
                  <a:gd name="T62" fmla="*/ 110 w 131"/>
                  <a:gd name="T63" fmla="*/ 55 h 117"/>
                  <a:gd name="T64" fmla="*/ 115 w 131"/>
                  <a:gd name="T65" fmla="*/ 43 h 117"/>
                  <a:gd name="T66" fmla="*/ 124 w 131"/>
                  <a:gd name="T67" fmla="*/ 37 h 117"/>
                  <a:gd name="T68" fmla="*/ 129 w 131"/>
                  <a:gd name="T69" fmla="*/ 31 h 117"/>
                  <a:gd name="T70" fmla="*/ 143 w 131"/>
                  <a:gd name="T71" fmla="*/ 25 h 1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31" h="117">
                    <a:moveTo>
                      <a:pt x="69" y="14"/>
                    </a:moveTo>
                    <a:lnTo>
                      <a:pt x="83" y="4"/>
                    </a:lnTo>
                    <a:lnTo>
                      <a:pt x="97" y="0"/>
                    </a:lnTo>
                    <a:lnTo>
                      <a:pt x="93" y="7"/>
                    </a:lnTo>
                    <a:lnTo>
                      <a:pt x="87" y="17"/>
                    </a:lnTo>
                    <a:lnTo>
                      <a:pt x="80" y="24"/>
                    </a:lnTo>
                    <a:lnTo>
                      <a:pt x="73" y="28"/>
                    </a:lnTo>
                    <a:lnTo>
                      <a:pt x="80" y="31"/>
                    </a:lnTo>
                    <a:lnTo>
                      <a:pt x="90" y="28"/>
                    </a:lnTo>
                    <a:lnTo>
                      <a:pt x="87" y="35"/>
                    </a:lnTo>
                    <a:lnTo>
                      <a:pt x="83" y="41"/>
                    </a:lnTo>
                    <a:lnTo>
                      <a:pt x="104" y="48"/>
                    </a:lnTo>
                    <a:lnTo>
                      <a:pt x="128" y="52"/>
                    </a:lnTo>
                    <a:lnTo>
                      <a:pt x="121" y="59"/>
                    </a:lnTo>
                    <a:lnTo>
                      <a:pt x="114" y="62"/>
                    </a:lnTo>
                    <a:lnTo>
                      <a:pt x="121" y="72"/>
                    </a:lnTo>
                    <a:lnTo>
                      <a:pt x="131" y="79"/>
                    </a:lnTo>
                    <a:lnTo>
                      <a:pt x="114" y="86"/>
                    </a:lnTo>
                    <a:lnTo>
                      <a:pt x="100" y="93"/>
                    </a:lnTo>
                    <a:lnTo>
                      <a:pt x="87" y="103"/>
                    </a:lnTo>
                    <a:lnTo>
                      <a:pt x="73" y="117"/>
                    </a:lnTo>
                    <a:lnTo>
                      <a:pt x="66" y="100"/>
                    </a:lnTo>
                    <a:lnTo>
                      <a:pt x="73" y="100"/>
                    </a:lnTo>
                    <a:lnTo>
                      <a:pt x="76" y="97"/>
                    </a:lnTo>
                    <a:lnTo>
                      <a:pt x="38" y="97"/>
                    </a:lnTo>
                    <a:lnTo>
                      <a:pt x="11" y="97"/>
                    </a:lnTo>
                    <a:lnTo>
                      <a:pt x="4" y="93"/>
                    </a:lnTo>
                    <a:lnTo>
                      <a:pt x="0" y="90"/>
                    </a:lnTo>
                    <a:lnTo>
                      <a:pt x="18" y="72"/>
                    </a:lnTo>
                    <a:lnTo>
                      <a:pt x="38" y="59"/>
                    </a:lnTo>
                    <a:lnTo>
                      <a:pt x="45" y="45"/>
                    </a:lnTo>
                    <a:lnTo>
                      <a:pt x="52" y="31"/>
                    </a:lnTo>
                    <a:lnTo>
                      <a:pt x="56" y="24"/>
                    </a:lnTo>
                    <a:lnTo>
                      <a:pt x="59" y="21"/>
                    </a:lnTo>
                    <a:lnTo>
                      <a:pt x="62" y="17"/>
                    </a:lnTo>
                    <a:lnTo>
                      <a:pt x="69" y="14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86" name="Freeform 507"/>
              <p:cNvSpPr>
                <a:spLocks/>
              </p:cNvSpPr>
              <p:nvPr/>
            </p:nvSpPr>
            <p:spPr bwMode="auto">
              <a:xfrm>
                <a:off x="3847883" y="3351475"/>
                <a:ext cx="220803" cy="192457"/>
              </a:xfrm>
              <a:custGeom>
                <a:avLst/>
                <a:gdLst>
                  <a:gd name="T0" fmla="*/ 143 w 131"/>
                  <a:gd name="T1" fmla="*/ 25 h 117"/>
                  <a:gd name="T2" fmla="*/ 174 w 131"/>
                  <a:gd name="T3" fmla="*/ 4 h 117"/>
                  <a:gd name="T4" fmla="*/ 202 w 131"/>
                  <a:gd name="T5" fmla="*/ 0 h 117"/>
                  <a:gd name="T6" fmla="*/ 193 w 131"/>
                  <a:gd name="T7" fmla="*/ 13 h 117"/>
                  <a:gd name="T8" fmla="*/ 180 w 131"/>
                  <a:gd name="T9" fmla="*/ 31 h 117"/>
                  <a:gd name="T10" fmla="*/ 166 w 131"/>
                  <a:gd name="T11" fmla="*/ 43 h 117"/>
                  <a:gd name="T12" fmla="*/ 151 w 131"/>
                  <a:gd name="T13" fmla="*/ 50 h 117"/>
                  <a:gd name="T14" fmla="*/ 166 w 131"/>
                  <a:gd name="T15" fmla="*/ 55 h 117"/>
                  <a:gd name="T16" fmla="*/ 188 w 131"/>
                  <a:gd name="T17" fmla="*/ 50 h 117"/>
                  <a:gd name="T18" fmla="*/ 180 w 131"/>
                  <a:gd name="T19" fmla="*/ 63 h 117"/>
                  <a:gd name="T20" fmla="*/ 174 w 131"/>
                  <a:gd name="T21" fmla="*/ 74 h 117"/>
                  <a:gd name="T22" fmla="*/ 215 w 131"/>
                  <a:gd name="T23" fmla="*/ 86 h 117"/>
                  <a:gd name="T24" fmla="*/ 267 w 131"/>
                  <a:gd name="T25" fmla="*/ 93 h 117"/>
                  <a:gd name="T26" fmla="*/ 253 w 131"/>
                  <a:gd name="T27" fmla="*/ 106 h 117"/>
                  <a:gd name="T28" fmla="*/ 237 w 131"/>
                  <a:gd name="T29" fmla="*/ 111 h 117"/>
                  <a:gd name="T30" fmla="*/ 253 w 131"/>
                  <a:gd name="T31" fmla="*/ 129 h 117"/>
                  <a:gd name="T32" fmla="*/ 273 w 131"/>
                  <a:gd name="T33" fmla="*/ 142 h 117"/>
                  <a:gd name="T34" fmla="*/ 237 w 131"/>
                  <a:gd name="T35" fmla="*/ 155 h 117"/>
                  <a:gd name="T36" fmla="*/ 209 w 131"/>
                  <a:gd name="T37" fmla="*/ 169 h 117"/>
                  <a:gd name="T38" fmla="*/ 180 w 131"/>
                  <a:gd name="T39" fmla="*/ 186 h 117"/>
                  <a:gd name="T40" fmla="*/ 151 w 131"/>
                  <a:gd name="T41" fmla="*/ 211 h 117"/>
                  <a:gd name="T42" fmla="*/ 151 w 131"/>
                  <a:gd name="T43" fmla="*/ 211 h 117"/>
                  <a:gd name="T44" fmla="*/ 138 w 131"/>
                  <a:gd name="T45" fmla="*/ 179 h 117"/>
                  <a:gd name="T46" fmla="*/ 138 w 131"/>
                  <a:gd name="T47" fmla="*/ 179 h 117"/>
                  <a:gd name="T48" fmla="*/ 151 w 131"/>
                  <a:gd name="T49" fmla="*/ 179 h 117"/>
                  <a:gd name="T50" fmla="*/ 158 w 131"/>
                  <a:gd name="T51" fmla="*/ 174 h 117"/>
                  <a:gd name="T52" fmla="*/ 79 w 131"/>
                  <a:gd name="T53" fmla="*/ 174 h 117"/>
                  <a:gd name="T54" fmla="*/ 23 w 131"/>
                  <a:gd name="T55" fmla="*/ 174 h 117"/>
                  <a:gd name="T56" fmla="*/ 10 w 131"/>
                  <a:gd name="T57" fmla="*/ 169 h 117"/>
                  <a:gd name="T58" fmla="*/ 0 w 131"/>
                  <a:gd name="T59" fmla="*/ 161 h 117"/>
                  <a:gd name="T60" fmla="*/ 37 w 131"/>
                  <a:gd name="T61" fmla="*/ 129 h 117"/>
                  <a:gd name="T62" fmla="*/ 79 w 131"/>
                  <a:gd name="T63" fmla="*/ 106 h 117"/>
                  <a:gd name="T64" fmla="*/ 96 w 131"/>
                  <a:gd name="T65" fmla="*/ 82 h 117"/>
                  <a:gd name="T66" fmla="*/ 110 w 131"/>
                  <a:gd name="T67" fmla="*/ 55 h 117"/>
                  <a:gd name="T68" fmla="*/ 115 w 131"/>
                  <a:gd name="T69" fmla="*/ 43 h 117"/>
                  <a:gd name="T70" fmla="*/ 124 w 131"/>
                  <a:gd name="T71" fmla="*/ 37 h 117"/>
                  <a:gd name="T72" fmla="*/ 129 w 131"/>
                  <a:gd name="T73" fmla="*/ 31 h 117"/>
                  <a:gd name="T74" fmla="*/ 143 w 131"/>
                  <a:gd name="T75" fmla="*/ 25 h 117"/>
                  <a:gd name="T76" fmla="*/ 143 w 131"/>
                  <a:gd name="T77" fmla="*/ 25 h 117"/>
                  <a:gd name="T78" fmla="*/ 143 w 131"/>
                  <a:gd name="T79" fmla="*/ 25 h 11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31" h="117">
                    <a:moveTo>
                      <a:pt x="69" y="14"/>
                    </a:moveTo>
                    <a:lnTo>
                      <a:pt x="83" y="4"/>
                    </a:lnTo>
                    <a:lnTo>
                      <a:pt x="97" y="0"/>
                    </a:lnTo>
                    <a:lnTo>
                      <a:pt x="93" y="7"/>
                    </a:lnTo>
                    <a:lnTo>
                      <a:pt x="87" y="17"/>
                    </a:lnTo>
                    <a:lnTo>
                      <a:pt x="80" y="24"/>
                    </a:lnTo>
                    <a:lnTo>
                      <a:pt x="73" y="28"/>
                    </a:lnTo>
                    <a:lnTo>
                      <a:pt x="80" y="31"/>
                    </a:lnTo>
                    <a:lnTo>
                      <a:pt x="90" y="28"/>
                    </a:lnTo>
                    <a:lnTo>
                      <a:pt x="87" y="35"/>
                    </a:lnTo>
                    <a:lnTo>
                      <a:pt x="83" y="41"/>
                    </a:lnTo>
                    <a:lnTo>
                      <a:pt x="104" y="48"/>
                    </a:lnTo>
                    <a:lnTo>
                      <a:pt x="128" y="52"/>
                    </a:lnTo>
                    <a:lnTo>
                      <a:pt x="121" y="59"/>
                    </a:lnTo>
                    <a:lnTo>
                      <a:pt x="114" y="62"/>
                    </a:lnTo>
                    <a:lnTo>
                      <a:pt x="121" y="72"/>
                    </a:lnTo>
                    <a:lnTo>
                      <a:pt x="131" y="79"/>
                    </a:lnTo>
                    <a:lnTo>
                      <a:pt x="114" y="86"/>
                    </a:lnTo>
                    <a:lnTo>
                      <a:pt x="100" y="93"/>
                    </a:lnTo>
                    <a:lnTo>
                      <a:pt x="87" y="103"/>
                    </a:lnTo>
                    <a:lnTo>
                      <a:pt x="73" y="117"/>
                    </a:lnTo>
                    <a:lnTo>
                      <a:pt x="66" y="100"/>
                    </a:lnTo>
                    <a:lnTo>
                      <a:pt x="73" y="100"/>
                    </a:lnTo>
                    <a:lnTo>
                      <a:pt x="76" y="97"/>
                    </a:lnTo>
                    <a:lnTo>
                      <a:pt x="38" y="97"/>
                    </a:lnTo>
                    <a:lnTo>
                      <a:pt x="11" y="97"/>
                    </a:lnTo>
                    <a:lnTo>
                      <a:pt x="4" y="93"/>
                    </a:lnTo>
                    <a:lnTo>
                      <a:pt x="0" y="90"/>
                    </a:lnTo>
                    <a:lnTo>
                      <a:pt x="18" y="72"/>
                    </a:lnTo>
                    <a:lnTo>
                      <a:pt x="38" y="59"/>
                    </a:lnTo>
                    <a:lnTo>
                      <a:pt x="45" y="45"/>
                    </a:lnTo>
                    <a:lnTo>
                      <a:pt x="52" y="31"/>
                    </a:lnTo>
                    <a:lnTo>
                      <a:pt x="56" y="24"/>
                    </a:lnTo>
                    <a:lnTo>
                      <a:pt x="59" y="21"/>
                    </a:lnTo>
                    <a:lnTo>
                      <a:pt x="62" y="17"/>
                    </a:lnTo>
                    <a:lnTo>
                      <a:pt x="69" y="14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87" name="Freeform 508"/>
              <p:cNvSpPr>
                <a:spLocks/>
              </p:cNvSpPr>
              <p:nvPr/>
            </p:nvSpPr>
            <p:spPr bwMode="auto">
              <a:xfrm>
                <a:off x="2754314" y="2398147"/>
                <a:ext cx="220803" cy="62660"/>
              </a:xfrm>
              <a:custGeom>
                <a:avLst/>
                <a:gdLst>
                  <a:gd name="T0" fmla="*/ 77 w 131"/>
                  <a:gd name="T1" fmla="*/ 69 h 38"/>
                  <a:gd name="T2" fmla="*/ 179 w 131"/>
                  <a:gd name="T3" fmla="*/ 51 h 38"/>
                  <a:gd name="T4" fmla="*/ 273 w 131"/>
                  <a:gd name="T5" fmla="*/ 13 h 38"/>
                  <a:gd name="T6" fmla="*/ 243 w 131"/>
                  <a:gd name="T7" fmla="*/ 4 h 38"/>
                  <a:gd name="T8" fmla="*/ 214 w 131"/>
                  <a:gd name="T9" fmla="*/ 0 h 38"/>
                  <a:gd name="T10" fmla="*/ 165 w 131"/>
                  <a:gd name="T11" fmla="*/ 4 h 38"/>
                  <a:gd name="T12" fmla="*/ 90 w 131"/>
                  <a:gd name="T13" fmla="*/ 25 h 38"/>
                  <a:gd name="T14" fmla="*/ 35 w 131"/>
                  <a:gd name="T15" fmla="*/ 51 h 38"/>
                  <a:gd name="T16" fmla="*/ 0 w 131"/>
                  <a:gd name="T17" fmla="*/ 69 h 38"/>
                  <a:gd name="T18" fmla="*/ 77 w 131"/>
                  <a:gd name="T19" fmla="*/ 69 h 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1" h="38">
                    <a:moveTo>
                      <a:pt x="37" y="38"/>
                    </a:moveTo>
                    <a:lnTo>
                      <a:pt x="86" y="28"/>
                    </a:lnTo>
                    <a:lnTo>
                      <a:pt x="131" y="7"/>
                    </a:lnTo>
                    <a:lnTo>
                      <a:pt x="117" y="4"/>
                    </a:lnTo>
                    <a:lnTo>
                      <a:pt x="103" y="0"/>
                    </a:lnTo>
                    <a:lnTo>
                      <a:pt x="79" y="4"/>
                    </a:lnTo>
                    <a:lnTo>
                      <a:pt x="44" y="14"/>
                    </a:lnTo>
                    <a:lnTo>
                      <a:pt x="17" y="28"/>
                    </a:lnTo>
                    <a:lnTo>
                      <a:pt x="0" y="38"/>
                    </a:lnTo>
                    <a:lnTo>
                      <a:pt x="37" y="38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88" name="Freeform 509"/>
              <p:cNvSpPr>
                <a:spLocks/>
              </p:cNvSpPr>
              <p:nvPr/>
            </p:nvSpPr>
            <p:spPr bwMode="auto">
              <a:xfrm>
                <a:off x="2754314" y="2398147"/>
                <a:ext cx="220803" cy="62660"/>
              </a:xfrm>
              <a:custGeom>
                <a:avLst/>
                <a:gdLst>
                  <a:gd name="T0" fmla="*/ 77 w 131"/>
                  <a:gd name="T1" fmla="*/ 69 h 38"/>
                  <a:gd name="T2" fmla="*/ 179 w 131"/>
                  <a:gd name="T3" fmla="*/ 51 h 38"/>
                  <a:gd name="T4" fmla="*/ 273 w 131"/>
                  <a:gd name="T5" fmla="*/ 13 h 38"/>
                  <a:gd name="T6" fmla="*/ 243 w 131"/>
                  <a:gd name="T7" fmla="*/ 4 h 38"/>
                  <a:gd name="T8" fmla="*/ 214 w 131"/>
                  <a:gd name="T9" fmla="*/ 0 h 38"/>
                  <a:gd name="T10" fmla="*/ 165 w 131"/>
                  <a:gd name="T11" fmla="*/ 4 h 38"/>
                  <a:gd name="T12" fmla="*/ 90 w 131"/>
                  <a:gd name="T13" fmla="*/ 25 h 38"/>
                  <a:gd name="T14" fmla="*/ 35 w 131"/>
                  <a:gd name="T15" fmla="*/ 51 h 38"/>
                  <a:gd name="T16" fmla="*/ 0 w 131"/>
                  <a:gd name="T17" fmla="*/ 69 h 38"/>
                  <a:gd name="T18" fmla="*/ 0 w 131"/>
                  <a:gd name="T19" fmla="*/ 69 h 38"/>
                  <a:gd name="T20" fmla="*/ 77 w 131"/>
                  <a:gd name="T21" fmla="*/ 69 h 38"/>
                  <a:gd name="T22" fmla="*/ 77 w 131"/>
                  <a:gd name="T23" fmla="*/ 69 h 3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1" h="38">
                    <a:moveTo>
                      <a:pt x="37" y="38"/>
                    </a:moveTo>
                    <a:lnTo>
                      <a:pt x="86" y="28"/>
                    </a:lnTo>
                    <a:lnTo>
                      <a:pt x="131" y="7"/>
                    </a:lnTo>
                    <a:lnTo>
                      <a:pt x="117" y="4"/>
                    </a:lnTo>
                    <a:lnTo>
                      <a:pt x="103" y="0"/>
                    </a:lnTo>
                    <a:lnTo>
                      <a:pt x="79" y="4"/>
                    </a:lnTo>
                    <a:lnTo>
                      <a:pt x="44" y="14"/>
                    </a:lnTo>
                    <a:lnTo>
                      <a:pt x="17" y="28"/>
                    </a:lnTo>
                    <a:lnTo>
                      <a:pt x="0" y="38"/>
                    </a:lnTo>
                    <a:lnTo>
                      <a:pt x="37" y="38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89" name="Freeform 510"/>
              <p:cNvSpPr>
                <a:spLocks/>
              </p:cNvSpPr>
              <p:nvPr/>
            </p:nvSpPr>
            <p:spPr bwMode="auto">
              <a:xfrm>
                <a:off x="2858748" y="2426493"/>
                <a:ext cx="307333" cy="85040"/>
              </a:xfrm>
              <a:custGeom>
                <a:avLst/>
                <a:gdLst>
                  <a:gd name="T0" fmla="*/ 0 w 182"/>
                  <a:gd name="T1" fmla="*/ 60 h 52"/>
                  <a:gd name="T2" fmla="*/ 42 w 182"/>
                  <a:gd name="T3" fmla="*/ 60 h 52"/>
                  <a:gd name="T4" fmla="*/ 95 w 182"/>
                  <a:gd name="T5" fmla="*/ 54 h 52"/>
                  <a:gd name="T6" fmla="*/ 78 w 182"/>
                  <a:gd name="T7" fmla="*/ 66 h 52"/>
                  <a:gd name="T8" fmla="*/ 66 w 182"/>
                  <a:gd name="T9" fmla="*/ 78 h 52"/>
                  <a:gd name="T10" fmla="*/ 70 w 182"/>
                  <a:gd name="T11" fmla="*/ 86 h 52"/>
                  <a:gd name="T12" fmla="*/ 86 w 182"/>
                  <a:gd name="T13" fmla="*/ 90 h 52"/>
                  <a:gd name="T14" fmla="*/ 152 w 182"/>
                  <a:gd name="T15" fmla="*/ 78 h 52"/>
                  <a:gd name="T16" fmla="*/ 216 w 182"/>
                  <a:gd name="T17" fmla="*/ 66 h 52"/>
                  <a:gd name="T18" fmla="*/ 239 w 182"/>
                  <a:gd name="T19" fmla="*/ 66 h 52"/>
                  <a:gd name="T20" fmla="*/ 260 w 182"/>
                  <a:gd name="T21" fmla="*/ 66 h 52"/>
                  <a:gd name="T22" fmla="*/ 287 w 182"/>
                  <a:gd name="T23" fmla="*/ 66 h 52"/>
                  <a:gd name="T24" fmla="*/ 325 w 182"/>
                  <a:gd name="T25" fmla="*/ 60 h 52"/>
                  <a:gd name="T26" fmla="*/ 352 w 182"/>
                  <a:gd name="T27" fmla="*/ 49 h 52"/>
                  <a:gd name="T28" fmla="*/ 383 w 182"/>
                  <a:gd name="T29" fmla="*/ 36 h 52"/>
                  <a:gd name="T30" fmla="*/ 352 w 182"/>
                  <a:gd name="T31" fmla="*/ 32 h 52"/>
                  <a:gd name="T32" fmla="*/ 325 w 182"/>
                  <a:gd name="T33" fmla="*/ 32 h 52"/>
                  <a:gd name="T34" fmla="*/ 340 w 182"/>
                  <a:gd name="T35" fmla="*/ 18 h 52"/>
                  <a:gd name="T36" fmla="*/ 349 w 182"/>
                  <a:gd name="T37" fmla="*/ 0 h 52"/>
                  <a:gd name="T38" fmla="*/ 311 w 182"/>
                  <a:gd name="T39" fmla="*/ 0 h 52"/>
                  <a:gd name="T40" fmla="*/ 283 w 182"/>
                  <a:gd name="T41" fmla="*/ 24 h 52"/>
                  <a:gd name="T42" fmla="*/ 244 w 182"/>
                  <a:gd name="T43" fmla="*/ 43 h 52"/>
                  <a:gd name="T44" fmla="*/ 201 w 182"/>
                  <a:gd name="T45" fmla="*/ 36 h 52"/>
                  <a:gd name="T46" fmla="*/ 173 w 182"/>
                  <a:gd name="T47" fmla="*/ 18 h 52"/>
                  <a:gd name="T48" fmla="*/ 123 w 182"/>
                  <a:gd name="T49" fmla="*/ 18 h 52"/>
                  <a:gd name="T50" fmla="*/ 70 w 182"/>
                  <a:gd name="T51" fmla="*/ 32 h 52"/>
                  <a:gd name="T52" fmla="*/ 28 w 182"/>
                  <a:gd name="T53" fmla="*/ 43 h 52"/>
                  <a:gd name="T54" fmla="*/ 0 w 182"/>
                  <a:gd name="T55" fmla="*/ 60 h 5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2" h="52">
                    <a:moveTo>
                      <a:pt x="0" y="35"/>
                    </a:moveTo>
                    <a:lnTo>
                      <a:pt x="20" y="35"/>
                    </a:lnTo>
                    <a:lnTo>
                      <a:pt x="44" y="31"/>
                    </a:lnTo>
                    <a:lnTo>
                      <a:pt x="37" y="38"/>
                    </a:lnTo>
                    <a:lnTo>
                      <a:pt x="31" y="45"/>
                    </a:lnTo>
                    <a:lnTo>
                      <a:pt x="34" y="49"/>
                    </a:lnTo>
                    <a:lnTo>
                      <a:pt x="41" y="52"/>
                    </a:lnTo>
                    <a:lnTo>
                      <a:pt x="72" y="45"/>
                    </a:lnTo>
                    <a:lnTo>
                      <a:pt x="103" y="38"/>
                    </a:lnTo>
                    <a:lnTo>
                      <a:pt x="113" y="38"/>
                    </a:lnTo>
                    <a:lnTo>
                      <a:pt x="124" y="38"/>
                    </a:lnTo>
                    <a:lnTo>
                      <a:pt x="137" y="38"/>
                    </a:lnTo>
                    <a:lnTo>
                      <a:pt x="155" y="35"/>
                    </a:lnTo>
                    <a:lnTo>
                      <a:pt x="168" y="28"/>
                    </a:lnTo>
                    <a:lnTo>
                      <a:pt x="182" y="21"/>
                    </a:lnTo>
                    <a:lnTo>
                      <a:pt x="168" y="18"/>
                    </a:lnTo>
                    <a:lnTo>
                      <a:pt x="155" y="18"/>
                    </a:lnTo>
                    <a:lnTo>
                      <a:pt x="162" y="11"/>
                    </a:lnTo>
                    <a:lnTo>
                      <a:pt x="165" y="0"/>
                    </a:lnTo>
                    <a:lnTo>
                      <a:pt x="148" y="0"/>
                    </a:lnTo>
                    <a:lnTo>
                      <a:pt x="134" y="14"/>
                    </a:lnTo>
                    <a:lnTo>
                      <a:pt x="117" y="25"/>
                    </a:lnTo>
                    <a:lnTo>
                      <a:pt x="96" y="21"/>
                    </a:lnTo>
                    <a:lnTo>
                      <a:pt x="82" y="11"/>
                    </a:lnTo>
                    <a:lnTo>
                      <a:pt x="58" y="11"/>
                    </a:lnTo>
                    <a:lnTo>
                      <a:pt x="34" y="18"/>
                    </a:lnTo>
                    <a:lnTo>
                      <a:pt x="13" y="25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90" name="Freeform 511"/>
              <p:cNvSpPr>
                <a:spLocks/>
              </p:cNvSpPr>
              <p:nvPr/>
            </p:nvSpPr>
            <p:spPr bwMode="auto">
              <a:xfrm>
                <a:off x="2858748" y="2426493"/>
                <a:ext cx="307333" cy="85040"/>
              </a:xfrm>
              <a:custGeom>
                <a:avLst/>
                <a:gdLst>
                  <a:gd name="T0" fmla="*/ 0 w 182"/>
                  <a:gd name="T1" fmla="*/ 60 h 52"/>
                  <a:gd name="T2" fmla="*/ 42 w 182"/>
                  <a:gd name="T3" fmla="*/ 60 h 52"/>
                  <a:gd name="T4" fmla="*/ 95 w 182"/>
                  <a:gd name="T5" fmla="*/ 54 h 52"/>
                  <a:gd name="T6" fmla="*/ 78 w 182"/>
                  <a:gd name="T7" fmla="*/ 66 h 52"/>
                  <a:gd name="T8" fmla="*/ 66 w 182"/>
                  <a:gd name="T9" fmla="*/ 78 h 52"/>
                  <a:gd name="T10" fmla="*/ 70 w 182"/>
                  <a:gd name="T11" fmla="*/ 86 h 52"/>
                  <a:gd name="T12" fmla="*/ 86 w 182"/>
                  <a:gd name="T13" fmla="*/ 90 h 52"/>
                  <a:gd name="T14" fmla="*/ 152 w 182"/>
                  <a:gd name="T15" fmla="*/ 78 h 52"/>
                  <a:gd name="T16" fmla="*/ 216 w 182"/>
                  <a:gd name="T17" fmla="*/ 66 h 52"/>
                  <a:gd name="T18" fmla="*/ 239 w 182"/>
                  <a:gd name="T19" fmla="*/ 66 h 52"/>
                  <a:gd name="T20" fmla="*/ 260 w 182"/>
                  <a:gd name="T21" fmla="*/ 66 h 52"/>
                  <a:gd name="T22" fmla="*/ 287 w 182"/>
                  <a:gd name="T23" fmla="*/ 66 h 52"/>
                  <a:gd name="T24" fmla="*/ 325 w 182"/>
                  <a:gd name="T25" fmla="*/ 60 h 52"/>
                  <a:gd name="T26" fmla="*/ 352 w 182"/>
                  <a:gd name="T27" fmla="*/ 49 h 52"/>
                  <a:gd name="T28" fmla="*/ 383 w 182"/>
                  <a:gd name="T29" fmla="*/ 36 h 52"/>
                  <a:gd name="T30" fmla="*/ 352 w 182"/>
                  <a:gd name="T31" fmla="*/ 32 h 52"/>
                  <a:gd name="T32" fmla="*/ 325 w 182"/>
                  <a:gd name="T33" fmla="*/ 32 h 52"/>
                  <a:gd name="T34" fmla="*/ 340 w 182"/>
                  <a:gd name="T35" fmla="*/ 18 h 52"/>
                  <a:gd name="T36" fmla="*/ 349 w 182"/>
                  <a:gd name="T37" fmla="*/ 0 h 52"/>
                  <a:gd name="T38" fmla="*/ 349 w 182"/>
                  <a:gd name="T39" fmla="*/ 0 h 52"/>
                  <a:gd name="T40" fmla="*/ 311 w 182"/>
                  <a:gd name="T41" fmla="*/ 0 h 52"/>
                  <a:gd name="T42" fmla="*/ 311 w 182"/>
                  <a:gd name="T43" fmla="*/ 0 h 52"/>
                  <a:gd name="T44" fmla="*/ 283 w 182"/>
                  <a:gd name="T45" fmla="*/ 24 h 52"/>
                  <a:gd name="T46" fmla="*/ 244 w 182"/>
                  <a:gd name="T47" fmla="*/ 43 h 52"/>
                  <a:gd name="T48" fmla="*/ 201 w 182"/>
                  <a:gd name="T49" fmla="*/ 36 h 52"/>
                  <a:gd name="T50" fmla="*/ 173 w 182"/>
                  <a:gd name="T51" fmla="*/ 18 h 52"/>
                  <a:gd name="T52" fmla="*/ 123 w 182"/>
                  <a:gd name="T53" fmla="*/ 18 h 52"/>
                  <a:gd name="T54" fmla="*/ 70 w 182"/>
                  <a:gd name="T55" fmla="*/ 32 h 52"/>
                  <a:gd name="T56" fmla="*/ 28 w 182"/>
                  <a:gd name="T57" fmla="*/ 43 h 52"/>
                  <a:gd name="T58" fmla="*/ 0 w 182"/>
                  <a:gd name="T59" fmla="*/ 60 h 52"/>
                  <a:gd name="T60" fmla="*/ 0 w 182"/>
                  <a:gd name="T61" fmla="*/ 60 h 52"/>
                  <a:gd name="T62" fmla="*/ 0 w 182"/>
                  <a:gd name="T63" fmla="*/ 60 h 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82" h="52">
                    <a:moveTo>
                      <a:pt x="0" y="35"/>
                    </a:moveTo>
                    <a:lnTo>
                      <a:pt x="20" y="35"/>
                    </a:lnTo>
                    <a:lnTo>
                      <a:pt x="44" y="31"/>
                    </a:lnTo>
                    <a:lnTo>
                      <a:pt x="37" y="38"/>
                    </a:lnTo>
                    <a:lnTo>
                      <a:pt x="31" y="45"/>
                    </a:lnTo>
                    <a:lnTo>
                      <a:pt x="34" y="49"/>
                    </a:lnTo>
                    <a:lnTo>
                      <a:pt x="41" y="52"/>
                    </a:lnTo>
                    <a:lnTo>
                      <a:pt x="72" y="45"/>
                    </a:lnTo>
                    <a:lnTo>
                      <a:pt x="103" y="38"/>
                    </a:lnTo>
                    <a:lnTo>
                      <a:pt x="113" y="38"/>
                    </a:lnTo>
                    <a:lnTo>
                      <a:pt x="124" y="38"/>
                    </a:lnTo>
                    <a:lnTo>
                      <a:pt x="137" y="38"/>
                    </a:lnTo>
                    <a:lnTo>
                      <a:pt x="155" y="35"/>
                    </a:lnTo>
                    <a:lnTo>
                      <a:pt x="168" y="28"/>
                    </a:lnTo>
                    <a:lnTo>
                      <a:pt x="182" y="21"/>
                    </a:lnTo>
                    <a:lnTo>
                      <a:pt x="168" y="18"/>
                    </a:lnTo>
                    <a:lnTo>
                      <a:pt x="155" y="18"/>
                    </a:lnTo>
                    <a:lnTo>
                      <a:pt x="162" y="11"/>
                    </a:lnTo>
                    <a:lnTo>
                      <a:pt x="165" y="0"/>
                    </a:lnTo>
                    <a:lnTo>
                      <a:pt x="148" y="0"/>
                    </a:lnTo>
                    <a:lnTo>
                      <a:pt x="134" y="14"/>
                    </a:lnTo>
                    <a:lnTo>
                      <a:pt x="117" y="25"/>
                    </a:lnTo>
                    <a:lnTo>
                      <a:pt x="96" y="21"/>
                    </a:lnTo>
                    <a:lnTo>
                      <a:pt x="82" y="11"/>
                    </a:lnTo>
                    <a:lnTo>
                      <a:pt x="58" y="11"/>
                    </a:lnTo>
                    <a:lnTo>
                      <a:pt x="34" y="18"/>
                    </a:lnTo>
                    <a:lnTo>
                      <a:pt x="13" y="25"/>
                    </a:lnTo>
                    <a:lnTo>
                      <a:pt x="0" y="35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91" name="Freeform 512"/>
              <p:cNvSpPr>
                <a:spLocks/>
              </p:cNvSpPr>
              <p:nvPr/>
            </p:nvSpPr>
            <p:spPr bwMode="auto">
              <a:xfrm>
                <a:off x="3109389" y="3652841"/>
                <a:ext cx="120844" cy="40282"/>
              </a:xfrm>
              <a:custGeom>
                <a:avLst/>
                <a:gdLst>
                  <a:gd name="T0" fmla="*/ 102 w 72"/>
                  <a:gd name="T1" fmla="*/ 3 h 24"/>
                  <a:gd name="T2" fmla="*/ 78 w 72"/>
                  <a:gd name="T3" fmla="*/ 3 h 24"/>
                  <a:gd name="T4" fmla="*/ 42 w 72"/>
                  <a:gd name="T5" fmla="*/ 14 h 24"/>
                  <a:gd name="T6" fmla="*/ 29 w 72"/>
                  <a:gd name="T7" fmla="*/ 14 h 24"/>
                  <a:gd name="T8" fmla="*/ 14 w 72"/>
                  <a:gd name="T9" fmla="*/ 20 h 24"/>
                  <a:gd name="T10" fmla="*/ 3 w 72"/>
                  <a:gd name="T11" fmla="*/ 27 h 24"/>
                  <a:gd name="T12" fmla="*/ 0 w 72"/>
                  <a:gd name="T13" fmla="*/ 34 h 24"/>
                  <a:gd name="T14" fmla="*/ 3 w 72"/>
                  <a:gd name="T15" fmla="*/ 48 h 24"/>
                  <a:gd name="T16" fmla="*/ 14 w 72"/>
                  <a:gd name="T17" fmla="*/ 48 h 24"/>
                  <a:gd name="T18" fmla="*/ 29 w 72"/>
                  <a:gd name="T19" fmla="*/ 48 h 24"/>
                  <a:gd name="T20" fmla="*/ 42 w 72"/>
                  <a:gd name="T21" fmla="*/ 48 h 24"/>
                  <a:gd name="T22" fmla="*/ 78 w 72"/>
                  <a:gd name="T23" fmla="*/ 42 h 24"/>
                  <a:gd name="T24" fmla="*/ 113 w 72"/>
                  <a:gd name="T25" fmla="*/ 34 h 24"/>
                  <a:gd name="T26" fmla="*/ 141 w 72"/>
                  <a:gd name="T27" fmla="*/ 20 h 24"/>
                  <a:gd name="T28" fmla="*/ 145 w 72"/>
                  <a:gd name="T29" fmla="*/ 0 h 24"/>
                  <a:gd name="T30" fmla="*/ 132 w 72"/>
                  <a:gd name="T31" fmla="*/ 0 h 24"/>
                  <a:gd name="T32" fmla="*/ 102 w 72"/>
                  <a:gd name="T33" fmla="*/ 3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24">
                    <a:moveTo>
                      <a:pt x="51" y="3"/>
                    </a:moveTo>
                    <a:lnTo>
                      <a:pt x="38" y="3"/>
                    </a:lnTo>
                    <a:lnTo>
                      <a:pt x="20" y="7"/>
                    </a:lnTo>
                    <a:lnTo>
                      <a:pt x="14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0" y="17"/>
                    </a:lnTo>
                    <a:lnTo>
                      <a:pt x="3" y="24"/>
                    </a:lnTo>
                    <a:lnTo>
                      <a:pt x="7" y="24"/>
                    </a:lnTo>
                    <a:lnTo>
                      <a:pt x="14" y="24"/>
                    </a:lnTo>
                    <a:lnTo>
                      <a:pt x="20" y="24"/>
                    </a:lnTo>
                    <a:lnTo>
                      <a:pt x="38" y="20"/>
                    </a:lnTo>
                    <a:lnTo>
                      <a:pt x="55" y="17"/>
                    </a:lnTo>
                    <a:lnTo>
                      <a:pt x="69" y="10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1" y="3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492" name="Freeform 513"/>
              <p:cNvSpPr>
                <a:spLocks/>
              </p:cNvSpPr>
              <p:nvPr/>
            </p:nvSpPr>
            <p:spPr bwMode="auto">
              <a:xfrm>
                <a:off x="3109388" y="3652841"/>
                <a:ext cx="120845" cy="40282"/>
              </a:xfrm>
              <a:custGeom>
                <a:avLst/>
                <a:gdLst>
                  <a:gd name="T0" fmla="*/ 2147483647 w 72"/>
                  <a:gd name="T1" fmla="*/ 2147483647 h 24"/>
                  <a:gd name="T2" fmla="*/ 2147483647 w 72"/>
                  <a:gd name="T3" fmla="*/ 2147483647 h 24"/>
                  <a:gd name="T4" fmla="*/ 2147483647 w 72"/>
                  <a:gd name="T5" fmla="*/ 2147483647 h 24"/>
                  <a:gd name="T6" fmla="*/ 2147483647 w 72"/>
                  <a:gd name="T7" fmla="*/ 2147483647 h 24"/>
                  <a:gd name="T8" fmla="*/ 2147483647 w 72"/>
                  <a:gd name="T9" fmla="*/ 2147483647 h 24"/>
                  <a:gd name="T10" fmla="*/ 2147483647 w 72"/>
                  <a:gd name="T11" fmla="*/ 2147483647 h 24"/>
                  <a:gd name="T12" fmla="*/ 0 w 72"/>
                  <a:gd name="T13" fmla="*/ 2147483647 h 24"/>
                  <a:gd name="T14" fmla="*/ 2147483647 w 72"/>
                  <a:gd name="T15" fmla="*/ 2147483647 h 24"/>
                  <a:gd name="T16" fmla="*/ 2147483647 w 72"/>
                  <a:gd name="T17" fmla="*/ 2147483647 h 24"/>
                  <a:gd name="T18" fmla="*/ 2147483647 w 72"/>
                  <a:gd name="T19" fmla="*/ 2147483647 h 24"/>
                  <a:gd name="T20" fmla="*/ 2147483647 w 72"/>
                  <a:gd name="T21" fmla="*/ 2147483647 h 24"/>
                  <a:gd name="T22" fmla="*/ 2147483647 w 72"/>
                  <a:gd name="T23" fmla="*/ 2147483647 h 24"/>
                  <a:gd name="T24" fmla="*/ 2147483647 w 72"/>
                  <a:gd name="T25" fmla="*/ 2147483647 h 24"/>
                  <a:gd name="T26" fmla="*/ 2147483647 w 72"/>
                  <a:gd name="T27" fmla="*/ 2147483647 h 24"/>
                  <a:gd name="T28" fmla="*/ 2147483647 w 72"/>
                  <a:gd name="T29" fmla="*/ 0 h 24"/>
                  <a:gd name="T30" fmla="*/ 2147483647 w 72"/>
                  <a:gd name="T31" fmla="*/ 0 h 24"/>
                  <a:gd name="T32" fmla="*/ 2147483647 w 72"/>
                  <a:gd name="T33" fmla="*/ 0 h 24"/>
                  <a:gd name="T34" fmla="*/ 2147483647 w 72"/>
                  <a:gd name="T35" fmla="*/ 2147483647 h 24"/>
                  <a:gd name="T36" fmla="*/ 2147483647 w 72"/>
                  <a:gd name="T37" fmla="*/ 2147483647 h 2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2" h="24">
                    <a:moveTo>
                      <a:pt x="51" y="3"/>
                    </a:moveTo>
                    <a:lnTo>
                      <a:pt x="38" y="3"/>
                    </a:lnTo>
                    <a:lnTo>
                      <a:pt x="20" y="7"/>
                    </a:lnTo>
                    <a:lnTo>
                      <a:pt x="14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0" y="17"/>
                    </a:lnTo>
                    <a:lnTo>
                      <a:pt x="3" y="24"/>
                    </a:lnTo>
                    <a:lnTo>
                      <a:pt x="7" y="24"/>
                    </a:lnTo>
                    <a:lnTo>
                      <a:pt x="14" y="24"/>
                    </a:lnTo>
                    <a:lnTo>
                      <a:pt x="20" y="24"/>
                    </a:lnTo>
                    <a:lnTo>
                      <a:pt x="38" y="20"/>
                    </a:lnTo>
                    <a:lnTo>
                      <a:pt x="55" y="17"/>
                    </a:lnTo>
                    <a:lnTo>
                      <a:pt x="69" y="10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1" y="3"/>
                    </a:lnTo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/>
              <a:lstStyle/>
              <a:p>
                <a:endParaRPr lang="de-AT"/>
              </a:p>
            </p:txBody>
          </p:sp>
        </p:grpSp>
        <p:sp>
          <p:nvSpPr>
            <p:cNvPr id="381" name="Freeform 514"/>
            <p:cNvSpPr>
              <a:spLocks/>
            </p:cNvSpPr>
            <p:nvPr/>
          </p:nvSpPr>
          <p:spPr bwMode="auto">
            <a:xfrm>
              <a:off x="2952739" y="3697598"/>
              <a:ext cx="149190" cy="62660"/>
            </a:xfrm>
            <a:custGeom>
              <a:avLst/>
              <a:gdLst>
                <a:gd name="T0" fmla="*/ 260892247 w 89"/>
                <a:gd name="T1" fmla="*/ 40022546 h 38"/>
                <a:gd name="T2" fmla="*/ 108174747 w 89"/>
                <a:gd name="T3" fmla="*/ 76965760 h 38"/>
                <a:gd name="T4" fmla="*/ 0 w 89"/>
                <a:gd name="T5" fmla="*/ 135460790 h 38"/>
                <a:gd name="T6" fmla="*/ 41360618 w 89"/>
                <a:gd name="T7" fmla="*/ 172404004 h 38"/>
                <a:gd name="T8" fmla="*/ 124083638 w 89"/>
                <a:gd name="T9" fmla="*/ 212426550 h 38"/>
                <a:gd name="T10" fmla="*/ 356340239 w 89"/>
                <a:gd name="T11" fmla="*/ 135460790 h 38"/>
                <a:gd name="T12" fmla="*/ 572689733 w 89"/>
                <a:gd name="T13" fmla="*/ 40022546 h 38"/>
                <a:gd name="T14" fmla="*/ 521784494 w 89"/>
                <a:gd name="T15" fmla="*/ 12313820 h 38"/>
                <a:gd name="T16" fmla="*/ 486786362 w 89"/>
                <a:gd name="T17" fmla="*/ 0 h 38"/>
                <a:gd name="T18" fmla="*/ 413609747 w 89"/>
                <a:gd name="T19" fmla="*/ 0 h 38"/>
                <a:gd name="T20" fmla="*/ 369066994 w 89"/>
                <a:gd name="T21" fmla="*/ 0 h 38"/>
                <a:gd name="T22" fmla="*/ 314979621 w 89"/>
                <a:gd name="T23" fmla="*/ 12313820 h 38"/>
                <a:gd name="T24" fmla="*/ 260892247 w 89"/>
                <a:gd name="T25" fmla="*/ 40022546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38">
                  <a:moveTo>
                    <a:pt x="41" y="7"/>
                  </a:moveTo>
                  <a:lnTo>
                    <a:pt x="17" y="14"/>
                  </a:lnTo>
                  <a:lnTo>
                    <a:pt x="0" y="24"/>
                  </a:lnTo>
                  <a:lnTo>
                    <a:pt x="7" y="31"/>
                  </a:lnTo>
                  <a:lnTo>
                    <a:pt x="20" y="38"/>
                  </a:lnTo>
                  <a:lnTo>
                    <a:pt x="55" y="24"/>
                  </a:lnTo>
                  <a:lnTo>
                    <a:pt x="89" y="7"/>
                  </a:lnTo>
                  <a:lnTo>
                    <a:pt x="82" y="4"/>
                  </a:lnTo>
                  <a:lnTo>
                    <a:pt x="76" y="0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48" y="4"/>
                  </a:lnTo>
                  <a:lnTo>
                    <a:pt x="41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382" name="Freeform 515"/>
            <p:cNvSpPr>
              <a:spLocks/>
            </p:cNvSpPr>
            <p:nvPr/>
          </p:nvSpPr>
          <p:spPr bwMode="auto">
            <a:xfrm>
              <a:off x="2952739" y="3697598"/>
              <a:ext cx="149190" cy="62660"/>
            </a:xfrm>
            <a:custGeom>
              <a:avLst/>
              <a:gdLst>
                <a:gd name="T0" fmla="*/ 2147483647 w 89"/>
                <a:gd name="T1" fmla="*/ 2147483647 h 38"/>
                <a:gd name="T2" fmla="*/ 2147483647 w 89"/>
                <a:gd name="T3" fmla="*/ 2147483647 h 38"/>
                <a:gd name="T4" fmla="*/ 0 w 89"/>
                <a:gd name="T5" fmla="*/ 2147483647 h 38"/>
                <a:gd name="T6" fmla="*/ 2147483647 w 89"/>
                <a:gd name="T7" fmla="*/ 2147483647 h 38"/>
                <a:gd name="T8" fmla="*/ 2147483647 w 89"/>
                <a:gd name="T9" fmla="*/ 2147483647 h 38"/>
                <a:gd name="T10" fmla="*/ 2147483647 w 89"/>
                <a:gd name="T11" fmla="*/ 2147483647 h 38"/>
                <a:gd name="T12" fmla="*/ 2147483647 w 89"/>
                <a:gd name="T13" fmla="*/ 2147483647 h 38"/>
                <a:gd name="T14" fmla="*/ 2147483647 w 89"/>
                <a:gd name="T15" fmla="*/ 2147483647 h 38"/>
                <a:gd name="T16" fmla="*/ 2147483647 w 89"/>
                <a:gd name="T17" fmla="*/ 0 h 38"/>
                <a:gd name="T18" fmla="*/ 2147483647 w 89"/>
                <a:gd name="T19" fmla="*/ 0 h 38"/>
                <a:gd name="T20" fmla="*/ 2147483647 w 89"/>
                <a:gd name="T21" fmla="*/ 0 h 38"/>
                <a:gd name="T22" fmla="*/ 2147483647 w 89"/>
                <a:gd name="T23" fmla="*/ 2147483647 h 38"/>
                <a:gd name="T24" fmla="*/ 2147483647 w 89"/>
                <a:gd name="T25" fmla="*/ 2147483647 h 38"/>
                <a:gd name="T26" fmla="*/ 2147483647 w 89"/>
                <a:gd name="T27" fmla="*/ 2147483647 h 38"/>
                <a:gd name="T28" fmla="*/ 2147483647 w 89"/>
                <a:gd name="T29" fmla="*/ 2147483647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9" h="38">
                  <a:moveTo>
                    <a:pt x="41" y="7"/>
                  </a:moveTo>
                  <a:lnTo>
                    <a:pt x="17" y="14"/>
                  </a:lnTo>
                  <a:lnTo>
                    <a:pt x="0" y="24"/>
                  </a:lnTo>
                  <a:lnTo>
                    <a:pt x="7" y="31"/>
                  </a:lnTo>
                  <a:lnTo>
                    <a:pt x="20" y="38"/>
                  </a:lnTo>
                  <a:lnTo>
                    <a:pt x="55" y="24"/>
                  </a:lnTo>
                  <a:lnTo>
                    <a:pt x="89" y="7"/>
                  </a:lnTo>
                  <a:lnTo>
                    <a:pt x="82" y="4"/>
                  </a:lnTo>
                  <a:lnTo>
                    <a:pt x="76" y="0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48" y="4"/>
                  </a:lnTo>
                  <a:lnTo>
                    <a:pt x="41" y="7"/>
                  </a:lnTo>
                  <a:close/>
                </a:path>
              </a:pathLst>
            </a:custGeom>
            <a:solidFill>
              <a:schemeClr val="bg1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83" name="Freeform 516"/>
            <p:cNvSpPr>
              <a:spLocks/>
            </p:cNvSpPr>
            <p:nvPr/>
          </p:nvSpPr>
          <p:spPr bwMode="auto">
            <a:xfrm>
              <a:off x="2760282" y="3454418"/>
              <a:ext cx="372977" cy="289430"/>
            </a:xfrm>
            <a:custGeom>
              <a:avLst/>
              <a:gdLst>
                <a:gd name="T0" fmla="*/ 2147483647 w 221"/>
                <a:gd name="T1" fmla="*/ 2147483647 h 176"/>
                <a:gd name="T2" fmla="*/ 2147483647 w 221"/>
                <a:gd name="T3" fmla="*/ 2147483647 h 176"/>
                <a:gd name="T4" fmla="*/ 2147483647 w 221"/>
                <a:gd name="T5" fmla="*/ 2147483647 h 176"/>
                <a:gd name="T6" fmla="*/ 2147483647 w 221"/>
                <a:gd name="T7" fmla="*/ 2147483647 h 176"/>
                <a:gd name="T8" fmla="*/ 2147483647 w 221"/>
                <a:gd name="T9" fmla="*/ 2147483647 h 176"/>
                <a:gd name="T10" fmla="*/ 2147483647 w 221"/>
                <a:gd name="T11" fmla="*/ 2147483647 h 176"/>
                <a:gd name="T12" fmla="*/ 2147483647 w 221"/>
                <a:gd name="T13" fmla="*/ 2147483647 h 176"/>
                <a:gd name="T14" fmla="*/ 2147483647 w 221"/>
                <a:gd name="T15" fmla="*/ 2147483647 h 176"/>
                <a:gd name="T16" fmla="*/ 2147483647 w 221"/>
                <a:gd name="T17" fmla="*/ 2147483647 h 176"/>
                <a:gd name="T18" fmla="*/ 2147483647 w 221"/>
                <a:gd name="T19" fmla="*/ 2147483647 h 176"/>
                <a:gd name="T20" fmla="*/ 2147483647 w 221"/>
                <a:gd name="T21" fmla="*/ 2147483647 h 176"/>
                <a:gd name="T22" fmla="*/ 2147483647 w 221"/>
                <a:gd name="T23" fmla="*/ 0 h 176"/>
                <a:gd name="T24" fmla="*/ 2147483647 w 221"/>
                <a:gd name="T25" fmla="*/ 2147483647 h 176"/>
                <a:gd name="T26" fmla="*/ 2147483647 w 221"/>
                <a:gd name="T27" fmla="*/ 2147483647 h 176"/>
                <a:gd name="T28" fmla="*/ 2147483647 w 221"/>
                <a:gd name="T29" fmla="*/ 2147483647 h 176"/>
                <a:gd name="T30" fmla="*/ 2147483647 w 221"/>
                <a:gd name="T31" fmla="*/ 2147483647 h 176"/>
                <a:gd name="T32" fmla="*/ 2147483647 w 221"/>
                <a:gd name="T33" fmla="*/ 2147483647 h 176"/>
                <a:gd name="T34" fmla="*/ 2147483647 w 221"/>
                <a:gd name="T35" fmla="*/ 2147483647 h 176"/>
                <a:gd name="T36" fmla="*/ 0 w 221"/>
                <a:gd name="T37" fmla="*/ 2147483647 h 176"/>
                <a:gd name="T38" fmla="*/ 2147483647 w 221"/>
                <a:gd name="T39" fmla="*/ 2147483647 h 176"/>
                <a:gd name="T40" fmla="*/ 2147483647 w 221"/>
                <a:gd name="T41" fmla="*/ 2147483647 h 176"/>
                <a:gd name="T42" fmla="*/ 2147483647 w 221"/>
                <a:gd name="T43" fmla="*/ 2147483647 h 176"/>
                <a:gd name="T44" fmla="*/ 2147483647 w 221"/>
                <a:gd name="T45" fmla="*/ 2147483647 h 176"/>
                <a:gd name="T46" fmla="*/ 2147483647 w 221"/>
                <a:gd name="T47" fmla="*/ 2147483647 h 176"/>
                <a:gd name="T48" fmla="*/ 2147483647 w 221"/>
                <a:gd name="T49" fmla="*/ 2147483647 h 176"/>
                <a:gd name="T50" fmla="*/ 2147483647 w 221"/>
                <a:gd name="T51" fmla="*/ 2147483647 h 176"/>
                <a:gd name="T52" fmla="*/ 2147483647 w 221"/>
                <a:gd name="T53" fmla="*/ 2147483647 h 176"/>
                <a:gd name="T54" fmla="*/ 2147483647 w 221"/>
                <a:gd name="T55" fmla="*/ 2147483647 h 176"/>
                <a:gd name="T56" fmla="*/ 2147483647 w 221"/>
                <a:gd name="T57" fmla="*/ 2147483647 h 176"/>
                <a:gd name="T58" fmla="*/ 2147483647 w 221"/>
                <a:gd name="T59" fmla="*/ 2147483647 h 176"/>
                <a:gd name="T60" fmla="*/ 2147483647 w 221"/>
                <a:gd name="T61" fmla="*/ 2147483647 h 176"/>
                <a:gd name="T62" fmla="*/ 2147483647 w 221"/>
                <a:gd name="T63" fmla="*/ 2147483647 h 176"/>
                <a:gd name="T64" fmla="*/ 2147483647 w 221"/>
                <a:gd name="T65" fmla="*/ 2147483647 h 176"/>
                <a:gd name="T66" fmla="*/ 2147483647 w 221"/>
                <a:gd name="T67" fmla="*/ 2147483647 h 176"/>
                <a:gd name="T68" fmla="*/ 2147483647 w 221"/>
                <a:gd name="T69" fmla="*/ 2147483647 h 176"/>
                <a:gd name="T70" fmla="*/ 2147483647 w 221"/>
                <a:gd name="T71" fmla="*/ 2147483647 h 176"/>
                <a:gd name="T72" fmla="*/ 2147483647 w 221"/>
                <a:gd name="T73" fmla="*/ 2147483647 h 176"/>
                <a:gd name="T74" fmla="*/ 2147483647 w 221"/>
                <a:gd name="T75" fmla="*/ 2147483647 h 176"/>
                <a:gd name="T76" fmla="*/ 2147483647 w 221"/>
                <a:gd name="T77" fmla="*/ 2147483647 h 1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1" h="176">
                  <a:moveTo>
                    <a:pt x="148" y="152"/>
                  </a:moveTo>
                  <a:lnTo>
                    <a:pt x="159" y="141"/>
                  </a:lnTo>
                  <a:lnTo>
                    <a:pt x="169" y="131"/>
                  </a:lnTo>
                  <a:lnTo>
                    <a:pt x="172" y="110"/>
                  </a:lnTo>
                  <a:lnTo>
                    <a:pt x="183" y="93"/>
                  </a:lnTo>
                  <a:lnTo>
                    <a:pt x="190" y="93"/>
                  </a:lnTo>
                  <a:lnTo>
                    <a:pt x="193" y="100"/>
                  </a:lnTo>
                  <a:lnTo>
                    <a:pt x="196" y="110"/>
                  </a:lnTo>
                  <a:lnTo>
                    <a:pt x="207" y="107"/>
                  </a:lnTo>
                  <a:lnTo>
                    <a:pt x="221" y="103"/>
                  </a:lnTo>
                  <a:lnTo>
                    <a:pt x="221" y="90"/>
                  </a:lnTo>
                  <a:lnTo>
                    <a:pt x="214" y="83"/>
                  </a:lnTo>
                  <a:lnTo>
                    <a:pt x="210" y="76"/>
                  </a:lnTo>
                  <a:lnTo>
                    <a:pt x="203" y="72"/>
                  </a:lnTo>
                  <a:lnTo>
                    <a:pt x="193" y="69"/>
                  </a:lnTo>
                  <a:lnTo>
                    <a:pt x="169" y="69"/>
                  </a:lnTo>
                  <a:lnTo>
                    <a:pt x="152" y="66"/>
                  </a:lnTo>
                  <a:lnTo>
                    <a:pt x="148" y="52"/>
                  </a:lnTo>
                  <a:lnTo>
                    <a:pt x="145" y="35"/>
                  </a:lnTo>
                  <a:lnTo>
                    <a:pt x="138" y="28"/>
                  </a:lnTo>
                  <a:lnTo>
                    <a:pt x="131" y="24"/>
                  </a:lnTo>
                  <a:lnTo>
                    <a:pt x="124" y="14"/>
                  </a:lnTo>
                  <a:lnTo>
                    <a:pt x="121" y="0"/>
                  </a:lnTo>
                  <a:lnTo>
                    <a:pt x="110" y="0"/>
                  </a:lnTo>
                  <a:lnTo>
                    <a:pt x="96" y="0"/>
                  </a:lnTo>
                  <a:lnTo>
                    <a:pt x="83" y="7"/>
                  </a:lnTo>
                  <a:lnTo>
                    <a:pt x="79" y="10"/>
                  </a:lnTo>
                  <a:lnTo>
                    <a:pt x="76" y="17"/>
                  </a:lnTo>
                  <a:lnTo>
                    <a:pt x="72" y="21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2" y="21"/>
                  </a:lnTo>
                  <a:lnTo>
                    <a:pt x="38" y="31"/>
                  </a:lnTo>
                  <a:lnTo>
                    <a:pt x="21" y="35"/>
                  </a:lnTo>
                  <a:lnTo>
                    <a:pt x="14" y="38"/>
                  </a:lnTo>
                  <a:lnTo>
                    <a:pt x="7" y="41"/>
                  </a:lnTo>
                  <a:lnTo>
                    <a:pt x="3" y="45"/>
                  </a:lnTo>
                  <a:lnTo>
                    <a:pt x="0" y="52"/>
                  </a:lnTo>
                  <a:lnTo>
                    <a:pt x="14" y="55"/>
                  </a:lnTo>
                  <a:lnTo>
                    <a:pt x="28" y="55"/>
                  </a:lnTo>
                  <a:lnTo>
                    <a:pt x="52" y="48"/>
                  </a:lnTo>
                  <a:lnTo>
                    <a:pt x="79" y="41"/>
                  </a:lnTo>
                  <a:lnTo>
                    <a:pt x="72" y="48"/>
                  </a:lnTo>
                  <a:lnTo>
                    <a:pt x="69" y="55"/>
                  </a:lnTo>
                  <a:lnTo>
                    <a:pt x="72" y="55"/>
                  </a:lnTo>
                  <a:lnTo>
                    <a:pt x="76" y="55"/>
                  </a:lnTo>
                  <a:lnTo>
                    <a:pt x="107" y="59"/>
                  </a:lnTo>
                  <a:lnTo>
                    <a:pt x="141" y="62"/>
                  </a:lnTo>
                  <a:lnTo>
                    <a:pt x="141" y="69"/>
                  </a:lnTo>
                  <a:lnTo>
                    <a:pt x="138" y="72"/>
                  </a:lnTo>
                  <a:lnTo>
                    <a:pt x="134" y="76"/>
                  </a:lnTo>
                  <a:lnTo>
                    <a:pt x="128" y="76"/>
                  </a:lnTo>
                  <a:lnTo>
                    <a:pt x="121" y="76"/>
                  </a:lnTo>
                  <a:lnTo>
                    <a:pt x="114" y="72"/>
                  </a:lnTo>
                  <a:lnTo>
                    <a:pt x="86" y="83"/>
                  </a:lnTo>
                  <a:lnTo>
                    <a:pt x="65" y="97"/>
                  </a:lnTo>
                  <a:lnTo>
                    <a:pt x="59" y="100"/>
                  </a:lnTo>
                  <a:lnTo>
                    <a:pt x="55" y="110"/>
                  </a:lnTo>
                  <a:lnTo>
                    <a:pt x="41" y="134"/>
                  </a:lnTo>
                  <a:lnTo>
                    <a:pt x="31" y="162"/>
                  </a:lnTo>
                  <a:lnTo>
                    <a:pt x="38" y="172"/>
                  </a:lnTo>
                  <a:lnTo>
                    <a:pt x="45" y="176"/>
                  </a:lnTo>
                  <a:lnTo>
                    <a:pt x="52" y="176"/>
                  </a:lnTo>
                  <a:lnTo>
                    <a:pt x="59" y="169"/>
                  </a:lnTo>
                  <a:lnTo>
                    <a:pt x="62" y="162"/>
                  </a:lnTo>
                  <a:lnTo>
                    <a:pt x="65" y="152"/>
                  </a:lnTo>
                  <a:lnTo>
                    <a:pt x="72" y="131"/>
                  </a:lnTo>
                  <a:lnTo>
                    <a:pt x="79" y="114"/>
                  </a:lnTo>
                  <a:lnTo>
                    <a:pt x="103" y="97"/>
                  </a:lnTo>
                  <a:lnTo>
                    <a:pt x="131" y="79"/>
                  </a:lnTo>
                  <a:lnTo>
                    <a:pt x="141" y="90"/>
                  </a:lnTo>
                  <a:lnTo>
                    <a:pt x="148" y="100"/>
                  </a:lnTo>
                  <a:lnTo>
                    <a:pt x="138" y="114"/>
                  </a:lnTo>
                  <a:lnTo>
                    <a:pt x="128" y="128"/>
                  </a:lnTo>
                  <a:lnTo>
                    <a:pt x="138" y="124"/>
                  </a:lnTo>
                  <a:lnTo>
                    <a:pt x="148" y="124"/>
                  </a:lnTo>
                  <a:lnTo>
                    <a:pt x="148" y="138"/>
                  </a:lnTo>
                  <a:lnTo>
                    <a:pt x="148" y="15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84" name="Freeform 517"/>
            <p:cNvSpPr>
              <a:spLocks/>
            </p:cNvSpPr>
            <p:nvPr/>
          </p:nvSpPr>
          <p:spPr bwMode="auto">
            <a:xfrm>
              <a:off x="2760282" y="3454418"/>
              <a:ext cx="372977" cy="289430"/>
            </a:xfrm>
            <a:custGeom>
              <a:avLst/>
              <a:gdLst>
                <a:gd name="T0" fmla="*/ 2147483647 w 221"/>
                <a:gd name="T1" fmla="*/ 2147483647 h 176"/>
                <a:gd name="T2" fmla="*/ 2147483647 w 221"/>
                <a:gd name="T3" fmla="*/ 2147483647 h 176"/>
                <a:gd name="T4" fmla="*/ 2147483647 w 221"/>
                <a:gd name="T5" fmla="*/ 2147483647 h 176"/>
                <a:gd name="T6" fmla="*/ 2147483647 w 221"/>
                <a:gd name="T7" fmla="*/ 2147483647 h 176"/>
                <a:gd name="T8" fmla="*/ 2147483647 w 221"/>
                <a:gd name="T9" fmla="*/ 2147483647 h 176"/>
                <a:gd name="T10" fmla="*/ 2147483647 w 221"/>
                <a:gd name="T11" fmla="*/ 2147483647 h 176"/>
                <a:gd name="T12" fmla="*/ 2147483647 w 221"/>
                <a:gd name="T13" fmla="*/ 2147483647 h 176"/>
                <a:gd name="T14" fmla="*/ 2147483647 w 221"/>
                <a:gd name="T15" fmla="*/ 2147483647 h 176"/>
                <a:gd name="T16" fmla="*/ 2147483647 w 221"/>
                <a:gd name="T17" fmla="*/ 2147483647 h 176"/>
                <a:gd name="T18" fmla="*/ 2147483647 w 221"/>
                <a:gd name="T19" fmla="*/ 2147483647 h 176"/>
                <a:gd name="T20" fmla="*/ 2147483647 w 221"/>
                <a:gd name="T21" fmla="*/ 2147483647 h 176"/>
                <a:gd name="T22" fmla="*/ 2147483647 w 221"/>
                <a:gd name="T23" fmla="*/ 2147483647 h 176"/>
                <a:gd name="T24" fmla="*/ 2147483647 w 221"/>
                <a:gd name="T25" fmla="*/ 2147483647 h 176"/>
                <a:gd name="T26" fmla="*/ 2147483647 w 221"/>
                <a:gd name="T27" fmla="*/ 0 h 176"/>
                <a:gd name="T28" fmla="*/ 2147483647 w 221"/>
                <a:gd name="T29" fmla="*/ 0 h 176"/>
                <a:gd name="T30" fmla="*/ 2147483647 w 221"/>
                <a:gd name="T31" fmla="*/ 2147483647 h 176"/>
                <a:gd name="T32" fmla="*/ 2147483647 w 221"/>
                <a:gd name="T33" fmla="*/ 2147483647 h 176"/>
                <a:gd name="T34" fmla="*/ 2147483647 w 221"/>
                <a:gd name="T35" fmla="*/ 2147483647 h 176"/>
                <a:gd name="T36" fmla="*/ 2147483647 w 221"/>
                <a:gd name="T37" fmla="*/ 2147483647 h 176"/>
                <a:gd name="T38" fmla="*/ 2147483647 w 221"/>
                <a:gd name="T39" fmla="*/ 2147483647 h 176"/>
                <a:gd name="T40" fmla="*/ 2147483647 w 221"/>
                <a:gd name="T41" fmla="*/ 2147483647 h 176"/>
                <a:gd name="T42" fmla="*/ 0 w 221"/>
                <a:gd name="T43" fmla="*/ 2147483647 h 176"/>
                <a:gd name="T44" fmla="*/ 2147483647 w 221"/>
                <a:gd name="T45" fmla="*/ 2147483647 h 176"/>
                <a:gd name="T46" fmla="*/ 2147483647 w 221"/>
                <a:gd name="T47" fmla="*/ 2147483647 h 176"/>
                <a:gd name="T48" fmla="*/ 2147483647 w 221"/>
                <a:gd name="T49" fmla="*/ 2147483647 h 176"/>
                <a:gd name="T50" fmla="*/ 2147483647 w 221"/>
                <a:gd name="T51" fmla="*/ 2147483647 h 176"/>
                <a:gd name="T52" fmla="*/ 2147483647 w 221"/>
                <a:gd name="T53" fmla="*/ 2147483647 h 176"/>
                <a:gd name="T54" fmla="*/ 2147483647 w 221"/>
                <a:gd name="T55" fmla="*/ 2147483647 h 176"/>
                <a:gd name="T56" fmla="*/ 2147483647 w 221"/>
                <a:gd name="T57" fmla="*/ 2147483647 h 176"/>
                <a:gd name="T58" fmla="*/ 2147483647 w 221"/>
                <a:gd name="T59" fmla="*/ 2147483647 h 176"/>
                <a:gd name="T60" fmla="*/ 2147483647 w 221"/>
                <a:gd name="T61" fmla="*/ 2147483647 h 176"/>
                <a:gd name="T62" fmla="*/ 2147483647 w 221"/>
                <a:gd name="T63" fmla="*/ 2147483647 h 176"/>
                <a:gd name="T64" fmla="*/ 2147483647 w 221"/>
                <a:gd name="T65" fmla="*/ 2147483647 h 176"/>
                <a:gd name="T66" fmla="*/ 2147483647 w 221"/>
                <a:gd name="T67" fmla="*/ 2147483647 h 176"/>
                <a:gd name="T68" fmla="*/ 2147483647 w 221"/>
                <a:gd name="T69" fmla="*/ 2147483647 h 176"/>
                <a:gd name="T70" fmla="*/ 2147483647 w 221"/>
                <a:gd name="T71" fmla="*/ 2147483647 h 176"/>
                <a:gd name="T72" fmla="*/ 2147483647 w 221"/>
                <a:gd name="T73" fmla="*/ 2147483647 h 176"/>
                <a:gd name="T74" fmla="*/ 2147483647 w 221"/>
                <a:gd name="T75" fmla="*/ 2147483647 h 176"/>
                <a:gd name="T76" fmla="*/ 2147483647 w 221"/>
                <a:gd name="T77" fmla="*/ 2147483647 h 176"/>
                <a:gd name="T78" fmla="*/ 2147483647 w 221"/>
                <a:gd name="T79" fmla="*/ 2147483647 h 176"/>
                <a:gd name="T80" fmla="*/ 2147483647 w 221"/>
                <a:gd name="T81" fmla="*/ 2147483647 h 176"/>
                <a:gd name="T82" fmla="*/ 2147483647 w 221"/>
                <a:gd name="T83" fmla="*/ 2147483647 h 176"/>
                <a:gd name="T84" fmla="*/ 2147483647 w 221"/>
                <a:gd name="T85" fmla="*/ 2147483647 h 17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1" h="176">
                  <a:moveTo>
                    <a:pt x="148" y="152"/>
                  </a:moveTo>
                  <a:lnTo>
                    <a:pt x="159" y="141"/>
                  </a:lnTo>
                  <a:lnTo>
                    <a:pt x="169" y="131"/>
                  </a:lnTo>
                  <a:lnTo>
                    <a:pt x="172" y="110"/>
                  </a:lnTo>
                  <a:lnTo>
                    <a:pt x="183" y="93"/>
                  </a:lnTo>
                  <a:lnTo>
                    <a:pt x="190" y="93"/>
                  </a:lnTo>
                  <a:lnTo>
                    <a:pt x="193" y="100"/>
                  </a:lnTo>
                  <a:lnTo>
                    <a:pt x="196" y="110"/>
                  </a:lnTo>
                  <a:lnTo>
                    <a:pt x="207" y="107"/>
                  </a:lnTo>
                  <a:lnTo>
                    <a:pt x="221" y="103"/>
                  </a:lnTo>
                  <a:lnTo>
                    <a:pt x="221" y="90"/>
                  </a:lnTo>
                  <a:lnTo>
                    <a:pt x="214" y="83"/>
                  </a:lnTo>
                  <a:lnTo>
                    <a:pt x="210" y="76"/>
                  </a:lnTo>
                  <a:lnTo>
                    <a:pt x="203" y="72"/>
                  </a:lnTo>
                  <a:lnTo>
                    <a:pt x="193" y="69"/>
                  </a:lnTo>
                  <a:lnTo>
                    <a:pt x="169" y="69"/>
                  </a:lnTo>
                  <a:lnTo>
                    <a:pt x="152" y="66"/>
                  </a:lnTo>
                  <a:lnTo>
                    <a:pt x="148" y="52"/>
                  </a:lnTo>
                  <a:lnTo>
                    <a:pt x="145" y="35"/>
                  </a:lnTo>
                  <a:lnTo>
                    <a:pt x="138" y="28"/>
                  </a:lnTo>
                  <a:lnTo>
                    <a:pt x="131" y="24"/>
                  </a:lnTo>
                  <a:lnTo>
                    <a:pt x="124" y="14"/>
                  </a:lnTo>
                  <a:lnTo>
                    <a:pt x="121" y="0"/>
                  </a:lnTo>
                  <a:lnTo>
                    <a:pt x="110" y="0"/>
                  </a:lnTo>
                  <a:lnTo>
                    <a:pt x="96" y="0"/>
                  </a:lnTo>
                  <a:lnTo>
                    <a:pt x="83" y="7"/>
                  </a:lnTo>
                  <a:lnTo>
                    <a:pt x="79" y="10"/>
                  </a:lnTo>
                  <a:lnTo>
                    <a:pt x="76" y="17"/>
                  </a:lnTo>
                  <a:lnTo>
                    <a:pt x="72" y="21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2" y="21"/>
                  </a:lnTo>
                  <a:lnTo>
                    <a:pt x="38" y="31"/>
                  </a:lnTo>
                  <a:lnTo>
                    <a:pt x="21" y="35"/>
                  </a:lnTo>
                  <a:lnTo>
                    <a:pt x="14" y="38"/>
                  </a:lnTo>
                  <a:lnTo>
                    <a:pt x="7" y="41"/>
                  </a:lnTo>
                  <a:lnTo>
                    <a:pt x="3" y="45"/>
                  </a:lnTo>
                  <a:lnTo>
                    <a:pt x="0" y="52"/>
                  </a:lnTo>
                  <a:lnTo>
                    <a:pt x="14" y="55"/>
                  </a:lnTo>
                  <a:lnTo>
                    <a:pt x="28" y="55"/>
                  </a:lnTo>
                  <a:lnTo>
                    <a:pt x="52" y="48"/>
                  </a:lnTo>
                  <a:lnTo>
                    <a:pt x="79" y="41"/>
                  </a:lnTo>
                  <a:lnTo>
                    <a:pt x="72" y="48"/>
                  </a:lnTo>
                  <a:lnTo>
                    <a:pt x="69" y="55"/>
                  </a:lnTo>
                  <a:lnTo>
                    <a:pt x="72" y="55"/>
                  </a:lnTo>
                  <a:lnTo>
                    <a:pt x="76" y="55"/>
                  </a:lnTo>
                  <a:lnTo>
                    <a:pt x="107" y="59"/>
                  </a:lnTo>
                  <a:lnTo>
                    <a:pt x="141" y="62"/>
                  </a:lnTo>
                  <a:lnTo>
                    <a:pt x="141" y="69"/>
                  </a:lnTo>
                  <a:lnTo>
                    <a:pt x="138" y="72"/>
                  </a:lnTo>
                  <a:lnTo>
                    <a:pt x="134" y="76"/>
                  </a:lnTo>
                  <a:lnTo>
                    <a:pt x="128" y="76"/>
                  </a:lnTo>
                  <a:lnTo>
                    <a:pt x="121" y="76"/>
                  </a:lnTo>
                  <a:lnTo>
                    <a:pt x="114" y="72"/>
                  </a:lnTo>
                  <a:lnTo>
                    <a:pt x="86" y="83"/>
                  </a:lnTo>
                  <a:lnTo>
                    <a:pt x="65" y="97"/>
                  </a:lnTo>
                  <a:lnTo>
                    <a:pt x="59" y="100"/>
                  </a:lnTo>
                  <a:lnTo>
                    <a:pt x="55" y="110"/>
                  </a:lnTo>
                  <a:lnTo>
                    <a:pt x="41" y="134"/>
                  </a:lnTo>
                  <a:lnTo>
                    <a:pt x="31" y="162"/>
                  </a:lnTo>
                  <a:lnTo>
                    <a:pt x="38" y="172"/>
                  </a:lnTo>
                  <a:lnTo>
                    <a:pt x="45" y="176"/>
                  </a:lnTo>
                  <a:lnTo>
                    <a:pt x="52" y="176"/>
                  </a:lnTo>
                  <a:lnTo>
                    <a:pt x="59" y="169"/>
                  </a:lnTo>
                  <a:lnTo>
                    <a:pt x="62" y="162"/>
                  </a:lnTo>
                  <a:lnTo>
                    <a:pt x="65" y="152"/>
                  </a:lnTo>
                  <a:lnTo>
                    <a:pt x="72" y="131"/>
                  </a:lnTo>
                  <a:lnTo>
                    <a:pt x="79" y="114"/>
                  </a:lnTo>
                  <a:lnTo>
                    <a:pt x="103" y="97"/>
                  </a:lnTo>
                  <a:lnTo>
                    <a:pt x="131" y="79"/>
                  </a:lnTo>
                  <a:lnTo>
                    <a:pt x="141" y="90"/>
                  </a:lnTo>
                  <a:lnTo>
                    <a:pt x="148" y="100"/>
                  </a:lnTo>
                  <a:lnTo>
                    <a:pt x="138" y="114"/>
                  </a:lnTo>
                  <a:lnTo>
                    <a:pt x="128" y="128"/>
                  </a:lnTo>
                  <a:lnTo>
                    <a:pt x="138" y="124"/>
                  </a:lnTo>
                  <a:lnTo>
                    <a:pt x="148" y="124"/>
                  </a:lnTo>
                  <a:lnTo>
                    <a:pt x="148" y="138"/>
                  </a:lnTo>
                  <a:lnTo>
                    <a:pt x="148" y="152"/>
                  </a:lnTo>
                </a:path>
              </a:pathLst>
            </a:custGeom>
            <a:solidFill>
              <a:schemeClr val="bg1"/>
            </a:solidFill>
            <a:ln w="4763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85" name="Ellipse 384"/>
            <p:cNvSpPr>
              <a:spLocks noChangeAspect="1"/>
            </p:cNvSpPr>
            <p:nvPr/>
          </p:nvSpPr>
          <p:spPr bwMode="auto">
            <a:xfrm>
              <a:off x="7161581" y="5162881"/>
              <a:ext cx="270151" cy="27015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5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386" name="Gerade Verbindung 385"/>
            <p:cNvCxnSpPr/>
            <p:nvPr/>
          </p:nvCxnSpPr>
          <p:spPr>
            <a:xfrm flipH="1" flipV="1">
              <a:off x="6615728" y="4326464"/>
              <a:ext cx="123258" cy="267771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Gerade Verbindung 386"/>
            <p:cNvCxnSpPr/>
            <p:nvPr/>
          </p:nvCxnSpPr>
          <p:spPr>
            <a:xfrm>
              <a:off x="5792681" y="3168504"/>
              <a:ext cx="122746" cy="453928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Ellipse 387"/>
            <p:cNvSpPr>
              <a:spLocks noChangeAspect="1"/>
            </p:cNvSpPr>
            <p:nvPr/>
          </p:nvSpPr>
          <p:spPr bwMode="auto">
            <a:xfrm>
              <a:off x="6621666" y="4446044"/>
              <a:ext cx="270151" cy="27015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2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89" name="Ellipse 388"/>
            <p:cNvSpPr>
              <a:spLocks noChangeAspect="1"/>
            </p:cNvSpPr>
            <p:nvPr/>
          </p:nvSpPr>
          <p:spPr bwMode="auto">
            <a:xfrm>
              <a:off x="6292271" y="4578513"/>
              <a:ext cx="270151" cy="27015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200" b="1" dirty="0" smtClean="0">
                  <a:solidFill>
                    <a:schemeClr val="bg1"/>
                  </a:solidFill>
                  <a:cs typeface="Arial" pitchFamily="34" charset="0"/>
                </a:rPr>
                <a:t>27</a:t>
              </a:r>
              <a:endParaRPr lang="de-AT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90" name="Ellipse 389"/>
            <p:cNvSpPr>
              <a:spLocks noChangeAspect="1"/>
            </p:cNvSpPr>
            <p:nvPr/>
          </p:nvSpPr>
          <p:spPr bwMode="auto">
            <a:xfrm>
              <a:off x="7417545" y="4039831"/>
              <a:ext cx="270151" cy="27015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200" b="1" dirty="0" smtClean="0">
                  <a:solidFill>
                    <a:schemeClr val="bg1"/>
                  </a:solidFill>
                  <a:cs typeface="Arial" pitchFamily="34" charset="0"/>
                </a:rPr>
                <a:t>11</a:t>
              </a:r>
              <a:endParaRPr lang="de-AT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91" name="Ellipse 390"/>
            <p:cNvSpPr>
              <a:spLocks noChangeAspect="1"/>
            </p:cNvSpPr>
            <p:nvPr/>
          </p:nvSpPr>
          <p:spPr bwMode="auto">
            <a:xfrm>
              <a:off x="6870728" y="3451908"/>
              <a:ext cx="270151" cy="27015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200" b="1" dirty="0" smtClean="0">
                  <a:solidFill>
                    <a:schemeClr val="bg1"/>
                  </a:solidFill>
                  <a:cs typeface="Arial" pitchFamily="34" charset="0"/>
                </a:rPr>
                <a:t>20</a:t>
              </a:r>
              <a:endParaRPr lang="de-AT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92" name="Ellipse 391"/>
            <p:cNvSpPr>
              <a:spLocks noChangeAspect="1"/>
            </p:cNvSpPr>
            <p:nvPr/>
          </p:nvSpPr>
          <p:spPr bwMode="auto">
            <a:xfrm>
              <a:off x="5378809" y="4257688"/>
              <a:ext cx="270151" cy="27015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3</a:t>
              </a:r>
            </a:p>
          </p:txBody>
        </p:sp>
        <p:sp>
          <p:nvSpPr>
            <p:cNvPr id="393" name="Ellipse 392"/>
            <p:cNvSpPr>
              <a:spLocks noChangeAspect="1"/>
            </p:cNvSpPr>
            <p:nvPr/>
          </p:nvSpPr>
          <p:spPr bwMode="auto">
            <a:xfrm>
              <a:off x="6056429" y="3797737"/>
              <a:ext cx="270151" cy="27015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200" b="1" dirty="0" smtClean="0">
                  <a:solidFill>
                    <a:schemeClr val="bg1"/>
                  </a:solidFill>
                  <a:cs typeface="Arial" pitchFamily="34" charset="0"/>
                </a:rPr>
                <a:t>17</a:t>
              </a:r>
              <a:endParaRPr lang="de-AT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94" name="Ellipse 393"/>
            <p:cNvSpPr>
              <a:spLocks noChangeAspect="1"/>
            </p:cNvSpPr>
            <p:nvPr/>
          </p:nvSpPr>
          <p:spPr bwMode="auto">
            <a:xfrm>
              <a:off x="8208851" y="5303428"/>
              <a:ext cx="270151" cy="27015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1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95" name="Ellipse 394"/>
            <p:cNvSpPr>
              <a:spLocks noChangeAspect="1"/>
            </p:cNvSpPr>
            <p:nvPr/>
          </p:nvSpPr>
          <p:spPr bwMode="auto">
            <a:xfrm>
              <a:off x="6609006" y="3446881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9</a:t>
              </a:r>
            </a:p>
          </p:txBody>
        </p:sp>
        <p:sp>
          <p:nvSpPr>
            <p:cNvPr id="396" name="Ellipse 395"/>
            <p:cNvSpPr>
              <a:spLocks noChangeAspect="1"/>
            </p:cNvSpPr>
            <p:nvPr/>
          </p:nvSpPr>
          <p:spPr bwMode="auto">
            <a:xfrm>
              <a:off x="6117492" y="4346399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3</a:t>
              </a:r>
            </a:p>
          </p:txBody>
        </p:sp>
        <p:sp>
          <p:nvSpPr>
            <p:cNvPr id="397" name="Ellipse 396"/>
            <p:cNvSpPr>
              <a:spLocks noChangeAspect="1"/>
            </p:cNvSpPr>
            <p:nvPr/>
          </p:nvSpPr>
          <p:spPr bwMode="auto">
            <a:xfrm>
              <a:off x="8415028" y="5303128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200" b="1" dirty="0" smtClean="0">
                  <a:solidFill>
                    <a:schemeClr val="bg1"/>
                  </a:solidFill>
                  <a:cs typeface="Arial" pitchFamily="34" charset="0"/>
                </a:rPr>
                <a:t>10</a:t>
              </a:r>
              <a:endParaRPr lang="de-AT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98" name="Ellipse 397"/>
            <p:cNvSpPr>
              <a:spLocks noChangeAspect="1"/>
            </p:cNvSpPr>
            <p:nvPr/>
          </p:nvSpPr>
          <p:spPr bwMode="auto">
            <a:xfrm>
              <a:off x="5381969" y="3949511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2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99" name="Ellipse 398"/>
            <p:cNvSpPr>
              <a:spLocks noChangeAspect="1"/>
            </p:cNvSpPr>
            <p:nvPr/>
          </p:nvSpPr>
          <p:spPr bwMode="auto">
            <a:xfrm>
              <a:off x="6059426" y="3507987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200" b="1" dirty="0" smtClean="0">
                  <a:solidFill>
                    <a:schemeClr val="bg1"/>
                  </a:solidFill>
                  <a:cs typeface="Arial" pitchFamily="34" charset="0"/>
                </a:rPr>
                <a:t>80</a:t>
              </a:r>
              <a:endParaRPr lang="de-AT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400" name="Gerade Verbindung 399"/>
            <p:cNvCxnSpPr/>
            <p:nvPr/>
          </p:nvCxnSpPr>
          <p:spPr>
            <a:xfrm flipV="1">
              <a:off x="5776507" y="4232951"/>
              <a:ext cx="195652" cy="621969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1" name="Ellipse 400"/>
            <p:cNvSpPr>
              <a:spLocks noChangeAspect="1"/>
            </p:cNvSpPr>
            <p:nvPr/>
          </p:nvSpPr>
          <p:spPr bwMode="auto">
            <a:xfrm>
              <a:off x="5589414" y="3032414"/>
              <a:ext cx="270151" cy="27015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402" name="Ellipse 401"/>
            <p:cNvSpPr>
              <a:spLocks noChangeAspect="1"/>
            </p:cNvSpPr>
            <p:nvPr/>
          </p:nvSpPr>
          <p:spPr bwMode="auto">
            <a:xfrm>
              <a:off x="5776798" y="3025487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5</a:t>
              </a:r>
            </a:p>
          </p:txBody>
        </p:sp>
        <p:cxnSp>
          <p:nvCxnSpPr>
            <p:cNvPr id="403" name="Gerade Verbindung 402"/>
            <p:cNvCxnSpPr/>
            <p:nvPr/>
          </p:nvCxnSpPr>
          <p:spPr>
            <a:xfrm>
              <a:off x="5591002" y="3466036"/>
              <a:ext cx="193738" cy="368654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4" name="Ellipse 403"/>
            <p:cNvSpPr>
              <a:spLocks noChangeAspect="1"/>
            </p:cNvSpPr>
            <p:nvPr/>
          </p:nvSpPr>
          <p:spPr bwMode="auto">
            <a:xfrm>
              <a:off x="5458294" y="3347484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2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05" name="Ellipse 404"/>
            <p:cNvSpPr>
              <a:spLocks noChangeAspect="1"/>
            </p:cNvSpPr>
            <p:nvPr/>
          </p:nvSpPr>
          <p:spPr bwMode="auto">
            <a:xfrm>
              <a:off x="5685831" y="4689176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1</a:t>
              </a:r>
            </a:p>
          </p:txBody>
        </p:sp>
        <p:cxnSp>
          <p:nvCxnSpPr>
            <p:cNvPr id="406" name="Gerade Verbindung 405"/>
            <p:cNvCxnSpPr/>
            <p:nvPr/>
          </p:nvCxnSpPr>
          <p:spPr>
            <a:xfrm flipH="1">
              <a:off x="7203500" y="2779303"/>
              <a:ext cx="472657" cy="70147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7" name="Ellipse 406"/>
            <p:cNvSpPr>
              <a:spLocks noChangeAspect="1"/>
            </p:cNvSpPr>
            <p:nvPr/>
          </p:nvSpPr>
          <p:spPr bwMode="auto">
            <a:xfrm>
              <a:off x="7567591" y="2661547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3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408" name="Gerade Verbindung 407"/>
            <p:cNvCxnSpPr/>
            <p:nvPr/>
          </p:nvCxnSpPr>
          <p:spPr>
            <a:xfrm flipH="1" flipV="1">
              <a:off x="6905285" y="4200243"/>
              <a:ext cx="1347476" cy="304364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" name="Ellipse 408"/>
            <p:cNvSpPr>
              <a:spLocks noChangeAspect="1"/>
            </p:cNvSpPr>
            <p:nvPr/>
          </p:nvSpPr>
          <p:spPr bwMode="auto">
            <a:xfrm>
              <a:off x="8061878" y="4357411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7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410" name="Gerade Verbindung 409"/>
            <p:cNvCxnSpPr/>
            <p:nvPr/>
          </p:nvCxnSpPr>
          <p:spPr>
            <a:xfrm flipH="1">
              <a:off x="7069638" y="3888872"/>
              <a:ext cx="907696" cy="71327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Gerade Verbindung 410"/>
            <p:cNvCxnSpPr/>
            <p:nvPr/>
          </p:nvCxnSpPr>
          <p:spPr>
            <a:xfrm flipH="1">
              <a:off x="6562422" y="3535378"/>
              <a:ext cx="1198321" cy="397435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" name="Ellipse 411"/>
            <p:cNvSpPr>
              <a:spLocks noChangeAspect="1"/>
            </p:cNvSpPr>
            <p:nvPr/>
          </p:nvSpPr>
          <p:spPr bwMode="auto">
            <a:xfrm>
              <a:off x="7583034" y="3317878"/>
              <a:ext cx="270151" cy="27015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200" b="1" dirty="0" smtClean="0">
                  <a:solidFill>
                    <a:schemeClr val="bg1"/>
                  </a:solidFill>
                  <a:cs typeface="Arial" pitchFamily="34" charset="0"/>
                </a:rPr>
                <a:t>18</a:t>
              </a:r>
              <a:endParaRPr lang="de-AT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13" name="Ellipse 412"/>
            <p:cNvSpPr>
              <a:spLocks noChangeAspect="1"/>
            </p:cNvSpPr>
            <p:nvPr/>
          </p:nvSpPr>
          <p:spPr bwMode="auto">
            <a:xfrm>
              <a:off x="7591199" y="3546605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200" b="1" dirty="0">
                  <a:solidFill>
                    <a:schemeClr val="bg1"/>
                  </a:solidFill>
                  <a:cs typeface="Arial" pitchFamily="34" charset="0"/>
                </a:rPr>
                <a:t>4</a:t>
              </a:r>
            </a:p>
          </p:txBody>
        </p:sp>
        <p:sp>
          <p:nvSpPr>
            <p:cNvPr id="414" name="Ellipse 413"/>
            <p:cNvSpPr>
              <a:spLocks noChangeAspect="1"/>
            </p:cNvSpPr>
            <p:nvPr/>
          </p:nvSpPr>
          <p:spPr bwMode="auto">
            <a:xfrm>
              <a:off x="8109390" y="4892730"/>
              <a:ext cx="270151" cy="27015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5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15" name="Ellipse 414"/>
            <p:cNvSpPr>
              <a:spLocks noChangeAspect="1"/>
            </p:cNvSpPr>
            <p:nvPr/>
          </p:nvSpPr>
          <p:spPr bwMode="auto">
            <a:xfrm>
              <a:off x="8109391" y="4647919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6</a:t>
              </a:r>
            </a:p>
          </p:txBody>
        </p:sp>
        <p:cxnSp>
          <p:nvCxnSpPr>
            <p:cNvPr id="416" name="Gerade Verbindung 240"/>
            <p:cNvCxnSpPr/>
            <p:nvPr/>
          </p:nvCxnSpPr>
          <p:spPr>
            <a:xfrm flipH="1" flipV="1">
              <a:off x="7272037" y="4750389"/>
              <a:ext cx="601002" cy="287753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Ellipse 416"/>
            <p:cNvSpPr>
              <a:spLocks noChangeAspect="1"/>
            </p:cNvSpPr>
            <p:nvPr/>
          </p:nvSpPr>
          <p:spPr bwMode="auto">
            <a:xfrm>
              <a:off x="7568887" y="2982536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3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418" name="Gerade Verbindung 238"/>
            <p:cNvCxnSpPr>
              <a:stCxn id="417" idx="2"/>
            </p:cNvCxnSpPr>
            <p:nvPr/>
          </p:nvCxnSpPr>
          <p:spPr>
            <a:xfrm flipH="1" flipV="1">
              <a:off x="7214007" y="3046427"/>
              <a:ext cx="354880" cy="71185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" name="Ellipse 418"/>
            <p:cNvSpPr>
              <a:spLocks noChangeAspect="1"/>
            </p:cNvSpPr>
            <p:nvPr/>
          </p:nvSpPr>
          <p:spPr bwMode="auto">
            <a:xfrm>
              <a:off x="5995980" y="2584276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1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20" name="Ellipse 419"/>
            <p:cNvSpPr>
              <a:spLocks noChangeAspect="1"/>
            </p:cNvSpPr>
            <p:nvPr/>
          </p:nvSpPr>
          <p:spPr bwMode="auto">
            <a:xfrm>
              <a:off x="5344498" y="3490084"/>
              <a:ext cx="270151" cy="27015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2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21" name="Ellipse 420"/>
            <p:cNvSpPr>
              <a:spLocks noChangeAspect="1"/>
            </p:cNvSpPr>
            <p:nvPr/>
          </p:nvSpPr>
          <p:spPr bwMode="auto">
            <a:xfrm>
              <a:off x="6980084" y="2320452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1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422" name="Gerade Verbindung 240"/>
            <p:cNvCxnSpPr>
              <a:stCxn id="415" idx="3"/>
            </p:cNvCxnSpPr>
            <p:nvPr/>
          </p:nvCxnSpPr>
          <p:spPr>
            <a:xfrm flipH="1" flipV="1">
              <a:off x="7592139" y="4553955"/>
              <a:ext cx="556815" cy="324552"/>
            </a:xfrm>
            <a:prstGeom prst="line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Ellipse 422"/>
            <p:cNvSpPr>
              <a:spLocks noChangeAspect="1"/>
            </p:cNvSpPr>
            <p:nvPr/>
          </p:nvSpPr>
          <p:spPr bwMode="auto">
            <a:xfrm>
              <a:off x="7161582" y="4954627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 smtClean="0">
                  <a:solidFill>
                    <a:schemeClr val="bg1"/>
                  </a:solidFill>
                  <a:cs typeface="Arial" pitchFamily="34" charset="0"/>
                </a:rPr>
                <a:t>3</a:t>
              </a:r>
              <a:endParaRPr lang="de-AT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24" name="Ellipse 423"/>
            <p:cNvSpPr>
              <a:spLocks noChangeAspect="1"/>
            </p:cNvSpPr>
            <p:nvPr/>
          </p:nvSpPr>
          <p:spPr bwMode="auto">
            <a:xfrm>
              <a:off x="4213258" y="4663927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425" name="Ellipse 424"/>
            <p:cNvSpPr>
              <a:spLocks noChangeAspect="1"/>
            </p:cNvSpPr>
            <p:nvPr/>
          </p:nvSpPr>
          <p:spPr bwMode="auto">
            <a:xfrm>
              <a:off x="4730646" y="4757655"/>
              <a:ext cx="270151" cy="27015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4</a:t>
              </a:r>
            </a:p>
          </p:txBody>
        </p:sp>
        <p:sp>
          <p:nvSpPr>
            <p:cNvPr id="426" name="Ellipse 425"/>
            <p:cNvSpPr>
              <a:spLocks noChangeAspect="1"/>
            </p:cNvSpPr>
            <p:nvPr/>
          </p:nvSpPr>
          <p:spPr bwMode="auto">
            <a:xfrm>
              <a:off x="7936485" y="3743848"/>
              <a:ext cx="270151" cy="27015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4</a:t>
              </a:r>
            </a:p>
          </p:txBody>
        </p:sp>
        <p:sp>
          <p:nvSpPr>
            <p:cNvPr id="427" name="Ellipse 426"/>
            <p:cNvSpPr>
              <a:spLocks noChangeAspect="1"/>
            </p:cNvSpPr>
            <p:nvPr/>
          </p:nvSpPr>
          <p:spPr bwMode="auto">
            <a:xfrm>
              <a:off x="2345532" y="2985155"/>
              <a:ext cx="270151" cy="27015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428" name="Ellipse 427"/>
            <p:cNvSpPr>
              <a:spLocks noChangeAspect="1"/>
            </p:cNvSpPr>
            <p:nvPr/>
          </p:nvSpPr>
          <p:spPr bwMode="auto">
            <a:xfrm>
              <a:off x="7726274" y="4903067"/>
              <a:ext cx="270151" cy="2701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AT" sz="1400" b="1" dirty="0">
                  <a:solidFill>
                    <a:schemeClr val="bg1"/>
                  </a:solidFill>
                  <a:cs typeface="Arial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61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Campus</a:t>
            </a:r>
            <a:endParaRPr lang="de-AT" dirty="0"/>
          </a:p>
        </p:txBody>
      </p:sp>
      <p:sp>
        <p:nvSpPr>
          <p:cNvPr id="10" name="Textfeld 9"/>
          <p:cNvSpPr txBox="1"/>
          <p:nvPr/>
        </p:nvSpPr>
        <p:spPr>
          <a:xfrm>
            <a:off x="1448557" y="5733256"/>
            <a:ext cx="4457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Source: </a:t>
            </a:r>
            <a:r>
              <a:rPr lang="en-GB" sz="800" dirty="0" smtClean="0"/>
              <a:t>Google Maps; re-shaped by Col Gell</a:t>
            </a:r>
            <a:endParaRPr lang="en-GB" sz="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7" t="18645" r="10116" b="12137"/>
          <a:stretch/>
        </p:blipFill>
        <p:spPr bwMode="auto">
          <a:xfrm>
            <a:off x="1408434" y="1453981"/>
            <a:ext cx="7750301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ihandform 3"/>
          <p:cNvSpPr/>
          <p:nvPr/>
        </p:nvSpPr>
        <p:spPr>
          <a:xfrm>
            <a:off x="1686234" y="1946245"/>
            <a:ext cx="7297589" cy="3578797"/>
          </a:xfrm>
          <a:custGeom>
            <a:avLst/>
            <a:gdLst>
              <a:gd name="connsiteX0" fmla="*/ 6370572 w 9121329"/>
              <a:gd name="connsiteY0" fmla="*/ 2554274 h 4443531"/>
              <a:gd name="connsiteX1" fmla="*/ 6725752 w 9121329"/>
              <a:gd name="connsiteY1" fmla="*/ 3272192 h 4443531"/>
              <a:gd name="connsiteX2" fmla="*/ 4488873 w 9121329"/>
              <a:gd name="connsiteY2" fmla="*/ 3718056 h 4443531"/>
              <a:gd name="connsiteX3" fmla="*/ 3816297 w 9121329"/>
              <a:gd name="connsiteY3" fmla="*/ 3823855 h 4443531"/>
              <a:gd name="connsiteX4" fmla="*/ 3498902 w 9121329"/>
              <a:gd name="connsiteY4" fmla="*/ 3906982 h 4443531"/>
              <a:gd name="connsiteX5" fmla="*/ 3377990 w 9121329"/>
              <a:gd name="connsiteY5" fmla="*/ 3483788 h 4443531"/>
              <a:gd name="connsiteX6" fmla="*/ 2584502 w 9121329"/>
              <a:gd name="connsiteY6" fmla="*/ 3634929 h 4443531"/>
              <a:gd name="connsiteX7" fmla="*/ 2629845 w 9121329"/>
              <a:gd name="connsiteY7" fmla="*/ 3755841 h 4443531"/>
              <a:gd name="connsiteX8" fmla="*/ 2478704 w 9121329"/>
              <a:gd name="connsiteY8" fmla="*/ 3793627 h 4443531"/>
              <a:gd name="connsiteX9" fmla="*/ 2539160 w 9121329"/>
              <a:gd name="connsiteY9" fmla="*/ 4020337 h 4443531"/>
              <a:gd name="connsiteX10" fmla="*/ 1927041 w 9121329"/>
              <a:gd name="connsiteY10" fmla="*/ 4103465 h 4443531"/>
              <a:gd name="connsiteX11" fmla="*/ 1277137 w 9121329"/>
              <a:gd name="connsiteY11" fmla="*/ 4231934 h 4443531"/>
              <a:gd name="connsiteX12" fmla="*/ 1307365 w 9121329"/>
              <a:gd name="connsiteY12" fmla="*/ 4383074 h 4443531"/>
              <a:gd name="connsiteX13" fmla="*/ 1020198 w 9121329"/>
              <a:gd name="connsiteY13" fmla="*/ 4443531 h 4443531"/>
              <a:gd name="connsiteX14" fmla="*/ 997527 w 9121329"/>
              <a:gd name="connsiteY14" fmla="*/ 4254605 h 4443531"/>
              <a:gd name="connsiteX15" fmla="*/ 740588 w 9121329"/>
              <a:gd name="connsiteY15" fmla="*/ 4307504 h 4443531"/>
              <a:gd name="connsiteX16" fmla="*/ 710360 w 9121329"/>
              <a:gd name="connsiteY16" fmla="*/ 4073236 h 4443531"/>
              <a:gd name="connsiteX17" fmla="*/ 816159 w 9121329"/>
              <a:gd name="connsiteY17" fmla="*/ 3838969 h 4443531"/>
              <a:gd name="connsiteX18" fmla="*/ 513878 w 9121329"/>
              <a:gd name="connsiteY18" fmla="*/ 3854083 h 4443531"/>
              <a:gd name="connsiteX19" fmla="*/ 574334 w 9121329"/>
              <a:gd name="connsiteY19" fmla="*/ 3702942 h 4443531"/>
              <a:gd name="connsiteX20" fmla="*/ 377851 w 9121329"/>
              <a:gd name="connsiteY20" fmla="*/ 3718056 h 4443531"/>
              <a:gd name="connsiteX21" fmla="*/ 521435 w 9121329"/>
              <a:gd name="connsiteY21" fmla="*/ 2833884 h 4443531"/>
              <a:gd name="connsiteX22" fmla="*/ 0 w 9121329"/>
              <a:gd name="connsiteY22" fmla="*/ 2803656 h 4443531"/>
              <a:gd name="connsiteX23" fmla="*/ 234268 w 9121329"/>
              <a:gd name="connsiteY23" fmla="*/ 2078182 h 4443531"/>
              <a:gd name="connsiteX24" fmla="*/ 619676 w 9121329"/>
              <a:gd name="connsiteY24" fmla="*/ 1526519 h 4443531"/>
              <a:gd name="connsiteX25" fmla="*/ 997527 w 9121329"/>
              <a:gd name="connsiteY25" fmla="*/ 921957 h 4443531"/>
              <a:gd name="connsiteX26" fmla="*/ 1345150 w 9121329"/>
              <a:gd name="connsiteY26" fmla="*/ 574334 h 4443531"/>
              <a:gd name="connsiteX27" fmla="*/ 1564304 w 9121329"/>
              <a:gd name="connsiteY27" fmla="*/ 204040 h 4443531"/>
              <a:gd name="connsiteX28" fmla="*/ 1995054 w 9121329"/>
              <a:gd name="connsiteY28" fmla="*/ 181369 h 4443531"/>
              <a:gd name="connsiteX29" fmla="*/ 3279749 w 9121329"/>
              <a:gd name="connsiteY29" fmla="*/ 241825 h 4443531"/>
              <a:gd name="connsiteX30" fmla="*/ 4783597 w 9121329"/>
              <a:gd name="connsiteY30" fmla="*/ 136027 h 4443531"/>
              <a:gd name="connsiteX31" fmla="*/ 6143861 w 9121329"/>
              <a:gd name="connsiteY31" fmla="*/ 15114 h 4443531"/>
              <a:gd name="connsiteX32" fmla="*/ 6839107 w 9121329"/>
              <a:gd name="connsiteY32" fmla="*/ 0 h 4443531"/>
              <a:gd name="connsiteX33" fmla="*/ 7504126 w 9121329"/>
              <a:gd name="connsiteY33" fmla="*/ 45342 h 4443531"/>
              <a:gd name="connsiteX34" fmla="*/ 8048231 w 9121329"/>
              <a:gd name="connsiteY34" fmla="*/ 279610 h 4443531"/>
              <a:gd name="connsiteX35" fmla="*/ 9007973 w 9121329"/>
              <a:gd name="connsiteY35" fmla="*/ 808602 h 4443531"/>
              <a:gd name="connsiteX36" fmla="*/ 9121329 w 9121329"/>
              <a:gd name="connsiteY36" fmla="*/ 1571861 h 4443531"/>
              <a:gd name="connsiteX37" fmla="*/ 8864390 w 9121329"/>
              <a:gd name="connsiteY37" fmla="*/ 2032840 h 4443531"/>
              <a:gd name="connsiteX38" fmla="*/ 8554552 w 9121329"/>
              <a:gd name="connsiteY38" fmla="*/ 2199094 h 4443531"/>
              <a:gd name="connsiteX39" fmla="*/ 6370572 w 9121329"/>
              <a:gd name="connsiteY39" fmla="*/ 2554274 h 4443531"/>
              <a:gd name="connsiteX0" fmla="*/ 6370572 w 9121329"/>
              <a:gd name="connsiteY0" fmla="*/ 2554274 h 4443531"/>
              <a:gd name="connsiteX1" fmla="*/ 6725752 w 9121329"/>
              <a:gd name="connsiteY1" fmla="*/ 3272192 h 4443531"/>
              <a:gd name="connsiteX2" fmla="*/ 4488873 w 9121329"/>
              <a:gd name="connsiteY2" fmla="*/ 3718056 h 4443531"/>
              <a:gd name="connsiteX3" fmla="*/ 3816297 w 9121329"/>
              <a:gd name="connsiteY3" fmla="*/ 3823855 h 4443531"/>
              <a:gd name="connsiteX4" fmla="*/ 3498902 w 9121329"/>
              <a:gd name="connsiteY4" fmla="*/ 3906982 h 4443531"/>
              <a:gd name="connsiteX5" fmla="*/ 3377990 w 9121329"/>
              <a:gd name="connsiteY5" fmla="*/ 3483788 h 4443531"/>
              <a:gd name="connsiteX6" fmla="*/ 2584502 w 9121329"/>
              <a:gd name="connsiteY6" fmla="*/ 3634929 h 4443531"/>
              <a:gd name="connsiteX7" fmla="*/ 2629845 w 9121329"/>
              <a:gd name="connsiteY7" fmla="*/ 3755841 h 4443531"/>
              <a:gd name="connsiteX8" fmla="*/ 2478704 w 9121329"/>
              <a:gd name="connsiteY8" fmla="*/ 3793627 h 4443531"/>
              <a:gd name="connsiteX9" fmla="*/ 2539160 w 9121329"/>
              <a:gd name="connsiteY9" fmla="*/ 4020337 h 4443531"/>
              <a:gd name="connsiteX10" fmla="*/ 1927041 w 9121329"/>
              <a:gd name="connsiteY10" fmla="*/ 4103465 h 4443531"/>
              <a:gd name="connsiteX11" fmla="*/ 1277137 w 9121329"/>
              <a:gd name="connsiteY11" fmla="*/ 4231934 h 4443531"/>
              <a:gd name="connsiteX12" fmla="*/ 1307365 w 9121329"/>
              <a:gd name="connsiteY12" fmla="*/ 4383074 h 4443531"/>
              <a:gd name="connsiteX13" fmla="*/ 1020198 w 9121329"/>
              <a:gd name="connsiteY13" fmla="*/ 4443531 h 4443531"/>
              <a:gd name="connsiteX14" fmla="*/ 997527 w 9121329"/>
              <a:gd name="connsiteY14" fmla="*/ 4254605 h 4443531"/>
              <a:gd name="connsiteX15" fmla="*/ 740588 w 9121329"/>
              <a:gd name="connsiteY15" fmla="*/ 4307504 h 4443531"/>
              <a:gd name="connsiteX16" fmla="*/ 710360 w 9121329"/>
              <a:gd name="connsiteY16" fmla="*/ 4073236 h 4443531"/>
              <a:gd name="connsiteX17" fmla="*/ 816159 w 9121329"/>
              <a:gd name="connsiteY17" fmla="*/ 3838969 h 4443531"/>
              <a:gd name="connsiteX18" fmla="*/ 513878 w 9121329"/>
              <a:gd name="connsiteY18" fmla="*/ 3854083 h 4443531"/>
              <a:gd name="connsiteX19" fmla="*/ 574334 w 9121329"/>
              <a:gd name="connsiteY19" fmla="*/ 3702942 h 4443531"/>
              <a:gd name="connsiteX20" fmla="*/ 377851 w 9121329"/>
              <a:gd name="connsiteY20" fmla="*/ 3718056 h 4443531"/>
              <a:gd name="connsiteX21" fmla="*/ 521435 w 9121329"/>
              <a:gd name="connsiteY21" fmla="*/ 2833884 h 4443531"/>
              <a:gd name="connsiteX22" fmla="*/ 0 w 9121329"/>
              <a:gd name="connsiteY22" fmla="*/ 2803656 h 4443531"/>
              <a:gd name="connsiteX23" fmla="*/ 234268 w 9121329"/>
              <a:gd name="connsiteY23" fmla="*/ 2078182 h 4443531"/>
              <a:gd name="connsiteX24" fmla="*/ 619676 w 9121329"/>
              <a:gd name="connsiteY24" fmla="*/ 1526519 h 4443531"/>
              <a:gd name="connsiteX25" fmla="*/ 997527 w 9121329"/>
              <a:gd name="connsiteY25" fmla="*/ 921957 h 4443531"/>
              <a:gd name="connsiteX26" fmla="*/ 1345150 w 9121329"/>
              <a:gd name="connsiteY26" fmla="*/ 574334 h 4443531"/>
              <a:gd name="connsiteX27" fmla="*/ 1564304 w 9121329"/>
              <a:gd name="connsiteY27" fmla="*/ 204040 h 4443531"/>
              <a:gd name="connsiteX28" fmla="*/ 1995054 w 9121329"/>
              <a:gd name="connsiteY28" fmla="*/ 181369 h 4443531"/>
              <a:gd name="connsiteX29" fmla="*/ 3279749 w 9121329"/>
              <a:gd name="connsiteY29" fmla="*/ 241825 h 4443531"/>
              <a:gd name="connsiteX30" fmla="*/ 4783597 w 9121329"/>
              <a:gd name="connsiteY30" fmla="*/ 136027 h 4443531"/>
              <a:gd name="connsiteX31" fmla="*/ 6143861 w 9121329"/>
              <a:gd name="connsiteY31" fmla="*/ 15114 h 4443531"/>
              <a:gd name="connsiteX32" fmla="*/ 6839107 w 9121329"/>
              <a:gd name="connsiteY32" fmla="*/ 0 h 4443531"/>
              <a:gd name="connsiteX33" fmla="*/ 7504126 w 9121329"/>
              <a:gd name="connsiteY33" fmla="*/ 45342 h 4443531"/>
              <a:gd name="connsiteX34" fmla="*/ 8048231 w 9121329"/>
              <a:gd name="connsiteY34" fmla="*/ 279610 h 4443531"/>
              <a:gd name="connsiteX35" fmla="*/ 8237157 w 9121329"/>
              <a:gd name="connsiteY35" fmla="*/ 392965 h 4443531"/>
              <a:gd name="connsiteX36" fmla="*/ 9007973 w 9121329"/>
              <a:gd name="connsiteY36" fmla="*/ 808602 h 4443531"/>
              <a:gd name="connsiteX37" fmla="*/ 9121329 w 9121329"/>
              <a:gd name="connsiteY37" fmla="*/ 1571861 h 4443531"/>
              <a:gd name="connsiteX38" fmla="*/ 8864390 w 9121329"/>
              <a:gd name="connsiteY38" fmla="*/ 2032840 h 4443531"/>
              <a:gd name="connsiteX39" fmla="*/ 8554552 w 9121329"/>
              <a:gd name="connsiteY39" fmla="*/ 2199094 h 4443531"/>
              <a:gd name="connsiteX40" fmla="*/ 6370572 w 9121329"/>
              <a:gd name="connsiteY40" fmla="*/ 2554274 h 4443531"/>
              <a:gd name="connsiteX0" fmla="*/ 6370572 w 9121329"/>
              <a:gd name="connsiteY0" fmla="*/ 2554274 h 4443531"/>
              <a:gd name="connsiteX1" fmla="*/ 6725752 w 9121329"/>
              <a:gd name="connsiteY1" fmla="*/ 3272192 h 4443531"/>
              <a:gd name="connsiteX2" fmla="*/ 4488873 w 9121329"/>
              <a:gd name="connsiteY2" fmla="*/ 3718056 h 4443531"/>
              <a:gd name="connsiteX3" fmla="*/ 3816297 w 9121329"/>
              <a:gd name="connsiteY3" fmla="*/ 3823855 h 4443531"/>
              <a:gd name="connsiteX4" fmla="*/ 3498902 w 9121329"/>
              <a:gd name="connsiteY4" fmla="*/ 3906982 h 4443531"/>
              <a:gd name="connsiteX5" fmla="*/ 3377990 w 9121329"/>
              <a:gd name="connsiteY5" fmla="*/ 3483788 h 4443531"/>
              <a:gd name="connsiteX6" fmla="*/ 2584502 w 9121329"/>
              <a:gd name="connsiteY6" fmla="*/ 3634929 h 4443531"/>
              <a:gd name="connsiteX7" fmla="*/ 2629845 w 9121329"/>
              <a:gd name="connsiteY7" fmla="*/ 3755841 h 4443531"/>
              <a:gd name="connsiteX8" fmla="*/ 2478704 w 9121329"/>
              <a:gd name="connsiteY8" fmla="*/ 3793627 h 4443531"/>
              <a:gd name="connsiteX9" fmla="*/ 2539160 w 9121329"/>
              <a:gd name="connsiteY9" fmla="*/ 4020337 h 4443531"/>
              <a:gd name="connsiteX10" fmla="*/ 1927041 w 9121329"/>
              <a:gd name="connsiteY10" fmla="*/ 4103465 h 4443531"/>
              <a:gd name="connsiteX11" fmla="*/ 1277137 w 9121329"/>
              <a:gd name="connsiteY11" fmla="*/ 4231934 h 4443531"/>
              <a:gd name="connsiteX12" fmla="*/ 1307365 w 9121329"/>
              <a:gd name="connsiteY12" fmla="*/ 4383074 h 4443531"/>
              <a:gd name="connsiteX13" fmla="*/ 1020198 w 9121329"/>
              <a:gd name="connsiteY13" fmla="*/ 4443531 h 4443531"/>
              <a:gd name="connsiteX14" fmla="*/ 997527 w 9121329"/>
              <a:gd name="connsiteY14" fmla="*/ 4254605 h 4443531"/>
              <a:gd name="connsiteX15" fmla="*/ 740588 w 9121329"/>
              <a:gd name="connsiteY15" fmla="*/ 4307504 h 4443531"/>
              <a:gd name="connsiteX16" fmla="*/ 710360 w 9121329"/>
              <a:gd name="connsiteY16" fmla="*/ 4073236 h 4443531"/>
              <a:gd name="connsiteX17" fmla="*/ 816159 w 9121329"/>
              <a:gd name="connsiteY17" fmla="*/ 3838969 h 4443531"/>
              <a:gd name="connsiteX18" fmla="*/ 513878 w 9121329"/>
              <a:gd name="connsiteY18" fmla="*/ 3854083 h 4443531"/>
              <a:gd name="connsiteX19" fmla="*/ 574334 w 9121329"/>
              <a:gd name="connsiteY19" fmla="*/ 3702942 h 4443531"/>
              <a:gd name="connsiteX20" fmla="*/ 377851 w 9121329"/>
              <a:gd name="connsiteY20" fmla="*/ 3718056 h 4443531"/>
              <a:gd name="connsiteX21" fmla="*/ 521435 w 9121329"/>
              <a:gd name="connsiteY21" fmla="*/ 2833884 h 4443531"/>
              <a:gd name="connsiteX22" fmla="*/ 0 w 9121329"/>
              <a:gd name="connsiteY22" fmla="*/ 2803656 h 4443531"/>
              <a:gd name="connsiteX23" fmla="*/ 234268 w 9121329"/>
              <a:gd name="connsiteY23" fmla="*/ 2078182 h 4443531"/>
              <a:gd name="connsiteX24" fmla="*/ 619676 w 9121329"/>
              <a:gd name="connsiteY24" fmla="*/ 1526519 h 4443531"/>
              <a:gd name="connsiteX25" fmla="*/ 997527 w 9121329"/>
              <a:gd name="connsiteY25" fmla="*/ 921957 h 4443531"/>
              <a:gd name="connsiteX26" fmla="*/ 1345150 w 9121329"/>
              <a:gd name="connsiteY26" fmla="*/ 574334 h 4443531"/>
              <a:gd name="connsiteX27" fmla="*/ 1564304 w 9121329"/>
              <a:gd name="connsiteY27" fmla="*/ 204040 h 4443531"/>
              <a:gd name="connsiteX28" fmla="*/ 1995054 w 9121329"/>
              <a:gd name="connsiteY28" fmla="*/ 181369 h 4443531"/>
              <a:gd name="connsiteX29" fmla="*/ 3279749 w 9121329"/>
              <a:gd name="connsiteY29" fmla="*/ 241825 h 4443531"/>
              <a:gd name="connsiteX30" fmla="*/ 4783597 w 9121329"/>
              <a:gd name="connsiteY30" fmla="*/ 136027 h 4443531"/>
              <a:gd name="connsiteX31" fmla="*/ 6143861 w 9121329"/>
              <a:gd name="connsiteY31" fmla="*/ 15114 h 4443531"/>
              <a:gd name="connsiteX32" fmla="*/ 6839107 w 9121329"/>
              <a:gd name="connsiteY32" fmla="*/ 0 h 4443531"/>
              <a:gd name="connsiteX33" fmla="*/ 7504126 w 9121329"/>
              <a:gd name="connsiteY33" fmla="*/ 45342 h 4443531"/>
              <a:gd name="connsiteX34" fmla="*/ 8048231 w 9121329"/>
              <a:gd name="connsiteY34" fmla="*/ 279610 h 4443531"/>
              <a:gd name="connsiteX35" fmla="*/ 8252271 w 9121329"/>
              <a:gd name="connsiteY35" fmla="*/ 408079 h 4443531"/>
              <a:gd name="connsiteX36" fmla="*/ 9007973 w 9121329"/>
              <a:gd name="connsiteY36" fmla="*/ 808602 h 4443531"/>
              <a:gd name="connsiteX37" fmla="*/ 9121329 w 9121329"/>
              <a:gd name="connsiteY37" fmla="*/ 1571861 h 4443531"/>
              <a:gd name="connsiteX38" fmla="*/ 8864390 w 9121329"/>
              <a:gd name="connsiteY38" fmla="*/ 2032840 h 4443531"/>
              <a:gd name="connsiteX39" fmla="*/ 8554552 w 9121329"/>
              <a:gd name="connsiteY39" fmla="*/ 2199094 h 4443531"/>
              <a:gd name="connsiteX40" fmla="*/ 6370572 w 9121329"/>
              <a:gd name="connsiteY40" fmla="*/ 2554274 h 4443531"/>
              <a:gd name="connsiteX0" fmla="*/ 6370572 w 9121329"/>
              <a:gd name="connsiteY0" fmla="*/ 2554274 h 4443531"/>
              <a:gd name="connsiteX1" fmla="*/ 6725752 w 9121329"/>
              <a:gd name="connsiteY1" fmla="*/ 3272192 h 4443531"/>
              <a:gd name="connsiteX2" fmla="*/ 4488873 w 9121329"/>
              <a:gd name="connsiteY2" fmla="*/ 3718056 h 4443531"/>
              <a:gd name="connsiteX3" fmla="*/ 3816297 w 9121329"/>
              <a:gd name="connsiteY3" fmla="*/ 3823855 h 4443531"/>
              <a:gd name="connsiteX4" fmla="*/ 3498902 w 9121329"/>
              <a:gd name="connsiteY4" fmla="*/ 3906982 h 4443531"/>
              <a:gd name="connsiteX5" fmla="*/ 3377990 w 9121329"/>
              <a:gd name="connsiteY5" fmla="*/ 3483788 h 4443531"/>
              <a:gd name="connsiteX6" fmla="*/ 2584502 w 9121329"/>
              <a:gd name="connsiteY6" fmla="*/ 3634929 h 4443531"/>
              <a:gd name="connsiteX7" fmla="*/ 2629845 w 9121329"/>
              <a:gd name="connsiteY7" fmla="*/ 3755841 h 4443531"/>
              <a:gd name="connsiteX8" fmla="*/ 2478704 w 9121329"/>
              <a:gd name="connsiteY8" fmla="*/ 3793627 h 4443531"/>
              <a:gd name="connsiteX9" fmla="*/ 2539160 w 9121329"/>
              <a:gd name="connsiteY9" fmla="*/ 4020337 h 4443531"/>
              <a:gd name="connsiteX10" fmla="*/ 1927041 w 9121329"/>
              <a:gd name="connsiteY10" fmla="*/ 4103465 h 4443531"/>
              <a:gd name="connsiteX11" fmla="*/ 1277137 w 9121329"/>
              <a:gd name="connsiteY11" fmla="*/ 4231934 h 4443531"/>
              <a:gd name="connsiteX12" fmla="*/ 1307365 w 9121329"/>
              <a:gd name="connsiteY12" fmla="*/ 4383074 h 4443531"/>
              <a:gd name="connsiteX13" fmla="*/ 1020198 w 9121329"/>
              <a:gd name="connsiteY13" fmla="*/ 4443531 h 4443531"/>
              <a:gd name="connsiteX14" fmla="*/ 997527 w 9121329"/>
              <a:gd name="connsiteY14" fmla="*/ 4254605 h 4443531"/>
              <a:gd name="connsiteX15" fmla="*/ 740588 w 9121329"/>
              <a:gd name="connsiteY15" fmla="*/ 4307504 h 4443531"/>
              <a:gd name="connsiteX16" fmla="*/ 710360 w 9121329"/>
              <a:gd name="connsiteY16" fmla="*/ 4073236 h 4443531"/>
              <a:gd name="connsiteX17" fmla="*/ 816159 w 9121329"/>
              <a:gd name="connsiteY17" fmla="*/ 3838969 h 4443531"/>
              <a:gd name="connsiteX18" fmla="*/ 513878 w 9121329"/>
              <a:gd name="connsiteY18" fmla="*/ 3854083 h 4443531"/>
              <a:gd name="connsiteX19" fmla="*/ 574334 w 9121329"/>
              <a:gd name="connsiteY19" fmla="*/ 3702942 h 4443531"/>
              <a:gd name="connsiteX20" fmla="*/ 377851 w 9121329"/>
              <a:gd name="connsiteY20" fmla="*/ 3718056 h 4443531"/>
              <a:gd name="connsiteX21" fmla="*/ 521435 w 9121329"/>
              <a:gd name="connsiteY21" fmla="*/ 2833884 h 4443531"/>
              <a:gd name="connsiteX22" fmla="*/ 0 w 9121329"/>
              <a:gd name="connsiteY22" fmla="*/ 2803656 h 4443531"/>
              <a:gd name="connsiteX23" fmla="*/ 234268 w 9121329"/>
              <a:gd name="connsiteY23" fmla="*/ 2078182 h 4443531"/>
              <a:gd name="connsiteX24" fmla="*/ 619676 w 9121329"/>
              <a:gd name="connsiteY24" fmla="*/ 1526519 h 4443531"/>
              <a:gd name="connsiteX25" fmla="*/ 997527 w 9121329"/>
              <a:gd name="connsiteY25" fmla="*/ 921957 h 4443531"/>
              <a:gd name="connsiteX26" fmla="*/ 1345150 w 9121329"/>
              <a:gd name="connsiteY26" fmla="*/ 574334 h 4443531"/>
              <a:gd name="connsiteX27" fmla="*/ 1564304 w 9121329"/>
              <a:gd name="connsiteY27" fmla="*/ 204040 h 4443531"/>
              <a:gd name="connsiteX28" fmla="*/ 1995054 w 9121329"/>
              <a:gd name="connsiteY28" fmla="*/ 181369 h 4443531"/>
              <a:gd name="connsiteX29" fmla="*/ 3279749 w 9121329"/>
              <a:gd name="connsiteY29" fmla="*/ 241825 h 4443531"/>
              <a:gd name="connsiteX30" fmla="*/ 4783597 w 9121329"/>
              <a:gd name="connsiteY30" fmla="*/ 136027 h 4443531"/>
              <a:gd name="connsiteX31" fmla="*/ 6143861 w 9121329"/>
              <a:gd name="connsiteY31" fmla="*/ 15114 h 4443531"/>
              <a:gd name="connsiteX32" fmla="*/ 6839107 w 9121329"/>
              <a:gd name="connsiteY32" fmla="*/ 0 h 4443531"/>
              <a:gd name="connsiteX33" fmla="*/ 7504126 w 9121329"/>
              <a:gd name="connsiteY33" fmla="*/ 45342 h 4443531"/>
              <a:gd name="connsiteX34" fmla="*/ 8048231 w 9121329"/>
              <a:gd name="connsiteY34" fmla="*/ 279610 h 4443531"/>
              <a:gd name="connsiteX35" fmla="*/ 8252271 w 9121329"/>
              <a:gd name="connsiteY35" fmla="*/ 408079 h 4443531"/>
              <a:gd name="connsiteX36" fmla="*/ 8025560 w 9121329"/>
              <a:gd name="connsiteY36" fmla="*/ 521435 h 4443531"/>
              <a:gd name="connsiteX37" fmla="*/ 9121329 w 9121329"/>
              <a:gd name="connsiteY37" fmla="*/ 1571861 h 4443531"/>
              <a:gd name="connsiteX38" fmla="*/ 8864390 w 9121329"/>
              <a:gd name="connsiteY38" fmla="*/ 2032840 h 4443531"/>
              <a:gd name="connsiteX39" fmla="*/ 8554552 w 9121329"/>
              <a:gd name="connsiteY39" fmla="*/ 2199094 h 4443531"/>
              <a:gd name="connsiteX40" fmla="*/ 6370572 w 9121329"/>
              <a:gd name="connsiteY40" fmla="*/ 2554274 h 4443531"/>
              <a:gd name="connsiteX0" fmla="*/ 6370572 w 9121329"/>
              <a:gd name="connsiteY0" fmla="*/ 2554274 h 4443531"/>
              <a:gd name="connsiteX1" fmla="*/ 6725752 w 9121329"/>
              <a:gd name="connsiteY1" fmla="*/ 3272192 h 4443531"/>
              <a:gd name="connsiteX2" fmla="*/ 4488873 w 9121329"/>
              <a:gd name="connsiteY2" fmla="*/ 3718056 h 4443531"/>
              <a:gd name="connsiteX3" fmla="*/ 3816297 w 9121329"/>
              <a:gd name="connsiteY3" fmla="*/ 3823855 h 4443531"/>
              <a:gd name="connsiteX4" fmla="*/ 3498902 w 9121329"/>
              <a:gd name="connsiteY4" fmla="*/ 3906982 h 4443531"/>
              <a:gd name="connsiteX5" fmla="*/ 3377990 w 9121329"/>
              <a:gd name="connsiteY5" fmla="*/ 3483788 h 4443531"/>
              <a:gd name="connsiteX6" fmla="*/ 2584502 w 9121329"/>
              <a:gd name="connsiteY6" fmla="*/ 3634929 h 4443531"/>
              <a:gd name="connsiteX7" fmla="*/ 2629845 w 9121329"/>
              <a:gd name="connsiteY7" fmla="*/ 3755841 h 4443531"/>
              <a:gd name="connsiteX8" fmla="*/ 2478704 w 9121329"/>
              <a:gd name="connsiteY8" fmla="*/ 3793627 h 4443531"/>
              <a:gd name="connsiteX9" fmla="*/ 2539160 w 9121329"/>
              <a:gd name="connsiteY9" fmla="*/ 4020337 h 4443531"/>
              <a:gd name="connsiteX10" fmla="*/ 1927041 w 9121329"/>
              <a:gd name="connsiteY10" fmla="*/ 4103465 h 4443531"/>
              <a:gd name="connsiteX11" fmla="*/ 1277137 w 9121329"/>
              <a:gd name="connsiteY11" fmla="*/ 4231934 h 4443531"/>
              <a:gd name="connsiteX12" fmla="*/ 1307365 w 9121329"/>
              <a:gd name="connsiteY12" fmla="*/ 4383074 h 4443531"/>
              <a:gd name="connsiteX13" fmla="*/ 1020198 w 9121329"/>
              <a:gd name="connsiteY13" fmla="*/ 4443531 h 4443531"/>
              <a:gd name="connsiteX14" fmla="*/ 997527 w 9121329"/>
              <a:gd name="connsiteY14" fmla="*/ 4254605 h 4443531"/>
              <a:gd name="connsiteX15" fmla="*/ 740588 w 9121329"/>
              <a:gd name="connsiteY15" fmla="*/ 4307504 h 4443531"/>
              <a:gd name="connsiteX16" fmla="*/ 710360 w 9121329"/>
              <a:gd name="connsiteY16" fmla="*/ 4073236 h 4443531"/>
              <a:gd name="connsiteX17" fmla="*/ 816159 w 9121329"/>
              <a:gd name="connsiteY17" fmla="*/ 3838969 h 4443531"/>
              <a:gd name="connsiteX18" fmla="*/ 513878 w 9121329"/>
              <a:gd name="connsiteY18" fmla="*/ 3854083 h 4443531"/>
              <a:gd name="connsiteX19" fmla="*/ 574334 w 9121329"/>
              <a:gd name="connsiteY19" fmla="*/ 3702942 h 4443531"/>
              <a:gd name="connsiteX20" fmla="*/ 377851 w 9121329"/>
              <a:gd name="connsiteY20" fmla="*/ 3718056 h 4443531"/>
              <a:gd name="connsiteX21" fmla="*/ 521435 w 9121329"/>
              <a:gd name="connsiteY21" fmla="*/ 2833884 h 4443531"/>
              <a:gd name="connsiteX22" fmla="*/ 0 w 9121329"/>
              <a:gd name="connsiteY22" fmla="*/ 2803656 h 4443531"/>
              <a:gd name="connsiteX23" fmla="*/ 234268 w 9121329"/>
              <a:gd name="connsiteY23" fmla="*/ 2078182 h 4443531"/>
              <a:gd name="connsiteX24" fmla="*/ 619676 w 9121329"/>
              <a:gd name="connsiteY24" fmla="*/ 1526519 h 4443531"/>
              <a:gd name="connsiteX25" fmla="*/ 997527 w 9121329"/>
              <a:gd name="connsiteY25" fmla="*/ 921957 h 4443531"/>
              <a:gd name="connsiteX26" fmla="*/ 1345150 w 9121329"/>
              <a:gd name="connsiteY26" fmla="*/ 574334 h 4443531"/>
              <a:gd name="connsiteX27" fmla="*/ 1564304 w 9121329"/>
              <a:gd name="connsiteY27" fmla="*/ 204040 h 4443531"/>
              <a:gd name="connsiteX28" fmla="*/ 1995054 w 9121329"/>
              <a:gd name="connsiteY28" fmla="*/ 181369 h 4443531"/>
              <a:gd name="connsiteX29" fmla="*/ 3279749 w 9121329"/>
              <a:gd name="connsiteY29" fmla="*/ 241825 h 4443531"/>
              <a:gd name="connsiteX30" fmla="*/ 4783597 w 9121329"/>
              <a:gd name="connsiteY30" fmla="*/ 136027 h 4443531"/>
              <a:gd name="connsiteX31" fmla="*/ 6143861 w 9121329"/>
              <a:gd name="connsiteY31" fmla="*/ 15114 h 4443531"/>
              <a:gd name="connsiteX32" fmla="*/ 6839107 w 9121329"/>
              <a:gd name="connsiteY32" fmla="*/ 0 h 4443531"/>
              <a:gd name="connsiteX33" fmla="*/ 7504126 w 9121329"/>
              <a:gd name="connsiteY33" fmla="*/ 45342 h 4443531"/>
              <a:gd name="connsiteX34" fmla="*/ 8048231 w 9121329"/>
              <a:gd name="connsiteY34" fmla="*/ 279610 h 4443531"/>
              <a:gd name="connsiteX35" fmla="*/ 8252271 w 9121329"/>
              <a:gd name="connsiteY35" fmla="*/ 408079 h 4443531"/>
              <a:gd name="connsiteX36" fmla="*/ 8025560 w 9121329"/>
              <a:gd name="connsiteY36" fmla="*/ 521435 h 4443531"/>
              <a:gd name="connsiteX37" fmla="*/ 8690578 w 9121329"/>
              <a:gd name="connsiteY37" fmla="*/ 1171339 h 4443531"/>
              <a:gd name="connsiteX38" fmla="*/ 9121329 w 9121329"/>
              <a:gd name="connsiteY38" fmla="*/ 1571861 h 4443531"/>
              <a:gd name="connsiteX39" fmla="*/ 8864390 w 9121329"/>
              <a:gd name="connsiteY39" fmla="*/ 2032840 h 4443531"/>
              <a:gd name="connsiteX40" fmla="*/ 8554552 w 9121329"/>
              <a:gd name="connsiteY40" fmla="*/ 2199094 h 4443531"/>
              <a:gd name="connsiteX41" fmla="*/ 6370572 w 9121329"/>
              <a:gd name="connsiteY41" fmla="*/ 2554274 h 4443531"/>
              <a:gd name="connsiteX0" fmla="*/ 6370572 w 9060873"/>
              <a:gd name="connsiteY0" fmla="*/ 2554274 h 4443531"/>
              <a:gd name="connsiteX1" fmla="*/ 6725752 w 9060873"/>
              <a:gd name="connsiteY1" fmla="*/ 3272192 h 4443531"/>
              <a:gd name="connsiteX2" fmla="*/ 4488873 w 9060873"/>
              <a:gd name="connsiteY2" fmla="*/ 3718056 h 4443531"/>
              <a:gd name="connsiteX3" fmla="*/ 3816297 w 9060873"/>
              <a:gd name="connsiteY3" fmla="*/ 3823855 h 4443531"/>
              <a:gd name="connsiteX4" fmla="*/ 3498902 w 9060873"/>
              <a:gd name="connsiteY4" fmla="*/ 3906982 h 4443531"/>
              <a:gd name="connsiteX5" fmla="*/ 3377990 w 9060873"/>
              <a:gd name="connsiteY5" fmla="*/ 3483788 h 4443531"/>
              <a:gd name="connsiteX6" fmla="*/ 2584502 w 9060873"/>
              <a:gd name="connsiteY6" fmla="*/ 3634929 h 4443531"/>
              <a:gd name="connsiteX7" fmla="*/ 2629845 w 9060873"/>
              <a:gd name="connsiteY7" fmla="*/ 3755841 h 4443531"/>
              <a:gd name="connsiteX8" fmla="*/ 2478704 w 9060873"/>
              <a:gd name="connsiteY8" fmla="*/ 3793627 h 4443531"/>
              <a:gd name="connsiteX9" fmla="*/ 2539160 w 9060873"/>
              <a:gd name="connsiteY9" fmla="*/ 4020337 h 4443531"/>
              <a:gd name="connsiteX10" fmla="*/ 1927041 w 9060873"/>
              <a:gd name="connsiteY10" fmla="*/ 4103465 h 4443531"/>
              <a:gd name="connsiteX11" fmla="*/ 1277137 w 9060873"/>
              <a:gd name="connsiteY11" fmla="*/ 4231934 h 4443531"/>
              <a:gd name="connsiteX12" fmla="*/ 1307365 w 9060873"/>
              <a:gd name="connsiteY12" fmla="*/ 4383074 h 4443531"/>
              <a:gd name="connsiteX13" fmla="*/ 1020198 w 9060873"/>
              <a:gd name="connsiteY13" fmla="*/ 4443531 h 4443531"/>
              <a:gd name="connsiteX14" fmla="*/ 997527 w 9060873"/>
              <a:gd name="connsiteY14" fmla="*/ 4254605 h 4443531"/>
              <a:gd name="connsiteX15" fmla="*/ 740588 w 9060873"/>
              <a:gd name="connsiteY15" fmla="*/ 4307504 h 4443531"/>
              <a:gd name="connsiteX16" fmla="*/ 710360 w 9060873"/>
              <a:gd name="connsiteY16" fmla="*/ 4073236 h 4443531"/>
              <a:gd name="connsiteX17" fmla="*/ 816159 w 9060873"/>
              <a:gd name="connsiteY17" fmla="*/ 3838969 h 4443531"/>
              <a:gd name="connsiteX18" fmla="*/ 513878 w 9060873"/>
              <a:gd name="connsiteY18" fmla="*/ 3854083 h 4443531"/>
              <a:gd name="connsiteX19" fmla="*/ 574334 w 9060873"/>
              <a:gd name="connsiteY19" fmla="*/ 3702942 h 4443531"/>
              <a:gd name="connsiteX20" fmla="*/ 377851 w 9060873"/>
              <a:gd name="connsiteY20" fmla="*/ 3718056 h 4443531"/>
              <a:gd name="connsiteX21" fmla="*/ 521435 w 9060873"/>
              <a:gd name="connsiteY21" fmla="*/ 2833884 h 4443531"/>
              <a:gd name="connsiteX22" fmla="*/ 0 w 9060873"/>
              <a:gd name="connsiteY22" fmla="*/ 2803656 h 4443531"/>
              <a:gd name="connsiteX23" fmla="*/ 234268 w 9060873"/>
              <a:gd name="connsiteY23" fmla="*/ 2078182 h 4443531"/>
              <a:gd name="connsiteX24" fmla="*/ 619676 w 9060873"/>
              <a:gd name="connsiteY24" fmla="*/ 1526519 h 4443531"/>
              <a:gd name="connsiteX25" fmla="*/ 997527 w 9060873"/>
              <a:gd name="connsiteY25" fmla="*/ 921957 h 4443531"/>
              <a:gd name="connsiteX26" fmla="*/ 1345150 w 9060873"/>
              <a:gd name="connsiteY26" fmla="*/ 574334 h 4443531"/>
              <a:gd name="connsiteX27" fmla="*/ 1564304 w 9060873"/>
              <a:gd name="connsiteY27" fmla="*/ 204040 h 4443531"/>
              <a:gd name="connsiteX28" fmla="*/ 1995054 w 9060873"/>
              <a:gd name="connsiteY28" fmla="*/ 181369 h 4443531"/>
              <a:gd name="connsiteX29" fmla="*/ 3279749 w 9060873"/>
              <a:gd name="connsiteY29" fmla="*/ 241825 h 4443531"/>
              <a:gd name="connsiteX30" fmla="*/ 4783597 w 9060873"/>
              <a:gd name="connsiteY30" fmla="*/ 136027 h 4443531"/>
              <a:gd name="connsiteX31" fmla="*/ 6143861 w 9060873"/>
              <a:gd name="connsiteY31" fmla="*/ 15114 h 4443531"/>
              <a:gd name="connsiteX32" fmla="*/ 6839107 w 9060873"/>
              <a:gd name="connsiteY32" fmla="*/ 0 h 4443531"/>
              <a:gd name="connsiteX33" fmla="*/ 7504126 w 9060873"/>
              <a:gd name="connsiteY33" fmla="*/ 45342 h 4443531"/>
              <a:gd name="connsiteX34" fmla="*/ 8048231 w 9060873"/>
              <a:gd name="connsiteY34" fmla="*/ 279610 h 4443531"/>
              <a:gd name="connsiteX35" fmla="*/ 8252271 w 9060873"/>
              <a:gd name="connsiteY35" fmla="*/ 408079 h 4443531"/>
              <a:gd name="connsiteX36" fmla="*/ 8025560 w 9060873"/>
              <a:gd name="connsiteY36" fmla="*/ 521435 h 4443531"/>
              <a:gd name="connsiteX37" fmla="*/ 8690578 w 9060873"/>
              <a:gd name="connsiteY37" fmla="*/ 1171339 h 4443531"/>
              <a:gd name="connsiteX38" fmla="*/ 9060873 w 9060873"/>
              <a:gd name="connsiteY38" fmla="*/ 1284694 h 4443531"/>
              <a:gd name="connsiteX39" fmla="*/ 8864390 w 9060873"/>
              <a:gd name="connsiteY39" fmla="*/ 2032840 h 4443531"/>
              <a:gd name="connsiteX40" fmla="*/ 8554552 w 9060873"/>
              <a:gd name="connsiteY40" fmla="*/ 2199094 h 4443531"/>
              <a:gd name="connsiteX41" fmla="*/ 6370572 w 9060873"/>
              <a:gd name="connsiteY41" fmla="*/ 2554274 h 4443531"/>
              <a:gd name="connsiteX0" fmla="*/ 6370572 w 9060873"/>
              <a:gd name="connsiteY0" fmla="*/ 2554274 h 4443531"/>
              <a:gd name="connsiteX1" fmla="*/ 6725752 w 9060873"/>
              <a:gd name="connsiteY1" fmla="*/ 3272192 h 4443531"/>
              <a:gd name="connsiteX2" fmla="*/ 4488873 w 9060873"/>
              <a:gd name="connsiteY2" fmla="*/ 3718056 h 4443531"/>
              <a:gd name="connsiteX3" fmla="*/ 3816297 w 9060873"/>
              <a:gd name="connsiteY3" fmla="*/ 3823855 h 4443531"/>
              <a:gd name="connsiteX4" fmla="*/ 3498902 w 9060873"/>
              <a:gd name="connsiteY4" fmla="*/ 3906982 h 4443531"/>
              <a:gd name="connsiteX5" fmla="*/ 3377990 w 9060873"/>
              <a:gd name="connsiteY5" fmla="*/ 3483788 h 4443531"/>
              <a:gd name="connsiteX6" fmla="*/ 2584502 w 9060873"/>
              <a:gd name="connsiteY6" fmla="*/ 3634929 h 4443531"/>
              <a:gd name="connsiteX7" fmla="*/ 2629845 w 9060873"/>
              <a:gd name="connsiteY7" fmla="*/ 3755841 h 4443531"/>
              <a:gd name="connsiteX8" fmla="*/ 2478704 w 9060873"/>
              <a:gd name="connsiteY8" fmla="*/ 3793627 h 4443531"/>
              <a:gd name="connsiteX9" fmla="*/ 2539160 w 9060873"/>
              <a:gd name="connsiteY9" fmla="*/ 4020337 h 4443531"/>
              <a:gd name="connsiteX10" fmla="*/ 1927041 w 9060873"/>
              <a:gd name="connsiteY10" fmla="*/ 4103465 h 4443531"/>
              <a:gd name="connsiteX11" fmla="*/ 1277137 w 9060873"/>
              <a:gd name="connsiteY11" fmla="*/ 4231934 h 4443531"/>
              <a:gd name="connsiteX12" fmla="*/ 1307365 w 9060873"/>
              <a:gd name="connsiteY12" fmla="*/ 4383074 h 4443531"/>
              <a:gd name="connsiteX13" fmla="*/ 1020198 w 9060873"/>
              <a:gd name="connsiteY13" fmla="*/ 4443531 h 4443531"/>
              <a:gd name="connsiteX14" fmla="*/ 997527 w 9060873"/>
              <a:gd name="connsiteY14" fmla="*/ 4254605 h 4443531"/>
              <a:gd name="connsiteX15" fmla="*/ 740588 w 9060873"/>
              <a:gd name="connsiteY15" fmla="*/ 4307504 h 4443531"/>
              <a:gd name="connsiteX16" fmla="*/ 710360 w 9060873"/>
              <a:gd name="connsiteY16" fmla="*/ 4073236 h 4443531"/>
              <a:gd name="connsiteX17" fmla="*/ 816159 w 9060873"/>
              <a:gd name="connsiteY17" fmla="*/ 3838969 h 4443531"/>
              <a:gd name="connsiteX18" fmla="*/ 513878 w 9060873"/>
              <a:gd name="connsiteY18" fmla="*/ 3854083 h 4443531"/>
              <a:gd name="connsiteX19" fmla="*/ 574334 w 9060873"/>
              <a:gd name="connsiteY19" fmla="*/ 3702942 h 4443531"/>
              <a:gd name="connsiteX20" fmla="*/ 377851 w 9060873"/>
              <a:gd name="connsiteY20" fmla="*/ 3718056 h 4443531"/>
              <a:gd name="connsiteX21" fmla="*/ 521435 w 9060873"/>
              <a:gd name="connsiteY21" fmla="*/ 2833884 h 4443531"/>
              <a:gd name="connsiteX22" fmla="*/ 0 w 9060873"/>
              <a:gd name="connsiteY22" fmla="*/ 2803656 h 4443531"/>
              <a:gd name="connsiteX23" fmla="*/ 234268 w 9060873"/>
              <a:gd name="connsiteY23" fmla="*/ 2078182 h 4443531"/>
              <a:gd name="connsiteX24" fmla="*/ 619676 w 9060873"/>
              <a:gd name="connsiteY24" fmla="*/ 1526519 h 4443531"/>
              <a:gd name="connsiteX25" fmla="*/ 997527 w 9060873"/>
              <a:gd name="connsiteY25" fmla="*/ 921957 h 4443531"/>
              <a:gd name="connsiteX26" fmla="*/ 1345150 w 9060873"/>
              <a:gd name="connsiteY26" fmla="*/ 574334 h 4443531"/>
              <a:gd name="connsiteX27" fmla="*/ 1564304 w 9060873"/>
              <a:gd name="connsiteY27" fmla="*/ 204040 h 4443531"/>
              <a:gd name="connsiteX28" fmla="*/ 1995054 w 9060873"/>
              <a:gd name="connsiteY28" fmla="*/ 181369 h 4443531"/>
              <a:gd name="connsiteX29" fmla="*/ 3279749 w 9060873"/>
              <a:gd name="connsiteY29" fmla="*/ 241825 h 4443531"/>
              <a:gd name="connsiteX30" fmla="*/ 4783597 w 9060873"/>
              <a:gd name="connsiteY30" fmla="*/ 136027 h 4443531"/>
              <a:gd name="connsiteX31" fmla="*/ 6143861 w 9060873"/>
              <a:gd name="connsiteY31" fmla="*/ 15114 h 4443531"/>
              <a:gd name="connsiteX32" fmla="*/ 6839107 w 9060873"/>
              <a:gd name="connsiteY32" fmla="*/ 0 h 4443531"/>
              <a:gd name="connsiteX33" fmla="*/ 7504126 w 9060873"/>
              <a:gd name="connsiteY33" fmla="*/ 45342 h 4443531"/>
              <a:gd name="connsiteX34" fmla="*/ 8048231 w 9060873"/>
              <a:gd name="connsiteY34" fmla="*/ 279610 h 4443531"/>
              <a:gd name="connsiteX35" fmla="*/ 8252271 w 9060873"/>
              <a:gd name="connsiteY35" fmla="*/ 408079 h 4443531"/>
              <a:gd name="connsiteX36" fmla="*/ 8025560 w 9060873"/>
              <a:gd name="connsiteY36" fmla="*/ 521435 h 4443531"/>
              <a:gd name="connsiteX37" fmla="*/ 8690578 w 9060873"/>
              <a:gd name="connsiteY37" fmla="*/ 1171339 h 4443531"/>
              <a:gd name="connsiteX38" fmla="*/ 9060873 w 9060873"/>
              <a:gd name="connsiteY38" fmla="*/ 1284694 h 4443531"/>
              <a:gd name="connsiteX39" fmla="*/ 8864390 w 9060873"/>
              <a:gd name="connsiteY39" fmla="*/ 2032840 h 4443531"/>
              <a:gd name="connsiteX40" fmla="*/ 9000416 w 9060873"/>
              <a:gd name="connsiteY40" fmla="*/ 1534076 h 4443531"/>
              <a:gd name="connsiteX41" fmla="*/ 8554552 w 9060873"/>
              <a:gd name="connsiteY41" fmla="*/ 2199094 h 4443531"/>
              <a:gd name="connsiteX42" fmla="*/ 6370572 w 9060873"/>
              <a:gd name="connsiteY42" fmla="*/ 2554274 h 4443531"/>
              <a:gd name="connsiteX0" fmla="*/ 6370572 w 9083544"/>
              <a:gd name="connsiteY0" fmla="*/ 2554274 h 4443531"/>
              <a:gd name="connsiteX1" fmla="*/ 6725752 w 9083544"/>
              <a:gd name="connsiteY1" fmla="*/ 3272192 h 4443531"/>
              <a:gd name="connsiteX2" fmla="*/ 4488873 w 9083544"/>
              <a:gd name="connsiteY2" fmla="*/ 3718056 h 4443531"/>
              <a:gd name="connsiteX3" fmla="*/ 3816297 w 9083544"/>
              <a:gd name="connsiteY3" fmla="*/ 3823855 h 4443531"/>
              <a:gd name="connsiteX4" fmla="*/ 3498902 w 9083544"/>
              <a:gd name="connsiteY4" fmla="*/ 3906982 h 4443531"/>
              <a:gd name="connsiteX5" fmla="*/ 3377990 w 9083544"/>
              <a:gd name="connsiteY5" fmla="*/ 3483788 h 4443531"/>
              <a:gd name="connsiteX6" fmla="*/ 2584502 w 9083544"/>
              <a:gd name="connsiteY6" fmla="*/ 3634929 h 4443531"/>
              <a:gd name="connsiteX7" fmla="*/ 2629845 w 9083544"/>
              <a:gd name="connsiteY7" fmla="*/ 3755841 h 4443531"/>
              <a:gd name="connsiteX8" fmla="*/ 2478704 w 9083544"/>
              <a:gd name="connsiteY8" fmla="*/ 3793627 h 4443531"/>
              <a:gd name="connsiteX9" fmla="*/ 2539160 w 9083544"/>
              <a:gd name="connsiteY9" fmla="*/ 4020337 h 4443531"/>
              <a:gd name="connsiteX10" fmla="*/ 1927041 w 9083544"/>
              <a:gd name="connsiteY10" fmla="*/ 4103465 h 4443531"/>
              <a:gd name="connsiteX11" fmla="*/ 1277137 w 9083544"/>
              <a:gd name="connsiteY11" fmla="*/ 4231934 h 4443531"/>
              <a:gd name="connsiteX12" fmla="*/ 1307365 w 9083544"/>
              <a:gd name="connsiteY12" fmla="*/ 4383074 h 4443531"/>
              <a:gd name="connsiteX13" fmla="*/ 1020198 w 9083544"/>
              <a:gd name="connsiteY13" fmla="*/ 4443531 h 4443531"/>
              <a:gd name="connsiteX14" fmla="*/ 997527 w 9083544"/>
              <a:gd name="connsiteY14" fmla="*/ 4254605 h 4443531"/>
              <a:gd name="connsiteX15" fmla="*/ 740588 w 9083544"/>
              <a:gd name="connsiteY15" fmla="*/ 4307504 h 4443531"/>
              <a:gd name="connsiteX16" fmla="*/ 710360 w 9083544"/>
              <a:gd name="connsiteY16" fmla="*/ 4073236 h 4443531"/>
              <a:gd name="connsiteX17" fmla="*/ 816159 w 9083544"/>
              <a:gd name="connsiteY17" fmla="*/ 3838969 h 4443531"/>
              <a:gd name="connsiteX18" fmla="*/ 513878 w 9083544"/>
              <a:gd name="connsiteY18" fmla="*/ 3854083 h 4443531"/>
              <a:gd name="connsiteX19" fmla="*/ 574334 w 9083544"/>
              <a:gd name="connsiteY19" fmla="*/ 3702942 h 4443531"/>
              <a:gd name="connsiteX20" fmla="*/ 377851 w 9083544"/>
              <a:gd name="connsiteY20" fmla="*/ 3718056 h 4443531"/>
              <a:gd name="connsiteX21" fmla="*/ 521435 w 9083544"/>
              <a:gd name="connsiteY21" fmla="*/ 2833884 h 4443531"/>
              <a:gd name="connsiteX22" fmla="*/ 0 w 9083544"/>
              <a:gd name="connsiteY22" fmla="*/ 2803656 h 4443531"/>
              <a:gd name="connsiteX23" fmla="*/ 234268 w 9083544"/>
              <a:gd name="connsiteY23" fmla="*/ 2078182 h 4443531"/>
              <a:gd name="connsiteX24" fmla="*/ 619676 w 9083544"/>
              <a:gd name="connsiteY24" fmla="*/ 1526519 h 4443531"/>
              <a:gd name="connsiteX25" fmla="*/ 997527 w 9083544"/>
              <a:gd name="connsiteY25" fmla="*/ 921957 h 4443531"/>
              <a:gd name="connsiteX26" fmla="*/ 1345150 w 9083544"/>
              <a:gd name="connsiteY26" fmla="*/ 574334 h 4443531"/>
              <a:gd name="connsiteX27" fmla="*/ 1564304 w 9083544"/>
              <a:gd name="connsiteY27" fmla="*/ 204040 h 4443531"/>
              <a:gd name="connsiteX28" fmla="*/ 1995054 w 9083544"/>
              <a:gd name="connsiteY28" fmla="*/ 181369 h 4443531"/>
              <a:gd name="connsiteX29" fmla="*/ 3279749 w 9083544"/>
              <a:gd name="connsiteY29" fmla="*/ 241825 h 4443531"/>
              <a:gd name="connsiteX30" fmla="*/ 4783597 w 9083544"/>
              <a:gd name="connsiteY30" fmla="*/ 136027 h 4443531"/>
              <a:gd name="connsiteX31" fmla="*/ 6143861 w 9083544"/>
              <a:gd name="connsiteY31" fmla="*/ 15114 h 4443531"/>
              <a:gd name="connsiteX32" fmla="*/ 6839107 w 9083544"/>
              <a:gd name="connsiteY32" fmla="*/ 0 h 4443531"/>
              <a:gd name="connsiteX33" fmla="*/ 7504126 w 9083544"/>
              <a:gd name="connsiteY33" fmla="*/ 45342 h 4443531"/>
              <a:gd name="connsiteX34" fmla="*/ 8048231 w 9083544"/>
              <a:gd name="connsiteY34" fmla="*/ 279610 h 4443531"/>
              <a:gd name="connsiteX35" fmla="*/ 8252271 w 9083544"/>
              <a:gd name="connsiteY35" fmla="*/ 408079 h 4443531"/>
              <a:gd name="connsiteX36" fmla="*/ 8025560 w 9083544"/>
              <a:gd name="connsiteY36" fmla="*/ 521435 h 4443531"/>
              <a:gd name="connsiteX37" fmla="*/ 8690578 w 9083544"/>
              <a:gd name="connsiteY37" fmla="*/ 1171339 h 4443531"/>
              <a:gd name="connsiteX38" fmla="*/ 9060873 w 9083544"/>
              <a:gd name="connsiteY38" fmla="*/ 1284694 h 4443531"/>
              <a:gd name="connsiteX39" fmla="*/ 9083544 w 9083544"/>
              <a:gd name="connsiteY39" fmla="*/ 1783458 h 4443531"/>
              <a:gd name="connsiteX40" fmla="*/ 9000416 w 9083544"/>
              <a:gd name="connsiteY40" fmla="*/ 1534076 h 4443531"/>
              <a:gd name="connsiteX41" fmla="*/ 8554552 w 9083544"/>
              <a:gd name="connsiteY41" fmla="*/ 2199094 h 4443531"/>
              <a:gd name="connsiteX42" fmla="*/ 6370572 w 9083544"/>
              <a:gd name="connsiteY42" fmla="*/ 2554274 h 4443531"/>
              <a:gd name="connsiteX0" fmla="*/ 6370572 w 9083544"/>
              <a:gd name="connsiteY0" fmla="*/ 2554274 h 4443531"/>
              <a:gd name="connsiteX1" fmla="*/ 6725752 w 9083544"/>
              <a:gd name="connsiteY1" fmla="*/ 3272192 h 4443531"/>
              <a:gd name="connsiteX2" fmla="*/ 4488873 w 9083544"/>
              <a:gd name="connsiteY2" fmla="*/ 3718056 h 4443531"/>
              <a:gd name="connsiteX3" fmla="*/ 3816297 w 9083544"/>
              <a:gd name="connsiteY3" fmla="*/ 3823855 h 4443531"/>
              <a:gd name="connsiteX4" fmla="*/ 3498902 w 9083544"/>
              <a:gd name="connsiteY4" fmla="*/ 3906982 h 4443531"/>
              <a:gd name="connsiteX5" fmla="*/ 3377990 w 9083544"/>
              <a:gd name="connsiteY5" fmla="*/ 3483788 h 4443531"/>
              <a:gd name="connsiteX6" fmla="*/ 2584502 w 9083544"/>
              <a:gd name="connsiteY6" fmla="*/ 3634929 h 4443531"/>
              <a:gd name="connsiteX7" fmla="*/ 2629845 w 9083544"/>
              <a:gd name="connsiteY7" fmla="*/ 3755841 h 4443531"/>
              <a:gd name="connsiteX8" fmla="*/ 2478704 w 9083544"/>
              <a:gd name="connsiteY8" fmla="*/ 3793627 h 4443531"/>
              <a:gd name="connsiteX9" fmla="*/ 2539160 w 9083544"/>
              <a:gd name="connsiteY9" fmla="*/ 4020337 h 4443531"/>
              <a:gd name="connsiteX10" fmla="*/ 1927041 w 9083544"/>
              <a:gd name="connsiteY10" fmla="*/ 4103465 h 4443531"/>
              <a:gd name="connsiteX11" fmla="*/ 1277137 w 9083544"/>
              <a:gd name="connsiteY11" fmla="*/ 4231934 h 4443531"/>
              <a:gd name="connsiteX12" fmla="*/ 1307365 w 9083544"/>
              <a:gd name="connsiteY12" fmla="*/ 4383074 h 4443531"/>
              <a:gd name="connsiteX13" fmla="*/ 1020198 w 9083544"/>
              <a:gd name="connsiteY13" fmla="*/ 4443531 h 4443531"/>
              <a:gd name="connsiteX14" fmla="*/ 997527 w 9083544"/>
              <a:gd name="connsiteY14" fmla="*/ 4254605 h 4443531"/>
              <a:gd name="connsiteX15" fmla="*/ 740588 w 9083544"/>
              <a:gd name="connsiteY15" fmla="*/ 4307504 h 4443531"/>
              <a:gd name="connsiteX16" fmla="*/ 710360 w 9083544"/>
              <a:gd name="connsiteY16" fmla="*/ 4073236 h 4443531"/>
              <a:gd name="connsiteX17" fmla="*/ 816159 w 9083544"/>
              <a:gd name="connsiteY17" fmla="*/ 3838969 h 4443531"/>
              <a:gd name="connsiteX18" fmla="*/ 513878 w 9083544"/>
              <a:gd name="connsiteY18" fmla="*/ 3854083 h 4443531"/>
              <a:gd name="connsiteX19" fmla="*/ 574334 w 9083544"/>
              <a:gd name="connsiteY19" fmla="*/ 3702942 h 4443531"/>
              <a:gd name="connsiteX20" fmla="*/ 377851 w 9083544"/>
              <a:gd name="connsiteY20" fmla="*/ 3718056 h 4443531"/>
              <a:gd name="connsiteX21" fmla="*/ 521435 w 9083544"/>
              <a:gd name="connsiteY21" fmla="*/ 2833884 h 4443531"/>
              <a:gd name="connsiteX22" fmla="*/ 0 w 9083544"/>
              <a:gd name="connsiteY22" fmla="*/ 2803656 h 4443531"/>
              <a:gd name="connsiteX23" fmla="*/ 234268 w 9083544"/>
              <a:gd name="connsiteY23" fmla="*/ 2078182 h 4443531"/>
              <a:gd name="connsiteX24" fmla="*/ 619676 w 9083544"/>
              <a:gd name="connsiteY24" fmla="*/ 1526519 h 4443531"/>
              <a:gd name="connsiteX25" fmla="*/ 997527 w 9083544"/>
              <a:gd name="connsiteY25" fmla="*/ 921957 h 4443531"/>
              <a:gd name="connsiteX26" fmla="*/ 1345150 w 9083544"/>
              <a:gd name="connsiteY26" fmla="*/ 574334 h 4443531"/>
              <a:gd name="connsiteX27" fmla="*/ 1564304 w 9083544"/>
              <a:gd name="connsiteY27" fmla="*/ 204040 h 4443531"/>
              <a:gd name="connsiteX28" fmla="*/ 1995054 w 9083544"/>
              <a:gd name="connsiteY28" fmla="*/ 181369 h 4443531"/>
              <a:gd name="connsiteX29" fmla="*/ 3279749 w 9083544"/>
              <a:gd name="connsiteY29" fmla="*/ 241825 h 4443531"/>
              <a:gd name="connsiteX30" fmla="*/ 4783597 w 9083544"/>
              <a:gd name="connsiteY30" fmla="*/ 136027 h 4443531"/>
              <a:gd name="connsiteX31" fmla="*/ 6143861 w 9083544"/>
              <a:gd name="connsiteY31" fmla="*/ 15114 h 4443531"/>
              <a:gd name="connsiteX32" fmla="*/ 6839107 w 9083544"/>
              <a:gd name="connsiteY32" fmla="*/ 0 h 4443531"/>
              <a:gd name="connsiteX33" fmla="*/ 7504126 w 9083544"/>
              <a:gd name="connsiteY33" fmla="*/ 45342 h 4443531"/>
              <a:gd name="connsiteX34" fmla="*/ 8048231 w 9083544"/>
              <a:gd name="connsiteY34" fmla="*/ 279610 h 4443531"/>
              <a:gd name="connsiteX35" fmla="*/ 8252271 w 9083544"/>
              <a:gd name="connsiteY35" fmla="*/ 408079 h 4443531"/>
              <a:gd name="connsiteX36" fmla="*/ 8025560 w 9083544"/>
              <a:gd name="connsiteY36" fmla="*/ 521435 h 4443531"/>
              <a:gd name="connsiteX37" fmla="*/ 8690578 w 9083544"/>
              <a:gd name="connsiteY37" fmla="*/ 1171339 h 4443531"/>
              <a:gd name="connsiteX38" fmla="*/ 9060873 w 9083544"/>
              <a:gd name="connsiteY38" fmla="*/ 1284694 h 4443531"/>
              <a:gd name="connsiteX39" fmla="*/ 9083544 w 9083544"/>
              <a:gd name="connsiteY39" fmla="*/ 1783458 h 4443531"/>
              <a:gd name="connsiteX40" fmla="*/ 8902175 w 9083544"/>
              <a:gd name="connsiteY40" fmla="*/ 1843914 h 4443531"/>
              <a:gd name="connsiteX41" fmla="*/ 8554552 w 9083544"/>
              <a:gd name="connsiteY41" fmla="*/ 2199094 h 4443531"/>
              <a:gd name="connsiteX42" fmla="*/ 6370572 w 9083544"/>
              <a:gd name="connsiteY42" fmla="*/ 2554274 h 4443531"/>
              <a:gd name="connsiteX0" fmla="*/ 6370572 w 9060873"/>
              <a:gd name="connsiteY0" fmla="*/ 2554274 h 4443531"/>
              <a:gd name="connsiteX1" fmla="*/ 6725752 w 9060873"/>
              <a:gd name="connsiteY1" fmla="*/ 3272192 h 4443531"/>
              <a:gd name="connsiteX2" fmla="*/ 4488873 w 9060873"/>
              <a:gd name="connsiteY2" fmla="*/ 3718056 h 4443531"/>
              <a:gd name="connsiteX3" fmla="*/ 3816297 w 9060873"/>
              <a:gd name="connsiteY3" fmla="*/ 3823855 h 4443531"/>
              <a:gd name="connsiteX4" fmla="*/ 3498902 w 9060873"/>
              <a:gd name="connsiteY4" fmla="*/ 3906982 h 4443531"/>
              <a:gd name="connsiteX5" fmla="*/ 3377990 w 9060873"/>
              <a:gd name="connsiteY5" fmla="*/ 3483788 h 4443531"/>
              <a:gd name="connsiteX6" fmla="*/ 2584502 w 9060873"/>
              <a:gd name="connsiteY6" fmla="*/ 3634929 h 4443531"/>
              <a:gd name="connsiteX7" fmla="*/ 2629845 w 9060873"/>
              <a:gd name="connsiteY7" fmla="*/ 3755841 h 4443531"/>
              <a:gd name="connsiteX8" fmla="*/ 2478704 w 9060873"/>
              <a:gd name="connsiteY8" fmla="*/ 3793627 h 4443531"/>
              <a:gd name="connsiteX9" fmla="*/ 2539160 w 9060873"/>
              <a:gd name="connsiteY9" fmla="*/ 4020337 h 4443531"/>
              <a:gd name="connsiteX10" fmla="*/ 1927041 w 9060873"/>
              <a:gd name="connsiteY10" fmla="*/ 4103465 h 4443531"/>
              <a:gd name="connsiteX11" fmla="*/ 1277137 w 9060873"/>
              <a:gd name="connsiteY11" fmla="*/ 4231934 h 4443531"/>
              <a:gd name="connsiteX12" fmla="*/ 1307365 w 9060873"/>
              <a:gd name="connsiteY12" fmla="*/ 4383074 h 4443531"/>
              <a:gd name="connsiteX13" fmla="*/ 1020198 w 9060873"/>
              <a:gd name="connsiteY13" fmla="*/ 4443531 h 4443531"/>
              <a:gd name="connsiteX14" fmla="*/ 997527 w 9060873"/>
              <a:gd name="connsiteY14" fmla="*/ 4254605 h 4443531"/>
              <a:gd name="connsiteX15" fmla="*/ 740588 w 9060873"/>
              <a:gd name="connsiteY15" fmla="*/ 4307504 h 4443531"/>
              <a:gd name="connsiteX16" fmla="*/ 710360 w 9060873"/>
              <a:gd name="connsiteY16" fmla="*/ 4073236 h 4443531"/>
              <a:gd name="connsiteX17" fmla="*/ 816159 w 9060873"/>
              <a:gd name="connsiteY17" fmla="*/ 3838969 h 4443531"/>
              <a:gd name="connsiteX18" fmla="*/ 513878 w 9060873"/>
              <a:gd name="connsiteY18" fmla="*/ 3854083 h 4443531"/>
              <a:gd name="connsiteX19" fmla="*/ 574334 w 9060873"/>
              <a:gd name="connsiteY19" fmla="*/ 3702942 h 4443531"/>
              <a:gd name="connsiteX20" fmla="*/ 377851 w 9060873"/>
              <a:gd name="connsiteY20" fmla="*/ 3718056 h 4443531"/>
              <a:gd name="connsiteX21" fmla="*/ 521435 w 9060873"/>
              <a:gd name="connsiteY21" fmla="*/ 2833884 h 4443531"/>
              <a:gd name="connsiteX22" fmla="*/ 0 w 9060873"/>
              <a:gd name="connsiteY22" fmla="*/ 2803656 h 4443531"/>
              <a:gd name="connsiteX23" fmla="*/ 234268 w 9060873"/>
              <a:gd name="connsiteY23" fmla="*/ 2078182 h 4443531"/>
              <a:gd name="connsiteX24" fmla="*/ 619676 w 9060873"/>
              <a:gd name="connsiteY24" fmla="*/ 1526519 h 4443531"/>
              <a:gd name="connsiteX25" fmla="*/ 997527 w 9060873"/>
              <a:gd name="connsiteY25" fmla="*/ 921957 h 4443531"/>
              <a:gd name="connsiteX26" fmla="*/ 1345150 w 9060873"/>
              <a:gd name="connsiteY26" fmla="*/ 574334 h 4443531"/>
              <a:gd name="connsiteX27" fmla="*/ 1564304 w 9060873"/>
              <a:gd name="connsiteY27" fmla="*/ 204040 h 4443531"/>
              <a:gd name="connsiteX28" fmla="*/ 1995054 w 9060873"/>
              <a:gd name="connsiteY28" fmla="*/ 181369 h 4443531"/>
              <a:gd name="connsiteX29" fmla="*/ 3279749 w 9060873"/>
              <a:gd name="connsiteY29" fmla="*/ 241825 h 4443531"/>
              <a:gd name="connsiteX30" fmla="*/ 4783597 w 9060873"/>
              <a:gd name="connsiteY30" fmla="*/ 136027 h 4443531"/>
              <a:gd name="connsiteX31" fmla="*/ 6143861 w 9060873"/>
              <a:gd name="connsiteY31" fmla="*/ 15114 h 4443531"/>
              <a:gd name="connsiteX32" fmla="*/ 6839107 w 9060873"/>
              <a:gd name="connsiteY32" fmla="*/ 0 h 4443531"/>
              <a:gd name="connsiteX33" fmla="*/ 7504126 w 9060873"/>
              <a:gd name="connsiteY33" fmla="*/ 45342 h 4443531"/>
              <a:gd name="connsiteX34" fmla="*/ 8048231 w 9060873"/>
              <a:gd name="connsiteY34" fmla="*/ 279610 h 4443531"/>
              <a:gd name="connsiteX35" fmla="*/ 8252271 w 9060873"/>
              <a:gd name="connsiteY35" fmla="*/ 408079 h 4443531"/>
              <a:gd name="connsiteX36" fmla="*/ 8025560 w 9060873"/>
              <a:gd name="connsiteY36" fmla="*/ 521435 h 4443531"/>
              <a:gd name="connsiteX37" fmla="*/ 8690578 w 9060873"/>
              <a:gd name="connsiteY37" fmla="*/ 1171339 h 4443531"/>
              <a:gd name="connsiteX38" fmla="*/ 9060873 w 9060873"/>
              <a:gd name="connsiteY38" fmla="*/ 1284694 h 4443531"/>
              <a:gd name="connsiteX39" fmla="*/ 9060873 w 9060873"/>
              <a:gd name="connsiteY39" fmla="*/ 1730559 h 4443531"/>
              <a:gd name="connsiteX40" fmla="*/ 8902175 w 9060873"/>
              <a:gd name="connsiteY40" fmla="*/ 1843914 h 4443531"/>
              <a:gd name="connsiteX41" fmla="*/ 8554552 w 9060873"/>
              <a:gd name="connsiteY41" fmla="*/ 2199094 h 4443531"/>
              <a:gd name="connsiteX42" fmla="*/ 6370572 w 9060873"/>
              <a:gd name="connsiteY42" fmla="*/ 2554274 h 4443531"/>
              <a:gd name="connsiteX0" fmla="*/ 6370572 w 9060873"/>
              <a:gd name="connsiteY0" fmla="*/ 2554274 h 4443531"/>
              <a:gd name="connsiteX1" fmla="*/ 6725752 w 9060873"/>
              <a:gd name="connsiteY1" fmla="*/ 3272192 h 4443531"/>
              <a:gd name="connsiteX2" fmla="*/ 4488873 w 9060873"/>
              <a:gd name="connsiteY2" fmla="*/ 3718056 h 4443531"/>
              <a:gd name="connsiteX3" fmla="*/ 3816297 w 9060873"/>
              <a:gd name="connsiteY3" fmla="*/ 3823855 h 4443531"/>
              <a:gd name="connsiteX4" fmla="*/ 3498902 w 9060873"/>
              <a:gd name="connsiteY4" fmla="*/ 3906982 h 4443531"/>
              <a:gd name="connsiteX5" fmla="*/ 3377990 w 9060873"/>
              <a:gd name="connsiteY5" fmla="*/ 3483788 h 4443531"/>
              <a:gd name="connsiteX6" fmla="*/ 2584502 w 9060873"/>
              <a:gd name="connsiteY6" fmla="*/ 3634929 h 4443531"/>
              <a:gd name="connsiteX7" fmla="*/ 2629845 w 9060873"/>
              <a:gd name="connsiteY7" fmla="*/ 3755841 h 4443531"/>
              <a:gd name="connsiteX8" fmla="*/ 2478704 w 9060873"/>
              <a:gd name="connsiteY8" fmla="*/ 3793627 h 4443531"/>
              <a:gd name="connsiteX9" fmla="*/ 2539160 w 9060873"/>
              <a:gd name="connsiteY9" fmla="*/ 4020337 h 4443531"/>
              <a:gd name="connsiteX10" fmla="*/ 1927041 w 9060873"/>
              <a:gd name="connsiteY10" fmla="*/ 4103465 h 4443531"/>
              <a:gd name="connsiteX11" fmla="*/ 1277137 w 9060873"/>
              <a:gd name="connsiteY11" fmla="*/ 4231934 h 4443531"/>
              <a:gd name="connsiteX12" fmla="*/ 1307365 w 9060873"/>
              <a:gd name="connsiteY12" fmla="*/ 4383074 h 4443531"/>
              <a:gd name="connsiteX13" fmla="*/ 1020198 w 9060873"/>
              <a:gd name="connsiteY13" fmla="*/ 4443531 h 4443531"/>
              <a:gd name="connsiteX14" fmla="*/ 997527 w 9060873"/>
              <a:gd name="connsiteY14" fmla="*/ 4254605 h 4443531"/>
              <a:gd name="connsiteX15" fmla="*/ 740588 w 9060873"/>
              <a:gd name="connsiteY15" fmla="*/ 4307504 h 4443531"/>
              <a:gd name="connsiteX16" fmla="*/ 710360 w 9060873"/>
              <a:gd name="connsiteY16" fmla="*/ 4073236 h 4443531"/>
              <a:gd name="connsiteX17" fmla="*/ 816159 w 9060873"/>
              <a:gd name="connsiteY17" fmla="*/ 3838969 h 4443531"/>
              <a:gd name="connsiteX18" fmla="*/ 513878 w 9060873"/>
              <a:gd name="connsiteY18" fmla="*/ 3854083 h 4443531"/>
              <a:gd name="connsiteX19" fmla="*/ 574334 w 9060873"/>
              <a:gd name="connsiteY19" fmla="*/ 3702942 h 4443531"/>
              <a:gd name="connsiteX20" fmla="*/ 313557 w 9060873"/>
              <a:gd name="connsiteY20" fmla="*/ 3701387 h 4443531"/>
              <a:gd name="connsiteX21" fmla="*/ 521435 w 9060873"/>
              <a:gd name="connsiteY21" fmla="*/ 2833884 h 4443531"/>
              <a:gd name="connsiteX22" fmla="*/ 0 w 9060873"/>
              <a:gd name="connsiteY22" fmla="*/ 2803656 h 4443531"/>
              <a:gd name="connsiteX23" fmla="*/ 234268 w 9060873"/>
              <a:gd name="connsiteY23" fmla="*/ 2078182 h 4443531"/>
              <a:gd name="connsiteX24" fmla="*/ 619676 w 9060873"/>
              <a:gd name="connsiteY24" fmla="*/ 1526519 h 4443531"/>
              <a:gd name="connsiteX25" fmla="*/ 997527 w 9060873"/>
              <a:gd name="connsiteY25" fmla="*/ 921957 h 4443531"/>
              <a:gd name="connsiteX26" fmla="*/ 1345150 w 9060873"/>
              <a:gd name="connsiteY26" fmla="*/ 574334 h 4443531"/>
              <a:gd name="connsiteX27" fmla="*/ 1564304 w 9060873"/>
              <a:gd name="connsiteY27" fmla="*/ 204040 h 4443531"/>
              <a:gd name="connsiteX28" fmla="*/ 1995054 w 9060873"/>
              <a:gd name="connsiteY28" fmla="*/ 181369 h 4443531"/>
              <a:gd name="connsiteX29" fmla="*/ 3279749 w 9060873"/>
              <a:gd name="connsiteY29" fmla="*/ 241825 h 4443531"/>
              <a:gd name="connsiteX30" fmla="*/ 4783597 w 9060873"/>
              <a:gd name="connsiteY30" fmla="*/ 136027 h 4443531"/>
              <a:gd name="connsiteX31" fmla="*/ 6143861 w 9060873"/>
              <a:gd name="connsiteY31" fmla="*/ 15114 h 4443531"/>
              <a:gd name="connsiteX32" fmla="*/ 6839107 w 9060873"/>
              <a:gd name="connsiteY32" fmla="*/ 0 h 4443531"/>
              <a:gd name="connsiteX33" fmla="*/ 7504126 w 9060873"/>
              <a:gd name="connsiteY33" fmla="*/ 45342 h 4443531"/>
              <a:gd name="connsiteX34" fmla="*/ 8048231 w 9060873"/>
              <a:gd name="connsiteY34" fmla="*/ 279610 h 4443531"/>
              <a:gd name="connsiteX35" fmla="*/ 8252271 w 9060873"/>
              <a:gd name="connsiteY35" fmla="*/ 408079 h 4443531"/>
              <a:gd name="connsiteX36" fmla="*/ 8025560 w 9060873"/>
              <a:gd name="connsiteY36" fmla="*/ 521435 h 4443531"/>
              <a:gd name="connsiteX37" fmla="*/ 8690578 w 9060873"/>
              <a:gd name="connsiteY37" fmla="*/ 1171339 h 4443531"/>
              <a:gd name="connsiteX38" fmla="*/ 9060873 w 9060873"/>
              <a:gd name="connsiteY38" fmla="*/ 1284694 h 4443531"/>
              <a:gd name="connsiteX39" fmla="*/ 9060873 w 9060873"/>
              <a:gd name="connsiteY39" fmla="*/ 1730559 h 4443531"/>
              <a:gd name="connsiteX40" fmla="*/ 8902175 w 9060873"/>
              <a:gd name="connsiteY40" fmla="*/ 1843914 h 4443531"/>
              <a:gd name="connsiteX41" fmla="*/ 8554552 w 9060873"/>
              <a:gd name="connsiteY41" fmla="*/ 2199094 h 4443531"/>
              <a:gd name="connsiteX42" fmla="*/ 6370572 w 9060873"/>
              <a:gd name="connsiteY42" fmla="*/ 2554274 h 4443531"/>
              <a:gd name="connsiteX0" fmla="*/ 6370572 w 9060873"/>
              <a:gd name="connsiteY0" fmla="*/ 2554274 h 4443531"/>
              <a:gd name="connsiteX1" fmla="*/ 6725752 w 9060873"/>
              <a:gd name="connsiteY1" fmla="*/ 3272192 h 4443531"/>
              <a:gd name="connsiteX2" fmla="*/ 4488873 w 9060873"/>
              <a:gd name="connsiteY2" fmla="*/ 3718056 h 4443531"/>
              <a:gd name="connsiteX3" fmla="*/ 3816297 w 9060873"/>
              <a:gd name="connsiteY3" fmla="*/ 3823855 h 4443531"/>
              <a:gd name="connsiteX4" fmla="*/ 3498902 w 9060873"/>
              <a:gd name="connsiteY4" fmla="*/ 3906982 h 4443531"/>
              <a:gd name="connsiteX5" fmla="*/ 3377990 w 9060873"/>
              <a:gd name="connsiteY5" fmla="*/ 3483788 h 4443531"/>
              <a:gd name="connsiteX6" fmla="*/ 2584502 w 9060873"/>
              <a:gd name="connsiteY6" fmla="*/ 3634929 h 4443531"/>
              <a:gd name="connsiteX7" fmla="*/ 2629845 w 9060873"/>
              <a:gd name="connsiteY7" fmla="*/ 3755841 h 4443531"/>
              <a:gd name="connsiteX8" fmla="*/ 2478704 w 9060873"/>
              <a:gd name="connsiteY8" fmla="*/ 3793627 h 4443531"/>
              <a:gd name="connsiteX9" fmla="*/ 2539160 w 9060873"/>
              <a:gd name="connsiteY9" fmla="*/ 4020337 h 4443531"/>
              <a:gd name="connsiteX10" fmla="*/ 1927041 w 9060873"/>
              <a:gd name="connsiteY10" fmla="*/ 4103465 h 4443531"/>
              <a:gd name="connsiteX11" fmla="*/ 1277137 w 9060873"/>
              <a:gd name="connsiteY11" fmla="*/ 4231934 h 4443531"/>
              <a:gd name="connsiteX12" fmla="*/ 1307365 w 9060873"/>
              <a:gd name="connsiteY12" fmla="*/ 4383074 h 4443531"/>
              <a:gd name="connsiteX13" fmla="*/ 1020198 w 9060873"/>
              <a:gd name="connsiteY13" fmla="*/ 4443531 h 4443531"/>
              <a:gd name="connsiteX14" fmla="*/ 997527 w 9060873"/>
              <a:gd name="connsiteY14" fmla="*/ 4254605 h 4443531"/>
              <a:gd name="connsiteX15" fmla="*/ 740588 w 9060873"/>
              <a:gd name="connsiteY15" fmla="*/ 4307504 h 4443531"/>
              <a:gd name="connsiteX16" fmla="*/ 710360 w 9060873"/>
              <a:gd name="connsiteY16" fmla="*/ 4073236 h 4443531"/>
              <a:gd name="connsiteX17" fmla="*/ 816159 w 9060873"/>
              <a:gd name="connsiteY17" fmla="*/ 3838969 h 4443531"/>
              <a:gd name="connsiteX18" fmla="*/ 513878 w 9060873"/>
              <a:gd name="connsiteY18" fmla="*/ 3854083 h 4443531"/>
              <a:gd name="connsiteX19" fmla="*/ 536234 w 9060873"/>
              <a:gd name="connsiteY19" fmla="*/ 3695798 h 4443531"/>
              <a:gd name="connsiteX20" fmla="*/ 313557 w 9060873"/>
              <a:gd name="connsiteY20" fmla="*/ 3701387 h 4443531"/>
              <a:gd name="connsiteX21" fmla="*/ 521435 w 9060873"/>
              <a:gd name="connsiteY21" fmla="*/ 2833884 h 4443531"/>
              <a:gd name="connsiteX22" fmla="*/ 0 w 9060873"/>
              <a:gd name="connsiteY22" fmla="*/ 2803656 h 4443531"/>
              <a:gd name="connsiteX23" fmla="*/ 234268 w 9060873"/>
              <a:gd name="connsiteY23" fmla="*/ 2078182 h 4443531"/>
              <a:gd name="connsiteX24" fmla="*/ 619676 w 9060873"/>
              <a:gd name="connsiteY24" fmla="*/ 1526519 h 4443531"/>
              <a:gd name="connsiteX25" fmla="*/ 997527 w 9060873"/>
              <a:gd name="connsiteY25" fmla="*/ 921957 h 4443531"/>
              <a:gd name="connsiteX26" fmla="*/ 1345150 w 9060873"/>
              <a:gd name="connsiteY26" fmla="*/ 574334 h 4443531"/>
              <a:gd name="connsiteX27" fmla="*/ 1564304 w 9060873"/>
              <a:gd name="connsiteY27" fmla="*/ 204040 h 4443531"/>
              <a:gd name="connsiteX28" fmla="*/ 1995054 w 9060873"/>
              <a:gd name="connsiteY28" fmla="*/ 181369 h 4443531"/>
              <a:gd name="connsiteX29" fmla="*/ 3279749 w 9060873"/>
              <a:gd name="connsiteY29" fmla="*/ 241825 h 4443531"/>
              <a:gd name="connsiteX30" fmla="*/ 4783597 w 9060873"/>
              <a:gd name="connsiteY30" fmla="*/ 136027 h 4443531"/>
              <a:gd name="connsiteX31" fmla="*/ 6143861 w 9060873"/>
              <a:gd name="connsiteY31" fmla="*/ 15114 h 4443531"/>
              <a:gd name="connsiteX32" fmla="*/ 6839107 w 9060873"/>
              <a:gd name="connsiteY32" fmla="*/ 0 h 4443531"/>
              <a:gd name="connsiteX33" fmla="*/ 7504126 w 9060873"/>
              <a:gd name="connsiteY33" fmla="*/ 45342 h 4443531"/>
              <a:gd name="connsiteX34" fmla="*/ 8048231 w 9060873"/>
              <a:gd name="connsiteY34" fmla="*/ 279610 h 4443531"/>
              <a:gd name="connsiteX35" fmla="*/ 8252271 w 9060873"/>
              <a:gd name="connsiteY35" fmla="*/ 408079 h 4443531"/>
              <a:gd name="connsiteX36" fmla="*/ 8025560 w 9060873"/>
              <a:gd name="connsiteY36" fmla="*/ 521435 h 4443531"/>
              <a:gd name="connsiteX37" fmla="*/ 8690578 w 9060873"/>
              <a:gd name="connsiteY37" fmla="*/ 1171339 h 4443531"/>
              <a:gd name="connsiteX38" fmla="*/ 9060873 w 9060873"/>
              <a:gd name="connsiteY38" fmla="*/ 1284694 h 4443531"/>
              <a:gd name="connsiteX39" fmla="*/ 9060873 w 9060873"/>
              <a:gd name="connsiteY39" fmla="*/ 1730559 h 4443531"/>
              <a:gd name="connsiteX40" fmla="*/ 8902175 w 9060873"/>
              <a:gd name="connsiteY40" fmla="*/ 1843914 h 4443531"/>
              <a:gd name="connsiteX41" fmla="*/ 8554552 w 9060873"/>
              <a:gd name="connsiteY41" fmla="*/ 2199094 h 4443531"/>
              <a:gd name="connsiteX42" fmla="*/ 6370572 w 9060873"/>
              <a:gd name="connsiteY42" fmla="*/ 2554274 h 4443531"/>
              <a:gd name="connsiteX0" fmla="*/ 6370572 w 9060873"/>
              <a:gd name="connsiteY0" fmla="*/ 2554274 h 4443531"/>
              <a:gd name="connsiteX1" fmla="*/ 6725752 w 9060873"/>
              <a:gd name="connsiteY1" fmla="*/ 3272192 h 4443531"/>
              <a:gd name="connsiteX2" fmla="*/ 4488873 w 9060873"/>
              <a:gd name="connsiteY2" fmla="*/ 3718056 h 4443531"/>
              <a:gd name="connsiteX3" fmla="*/ 3816297 w 9060873"/>
              <a:gd name="connsiteY3" fmla="*/ 3823855 h 4443531"/>
              <a:gd name="connsiteX4" fmla="*/ 3498902 w 9060873"/>
              <a:gd name="connsiteY4" fmla="*/ 3906982 h 4443531"/>
              <a:gd name="connsiteX5" fmla="*/ 3377990 w 9060873"/>
              <a:gd name="connsiteY5" fmla="*/ 3483788 h 4443531"/>
              <a:gd name="connsiteX6" fmla="*/ 2584502 w 9060873"/>
              <a:gd name="connsiteY6" fmla="*/ 3634929 h 4443531"/>
              <a:gd name="connsiteX7" fmla="*/ 2629845 w 9060873"/>
              <a:gd name="connsiteY7" fmla="*/ 3755841 h 4443531"/>
              <a:gd name="connsiteX8" fmla="*/ 2478704 w 9060873"/>
              <a:gd name="connsiteY8" fmla="*/ 3793627 h 4443531"/>
              <a:gd name="connsiteX9" fmla="*/ 2539160 w 9060873"/>
              <a:gd name="connsiteY9" fmla="*/ 4020337 h 4443531"/>
              <a:gd name="connsiteX10" fmla="*/ 1927041 w 9060873"/>
              <a:gd name="connsiteY10" fmla="*/ 4103465 h 4443531"/>
              <a:gd name="connsiteX11" fmla="*/ 1277137 w 9060873"/>
              <a:gd name="connsiteY11" fmla="*/ 4231934 h 4443531"/>
              <a:gd name="connsiteX12" fmla="*/ 1307365 w 9060873"/>
              <a:gd name="connsiteY12" fmla="*/ 4383074 h 4443531"/>
              <a:gd name="connsiteX13" fmla="*/ 1020198 w 9060873"/>
              <a:gd name="connsiteY13" fmla="*/ 4443531 h 4443531"/>
              <a:gd name="connsiteX14" fmla="*/ 997527 w 9060873"/>
              <a:gd name="connsiteY14" fmla="*/ 4254605 h 4443531"/>
              <a:gd name="connsiteX15" fmla="*/ 740588 w 9060873"/>
              <a:gd name="connsiteY15" fmla="*/ 4307504 h 4443531"/>
              <a:gd name="connsiteX16" fmla="*/ 710360 w 9060873"/>
              <a:gd name="connsiteY16" fmla="*/ 4073236 h 4443531"/>
              <a:gd name="connsiteX17" fmla="*/ 816159 w 9060873"/>
              <a:gd name="connsiteY17" fmla="*/ 3838969 h 4443531"/>
              <a:gd name="connsiteX18" fmla="*/ 532928 w 9060873"/>
              <a:gd name="connsiteY18" fmla="*/ 3880277 h 4443531"/>
              <a:gd name="connsiteX19" fmla="*/ 536234 w 9060873"/>
              <a:gd name="connsiteY19" fmla="*/ 3695798 h 4443531"/>
              <a:gd name="connsiteX20" fmla="*/ 313557 w 9060873"/>
              <a:gd name="connsiteY20" fmla="*/ 3701387 h 4443531"/>
              <a:gd name="connsiteX21" fmla="*/ 521435 w 9060873"/>
              <a:gd name="connsiteY21" fmla="*/ 2833884 h 4443531"/>
              <a:gd name="connsiteX22" fmla="*/ 0 w 9060873"/>
              <a:gd name="connsiteY22" fmla="*/ 2803656 h 4443531"/>
              <a:gd name="connsiteX23" fmla="*/ 234268 w 9060873"/>
              <a:gd name="connsiteY23" fmla="*/ 2078182 h 4443531"/>
              <a:gd name="connsiteX24" fmla="*/ 619676 w 9060873"/>
              <a:gd name="connsiteY24" fmla="*/ 1526519 h 4443531"/>
              <a:gd name="connsiteX25" fmla="*/ 997527 w 9060873"/>
              <a:gd name="connsiteY25" fmla="*/ 921957 h 4443531"/>
              <a:gd name="connsiteX26" fmla="*/ 1345150 w 9060873"/>
              <a:gd name="connsiteY26" fmla="*/ 574334 h 4443531"/>
              <a:gd name="connsiteX27" fmla="*/ 1564304 w 9060873"/>
              <a:gd name="connsiteY27" fmla="*/ 204040 h 4443531"/>
              <a:gd name="connsiteX28" fmla="*/ 1995054 w 9060873"/>
              <a:gd name="connsiteY28" fmla="*/ 181369 h 4443531"/>
              <a:gd name="connsiteX29" fmla="*/ 3279749 w 9060873"/>
              <a:gd name="connsiteY29" fmla="*/ 241825 h 4443531"/>
              <a:gd name="connsiteX30" fmla="*/ 4783597 w 9060873"/>
              <a:gd name="connsiteY30" fmla="*/ 136027 h 4443531"/>
              <a:gd name="connsiteX31" fmla="*/ 6143861 w 9060873"/>
              <a:gd name="connsiteY31" fmla="*/ 15114 h 4443531"/>
              <a:gd name="connsiteX32" fmla="*/ 6839107 w 9060873"/>
              <a:gd name="connsiteY32" fmla="*/ 0 h 4443531"/>
              <a:gd name="connsiteX33" fmla="*/ 7504126 w 9060873"/>
              <a:gd name="connsiteY33" fmla="*/ 45342 h 4443531"/>
              <a:gd name="connsiteX34" fmla="*/ 8048231 w 9060873"/>
              <a:gd name="connsiteY34" fmla="*/ 279610 h 4443531"/>
              <a:gd name="connsiteX35" fmla="*/ 8252271 w 9060873"/>
              <a:gd name="connsiteY35" fmla="*/ 408079 h 4443531"/>
              <a:gd name="connsiteX36" fmla="*/ 8025560 w 9060873"/>
              <a:gd name="connsiteY36" fmla="*/ 521435 h 4443531"/>
              <a:gd name="connsiteX37" fmla="*/ 8690578 w 9060873"/>
              <a:gd name="connsiteY37" fmla="*/ 1171339 h 4443531"/>
              <a:gd name="connsiteX38" fmla="*/ 9060873 w 9060873"/>
              <a:gd name="connsiteY38" fmla="*/ 1284694 h 4443531"/>
              <a:gd name="connsiteX39" fmla="*/ 9060873 w 9060873"/>
              <a:gd name="connsiteY39" fmla="*/ 1730559 h 4443531"/>
              <a:gd name="connsiteX40" fmla="*/ 8902175 w 9060873"/>
              <a:gd name="connsiteY40" fmla="*/ 1843914 h 4443531"/>
              <a:gd name="connsiteX41" fmla="*/ 8554552 w 9060873"/>
              <a:gd name="connsiteY41" fmla="*/ 2199094 h 4443531"/>
              <a:gd name="connsiteX42" fmla="*/ 6370572 w 9060873"/>
              <a:gd name="connsiteY42" fmla="*/ 2554274 h 4443531"/>
              <a:gd name="connsiteX0" fmla="*/ 6370572 w 9060873"/>
              <a:gd name="connsiteY0" fmla="*/ 2554274 h 4443531"/>
              <a:gd name="connsiteX1" fmla="*/ 6725752 w 9060873"/>
              <a:gd name="connsiteY1" fmla="*/ 3272192 h 4443531"/>
              <a:gd name="connsiteX2" fmla="*/ 4488873 w 9060873"/>
              <a:gd name="connsiteY2" fmla="*/ 3718056 h 4443531"/>
              <a:gd name="connsiteX3" fmla="*/ 3816297 w 9060873"/>
              <a:gd name="connsiteY3" fmla="*/ 3823855 h 4443531"/>
              <a:gd name="connsiteX4" fmla="*/ 3498902 w 9060873"/>
              <a:gd name="connsiteY4" fmla="*/ 3906982 h 4443531"/>
              <a:gd name="connsiteX5" fmla="*/ 3377990 w 9060873"/>
              <a:gd name="connsiteY5" fmla="*/ 3483788 h 4443531"/>
              <a:gd name="connsiteX6" fmla="*/ 2584502 w 9060873"/>
              <a:gd name="connsiteY6" fmla="*/ 3634929 h 4443531"/>
              <a:gd name="connsiteX7" fmla="*/ 2629845 w 9060873"/>
              <a:gd name="connsiteY7" fmla="*/ 3755841 h 4443531"/>
              <a:gd name="connsiteX8" fmla="*/ 2478704 w 9060873"/>
              <a:gd name="connsiteY8" fmla="*/ 3793627 h 4443531"/>
              <a:gd name="connsiteX9" fmla="*/ 2539160 w 9060873"/>
              <a:gd name="connsiteY9" fmla="*/ 4020337 h 4443531"/>
              <a:gd name="connsiteX10" fmla="*/ 1927041 w 9060873"/>
              <a:gd name="connsiteY10" fmla="*/ 4103465 h 4443531"/>
              <a:gd name="connsiteX11" fmla="*/ 1277137 w 9060873"/>
              <a:gd name="connsiteY11" fmla="*/ 4231934 h 4443531"/>
              <a:gd name="connsiteX12" fmla="*/ 1307365 w 9060873"/>
              <a:gd name="connsiteY12" fmla="*/ 4383074 h 4443531"/>
              <a:gd name="connsiteX13" fmla="*/ 1020198 w 9060873"/>
              <a:gd name="connsiteY13" fmla="*/ 4443531 h 4443531"/>
              <a:gd name="connsiteX14" fmla="*/ 997527 w 9060873"/>
              <a:gd name="connsiteY14" fmla="*/ 4254605 h 4443531"/>
              <a:gd name="connsiteX15" fmla="*/ 740588 w 9060873"/>
              <a:gd name="connsiteY15" fmla="*/ 4307504 h 4443531"/>
              <a:gd name="connsiteX16" fmla="*/ 710360 w 9060873"/>
              <a:gd name="connsiteY16" fmla="*/ 4073236 h 4443531"/>
              <a:gd name="connsiteX17" fmla="*/ 787584 w 9060873"/>
              <a:gd name="connsiteY17" fmla="*/ 3850876 h 4443531"/>
              <a:gd name="connsiteX18" fmla="*/ 532928 w 9060873"/>
              <a:gd name="connsiteY18" fmla="*/ 3880277 h 4443531"/>
              <a:gd name="connsiteX19" fmla="*/ 536234 w 9060873"/>
              <a:gd name="connsiteY19" fmla="*/ 3695798 h 4443531"/>
              <a:gd name="connsiteX20" fmla="*/ 313557 w 9060873"/>
              <a:gd name="connsiteY20" fmla="*/ 3701387 h 4443531"/>
              <a:gd name="connsiteX21" fmla="*/ 521435 w 9060873"/>
              <a:gd name="connsiteY21" fmla="*/ 2833884 h 4443531"/>
              <a:gd name="connsiteX22" fmla="*/ 0 w 9060873"/>
              <a:gd name="connsiteY22" fmla="*/ 2803656 h 4443531"/>
              <a:gd name="connsiteX23" fmla="*/ 234268 w 9060873"/>
              <a:gd name="connsiteY23" fmla="*/ 2078182 h 4443531"/>
              <a:gd name="connsiteX24" fmla="*/ 619676 w 9060873"/>
              <a:gd name="connsiteY24" fmla="*/ 1526519 h 4443531"/>
              <a:gd name="connsiteX25" fmla="*/ 997527 w 9060873"/>
              <a:gd name="connsiteY25" fmla="*/ 921957 h 4443531"/>
              <a:gd name="connsiteX26" fmla="*/ 1345150 w 9060873"/>
              <a:gd name="connsiteY26" fmla="*/ 574334 h 4443531"/>
              <a:gd name="connsiteX27" fmla="*/ 1564304 w 9060873"/>
              <a:gd name="connsiteY27" fmla="*/ 204040 h 4443531"/>
              <a:gd name="connsiteX28" fmla="*/ 1995054 w 9060873"/>
              <a:gd name="connsiteY28" fmla="*/ 181369 h 4443531"/>
              <a:gd name="connsiteX29" fmla="*/ 3279749 w 9060873"/>
              <a:gd name="connsiteY29" fmla="*/ 241825 h 4443531"/>
              <a:gd name="connsiteX30" fmla="*/ 4783597 w 9060873"/>
              <a:gd name="connsiteY30" fmla="*/ 136027 h 4443531"/>
              <a:gd name="connsiteX31" fmla="*/ 6143861 w 9060873"/>
              <a:gd name="connsiteY31" fmla="*/ 15114 h 4443531"/>
              <a:gd name="connsiteX32" fmla="*/ 6839107 w 9060873"/>
              <a:gd name="connsiteY32" fmla="*/ 0 h 4443531"/>
              <a:gd name="connsiteX33" fmla="*/ 7504126 w 9060873"/>
              <a:gd name="connsiteY33" fmla="*/ 45342 h 4443531"/>
              <a:gd name="connsiteX34" fmla="*/ 8048231 w 9060873"/>
              <a:gd name="connsiteY34" fmla="*/ 279610 h 4443531"/>
              <a:gd name="connsiteX35" fmla="*/ 8252271 w 9060873"/>
              <a:gd name="connsiteY35" fmla="*/ 408079 h 4443531"/>
              <a:gd name="connsiteX36" fmla="*/ 8025560 w 9060873"/>
              <a:gd name="connsiteY36" fmla="*/ 521435 h 4443531"/>
              <a:gd name="connsiteX37" fmla="*/ 8690578 w 9060873"/>
              <a:gd name="connsiteY37" fmla="*/ 1171339 h 4443531"/>
              <a:gd name="connsiteX38" fmla="*/ 9060873 w 9060873"/>
              <a:gd name="connsiteY38" fmla="*/ 1284694 h 4443531"/>
              <a:gd name="connsiteX39" fmla="*/ 9060873 w 9060873"/>
              <a:gd name="connsiteY39" fmla="*/ 1730559 h 4443531"/>
              <a:gd name="connsiteX40" fmla="*/ 8902175 w 9060873"/>
              <a:gd name="connsiteY40" fmla="*/ 1843914 h 4443531"/>
              <a:gd name="connsiteX41" fmla="*/ 8554552 w 9060873"/>
              <a:gd name="connsiteY41" fmla="*/ 2199094 h 4443531"/>
              <a:gd name="connsiteX42" fmla="*/ 6370572 w 9060873"/>
              <a:gd name="connsiteY42" fmla="*/ 2554274 h 4443531"/>
              <a:gd name="connsiteX0" fmla="*/ 6370572 w 9060873"/>
              <a:gd name="connsiteY0" fmla="*/ 2554274 h 4443531"/>
              <a:gd name="connsiteX1" fmla="*/ 6725752 w 9060873"/>
              <a:gd name="connsiteY1" fmla="*/ 3272192 h 4443531"/>
              <a:gd name="connsiteX2" fmla="*/ 4488873 w 9060873"/>
              <a:gd name="connsiteY2" fmla="*/ 3718056 h 4443531"/>
              <a:gd name="connsiteX3" fmla="*/ 3816297 w 9060873"/>
              <a:gd name="connsiteY3" fmla="*/ 3823855 h 4443531"/>
              <a:gd name="connsiteX4" fmla="*/ 3498902 w 9060873"/>
              <a:gd name="connsiteY4" fmla="*/ 3906982 h 4443531"/>
              <a:gd name="connsiteX5" fmla="*/ 3377990 w 9060873"/>
              <a:gd name="connsiteY5" fmla="*/ 3483788 h 4443531"/>
              <a:gd name="connsiteX6" fmla="*/ 2584502 w 9060873"/>
              <a:gd name="connsiteY6" fmla="*/ 3634929 h 4443531"/>
              <a:gd name="connsiteX7" fmla="*/ 2629845 w 9060873"/>
              <a:gd name="connsiteY7" fmla="*/ 3755841 h 4443531"/>
              <a:gd name="connsiteX8" fmla="*/ 2478704 w 9060873"/>
              <a:gd name="connsiteY8" fmla="*/ 3793627 h 4443531"/>
              <a:gd name="connsiteX9" fmla="*/ 2539160 w 9060873"/>
              <a:gd name="connsiteY9" fmla="*/ 4020337 h 4443531"/>
              <a:gd name="connsiteX10" fmla="*/ 1927041 w 9060873"/>
              <a:gd name="connsiteY10" fmla="*/ 4103465 h 4443531"/>
              <a:gd name="connsiteX11" fmla="*/ 1277137 w 9060873"/>
              <a:gd name="connsiteY11" fmla="*/ 4231934 h 4443531"/>
              <a:gd name="connsiteX12" fmla="*/ 1307365 w 9060873"/>
              <a:gd name="connsiteY12" fmla="*/ 4383074 h 4443531"/>
              <a:gd name="connsiteX13" fmla="*/ 1020198 w 9060873"/>
              <a:gd name="connsiteY13" fmla="*/ 4443531 h 4443531"/>
              <a:gd name="connsiteX14" fmla="*/ 997527 w 9060873"/>
              <a:gd name="connsiteY14" fmla="*/ 4254605 h 4443531"/>
              <a:gd name="connsiteX15" fmla="*/ 740588 w 9060873"/>
              <a:gd name="connsiteY15" fmla="*/ 4307504 h 4443531"/>
              <a:gd name="connsiteX16" fmla="*/ 715123 w 9060873"/>
              <a:gd name="connsiteY16" fmla="*/ 4108954 h 4443531"/>
              <a:gd name="connsiteX17" fmla="*/ 787584 w 9060873"/>
              <a:gd name="connsiteY17" fmla="*/ 3850876 h 4443531"/>
              <a:gd name="connsiteX18" fmla="*/ 532928 w 9060873"/>
              <a:gd name="connsiteY18" fmla="*/ 3880277 h 4443531"/>
              <a:gd name="connsiteX19" fmla="*/ 536234 w 9060873"/>
              <a:gd name="connsiteY19" fmla="*/ 3695798 h 4443531"/>
              <a:gd name="connsiteX20" fmla="*/ 313557 w 9060873"/>
              <a:gd name="connsiteY20" fmla="*/ 3701387 h 4443531"/>
              <a:gd name="connsiteX21" fmla="*/ 521435 w 9060873"/>
              <a:gd name="connsiteY21" fmla="*/ 2833884 h 4443531"/>
              <a:gd name="connsiteX22" fmla="*/ 0 w 9060873"/>
              <a:gd name="connsiteY22" fmla="*/ 2803656 h 4443531"/>
              <a:gd name="connsiteX23" fmla="*/ 234268 w 9060873"/>
              <a:gd name="connsiteY23" fmla="*/ 2078182 h 4443531"/>
              <a:gd name="connsiteX24" fmla="*/ 619676 w 9060873"/>
              <a:gd name="connsiteY24" fmla="*/ 1526519 h 4443531"/>
              <a:gd name="connsiteX25" fmla="*/ 997527 w 9060873"/>
              <a:gd name="connsiteY25" fmla="*/ 921957 h 4443531"/>
              <a:gd name="connsiteX26" fmla="*/ 1345150 w 9060873"/>
              <a:gd name="connsiteY26" fmla="*/ 574334 h 4443531"/>
              <a:gd name="connsiteX27" fmla="*/ 1564304 w 9060873"/>
              <a:gd name="connsiteY27" fmla="*/ 204040 h 4443531"/>
              <a:gd name="connsiteX28" fmla="*/ 1995054 w 9060873"/>
              <a:gd name="connsiteY28" fmla="*/ 181369 h 4443531"/>
              <a:gd name="connsiteX29" fmla="*/ 3279749 w 9060873"/>
              <a:gd name="connsiteY29" fmla="*/ 241825 h 4443531"/>
              <a:gd name="connsiteX30" fmla="*/ 4783597 w 9060873"/>
              <a:gd name="connsiteY30" fmla="*/ 136027 h 4443531"/>
              <a:gd name="connsiteX31" fmla="*/ 6143861 w 9060873"/>
              <a:gd name="connsiteY31" fmla="*/ 15114 h 4443531"/>
              <a:gd name="connsiteX32" fmla="*/ 6839107 w 9060873"/>
              <a:gd name="connsiteY32" fmla="*/ 0 h 4443531"/>
              <a:gd name="connsiteX33" fmla="*/ 7504126 w 9060873"/>
              <a:gd name="connsiteY33" fmla="*/ 45342 h 4443531"/>
              <a:gd name="connsiteX34" fmla="*/ 8048231 w 9060873"/>
              <a:gd name="connsiteY34" fmla="*/ 279610 h 4443531"/>
              <a:gd name="connsiteX35" fmla="*/ 8252271 w 9060873"/>
              <a:gd name="connsiteY35" fmla="*/ 408079 h 4443531"/>
              <a:gd name="connsiteX36" fmla="*/ 8025560 w 9060873"/>
              <a:gd name="connsiteY36" fmla="*/ 521435 h 4443531"/>
              <a:gd name="connsiteX37" fmla="*/ 8690578 w 9060873"/>
              <a:gd name="connsiteY37" fmla="*/ 1171339 h 4443531"/>
              <a:gd name="connsiteX38" fmla="*/ 9060873 w 9060873"/>
              <a:gd name="connsiteY38" fmla="*/ 1284694 h 4443531"/>
              <a:gd name="connsiteX39" fmla="*/ 9060873 w 9060873"/>
              <a:gd name="connsiteY39" fmla="*/ 1730559 h 4443531"/>
              <a:gd name="connsiteX40" fmla="*/ 8902175 w 9060873"/>
              <a:gd name="connsiteY40" fmla="*/ 1843914 h 4443531"/>
              <a:gd name="connsiteX41" fmla="*/ 8554552 w 9060873"/>
              <a:gd name="connsiteY41" fmla="*/ 2199094 h 4443531"/>
              <a:gd name="connsiteX42" fmla="*/ 6370572 w 9060873"/>
              <a:gd name="connsiteY42" fmla="*/ 2554274 h 4443531"/>
              <a:gd name="connsiteX0" fmla="*/ 6370572 w 9060873"/>
              <a:gd name="connsiteY0" fmla="*/ 2554274 h 4443531"/>
              <a:gd name="connsiteX1" fmla="*/ 6725752 w 9060873"/>
              <a:gd name="connsiteY1" fmla="*/ 3272192 h 4443531"/>
              <a:gd name="connsiteX2" fmla="*/ 4488873 w 9060873"/>
              <a:gd name="connsiteY2" fmla="*/ 3718056 h 4443531"/>
              <a:gd name="connsiteX3" fmla="*/ 3816297 w 9060873"/>
              <a:gd name="connsiteY3" fmla="*/ 3823855 h 4443531"/>
              <a:gd name="connsiteX4" fmla="*/ 3498902 w 9060873"/>
              <a:gd name="connsiteY4" fmla="*/ 3906982 h 4443531"/>
              <a:gd name="connsiteX5" fmla="*/ 3377990 w 9060873"/>
              <a:gd name="connsiteY5" fmla="*/ 3483788 h 4443531"/>
              <a:gd name="connsiteX6" fmla="*/ 2584502 w 9060873"/>
              <a:gd name="connsiteY6" fmla="*/ 3634929 h 4443531"/>
              <a:gd name="connsiteX7" fmla="*/ 2629845 w 9060873"/>
              <a:gd name="connsiteY7" fmla="*/ 3755841 h 4443531"/>
              <a:gd name="connsiteX8" fmla="*/ 2478704 w 9060873"/>
              <a:gd name="connsiteY8" fmla="*/ 3793627 h 4443531"/>
              <a:gd name="connsiteX9" fmla="*/ 2539160 w 9060873"/>
              <a:gd name="connsiteY9" fmla="*/ 4020337 h 4443531"/>
              <a:gd name="connsiteX10" fmla="*/ 1927041 w 9060873"/>
              <a:gd name="connsiteY10" fmla="*/ 4103465 h 4443531"/>
              <a:gd name="connsiteX11" fmla="*/ 1277137 w 9060873"/>
              <a:gd name="connsiteY11" fmla="*/ 4231934 h 4443531"/>
              <a:gd name="connsiteX12" fmla="*/ 1307365 w 9060873"/>
              <a:gd name="connsiteY12" fmla="*/ 4383074 h 4443531"/>
              <a:gd name="connsiteX13" fmla="*/ 1020198 w 9060873"/>
              <a:gd name="connsiteY13" fmla="*/ 4443531 h 4443531"/>
              <a:gd name="connsiteX14" fmla="*/ 997527 w 9060873"/>
              <a:gd name="connsiteY14" fmla="*/ 4254605 h 4443531"/>
              <a:gd name="connsiteX15" fmla="*/ 752495 w 9060873"/>
              <a:gd name="connsiteY15" fmla="*/ 4324172 h 4443531"/>
              <a:gd name="connsiteX16" fmla="*/ 715123 w 9060873"/>
              <a:gd name="connsiteY16" fmla="*/ 4108954 h 4443531"/>
              <a:gd name="connsiteX17" fmla="*/ 787584 w 9060873"/>
              <a:gd name="connsiteY17" fmla="*/ 3850876 h 4443531"/>
              <a:gd name="connsiteX18" fmla="*/ 532928 w 9060873"/>
              <a:gd name="connsiteY18" fmla="*/ 3880277 h 4443531"/>
              <a:gd name="connsiteX19" fmla="*/ 536234 w 9060873"/>
              <a:gd name="connsiteY19" fmla="*/ 3695798 h 4443531"/>
              <a:gd name="connsiteX20" fmla="*/ 313557 w 9060873"/>
              <a:gd name="connsiteY20" fmla="*/ 3701387 h 4443531"/>
              <a:gd name="connsiteX21" fmla="*/ 521435 w 9060873"/>
              <a:gd name="connsiteY21" fmla="*/ 2833884 h 4443531"/>
              <a:gd name="connsiteX22" fmla="*/ 0 w 9060873"/>
              <a:gd name="connsiteY22" fmla="*/ 2803656 h 4443531"/>
              <a:gd name="connsiteX23" fmla="*/ 234268 w 9060873"/>
              <a:gd name="connsiteY23" fmla="*/ 2078182 h 4443531"/>
              <a:gd name="connsiteX24" fmla="*/ 619676 w 9060873"/>
              <a:gd name="connsiteY24" fmla="*/ 1526519 h 4443531"/>
              <a:gd name="connsiteX25" fmla="*/ 997527 w 9060873"/>
              <a:gd name="connsiteY25" fmla="*/ 921957 h 4443531"/>
              <a:gd name="connsiteX26" fmla="*/ 1345150 w 9060873"/>
              <a:gd name="connsiteY26" fmla="*/ 574334 h 4443531"/>
              <a:gd name="connsiteX27" fmla="*/ 1564304 w 9060873"/>
              <a:gd name="connsiteY27" fmla="*/ 204040 h 4443531"/>
              <a:gd name="connsiteX28" fmla="*/ 1995054 w 9060873"/>
              <a:gd name="connsiteY28" fmla="*/ 181369 h 4443531"/>
              <a:gd name="connsiteX29" fmla="*/ 3279749 w 9060873"/>
              <a:gd name="connsiteY29" fmla="*/ 241825 h 4443531"/>
              <a:gd name="connsiteX30" fmla="*/ 4783597 w 9060873"/>
              <a:gd name="connsiteY30" fmla="*/ 136027 h 4443531"/>
              <a:gd name="connsiteX31" fmla="*/ 6143861 w 9060873"/>
              <a:gd name="connsiteY31" fmla="*/ 15114 h 4443531"/>
              <a:gd name="connsiteX32" fmla="*/ 6839107 w 9060873"/>
              <a:gd name="connsiteY32" fmla="*/ 0 h 4443531"/>
              <a:gd name="connsiteX33" fmla="*/ 7504126 w 9060873"/>
              <a:gd name="connsiteY33" fmla="*/ 45342 h 4443531"/>
              <a:gd name="connsiteX34" fmla="*/ 8048231 w 9060873"/>
              <a:gd name="connsiteY34" fmla="*/ 279610 h 4443531"/>
              <a:gd name="connsiteX35" fmla="*/ 8252271 w 9060873"/>
              <a:gd name="connsiteY35" fmla="*/ 408079 h 4443531"/>
              <a:gd name="connsiteX36" fmla="*/ 8025560 w 9060873"/>
              <a:gd name="connsiteY36" fmla="*/ 521435 h 4443531"/>
              <a:gd name="connsiteX37" fmla="*/ 8690578 w 9060873"/>
              <a:gd name="connsiteY37" fmla="*/ 1171339 h 4443531"/>
              <a:gd name="connsiteX38" fmla="*/ 9060873 w 9060873"/>
              <a:gd name="connsiteY38" fmla="*/ 1284694 h 4443531"/>
              <a:gd name="connsiteX39" fmla="*/ 9060873 w 9060873"/>
              <a:gd name="connsiteY39" fmla="*/ 1730559 h 4443531"/>
              <a:gd name="connsiteX40" fmla="*/ 8902175 w 9060873"/>
              <a:gd name="connsiteY40" fmla="*/ 1843914 h 4443531"/>
              <a:gd name="connsiteX41" fmla="*/ 8554552 w 9060873"/>
              <a:gd name="connsiteY41" fmla="*/ 2199094 h 4443531"/>
              <a:gd name="connsiteX42" fmla="*/ 6370572 w 9060873"/>
              <a:gd name="connsiteY42" fmla="*/ 2554274 h 4443531"/>
              <a:gd name="connsiteX0" fmla="*/ 6370572 w 9060873"/>
              <a:gd name="connsiteY0" fmla="*/ 2554274 h 4443531"/>
              <a:gd name="connsiteX1" fmla="*/ 6725752 w 9060873"/>
              <a:gd name="connsiteY1" fmla="*/ 3272192 h 4443531"/>
              <a:gd name="connsiteX2" fmla="*/ 4488873 w 9060873"/>
              <a:gd name="connsiteY2" fmla="*/ 3718056 h 4443531"/>
              <a:gd name="connsiteX3" fmla="*/ 3816297 w 9060873"/>
              <a:gd name="connsiteY3" fmla="*/ 3823855 h 4443531"/>
              <a:gd name="connsiteX4" fmla="*/ 3498902 w 9060873"/>
              <a:gd name="connsiteY4" fmla="*/ 3906982 h 4443531"/>
              <a:gd name="connsiteX5" fmla="*/ 3377990 w 9060873"/>
              <a:gd name="connsiteY5" fmla="*/ 3483788 h 4443531"/>
              <a:gd name="connsiteX6" fmla="*/ 2584502 w 9060873"/>
              <a:gd name="connsiteY6" fmla="*/ 3634929 h 4443531"/>
              <a:gd name="connsiteX7" fmla="*/ 2629845 w 9060873"/>
              <a:gd name="connsiteY7" fmla="*/ 3755841 h 4443531"/>
              <a:gd name="connsiteX8" fmla="*/ 2478704 w 9060873"/>
              <a:gd name="connsiteY8" fmla="*/ 3793627 h 4443531"/>
              <a:gd name="connsiteX9" fmla="*/ 2539160 w 9060873"/>
              <a:gd name="connsiteY9" fmla="*/ 4020337 h 4443531"/>
              <a:gd name="connsiteX10" fmla="*/ 1927041 w 9060873"/>
              <a:gd name="connsiteY10" fmla="*/ 4103465 h 4443531"/>
              <a:gd name="connsiteX11" fmla="*/ 1277137 w 9060873"/>
              <a:gd name="connsiteY11" fmla="*/ 4231934 h 4443531"/>
              <a:gd name="connsiteX12" fmla="*/ 1307365 w 9060873"/>
              <a:gd name="connsiteY12" fmla="*/ 4383074 h 4443531"/>
              <a:gd name="connsiteX13" fmla="*/ 1020198 w 9060873"/>
              <a:gd name="connsiteY13" fmla="*/ 4443531 h 4443531"/>
              <a:gd name="connsiteX14" fmla="*/ 930852 w 9060873"/>
              <a:gd name="connsiteY14" fmla="*/ 4278417 h 4443531"/>
              <a:gd name="connsiteX15" fmla="*/ 752495 w 9060873"/>
              <a:gd name="connsiteY15" fmla="*/ 4324172 h 4443531"/>
              <a:gd name="connsiteX16" fmla="*/ 715123 w 9060873"/>
              <a:gd name="connsiteY16" fmla="*/ 4108954 h 4443531"/>
              <a:gd name="connsiteX17" fmla="*/ 787584 w 9060873"/>
              <a:gd name="connsiteY17" fmla="*/ 3850876 h 4443531"/>
              <a:gd name="connsiteX18" fmla="*/ 532928 w 9060873"/>
              <a:gd name="connsiteY18" fmla="*/ 3880277 h 4443531"/>
              <a:gd name="connsiteX19" fmla="*/ 536234 w 9060873"/>
              <a:gd name="connsiteY19" fmla="*/ 3695798 h 4443531"/>
              <a:gd name="connsiteX20" fmla="*/ 313557 w 9060873"/>
              <a:gd name="connsiteY20" fmla="*/ 3701387 h 4443531"/>
              <a:gd name="connsiteX21" fmla="*/ 521435 w 9060873"/>
              <a:gd name="connsiteY21" fmla="*/ 2833884 h 4443531"/>
              <a:gd name="connsiteX22" fmla="*/ 0 w 9060873"/>
              <a:gd name="connsiteY22" fmla="*/ 2803656 h 4443531"/>
              <a:gd name="connsiteX23" fmla="*/ 234268 w 9060873"/>
              <a:gd name="connsiteY23" fmla="*/ 2078182 h 4443531"/>
              <a:gd name="connsiteX24" fmla="*/ 619676 w 9060873"/>
              <a:gd name="connsiteY24" fmla="*/ 1526519 h 4443531"/>
              <a:gd name="connsiteX25" fmla="*/ 997527 w 9060873"/>
              <a:gd name="connsiteY25" fmla="*/ 921957 h 4443531"/>
              <a:gd name="connsiteX26" fmla="*/ 1345150 w 9060873"/>
              <a:gd name="connsiteY26" fmla="*/ 574334 h 4443531"/>
              <a:gd name="connsiteX27" fmla="*/ 1564304 w 9060873"/>
              <a:gd name="connsiteY27" fmla="*/ 204040 h 4443531"/>
              <a:gd name="connsiteX28" fmla="*/ 1995054 w 9060873"/>
              <a:gd name="connsiteY28" fmla="*/ 181369 h 4443531"/>
              <a:gd name="connsiteX29" fmla="*/ 3279749 w 9060873"/>
              <a:gd name="connsiteY29" fmla="*/ 241825 h 4443531"/>
              <a:gd name="connsiteX30" fmla="*/ 4783597 w 9060873"/>
              <a:gd name="connsiteY30" fmla="*/ 136027 h 4443531"/>
              <a:gd name="connsiteX31" fmla="*/ 6143861 w 9060873"/>
              <a:gd name="connsiteY31" fmla="*/ 15114 h 4443531"/>
              <a:gd name="connsiteX32" fmla="*/ 6839107 w 9060873"/>
              <a:gd name="connsiteY32" fmla="*/ 0 h 4443531"/>
              <a:gd name="connsiteX33" fmla="*/ 7504126 w 9060873"/>
              <a:gd name="connsiteY33" fmla="*/ 45342 h 4443531"/>
              <a:gd name="connsiteX34" fmla="*/ 8048231 w 9060873"/>
              <a:gd name="connsiteY34" fmla="*/ 279610 h 4443531"/>
              <a:gd name="connsiteX35" fmla="*/ 8252271 w 9060873"/>
              <a:gd name="connsiteY35" fmla="*/ 408079 h 4443531"/>
              <a:gd name="connsiteX36" fmla="*/ 8025560 w 9060873"/>
              <a:gd name="connsiteY36" fmla="*/ 521435 h 4443531"/>
              <a:gd name="connsiteX37" fmla="*/ 8690578 w 9060873"/>
              <a:gd name="connsiteY37" fmla="*/ 1171339 h 4443531"/>
              <a:gd name="connsiteX38" fmla="*/ 9060873 w 9060873"/>
              <a:gd name="connsiteY38" fmla="*/ 1284694 h 4443531"/>
              <a:gd name="connsiteX39" fmla="*/ 9060873 w 9060873"/>
              <a:gd name="connsiteY39" fmla="*/ 1730559 h 4443531"/>
              <a:gd name="connsiteX40" fmla="*/ 8902175 w 9060873"/>
              <a:gd name="connsiteY40" fmla="*/ 1843914 h 4443531"/>
              <a:gd name="connsiteX41" fmla="*/ 8554552 w 9060873"/>
              <a:gd name="connsiteY41" fmla="*/ 2199094 h 4443531"/>
              <a:gd name="connsiteX42" fmla="*/ 6370572 w 9060873"/>
              <a:gd name="connsiteY42" fmla="*/ 2554274 h 4443531"/>
              <a:gd name="connsiteX0" fmla="*/ 6370572 w 9060873"/>
              <a:gd name="connsiteY0" fmla="*/ 2554274 h 4469725"/>
              <a:gd name="connsiteX1" fmla="*/ 6725752 w 9060873"/>
              <a:gd name="connsiteY1" fmla="*/ 3272192 h 4469725"/>
              <a:gd name="connsiteX2" fmla="*/ 4488873 w 9060873"/>
              <a:gd name="connsiteY2" fmla="*/ 3718056 h 4469725"/>
              <a:gd name="connsiteX3" fmla="*/ 3816297 w 9060873"/>
              <a:gd name="connsiteY3" fmla="*/ 3823855 h 4469725"/>
              <a:gd name="connsiteX4" fmla="*/ 3498902 w 9060873"/>
              <a:gd name="connsiteY4" fmla="*/ 3906982 h 4469725"/>
              <a:gd name="connsiteX5" fmla="*/ 3377990 w 9060873"/>
              <a:gd name="connsiteY5" fmla="*/ 3483788 h 4469725"/>
              <a:gd name="connsiteX6" fmla="*/ 2584502 w 9060873"/>
              <a:gd name="connsiteY6" fmla="*/ 3634929 h 4469725"/>
              <a:gd name="connsiteX7" fmla="*/ 2629845 w 9060873"/>
              <a:gd name="connsiteY7" fmla="*/ 3755841 h 4469725"/>
              <a:gd name="connsiteX8" fmla="*/ 2478704 w 9060873"/>
              <a:gd name="connsiteY8" fmla="*/ 3793627 h 4469725"/>
              <a:gd name="connsiteX9" fmla="*/ 2539160 w 9060873"/>
              <a:gd name="connsiteY9" fmla="*/ 4020337 h 4469725"/>
              <a:gd name="connsiteX10" fmla="*/ 1927041 w 9060873"/>
              <a:gd name="connsiteY10" fmla="*/ 4103465 h 4469725"/>
              <a:gd name="connsiteX11" fmla="*/ 1277137 w 9060873"/>
              <a:gd name="connsiteY11" fmla="*/ 4231934 h 4469725"/>
              <a:gd name="connsiteX12" fmla="*/ 1307365 w 9060873"/>
              <a:gd name="connsiteY12" fmla="*/ 4383074 h 4469725"/>
              <a:gd name="connsiteX13" fmla="*/ 979717 w 9060873"/>
              <a:gd name="connsiteY13" fmla="*/ 4469725 h 4469725"/>
              <a:gd name="connsiteX14" fmla="*/ 930852 w 9060873"/>
              <a:gd name="connsiteY14" fmla="*/ 4278417 h 4469725"/>
              <a:gd name="connsiteX15" fmla="*/ 752495 w 9060873"/>
              <a:gd name="connsiteY15" fmla="*/ 4324172 h 4469725"/>
              <a:gd name="connsiteX16" fmla="*/ 715123 w 9060873"/>
              <a:gd name="connsiteY16" fmla="*/ 4108954 h 4469725"/>
              <a:gd name="connsiteX17" fmla="*/ 787584 w 9060873"/>
              <a:gd name="connsiteY17" fmla="*/ 3850876 h 4469725"/>
              <a:gd name="connsiteX18" fmla="*/ 532928 w 9060873"/>
              <a:gd name="connsiteY18" fmla="*/ 3880277 h 4469725"/>
              <a:gd name="connsiteX19" fmla="*/ 536234 w 9060873"/>
              <a:gd name="connsiteY19" fmla="*/ 3695798 h 4469725"/>
              <a:gd name="connsiteX20" fmla="*/ 313557 w 9060873"/>
              <a:gd name="connsiteY20" fmla="*/ 3701387 h 4469725"/>
              <a:gd name="connsiteX21" fmla="*/ 521435 w 9060873"/>
              <a:gd name="connsiteY21" fmla="*/ 2833884 h 4469725"/>
              <a:gd name="connsiteX22" fmla="*/ 0 w 9060873"/>
              <a:gd name="connsiteY22" fmla="*/ 2803656 h 4469725"/>
              <a:gd name="connsiteX23" fmla="*/ 234268 w 9060873"/>
              <a:gd name="connsiteY23" fmla="*/ 2078182 h 4469725"/>
              <a:gd name="connsiteX24" fmla="*/ 619676 w 9060873"/>
              <a:gd name="connsiteY24" fmla="*/ 1526519 h 4469725"/>
              <a:gd name="connsiteX25" fmla="*/ 997527 w 9060873"/>
              <a:gd name="connsiteY25" fmla="*/ 921957 h 4469725"/>
              <a:gd name="connsiteX26" fmla="*/ 1345150 w 9060873"/>
              <a:gd name="connsiteY26" fmla="*/ 574334 h 4469725"/>
              <a:gd name="connsiteX27" fmla="*/ 1564304 w 9060873"/>
              <a:gd name="connsiteY27" fmla="*/ 204040 h 4469725"/>
              <a:gd name="connsiteX28" fmla="*/ 1995054 w 9060873"/>
              <a:gd name="connsiteY28" fmla="*/ 181369 h 4469725"/>
              <a:gd name="connsiteX29" fmla="*/ 3279749 w 9060873"/>
              <a:gd name="connsiteY29" fmla="*/ 241825 h 4469725"/>
              <a:gd name="connsiteX30" fmla="*/ 4783597 w 9060873"/>
              <a:gd name="connsiteY30" fmla="*/ 136027 h 4469725"/>
              <a:gd name="connsiteX31" fmla="*/ 6143861 w 9060873"/>
              <a:gd name="connsiteY31" fmla="*/ 15114 h 4469725"/>
              <a:gd name="connsiteX32" fmla="*/ 6839107 w 9060873"/>
              <a:gd name="connsiteY32" fmla="*/ 0 h 4469725"/>
              <a:gd name="connsiteX33" fmla="*/ 7504126 w 9060873"/>
              <a:gd name="connsiteY33" fmla="*/ 45342 h 4469725"/>
              <a:gd name="connsiteX34" fmla="*/ 8048231 w 9060873"/>
              <a:gd name="connsiteY34" fmla="*/ 279610 h 4469725"/>
              <a:gd name="connsiteX35" fmla="*/ 8252271 w 9060873"/>
              <a:gd name="connsiteY35" fmla="*/ 408079 h 4469725"/>
              <a:gd name="connsiteX36" fmla="*/ 8025560 w 9060873"/>
              <a:gd name="connsiteY36" fmla="*/ 521435 h 4469725"/>
              <a:gd name="connsiteX37" fmla="*/ 8690578 w 9060873"/>
              <a:gd name="connsiteY37" fmla="*/ 1171339 h 4469725"/>
              <a:gd name="connsiteX38" fmla="*/ 9060873 w 9060873"/>
              <a:gd name="connsiteY38" fmla="*/ 1284694 h 4469725"/>
              <a:gd name="connsiteX39" fmla="*/ 9060873 w 9060873"/>
              <a:gd name="connsiteY39" fmla="*/ 1730559 h 4469725"/>
              <a:gd name="connsiteX40" fmla="*/ 8902175 w 9060873"/>
              <a:gd name="connsiteY40" fmla="*/ 1843914 h 4469725"/>
              <a:gd name="connsiteX41" fmla="*/ 8554552 w 9060873"/>
              <a:gd name="connsiteY41" fmla="*/ 2199094 h 4469725"/>
              <a:gd name="connsiteX42" fmla="*/ 6370572 w 9060873"/>
              <a:gd name="connsiteY42" fmla="*/ 2554274 h 4469725"/>
              <a:gd name="connsiteX0" fmla="*/ 6370572 w 9060873"/>
              <a:gd name="connsiteY0" fmla="*/ 2554274 h 4443532"/>
              <a:gd name="connsiteX1" fmla="*/ 6725752 w 9060873"/>
              <a:gd name="connsiteY1" fmla="*/ 3272192 h 4443532"/>
              <a:gd name="connsiteX2" fmla="*/ 4488873 w 9060873"/>
              <a:gd name="connsiteY2" fmla="*/ 3718056 h 4443532"/>
              <a:gd name="connsiteX3" fmla="*/ 3816297 w 9060873"/>
              <a:gd name="connsiteY3" fmla="*/ 3823855 h 4443532"/>
              <a:gd name="connsiteX4" fmla="*/ 3498902 w 9060873"/>
              <a:gd name="connsiteY4" fmla="*/ 3906982 h 4443532"/>
              <a:gd name="connsiteX5" fmla="*/ 3377990 w 9060873"/>
              <a:gd name="connsiteY5" fmla="*/ 3483788 h 4443532"/>
              <a:gd name="connsiteX6" fmla="*/ 2584502 w 9060873"/>
              <a:gd name="connsiteY6" fmla="*/ 3634929 h 4443532"/>
              <a:gd name="connsiteX7" fmla="*/ 2629845 w 9060873"/>
              <a:gd name="connsiteY7" fmla="*/ 3755841 h 4443532"/>
              <a:gd name="connsiteX8" fmla="*/ 2478704 w 9060873"/>
              <a:gd name="connsiteY8" fmla="*/ 3793627 h 4443532"/>
              <a:gd name="connsiteX9" fmla="*/ 2539160 w 9060873"/>
              <a:gd name="connsiteY9" fmla="*/ 4020337 h 4443532"/>
              <a:gd name="connsiteX10" fmla="*/ 1927041 w 9060873"/>
              <a:gd name="connsiteY10" fmla="*/ 4103465 h 4443532"/>
              <a:gd name="connsiteX11" fmla="*/ 1277137 w 9060873"/>
              <a:gd name="connsiteY11" fmla="*/ 4231934 h 4443532"/>
              <a:gd name="connsiteX12" fmla="*/ 1307365 w 9060873"/>
              <a:gd name="connsiteY12" fmla="*/ 4383074 h 4443532"/>
              <a:gd name="connsiteX13" fmla="*/ 979717 w 9060873"/>
              <a:gd name="connsiteY13" fmla="*/ 4443532 h 4443532"/>
              <a:gd name="connsiteX14" fmla="*/ 930852 w 9060873"/>
              <a:gd name="connsiteY14" fmla="*/ 4278417 h 4443532"/>
              <a:gd name="connsiteX15" fmla="*/ 752495 w 9060873"/>
              <a:gd name="connsiteY15" fmla="*/ 4324172 h 4443532"/>
              <a:gd name="connsiteX16" fmla="*/ 715123 w 9060873"/>
              <a:gd name="connsiteY16" fmla="*/ 4108954 h 4443532"/>
              <a:gd name="connsiteX17" fmla="*/ 787584 w 9060873"/>
              <a:gd name="connsiteY17" fmla="*/ 3850876 h 4443532"/>
              <a:gd name="connsiteX18" fmla="*/ 532928 w 9060873"/>
              <a:gd name="connsiteY18" fmla="*/ 3880277 h 4443532"/>
              <a:gd name="connsiteX19" fmla="*/ 536234 w 9060873"/>
              <a:gd name="connsiteY19" fmla="*/ 3695798 h 4443532"/>
              <a:gd name="connsiteX20" fmla="*/ 313557 w 9060873"/>
              <a:gd name="connsiteY20" fmla="*/ 3701387 h 4443532"/>
              <a:gd name="connsiteX21" fmla="*/ 521435 w 9060873"/>
              <a:gd name="connsiteY21" fmla="*/ 2833884 h 4443532"/>
              <a:gd name="connsiteX22" fmla="*/ 0 w 9060873"/>
              <a:gd name="connsiteY22" fmla="*/ 2803656 h 4443532"/>
              <a:gd name="connsiteX23" fmla="*/ 234268 w 9060873"/>
              <a:gd name="connsiteY23" fmla="*/ 2078182 h 4443532"/>
              <a:gd name="connsiteX24" fmla="*/ 619676 w 9060873"/>
              <a:gd name="connsiteY24" fmla="*/ 1526519 h 4443532"/>
              <a:gd name="connsiteX25" fmla="*/ 997527 w 9060873"/>
              <a:gd name="connsiteY25" fmla="*/ 921957 h 4443532"/>
              <a:gd name="connsiteX26" fmla="*/ 1345150 w 9060873"/>
              <a:gd name="connsiteY26" fmla="*/ 574334 h 4443532"/>
              <a:gd name="connsiteX27" fmla="*/ 1564304 w 9060873"/>
              <a:gd name="connsiteY27" fmla="*/ 204040 h 4443532"/>
              <a:gd name="connsiteX28" fmla="*/ 1995054 w 9060873"/>
              <a:gd name="connsiteY28" fmla="*/ 181369 h 4443532"/>
              <a:gd name="connsiteX29" fmla="*/ 3279749 w 9060873"/>
              <a:gd name="connsiteY29" fmla="*/ 241825 h 4443532"/>
              <a:gd name="connsiteX30" fmla="*/ 4783597 w 9060873"/>
              <a:gd name="connsiteY30" fmla="*/ 136027 h 4443532"/>
              <a:gd name="connsiteX31" fmla="*/ 6143861 w 9060873"/>
              <a:gd name="connsiteY31" fmla="*/ 15114 h 4443532"/>
              <a:gd name="connsiteX32" fmla="*/ 6839107 w 9060873"/>
              <a:gd name="connsiteY32" fmla="*/ 0 h 4443532"/>
              <a:gd name="connsiteX33" fmla="*/ 7504126 w 9060873"/>
              <a:gd name="connsiteY33" fmla="*/ 45342 h 4443532"/>
              <a:gd name="connsiteX34" fmla="*/ 8048231 w 9060873"/>
              <a:gd name="connsiteY34" fmla="*/ 279610 h 4443532"/>
              <a:gd name="connsiteX35" fmla="*/ 8252271 w 9060873"/>
              <a:gd name="connsiteY35" fmla="*/ 408079 h 4443532"/>
              <a:gd name="connsiteX36" fmla="*/ 8025560 w 9060873"/>
              <a:gd name="connsiteY36" fmla="*/ 521435 h 4443532"/>
              <a:gd name="connsiteX37" fmla="*/ 8690578 w 9060873"/>
              <a:gd name="connsiteY37" fmla="*/ 1171339 h 4443532"/>
              <a:gd name="connsiteX38" fmla="*/ 9060873 w 9060873"/>
              <a:gd name="connsiteY38" fmla="*/ 1284694 h 4443532"/>
              <a:gd name="connsiteX39" fmla="*/ 9060873 w 9060873"/>
              <a:gd name="connsiteY39" fmla="*/ 1730559 h 4443532"/>
              <a:gd name="connsiteX40" fmla="*/ 8902175 w 9060873"/>
              <a:gd name="connsiteY40" fmla="*/ 1843914 h 4443532"/>
              <a:gd name="connsiteX41" fmla="*/ 8554552 w 9060873"/>
              <a:gd name="connsiteY41" fmla="*/ 2199094 h 4443532"/>
              <a:gd name="connsiteX42" fmla="*/ 6370572 w 9060873"/>
              <a:gd name="connsiteY42" fmla="*/ 2554274 h 4443532"/>
              <a:gd name="connsiteX0" fmla="*/ 6370572 w 9060873"/>
              <a:gd name="connsiteY0" fmla="*/ 2554274 h 4443532"/>
              <a:gd name="connsiteX1" fmla="*/ 6725752 w 9060873"/>
              <a:gd name="connsiteY1" fmla="*/ 3272192 h 4443532"/>
              <a:gd name="connsiteX2" fmla="*/ 4488873 w 9060873"/>
              <a:gd name="connsiteY2" fmla="*/ 3718056 h 4443532"/>
              <a:gd name="connsiteX3" fmla="*/ 3816297 w 9060873"/>
              <a:gd name="connsiteY3" fmla="*/ 3823855 h 4443532"/>
              <a:gd name="connsiteX4" fmla="*/ 3498902 w 9060873"/>
              <a:gd name="connsiteY4" fmla="*/ 3906982 h 4443532"/>
              <a:gd name="connsiteX5" fmla="*/ 3377990 w 9060873"/>
              <a:gd name="connsiteY5" fmla="*/ 3483788 h 4443532"/>
              <a:gd name="connsiteX6" fmla="*/ 2584502 w 9060873"/>
              <a:gd name="connsiteY6" fmla="*/ 3634929 h 4443532"/>
              <a:gd name="connsiteX7" fmla="*/ 2629845 w 9060873"/>
              <a:gd name="connsiteY7" fmla="*/ 3755841 h 4443532"/>
              <a:gd name="connsiteX8" fmla="*/ 2478704 w 9060873"/>
              <a:gd name="connsiteY8" fmla="*/ 3793627 h 4443532"/>
              <a:gd name="connsiteX9" fmla="*/ 2539160 w 9060873"/>
              <a:gd name="connsiteY9" fmla="*/ 4020337 h 4443532"/>
              <a:gd name="connsiteX10" fmla="*/ 1927041 w 9060873"/>
              <a:gd name="connsiteY10" fmla="*/ 4103465 h 4443532"/>
              <a:gd name="connsiteX11" fmla="*/ 1277137 w 9060873"/>
              <a:gd name="connsiteY11" fmla="*/ 4231934 h 4443532"/>
              <a:gd name="connsiteX12" fmla="*/ 1302602 w 9060873"/>
              <a:gd name="connsiteY12" fmla="*/ 4352118 h 4443532"/>
              <a:gd name="connsiteX13" fmla="*/ 979717 w 9060873"/>
              <a:gd name="connsiteY13" fmla="*/ 4443532 h 4443532"/>
              <a:gd name="connsiteX14" fmla="*/ 930852 w 9060873"/>
              <a:gd name="connsiteY14" fmla="*/ 4278417 h 4443532"/>
              <a:gd name="connsiteX15" fmla="*/ 752495 w 9060873"/>
              <a:gd name="connsiteY15" fmla="*/ 4324172 h 4443532"/>
              <a:gd name="connsiteX16" fmla="*/ 715123 w 9060873"/>
              <a:gd name="connsiteY16" fmla="*/ 4108954 h 4443532"/>
              <a:gd name="connsiteX17" fmla="*/ 787584 w 9060873"/>
              <a:gd name="connsiteY17" fmla="*/ 3850876 h 4443532"/>
              <a:gd name="connsiteX18" fmla="*/ 532928 w 9060873"/>
              <a:gd name="connsiteY18" fmla="*/ 3880277 h 4443532"/>
              <a:gd name="connsiteX19" fmla="*/ 536234 w 9060873"/>
              <a:gd name="connsiteY19" fmla="*/ 3695798 h 4443532"/>
              <a:gd name="connsiteX20" fmla="*/ 313557 w 9060873"/>
              <a:gd name="connsiteY20" fmla="*/ 3701387 h 4443532"/>
              <a:gd name="connsiteX21" fmla="*/ 521435 w 9060873"/>
              <a:gd name="connsiteY21" fmla="*/ 2833884 h 4443532"/>
              <a:gd name="connsiteX22" fmla="*/ 0 w 9060873"/>
              <a:gd name="connsiteY22" fmla="*/ 2803656 h 4443532"/>
              <a:gd name="connsiteX23" fmla="*/ 234268 w 9060873"/>
              <a:gd name="connsiteY23" fmla="*/ 2078182 h 4443532"/>
              <a:gd name="connsiteX24" fmla="*/ 619676 w 9060873"/>
              <a:gd name="connsiteY24" fmla="*/ 1526519 h 4443532"/>
              <a:gd name="connsiteX25" fmla="*/ 997527 w 9060873"/>
              <a:gd name="connsiteY25" fmla="*/ 921957 h 4443532"/>
              <a:gd name="connsiteX26" fmla="*/ 1345150 w 9060873"/>
              <a:gd name="connsiteY26" fmla="*/ 574334 h 4443532"/>
              <a:gd name="connsiteX27" fmla="*/ 1564304 w 9060873"/>
              <a:gd name="connsiteY27" fmla="*/ 204040 h 4443532"/>
              <a:gd name="connsiteX28" fmla="*/ 1995054 w 9060873"/>
              <a:gd name="connsiteY28" fmla="*/ 181369 h 4443532"/>
              <a:gd name="connsiteX29" fmla="*/ 3279749 w 9060873"/>
              <a:gd name="connsiteY29" fmla="*/ 241825 h 4443532"/>
              <a:gd name="connsiteX30" fmla="*/ 4783597 w 9060873"/>
              <a:gd name="connsiteY30" fmla="*/ 136027 h 4443532"/>
              <a:gd name="connsiteX31" fmla="*/ 6143861 w 9060873"/>
              <a:gd name="connsiteY31" fmla="*/ 15114 h 4443532"/>
              <a:gd name="connsiteX32" fmla="*/ 6839107 w 9060873"/>
              <a:gd name="connsiteY32" fmla="*/ 0 h 4443532"/>
              <a:gd name="connsiteX33" fmla="*/ 7504126 w 9060873"/>
              <a:gd name="connsiteY33" fmla="*/ 45342 h 4443532"/>
              <a:gd name="connsiteX34" fmla="*/ 8048231 w 9060873"/>
              <a:gd name="connsiteY34" fmla="*/ 279610 h 4443532"/>
              <a:gd name="connsiteX35" fmla="*/ 8252271 w 9060873"/>
              <a:gd name="connsiteY35" fmla="*/ 408079 h 4443532"/>
              <a:gd name="connsiteX36" fmla="*/ 8025560 w 9060873"/>
              <a:gd name="connsiteY36" fmla="*/ 521435 h 4443532"/>
              <a:gd name="connsiteX37" fmla="*/ 8690578 w 9060873"/>
              <a:gd name="connsiteY37" fmla="*/ 1171339 h 4443532"/>
              <a:gd name="connsiteX38" fmla="*/ 9060873 w 9060873"/>
              <a:gd name="connsiteY38" fmla="*/ 1284694 h 4443532"/>
              <a:gd name="connsiteX39" fmla="*/ 9060873 w 9060873"/>
              <a:gd name="connsiteY39" fmla="*/ 1730559 h 4443532"/>
              <a:gd name="connsiteX40" fmla="*/ 8902175 w 9060873"/>
              <a:gd name="connsiteY40" fmla="*/ 1843914 h 4443532"/>
              <a:gd name="connsiteX41" fmla="*/ 8554552 w 9060873"/>
              <a:gd name="connsiteY41" fmla="*/ 2199094 h 4443532"/>
              <a:gd name="connsiteX42" fmla="*/ 6370572 w 9060873"/>
              <a:gd name="connsiteY42" fmla="*/ 2554274 h 4443532"/>
              <a:gd name="connsiteX0" fmla="*/ 6370572 w 9060873"/>
              <a:gd name="connsiteY0" fmla="*/ 2554274 h 4443532"/>
              <a:gd name="connsiteX1" fmla="*/ 6725752 w 9060873"/>
              <a:gd name="connsiteY1" fmla="*/ 3272192 h 4443532"/>
              <a:gd name="connsiteX2" fmla="*/ 4488873 w 9060873"/>
              <a:gd name="connsiteY2" fmla="*/ 3718056 h 4443532"/>
              <a:gd name="connsiteX3" fmla="*/ 3816297 w 9060873"/>
              <a:gd name="connsiteY3" fmla="*/ 3823855 h 4443532"/>
              <a:gd name="connsiteX4" fmla="*/ 3498902 w 9060873"/>
              <a:gd name="connsiteY4" fmla="*/ 3906982 h 4443532"/>
              <a:gd name="connsiteX5" fmla="*/ 3377990 w 9060873"/>
              <a:gd name="connsiteY5" fmla="*/ 3483788 h 4443532"/>
              <a:gd name="connsiteX6" fmla="*/ 2584502 w 9060873"/>
              <a:gd name="connsiteY6" fmla="*/ 3634929 h 4443532"/>
              <a:gd name="connsiteX7" fmla="*/ 2629845 w 9060873"/>
              <a:gd name="connsiteY7" fmla="*/ 3755841 h 4443532"/>
              <a:gd name="connsiteX8" fmla="*/ 2478704 w 9060873"/>
              <a:gd name="connsiteY8" fmla="*/ 3793627 h 4443532"/>
              <a:gd name="connsiteX9" fmla="*/ 2539160 w 9060873"/>
              <a:gd name="connsiteY9" fmla="*/ 4020337 h 4443532"/>
              <a:gd name="connsiteX10" fmla="*/ 1927041 w 9060873"/>
              <a:gd name="connsiteY10" fmla="*/ 4103465 h 4443532"/>
              <a:gd name="connsiteX11" fmla="*/ 1248562 w 9060873"/>
              <a:gd name="connsiteY11" fmla="*/ 4236697 h 4443532"/>
              <a:gd name="connsiteX12" fmla="*/ 1302602 w 9060873"/>
              <a:gd name="connsiteY12" fmla="*/ 4352118 h 4443532"/>
              <a:gd name="connsiteX13" fmla="*/ 979717 w 9060873"/>
              <a:gd name="connsiteY13" fmla="*/ 4443532 h 4443532"/>
              <a:gd name="connsiteX14" fmla="*/ 930852 w 9060873"/>
              <a:gd name="connsiteY14" fmla="*/ 4278417 h 4443532"/>
              <a:gd name="connsiteX15" fmla="*/ 752495 w 9060873"/>
              <a:gd name="connsiteY15" fmla="*/ 4324172 h 4443532"/>
              <a:gd name="connsiteX16" fmla="*/ 715123 w 9060873"/>
              <a:gd name="connsiteY16" fmla="*/ 4108954 h 4443532"/>
              <a:gd name="connsiteX17" fmla="*/ 787584 w 9060873"/>
              <a:gd name="connsiteY17" fmla="*/ 3850876 h 4443532"/>
              <a:gd name="connsiteX18" fmla="*/ 532928 w 9060873"/>
              <a:gd name="connsiteY18" fmla="*/ 3880277 h 4443532"/>
              <a:gd name="connsiteX19" fmla="*/ 536234 w 9060873"/>
              <a:gd name="connsiteY19" fmla="*/ 3695798 h 4443532"/>
              <a:gd name="connsiteX20" fmla="*/ 313557 w 9060873"/>
              <a:gd name="connsiteY20" fmla="*/ 3701387 h 4443532"/>
              <a:gd name="connsiteX21" fmla="*/ 521435 w 9060873"/>
              <a:gd name="connsiteY21" fmla="*/ 2833884 h 4443532"/>
              <a:gd name="connsiteX22" fmla="*/ 0 w 9060873"/>
              <a:gd name="connsiteY22" fmla="*/ 2803656 h 4443532"/>
              <a:gd name="connsiteX23" fmla="*/ 234268 w 9060873"/>
              <a:gd name="connsiteY23" fmla="*/ 2078182 h 4443532"/>
              <a:gd name="connsiteX24" fmla="*/ 619676 w 9060873"/>
              <a:gd name="connsiteY24" fmla="*/ 1526519 h 4443532"/>
              <a:gd name="connsiteX25" fmla="*/ 997527 w 9060873"/>
              <a:gd name="connsiteY25" fmla="*/ 921957 h 4443532"/>
              <a:gd name="connsiteX26" fmla="*/ 1345150 w 9060873"/>
              <a:gd name="connsiteY26" fmla="*/ 574334 h 4443532"/>
              <a:gd name="connsiteX27" fmla="*/ 1564304 w 9060873"/>
              <a:gd name="connsiteY27" fmla="*/ 204040 h 4443532"/>
              <a:gd name="connsiteX28" fmla="*/ 1995054 w 9060873"/>
              <a:gd name="connsiteY28" fmla="*/ 181369 h 4443532"/>
              <a:gd name="connsiteX29" fmla="*/ 3279749 w 9060873"/>
              <a:gd name="connsiteY29" fmla="*/ 241825 h 4443532"/>
              <a:gd name="connsiteX30" fmla="*/ 4783597 w 9060873"/>
              <a:gd name="connsiteY30" fmla="*/ 136027 h 4443532"/>
              <a:gd name="connsiteX31" fmla="*/ 6143861 w 9060873"/>
              <a:gd name="connsiteY31" fmla="*/ 15114 h 4443532"/>
              <a:gd name="connsiteX32" fmla="*/ 6839107 w 9060873"/>
              <a:gd name="connsiteY32" fmla="*/ 0 h 4443532"/>
              <a:gd name="connsiteX33" fmla="*/ 7504126 w 9060873"/>
              <a:gd name="connsiteY33" fmla="*/ 45342 h 4443532"/>
              <a:gd name="connsiteX34" fmla="*/ 8048231 w 9060873"/>
              <a:gd name="connsiteY34" fmla="*/ 279610 h 4443532"/>
              <a:gd name="connsiteX35" fmla="*/ 8252271 w 9060873"/>
              <a:gd name="connsiteY35" fmla="*/ 408079 h 4443532"/>
              <a:gd name="connsiteX36" fmla="*/ 8025560 w 9060873"/>
              <a:gd name="connsiteY36" fmla="*/ 521435 h 4443532"/>
              <a:gd name="connsiteX37" fmla="*/ 8690578 w 9060873"/>
              <a:gd name="connsiteY37" fmla="*/ 1171339 h 4443532"/>
              <a:gd name="connsiteX38" fmla="*/ 9060873 w 9060873"/>
              <a:gd name="connsiteY38" fmla="*/ 1284694 h 4443532"/>
              <a:gd name="connsiteX39" fmla="*/ 9060873 w 9060873"/>
              <a:gd name="connsiteY39" fmla="*/ 1730559 h 4443532"/>
              <a:gd name="connsiteX40" fmla="*/ 8902175 w 9060873"/>
              <a:gd name="connsiteY40" fmla="*/ 1843914 h 4443532"/>
              <a:gd name="connsiteX41" fmla="*/ 8554552 w 9060873"/>
              <a:gd name="connsiteY41" fmla="*/ 2199094 h 4443532"/>
              <a:gd name="connsiteX42" fmla="*/ 6370572 w 9060873"/>
              <a:gd name="connsiteY42" fmla="*/ 2554274 h 4443532"/>
              <a:gd name="connsiteX0" fmla="*/ 6370572 w 9060873"/>
              <a:gd name="connsiteY0" fmla="*/ 2554274 h 4443532"/>
              <a:gd name="connsiteX1" fmla="*/ 6725752 w 9060873"/>
              <a:gd name="connsiteY1" fmla="*/ 3272192 h 4443532"/>
              <a:gd name="connsiteX2" fmla="*/ 4488873 w 9060873"/>
              <a:gd name="connsiteY2" fmla="*/ 3718056 h 4443532"/>
              <a:gd name="connsiteX3" fmla="*/ 3816297 w 9060873"/>
              <a:gd name="connsiteY3" fmla="*/ 3823855 h 4443532"/>
              <a:gd name="connsiteX4" fmla="*/ 3498902 w 9060873"/>
              <a:gd name="connsiteY4" fmla="*/ 3906982 h 4443532"/>
              <a:gd name="connsiteX5" fmla="*/ 3377990 w 9060873"/>
              <a:gd name="connsiteY5" fmla="*/ 3483788 h 4443532"/>
              <a:gd name="connsiteX6" fmla="*/ 2584502 w 9060873"/>
              <a:gd name="connsiteY6" fmla="*/ 3634929 h 4443532"/>
              <a:gd name="connsiteX7" fmla="*/ 2629845 w 9060873"/>
              <a:gd name="connsiteY7" fmla="*/ 3755841 h 4443532"/>
              <a:gd name="connsiteX8" fmla="*/ 2478704 w 9060873"/>
              <a:gd name="connsiteY8" fmla="*/ 3793627 h 4443532"/>
              <a:gd name="connsiteX9" fmla="*/ 2539160 w 9060873"/>
              <a:gd name="connsiteY9" fmla="*/ 4020337 h 4443532"/>
              <a:gd name="connsiteX10" fmla="*/ 1927041 w 9060873"/>
              <a:gd name="connsiteY10" fmla="*/ 4103465 h 4443532"/>
              <a:gd name="connsiteX11" fmla="*/ 1248562 w 9060873"/>
              <a:gd name="connsiteY11" fmla="*/ 4236697 h 4443532"/>
              <a:gd name="connsiteX12" fmla="*/ 1283552 w 9060873"/>
              <a:gd name="connsiteY12" fmla="*/ 4347355 h 4443532"/>
              <a:gd name="connsiteX13" fmla="*/ 979717 w 9060873"/>
              <a:gd name="connsiteY13" fmla="*/ 4443532 h 4443532"/>
              <a:gd name="connsiteX14" fmla="*/ 930852 w 9060873"/>
              <a:gd name="connsiteY14" fmla="*/ 4278417 h 4443532"/>
              <a:gd name="connsiteX15" fmla="*/ 752495 w 9060873"/>
              <a:gd name="connsiteY15" fmla="*/ 4324172 h 4443532"/>
              <a:gd name="connsiteX16" fmla="*/ 715123 w 9060873"/>
              <a:gd name="connsiteY16" fmla="*/ 4108954 h 4443532"/>
              <a:gd name="connsiteX17" fmla="*/ 787584 w 9060873"/>
              <a:gd name="connsiteY17" fmla="*/ 3850876 h 4443532"/>
              <a:gd name="connsiteX18" fmla="*/ 532928 w 9060873"/>
              <a:gd name="connsiteY18" fmla="*/ 3880277 h 4443532"/>
              <a:gd name="connsiteX19" fmla="*/ 536234 w 9060873"/>
              <a:gd name="connsiteY19" fmla="*/ 3695798 h 4443532"/>
              <a:gd name="connsiteX20" fmla="*/ 313557 w 9060873"/>
              <a:gd name="connsiteY20" fmla="*/ 3701387 h 4443532"/>
              <a:gd name="connsiteX21" fmla="*/ 521435 w 9060873"/>
              <a:gd name="connsiteY21" fmla="*/ 2833884 h 4443532"/>
              <a:gd name="connsiteX22" fmla="*/ 0 w 9060873"/>
              <a:gd name="connsiteY22" fmla="*/ 2803656 h 4443532"/>
              <a:gd name="connsiteX23" fmla="*/ 234268 w 9060873"/>
              <a:gd name="connsiteY23" fmla="*/ 2078182 h 4443532"/>
              <a:gd name="connsiteX24" fmla="*/ 619676 w 9060873"/>
              <a:gd name="connsiteY24" fmla="*/ 1526519 h 4443532"/>
              <a:gd name="connsiteX25" fmla="*/ 997527 w 9060873"/>
              <a:gd name="connsiteY25" fmla="*/ 921957 h 4443532"/>
              <a:gd name="connsiteX26" fmla="*/ 1345150 w 9060873"/>
              <a:gd name="connsiteY26" fmla="*/ 574334 h 4443532"/>
              <a:gd name="connsiteX27" fmla="*/ 1564304 w 9060873"/>
              <a:gd name="connsiteY27" fmla="*/ 204040 h 4443532"/>
              <a:gd name="connsiteX28" fmla="*/ 1995054 w 9060873"/>
              <a:gd name="connsiteY28" fmla="*/ 181369 h 4443532"/>
              <a:gd name="connsiteX29" fmla="*/ 3279749 w 9060873"/>
              <a:gd name="connsiteY29" fmla="*/ 241825 h 4443532"/>
              <a:gd name="connsiteX30" fmla="*/ 4783597 w 9060873"/>
              <a:gd name="connsiteY30" fmla="*/ 136027 h 4443532"/>
              <a:gd name="connsiteX31" fmla="*/ 6143861 w 9060873"/>
              <a:gd name="connsiteY31" fmla="*/ 15114 h 4443532"/>
              <a:gd name="connsiteX32" fmla="*/ 6839107 w 9060873"/>
              <a:gd name="connsiteY32" fmla="*/ 0 h 4443532"/>
              <a:gd name="connsiteX33" fmla="*/ 7504126 w 9060873"/>
              <a:gd name="connsiteY33" fmla="*/ 45342 h 4443532"/>
              <a:gd name="connsiteX34" fmla="*/ 8048231 w 9060873"/>
              <a:gd name="connsiteY34" fmla="*/ 279610 h 4443532"/>
              <a:gd name="connsiteX35" fmla="*/ 8252271 w 9060873"/>
              <a:gd name="connsiteY35" fmla="*/ 408079 h 4443532"/>
              <a:gd name="connsiteX36" fmla="*/ 8025560 w 9060873"/>
              <a:gd name="connsiteY36" fmla="*/ 521435 h 4443532"/>
              <a:gd name="connsiteX37" fmla="*/ 8690578 w 9060873"/>
              <a:gd name="connsiteY37" fmla="*/ 1171339 h 4443532"/>
              <a:gd name="connsiteX38" fmla="*/ 9060873 w 9060873"/>
              <a:gd name="connsiteY38" fmla="*/ 1284694 h 4443532"/>
              <a:gd name="connsiteX39" fmla="*/ 9060873 w 9060873"/>
              <a:gd name="connsiteY39" fmla="*/ 1730559 h 4443532"/>
              <a:gd name="connsiteX40" fmla="*/ 8902175 w 9060873"/>
              <a:gd name="connsiteY40" fmla="*/ 1843914 h 4443532"/>
              <a:gd name="connsiteX41" fmla="*/ 8554552 w 9060873"/>
              <a:gd name="connsiteY41" fmla="*/ 2199094 h 4443532"/>
              <a:gd name="connsiteX42" fmla="*/ 6370572 w 9060873"/>
              <a:gd name="connsiteY42" fmla="*/ 2554274 h 4443532"/>
              <a:gd name="connsiteX0" fmla="*/ 6370572 w 9060873"/>
              <a:gd name="connsiteY0" fmla="*/ 2554274 h 4443532"/>
              <a:gd name="connsiteX1" fmla="*/ 6725752 w 9060873"/>
              <a:gd name="connsiteY1" fmla="*/ 3272192 h 4443532"/>
              <a:gd name="connsiteX2" fmla="*/ 4488873 w 9060873"/>
              <a:gd name="connsiteY2" fmla="*/ 3718056 h 4443532"/>
              <a:gd name="connsiteX3" fmla="*/ 3816297 w 9060873"/>
              <a:gd name="connsiteY3" fmla="*/ 3823855 h 4443532"/>
              <a:gd name="connsiteX4" fmla="*/ 3498902 w 9060873"/>
              <a:gd name="connsiteY4" fmla="*/ 3906982 h 4443532"/>
              <a:gd name="connsiteX5" fmla="*/ 3377990 w 9060873"/>
              <a:gd name="connsiteY5" fmla="*/ 3483788 h 4443532"/>
              <a:gd name="connsiteX6" fmla="*/ 2584502 w 9060873"/>
              <a:gd name="connsiteY6" fmla="*/ 3634929 h 4443532"/>
              <a:gd name="connsiteX7" fmla="*/ 2629845 w 9060873"/>
              <a:gd name="connsiteY7" fmla="*/ 3755841 h 4443532"/>
              <a:gd name="connsiteX8" fmla="*/ 2478704 w 9060873"/>
              <a:gd name="connsiteY8" fmla="*/ 3793627 h 4443532"/>
              <a:gd name="connsiteX9" fmla="*/ 2539160 w 9060873"/>
              <a:gd name="connsiteY9" fmla="*/ 4020337 h 4443532"/>
              <a:gd name="connsiteX10" fmla="*/ 1931803 w 9060873"/>
              <a:gd name="connsiteY10" fmla="*/ 4105846 h 4443532"/>
              <a:gd name="connsiteX11" fmla="*/ 1248562 w 9060873"/>
              <a:gd name="connsiteY11" fmla="*/ 4236697 h 4443532"/>
              <a:gd name="connsiteX12" fmla="*/ 1283552 w 9060873"/>
              <a:gd name="connsiteY12" fmla="*/ 4347355 h 4443532"/>
              <a:gd name="connsiteX13" fmla="*/ 979717 w 9060873"/>
              <a:gd name="connsiteY13" fmla="*/ 4443532 h 4443532"/>
              <a:gd name="connsiteX14" fmla="*/ 930852 w 9060873"/>
              <a:gd name="connsiteY14" fmla="*/ 4278417 h 4443532"/>
              <a:gd name="connsiteX15" fmla="*/ 752495 w 9060873"/>
              <a:gd name="connsiteY15" fmla="*/ 4324172 h 4443532"/>
              <a:gd name="connsiteX16" fmla="*/ 715123 w 9060873"/>
              <a:gd name="connsiteY16" fmla="*/ 4108954 h 4443532"/>
              <a:gd name="connsiteX17" fmla="*/ 787584 w 9060873"/>
              <a:gd name="connsiteY17" fmla="*/ 3850876 h 4443532"/>
              <a:gd name="connsiteX18" fmla="*/ 532928 w 9060873"/>
              <a:gd name="connsiteY18" fmla="*/ 3880277 h 4443532"/>
              <a:gd name="connsiteX19" fmla="*/ 536234 w 9060873"/>
              <a:gd name="connsiteY19" fmla="*/ 3695798 h 4443532"/>
              <a:gd name="connsiteX20" fmla="*/ 313557 w 9060873"/>
              <a:gd name="connsiteY20" fmla="*/ 3701387 h 4443532"/>
              <a:gd name="connsiteX21" fmla="*/ 521435 w 9060873"/>
              <a:gd name="connsiteY21" fmla="*/ 2833884 h 4443532"/>
              <a:gd name="connsiteX22" fmla="*/ 0 w 9060873"/>
              <a:gd name="connsiteY22" fmla="*/ 2803656 h 4443532"/>
              <a:gd name="connsiteX23" fmla="*/ 234268 w 9060873"/>
              <a:gd name="connsiteY23" fmla="*/ 2078182 h 4443532"/>
              <a:gd name="connsiteX24" fmla="*/ 619676 w 9060873"/>
              <a:gd name="connsiteY24" fmla="*/ 1526519 h 4443532"/>
              <a:gd name="connsiteX25" fmla="*/ 997527 w 9060873"/>
              <a:gd name="connsiteY25" fmla="*/ 921957 h 4443532"/>
              <a:gd name="connsiteX26" fmla="*/ 1345150 w 9060873"/>
              <a:gd name="connsiteY26" fmla="*/ 574334 h 4443532"/>
              <a:gd name="connsiteX27" fmla="*/ 1564304 w 9060873"/>
              <a:gd name="connsiteY27" fmla="*/ 204040 h 4443532"/>
              <a:gd name="connsiteX28" fmla="*/ 1995054 w 9060873"/>
              <a:gd name="connsiteY28" fmla="*/ 181369 h 4443532"/>
              <a:gd name="connsiteX29" fmla="*/ 3279749 w 9060873"/>
              <a:gd name="connsiteY29" fmla="*/ 241825 h 4443532"/>
              <a:gd name="connsiteX30" fmla="*/ 4783597 w 9060873"/>
              <a:gd name="connsiteY30" fmla="*/ 136027 h 4443532"/>
              <a:gd name="connsiteX31" fmla="*/ 6143861 w 9060873"/>
              <a:gd name="connsiteY31" fmla="*/ 15114 h 4443532"/>
              <a:gd name="connsiteX32" fmla="*/ 6839107 w 9060873"/>
              <a:gd name="connsiteY32" fmla="*/ 0 h 4443532"/>
              <a:gd name="connsiteX33" fmla="*/ 7504126 w 9060873"/>
              <a:gd name="connsiteY33" fmla="*/ 45342 h 4443532"/>
              <a:gd name="connsiteX34" fmla="*/ 8048231 w 9060873"/>
              <a:gd name="connsiteY34" fmla="*/ 279610 h 4443532"/>
              <a:gd name="connsiteX35" fmla="*/ 8252271 w 9060873"/>
              <a:gd name="connsiteY35" fmla="*/ 408079 h 4443532"/>
              <a:gd name="connsiteX36" fmla="*/ 8025560 w 9060873"/>
              <a:gd name="connsiteY36" fmla="*/ 521435 h 4443532"/>
              <a:gd name="connsiteX37" fmla="*/ 8690578 w 9060873"/>
              <a:gd name="connsiteY37" fmla="*/ 1171339 h 4443532"/>
              <a:gd name="connsiteX38" fmla="*/ 9060873 w 9060873"/>
              <a:gd name="connsiteY38" fmla="*/ 1284694 h 4443532"/>
              <a:gd name="connsiteX39" fmla="*/ 9060873 w 9060873"/>
              <a:gd name="connsiteY39" fmla="*/ 1730559 h 4443532"/>
              <a:gd name="connsiteX40" fmla="*/ 8902175 w 9060873"/>
              <a:gd name="connsiteY40" fmla="*/ 1843914 h 4443532"/>
              <a:gd name="connsiteX41" fmla="*/ 8554552 w 9060873"/>
              <a:gd name="connsiteY41" fmla="*/ 2199094 h 4443532"/>
              <a:gd name="connsiteX42" fmla="*/ 6370572 w 9060873"/>
              <a:gd name="connsiteY42" fmla="*/ 2554274 h 4443532"/>
              <a:gd name="connsiteX0" fmla="*/ 6370572 w 9060873"/>
              <a:gd name="connsiteY0" fmla="*/ 2554274 h 4443532"/>
              <a:gd name="connsiteX1" fmla="*/ 6725752 w 9060873"/>
              <a:gd name="connsiteY1" fmla="*/ 3272192 h 4443532"/>
              <a:gd name="connsiteX2" fmla="*/ 4488873 w 9060873"/>
              <a:gd name="connsiteY2" fmla="*/ 3718056 h 4443532"/>
              <a:gd name="connsiteX3" fmla="*/ 3816297 w 9060873"/>
              <a:gd name="connsiteY3" fmla="*/ 3823855 h 4443532"/>
              <a:gd name="connsiteX4" fmla="*/ 3498902 w 9060873"/>
              <a:gd name="connsiteY4" fmla="*/ 3906982 h 4443532"/>
              <a:gd name="connsiteX5" fmla="*/ 3377990 w 9060873"/>
              <a:gd name="connsiteY5" fmla="*/ 3483788 h 4443532"/>
              <a:gd name="connsiteX6" fmla="*/ 2584502 w 9060873"/>
              <a:gd name="connsiteY6" fmla="*/ 3634929 h 4443532"/>
              <a:gd name="connsiteX7" fmla="*/ 2629845 w 9060873"/>
              <a:gd name="connsiteY7" fmla="*/ 3755841 h 4443532"/>
              <a:gd name="connsiteX8" fmla="*/ 2471560 w 9060873"/>
              <a:gd name="connsiteY8" fmla="*/ 3765052 h 4443532"/>
              <a:gd name="connsiteX9" fmla="*/ 2539160 w 9060873"/>
              <a:gd name="connsiteY9" fmla="*/ 4020337 h 4443532"/>
              <a:gd name="connsiteX10" fmla="*/ 1931803 w 9060873"/>
              <a:gd name="connsiteY10" fmla="*/ 4105846 h 4443532"/>
              <a:gd name="connsiteX11" fmla="*/ 1248562 w 9060873"/>
              <a:gd name="connsiteY11" fmla="*/ 4236697 h 4443532"/>
              <a:gd name="connsiteX12" fmla="*/ 1283552 w 9060873"/>
              <a:gd name="connsiteY12" fmla="*/ 4347355 h 4443532"/>
              <a:gd name="connsiteX13" fmla="*/ 979717 w 9060873"/>
              <a:gd name="connsiteY13" fmla="*/ 4443532 h 4443532"/>
              <a:gd name="connsiteX14" fmla="*/ 930852 w 9060873"/>
              <a:gd name="connsiteY14" fmla="*/ 4278417 h 4443532"/>
              <a:gd name="connsiteX15" fmla="*/ 752495 w 9060873"/>
              <a:gd name="connsiteY15" fmla="*/ 4324172 h 4443532"/>
              <a:gd name="connsiteX16" fmla="*/ 715123 w 9060873"/>
              <a:gd name="connsiteY16" fmla="*/ 4108954 h 4443532"/>
              <a:gd name="connsiteX17" fmla="*/ 787584 w 9060873"/>
              <a:gd name="connsiteY17" fmla="*/ 3850876 h 4443532"/>
              <a:gd name="connsiteX18" fmla="*/ 532928 w 9060873"/>
              <a:gd name="connsiteY18" fmla="*/ 3880277 h 4443532"/>
              <a:gd name="connsiteX19" fmla="*/ 536234 w 9060873"/>
              <a:gd name="connsiteY19" fmla="*/ 3695798 h 4443532"/>
              <a:gd name="connsiteX20" fmla="*/ 313557 w 9060873"/>
              <a:gd name="connsiteY20" fmla="*/ 3701387 h 4443532"/>
              <a:gd name="connsiteX21" fmla="*/ 521435 w 9060873"/>
              <a:gd name="connsiteY21" fmla="*/ 2833884 h 4443532"/>
              <a:gd name="connsiteX22" fmla="*/ 0 w 9060873"/>
              <a:gd name="connsiteY22" fmla="*/ 2803656 h 4443532"/>
              <a:gd name="connsiteX23" fmla="*/ 234268 w 9060873"/>
              <a:gd name="connsiteY23" fmla="*/ 2078182 h 4443532"/>
              <a:gd name="connsiteX24" fmla="*/ 619676 w 9060873"/>
              <a:gd name="connsiteY24" fmla="*/ 1526519 h 4443532"/>
              <a:gd name="connsiteX25" fmla="*/ 997527 w 9060873"/>
              <a:gd name="connsiteY25" fmla="*/ 921957 h 4443532"/>
              <a:gd name="connsiteX26" fmla="*/ 1345150 w 9060873"/>
              <a:gd name="connsiteY26" fmla="*/ 574334 h 4443532"/>
              <a:gd name="connsiteX27" fmla="*/ 1564304 w 9060873"/>
              <a:gd name="connsiteY27" fmla="*/ 204040 h 4443532"/>
              <a:gd name="connsiteX28" fmla="*/ 1995054 w 9060873"/>
              <a:gd name="connsiteY28" fmla="*/ 181369 h 4443532"/>
              <a:gd name="connsiteX29" fmla="*/ 3279749 w 9060873"/>
              <a:gd name="connsiteY29" fmla="*/ 241825 h 4443532"/>
              <a:gd name="connsiteX30" fmla="*/ 4783597 w 9060873"/>
              <a:gd name="connsiteY30" fmla="*/ 136027 h 4443532"/>
              <a:gd name="connsiteX31" fmla="*/ 6143861 w 9060873"/>
              <a:gd name="connsiteY31" fmla="*/ 15114 h 4443532"/>
              <a:gd name="connsiteX32" fmla="*/ 6839107 w 9060873"/>
              <a:gd name="connsiteY32" fmla="*/ 0 h 4443532"/>
              <a:gd name="connsiteX33" fmla="*/ 7504126 w 9060873"/>
              <a:gd name="connsiteY33" fmla="*/ 45342 h 4443532"/>
              <a:gd name="connsiteX34" fmla="*/ 8048231 w 9060873"/>
              <a:gd name="connsiteY34" fmla="*/ 279610 h 4443532"/>
              <a:gd name="connsiteX35" fmla="*/ 8252271 w 9060873"/>
              <a:gd name="connsiteY35" fmla="*/ 408079 h 4443532"/>
              <a:gd name="connsiteX36" fmla="*/ 8025560 w 9060873"/>
              <a:gd name="connsiteY36" fmla="*/ 521435 h 4443532"/>
              <a:gd name="connsiteX37" fmla="*/ 8690578 w 9060873"/>
              <a:gd name="connsiteY37" fmla="*/ 1171339 h 4443532"/>
              <a:gd name="connsiteX38" fmla="*/ 9060873 w 9060873"/>
              <a:gd name="connsiteY38" fmla="*/ 1284694 h 4443532"/>
              <a:gd name="connsiteX39" fmla="*/ 9060873 w 9060873"/>
              <a:gd name="connsiteY39" fmla="*/ 1730559 h 4443532"/>
              <a:gd name="connsiteX40" fmla="*/ 8902175 w 9060873"/>
              <a:gd name="connsiteY40" fmla="*/ 1843914 h 4443532"/>
              <a:gd name="connsiteX41" fmla="*/ 8554552 w 9060873"/>
              <a:gd name="connsiteY41" fmla="*/ 2199094 h 4443532"/>
              <a:gd name="connsiteX42" fmla="*/ 6370572 w 9060873"/>
              <a:gd name="connsiteY42" fmla="*/ 2554274 h 4443532"/>
              <a:gd name="connsiteX0" fmla="*/ 6370572 w 9060873"/>
              <a:gd name="connsiteY0" fmla="*/ 2554274 h 4443532"/>
              <a:gd name="connsiteX1" fmla="*/ 6725752 w 9060873"/>
              <a:gd name="connsiteY1" fmla="*/ 3272192 h 4443532"/>
              <a:gd name="connsiteX2" fmla="*/ 4488873 w 9060873"/>
              <a:gd name="connsiteY2" fmla="*/ 3718056 h 4443532"/>
              <a:gd name="connsiteX3" fmla="*/ 3816297 w 9060873"/>
              <a:gd name="connsiteY3" fmla="*/ 3823855 h 4443532"/>
              <a:gd name="connsiteX4" fmla="*/ 3498902 w 9060873"/>
              <a:gd name="connsiteY4" fmla="*/ 3906982 h 4443532"/>
              <a:gd name="connsiteX5" fmla="*/ 3377990 w 9060873"/>
              <a:gd name="connsiteY5" fmla="*/ 3483788 h 4443532"/>
              <a:gd name="connsiteX6" fmla="*/ 2584502 w 9060873"/>
              <a:gd name="connsiteY6" fmla="*/ 3634929 h 4443532"/>
              <a:gd name="connsiteX7" fmla="*/ 2615558 w 9060873"/>
              <a:gd name="connsiteY7" fmla="*/ 3739172 h 4443532"/>
              <a:gd name="connsiteX8" fmla="*/ 2471560 w 9060873"/>
              <a:gd name="connsiteY8" fmla="*/ 3765052 h 4443532"/>
              <a:gd name="connsiteX9" fmla="*/ 2539160 w 9060873"/>
              <a:gd name="connsiteY9" fmla="*/ 4020337 h 4443532"/>
              <a:gd name="connsiteX10" fmla="*/ 1931803 w 9060873"/>
              <a:gd name="connsiteY10" fmla="*/ 4105846 h 4443532"/>
              <a:gd name="connsiteX11" fmla="*/ 1248562 w 9060873"/>
              <a:gd name="connsiteY11" fmla="*/ 4236697 h 4443532"/>
              <a:gd name="connsiteX12" fmla="*/ 1283552 w 9060873"/>
              <a:gd name="connsiteY12" fmla="*/ 4347355 h 4443532"/>
              <a:gd name="connsiteX13" fmla="*/ 979717 w 9060873"/>
              <a:gd name="connsiteY13" fmla="*/ 4443532 h 4443532"/>
              <a:gd name="connsiteX14" fmla="*/ 930852 w 9060873"/>
              <a:gd name="connsiteY14" fmla="*/ 4278417 h 4443532"/>
              <a:gd name="connsiteX15" fmla="*/ 752495 w 9060873"/>
              <a:gd name="connsiteY15" fmla="*/ 4324172 h 4443532"/>
              <a:gd name="connsiteX16" fmla="*/ 715123 w 9060873"/>
              <a:gd name="connsiteY16" fmla="*/ 4108954 h 4443532"/>
              <a:gd name="connsiteX17" fmla="*/ 787584 w 9060873"/>
              <a:gd name="connsiteY17" fmla="*/ 3850876 h 4443532"/>
              <a:gd name="connsiteX18" fmla="*/ 532928 w 9060873"/>
              <a:gd name="connsiteY18" fmla="*/ 3880277 h 4443532"/>
              <a:gd name="connsiteX19" fmla="*/ 536234 w 9060873"/>
              <a:gd name="connsiteY19" fmla="*/ 3695798 h 4443532"/>
              <a:gd name="connsiteX20" fmla="*/ 313557 w 9060873"/>
              <a:gd name="connsiteY20" fmla="*/ 3701387 h 4443532"/>
              <a:gd name="connsiteX21" fmla="*/ 521435 w 9060873"/>
              <a:gd name="connsiteY21" fmla="*/ 2833884 h 4443532"/>
              <a:gd name="connsiteX22" fmla="*/ 0 w 9060873"/>
              <a:gd name="connsiteY22" fmla="*/ 2803656 h 4443532"/>
              <a:gd name="connsiteX23" fmla="*/ 234268 w 9060873"/>
              <a:gd name="connsiteY23" fmla="*/ 2078182 h 4443532"/>
              <a:gd name="connsiteX24" fmla="*/ 619676 w 9060873"/>
              <a:gd name="connsiteY24" fmla="*/ 1526519 h 4443532"/>
              <a:gd name="connsiteX25" fmla="*/ 997527 w 9060873"/>
              <a:gd name="connsiteY25" fmla="*/ 921957 h 4443532"/>
              <a:gd name="connsiteX26" fmla="*/ 1345150 w 9060873"/>
              <a:gd name="connsiteY26" fmla="*/ 574334 h 4443532"/>
              <a:gd name="connsiteX27" fmla="*/ 1564304 w 9060873"/>
              <a:gd name="connsiteY27" fmla="*/ 204040 h 4443532"/>
              <a:gd name="connsiteX28" fmla="*/ 1995054 w 9060873"/>
              <a:gd name="connsiteY28" fmla="*/ 181369 h 4443532"/>
              <a:gd name="connsiteX29" fmla="*/ 3279749 w 9060873"/>
              <a:gd name="connsiteY29" fmla="*/ 241825 h 4443532"/>
              <a:gd name="connsiteX30" fmla="*/ 4783597 w 9060873"/>
              <a:gd name="connsiteY30" fmla="*/ 136027 h 4443532"/>
              <a:gd name="connsiteX31" fmla="*/ 6143861 w 9060873"/>
              <a:gd name="connsiteY31" fmla="*/ 15114 h 4443532"/>
              <a:gd name="connsiteX32" fmla="*/ 6839107 w 9060873"/>
              <a:gd name="connsiteY32" fmla="*/ 0 h 4443532"/>
              <a:gd name="connsiteX33" fmla="*/ 7504126 w 9060873"/>
              <a:gd name="connsiteY33" fmla="*/ 45342 h 4443532"/>
              <a:gd name="connsiteX34" fmla="*/ 8048231 w 9060873"/>
              <a:gd name="connsiteY34" fmla="*/ 279610 h 4443532"/>
              <a:gd name="connsiteX35" fmla="*/ 8252271 w 9060873"/>
              <a:gd name="connsiteY35" fmla="*/ 408079 h 4443532"/>
              <a:gd name="connsiteX36" fmla="*/ 8025560 w 9060873"/>
              <a:gd name="connsiteY36" fmla="*/ 521435 h 4443532"/>
              <a:gd name="connsiteX37" fmla="*/ 8690578 w 9060873"/>
              <a:gd name="connsiteY37" fmla="*/ 1171339 h 4443532"/>
              <a:gd name="connsiteX38" fmla="*/ 9060873 w 9060873"/>
              <a:gd name="connsiteY38" fmla="*/ 1284694 h 4443532"/>
              <a:gd name="connsiteX39" fmla="*/ 9060873 w 9060873"/>
              <a:gd name="connsiteY39" fmla="*/ 1730559 h 4443532"/>
              <a:gd name="connsiteX40" fmla="*/ 8902175 w 9060873"/>
              <a:gd name="connsiteY40" fmla="*/ 1843914 h 4443532"/>
              <a:gd name="connsiteX41" fmla="*/ 8554552 w 9060873"/>
              <a:gd name="connsiteY41" fmla="*/ 2199094 h 4443532"/>
              <a:gd name="connsiteX42" fmla="*/ 6370572 w 9060873"/>
              <a:gd name="connsiteY42" fmla="*/ 2554274 h 4443532"/>
              <a:gd name="connsiteX0" fmla="*/ 6370572 w 9060873"/>
              <a:gd name="connsiteY0" fmla="*/ 2554274 h 4443532"/>
              <a:gd name="connsiteX1" fmla="*/ 6725752 w 9060873"/>
              <a:gd name="connsiteY1" fmla="*/ 3272192 h 4443532"/>
              <a:gd name="connsiteX2" fmla="*/ 4488873 w 9060873"/>
              <a:gd name="connsiteY2" fmla="*/ 3718056 h 4443532"/>
              <a:gd name="connsiteX3" fmla="*/ 3816297 w 9060873"/>
              <a:gd name="connsiteY3" fmla="*/ 3823855 h 4443532"/>
              <a:gd name="connsiteX4" fmla="*/ 3489377 w 9060873"/>
              <a:gd name="connsiteY4" fmla="*/ 3880788 h 4443532"/>
              <a:gd name="connsiteX5" fmla="*/ 3377990 w 9060873"/>
              <a:gd name="connsiteY5" fmla="*/ 3483788 h 4443532"/>
              <a:gd name="connsiteX6" fmla="*/ 2584502 w 9060873"/>
              <a:gd name="connsiteY6" fmla="*/ 3634929 h 4443532"/>
              <a:gd name="connsiteX7" fmla="*/ 2615558 w 9060873"/>
              <a:gd name="connsiteY7" fmla="*/ 3739172 h 4443532"/>
              <a:gd name="connsiteX8" fmla="*/ 2471560 w 9060873"/>
              <a:gd name="connsiteY8" fmla="*/ 3765052 h 4443532"/>
              <a:gd name="connsiteX9" fmla="*/ 2539160 w 9060873"/>
              <a:gd name="connsiteY9" fmla="*/ 4020337 h 4443532"/>
              <a:gd name="connsiteX10" fmla="*/ 1931803 w 9060873"/>
              <a:gd name="connsiteY10" fmla="*/ 4105846 h 4443532"/>
              <a:gd name="connsiteX11" fmla="*/ 1248562 w 9060873"/>
              <a:gd name="connsiteY11" fmla="*/ 4236697 h 4443532"/>
              <a:gd name="connsiteX12" fmla="*/ 1283552 w 9060873"/>
              <a:gd name="connsiteY12" fmla="*/ 4347355 h 4443532"/>
              <a:gd name="connsiteX13" fmla="*/ 979717 w 9060873"/>
              <a:gd name="connsiteY13" fmla="*/ 4443532 h 4443532"/>
              <a:gd name="connsiteX14" fmla="*/ 930852 w 9060873"/>
              <a:gd name="connsiteY14" fmla="*/ 4278417 h 4443532"/>
              <a:gd name="connsiteX15" fmla="*/ 752495 w 9060873"/>
              <a:gd name="connsiteY15" fmla="*/ 4324172 h 4443532"/>
              <a:gd name="connsiteX16" fmla="*/ 715123 w 9060873"/>
              <a:gd name="connsiteY16" fmla="*/ 4108954 h 4443532"/>
              <a:gd name="connsiteX17" fmla="*/ 787584 w 9060873"/>
              <a:gd name="connsiteY17" fmla="*/ 3850876 h 4443532"/>
              <a:gd name="connsiteX18" fmla="*/ 532928 w 9060873"/>
              <a:gd name="connsiteY18" fmla="*/ 3880277 h 4443532"/>
              <a:gd name="connsiteX19" fmla="*/ 536234 w 9060873"/>
              <a:gd name="connsiteY19" fmla="*/ 3695798 h 4443532"/>
              <a:gd name="connsiteX20" fmla="*/ 313557 w 9060873"/>
              <a:gd name="connsiteY20" fmla="*/ 3701387 h 4443532"/>
              <a:gd name="connsiteX21" fmla="*/ 521435 w 9060873"/>
              <a:gd name="connsiteY21" fmla="*/ 2833884 h 4443532"/>
              <a:gd name="connsiteX22" fmla="*/ 0 w 9060873"/>
              <a:gd name="connsiteY22" fmla="*/ 2803656 h 4443532"/>
              <a:gd name="connsiteX23" fmla="*/ 234268 w 9060873"/>
              <a:gd name="connsiteY23" fmla="*/ 2078182 h 4443532"/>
              <a:gd name="connsiteX24" fmla="*/ 619676 w 9060873"/>
              <a:gd name="connsiteY24" fmla="*/ 1526519 h 4443532"/>
              <a:gd name="connsiteX25" fmla="*/ 997527 w 9060873"/>
              <a:gd name="connsiteY25" fmla="*/ 921957 h 4443532"/>
              <a:gd name="connsiteX26" fmla="*/ 1345150 w 9060873"/>
              <a:gd name="connsiteY26" fmla="*/ 574334 h 4443532"/>
              <a:gd name="connsiteX27" fmla="*/ 1564304 w 9060873"/>
              <a:gd name="connsiteY27" fmla="*/ 204040 h 4443532"/>
              <a:gd name="connsiteX28" fmla="*/ 1995054 w 9060873"/>
              <a:gd name="connsiteY28" fmla="*/ 181369 h 4443532"/>
              <a:gd name="connsiteX29" fmla="*/ 3279749 w 9060873"/>
              <a:gd name="connsiteY29" fmla="*/ 241825 h 4443532"/>
              <a:gd name="connsiteX30" fmla="*/ 4783597 w 9060873"/>
              <a:gd name="connsiteY30" fmla="*/ 136027 h 4443532"/>
              <a:gd name="connsiteX31" fmla="*/ 6143861 w 9060873"/>
              <a:gd name="connsiteY31" fmla="*/ 15114 h 4443532"/>
              <a:gd name="connsiteX32" fmla="*/ 6839107 w 9060873"/>
              <a:gd name="connsiteY32" fmla="*/ 0 h 4443532"/>
              <a:gd name="connsiteX33" fmla="*/ 7504126 w 9060873"/>
              <a:gd name="connsiteY33" fmla="*/ 45342 h 4443532"/>
              <a:gd name="connsiteX34" fmla="*/ 8048231 w 9060873"/>
              <a:gd name="connsiteY34" fmla="*/ 279610 h 4443532"/>
              <a:gd name="connsiteX35" fmla="*/ 8252271 w 9060873"/>
              <a:gd name="connsiteY35" fmla="*/ 408079 h 4443532"/>
              <a:gd name="connsiteX36" fmla="*/ 8025560 w 9060873"/>
              <a:gd name="connsiteY36" fmla="*/ 521435 h 4443532"/>
              <a:gd name="connsiteX37" fmla="*/ 8690578 w 9060873"/>
              <a:gd name="connsiteY37" fmla="*/ 1171339 h 4443532"/>
              <a:gd name="connsiteX38" fmla="*/ 9060873 w 9060873"/>
              <a:gd name="connsiteY38" fmla="*/ 1284694 h 4443532"/>
              <a:gd name="connsiteX39" fmla="*/ 9060873 w 9060873"/>
              <a:gd name="connsiteY39" fmla="*/ 1730559 h 4443532"/>
              <a:gd name="connsiteX40" fmla="*/ 8902175 w 9060873"/>
              <a:gd name="connsiteY40" fmla="*/ 1843914 h 4443532"/>
              <a:gd name="connsiteX41" fmla="*/ 8554552 w 9060873"/>
              <a:gd name="connsiteY41" fmla="*/ 2199094 h 4443532"/>
              <a:gd name="connsiteX42" fmla="*/ 6370572 w 9060873"/>
              <a:gd name="connsiteY42" fmla="*/ 2554274 h 4443532"/>
              <a:gd name="connsiteX0" fmla="*/ 6370572 w 9060873"/>
              <a:gd name="connsiteY0" fmla="*/ 2554274 h 4443532"/>
              <a:gd name="connsiteX1" fmla="*/ 6725752 w 9060873"/>
              <a:gd name="connsiteY1" fmla="*/ 3272192 h 4443532"/>
              <a:gd name="connsiteX2" fmla="*/ 4488873 w 9060873"/>
              <a:gd name="connsiteY2" fmla="*/ 3718056 h 4443532"/>
              <a:gd name="connsiteX3" fmla="*/ 3816297 w 9060873"/>
              <a:gd name="connsiteY3" fmla="*/ 3811949 h 4443532"/>
              <a:gd name="connsiteX4" fmla="*/ 3489377 w 9060873"/>
              <a:gd name="connsiteY4" fmla="*/ 3880788 h 4443532"/>
              <a:gd name="connsiteX5" fmla="*/ 3377990 w 9060873"/>
              <a:gd name="connsiteY5" fmla="*/ 3483788 h 4443532"/>
              <a:gd name="connsiteX6" fmla="*/ 2584502 w 9060873"/>
              <a:gd name="connsiteY6" fmla="*/ 3634929 h 4443532"/>
              <a:gd name="connsiteX7" fmla="*/ 2615558 w 9060873"/>
              <a:gd name="connsiteY7" fmla="*/ 3739172 h 4443532"/>
              <a:gd name="connsiteX8" fmla="*/ 2471560 w 9060873"/>
              <a:gd name="connsiteY8" fmla="*/ 3765052 h 4443532"/>
              <a:gd name="connsiteX9" fmla="*/ 2539160 w 9060873"/>
              <a:gd name="connsiteY9" fmla="*/ 4020337 h 4443532"/>
              <a:gd name="connsiteX10" fmla="*/ 1931803 w 9060873"/>
              <a:gd name="connsiteY10" fmla="*/ 4105846 h 4443532"/>
              <a:gd name="connsiteX11" fmla="*/ 1248562 w 9060873"/>
              <a:gd name="connsiteY11" fmla="*/ 4236697 h 4443532"/>
              <a:gd name="connsiteX12" fmla="*/ 1283552 w 9060873"/>
              <a:gd name="connsiteY12" fmla="*/ 4347355 h 4443532"/>
              <a:gd name="connsiteX13" fmla="*/ 979717 w 9060873"/>
              <a:gd name="connsiteY13" fmla="*/ 4443532 h 4443532"/>
              <a:gd name="connsiteX14" fmla="*/ 930852 w 9060873"/>
              <a:gd name="connsiteY14" fmla="*/ 4278417 h 4443532"/>
              <a:gd name="connsiteX15" fmla="*/ 752495 w 9060873"/>
              <a:gd name="connsiteY15" fmla="*/ 4324172 h 4443532"/>
              <a:gd name="connsiteX16" fmla="*/ 715123 w 9060873"/>
              <a:gd name="connsiteY16" fmla="*/ 4108954 h 4443532"/>
              <a:gd name="connsiteX17" fmla="*/ 787584 w 9060873"/>
              <a:gd name="connsiteY17" fmla="*/ 3850876 h 4443532"/>
              <a:gd name="connsiteX18" fmla="*/ 532928 w 9060873"/>
              <a:gd name="connsiteY18" fmla="*/ 3880277 h 4443532"/>
              <a:gd name="connsiteX19" fmla="*/ 536234 w 9060873"/>
              <a:gd name="connsiteY19" fmla="*/ 3695798 h 4443532"/>
              <a:gd name="connsiteX20" fmla="*/ 313557 w 9060873"/>
              <a:gd name="connsiteY20" fmla="*/ 3701387 h 4443532"/>
              <a:gd name="connsiteX21" fmla="*/ 521435 w 9060873"/>
              <a:gd name="connsiteY21" fmla="*/ 2833884 h 4443532"/>
              <a:gd name="connsiteX22" fmla="*/ 0 w 9060873"/>
              <a:gd name="connsiteY22" fmla="*/ 2803656 h 4443532"/>
              <a:gd name="connsiteX23" fmla="*/ 234268 w 9060873"/>
              <a:gd name="connsiteY23" fmla="*/ 2078182 h 4443532"/>
              <a:gd name="connsiteX24" fmla="*/ 619676 w 9060873"/>
              <a:gd name="connsiteY24" fmla="*/ 1526519 h 4443532"/>
              <a:gd name="connsiteX25" fmla="*/ 997527 w 9060873"/>
              <a:gd name="connsiteY25" fmla="*/ 921957 h 4443532"/>
              <a:gd name="connsiteX26" fmla="*/ 1345150 w 9060873"/>
              <a:gd name="connsiteY26" fmla="*/ 574334 h 4443532"/>
              <a:gd name="connsiteX27" fmla="*/ 1564304 w 9060873"/>
              <a:gd name="connsiteY27" fmla="*/ 204040 h 4443532"/>
              <a:gd name="connsiteX28" fmla="*/ 1995054 w 9060873"/>
              <a:gd name="connsiteY28" fmla="*/ 181369 h 4443532"/>
              <a:gd name="connsiteX29" fmla="*/ 3279749 w 9060873"/>
              <a:gd name="connsiteY29" fmla="*/ 241825 h 4443532"/>
              <a:gd name="connsiteX30" fmla="*/ 4783597 w 9060873"/>
              <a:gd name="connsiteY30" fmla="*/ 136027 h 4443532"/>
              <a:gd name="connsiteX31" fmla="*/ 6143861 w 9060873"/>
              <a:gd name="connsiteY31" fmla="*/ 15114 h 4443532"/>
              <a:gd name="connsiteX32" fmla="*/ 6839107 w 9060873"/>
              <a:gd name="connsiteY32" fmla="*/ 0 h 4443532"/>
              <a:gd name="connsiteX33" fmla="*/ 7504126 w 9060873"/>
              <a:gd name="connsiteY33" fmla="*/ 45342 h 4443532"/>
              <a:gd name="connsiteX34" fmla="*/ 8048231 w 9060873"/>
              <a:gd name="connsiteY34" fmla="*/ 279610 h 4443532"/>
              <a:gd name="connsiteX35" fmla="*/ 8252271 w 9060873"/>
              <a:gd name="connsiteY35" fmla="*/ 408079 h 4443532"/>
              <a:gd name="connsiteX36" fmla="*/ 8025560 w 9060873"/>
              <a:gd name="connsiteY36" fmla="*/ 521435 h 4443532"/>
              <a:gd name="connsiteX37" fmla="*/ 8690578 w 9060873"/>
              <a:gd name="connsiteY37" fmla="*/ 1171339 h 4443532"/>
              <a:gd name="connsiteX38" fmla="*/ 9060873 w 9060873"/>
              <a:gd name="connsiteY38" fmla="*/ 1284694 h 4443532"/>
              <a:gd name="connsiteX39" fmla="*/ 9060873 w 9060873"/>
              <a:gd name="connsiteY39" fmla="*/ 1730559 h 4443532"/>
              <a:gd name="connsiteX40" fmla="*/ 8902175 w 9060873"/>
              <a:gd name="connsiteY40" fmla="*/ 1843914 h 4443532"/>
              <a:gd name="connsiteX41" fmla="*/ 8554552 w 9060873"/>
              <a:gd name="connsiteY41" fmla="*/ 2199094 h 4443532"/>
              <a:gd name="connsiteX42" fmla="*/ 6370572 w 9060873"/>
              <a:gd name="connsiteY42" fmla="*/ 2554274 h 4443532"/>
              <a:gd name="connsiteX0" fmla="*/ 6370572 w 9060873"/>
              <a:gd name="connsiteY0" fmla="*/ 2554274 h 4443532"/>
              <a:gd name="connsiteX1" fmla="*/ 6725752 w 9060873"/>
              <a:gd name="connsiteY1" fmla="*/ 3272192 h 4443532"/>
              <a:gd name="connsiteX2" fmla="*/ 4488873 w 9060873"/>
              <a:gd name="connsiteY2" fmla="*/ 3706150 h 4443532"/>
              <a:gd name="connsiteX3" fmla="*/ 3816297 w 9060873"/>
              <a:gd name="connsiteY3" fmla="*/ 3811949 h 4443532"/>
              <a:gd name="connsiteX4" fmla="*/ 3489377 w 9060873"/>
              <a:gd name="connsiteY4" fmla="*/ 3880788 h 4443532"/>
              <a:gd name="connsiteX5" fmla="*/ 3377990 w 9060873"/>
              <a:gd name="connsiteY5" fmla="*/ 3483788 h 4443532"/>
              <a:gd name="connsiteX6" fmla="*/ 2584502 w 9060873"/>
              <a:gd name="connsiteY6" fmla="*/ 3634929 h 4443532"/>
              <a:gd name="connsiteX7" fmla="*/ 2615558 w 9060873"/>
              <a:gd name="connsiteY7" fmla="*/ 3739172 h 4443532"/>
              <a:gd name="connsiteX8" fmla="*/ 2471560 w 9060873"/>
              <a:gd name="connsiteY8" fmla="*/ 3765052 h 4443532"/>
              <a:gd name="connsiteX9" fmla="*/ 2539160 w 9060873"/>
              <a:gd name="connsiteY9" fmla="*/ 4020337 h 4443532"/>
              <a:gd name="connsiteX10" fmla="*/ 1931803 w 9060873"/>
              <a:gd name="connsiteY10" fmla="*/ 4105846 h 4443532"/>
              <a:gd name="connsiteX11" fmla="*/ 1248562 w 9060873"/>
              <a:gd name="connsiteY11" fmla="*/ 4236697 h 4443532"/>
              <a:gd name="connsiteX12" fmla="*/ 1283552 w 9060873"/>
              <a:gd name="connsiteY12" fmla="*/ 4347355 h 4443532"/>
              <a:gd name="connsiteX13" fmla="*/ 979717 w 9060873"/>
              <a:gd name="connsiteY13" fmla="*/ 4443532 h 4443532"/>
              <a:gd name="connsiteX14" fmla="*/ 930852 w 9060873"/>
              <a:gd name="connsiteY14" fmla="*/ 4278417 h 4443532"/>
              <a:gd name="connsiteX15" fmla="*/ 752495 w 9060873"/>
              <a:gd name="connsiteY15" fmla="*/ 4324172 h 4443532"/>
              <a:gd name="connsiteX16" fmla="*/ 715123 w 9060873"/>
              <a:gd name="connsiteY16" fmla="*/ 4108954 h 4443532"/>
              <a:gd name="connsiteX17" fmla="*/ 787584 w 9060873"/>
              <a:gd name="connsiteY17" fmla="*/ 3850876 h 4443532"/>
              <a:gd name="connsiteX18" fmla="*/ 532928 w 9060873"/>
              <a:gd name="connsiteY18" fmla="*/ 3880277 h 4443532"/>
              <a:gd name="connsiteX19" fmla="*/ 536234 w 9060873"/>
              <a:gd name="connsiteY19" fmla="*/ 3695798 h 4443532"/>
              <a:gd name="connsiteX20" fmla="*/ 313557 w 9060873"/>
              <a:gd name="connsiteY20" fmla="*/ 3701387 h 4443532"/>
              <a:gd name="connsiteX21" fmla="*/ 521435 w 9060873"/>
              <a:gd name="connsiteY21" fmla="*/ 2833884 h 4443532"/>
              <a:gd name="connsiteX22" fmla="*/ 0 w 9060873"/>
              <a:gd name="connsiteY22" fmla="*/ 2803656 h 4443532"/>
              <a:gd name="connsiteX23" fmla="*/ 234268 w 9060873"/>
              <a:gd name="connsiteY23" fmla="*/ 2078182 h 4443532"/>
              <a:gd name="connsiteX24" fmla="*/ 619676 w 9060873"/>
              <a:gd name="connsiteY24" fmla="*/ 1526519 h 4443532"/>
              <a:gd name="connsiteX25" fmla="*/ 997527 w 9060873"/>
              <a:gd name="connsiteY25" fmla="*/ 921957 h 4443532"/>
              <a:gd name="connsiteX26" fmla="*/ 1345150 w 9060873"/>
              <a:gd name="connsiteY26" fmla="*/ 574334 h 4443532"/>
              <a:gd name="connsiteX27" fmla="*/ 1564304 w 9060873"/>
              <a:gd name="connsiteY27" fmla="*/ 204040 h 4443532"/>
              <a:gd name="connsiteX28" fmla="*/ 1995054 w 9060873"/>
              <a:gd name="connsiteY28" fmla="*/ 181369 h 4443532"/>
              <a:gd name="connsiteX29" fmla="*/ 3279749 w 9060873"/>
              <a:gd name="connsiteY29" fmla="*/ 241825 h 4443532"/>
              <a:gd name="connsiteX30" fmla="*/ 4783597 w 9060873"/>
              <a:gd name="connsiteY30" fmla="*/ 136027 h 4443532"/>
              <a:gd name="connsiteX31" fmla="*/ 6143861 w 9060873"/>
              <a:gd name="connsiteY31" fmla="*/ 15114 h 4443532"/>
              <a:gd name="connsiteX32" fmla="*/ 6839107 w 9060873"/>
              <a:gd name="connsiteY32" fmla="*/ 0 h 4443532"/>
              <a:gd name="connsiteX33" fmla="*/ 7504126 w 9060873"/>
              <a:gd name="connsiteY33" fmla="*/ 45342 h 4443532"/>
              <a:gd name="connsiteX34" fmla="*/ 8048231 w 9060873"/>
              <a:gd name="connsiteY34" fmla="*/ 279610 h 4443532"/>
              <a:gd name="connsiteX35" fmla="*/ 8252271 w 9060873"/>
              <a:gd name="connsiteY35" fmla="*/ 408079 h 4443532"/>
              <a:gd name="connsiteX36" fmla="*/ 8025560 w 9060873"/>
              <a:gd name="connsiteY36" fmla="*/ 521435 h 4443532"/>
              <a:gd name="connsiteX37" fmla="*/ 8690578 w 9060873"/>
              <a:gd name="connsiteY37" fmla="*/ 1171339 h 4443532"/>
              <a:gd name="connsiteX38" fmla="*/ 9060873 w 9060873"/>
              <a:gd name="connsiteY38" fmla="*/ 1284694 h 4443532"/>
              <a:gd name="connsiteX39" fmla="*/ 9060873 w 9060873"/>
              <a:gd name="connsiteY39" fmla="*/ 1730559 h 4443532"/>
              <a:gd name="connsiteX40" fmla="*/ 8902175 w 9060873"/>
              <a:gd name="connsiteY40" fmla="*/ 1843914 h 4443532"/>
              <a:gd name="connsiteX41" fmla="*/ 8554552 w 9060873"/>
              <a:gd name="connsiteY41" fmla="*/ 2199094 h 4443532"/>
              <a:gd name="connsiteX42" fmla="*/ 6370572 w 9060873"/>
              <a:gd name="connsiteY42" fmla="*/ 2554274 h 444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060873" h="4443532">
                <a:moveTo>
                  <a:pt x="6370572" y="2554274"/>
                </a:moveTo>
                <a:lnTo>
                  <a:pt x="6725752" y="3272192"/>
                </a:lnTo>
                <a:lnTo>
                  <a:pt x="4488873" y="3706150"/>
                </a:lnTo>
                <a:lnTo>
                  <a:pt x="3816297" y="3811949"/>
                </a:lnTo>
                <a:lnTo>
                  <a:pt x="3489377" y="3880788"/>
                </a:lnTo>
                <a:lnTo>
                  <a:pt x="3377990" y="3483788"/>
                </a:lnTo>
                <a:lnTo>
                  <a:pt x="2584502" y="3634929"/>
                </a:lnTo>
                <a:lnTo>
                  <a:pt x="2615558" y="3739172"/>
                </a:lnTo>
                <a:lnTo>
                  <a:pt x="2471560" y="3765052"/>
                </a:lnTo>
                <a:lnTo>
                  <a:pt x="2539160" y="4020337"/>
                </a:lnTo>
                <a:lnTo>
                  <a:pt x="1931803" y="4105846"/>
                </a:lnTo>
                <a:lnTo>
                  <a:pt x="1248562" y="4236697"/>
                </a:lnTo>
                <a:lnTo>
                  <a:pt x="1283552" y="4347355"/>
                </a:lnTo>
                <a:lnTo>
                  <a:pt x="979717" y="4443532"/>
                </a:lnTo>
                <a:lnTo>
                  <a:pt x="930852" y="4278417"/>
                </a:lnTo>
                <a:lnTo>
                  <a:pt x="752495" y="4324172"/>
                </a:lnTo>
                <a:lnTo>
                  <a:pt x="715123" y="4108954"/>
                </a:lnTo>
                <a:lnTo>
                  <a:pt x="787584" y="3850876"/>
                </a:lnTo>
                <a:lnTo>
                  <a:pt x="532928" y="3880277"/>
                </a:lnTo>
                <a:lnTo>
                  <a:pt x="536234" y="3695798"/>
                </a:lnTo>
                <a:lnTo>
                  <a:pt x="313557" y="3701387"/>
                </a:lnTo>
                <a:lnTo>
                  <a:pt x="521435" y="2833884"/>
                </a:lnTo>
                <a:lnTo>
                  <a:pt x="0" y="2803656"/>
                </a:lnTo>
                <a:lnTo>
                  <a:pt x="234268" y="2078182"/>
                </a:lnTo>
                <a:lnTo>
                  <a:pt x="619676" y="1526519"/>
                </a:lnTo>
                <a:lnTo>
                  <a:pt x="997527" y="921957"/>
                </a:lnTo>
                <a:lnTo>
                  <a:pt x="1345150" y="574334"/>
                </a:lnTo>
                <a:lnTo>
                  <a:pt x="1564304" y="204040"/>
                </a:lnTo>
                <a:lnTo>
                  <a:pt x="1995054" y="181369"/>
                </a:lnTo>
                <a:lnTo>
                  <a:pt x="3279749" y="241825"/>
                </a:lnTo>
                <a:lnTo>
                  <a:pt x="4783597" y="136027"/>
                </a:lnTo>
                <a:lnTo>
                  <a:pt x="6143861" y="15114"/>
                </a:lnTo>
                <a:lnTo>
                  <a:pt x="6839107" y="0"/>
                </a:lnTo>
                <a:lnTo>
                  <a:pt x="7504126" y="45342"/>
                </a:lnTo>
                <a:lnTo>
                  <a:pt x="8048231" y="279610"/>
                </a:lnTo>
                <a:lnTo>
                  <a:pt x="8252271" y="408079"/>
                </a:lnTo>
                <a:lnTo>
                  <a:pt x="8025560" y="521435"/>
                </a:lnTo>
                <a:lnTo>
                  <a:pt x="8690578" y="1171339"/>
                </a:lnTo>
                <a:lnTo>
                  <a:pt x="9060873" y="1284694"/>
                </a:lnTo>
                <a:lnTo>
                  <a:pt x="9060873" y="1730559"/>
                </a:lnTo>
                <a:lnTo>
                  <a:pt x="8902175" y="1843914"/>
                </a:lnTo>
                <a:lnTo>
                  <a:pt x="8554552" y="2199094"/>
                </a:lnTo>
                <a:lnTo>
                  <a:pt x="6370572" y="2554274"/>
                </a:lnTo>
                <a:close/>
              </a:path>
            </a:pathLst>
          </a:custGeom>
          <a:solidFill>
            <a:srgbClr val="666E59">
              <a:alpha val="5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4" name="Gruppieren 13"/>
          <p:cNvGrpSpPr/>
          <p:nvPr/>
        </p:nvGrpSpPr>
        <p:grpSpPr>
          <a:xfrm>
            <a:off x="2418238" y="2142379"/>
            <a:ext cx="1428596" cy="3312368"/>
            <a:chOff x="2410618" y="2241439"/>
            <a:chExt cx="1428596" cy="3312368"/>
          </a:xfrm>
        </p:grpSpPr>
        <p:cxnSp>
          <p:nvCxnSpPr>
            <p:cNvPr id="7" name="Gerade Verbindung mit Pfeil 6"/>
            <p:cNvCxnSpPr/>
            <p:nvPr/>
          </p:nvCxnSpPr>
          <p:spPr>
            <a:xfrm flipH="1">
              <a:off x="2548461" y="2241439"/>
              <a:ext cx="792088" cy="3312368"/>
            </a:xfrm>
            <a:prstGeom prst="straightConnector1">
              <a:avLst/>
            </a:prstGeom>
            <a:ln w="57150">
              <a:solidFill>
                <a:srgbClr val="00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2410618" y="3002671"/>
              <a:ext cx="1428596" cy="338554"/>
            </a:xfrm>
            <a:prstGeom prst="rect">
              <a:avLst/>
            </a:prstGeom>
            <a:gradFill>
              <a:gsLst>
                <a:gs pos="0">
                  <a:srgbClr val="666E59"/>
                </a:gs>
                <a:gs pos="50000">
                  <a:schemeClr val="bg1"/>
                </a:gs>
                <a:gs pos="100000">
                  <a:srgbClr val="666E59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/>
                <a:t>1,400 metres</a:t>
              </a:r>
              <a:endParaRPr lang="en-GB" sz="1600" b="1" dirty="0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1843316" y="3041908"/>
            <a:ext cx="7056784" cy="756655"/>
            <a:chOff x="1835696" y="3140968"/>
            <a:chExt cx="7056784" cy="756655"/>
          </a:xfrm>
        </p:grpSpPr>
        <p:cxnSp>
          <p:nvCxnSpPr>
            <p:cNvPr id="12" name="Gerade Verbindung mit Pfeil 11"/>
            <p:cNvCxnSpPr/>
            <p:nvPr/>
          </p:nvCxnSpPr>
          <p:spPr>
            <a:xfrm flipV="1">
              <a:off x="1835696" y="3140968"/>
              <a:ext cx="7056784" cy="756655"/>
            </a:xfrm>
            <a:prstGeom prst="straightConnector1">
              <a:avLst/>
            </a:prstGeom>
            <a:ln w="57150">
              <a:solidFill>
                <a:srgbClr val="00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/>
            <p:cNvSpPr txBox="1"/>
            <p:nvPr/>
          </p:nvSpPr>
          <p:spPr>
            <a:xfrm>
              <a:off x="6307482" y="3173426"/>
              <a:ext cx="1428596" cy="338554"/>
            </a:xfrm>
            <a:prstGeom prst="rect">
              <a:avLst/>
            </a:prstGeom>
            <a:gradFill>
              <a:gsLst>
                <a:gs pos="0">
                  <a:srgbClr val="666E59"/>
                </a:gs>
                <a:gs pos="50000">
                  <a:schemeClr val="bg1"/>
                </a:gs>
                <a:gs pos="100000">
                  <a:srgbClr val="666E59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/>
                <a:t>1,700 metres</a:t>
              </a:r>
              <a:endParaRPr lang="en-GB" sz="1600" b="1" dirty="0"/>
            </a:p>
          </p:txBody>
        </p:sp>
      </p:grpSp>
      <p:grpSp>
        <p:nvGrpSpPr>
          <p:cNvPr id="17" name="Gruppieren 16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18" name="Rechteck 17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38100" y="21065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05129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1318152" y="108000"/>
            <a:ext cx="7699375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GB" altLang="de-DE" dirty="0" smtClean="0"/>
              <a:t>Statistics BOE</a:t>
            </a:r>
            <a:br>
              <a:rPr lang="en-GB" altLang="de-DE" dirty="0" smtClean="0"/>
            </a:br>
            <a:r>
              <a:rPr lang="en-GB" altLang="de-DE" sz="2400" dirty="0" smtClean="0"/>
              <a:t>Exchanges during Academic Year 2016/2017</a:t>
            </a:r>
            <a:endParaRPr lang="en-GB" altLang="de-DE" sz="2400" dirty="0"/>
          </a:p>
        </p:txBody>
      </p:sp>
      <p:pic>
        <p:nvPicPr>
          <p:cNvPr id="12" name="Picture 2" descr="I:\_Gemeinsamer Ordner\Bilder\_Bilder Digitalkamera\2016 09 19_23 Cyprus ML B\P10206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08"/>
          <a:stretch/>
        </p:blipFill>
        <p:spPr bwMode="auto">
          <a:xfrm>
            <a:off x="1411205" y="1458823"/>
            <a:ext cx="7931308" cy="54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1413668" y="1458823"/>
            <a:ext cx="7758113" cy="5436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dirty="0"/>
          </a:p>
        </p:txBody>
      </p:sp>
      <p:grpSp>
        <p:nvGrpSpPr>
          <p:cNvPr id="16" name="Gruppieren 15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17" name="Rechteck 16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668" y="1458823"/>
            <a:ext cx="7740000" cy="337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38100" y="5172680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6552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Outgoing </a:t>
            </a:r>
            <a:r>
              <a:rPr lang="de-AT" dirty="0" err="1" smtClean="0"/>
              <a:t>Students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sz="2400" dirty="0" smtClean="0"/>
              <a:t>Development 2005-2017</a:t>
            </a:r>
            <a:endParaRPr lang="de-AT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556792"/>
            <a:ext cx="6480000" cy="434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38100" y="5172680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86903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Incoming </a:t>
            </a:r>
            <a:r>
              <a:rPr lang="de-AT" dirty="0" err="1" smtClean="0"/>
              <a:t>Students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sz="2400" dirty="0" smtClean="0"/>
              <a:t>Development 2005-2017</a:t>
            </a:r>
            <a:endParaRPr lang="de-AT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556792"/>
            <a:ext cx="6480000" cy="433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38100" y="5172680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64322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446213" y="1521359"/>
            <a:ext cx="7662862" cy="3673475"/>
            <a:chOff x="1446213" y="2133600"/>
            <a:chExt cx="7662862" cy="3673475"/>
          </a:xfrm>
        </p:grpSpPr>
        <p:sp>
          <p:nvSpPr>
            <p:cNvPr id="34821" name="Freeform 369"/>
            <p:cNvSpPr>
              <a:spLocks/>
            </p:cNvSpPr>
            <p:nvPr/>
          </p:nvSpPr>
          <p:spPr bwMode="auto">
            <a:xfrm>
              <a:off x="7250113" y="4375150"/>
              <a:ext cx="4762" cy="3175"/>
            </a:xfrm>
            <a:custGeom>
              <a:avLst/>
              <a:gdLst>
                <a:gd name="T0" fmla="*/ 2147483647 w 3"/>
                <a:gd name="T1" fmla="*/ 2147483647 h 2"/>
                <a:gd name="T2" fmla="*/ 2147483647 w 3"/>
                <a:gd name="T3" fmla="*/ 0 h 2"/>
                <a:gd name="T4" fmla="*/ 2147483647 w 3"/>
                <a:gd name="T5" fmla="*/ 0 h 2"/>
                <a:gd name="T6" fmla="*/ 0 w 3"/>
                <a:gd name="T7" fmla="*/ 0 h 2"/>
                <a:gd name="T8" fmla="*/ 0 w 3"/>
                <a:gd name="T9" fmla="*/ 2147483647 h 2"/>
                <a:gd name="T10" fmla="*/ 0 w 3"/>
                <a:gd name="T11" fmla="*/ 2147483647 h 2"/>
                <a:gd name="T12" fmla="*/ 2147483647 w 3"/>
                <a:gd name="T13" fmla="*/ 2147483647 h 2"/>
                <a:gd name="T14" fmla="*/ 2147483647 w 3"/>
                <a:gd name="T15" fmla="*/ 2147483647 h 2"/>
                <a:gd name="T16" fmla="*/ 2147483647 w 3"/>
                <a:gd name="T17" fmla="*/ 2147483647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22" name="Freeform 370"/>
            <p:cNvSpPr>
              <a:spLocks/>
            </p:cNvSpPr>
            <p:nvPr/>
          </p:nvSpPr>
          <p:spPr bwMode="auto">
            <a:xfrm>
              <a:off x="4152900" y="3657600"/>
              <a:ext cx="66675" cy="36513"/>
            </a:xfrm>
            <a:custGeom>
              <a:avLst/>
              <a:gdLst>
                <a:gd name="T0" fmla="*/ 0 w 37"/>
                <a:gd name="T1" fmla="*/ 2147483647 h 21"/>
                <a:gd name="T2" fmla="*/ 2147483647 w 37"/>
                <a:gd name="T3" fmla="*/ 2147483647 h 21"/>
                <a:gd name="T4" fmla="*/ 2147483647 w 37"/>
                <a:gd name="T5" fmla="*/ 2147483647 h 21"/>
                <a:gd name="T6" fmla="*/ 2147483647 w 37"/>
                <a:gd name="T7" fmla="*/ 2147483647 h 21"/>
                <a:gd name="T8" fmla="*/ 2147483647 w 37"/>
                <a:gd name="T9" fmla="*/ 2147483647 h 21"/>
                <a:gd name="T10" fmla="*/ 2147483647 w 37"/>
                <a:gd name="T11" fmla="*/ 2147483647 h 21"/>
                <a:gd name="T12" fmla="*/ 2147483647 w 37"/>
                <a:gd name="T13" fmla="*/ 0 h 21"/>
                <a:gd name="T14" fmla="*/ 2147483647 w 37"/>
                <a:gd name="T15" fmla="*/ 0 h 21"/>
                <a:gd name="T16" fmla="*/ 2147483647 w 37"/>
                <a:gd name="T17" fmla="*/ 2147483647 h 21"/>
                <a:gd name="T18" fmla="*/ 2147483647 w 37"/>
                <a:gd name="T19" fmla="*/ 2147483647 h 21"/>
                <a:gd name="T20" fmla="*/ 0 w 37"/>
                <a:gd name="T21" fmla="*/ 2147483647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" h="21">
                  <a:moveTo>
                    <a:pt x="0" y="18"/>
                  </a:moveTo>
                  <a:lnTo>
                    <a:pt x="3" y="21"/>
                  </a:lnTo>
                  <a:lnTo>
                    <a:pt x="10" y="21"/>
                  </a:lnTo>
                  <a:lnTo>
                    <a:pt x="20" y="18"/>
                  </a:lnTo>
                  <a:lnTo>
                    <a:pt x="27" y="14"/>
                  </a:lnTo>
                  <a:lnTo>
                    <a:pt x="34" y="7"/>
                  </a:lnTo>
                  <a:lnTo>
                    <a:pt x="37" y="0"/>
                  </a:lnTo>
                  <a:lnTo>
                    <a:pt x="24" y="0"/>
                  </a:lnTo>
                  <a:lnTo>
                    <a:pt x="13" y="4"/>
                  </a:lnTo>
                  <a:lnTo>
                    <a:pt x="3" y="1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23" name="Freeform 371"/>
            <p:cNvSpPr>
              <a:spLocks/>
            </p:cNvSpPr>
            <p:nvPr/>
          </p:nvSpPr>
          <p:spPr bwMode="auto">
            <a:xfrm>
              <a:off x="4152900" y="3657600"/>
              <a:ext cx="66675" cy="36513"/>
            </a:xfrm>
            <a:custGeom>
              <a:avLst/>
              <a:gdLst>
                <a:gd name="T0" fmla="*/ 0 w 37"/>
                <a:gd name="T1" fmla="*/ 2147483647 h 21"/>
                <a:gd name="T2" fmla="*/ 2147483647 w 37"/>
                <a:gd name="T3" fmla="*/ 2147483647 h 21"/>
                <a:gd name="T4" fmla="*/ 2147483647 w 37"/>
                <a:gd name="T5" fmla="*/ 2147483647 h 21"/>
                <a:gd name="T6" fmla="*/ 2147483647 w 37"/>
                <a:gd name="T7" fmla="*/ 2147483647 h 21"/>
                <a:gd name="T8" fmla="*/ 2147483647 w 37"/>
                <a:gd name="T9" fmla="*/ 2147483647 h 21"/>
                <a:gd name="T10" fmla="*/ 2147483647 w 37"/>
                <a:gd name="T11" fmla="*/ 2147483647 h 21"/>
                <a:gd name="T12" fmla="*/ 2147483647 w 37"/>
                <a:gd name="T13" fmla="*/ 0 h 21"/>
                <a:gd name="T14" fmla="*/ 2147483647 w 37"/>
                <a:gd name="T15" fmla="*/ 0 h 21"/>
                <a:gd name="T16" fmla="*/ 2147483647 w 37"/>
                <a:gd name="T17" fmla="*/ 2147483647 h 21"/>
                <a:gd name="T18" fmla="*/ 2147483647 w 37"/>
                <a:gd name="T19" fmla="*/ 2147483647 h 21"/>
                <a:gd name="T20" fmla="*/ 0 w 37"/>
                <a:gd name="T21" fmla="*/ 2147483647 h 21"/>
                <a:gd name="T22" fmla="*/ 0 w 37"/>
                <a:gd name="T23" fmla="*/ 2147483647 h 21"/>
                <a:gd name="T24" fmla="*/ 0 w 37"/>
                <a:gd name="T25" fmla="*/ 2147483647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" h="21">
                  <a:moveTo>
                    <a:pt x="0" y="18"/>
                  </a:moveTo>
                  <a:lnTo>
                    <a:pt x="3" y="21"/>
                  </a:lnTo>
                  <a:lnTo>
                    <a:pt x="10" y="21"/>
                  </a:lnTo>
                  <a:lnTo>
                    <a:pt x="20" y="18"/>
                  </a:lnTo>
                  <a:lnTo>
                    <a:pt x="27" y="14"/>
                  </a:lnTo>
                  <a:lnTo>
                    <a:pt x="34" y="7"/>
                  </a:lnTo>
                  <a:lnTo>
                    <a:pt x="37" y="0"/>
                  </a:lnTo>
                  <a:lnTo>
                    <a:pt x="24" y="0"/>
                  </a:lnTo>
                  <a:lnTo>
                    <a:pt x="13" y="4"/>
                  </a:lnTo>
                  <a:lnTo>
                    <a:pt x="3" y="11"/>
                  </a:lnTo>
                  <a:lnTo>
                    <a:pt x="0" y="18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24" name="Freeform 372"/>
            <p:cNvSpPr>
              <a:spLocks/>
            </p:cNvSpPr>
            <p:nvPr/>
          </p:nvSpPr>
          <p:spPr bwMode="auto">
            <a:xfrm>
              <a:off x="4121150" y="3929063"/>
              <a:ext cx="49212" cy="23813"/>
            </a:xfrm>
            <a:custGeom>
              <a:avLst/>
              <a:gdLst>
                <a:gd name="T0" fmla="*/ 0 w 28"/>
                <a:gd name="T1" fmla="*/ 2147483647 h 14"/>
                <a:gd name="T2" fmla="*/ 2147483647 w 28"/>
                <a:gd name="T3" fmla="*/ 2147483647 h 14"/>
                <a:gd name="T4" fmla="*/ 2147483647 w 28"/>
                <a:gd name="T5" fmla="*/ 2147483647 h 14"/>
                <a:gd name="T6" fmla="*/ 2147483647 w 28"/>
                <a:gd name="T7" fmla="*/ 2147483647 h 14"/>
                <a:gd name="T8" fmla="*/ 2147483647 w 28"/>
                <a:gd name="T9" fmla="*/ 2147483647 h 14"/>
                <a:gd name="T10" fmla="*/ 2147483647 w 28"/>
                <a:gd name="T11" fmla="*/ 0 h 14"/>
                <a:gd name="T12" fmla="*/ 2147483647 w 28"/>
                <a:gd name="T13" fmla="*/ 2147483647 h 14"/>
                <a:gd name="T14" fmla="*/ 2147483647 w 28"/>
                <a:gd name="T15" fmla="*/ 2147483647 h 14"/>
                <a:gd name="T16" fmla="*/ 0 w 28"/>
                <a:gd name="T17" fmla="*/ 2147483647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14">
                  <a:moveTo>
                    <a:pt x="0" y="14"/>
                  </a:moveTo>
                  <a:lnTo>
                    <a:pt x="11" y="14"/>
                  </a:lnTo>
                  <a:lnTo>
                    <a:pt x="18" y="11"/>
                  </a:lnTo>
                  <a:lnTo>
                    <a:pt x="24" y="7"/>
                  </a:lnTo>
                  <a:lnTo>
                    <a:pt x="28" y="4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25" name="Freeform 373"/>
            <p:cNvSpPr>
              <a:spLocks/>
            </p:cNvSpPr>
            <p:nvPr/>
          </p:nvSpPr>
          <p:spPr bwMode="auto">
            <a:xfrm>
              <a:off x="4121150" y="3929063"/>
              <a:ext cx="49212" cy="23813"/>
            </a:xfrm>
            <a:custGeom>
              <a:avLst/>
              <a:gdLst>
                <a:gd name="T0" fmla="*/ 0 w 28"/>
                <a:gd name="T1" fmla="*/ 2147483647 h 14"/>
                <a:gd name="T2" fmla="*/ 2147483647 w 28"/>
                <a:gd name="T3" fmla="*/ 2147483647 h 14"/>
                <a:gd name="T4" fmla="*/ 2147483647 w 28"/>
                <a:gd name="T5" fmla="*/ 2147483647 h 14"/>
                <a:gd name="T6" fmla="*/ 2147483647 w 28"/>
                <a:gd name="T7" fmla="*/ 2147483647 h 14"/>
                <a:gd name="T8" fmla="*/ 2147483647 w 28"/>
                <a:gd name="T9" fmla="*/ 2147483647 h 14"/>
                <a:gd name="T10" fmla="*/ 2147483647 w 28"/>
                <a:gd name="T11" fmla="*/ 0 h 14"/>
                <a:gd name="T12" fmla="*/ 2147483647 w 28"/>
                <a:gd name="T13" fmla="*/ 2147483647 h 14"/>
                <a:gd name="T14" fmla="*/ 2147483647 w 28"/>
                <a:gd name="T15" fmla="*/ 2147483647 h 14"/>
                <a:gd name="T16" fmla="*/ 0 w 28"/>
                <a:gd name="T17" fmla="*/ 2147483647 h 14"/>
                <a:gd name="T18" fmla="*/ 0 w 28"/>
                <a:gd name="T19" fmla="*/ 2147483647 h 14"/>
                <a:gd name="T20" fmla="*/ 0 w 28"/>
                <a:gd name="T21" fmla="*/ 2147483647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" h="14">
                  <a:moveTo>
                    <a:pt x="0" y="14"/>
                  </a:moveTo>
                  <a:lnTo>
                    <a:pt x="11" y="14"/>
                  </a:lnTo>
                  <a:lnTo>
                    <a:pt x="18" y="11"/>
                  </a:lnTo>
                  <a:lnTo>
                    <a:pt x="24" y="7"/>
                  </a:lnTo>
                  <a:lnTo>
                    <a:pt x="28" y="4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7"/>
                  </a:lnTo>
                  <a:lnTo>
                    <a:pt x="0" y="14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26" name="Freeform 374"/>
            <p:cNvSpPr>
              <a:spLocks/>
            </p:cNvSpPr>
            <p:nvPr/>
          </p:nvSpPr>
          <p:spPr bwMode="auto">
            <a:xfrm>
              <a:off x="4003675" y="4062413"/>
              <a:ext cx="25400" cy="23813"/>
            </a:xfrm>
            <a:custGeom>
              <a:avLst/>
              <a:gdLst>
                <a:gd name="T0" fmla="*/ 0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0 h 14"/>
                <a:gd name="T12" fmla="*/ 2147483647 w 14"/>
                <a:gd name="T13" fmla="*/ 0 h 14"/>
                <a:gd name="T14" fmla="*/ 0 w 14"/>
                <a:gd name="T15" fmla="*/ 214748364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4">
                  <a:moveTo>
                    <a:pt x="0" y="7"/>
                  </a:moveTo>
                  <a:lnTo>
                    <a:pt x="3" y="11"/>
                  </a:lnTo>
                  <a:lnTo>
                    <a:pt x="7" y="14"/>
                  </a:lnTo>
                  <a:lnTo>
                    <a:pt x="14" y="14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27" name="Freeform 375"/>
            <p:cNvSpPr>
              <a:spLocks/>
            </p:cNvSpPr>
            <p:nvPr/>
          </p:nvSpPr>
          <p:spPr bwMode="auto">
            <a:xfrm>
              <a:off x="4003675" y="4062413"/>
              <a:ext cx="25400" cy="23813"/>
            </a:xfrm>
            <a:custGeom>
              <a:avLst/>
              <a:gdLst>
                <a:gd name="T0" fmla="*/ 0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2147483647 w 14"/>
                <a:gd name="T13" fmla="*/ 2147483647 h 14"/>
                <a:gd name="T14" fmla="*/ 2147483647 w 14"/>
                <a:gd name="T15" fmla="*/ 0 h 14"/>
                <a:gd name="T16" fmla="*/ 2147483647 w 14"/>
                <a:gd name="T17" fmla="*/ 0 h 14"/>
                <a:gd name="T18" fmla="*/ 0 w 14"/>
                <a:gd name="T19" fmla="*/ 2147483647 h 14"/>
                <a:gd name="T20" fmla="*/ 0 w 14"/>
                <a:gd name="T21" fmla="*/ 2147483647 h 14"/>
                <a:gd name="T22" fmla="*/ 0 w 14"/>
                <a:gd name="T23" fmla="*/ 2147483647 h 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" h="14">
                  <a:moveTo>
                    <a:pt x="0" y="7"/>
                  </a:moveTo>
                  <a:lnTo>
                    <a:pt x="3" y="11"/>
                  </a:lnTo>
                  <a:lnTo>
                    <a:pt x="7" y="14"/>
                  </a:lnTo>
                  <a:lnTo>
                    <a:pt x="14" y="14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3" y="0"/>
                  </a:lnTo>
                  <a:lnTo>
                    <a:pt x="0" y="7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28" name="Freeform 376"/>
            <p:cNvSpPr>
              <a:spLocks/>
            </p:cNvSpPr>
            <p:nvPr/>
          </p:nvSpPr>
          <p:spPr bwMode="auto">
            <a:xfrm>
              <a:off x="3884613" y="3409950"/>
              <a:ext cx="100012" cy="36513"/>
            </a:xfrm>
            <a:custGeom>
              <a:avLst/>
              <a:gdLst>
                <a:gd name="T0" fmla="*/ 0 w 55"/>
                <a:gd name="T1" fmla="*/ 2147483647 h 21"/>
                <a:gd name="T2" fmla="*/ 2147483647 w 55"/>
                <a:gd name="T3" fmla="*/ 2147483647 h 21"/>
                <a:gd name="T4" fmla="*/ 2147483647 w 55"/>
                <a:gd name="T5" fmla="*/ 2147483647 h 21"/>
                <a:gd name="T6" fmla="*/ 2147483647 w 55"/>
                <a:gd name="T7" fmla="*/ 2147483647 h 21"/>
                <a:gd name="T8" fmla="*/ 2147483647 w 55"/>
                <a:gd name="T9" fmla="*/ 0 h 21"/>
                <a:gd name="T10" fmla="*/ 2147483647 w 55"/>
                <a:gd name="T11" fmla="*/ 0 h 21"/>
                <a:gd name="T12" fmla="*/ 2147483647 w 55"/>
                <a:gd name="T13" fmla="*/ 0 h 21"/>
                <a:gd name="T14" fmla="*/ 2147483647 w 55"/>
                <a:gd name="T15" fmla="*/ 2147483647 h 21"/>
                <a:gd name="T16" fmla="*/ 0 w 55"/>
                <a:gd name="T17" fmla="*/ 2147483647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5" h="21">
                  <a:moveTo>
                    <a:pt x="0" y="17"/>
                  </a:moveTo>
                  <a:lnTo>
                    <a:pt x="35" y="21"/>
                  </a:lnTo>
                  <a:lnTo>
                    <a:pt x="55" y="17"/>
                  </a:lnTo>
                  <a:lnTo>
                    <a:pt x="52" y="7"/>
                  </a:lnTo>
                  <a:lnTo>
                    <a:pt x="49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14" y="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29" name="Freeform 377"/>
            <p:cNvSpPr>
              <a:spLocks/>
            </p:cNvSpPr>
            <p:nvPr/>
          </p:nvSpPr>
          <p:spPr bwMode="auto">
            <a:xfrm>
              <a:off x="3884613" y="3409950"/>
              <a:ext cx="100012" cy="36513"/>
            </a:xfrm>
            <a:custGeom>
              <a:avLst/>
              <a:gdLst>
                <a:gd name="T0" fmla="*/ 0 w 55"/>
                <a:gd name="T1" fmla="*/ 2147483647 h 21"/>
                <a:gd name="T2" fmla="*/ 2147483647 w 55"/>
                <a:gd name="T3" fmla="*/ 2147483647 h 21"/>
                <a:gd name="T4" fmla="*/ 2147483647 w 55"/>
                <a:gd name="T5" fmla="*/ 2147483647 h 21"/>
                <a:gd name="T6" fmla="*/ 2147483647 w 55"/>
                <a:gd name="T7" fmla="*/ 2147483647 h 21"/>
                <a:gd name="T8" fmla="*/ 2147483647 w 55"/>
                <a:gd name="T9" fmla="*/ 0 h 21"/>
                <a:gd name="T10" fmla="*/ 2147483647 w 55"/>
                <a:gd name="T11" fmla="*/ 0 h 21"/>
                <a:gd name="T12" fmla="*/ 2147483647 w 55"/>
                <a:gd name="T13" fmla="*/ 0 h 21"/>
                <a:gd name="T14" fmla="*/ 2147483647 w 55"/>
                <a:gd name="T15" fmla="*/ 2147483647 h 21"/>
                <a:gd name="T16" fmla="*/ 0 w 55"/>
                <a:gd name="T17" fmla="*/ 2147483647 h 21"/>
                <a:gd name="T18" fmla="*/ 0 w 55"/>
                <a:gd name="T19" fmla="*/ 2147483647 h 21"/>
                <a:gd name="T20" fmla="*/ 0 w 55"/>
                <a:gd name="T21" fmla="*/ 2147483647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5" h="21">
                  <a:moveTo>
                    <a:pt x="0" y="17"/>
                  </a:moveTo>
                  <a:lnTo>
                    <a:pt x="35" y="21"/>
                  </a:lnTo>
                  <a:lnTo>
                    <a:pt x="55" y="17"/>
                  </a:lnTo>
                  <a:lnTo>
                    <a:pt x="52" y="7"/>
                  </a:lnTo>
                  <a:lnTo>
                    <a:pt x="49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14" y="7"/>
                  </a:lnTo>
                  <a:lnTo>
                    <a:pt x="0" y="17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30" name="Freeform 378"/>
            <p:cNvSpPr>
              <a:spLocks/>
            </p:cNvSpPr>
            <p:nvPr/>
          </p:nvSpPr>
          <p:spPr bwMode="auto">
            <a:xfrm>
              <a:off x="3849688" y="3263900"/>
              <a:ext cx="42862" cy="31750"/>
            </a:xfrm>
            <a:custGeom>
              <a:avLst/>
              <a:gdLst>
                <a:gd name="T0" fmla="*/ 2147483647 w 24"/>
                <a:gd name="T1" fmla="*/ 0 h 18"/>
                <a:gd name="T2" fmla="*/ 2147483647 w 24"/>
                <a:gd name="T3" fmla="*/ 0 h 18"/>
                <a:gd name="T4" fmla="*/ 2147483647 w 24"/>
                <a:gd name="T5" fmla="*/ 0 h 18"/>
                <a:gd name="T6" fmla="*/ 2147483647 w 24"/>
                <a:gd name="T7" fmla="*/ 2147483647 h 18"/>
                <a:gd name="T8" fmla="*/ 0 w 24"/>
                <a:gd name="T9" fmla="*/ 2147483647 h 18"/>
                <a:gd name="T10" fmla="*/ 2147483647 w 24"/>
                <a:gd name="T11" fmla="*/ 2147483647 h 18"/>
                <a:gd name="T12" fmla="*/ 2147483647 w 24"/>
                <a:gd name="T13" fmla="*/ 2147483647 h 18"/>
                <a:gd name="T14" fmla="*/ 2147483647 w 24"/>
                <a:gd name="T15" fmla="*/ 2147483647 h 18"/>
                <a:gd name="T16" fmla="*/ 2147483647 w 24"/>
                <a:gd name="T17" fmla="*/ 2147483647 h 18"/>
                <a:gd name="T18" fmla="*/ 2147483647 w 24"/>
                <a:gd name="T19" fmla="*/ 0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" h="18">
                  <a:moveTo>
                    <a:pt x="24" y="0"/>
                  </a:move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4"/>
                  </a:lnTo>
                  <a:lnTo>
                    <a:pt x="10" y="18"/>
                  </a:lnTo>
                  <a:lnTo>
                    <a:pt x="20" y="11"/>
                  </a:lnTo>
                  <a:lnTo>
                    <a:pt x="24" y="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31" name="Freeform 379"/>
            <p:cNvSpPr>
              <a:spLocks/>
            </p:cNvSpPr>
            <p:nvPr/>
          </p:nvSpPr>
          <p:spPr bwMode="auto">
            <a:xfrm>
              <a:off x="3849688" y="3263900"/>
              <a:ext cx="42862" cy="31750"/>
            </a:xfrm>
            <a:custGeom>
              <a:avLst/>
              <a:gdLst>
                <a:gd name="T0" fmla="*/ 2147483647 w 24"/>
                <a:gd name="T1" fmla="*/ 0 h 18"/>
                <a:gd name="T2" fmla="*/ 2147483647 w 24"/>
                <a:gd name="T3" fmla="*/ 0 h 18"/>
                <a:gd name="T4" fmla="*/ 2147483647 w 24"/>
                <a:gd name="T5" fmla="*/ 0 h 18"/>
                <a:gd name="T6" fmla="*/ 2147483647 w 24"/>
                <a:gd name="T7" fmla="*/ 2147483647 h 18"/>
                <a:gd name="T8" fmla="*/ 0 w 24"/>
                <a:gd name="T9" fmla="*/ 2147483647 h 18"/>
                <a:gd name="T10" fmla="*/ 2147483647 w 24"/>
                <a:gd name="T11" fmla="*/ 2147483647 h 18"/>
                <a:gd name="T12" fmla="*/ 2147483647 w 24"/>
                <a:gd name="T13" fmla="*/ 2147483647 h 18"/>
                <a:gd name="T14" fmla="*/ 2147483647 w 24"/>
                <a:gd name="T15" fmla="*/ 2147483647 h 18"/>
                <a:gd name="T16" fmla="*/ 2147483647 w 24"/>
                <a:gd name="T17" fmla="*/ 2147483647 h 18"/>
                <a:gd name="T18" fmla="*/ 2147483647 w 24"/>
                <a:gd name="T19" fmla="*/ 2147483647 h 18"/>
                <a:gd name="T20" fmla="*/ 2147483647 w 24"/>
                <a:gd name="T21" fmla="*/ 0 h 18"/>
                <a:gd name="T22" fmla="*/ 2147483647 w 24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" h="18">
                  <a:moveTo>
                    <a:pt x="24" y="0"/>
                  </a:move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4"/>
                  </a:lnTo>
                  <a:lnTo>
                    <a:pt x="10" y="18"/>
                  </a:lnTo>
                  <a:lnTo>
                    <a:pt x="20" y="11"/>
                  </a:lnTo>
                  <a:lnTo>
                    <a:pt x="24" y="7"/>
                  </a:lnTo>
                  <a:lnTo>
                    <a:pt x="24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32" name="Freeform 380"/>
            <p:cNvSpPr>
              <a:spLocks/>
            </p:cNvSpPr>
            <p:nvPr/>
          </p:nvSpPr>
          <p:spPr bwMode="auto">
            <a:xfrm>
              <a:off x="4857750" y="4298950"/>
              <a:ext cx="55562" cy="41275"/>
            </a:xfrm>
            <a:custGeom>
              <a:avLst/>
              <a:gdLst>
                <a:gd name="T0" fmla="*/ 0 w 31"/>
                <a:gd name="T1" fmla="*/ 2147483647 h 24"/>
                <a:gd name="T2" fmla="*/ 2147483647 w 31"/>
                <a:gd name="T3" fmla="*/ 2147483647 h 24"/>
                <a:gd name="T4" fmla="*/ 2147483647 w 31"/>
                <a:gd name="T5" fmla="*/ 2147483647 h 24"/>
                <a:gd name="T6" fmla="*/ 2147483647 w 31"/>
                <a:gd name="T7" fmla="*/ 2147483647 h 24"/>
                <a:gd name="T8" fmla="*/ 2147483647 w 31"/>
                <a:gd name="T9" fmla="*/ 2147483647 h 24"/>
                <a:gd name="T10" fmla="*/ 2147483647 w 31"/>
                <a:gd name="T11" fmla="*/ 2147483647 h 24"/>
                <a:gd name="T12" fmla="*/ 2147483647 w 31"/>
                <a:gd name="T13" fmla="*/ 2147483647 h 24"/>
                <a:gd name="T14" fmla="*/ 2147483647 w 31"/>
                <a:gd name="T15" fmla="*/ 2147483647 h 24"/>
                <a:gd name="T16" fmla="*/ 2147483647 w 31"/>
                <a:gd name="T17" fmla="*/ 0 h 24"/>
                <a:gd name="T18" fmla="*/ 2147483647 w 31"/>
                <a:gd name="T19" fmla="*/ 0 h 24"/>
                <a:gd name="T20" fmla="*/ 2147483647 w 31"/>
                <a:gd name="T21" fmla="*/ 2147483647 h 24"/>
                <a:gd name="T22" fmla="*/ 2147483647 w 31"/>
                <a:gd name="T23" fmla="*/ 2147483647 h 24"/>
                <a:gd name="T24" fmla="*/ 0 w 31"/>
                <a:gd name="T25" fmla="*/ 2147483647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" h="24">
                  <a:moveTo>
                    <a:pt x="0" y="13"/>
                  </a:moveTo>
                  <a:lnTo>
                    <a:pt x="4" y="20"/>
                  </a:lnTo>
                  <a:lnTo>
                    <a:pt x="7" y="20"/>
                  </a:lnTo>
                  <a:lnTo>
                    <a:pt x="11" y="24"/>
                  </a:lnTo>
                  <a:lnTo>
                    <a:pt x="18" y="24"/>
                  </a:lnTo>
                  <a:lnTo>
                    <a:pt x="25" y="20"/>
                  </a:lnTo>
                  <a:lnTo>
                    <a:pt x="28" y="13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4" y="3"/>
                  </a:lnTo>
                  <a:lnTo>
                    <a:pt x="4" y="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33" name="Freeform 381"/>
            <p:cNvSpPr>
              <a:spLocks/>
            </p:cNvSpPr>
            <p:nvPr/>
          </p:nvSpPr>
          <p:spPr bwMode="auto">
            <a:xfrm>
              <a:off x="4857750" y="4298950"/>
              <a:ext cx="55562" cy="41275"/>
            </a:xfrm>
            <a:custGeom>
              <a:avLst/>
              <a:gdLst>
                <a:gd name="T0" fmla="*/ 0 w 31"/>
                <a:gd name="T1" fmla="*/ 2147483647 h 24"/>
                <a:gd name="T2" fmla="*/ 2147483647 w 31"/>
                <a:gd name="T3" fmla="*/ 2147483647 h 24"/>
                <a:gd name="T4" fmla="*/ 2147483647 w 31"/>
                <a:gd name="T5" fmla="*/ 2147483647 h 24"/>
                <a:gd name="T6" fmla="*/ 2147483647 w 31"/>
                <a:gd name="T7" fmla="*/ 2147483647 h 24"/>
                <a:gd name="T8" fmla="*/ 2147483647 w 31"/>
                <a:gd name="T9" fmla="*/ 2147483647 h 24"/>
                <a:gd name="T10" fmla="*/ 2147483647 w 31"/>
                <a:gd name="T11" fmla="*/ 2147483647 h 24"/>
                <a:gd name="T12" fmla="*/ 2147483647 w 31"/>
                <a:gd name="T13" fmla="*/ 2147483647 h 24"/>
                <a:gd name="T14" fmla="*/ 2147483647 w 31"/>
                <a:gd name="T15" fmla="*/ 2147483647 h 24"/>
                <a:gd name="T16" fmla="*/ 2147483647 w 31"/>
                <a:gd name="T17" fmla="*/ 0 h 24"/>
                <a:gd name="T18" fmla="*/ 2147483647 w 31"/>
                <a:gd name="T19" fmla="*/ 0 h 24"/>
                <a:gd name="T20" fmla="*/ 2147483647 w 31"/>
                <a:gd name="T21" fmla="*/ 2147483647 h 24"/>
                <a:gd name="T22" fmla="*/ 2147483647 w 31"/>
                <a:gd name="T23" fmla="*/ 2147483647 h 24"/>
                <a:gd name="T24" fmla="*/ 0 w 31"/>
                <a:gd name="T25" fmla="*/ 2147483647 h 24"/>
                <a:gd name="T26" fmla="*/ 0 w 31"/>
                <a:gd name="T27" fmla="*/ 2147483647 h 24"/>
                <a:gd name="T28" fmla="*/ 0 w 31"/>
                <a:gd name="T29" fmla="*/ 2147483647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1" h="24">
                  <a:moveTo>
                    <a:pt x="0" y="13"/>
                  </a:moveTo>
                  <a:lnTo>
                    <a:pt x="4" y="20"/>
                  </a:lnTo>
                  <a:lnTo>
                    <a:pt x="7" y="20"/>
                  </a:lnTo>
                  <a:lnTo>
                    <a:pt x="11" y="24"/>
                  </a:lnTo>
                  <a:lnTo>
                    <a:pt x="18" y="24"/>
                  </a:lnTo>
                  <a:lnTo>
                    <a:pt x="25" y="20"/>
                  </a:lnTo>
                  <a:lnTo>
                    <a:pt x="28" y="13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4" y="3"/>
                  </a:lnTo>
                  <a:lnTo>
                    <a:pt x="4" y="7"/>
                  </a:lnTo>
                  <a:lnTo>
                    <a:pt x="0" y="13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34" name="Freeform 382"/>
            <p:cNvSpPr>
              <a:spLocks/>
            </p:cNvSpPr>
            <p:nvPr/>
          </p:nvSpPr>
          <p:spPr bwMode="auto">
            <a:xfrm>
              <a:off x="4543425" y="4206875"/>
              <a:ext cx="68262" cy="36513"/>
            </a:xfrm>
            <a:custGeom>
              <a:avLst/>
              <a:gdLst>
                <a:gd name="T0" fmla="*/ 2147483647 w 38"/>
                <a:gd name="T1" fmla="*/ 2147483647 h 21"/>
                <a:gd name="T2" fmla="*/ 2147483647 w 38"/>
                <a:gd name="T3" fmla="*/ 2147483647 h 21"/>
                <a:gd name="T4" fmla="*/ 2147483647 w 38"/>
                <a:gd name="T5" fmla="*/ 0 h 21"/>
                <a:gd name="T6" fmla="*/ 2147483647 w 38"/>
                <a:gd name="T7" fmla="*/ 0 h 21"/>
                <a:gd name="T8" fmla="*/ 0 w 38"/>
                <a:gd name="T9" fmla="*/ 0 h 21"/>
                <a:gd name="T10" fmla="*/ 2147483647 w 38"/>
                <a:gd name="T11" fmla="*/ 2147483647 h 21"/>
                <a:gd name="T12" fmla="*/ 2147483647 w 38"/>
                <a:gd name="T13" fmla="*/ 2147483647 h 21"/>
                <a:gd name="T14" fmla="*/ 2147483647 w 38"/>
                <a:gd name="T15" fmla="*/ 2147483647 h 21"/>
                <a:gd name="T16" fmla="*/ 2147483647 w 38"/>
                <a:gd name="T17" fmla="*/ 2147483647 h 21"/>
                <a:gd name="T18" fmla="*/ 2147483647 w 38"/>
                <a:gd name="T19" fmla="*/ 2147483647 h 21"/>
                <a:gd name="T20" fmla="*/ 2147483647 w 38"/>
                <a:gd name="T21" fmla="*/ 2147483647 h 21"/>
                <a:gd name="T22" fmla="*/ 2147483647 w 38"/>
                <a:gd name="T23" fmla="*/ 2147483647 h 21"/>
                <a:gd name="T24" fmla="*/ 2147483647 w 38"/>
                <a:gd name="T25" fmla="*/ 2147483647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21">
                  <a:moveTo>
                    <a:pt x="31" y="7"/>
                  </a:moveTo>
                  <a:lnTo>
                    <a:pt x="2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10"/>
                  </a:lnTo>
                  <a:lnTo>
                    <a:pt x="13" y="14"/>
                  </a:lnTo>
                  <a:lnTo>
                    <a:pt x="20" y="21"/>
                  </a:lnTo>
                  <a:lnTo>
                    <a:pt x="27" y="21"/>
                  </a:lnTo>
                  <a:lnTo>
                    <a:pt x="34" y="17"/>
                  </a:lnTo>
                  <a:lnTo>
                    <a:pt x="38" y="14"/>
                  </a:lnTo>
                  <a:lnTo>
                    <a:pt x="34" y="1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35" name="Freeform 383"/>
            <p:cNvSpPr>
              <a:spLocks/>
            </p:cNvSpPr>
            <p:nvPr/>
          </p:nvSpPr>
          <p:spPr bwMode="auto">
            <a:xfrm>
              <a:off x="4543425" y="4206875"/>
              <a:ext cx="68262" cy="36513"/>
            </a:xfrm>
            <a:custGeom>
              <a:avLst/>
              <a:gdLst>
                <a:gd name="T0" fmla="*/ 2147483647 w 38"/>
                <a:gd name="T1" fmla="*/ 2147483647 h 21"/>
                <a:gd name="T2" fmla="*/ 2147483647 w 38"/>
                <a:gd name="T3" fmla="*/ 2147483647 h 21"/>
                <a:gd name="T4" fmla="*/ 2147483647 w 38"/>
                <a:gd name="T5" fmla="*/ 0 h 21"/>
                <a:gd name="T6" fmla="*/ 2147483647 w 38"/>
                <a:gd name="T7" fmla="*/ 0 h 21"/>
                <a:gd name="T8" fmla="*/ 0 w 38"/>
                <a:gd name="T9" fmla="*/ 0 h 21"/>
                <a:gd name="T10" fmla="*/ 2147483647 w 38"/>
                <a:gd name="T11" fmla="*/ 2147483647 h 21"/>
                <a:gd name="T12" fmla="*/ 2147483647 w 38"/>
                <a:gd name="T13" fmla="*/ 2147483647 h 21"/>
                <a:gd name="T14" fmla="*/ 2147483647 w 38"/>
                <a:gd name="T15" fmla="*/ 2147483647 h 21"/>
                <a:gd name="T16" fmla="*/ 2147483647 w 38"/>
                <a:gd name="T17" fmla="*/ 2147483647 h 21"/>
                <a:gd name="T18" fmla="*/ 2147483647 w 38"/>
                <a:gd name="T19" fmla="*/ 2147483647 h 21"/>
                <a:gd name="T20" fmla="*/ 2147483647 w 38"/>
                <a:gd name="T21" fmla="*/ 2147483647 h 21"/>
                <a:gd name="T22" fmla="*/ 2147483647 w 38"/>
                <a:gd name="T23" fmla="*/ 2147483647 h 21"/>
                <a:gd name="T24" fmla="*/ 2147483647 w 38"/>
                <a:gd name="T25" fmla="*/ 2147483647 h 21"/>
                <a:gd name="T26" fmla="*/ 2147483647 w 38"/>
                <a:gd name="T27" fmla="*/ 2147483647 h 21"/>
                <a:gd name="T28" fmla="*/ 2147483647 w 38"/>
                <a:gd name="T29" fmla="*/ 2147483647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8" h="21">
                  <a:moveTo>
                    <a:pt x="31" y="7"/>
                  </a:moveTo>
                  <a:lnTo>
                    <a:pt x="2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10"/>
                  </a:lnTo>
                  <a:lnTo>
                    <a:pt x="13" y="14"/>
                  </a:lnTo>
                  <a:lnTo>
                    <a:pt x="20" y="21"/>
                  </a:lnTo>
                  <a:lnTo>
                    <a:pt x="27" y="21"/>
                  </a:lnTo>
                  <a:lnTo>
                    <a:pt x="34" y="17"/>
                  </a:lnTo>
                  <a:lnTo>
                    <a:pt x="38" y="14"/>
                  </a:lnTo>
                  <a:lnTo>
                    <a:pt x="34" y="10"/>
                  </a:lnTo>
                  <a:lnTo>
                    <a:pt x="31" y="7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36" name="Freeform 384"/>
            <p:cNvSpPr>
              <a:spLocks/>
            </p:cNvSpPr>
            <p:nvPr/>
          </p:nvSpPr>
          <p:spPr bwMode="auto">
            <a:xfrm>
              <a:off x="4579938" y="4298950"/>
              <a:ext cx="31750" cy="11113"/>
            </a:xfrm>
            <a:custGeom>
              <a:avLst/>
              <a:gdLst>
                <a:gd name="T0" fmla="*/ 0 w 18"/>
                <a:gd name="T1" fmla="*/ 2147483647 h 7"/>
                <a:gd name="T2" fmla="*/ 2147483647 w 18"/>
                <a:gd name="T3" fmla="*/ 2147483647 h 7"/>
                <a:gd name="T4" fmla="*/ 2147483647 w 18"/>
                <a:gd name="T5" fmla="*/ 2147483647 h 7"/>
                <a:gd name="T6" fmla="*/ 2147483647 w 18"/>
                <a:gd name="T7" fmla="*/ 2147483647 h 7"/>
                <a:gd name="T8" fmla="*/ 2147483647 w 18"/>
                <a:gd name="T9" fmla="*/ 0 h 7"/>
                <a:gd name="T10" fmla="*/ 0 w 18"/>
                <a:gd name="T11" fmla="*/ 214748364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7">
                  <a:moveTo>
                    <a:pt x="0" y="3"/>
                  </a:moveTo>
                  <a:lnTo>
                    <a:pt x="4" y="7"/>
                  </a:lnTo>
                  <a:lnTo>
                    <a:pt x="11" y="7"/>
                  </a:lnTo>
                  <a:lnTo>
                    <a:pt x="14" y="3"/>
                  </a:lnTo>
                  <a:lnTo>
                    <a:pt x="18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37" name="Freeform 385"/>
            <p:cNvSpPr>
              <a:spLocks/>
            </p:cNvSpPr>
            <p:nvPr/>
          </p:nvSpPr>
          <p:spPr bwMode="auto">
            <a:xfrm>
              <a:off x="4579938" y="4298950"/>
              <a:ext cx="31750" cy="11113"/>
            </a:xfrm>
            <a:custGeom>
              <a:avLst/>
              <a:gdLst>
                <a:gd name="T0" fmla="*/ 0 w 18"/>
                <a:gd name="T1" fmla="*/ 2147483647 h 7"/>
                <a:gd name="T2" fmla="*/ 2147483647 w 18"/>
                <a:gd name="T3" fmla="*/ 2147483647 h 7"/>
                <a:gd name="T4" fmla="*/ 2147483647 w 18"/>
                <a:gd name="T5" fmla="*/ 2147483647 h 7"/>
                <a:gd name="T6" fmla="*/ 2147483647 w 18"/>
                <a:gd name="T7" fmla="*/ 2147483647 h 7"/>
                <a:gd name="T8" fmla="*/ 2147483647 w 18"/>
                <a:gd name="T9" fmla="*/ 0 h 7"/>
                <a:gd name="T10" fmla="*/ 2147483647 w 18"/>
                <a:gd name="T11" fmla="*/ 0 h 7"/>
                <a:gd name="T12" fmla="*/ 0 w 18"/>
                <a:gd name="T13" fmla="*/ 2147483647 h 7"/>
                <a:gd name="T14" fmla="*/ 0 w 18"/>
                <a:gd name="T15" fmla="*/ 214748364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" h="7">
                  <a:moveTo>
                    <a:pt x="0" y="3"/>
                  </a:moveTo>
                  <a:lnTo>
                    <a:pt x="4" y="7"/>
                  </a:lnTo>
                  <a:lnTo>
                    <a:pt x="11" y="7"/>
                  </a:lnTo>
                  <a:lnTo>
                    <a:pt x="14" y="3"/>
                  </a:lnTo>
                  <a:lnTo>
                    <a:pt x="18" y="0"/>
                  </a:lnTo>
                  <a:lnTo>
                    <a:pt x="0" y="3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38" name="Freeform 386"/>
            <p:cNvSpPr>
              <a:spLocks/>
            </p:cNvSpPr>
            <p:nvPr/>
          </p:nvSpPr>
          <p:spPr bwMode="auto">
            <a:xfrm>
              <a:off x="4598988" y="4357688"/>
              <a:ext cx="30162" cy="25400"/>
            </a:xfrm>
            <a:custGeom>
              <a:avLst/>
              <a:gdLst>
                <a:gd name="T0" fmla="*/ 2147483647 w 17"/>
                <a:gd name="T1" fmla="*/ 0 h 14"/>
                <a:gd name="T2" fmla="*/ 2147483647 w 17"/>
                <a:gd name="T3" fmla="*/ 2147483647 h 14"/>
                <a:gd name="T4" fmla="*/ 0 w 17"/>
                <a:gd name="T5" fmla="*/ 2147483647 h 14"/>
                <a:gd name="T6" fmla="*/ 2147483647 w 17"/>
                <a:gd name="T7" fmla="*/ 2147483647 h 14"/>
                <a:gd name="T8" fmla="*/ 2147483647 w 17"/>
                <a:gd name="T9" fmla="*/ 2147483647 h 14"/>
                <a:gd name="T10" fmla="*/ 2147483647 w 17"/>
                <a:gd name="T11" fmla="*/ 2147483647 h 14"/>
                <a:gd name="T12" fmla="*/ 2147483647 w 17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10" y="7"/>
                  </a:lnTo>
                  <a:lnTo>
                    <a:pt x="0" y="14"/>
                  </a:lnTo>
                  <a:lnTo>
                    <a:pt x="10" y="14"/>
                  </a:lnTo>
                  <a:lnTo>
                    <a:pt x="17" y="14"/>
                  </a:lnTo>
                  <a:lnTo>
                    <a:pt x="17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39" name="Freeform 387"/>
            <p:cNvSpPr>
              <a:spLocks/>
            </p:cNvSpPr>
            <p:nvPr/>
          </p:nvSpPr>
          <p:spPr bwMode="auto">
            <a:xfrm>
              <a:off x="4598988" y="4357688"/>
              <a:ext cx="30162" cy="25400"/>
            </a:xfrm>
            <a:custGeom>
              <a:avLst/>
              <a:gdLst>
                <a:gd name="T0" fmla="*/ 2147483647 w 17"/>
                <a:gd name="T1" fmla="*/ 0 h 14"/>
                <a:gd name="T2" fmla="*/ 2147483647 w 17"/>
                <a:gd name="T3" fmla="*/ 2147483647 h 14"/>
                <a:gd name="T4" fmla="*/ 0 w 17"/>
                <a:gd name="T5" fmla="*/ 2147483647 h 14"/>
                <a:gd name="T6" fmla="*/ 2147483647 w 17"/>
                <a:gd name="T7" fmla="*/ 2147483647 h 14"/>
                <a:gd name="T8" fmla="*/ 2147483647 w 17"/>
                <a:gd name="T9" fmla="*/ 2147483647 h 14"/>
                <a:gd name="T10" fmla="*/ 2147483647 w 17"/>
                <a:gd name="T11" fmla="*/ 2147483647 h 14"/>
                <a:gd name="T12" fmla="*/ 2147483647 w 17"/>
                <a:gd name="T13" fmla="*/ 0 h 14"/>
                <a:gd name="T14" fmla="*/ 2147483647 w 17"/>
                <a:gd name="T15" fmla="*/ 0 h 14"/>
                <a:gd name="T16" fmla="*/ 2147483647 w 17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10" y="7"/>
                  </a:lnTo>
                  <a:lnTo>
                    <a:pt x="0" y="14"/>
                  </a:lnTo>
                  <a:lnTo>
                    <a:pt x="10" y="14"/>
                  </a:lnTo>
                  <a:lnTo>
                    <a:pt x="17" y="14"/>
                  </a:lnTo>
                  <a:lnTo>
                    <a:pt x="17" y="7"/>
                  </a:lnTo>
                  <a:lnTo>
                    <a:pt x="17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40" name="Freeform 388"/>
            <p:cNvSpPr>
              <a:spLocks/>
            </p:cNvSpPr>
            <p:nvPr/>
          </p:nvSpPr>
          <p:spPr bwMode="auto">
            <a:xfrm>
              <a:off x="4257675" y="3689350"/>
              <a:ext cx="30162" cy="22225"/>
            </a:xfrm>
            <a:custGeom>
              <a:avLst/>
              <a:gdLst>
                <a:gd name="T0" fmla="*/ 2147483647 w 17"/>
                <a:gd name="T1" fmla="*/ 0 h 13"/>
                <a:gd name="T2" fmla="*/ 0 w 17"/>
                <a:gd name="T3" fmla="*/ 2147483647 h 13"/>
                <a:gd name="T4" fmla="*/ 0 w 17"/>
                <a:gd name="T5" fmla="*/ 2147483647 h 13"/>
                <a:gd name="T6" fmla="*/ 2147483647 w 17"/>
                <a:gd name="T7" fmla="*/ 2147483647 h 13"/>
                <a:gd name="T8" fmla="*/ 2147483647 w 17"/>
                <a:gd name="T9" fmla="*/ 2147483647 h 13"/>
                <a:gd name="T10" fmla="*/ 2147483647 w 17"/>
                <a:gd name="T11" fmla="*/ 0 h 13"/>
                <a:gd name="T12" fmla="*/ 2147483647 w 17"/>
                <a:gd name="T13" fmla="*/ 0 h 13"/>
                <a:gd name="T14" fmla="*/ 2147483647 w 17"/>
                <a:gd name="T15" fmla="*/ 0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" h="13">
                  <a:moveTo>
                    <a:pt x="1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41" name="Freeform 389"/>
            <p:cNvSpPr>
              <a:spLocks/>
            </p:cNvSpPr>
            <p:nvPr/>
          </p:nvSpPr>
          <p:spPr bwMode="auto">
            <a:xfrm>
              <a:off x="4257675" y="3689350"/>
              <a:ext cx="30162" cy="22225"/>
            </a:xfrm>
            <a:custGeom>
              <a:avLst/>
              <a:gdLst>
                <a:gd name="T0" fmla="*/ 2147483647 w 17"/>
                <a:gd name="T1" fmla="*/ 0 h 13"/>
                <a:gd name="T2" fmla="*/ 0 w 17"/>
                <a:gd name="T3" fmla="*/ 2147483647 h 13"/>
                <a:gd name="T4" fmla="*/ 0 w 17"/>
                <a:gd name="T5" fmla="*/ 2147483647 h 13"/>
                <a:gd name="T6" fmla="*/ 2147483647 w 17"/>
                <a:gd name="T7" fmla="*/ 2147483647 h 13"/>
                <a:gd name="T8" fmla="*/ 2147483647 w 17"/>
                <a:gd name="T9" fmla="*/ 2147483647 h 13"/>
                <a:gd name="T10" fmla="*/ 2147483647 w 17"/>
                <a:gd name="T11" fmla="*/ 2147483647 h 13"/>
                <a:gd name="T12" fmla="*/ 2147483647 w 17"/>
                <a:gd name="T13" fmla="*/ 0 h 13"/>
                <a:gd name="T14" fmla="*/ 2147483647 w 17"/>
                <a:gd name="T15" fmla="*/ 0 h 13"/>
                <a:gd name="T16" fmla="*/ 2147483647 w 17"/>
                <a:gd name="T17" fmla="*/ 0 h 13"/>
                <a:gd name="T18" fmla="*/ 2147483647 w 17"/>
                <a:gd name="T19" fmla="*/ 0 h 13"/>
                <a:gd name="T20" fmla="*/ 2147483647 w 17"/>
                <a:gd name="T21" fmla="*/ 0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13">
                  <a:moveTo>
                    <a:pt x="1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42" name="Freeform 390"/>
            <p:cNvSpPr>
              <a:spLocks/>
            </p:cNvSpPr>
            <p:nvPr/>
          </p:nvSpPr>
          <p:spPr bwMode="auto">
            <a:xfrm>
              <a:off x="3948113" y="3205163"/>
              <a:ext cx="30162" cy="17463"/>
            </a:xfrm>
            <a:custGeom>
              <a:avLst/>
              <a:gdLst>
                <a:gd name="T0" fmla="*/ 0 w 17"/>
                <a:gd name="T1" fmla="*/ 2147483647 h 10"/>
                <a:gd name="T2" fmla="*/ 2147483647 w 17"/>
                <a:gd name="T3" fmla="*/ 2147483647 h 10"/>
                <a:gd name="T4" fmla="*/ 2147483647 w 17"/>
                <a:gd name="T5" fmla="*/ 2147483647 h 10"/>
                <a:gd name="T6" fmla="*/ 2147483647 w 17"/>
                <a:gd name="T7" fmla="*/ 2147483647 h 10"/>
                <a:gd name="T8" fmla="*/ 2147483647 w 17"/>
                <a:gd name="T9" fmla="*/ 0 h 10"/>
                <a:gd name="T10" fmla="*/ 2147483647 w 17"/>
                <a:gd name="T11" fmla="*/ 2147483647 h 10"/>
                <a:gd name="T12" fmla="*/ 0 w 17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">
                  <a:moveTo>
                    <a:pt x="0" y="10"/>
                  </a:moveTo>
                  <a:lnTo>
                    <a:pt x="7" y="10"/>
                  </a:lnTo>
                  <a:lnTo>
                    <a:pt x="10" y="10"/>
                  </a:lnTo>
                  <a:lnTo>
                    <a:pt x="14" y="7"/>
                  </a:lnTo>
                  <a:lnTo>
                    <a:pt x="17" y="0"/>
                  </a:lnTo>
                  <a:lnTo>
                    <a:pt x="7" y="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43" name="Freeform 391"/>
            <p:cNvSpPr>
              <a:spLocks/>
            </p:cNvSpPr>
            <p:nvPr/>
          </p:nvSpPr>
          <p:spPr bwMode="auto">
            <a:xfrm>
              <a:off x="3948113" y="3205163"/>
              <a:ext cx="30162" cy="17463"/>
            </a:xfrm>
            <a:custGeom>
              <a:avLst/>
              <a:gdLst>
                <a:gd name="T0" fmla="*/ 0 w 17"/>
                <a:gd name="T1" fmla="*/ 2147483647 h 10"/>
                <a:gd name="T2" fmla="*/ 2147483647 w 17"/>
                <a:gd name="T3" fmla="*/ 2147483647 h 10"/>
                <a:gd name="T4" fmla="*/ 2147483647 w 17"/>
                <a:gd name="T5" fmla="*/ 2147483647 h 10"/>
                <a:gd name="T6" fmla="*/ 2147483647 w 17"/>
                <a:gd name="T7" fmla="*/ 2147483647 h 10"/>
                <a:gd name="T8" fmla="*/ 2147483647 w 17"/>
                <a:gd name="T9" fmla="*/ 0 h 10"/>
                <a:gd name="T10" fmla="*/ 2147483647 w 17"/>
                <a:gd name="T11" fmla="*/ 2147483647 h 10"/>
                <a:gd name="T12" fmla="*/ 0 w 17"/>
                <a:gd name="T13" fmla="*/ 2147483647 h 10"/>
                <a:gd name="T14" fmla="*/ 0 w 17"/>
                <a:gd name="T15" fmla="*/ 2147483647 h 10"/>
                <a:gd name="T16" fmla="*/ 0 w 17"/>
                <a:gd name="T17" fmla="*/ 2147483647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10">
                  <a:moveTo>
                    <a:pt x="0" y="10"/>
                  </a:moveTo>
                  <a:lnTo>
                    <a:pt x="7" y="10"/>
                  </a:lnTo>
                  <a:lnTo>
                    <a:pt x="10" y="10"/>
                  </a:lnTo>
                  <a:lnTo>
                    <a:pt x="14" y="7"/>
                  </a:lnTo>
                  <a:lnTo>
                    <a:pt x="17" y="0"/>
                  </a:lnTo>
                  <a:lnTo>
                    <a:pt x="7" y="3"/>
                  </a:lnTo>
                  <a:lnTo>
                    <a:pt x="0" y="1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44" name="Freeform 392"/>
            <p:cNvSpPr>
              <a:spLocks/>
            </p:cNvSpPr>
            <p:nvPr/>
          </p:nvSpPr>
          <p:spPr bwMode="auto">
            <a:xfrm>
              <a:off x="4029075" y="3125788"/>
              <a:ext cx="17462" cy="25400"/>
            </a:xfrm>
            <a:custGeom>
              <a:avLst/>
              <a:gdLst>
                <a:gd name="T0" fmla="*/ 0 w 10"/>
                <a:gd name="T1" fmla="*/ 0 h 14"/>
                <a:gd name="T2" fmla="*/ 0 w 10"/>
                <a:gd name="T3" fmla="*/ 2147483647 h 14"/>
                <a:gd name="T4" fmla="*/ 2147483647 w 10"/>
                <a:gd name="T5" fmla="*/ 2147483647 h 14"/>
                <a:gd name="T6" fmla="*/ 2147483647 w 10"/>
                <a:gd name="T7" fmla="*/ 2147483647 h 14"/>
                <a:gd name="T8" fmla="*/ 2147483647 w 10"/>
                <a:gd name="T9" fmla="*/ 2147483647 h 14"/>
                <a:gd name="T10" fmla="*/ 2147483647 w 10"/>
                <a:gd name="T11" fmla="*/ 0 h 14"/>
                <a:gd name="T12" fmla="*/ 0 w 10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14">
                  <a:moveTo>
                    <a:pt x="0" y="0"/>
                  </a:moveTo>
                  <a:lnTo>
                    <a:pt x="0" y="14"/>
                  </a:lnTo>
                  <a:lnTo>
                    <a:pt x="6" y="14"/>
                  </a:lnTo>
                  <a:lnTo>
                    <a:pt x="10" y="11"/>
                  </a:lnTo>
                  <a:lnTo>
                    <a:pt x="10" y="7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45" name="Freeform 393"/>
            <p:cNvSpPr>
              <a:spLocks/>
            </p:cNvSpPr>
            <p:nvPr/>
          </p:nvSpPr>
          <p:spPr bwMode="auto">
            <a:xfrm>
              <a:off x="4029075" y="3125788"/>
              <a:ext cx="17462" cy="25400"/>
            </a:xfrm>
            <a:custGeom>
              <a:avLst/>
              <a:gdLst>
                <a:gd name="T0" fmla="*/ 0 w 10"/>
                <a:gd name="T1" fmla="*/ 0 h 14"/>
                <a:gd name="T2" fmla="*/ 0 w 10"/>
                <a:gd name="T3" fmla="*/ 2147483647 h 14"/>
                <a:gd name="T4" fmla="*/ 0 w 10"/>
                <a:gd name="T5" fmla="*/ 2147483647 h 14"/>
                <a:gd name="T6" fmla="*/ 2147483647 w 10"/>
                <a:gd name="T7" fmla="*/ 2147483647 h 14"/>
                <a:gd name="T8" fmla="*/ 2147483647 w 10"/>
                <a:gd name="T9" fmla="*/ 2147483647 h 14"/>
                <a:gd name="T10" fmla="*/ 2147483647 w 10"/>
                <a:gd name="T11" fmla="*/ 2147483647 h 14"/>
                <a:gd name="T12" fmla="*/ 2147483647 w 10"/>
                <a:gd name="T13" fmla="*/ 0 h 14"/>
                <a:gd name="T14" fmla="*/ 2147483647 w 10"/>
                <a:gd name="T15" fmla="*/ 0 h 14"/>
                <a:gd name="T16" fmla="*/ 0 w 10"/>
                <a:gd name="T17" fmla="*/ 0 h 14"/>
                <a:gd name="T18" fmla="*/ 0 w 10"/>
                <a:gd name="T19" fmla="*/ 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" h="14">
                  <a:moveTo>
                    <a:pt x="0" y="0"/>
                  </a:moveTo>
                  <a:lnTo>
                    <a:pt x="0" y="14"/>
                  </a:lnTo>
                  <a:lnTo>
                    <a:pt x="6" y="14"/>
                  </a:lnTo>
                  <a:lnTo>
                    <a:pt x="10" y="11"/>
                  </a:lnTo>
                  <a:lnTo>
                    <a:pt x="10" y="7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46" name="Freeform 394"/>
            <p:cNvSpPr>
              <a:spLocks/>
            </p:cNvSpPr>
            <p:nvPr/>
          </p:nvSpPr>
          <p:spPr bwMode="auto">
            <a:xfrm>
              <a:off x="4010025" y="3175000"/>
              <a:ext cx="74612" cy="34925"/>
            </a:xfrm>
            <a:custGeom>
              <a:avLst/>
              <a:gdLst>
                <a:gd name="T0" fmla="*/ 2147483647 w 42"/>
                <a:gd name="T1" fmla="*/ 0 h 20"/>
                <a:gd name="T2" fmla="*/ 2147483647 w 42"/>
                <a:gd name="T3" fmla="*/ 0 h 20"/>
                <a:gd name="T4" fmla="*/ 0 w 42"/>
                <a:gd name="T5" fmla="*/ 2147483647 h 20"/>
                <a:gd name="T6" fmla="*/ 2147483647 w 42"/>
                <a:gd name="T7" fmla="*/ 2147483647 h 20"/>
                <a:gd name="T8" fmla="*/ 2147483647 w 42"/>
                <a:gd name="T9" fmla="*/ 2147483647 h 20"/>
                <a:gd name="T10" fmla="*/ 2147483647 w 42"/>
                <a:gd name="T11" fmla="*/ 2147483647 h 20"/>
                <a:gd name="T12" fmla="*/ 2147483647 w 42"/>
                <a:gd name="T13" fmla="*/ 2147483647 h 20"/>
                <a:gd name="T14" fmla="*/ 2147483647 w 42"/>
                <a:gd name="T15" fmla="*/ 2147483647 h 20"/>
                <a:gd name="T16" fmla="*/ 2147483647 w 42"/>
                <a:gd name="T17" fmla="*/ 0 h 20"/>
                <a:gd name="T18" fmla="*/ 2147483647 w 42"/>
                <a:gd name="T19" fmla="*/ 0 h 20"/>
                <a:gd name="T20" fmla="*/ 2147483647 w 42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" h="20">
                  <a:moveTo>
                    <a:pt x="11" y="0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7" y="17"/>
                  </a:lnTo>
                  <a:lnTo>
                    <a:pt x="14" y="20"/>
                  </a:lnTo>
                  <a:lnTo>
                    <a:pt x="28" y="17"/>
                  </a:lnTo>
                  <a:lnTo>
                    <a:pt x="35" y="14"/>
                  </a:lnTo>
                  <a:lnTo>
                    <a:pt x="38" y="7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47" name="Freeform 395"/>
            <p:cNvSpPr>
              <a:spLocks/>
            </p:cNvSpPr>
            <p:nvPr/>
          </p:nvSpPr>
          <p:spPr bwMode="auto">
            <a:xfrm>
              <a:off x="4010025" y="3175000"/>
              <a:ext cx="74612" cy="34925"/>
            </a:xfrm>
            <a:custGeom>
              <a:avLst/>
              <a:gdLst>
                <a:gd name="T0" fmla="*/ 2147483647 w 42"/>
                <a:gd name="T1" fmla="*/ 0 h 20"/>
                <a:gd name="T2" fmla="*/ 2147483647 w 42"/>
                <a:gd name="T3" fmla="*/ 0 h 20"/>
                <a:gd name="T4" fmla="*/ 0 w 42"/>
                <a:gd name="T5" fmla="*/ 2147483647 h 20"/>
                <a:gd name="T6" fmla="*/ 2147483647 w 42"/>
                <a:gd name="T7" fmla="*/ 2147483647 h 20"/>
                <a:gd name="T8" fmla="*/ 2147483647 w 42"/>
                <a:gd name="T9" fmla="*/ 2147483647 h 20"/>
                <a:gd name="T10" fmla="*/ 2147483647 w 42"/>
                <a:gd name="T11" fmla="*/ 2147483647 h 20"/>
                <a:gd name="T12" fmla="*/ 2147483647 w 42"/>
                <a:gd name="T13" fmla="*/ 2147483647 h 20"/>
                <a:gd name="T14" fmla="*/ 2147483647 w 42"/>
                <a:gd name="T15" fmla="*/ 2147483647 h 20"/>
                <a:gd name="T16" fmla="*/ 2147483647 w 42"/>
                <a:gd name="T17" fmla="*/ 0 h 20"/>
                <a:gd name="T18" fmla="*/ 2147483647 w 42"/>
                <a:gd name="T19" fmla="*/ 0 h 20"/>
                <a:gd name="T20" fmla="*/ 2147483647 w 42"/>
                <a:gd name="T21" fmla="*/ 0 h 20"/>
                <a:gd name="T22" fmla="*/ 2147483647 w 42"/>
                <a:gd name="T23" fmla="*/ 0 h 20"/>
                <a:gd name="T24" fmla="*/ 2147483647 w 42"/>
                <a:gd name="T25" fmla="*/ 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0">
                  <a:moveTo>
                    <a:pt x="11" y="0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7" y="17"/>
                  </a:lnTo>
                  <a:lnTo>
                    <a:pt x="14" y="20"/>
                  </a:lnTo>
                  <a:lnTo>
                    <a:pt x="28" y="17"/>
                  </a:lnTo>
                  <a:lnTo>
                    <a:pt x="35" y="14"/>
                  </a:lnTo>
                  <a:lnTo>
                    <a:pt x="38" y="7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1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48" name="Freeform 396"/>
            <p:cNvSpPr>
              <a:spLocks/>
            </p:cNvSpPr>
            <p:nvPr/>
          </p:nvSpPr>
          <p:spPr bwMode="auto">
            <a:xfrm>
              <a:off x="4078288" y="3155950"/>
              <a:ext cx="104775" cy="61913"/>
            </a:xfrm>
            <a:custGeom>
              <a:avLst/>
              <a:gdLst>
                <a:gd name="T0" fmla="*/ 0 w 59"/>
                <a:gd name="T1" fmla="*/ 2147483647 h 35"/>
                <a:gd name="T2" fmla="*/ 2147483647 w 59"/>
                <a:gd name="T3" fmla="*/ 2147483647 h 35"/>
                <a:gd name="T4" fmla="*/ 2147483647 w 59"/>
                <a:gd name="T5" fmla="*/ 2147483647 h 35"/>
                <a:gd name="T6" fmla="*/ 2147483647 w 59"/>
                <a:gd name="T7" fmla="*/ 2147483647 h 35"/>
                <a:gd name="T8" fmla="*/ 2147483647 w 59"/>
                <a:gd name="T9" fmla="*/ 2147483647 h 35"/>
                <a:gd name="T10" fmla="*/ 2147483647 w 59"/>
                <a:gd name="T11" fmla="*/ 2147483647 h 35"/>
                <a:gd name="T12" fmla="*/ 2147483647 w 59"/>
                <a:gd name="T13" fmla="*/ 2147483647 h 35"/>
                <a:gd name="T14" fmla="*/ 2147483647 w 59"/>
                <a:gd name="T15" fmla="*/ 2147483647 h 35"/>
                <a:gd name="T16" fmla="*/ 2147483647 w 59"/>
                <a:gd name="T17" fmla="*/ 0 h 35"/>
                <a:gd name="T18" fmla="*/ 2147483647 w 59"/>
                <a:gd name="T19" fmla="*/ 2147483647 h 35"/>
                <a:gd name="T20" fmla="*/ 2147483647 w 59"/>
                <a:gd name="T21" fmla="*/ 2147483647 h 35"/>
                <a:gd name="T22" fmla="*/ 2147483647 w 59"/>
                <a:gd name="T23" fmla="*/ 2147483647 h 35"/>
                <a:gd name="T24" fmla="*/ 2147483647 w 59"/>
                <a:gd name="T25" fmla="*/ 2147483647 h 35"/>
                <a:gd name="T26" fmla="*/ 2147483647 w 59"/>
                <a:gd name="T27" fmla="*/ 2147483647 h 35"/>
                <a:gd name="T28" fmla="*/ 0 w 59"/>
                <a:gd name="T29" fmla="*/ 2147483647 h 3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9" h="35">
                  <a:moveTo>
                    <a:pt x="0" y="35"/>
                  </a:moveTo>
                  <a:lnTo>
                    <a:pt x="7" y="35"/>
                  </a:lnTo>
                  <a:lnTo>
                    <a:pt x="14" y="35"/>
                  </a:lnTo>
                  <a:lnTo>
                    <a:pt x="24" y="31"/>
                  </a:lnTo>
                  <a:lnTo>
                    <a:pt x="38" y="28"/>
                  </a:lnTo>
                  <a:lnTo>
                    <a:pt x="52" y="18"/>
                  </a:lnTo>
                  <a:lnTo>
                    <a:pt x="59" y="7"/>
                  </a:lnTo>
                  <a:lnTo>
                    <a:pt x="45" y="4"/>
                  </a:lnTo>
                  <a:lnTo>
                    <a:pt x="31" y="0"/>
                  </a:lnTo>
                  <a:lnTo>
                    <a:pt x="17" y="4"/>
                  </a:lnTo>
                  <a:lnTo>
                    <a:pt x="11" y="7"/>
                  </a:lnTo>
                  <a:lnTo>
                    <a:pt x="14" y="14"/>
                  </a:lnTo>
                  <a:lnTo>
                    <a:pt x="17" y="18"/>
                  </a:lnTo>
                  <a:lnTo>
                    <a:pt x="11" y="2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49" name="Freeform 397"/>
            <p:cNvSpPr>
              <a:spLocks/>
            </p:cNvSpPr>
            <p:nvPr/>
          </p:nvSpPr>
          <p:spPr bwMode="auto">
            <a:xfrm>
              <a:off x="4078288" y="3155950"/>
              <a:ext cx="104775" cy="61913"/>
            </a:xfrm>
            <a:custGeom>
              <a:avLst/>
              <a:gdLst>
                <a:gd name="T0" fmla="*/ 0 w 59"/>
                <a:gd name="T1" fmla="*/ 2147483647 h 35"/>
                <a:gd name="T2" fmla="*/ 2147483647 w 59"/>
                <a:gd name="T3" fmla="*/ 2147483647 h 35"/>
                <a:gd name="T4" fmla="*/ 2147483647 w 59"/>
                <a:gd name="T5" fmla="*/ 2147483647 h 35"/>
                <a:gd name="T6" fmla="*/ 2147483647 w 59"/>
                <a:gd name="T7" fmla="*/ 2147483647 h 35"/>
                <a:gd name="T8" fmla="*/ 2147483647 w 59"/>
                <a:gd name="T9" fmla="*/ 2147483647 h 35"/>
                <a:gd name="T10" fmla="*/ 2147483647 w 59"/>
                <a:gd name="T11" fmla="*/ 2147483647 h 35"/>
                <a:gd name="T12" fmla="*/ 2147483647 w 59"/>
                <a:gd name="T13" fmla="*/ 2147483647 h 35"/>
                <a:gd name="T14" fmla="*/ 2147483647 w 59"/>
                <a:gd name="T15" fmla="*/ 2147483647 h 35"/>
                <a:gd name="T16" fmla="*/ 2147483647 w 59"/>
                <a:gd name="T17" fmla="*/ 0 h 35"/>
                <a:gd name="T18" fmla="*/ 2147483647 w 59"/>
                <a:gd name="T19" fmla="*/ 2147483647 h 35"/>
                <a:gd name="T20" fmla="*/ 2147483647 w 59"/>
                <a:gd name="T21" fmla="*/ 2147483647 h 35"/>
                <a:gd name="T22" fmla="*/ 2147483647 w 59"/>
                <a:gd name="T23" fmla="*/ 2147483647 h 35"/>
                <a:gd name="T24" fmla="*/ 2147483647 w 59"/>
                <a:gd name="T25" fmla="*/ 2147483647 h 35"/>
                <a:gd name="T26" fmla="*/ 2147483647 w 59"/>
                <a:gd name="T27" fmla="*/ 2147483647 h 35"/>
                <a:gd name="T28" fmla="*/ 0 w 59"/>
                <a:gd name="T29" fmla="*/ 2147483647 h 35"/>
                <a:gd name="T30" fmla="*/ 0 w 59"/>
                <a:gd name="T31" fmla="*/ 2147483647 h 35"/>
                <a:gd name="T32" fmla="*/ 0 w 59"/>
                <a:gd name="T33" fmla="*/ 2147483647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35">
                  <a:moveTo>
                    <a:pt x="0" y="35"/>
                  </a:moveTo>
                  <a:lnTo>
                    <a:pt x="7" y="35"/>
                  </a:lnTo>
                  <a:lnTo>
                    <a:pt x="14" y="35"/>
                  </a:lnTo>
                  <a:lnTo>
                    <a:pt x="24" y="31"/>
                  </a:lnTo>
                  <a:lnTo>
                    <a:pt x="38" y="28"/>
                  </a:lnTo>
                  <a:lnTo>
                    <a:pt x="52" y="18"/>
                  </a:lnTo>
                  <a:lnTo>
                    <a:pt x="59" y="7"/>
                  </a:lnTo>
                  <a:lnTo>
                    <a:pt x="45" y="4"/>
                  </a:lnTo>
                  <a:lnTo>
                    <a:pt x="31" y="0"/>
                  </a:lnTo>
                  <a:lnTo>
                    <a:pt x="17" y="4"/>
                  </a:lnTo>
                  <a:lnTo>
                    <a:pt x="11" y="7"/>
                  </a:lnTo>
                  <a:lnTo>
                    <a:pt x="14" y="14"/>
                  </a:lnTo>
                  <a:lnTo>
                    <a:pt x="17" y="18"/>
                  </a:lnTo>
                  <a:lnTo>
                    <a:pt x="11" y="25"/>
                  </a:lnTo>
                  <a:lnTo>
                    <a:pt x="0" y="35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50" name="Freeform 398"/>
            <p:cNvSpPr>
              <a:spLocks/>
            </p:cNvSpPr>
            <p:nvPr/>
          </p:nvSpPr>
          <p:spPr bwMode="auto">
            <a:xfrm>
              <a:off x="4108450" y="3071813"/>
              <a:ext cx="119062" cy="53975"/>
            </a:xfrm>
            <a:custGeom>
              <a:avLst/>
              <a:gdLst>
                <a:gd name="T0" fmla="*/ 2147483647 w 66"/>
                <a:gd name="T1" fmla="*/ 2147483647 h 31"/>
                <a:gd name="T2" fmla="*/ 2147483647 w 66"/>
                <a:gd name="T3" fmla="*/ 2147483647 h 31"/>
                <a:gd name="T4" fmla="*/ 2147483647 w 66"/>
                <a:gd name="T5" fmla="*/ 2147483647 h 31"/>
                <a:gd name="T6" fmla="*/ 2147483647 w 66"/>
                <a:gd name="T7" fmla="*/ 2147483647 h 31"/>
                <a:gd name="T8" fmla="*/ 2147483647 w 66"/>
                <a:gd name="T9" fmla="*/ 2147483647 h 31"/>
                <a:gd name="T10" fmla="*/ 2147483647 w 66"/>
                <a:gd name="T11" fmla="*/ 2147483647 h 31"/>
                <a:gd name="T12" fmla="*/ 2147483647 w 66"/>
                <a:gd name="T13" fmla="*/ 2147483647 h 31"/>
                <a:gd name="T14" fmla="*/ 2147483647 w 66"/>
                <a:gd name="T15" fmla="*/ 2147483647 h 31"/>
                <a:gd name="T16" fmla="*/ 2147483647 w 66"/>
                <a:gd name="T17" fmla="*/ 2147483647 h 31"/>
                <a:gd name="T18" fmla="*/ 0 w 66"/>
                <a:gd name="T19" fmla="*/ 2147483647 h 31"/>
                <a:gd name="T20" fmla="*/ 0 w 66"/>
                <a:gd name="T21" fmla="*/ 2147483647 h 31"/>
                <a:gd name="T22" fmla="*/ 2147483647 w 66"/>
                <a:gd name="T23" fmla="*/ 2147483647 h 31"/>
                <a:gd name="T24" fmla="*/ 2147483647 w 66"/>
                <a:gd name="T25" fmla="*/ 2147483647 h 31"/>
                <a:gd name="T26" fmla="*/ 2147483647 w 66"/>
                <a:gd name="T27" fmla="*/ 0 h 31"/>
                <a:gd name="T28" fmla="*/ 2147483647 w 66"/>
                <a:gd name="T29" fmla="*/ 0 h 31"/>
                <a:gd name="T30" fmla="*/ 2147483647 w 66"/>
                <a:gd name="T31" fmla="*/ 2147483647 h 31"/>
                <a:gd name="T32" fmla="*/ 2147483647 w 66"/>
                <a:gd name="T33" fmla="*/ 2147483647 h 31"/>
                <a:gd name="T34" fmla="*/ 2147483647 w 66"/>
                <a:gd name="T35" fmla="*/ 2147483647 h 31"/>
                <a:gd name="T36" fmla="*/ 2147483647 w 66"/>
                <a:gd name="T37" fmla="*/ 2147483647 h 31"/>
                <a:gd name="T38" fmla="*/ 2147483647 w 66"/>
                <a:gd name="T39" fmla="*/ 2147483647 h 31"/>
                <a:gd name="T40" fmla="*/ 2147483647 w 66"/>
                <a:gd name="T41" fmla="*/ 2147483647 h 31"/>
                <a:gd name="T42" fmla="*/ 2147483647 w 66"/>
                <a:gd name="T43" fmla="*/ 2147483647 h 31"/>
                <a:gd name="T44" fmla="*/ 2147483647 w 66"/>
                <a:gd name="T45" fmla="*/ 2147483647 h 31"/>
                <a:gd name="T46" fmla="*/ 2147483647 w 66"/>
                <a:gd name="T47" fmla="*/ 2147483647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6" h="31">
                  <a:moveTo>
                    <a:pt x="42" y="24"/>
                  </a:moveTo>
                  <a:lnTo>
                    <a:pt x="35" y="24"/>
                  </a:lnTo>
                  <a:lnTo>
                    <a:pt x="31" y="24"/>
                  </a:lnTo>
                  <a:lnTo>
                    <a:pt x="21" y="31"/>
                  </a:lnTo>
                  <a:lnTo>
                    <a:pt x="11" y="31"/>
                  </a:lnTo>
                  <a:lnTo>
                    <a:pt x="11" y="24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21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4" y="7"/>
                  </a:lnTo>
                  <a:lnTo>
                    <a:pt x="11" y="4"/>
                  </a:lnTo>
                  <a:lnTo>
                    <a:pt x="18" y="0"/>
                  </a:lnTo>
                  <a:lnTo>
                    <a:pt x="28" y="0"/>
                  </a:lnTo>
                  <a:lnTo>
                    <a:pt x="49" y="7"/>
                  </a:lnTo>
                  <a:lnTo>
                    <a:pt x="66" y="11"/>
                  </a:lnTo>
                  <a:lnTo>
                    <a:pt x="66" y="21"/>
                  </a:lnTo>
                  <a:lnTo>
                    <a:pt x="59" y="24"/>
                  </a:lnTo>
                  <a:lnTo>
                    <a:pt x="52" y="28"/>
                  </a:lnTo>
                  <a:lnTo>
                    <a:pt x="45" y="28"/>
                  </a:lnTo>
                  <a:lnTo>
                    <a:pt x="35" y="24"/>
                  </a:lnTo>
                  <a:lnTo>
                    <a:pt x="38" y="24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51" name="Freeform 399"/>
            <p:cNvSpPr>
              <a:spLocks/>
            </p:cNvSpPr>
            <p:nvPr/>
          </p:nvSpPr>
          <p:spPr bwMode="auto">
            <a:xfrm>
              <a:off x="4108450" y="3071813"/>
              <a:ext cx="119062" cy="53975"/>
            </a:xfrm>
            <a:custGeom>
              <a:avLst/>
              <a:gdLst>
                <a:gd name="T0" fmla="*/ 2147483647 w 66"/>
                <a:gd name="T1" fmla="*/ 2147483647 h 31"/>
                <a:gd name="T2" fmla="*/ 2147483647 w 66"/>
                <a:gd name="T3" fmla="*/ 2147483647 h 31"/>
                <a:gd name="T4" fmla="*/ 2147483647 w 66"/>
                <a:gd name="T5" fmla="*/ 2147483647 h 31"/>
                <a:gd name="T6" fmla="*/ 2147483647 w 66"/>
                <a:gd name="T7" fmla="*/ 2147483647 h 31"/>
                <a:gd name="T8" fmla="*/ 2147483647 w 66"/>
                <a:gd name="T9" fmla="*/ 2147483647 h 31"/>
                <a:gd name="T10" fmla="*/ 2147483647 w 66"/>
                <a:gd name="T11" fmla="*/ 2147483647 h 31"/>
                <a:gd name="T12" fmla="*/ 2147483647 w 66"/>
                <a:gd name="T13" fmla="*/ 2147483647 h 31"/>
                <a:gd name="T14" fmla="*/ 2147483647 w 66"/>
                <a:gd name="T15" fmla="*/ 2147483647 h 31"/>
                <a:gd name="T16" fmla="*/ 2147483647 w 66"/>
                <a:gd name="T17" fmla="*/ 2147483647 h 31"/>
                <a:gd name="T18" fmla="*/ 2147483647 w 66"/>
                <a:gd name="T19" fmla="*/ 2147483647 h 31"/>
                <a:gd name="T20" fmla="*/ 2147483647 w 66"/>
                <a:gd name="T21" fmla="*/ 2147483647 h 31"/>
                <a:gd name="T22" fmla="*/ 0 w 66"/>
                <a:gd name="T23" fmla="*/ 2147483647 h 31"/>
                <a:gd name="T24" fmla="*/ 0 w 66"/>
                <a:gd name="T25" fmla="*/ 2147483647 h 31"/>
                <a:gd name="T26" fmla="*/ 2147483647 w 66"/>
                <a:gd name="T27" fmla="*/ 2147483647 h 31"/>
                <a:gd name="T28" fmla="*/ 2147483647 w 66"/>
                <a:gd name="T29" fmla="*/ 2147483647 h 31"/>
                <a:gd name="T30" fmla="*/ 2147483647 w 66"/>
                <a:gd name="T31" fmla="*/ 0 h 31"/>
                <a:gd name="T32" fmla="*/ 2147483647 w 66"/>
                <a:gd name="T33" fmla="*/ 0 h 31"/>
                <a:gd name="T34" fmla="*/ 2147483647 w 66"/>
                <a:gd name="T35" fmla="*/ 2147483647 h 31"/>
                <a:gd name="T36" fmla="*/ 2147483647 w 66"/>
                <a:gd name="T37" fmla="*/ 2147483647 h 31"/>
                <a:gd name="T38" fmla="*/ 2147483647 w 66"/>
                <a:gd name="T39" fmla="*/ 2147483647 h 31"/>
                <a:gd name="T40" fmla="*/ 2147483647 w 66"/>
                <a:gd name="T41" fmla="*/ 2147483647 h 31"/>
                <a:gd name="T42" fmla="*/ 2147483647 w 66"/>
                <a:gd name="T43" fmla="*/ 2147483647 h 31"/>
                <a:gd name="T44" fmla="*/ 2147483647 w 66"/>
                <a:gd name="T45" fmla="*/ 2147483647 h 31"/>
                <a:gd name="T46" fmla="*/ 2147483647 w 66"/>
                <a:gd name="T47" fmla="*/ 2147483647 h 31"/>
                <a:gd name="T48" fmla="*/ 2147483647 w 66"/>
                <a:gd name="T49" fmla="*/ 2147483647 h 31"/>
                <a:gd name="T50" fmla="*/ 2147483647 w 66"/>
                <a:gd name="T51" fmla="*/ 2147483647 h 31"/>
                <a:gd name="T52" fmla="*/ 2147483647 w 66"/>
                <a:gd name="T53" fmla="*/ 2147483647 h 31"/>
                <a:gd name="T54" fmla="*/ 2147483647 w 66"/>
                <a:gd name="T55" fmla="*/ 2147483647 h 31"/>
                <a:gd name="T56" fmla="*/ 2147483647 w 66"/>
                <a:gd name="T57" fmla="*/ 2147483647 h 31"/>
                <a:gd name="T58" fmla="*/ 2147483647 w 66"/>
                <a:gd name="T59" fmla="*/ 2147483647 h 3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6" h="31">
                  <a:moveTo>
                    <a:pt x="42" y="24"/>
                  </a:moveTo>
                  <a:lnTo>
                    <a:pt x="35" y="24"/>
                  </a:lnTo>
                  <a:lnTo>
                    <a:pt x="31" y="24"/>
                  </a:lnTo>
                  <a:lnTo>
                    <a:pt x="21" y="31"/>
                  </a:lnTo>
                  <a:lnTo>
                    <a:pt x="11" y="31"/>
                  </a:lnTo>
                  <a:lnTo>
                    <a:pt x="11" y="24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21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4" y="7"/>
                  </a:lnTo>
                  <a:lnTo>
                    <a:pt x="11" y="4"/>
                  </a:lnTo>
                  <a:lnTo>
                    <a:pt x="18" y="0"/>
                  </a:lnTo>
                  <a:lnTo>
                    <a:pt x="28" y="0"/>
                  </a:lnTo>
                  <a:lnTo>
                    <a:pt x="49" y="7"/>
                  </a:lnTo>
                  <a:lnTo>
                    <a:pt x="66" y="11"/>
                  </a:lnTo>
                  <a:lnTo>
                    <a:pt x="66" y="21"/>
                  </a:lnTo>
                  <a:lnTo>
                    <a:pt x="59" y="24"/>
                  </a:lnTo>
                  <a:lnTo>
                    <a:pt x="52" y="28"/>
                  </a:lnTo>
                  <a:lnTo>
                    <a:pt x="45" y="28"/>
                  </a:lnTo>
                  <a:lnTo>
                    <a:pt x="35" y="24"/>
                  </a:lnTo>
                  <a:lnTo>
                    <a:pt x="38" y="24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52" name="Freeform 400"/>
            <p:cNvSpPr>
              <a:spLocks/>
            </p:cNvSpPr>
            <p:nvPr/>
          </p:nvSpPr>
          <p:spPr bwMode="auto">
            <a:xfrm>
              <a:off x="3836988" y="3125788"/>
              <a:ext cx="73025" cy="12700"/>
            </a:xfrm>
            <a:custGeom>
              <a:avLst/>
              <a:gdLst>
                <a:gd name="T0" fmla="*/ 0 w 41"/>
                <a:gd name="T1" fmla="*/ 0 h 7"/>
                <a:gd name="T2" fmla="*/ 2147483647 w 41"/>
                <a:gd name="T3" fmla="*/ 2147483647 h 7"/>
                <a:gd name="T4" fmla="*/ 2147483647 w 41"/>
                <a:gd name="T5" fmla="*/ 2147483647 h 7"/>
                <a:gd name="T6" fmla="*/ 2147483647 w 41"/>
                <a:gd name="T7" fmla="*/ 2147483647 h 7"/>
                <a:gd name="T8" fmla="*/ 2147483647 w 41"/>
                <a:gd name="T9" fmla="*/ 0 h 7"/>
                <a:gd name="T10" fmla="*/ 0 w 41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" h="7">
                  <a:moveTo>
                    <a:pt x="0" y="0"/>
                  </a:moveTo>
                  <a:lnTo>
                    <a:pt x="3" y="7"/>
                  </a:lnTo>
                  <a:lnTo>
                    <a:pt x="10" y="7"/>
                  </a:lnTo>
                  <a:lnTo>
                    <a:pt x="41" y="4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53" name="Freeform 401"/>
            <p:cNvSpPr>
              <a:spLocks/>
            </p:cNvSpPr>
            <p:nvPr/>
          </p:nvSpPr>
          <p:spPr bwMode="auto">
            <a:xfrm>
              <a:off x="3836988" y="3125788"/>
              <a:ext cx="73025" cy="12700"/>
            </a:xfrm>
            <a:custGeom>
              <a:avLst/>
              <a:gdLst>
                <a:gd name="T0" fmla="*/ 0 w 41"/>
                <a:gd name="T1" fmla="*/ 0 h 7"/>
                <a:gd name="T2" fmla="*/ 2147483647 w 41"/>
                <a:gd name="T3" fmla="*/ 2147483647 h 7"/>
                <a:gd name="T4" fmla="*/ 2147483647 w 41"/>
                <a:gd name="T5" fmla="*/ 2147483647 h 7"/>
                <a:gd name="T6" fmla="*/ 2147483647 w 41"/>
                <a:gd name="T7" fmla="*/ 2147483647 h 7"/>
                <a:gd name="T8" fmla="*/ 2147483647 w 41"/>
                <a:gd name="T9" fmla="*/ 2147483647 h 7"/>
                <a:gd name="T10" fmla="*/ 2147483647 w 41"/>
                <a:gd name="T11" fmla="*/ 2147483647 h 7"/>
                <a:gd name="T12" fmla="*/ 2147483647 w 41"/>
                <a:gd name="T13" fmla="*/ 0 h 7"/>
                <a:gd name="T14" fmla="*/ 0 w 41"/>
                <a:gd name="T15" fmla="*/ 0 h 7"/>
                <a:gd name="T16" fmla="*/ 0 w 41"/>
                <a:gd name="T17" fmla="*/ 0 h 7"/>
                <a:gd name="T18" fmla="*/ 0 w 41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7">
                  <a:moveTo>
                    <a:pt x="0" y="0"/>
                  </a:moveTo>
                  <a:lnTo>
                    <a:pt x="3" y="7"/>
                  </a:lnTo>
                  <a:lnTo>
                    <a:pt x="10" y="7"/>
                  </a:lnTo>
                  <a:lnTo>
                    <a:pt x="41" y="4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54" name="Freeform 402"/>
            <p:cNvSpPr>
              <a:spLocks/>
            </p:cNvSpPr>
            <p:nvPr/>
          </p:nvSpPr>
          <p:spPr bwMode="auto">
            <a:xfrm>
              <a:off x="3871913" y="3084513"/>
              <a:ext cx="112712" cy="28575"/>
            </a:xfrm>
            <a:custGeom>
              <a:avLst/>
              <a:gdLst>
                <a:gd name="T0" fmla="*/ 0 w 62"/>
                <a:gd name="T1" fmla="*/ 2147483647 h 17"/>
                <a:gd name="T2" fmla="*/ 2147483647 w 62"/>
                <a:gd name="T3" fmla="*/ 2147483647 h 17"/>
                <a:gd name="T4" fmla="*/ 2147483647 w 62"/>
                <a:gd name="T5" fmla="*/ 2147483647 h 17"/>
                <a:gd name="T6" fmla="*/ 2147483647 w 62"/>
                <a:gd name="T7" fmla="*/ 2147483647 h 17"/>
                <a:gd name="T8" fmla="*/ 2147483647 w 62"/>
                <a:gd name="T9" fmla="*/ 2147483647 h 17"/>
                <a:gd name="T10" fmla="*/ 2147483647 w 62"/>
                <a:gd name="T11" fmla="*/ 2147483647 h 17"/>
                <a:gd name="T12" fmla="*/ 2147483647 w 62"/>
                <a:gd name="T13" fmla="*/ 0 h 17"/>
                <a:gd name="T14" fmla="*/ 2147483647 w 62"/>
                <a:gd name="T15" fmla="*/ 0 h 17"/>
                <a:gd name="T16" fmla="*/ 2147483647 w 62"/>
                <a:gd name="T17" fmla="*/ 2147483647 h 17"/>
                <a:gd name="T18" fmla="*/ 0 w 62"/>
                <a:gd name="T19" fmla="*/ 2147483647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17">
                  <a:moveTo>
                    <a:pt x="0" y="14"/>
                  </a:moveTo>
                  <a:lnTo>
                    <a:pt x="18" y="17"/>
                  </a:lnTo>
                  <a:lnTo>
                    <a:pt x="38" y="17"/>
                  </a:lnTo>
                  <a:lnTo>
                    <a:pt x="62" y="14"/>
                  </a:lnTo>
                  <a:lnTo>
                    <a:pt x="52" y="7"/>
                  </a:lnTo>
                  <a:lnTo>
                    <a:pt x="31" y="4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55" name="Freeform 403"/>
            <p:cNvSpPr>
              <a:spLocks/>
            </p:cNvSpPr>
            <p:nvPr/>
          </p:nvSpPr>
          <p:spPr bwMode="auto">
            <a:xfrm>
              <a:off x="3871913" y="3084513"/>
              <a:ext cx="112712" cy="28575"/>
            </a:xfrm>
            <a:custGeom>
              <a:avLst/>
              <a:gdLst>
                <a:gd name="T0" fmla="*/ 0 w 62"/>
                <a:gd name="T1" fmla="*/ 2147483647 h 17"/>
                <a:gd name="T2" fmla="*/ 2147483647 w 62"/>
                <a:gd name="T3" fmla="*/ 2147483647 h 17"/>
                <a:gd name="T4" fmla="*/ 2147483647 w 62"/>
                <a:gd name="T5" fmla="*/ 2147483647 h 17"/>
                <a:gd name="T6" fmla="*/ 2147483647 w 62"/>
                <a:gd name="T7" fmla="*/ 2147483647 h 17"/>
                <a:gd name="T8" fmla="*/ 2147483647 w 62"/>
                <a:gd name="T9" fmla="*/ 2147483647 h 17"/>
                <a:gd name="T10" fmla="*/ 2147483647 w 62"/>
                <a:gd name="T11" fmla="*/ 2147483647 h 17"/>
                <a:gd name="T12" fmla="*/ 2147483647 w 62"/>
                <a:gd name="T13" fmla="*/ 2147483647 h 17"/>
                <a:gd name="T14" fmla="*/ 2147483647 w 62"/>
                <a:gd name="T15" fmla="*/ 2147483647 h 17"/>
                <a:gd name="T16" fmla="*/ 2147483647 w 62"/>
                <a:gd name="T17" fmla="*/ 0 h 17"/>
                <a:gd name="T18" fmla="*/ 2147483647 w 62"/>
                <a:gd name="T19" fmla="*/ 0 h 17"/>
                <a:gd name="T20" fmla="*/ 2147483647 w 62"/>
                <a:gd name="T21" fmla="*/ 2147483647 h 17"/>
                <a:gd name="T22" fmla="*/ 0 w 62"/>
                <a:gd name="T23" fmla="*/ 2147483647 h 17"/>
                <a:gd name="T24" fmla="*/ 0 w 62"/>
                <a:gd name="T25" fmla="*/ 2147483647 h 17"/>
                <a:gd name="T26" fmla="*/ 0 w 62"/>
                <a:gd name="T27" fmla="*/ 2147483647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2" h="17">
                  <a:moveTo>
                    <a:pt x="0" y="14"/>
                  </a:moveTo>
                  <a:lnTo>
                    <a:pt x="18" y="17"/>
                  </a:lnTo>
                  <a:lnTo>
                    <a:pt x="38" y="17"/>
                  </a:lnTo>
                  <a:lnTo>
                    <a:pt x="62" y="14"/>
                  </a:lnTo>
                  <a:lnTo>
                    <a:pt x="52" y="7"/>
                  </a:lnTo>
                  <a:lnTo>
                    <a:pt x="31" y="4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56" name="Freeform 404"/>
            <p:cNvSpPr>
              <a:spLocks/>
            </p:cNvSpPr>
            <p:nvPr/>
          </p:nvSpPr>
          <p:spPr bwMode="auto">
            <a:xfrm>
              <a:off x="2343150" y="3911600"/>
              <a:ext cx="25400" cy="28575"/>
            </a:xfrm>
            <a:custGeom>
              <a:avLst/>
              <a:gdLst>
                <a:gd name="T0" fmla="*/ 2147483647 w 14"/>
                <a:gd name="T1" fmla="*/ 2147483647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0 h 17"/>
                <a:gd name="T10" fmla="*/ 2147483647 w 14"/>
                <a:gd name="T11" fmla="*/ 2147483647 h 17"/>
                <a:gd name="T12" fmla="*/ 0 w 14"/>
                <a:gd name="T13" fmla="*/ 2147483647 h 17"/>
                <a:gd name="T14" fmla="*/ 2147483647 w 14"/>
                <a:gd name="T15" fmla="*/ 2147483647 h 17"/>
                <a:gd name="T16" fmla="*/ 2147483647 w 14"/>
                <a:gd name="T17" fmla="*/ 214748364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17">
                  <a:moveTo>
                    <a:pt x="7" y="17"/>
                  </a:moveTo>
                  <a:lnTo>
                    <a:pt x="14" y="14"/>
                  </a:lnTo>
                  <a:lnTo>
                    <a:pt x="14" y="7"/>
                  </a:lnTo>
                  <a:lnTo>
                    <a:pt x="7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57" name="Freeform 405"/>
            <p:cNvSpPr>
              <a:spLocks/>
            </p:cNvSpPr>
            <p:nvPr/>
          </p:nvSpPr>
          <p:spPr bwMode="auto">
            <a:xfrm>
              <a:off x="2343150" y="3911600"/>
              <a:ext cx="25400" cy="28575"/>
            </a:xfrm>
            <a:custGeom>
              <a:avLst/>
              <a:gdLst>
                <a:gd name="T0" fmla="*/ 2147483647 w 14"/>
                <a:gd name="T1" fmla="*/ 2147483647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0 h 17"/>
                <a:gd name="T10" fmla="*/ 2147483647 w 14"/>
                <a:gd name="T11" fmla="*/ 2147483647 h 17"/>
                <a:gd name="T12" fmla="*/ 0 w 14"/>
                <a:gd name="T13" fmla="*/ 2147483647 h 17"/>
                <a:gd name="T14" fmla="*/ 2147483647 w 14"/>
                <a:gd name="T15" fmla="*/ 2147483647 h 17"/>
                <a:gd name="T16" fmla="*/ 2147483647 w 14"/>
                <a:gd name="T17" fmla="*/ 2147483647 h 17"/>
                <a:gd name="T18" fmla="*/ 2147483647 w 14"/>
                <a:gd name="T19" fmla="*/ 2147483647 h 17"/>
                <a:gd name="T20" fmla="*/ 2147483647 w 14"/>
                <a:gd name="T21" fmla="*/ 2147483647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" h="17">
                  <a:moveTo>
                    <a:pt x="7" y="17"/>
                  </a:moveTo>
                  <a:lnTo>
                    <a:pt x="14" y="14"/>
                  </a:lnTo>
                  <a:lnTo>
                    <a:pt x="14" y="7"/>
                  </a:lnTo>
                  <a:lnTo>
                    <a:pt x="7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7" y="17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58" name="Freeform 406"/>
            <p:cNvSpPr>
              <a:spLocks/>
            </p:cNvSpPr>
            <p:nvPr/>
          </p:nvSpPr>
          <p:spPr bwMode="auto">
            <a:xfrm>
              <a:off x="2336800" y="3856038"/>
              <a:ext cx="44450" cy="38100"/>
            </a:xfrm>
            <a:custGeom>
              <a:avLst/>
              <a:gdLst>
                <a:gd name="T0" fmla="*/ 2147483647 w 24"/>
                <a:gd name="T1" fmla="*/ 0 h 21"/>
                <a:gd name="T2" fmla="*/ 2147483647 w 24"/>
                <a:gd name="T3" fmla="*/ 2147483647 h 21"/>
                <a:gd name="T4" fmla="*/ 0 w 24"/>
                <a:gd name="T5" fmla="*/ 2147483647 h 21"/>
                <a:gd name="T6" fmla="*/ 2147483647 w 24"/>
                <a:gd name="T7" fmla="*/ 2147483647 h 21"/>
                <a:gd name="T8" fmla="*/ 2147483647 w 24"/>
                <a:gd name="T9" fmla="*/ 2147483647 h 21"/>
                <a:gd name="T10" fmla="*/ 2147483647 w 24"/>
                <a:gd name="T11" fmla="*/ 2147483647 h 21"/>
                <a:gd name="T12" fmla="*/ 2147483647 w 24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21">
                  <a:moveTo>
                    <a:pt x="20" y="0"/>
                  </a:moveTo>
                  <a:lnTo>
                    <a:pt x="7" y="10"/>
                  </a:lnTo>
                  <a:lnTo>
                    <a:pt x="0" y="21"/>
                  </a:lnTo>
                  <a:lnTo>
                    <a:pt x="10" y="21"/>
                  </a:lnTo>
                  <a:lnTo>
                    <a:pt x="17" y="14"/>
                  </a:lnTo>
                  <a:lnTo>
                    <a:pt x="24" y="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59" name="Freeform 407"/>
            <p:cNvSpPr>
              <a:spLocks/>
            </p:cNvSpPr>
            <p:nvPr/>
          </p:nvSpPr>
          <p:spPr bwMode="auto">
            <a:xfrm>
              <a:off x="2336800" y="3856038"/>
              <a:ext cx="44450" cy="38100"/>
            </a:xfrm>
            <a:custGeom>
              <a:avLst/>
              <a:gdLst>
                <a:gd name="T0" fmla="*/ 2147483647 w 24"/>
                <a:gd name="T1" fmla="*/ 0 h 21"/>
                <a:gd name="T2" fmla="*/ 2147483647 w 24"/>
                <a:gd name="T3" fmla="*/ 2147483647 h 21"/>
                <a:gd name="T4" fmla="*/ 0 w 24"/>
                <a:gd name="T5" fmla="*/ 2147483647 h 21"/>
                <a:gd name="T6" fmla="*/ 0 w 24"/>
                <a:gd name="T7" fmla="*/ 2147483647 h 21"/>
                <a:gd name="T8" fmla="*/ 2147483647 w 24"/>
                <a:gd name="T9" fmla="*/ 2147483647 h 21"/>
                <a:gd name="T10" fmla="*/ 2147483647 w 24"/>
                <a:gd name="T11" fmla="*/ 2147483647 h 21"/>
                <a:gd name="T12" fmla="*/ 2147483647 w 24"/>
                <a:gd name="T13" fmla="*/ 2147483647 h 21"/>
                <a:gd name="T14" fmla="*/ 2147483647 w 24"/>
                <a:gd name="T15" fmla="*/ 2147483647 h 21"/>
                <a:gd name="T16" fmla="*/ 2147483647 w 24"/>
                <a:gd name="T17" fmla="*/ 2147483647 h 21"/>
                <a:gd name="T18" fmla="*/ 2147483647 w 24"/>
                <a:gd name="T19" fmla="*/ 0 h 21"/>
                <a:gd name="T20" fmla="*/ 2147483647 w 24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" h="21">
                  <a:moveTo>
                    <a:pt x="20" y="0"/>
                  </a:moveTo>
                  <a:lnTo>
                    <a:pt x="7" y="10"/>
                  </a:lnTo>
                  <a:lnTo>
                    <a:pt x="0" y="21"/>
                  </a:lnTo>
                  <a:lnTo>
                    <a:pt x="10" y="21"/>
                  </a:lnTo>
                  <a:lnTo>
                    <a:pt x="17" y="14"/>
                  </a:lnTo>
                  <a:lnTo>
                    <a:pt x="24" y="7"/>
                  </a:lnTo>
                  <a:lnTo>
                    <a:pt x="20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60" name="Line 408"/>
            <p:cNvSpPr>
              <a:spLocks noChangeShapeType="1"/>
            </p:cNvSpPr>
            <p:nvPr/>
          </p:nvSpPr>
          <p:spPr bwMode="auto">
            <a:xfrm>
              <a:off x="2392363" y="3863975"/>
              <a:ext cx="6350" cy="11113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61" name="Freeform 409"/>
            <p:cNvSpPr>
              <a:spLocks/>
            </p:cNvSpPr>
            <p:nvPr/>
          </p:nvSpPr>
          <p:spPr bwMode="auto">
            <a:xfrm>
              <a:off x="2398713" y="3856038"/>
              <a:ext cx="0" cy="19050"/>
            </a:xfrm>
            <a:custGeom>
              <a:avLst/>
              <a:gdLst>
                <a:gd name="T0" fmla="*/ 2147483647 h 10"/>
                <a:gd name="T1" fmla="*/ 2147483647 h 10"/>
                <a:gd name="T2" fmla="*/ 0 h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62" name="Freeform 410"/>
            <p:cNvSpPr>
              <a:spLocks/>
            </p:cNvSpPr>
            <p:nvPr/>
          </p:nvSpPr>
          <p:spPr bwMode="auto">
            <a:xfrm>
              <a:off x="2330450" y="3905250"/>
              <a:ext cx="19050" cy="17463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2147483647 h 10"/>
                <a:gd name="T4" fmla="*/ 0 w 11"/>
                <a:gd name="T5" fmla="*/ 2147483647 h 10"/>
                <a:gd name="T6" fmla="*/ 2147483647 w 11"/>
                <a:gd name="T7" fmla="*/ 2147483647 h 10"/>
                <a:gd name="T8" fmla="*/ 2147483647 w 11"/>
                <a:gd name="T9" fmla="*/ 2147483647 h 10"/>
                <a:gd name="T10" fmla="*/ 2147483647 w 11"/>
                <a:gd name="T11" fmla="*/ 0 h 10"/>
                <a:gd name="T12" fmla="*/ 0 w 11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lnTo>
                    <a:pt x="0" y="7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63" name="Freeform 411"/>
            <p:cNvSpPr>
              <a:spLocks/>
            </p:cNvSpPr>
            <p:nvPr/>
          </p:nvSpPr>
          <p:spPr bwMode="auto">
            <a:xfrm>
              <a:off x="2330450" y="3905250"/>
              <a:ext cx="19050" cy="17463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2147483647 h 10"/>
                <a:gd name="T4" fmla="*/ 0 w 11"/>
                <a:gd name="T5" fmla="*/ 2147483647 h 10"/>
                <a:gd name="T6" fmla="*/ 2147483647 w 11"/>
                <a:gd name="T7" fmla="*/ 2147483647 h 10"/>
                <a:gd name="T8" fmla="*/ 2147483647 w 11"/>
                <a:gd name="T9" fmla="*/ 2147483647 h 10"/>
                <a:gd name="T10" fmla="*/ 2147483647 w 11"/>
                <a:gd name="T11" fmla="*/ 2147483647 h 10"/>
                <a:gd name="T12" fmla="*/ 2147483647 w 11"/>
                <a:gd name="T13" fmla="*/ 0 h 10"/>
                <a:gd name="T14" fmla="*/ 0 w 11"/>
                <a:gd name="T15" fmla="*/ 0 h 10"/>
                <a:gd name="T16" fmla="*/ 0 w 11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lnTo>
                    <a:pt x="0" y="7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64" name="Freeform 412"/>
            <p:cNvSpPr>
              <a:spLocks/>
            </p:cNvSpPr>
            <p:nvPr/>
          </p:nvSpPr>
          <p:spPr bwMode="auto">
            <a:xfrm>
              <a:off x="2362200" y="3935413"/>
              <a:ext cx="30162" cy="47625"/>
            </a:xfrm>
            <a:custGeom>
              <a:avLst/>
              <a:gdLst>
                <a:gd name="T0" fmla="*/ 0 w 17"/>
                <a:gd name="T1" fmla="*/ 2147483647 h 27"/>
                <a:gd name="T2" fmla="*/ 2147483647 w 17"/>
                <a:gd name="T3" fmla="*/ 2147483647 h 27"/>
                <a:gd name="T4" fmla="*/ 2147483647 w 17"/>
                <a:gd name="T5" fmla="*/ 2147483647 h 27"/>
                <a:gd name="T6" fmla="*/ 2147483647 w 17"/>
                <a:gd name="T7" fmla="*/ 2147483647 h 27"/>
                <a:gd name="T8" fmla="*/ 2147483647 w 17"/>
                <a:gd name="T9" fmla="*/ 0 h 27"/>
                <a:gd name="T10" fmla="*/ 2147483647 w 17"/>
                <a:gd name="T11" fmla="*/ 2147483647 h 27"/>
                <a:gd name="T12" fmla="*/ 0 w 17"/>
                <a:gd name="T13" fmla="*/ 2147483647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27">
                  <a:moveTo>
                    <a:pt x="0" y="10"/>
                  </a:moveTo>
                  <a:lnTo>
                    <a:pt x="3" y="21"/>
                  </a:lnTo>
                  <a:lnTo>
                    <a:pt x="6" y="27"/>
                  </a:lnTo>
                  <a:lnTo>
                    <a:pt x="17" y="27"/>
                  </a:lnTo>
                  <a:lnTo>
                    <a:pt x="17" y="0"/>
                  </a:lnTo>
                  <a:lnTo>
                    <a:pt x="3" y="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65" name="Freeform 413"/>
            <p:cNvSpPr>
              <a:spLocks/>
            </p:cNvSpPr>
            <p:nvPr/>
          </p:nvSpPr>
          <p:spPr bwMode="auto">
            <a:xfrm>
              <a:off x="2362200" y="3935413"/>
              <a:ext cx="30162" cy="47625"/>
            </a:xfrm>
            <a:custGeom>
              <a:avLst/>
              <a:gdLst>
                <a:gd name="T0" fmla="*/ 0 w 17"/>
                <a:gd name="T1" fmla="*/ 2147483647 h 27"/>
                <a:gd name="T2" fmla="*/ 2147483647 w 17"/>
                <a:gd name="T3" fmla="*/ 2147483647 h 27"/>
                <a:gd name="T4" fmla="*/ 2147483647 w 17"/>
                <a:gd name="T5" fmla="*/ 2147483647 h 27"/>
                <a:gd name="T6" fmla="*/ 2147483647 w 17"/>
                <a:gd name="T7" fmla="*/ 2147483647 h 27"/>
                <a:gd name="T8" fmla="*/ 2147483647 w 17"/>
                <a:gd name="T9" fmla="*/ 2147483647 h 27"/>
                <a:gd name="T10" fmla="*/ 2147483647 w 17"/>
                <a:gd name="T11" fmla="*/ 0 h 27"/>
                <a:gd name="T12" fmla="*/ 2147483647 w 17"/>
                <a:gd name="T13" fmla="*/ 0 h 27"/>
                <a:gd name="T14" fmla="*/ 2147483647 w 17"/>
                <a:gd name="T15" fmla="*/ 2147483647 h 27"/>
                <a:gd name="T16" fmla="*/ 0 w 17"/>
                <a:gd name="T17" fmla="*/ 2147483647 h 27"/>
                <a:gd name="T18" fmla="*/ 0 w 17"/>
                <a:gd name="T19" fmla="*/ 2147483647 h 27"/>
                <a:gd name="T20" fmla="*/ 0 w 17"/>
                <a:gd name="T21" fmla="*/ 2147483647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27">
                  <a:moveTo>
                    <a:pt x="0" y="10"/>
                  </a:moveTo>
                  <a:lnTo>
                    <a:pt x="3" y="21"/>
                  </a:lnTo>
                  <a:lnTo>
                    <a:pt x="6" y="27"/>
                  </a:lnTo>
                  <a:lnTo>
                    <a:pt x="17" y="27"/>
                  </a:lnTo>
                  <a:lnTo>
                    <a:pt x="17" y="0"/>
                  </a:lnTo>
                  <a:lnTo>
                    <a:pt x="3" y="3"/>
                  </a:lnTo>
                  <a:lnTo>
                    <a:pt x="0" y="1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66" name="Freeform 414"/>
            <p:cNvSpPr>
              <a:spLocks/>
            </p:cNvSpPr>
            <p:nvPr/>
          </p:nvSpPr>
          <p:spPr bwMode="auto">
            <a:xfrm>
              <a:off x="2373313" y="3886200"/>
              <a:ext cx="12700" cy="19050"/>
            </a:xfrm>
            <a:custGeom>
              <a:avLst/>
              <a:gdLst>
                <a:gd name="T0" fmla="*/ 0 w 7"/>
                <a:gd name="T1" fmla="*/ 0 h 11"/>
                <a:gd name="T2" fmla="*/ 0 w 7"/>
                <a:gd name="T3" fmla="*/ 2147483647 h 11"/>
                <a:gd name="T4" fmla="*/ 2147483647 w 7"/>
                <a:gd name="T5" fmla="*/ 2147483647 h 11"/>
                <a:gd name="T6" fmla="*/ 2147483647 w 7"/>
                <a:gd name="T7" fmla="*/ 2147483647 h 11"/>
                <a:gd name="T8" fmla="*/ 2147483647 w 7"/>
                <a:gd name="T9" fmla="*/ 0 h 11"/>
                <a:gd name="T10" fmla="*/ 0 w 7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" h="11">
                  <a:moveTo>
                    <a:pt x="0" y="0"/>
                  </a:moveTo>
                  <a:lnTo>
                    <a:pt x="0" y="11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67" name="Freeform 415"/>
            <p:cNvSpPr>
              <a:spLocks/>
            </p:cNvSpPr>
            <p:nvPr/>
          </p:nvSpPr>
          <p:spPr bwMode="auto">
            <a:xfrm>
              <a:off x="2373313" y="3886200"/>
              <a:ext cx="12700" cy="19050"/>
            </a:xfrm>
            <a:custGeom>
              <a:avLst/>
              <a:gdLst>
                <a:gd name="T0" fmla="*/ 0 w 7"/>
                <a:gd name="T1" fmla="*/ 0 h 11"/>
                <a:gd name="T2" fmla="*/ 0 w 7"/>
                <a:gd name="T3" fmla="*/ 2147483647 h 11"/>
                <a:gd name="T4" fmla="*/ 0 w 7"/>
                <a:gd name="T5" fmla="*/ 2147483647 h 11"/>
                <a:gd name="T6" fmla="*/ 2147483647 w 7"/>
                <a:gd name="T7" fmla="*/ 2147483647 h 11"/>
                <a:gd name="T8" fmla="*/ 2147483647 w 7"/>
                <a:gd name="T9" fmla="*/ 2147483647 h 11"/>
                <a:gd name="T10" fmla="*/ 2147483647 w 7"/>
                <a:gd name="T11" fmla="*/ 2147483647 h 11"/>
                <a:gd name="T12" fmla="*/ 2147483647 w 7"/>
                <a:gd name="T13" fmla="*/ 0 h 11"/>
                <a:gd name="T14" fmla="*/ 0 w 7"/>
                <a:gd name="T15" fmla="*/ 0 h 11"/>
                <a:gd name="T16" fmla="*/ 0 w 7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11">
                  <a:moveTo>
                    <a:pt x="0" y="0"/>
                  </a:moveTo>
                  <a:lnTo>
                    <a:pt x="0" y="11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68" name="Freeform 416"/>
            <p:cNvSpPr>
              <a:spLocks/>
            </p:cNvSpPr>
            <p:nvPr/>
          </p:nvSpPr>
          <p:spPr bwMode="auto">
            <a:xfrm>
              <a:off x="1698625" y="3911600"/>
              <a:ext cx="19050" cy="23813"/>
            </a:xfrm>
            <a:custGeom>
              <a:avLst/>
              <a:gdLst>
                <a:gd name="T0" fmla="*/ 0 w 10"/>
                <a:gd name="T1" fmla="*/ 2147483647 h 14"/>
                <a:gd name="T2" fmla="*/ 0 w 10"/>
                <a:gd name="T3" fmla="*/ 2147483647 h 14"/>
                <a:gd name="T4" fmla="*/ 2147483647 w 10"/>
                <a:gd name="T5" fmla="*/ 2147483647 h 14"/>
                <a:gd name="T6" fmla="*/ 2147483647 w 10"/>
                <a:gd name="T7" fmla="*/ 2147483647 h 14"/>
                <a:gd name="T8" fmla="*/ 2147483647 w 10"/>
                <a:gd name="T9" fmla="*/ 2147483647 h 14"/>
                <a:gd name="T10" fmla="*/ 2147483647 w 10"/>
                <a:gd name="T11" fmla="*/ 0 h 14"/>
                <a:gd name="T12" fmla="*/ 2147483647 w 10"/>
                <a:gd name="T13" fmla="*/ 2147483647 h 14"/>
                <a:gd name="T14" fmla="*/ 0 w 10"/>
                <a:gd name="T15" fmla="*/ 214748364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lnTo>
                    <a:pt x="0" y="14"/>
                  </a:lnTo>
                  <a:lnTo>
                    <a:pt x="7" y="14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69" name="Freeform 417"/>
            <p:cNvSpPr>
              <a:spLocks/>
            </p:cNvSpPr>
            <p:nvPr/>
          </p:nvSpPr>
          <p:spPr bwMode="auto">
            <a:xfrm>
              <a:off x="1698625" y="3911600"/>
              <a:ext cx="19050" cy="23813"/>
            </a:xfrm>
            <a:custGeom>
              <a:avLst/>
              <a:gdLst>
                <a:gd name="T0" fmla="*/ 0 w 10"/>
                <a:gd name="T1" fmla="*/ 2147483647 h 14"/>
                <a:gd name="T2" fmla="*/ 0 w 10"/>
                <a:gd name="T3" fmla="*/ 2147483647 h 14"/>
                <a:gd name="T4" fmla="*/ 0 w 10"/>
                <a:gd name="T5" fmla="*/ 2147483647 h 14"/>
                <a:gd name="T6" fmla="*/ 2147483647 w 10"/>
                <a:gd name="T7" fmla="*/ 2147483647 h 14"/>
                <a:gd name="T8" fmla="*/ 2147483647 w 10"/>
                <a:gd name="T9" fmla="*/ 2147483647 h 14"/>
                <a:gd name="T10" fmla="*/ 2147483647 w 10"/>
                <a:gd name="T11" fmla="*/ 2147483647 h 14"/>
                <a:gd name="T12" fmla="*/ 2147483647 w 10"/>
                <a:gd name="T13" fmla="*/ 0 h 14"/>
                <a:gd name="T14" fmla="*/ 2147483647 w 10"/>
                <a:gd name="T15" fmla="*/ 2147483647 h 14"/>
                <a:gd name="T16" fmla="*/ 0 w 10"/>
                <a:gd name="T17" fmla="*/ 2147483647 h 14"/>
                <a:gd name="T18" fmla="*/ 0 w 10"/>
                <a:gd name="T19" fmla="*/ 2147483647 h 14"/>
                <a:gd name="T20" fmla="*/ 0 w 10"/>
                <a:gd name="T21" fmla="*/ 2147483647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" h="14">
                  <a:moveTo>
                    <a:pt x="0" y="7"/>
                  </a:moveTo>
                  <a:lnTo>
                    <a:pt x="0" y="14"/>
                  </a:lnTo>
                  <a:lnTo>
                    <a:pt x="7" y="14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70" name="Freeform 418"/>
            <p:cNvSpPr>
              <a:spLocks/>
            </p:cNvSpPr>
            <p:nvPr/>
          </p:nvSpPr>
          <p:spPr bwMode="auto">
            <a:xfrm>
              <a:off x="1724025" y="3851275"/>
              <a:ext cx="111125" cy="77788"/>
            </a:xfrm>
            <a:custGeom>
              <a:avLst/>
              <a:gdLst>
                <a:gd name="T0" fmla="*/ 2147483647 w 62"/>
                <a:gd name="T1" fmla="*/ 0 h 44"/>
                <a:gd name="T2" fmla="*/ 2147483647 w 62"/>
                <a:gd name="T3" fmla="*/ 2147483647 h 44"/>
                <a:gd name="T4" fmla="*/ 2147483647 w 62"/>
                <a:gd name="T5" fmla="*/ 2147483647 h 44"/>
                <a:gd name="T6" fmla="*/ 2147483647 w 62"/>
                <a:gd name="T7" fmla="*/ 2147483647 h 44"/>
                <a:gd name="T8" fmla="*/ 2147483647 w 62"/>
                <a:gd name="T9" fmla="*/ 2147483647 h 44"/>
                <a:gd name="T10" fmla="*/ 2147483647 w 62"/>
                <a:gd name="T11" fmla="*/ 2147483647 h 44"/>
                <a:gd name="T12" fmla="*/ 0 w 62"/>
                <a:gd name="T13" fmla="*/ 2147483647 h 44"/>
                <a:gd name="T14" fmla="*/ 0 w 62"/>
                <a:gd name="T15" fmla="*/ 2147483647 h 44"/>
                <a:gd name="T16" fmla="*/ 2147483647 w 62"/>
                <a:gd name="T17" fmla="*/ 2147483647 h 44"/>
                <a:gd name="T18" fmla="*/ 2147483647 w 62"/>
                <a:gd name="T19" fmla="*/ 2147483647 h 44"/>
                <a:gd name="T20" fmla="*/ 2147483647 w 62"/>
                <a:gd name="T21" fmla="*/ 2147483647 h 44"/>
                <a:gd name="T22" fmla="*/ 2147483647 w 62"/>
                <a:gd name="T23" fmla="*/ 2147483647 h 44"/>
                <a:gd name="T24" fmla="*/ 2147483647 w 62"/>
                <a:gd name="T25" fmla="*/ 2147483647 h 44"/>
                <a:gd name="T26" fmla="*/ 2147483647 w 62"/>
                <a:gd name="T27" fmla="*/ 2147483647 h 44"/>
                <a:gd name="T28" fmla="*/ 2147483647 w 62"/>
                <a:gd name="T29" fmla="*/ 2147483647 h 44"/>
                <a:gd name="T30" fmla="*/ 2147483647 w 62"/>
                <a:gd name="T31" fmla="*/ 2147483647 h 44"/>
                <a:gd name="T32" fmla="*/ 2147483647 w 62"/>
                <a:gd name="T33" fmla="*/ 0 h 44"/>
                <a:gd name="T34" fmla="*/ 2147483647 w 62"/>
                <a:gd name="T35" fmla="*/ 2147483647 h 44"/>
                <a:gd name="T36" fmla="*/ 2147483647 w 62"/>
                <a:gd name="T37" fmla="*/ 2147483647 h 44"/>
                <a:gd name="T38" fmla="*/ 2147483647 w 62"/>
                <a:gd name="T39" fmla="*/ 2147483647 h 44"/>
                <a:gd name="T40" fmla="*/ 2147483647 w 62"/>
                <a:gd name="T41" fmla="*/ 0 h 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2" h="44">
                  <a:moveTo>
                    <a:pt x="31" y="0"/>
                  </a:moveTo>
                  <a:lnTo>
                    <a:pt x="31" y="13"/>
                  </a:lnTo>
                  <a:lnTo>
                    <a:pt x="24" y="17"/>
                  </a:lnTo>
                  <a:lnTo>
                    <a:pt x="20" y="17"/>
                  </a:lnTo>
                  <a:lnTo>
                    <a:pt x="13" y="17"/>
                  </a:lnTo>
                  <a:lnTo>
                    <a:pt x="6" y="17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3" y="38"/>
                  </a:lnTo>
                  <a:lnTo>
                    <a:pt x="10" y="41"/>
                  </a:lnTo>
                  <a:lnTo>
                    <a:pt x="13" y="44"/>
                  </a:lnTo>
                  <a:lnTo>
                    <a:pt x="24" y="31"/>
                  </a:lnTo>
                  <a:lnTo>
                    <a:pt x="38" y="20"/>
                  </a:lnTo>
                  <a:lnTo>
                    <a:pt x="51" y="13"/>
                  </a:lnTo>
                  <a:lnTo>
                    <a:pt x="62" y="10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51" y="3"/>
                  </a:lnTo>
                  <a:lnTo>
                    <a:pt x="44" y="7"/>
                  </a:lnTo>
                  <a:lnTo>
                    <a:pt x="38" y="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71" name="Freeform 419"/>
            <p:cNvSpPr>
              <a:spLocks/>
            </p:cNvSpPr>
            <p:nvPr/>
          </p:nvSpPr>
          <p:spPr bwMode="auto">
            <a:xfrm>
              <a:off x="1724025" y="3851275"/>
              <a:ext cx="111125" cy="77788"/>
            </a:xfrm>
            <a:custGeom>
              <a:avLst/>
              <a:gdLst>
                <a:gd name="T0" fmla="*/ 2147483647 w 62"/>
                <a:gd name="T1" fmla="*/ 0 h 44"/>
                <a:gd name="T2" fmla="*/ 2147483647 w 62"/>
                <a:gd name="T3" fmla="*/ 2147483647 h 44"/>
                <a:gd name="T4" fmla="*/ 2147483647 w 62"/>
                <a:gd name="T5" fmla="*/ 2147483647 h 44"/>
                <a:gd name="T6" fmla="*/ 2147483647 w 62"/>
                <a:gd name="T7" fmla="*/ 2147483647 h 44"/>
                <a:gd name="T8" fmla="*/ 2147483647 w 62"/>
                <a:gd name="T9" fmla="*/ 2147483647 h 44"/>
                <a:gd name="T10" fmla="*/ 2147483647 w 62"/>
                <a:gd name="T11" fmla="*/ 2147483647 h 44"/>
                <a:gd name="T12" fmla="*/ 0 w 62"/>
                <a:gd name="T13" fmla="*/ 2147483647 h 44"/>
                <a:gd name="T14" fmla="*/ 0 w 62"/>
                <a:gd name="T15" fmla="*/ 2147483647 h 44"/>
                <a:gd name="T16" fmla="*/ 2147483647 w 62"/>
                <a:gd name="T17" fmla="*/ 2147483647 h 44"/>
                <a:gd name="T18" fmla="*/ 2147483647 w 62"/>
                <a:gd name="T19" fmla="*/ 2147483647 h 44"/>
                <a:gd name="T20" fmla="*/ 2147483647 w 62"/>
                <a:gd name="T21" fmla="*/ 2147483647 h 44"/>
                <a:gd name="T22" fmla="*/ 2147483647 w 62"/>
                <a:gd name="T23" fmla="*/ 2147483647 h 44"/>
                <a:gd name="T24" fmla="*/ 2147483647 w 62"/>
                <a:gd name="T25" fmla="*/ 2147483647 h 44"/>
                <a:gd name="T26" fmla="*/ 2147483647 w 62"/>
                <a:gd name="T27" fmla="*/ 2147483647 h 44"/>
                <a:gd name="T28" fmla="*/ 2147483647 w 62"/>
                <a:gd name="T29" fmla="*/ 2147483647 h 44"/>
                <a:gd name="T30" fmla="*/ 2147483647 w 62"/>
                <a:gd name="T31" fmla="*/ 2147483647 h 44"/>
                <a:gd name="T32" fmla="*/ 2147483647 w 62"/>
                <a:gd name="T33" fmla="*/ 0 h 44"/>
                <a:gd name="T34" fmla="*/ 2147483647 w 62"/>
                <a:gd name="T35" fmla="*/ 2147483647 h 44"/>
                <a:gd name="T36" fmla="*/ 2147483647 w 62"/>
                <a:gd name="T37" fmla="*/ 2147483647 h 44"/>
                <a:gd name="T38" fmla="*/ 2147483647 w 62"/>
                <a:gd name="T39" fmla="*/ 2147483647 h 44"/>
                <a:gd name="T40" fmla="*/ 2147483647 w 62"/>
                <a:gd name="T41" fmla="*/ 0 h 44"/>
                <a:gd name="T42" fmla="*/ 2147483647 w 62"/>
                <a:gd name="T43" fmla="*/ 0 h 44"/>
                <a:gd name="T44" fmla="*/ 2147483647 w 62"/>
                <a:gd name="T45" fmla="*/ 0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2" h="44">
                  <a:moveTo>
                    <a:pt x="31" y="0"/>
                  </a:moveTo>
                  <a:lnTo>
                    <a:pt x="31" y="13"/>
                  </a:lnTo>
                  <a:lnTo>
                    <a:pt x="24" y="17"/>
                  </a:lnTo>
                  <a:lnTo>
                    <a:pt x="20" y="17"/>
                  </a:lnTo>
                  <a:lnTo>
                    <a:pt x="13" y="17"/>
                  </a:lnTo>
                  <a:lnTo>
                    <a:pt x="6" y="17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3" y="38"/>
                  </a:lnTo>
                  <a:lnTo>
                    <a:pt x="10" y="41"/>
                  </a:lnTo>
                  <a:lnTo>
                    <a:pt x="13" y="44"/>
                  </a:lnTo>
                  <a:lnTo>
                    <a:pt x="24" y="31"/>
                  </a:lnTo>
                  <a:lnTo>
                    <a:pt x="38" y="20"/>
                  </a:lnTo>
                  <a:lnTo>
                    <a:pt x="51" y="13"/>
                  </a:lnTo>
                  <a:lnTo>
                    <a:pt x="62" y="10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51" y="3"/>
                  </a:lnTo>
                  <a:lnTo>
                    <a:pt x="44" y="7"/>
                  </a:lnTo>
                  <a:lnTo>
                    <a:pt x="38" y="7"/>
                  </a:lnTo>
                  <a:lnTo>
                    <a:pt x="31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72" name="Freeform 420"/>
            <p:cNvSpPr>
              <a:spLocks/>
            </p:cNvSpPr>
            <p:nvPr/>
          </p:nvSpPr>
          <p:spPr bwMode="auto">
            <a:xfrm>
              <a:off x="3879850" y="5451475"/>
              <a:ext cx="30162" cy="22225"/>
            </a:xfrm>
            <a:custGeom>
              <a:avLst/>
              <a:gdLst>
                <a:gd name="T0" fmla="*/ 0 w 17"/>
                <a:gd name="T1" fmla="*/ 2147483647 h 13"/>
                <a:gd name="T2" fmla="*/ 2147483647 w 17"/>
                <a:gd name="T3" fmla="*/ 2147483647 h 13"/>
                <a:gd name="T4" fmla="*/ 2147483647 w 17"/>
                <a:gd name="T5" fmla="*/ 2147483647 h 13"/>
                <a:gd name="T6" fmla="*/ 2147483647 w 17"/>
                <a:gd name="T7" fmla="*/ 2147483647 h 13"/>
                <a:gd name="T8" fmla="*/ 2147483647 w 17"/>
                <a:gd name="T9" fmla="*/ 0 h 13"/>
                <a:gd name="T10" fmla="*/ 2147483647 w 17"/>
                <a:gd name="T11" fmla="*/ 2147483647 h 13"/>
                <a:gd name="T12" fmla="*/ 2147483647 w 17"/>
                <a:gd name="T13" fmla="*/ 2147483647 h 13"/>
                <a:gd name="T14" fmla="*/ 0 w 17"/>
                <a:gd name="T15" fmla="*/ 2147483647 h 13"/>
                <a:gd name="T16" fmla="*/ 0 w 17"/>
                <a:gd name="T17" fmla="*/ 2147483647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13">
                  <a:moveTo>
                    <a:pt x="0" y="10"/>
                  </a:moveTo>
                  <a:lnTo>
                    <a:pt x="7" y="13"/>
                  </a:lnTo>
                  <a:lnTo>
                    <a:pt x="10" y="10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73" name="Freeform 421"/>
            <p:cNvSpPr>
              <a:spLocks/>
            </p:cNvSpPr>
            <p:nvPr/>
          </p:nvSpPr>
          <p:spPr bwMode="auto">
            <a:xfrm>
              <a:off x="3879850" y="5451475"/>
              <a:ext cx="30162" cy="22225"/>
            </a:xfrm>
            <a:custGeom>
              <a:avLst/>
              <a:gdLst>
                <a:gd name="T0" fmla="*/ 0 w 17"/>
                <a:gd name="T1" fmla="*/ 2147483647 h 13"/>
                <a:gd name="T2" fmla="*/ 2147483647 w 17"/>
                <a:gd name="T3" fmla="*/ 2147483647 h 13"/>
                <a:gd name="T4" fmla="*/ 2147483647 w 17"/>
                <a:gd name="T5" fmla="*/ 2147483647 h 13"/>
                <a:gd name="T6" fmla="*/ 2147483647 w 17"/>
                <a:gd name="T7" fmla="*/ 2147483647 h 13"/>
                <a:gd name="T8" fmla="*/ 2147483647 w 17"/>
                <a:gd name="T9" fmla="*/ 0 h 13"/>
                <a:gd name="T10" fmla="*/ 2147483647 w 17"/>
                <a:gd name="T11" fmla="*/ 2147483647 h 13"/>
                <a:gd name="T12" fmla="*/ 2147483647 w 17"/>
                <a:gd name="T13" fmla="*/ 2147483647 h 13"/>
                <a:gd name="T14" fmla="*/ 0 w 17"/>
                <a:gd name="T15" fmla="*/ 2147483647 h 13"/>
                <a:gd name="T16" fmla="*/ 0 w 17"/>
                <a:gd name="T17" fmla="*/ 2147483647 h 13"/>
                <a:gd name="T18" fmla="*/ 0 w 17"/>
                <a:gd name="T19" fmla="*/ 2147483647 h 13"/>
                <a:gd name="T20" fmla="*/ 0 w 17"/>
                <a:gd name="T21" fmla="*/ 2147483647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13">
                  <a:moveTo>
                    <a:pt x="0" y="10"/>
                  </a:moveTo>
                  <a:lnTo>
                    <a:pt x="7" y="13"/>
                  </a:lnTo>
                  <a:lnTo>
                    <a:pt x="10" y="10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0" y="10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74" name="Freeform 422"/>
            <p:cNvSpPr>
              <a:spLocks/>
            </p:cNvSpPr>
            <p:nvPr/>
          </p:nvSpPr>
          <p:spPr bwMode="auto">
            <a:xfrm>
              <a:off x="4127500" y="5584825"/>
              <a:ext cx="55562" cy="22225"/>
            </a:xfrm>
            <a:custGeom>
              <a:avLst/>
              <a:gdLst>
                <a:gd name="T0" fmla="*/ 0 w 31"/>
                <a:gd name="T1" fmla="*/ 2147483647 h 13"/>
                <a:gd name="T2" fmla="*/ 2147483647 w 31"/>
                <a:gd name="T3" fmla="*/ 2147483647 h 13"/>
                <a:gd name="T4" fmla="*/ 2147483647 w 31"/>
                <a:gd name="T5" fmla="*/ 2147483647 h 13"/>
                <a:gd name="T6" fmla="*/ 2147483647 w 31"/>
                <a:gd name="T7" fmla="*/ 2147483647 h 13"/>
                <a:gd name="T8" fmla="*/ 2147483647 w 31"/>
                <a:gd name="T9" fmla="*/ 2147483647 h 13"/>
                <a:gd name="T10" fmla="*/ 2147483647 w 31"/>
                <a:gd name="T11" fmla="*/ 0 h 13"/>
                <a:gd name="T12" fmla="*/ 2147483647 w 31"/>
                <a:gd name="T13" fmla="*/ 0 h 13"/>
                <a:gd name="T14" fmla="*/ 2147483647 w 31"/>
                <a:gd name="T15" fmla="*/ 0 h 13"/>
                <a:gd name="T16" fmla="*/ 0 w 31"/>
                <a:gd name="T17" fmla="*/ 2147483647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" h="13">
                  <a:moveTo>
                    <a:pt x="0" y="6"/>
                  </a:moveTo>
                  <a:lnTo>
                    <a:pt x="10" y="13"/>
                  </a:lnTo>
                  <a:lnTo>
                    <a:pt x="24" y="13"/>
                  </a:lnTo>
                  <a:lnTo>
                    <a:pt x="27" y="10"/>
                  </a:lnTo>
                  <a:lnTo>
                    <a:pt x="31" y="6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75" name="Freeform 423"/>
            <p:cNvSpPr>
              <a:spLocks/>
            </p:cNvSpPr>
            <p:nvPr/>
          </p:nvSpPr>
          <p:spPr bwMode="auto">
            <a:xfrm>
              <a:off x="4127500" y="5584825"/>
              <a:ext cx="55562" cy="22225"/>
            </a:xfrm>
            <a:custGeom>
              <a:avLst/>
              <a:gdLst>
                <a:gd name="T0" fmla="*/ 0 w 31"/>
                <a:gd name="T1" fmla="*/ 2147483647 h 13"/>
                <a:gd name="T2" fmla="*/ 2147483647 w 31"/>
                <a:gd name="T3" fmla="*/ 2147483647 h 13"/>
                <a:gd name="T4" fmla="*/ 2147483647 w 31"/>
                <a:gd name="T5" fmla="*/ 2147483647 h 13"/>
                <a:gd name="T6" fmla="*/ 2147483647 w 31"/>
                <a:gd name="T7" fmla="*/ 2147483647 h 13"/>
                <a:gd name="T8" fmla="*/ 2147483647 w 31"/>
                <a:gd name="T9" fmla="*/ 2147483647 h 13"/>
                <a:gd name="T10" fmla="*/ 2147483647 w 31"/>
                <a:gd name="T11" fmla="*/ 0 h 13"/>
                <a:gd name="T12" fmla="*/ 2147483647 w 31"/>
                <a:gd name="T13" fmla="*/ 0 h 13"/>
                <a:gd name="T14" fmla="*/ 2147483647 w 31"/>
                <a:gd name="T15" fmla="*/ 0 h 13"/>
                <a:gd name="T16" fmla="*/ 0 w 31"/>
                <a:gd name="T17" fmla="*/ 2147483647 h 13"/>
                <a:gd name="T18" fmla="*/ 0 w 31"/>
                <a:gd name="T19" fmla="*/ 2147483647 h 13"/>
                <a:gd name="T20" fmla="*/ 0 w 31"/>
                <a:gd name="T21" fmla="*/ 2147483647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" h="13">
                  <a:moveTo>
                    <a:pt x="0" y="6"/>
                  </a:moveTo>
                  <a:lnTo>
                    <a:pt x="10" y="13"/>
                  </a:lnTo>
                  <a:lnTo>
                    <a:pt x="24" y="13"/>
                  </a:lnTo>
                  <a:lnTo>
                    <a:pt x="27" y="10"/>
                  </a:lnTo>
                  <a:lnTo>
                    <a:pt x="31" y="6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0" y="6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76" name="Freeform 424"/>
            <p:cNvSpPr>
              <a:spLocks/>
            </p:cNvSpPr>
            <p:nvPr/>
          </p:nvSpPr>
          <p:spPr bwMode="auto">
            <a:xfrm>
              <a:off x="4227513" y="5589588"/>
              <a:ext cx="0" cy="12700"/>
            </a:xfrm>
            <a:custGeom>
              <a:avLst/>
              <a:gdLst>
                <a:gd name="T0" fmla="*/ 0 h 7"/>
                <a:gd name="T1" fmla="*/ 2147483647 h 7"/>
                <a:gd name="T2" fmla="*/ 2147483647 h 7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3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77" name="Freeform 425"/>
            <p:cNvSpPr>
              <a:spLocks/>
            </p:cNvSpPr>
            <p:nvPr/>
          </p:nvSpPr>
          <p:spPr bwMode="auto">
            <a:xfrm>
              <a:off x="4244975" y="5594350"/>
              <a:ext cx="12700" cy="0"/>
            </a:xfrm>
            <a:custGeom>
              <a:avLst/>
              <a:gdLst>
                <a:gd name="T0" fmla="*/ 0 w 7"/>
                <a:gd name="T1" fmla="*/ 0 w 7"/>
                <a:gd name="T2" fmla="*/ 2147483647 w 7"/>
                <a:gd name="T3" fmla="*/ 2147483647 w 7"/>
                <a:gd name="T4" fmla="*/ 0 w 7"/>
                <a:gd name="T5" fmla="*/ 0 w 7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6">
                  <a:pos x="T0" y="0"/>
                </a:cxn>
                <a:cxn ang="T7">
                  <a:pos x="T1" y="0"/>
                </a:cxn>
                <a:cxn ang="T8">
                  <a:pos x="T2" y="0"/>
                </a:cxn>
                <a:cxn ang="T9">
                  <a:pos x="T3" y="0"/>
                </a:cxn>
                <a:cxn ang="T10">
                  <a:pos x="T4" y="0"/>
                </a:cxn>
                <a:cxn ang="T11">
                  <a:pos x="T5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78" name="Freeform 426"/>
            <p:cNvSpPr>
              <a:spLocks/>
            </p:cNvSpPr>
            <p:nvPr/>
          </p:nvSpPr>
          <p:spPr bwMode="auto">
            <a:xfrm>
              <a:off x="4264025" y="5584825"/>
              <a:ext cx="11112" cy="4763"/>
            </a:xfrm>
            <a:custGeom>
              <a:avLst/>
              <a:gdLst>
                <a:gd name="T0" fmla="*/ 0 w 6"/>
                <a:gd name="T1" fmla="*/ 2147483647 h 3"/>
                <a:gd name="T2" fmla="*/ 2147483647 w 6"/>
                <a:gd name="T3" fmla="*/ 0 h 3"/>
                <a:gd name="T4" fmla="*/ 0 w 6"/>
                <a:gd name="T5" fmla="*/ 2147483647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79" name="Freeform 427"/>
            <p:cNvSpPr>
              <a:spLocks/>
            </p:cNvSpPr>
            <p:nvPr/>
          </p:nvSpPr>
          <p:spPr bwMode="auto">
            <a:xfrm>
              <a:off x="4264025" y="5584825"/>
              <a:ext cx="11112" cy="4763"/>
            </a:xfrm>
            <a:custGeom>
              <a:avLst/>
              <a:gdLst>
                <a:gd name="T0" fmla="*/ 0 w 6"/>
                <a:gd name="T1" fmla="*/ 2147483647 h 3"/>
                <a:gd name="T2" fmla="*/ 2147483647 w 6"/>
                <a:gd name="T3" fmla="*/ 0 h 3"/>
                <a:gd name="T4" fmla="*/ 0 w 6"/>
                <a:gd name="T5" fmla="*/ 2147483647 h 3"/>
                <a:gd name="T6" fmla="*/ 0 w 6"/>
                <a:gd name="T7" fmla="*/ 2147483647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80" name="Freeform 428"/>
            <p:cNvSpPr>
              <a:spLocks/>
            </p:cNvSpPr>
            <p:nvPr/>
          </p:nvSpPr>
          <p:spPr bwMode="auto">
            <a:xfrm>
              <a:off x="4232275" y="5572125"/>
              <a:ext cx="19050" cy="4763"/>
            </a:xfrm>
            <a:custGeom>
              <a:avLst/>
              <a:gdLst>
                <a:gd name="T0" fmla="*/ 0 w 11"/>
                <a:gd name="T1" fmla="*/ 0 h 3"/>
                <a:gd name="T2" fmla="*/ 2147483647 w 11"/>
                <a:gd name="T3" fmla="*/ 2147483647 h 3"/>
                <a:gd name="T4" fmla="*/ 2147483647 w 11"/>
                <a:gd name="T5" fmla="*/ 0 h 3"/>
                <a:gd name="T6" fmla="*/ 0 w 1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4" y="3"/>
                  </a:lnTo>
                  <a:lnTo>
                    <a:pt x="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81" name="Freeform 429"/>
            <p:cNvSpPr>
              <a:spLocks/>
            </p:cNvSpPr>
            <p:nvPr/>
          </p:nvSpPr>
          <p:spPr bwMode="auto">
            <a:xfrm>
              <a:off x="4232275" y="5572125"/>
              <a:ext cx="19050" cy="4763"/>
            </a:xfrm>
            <a:custGeom>
              <a:avLst/>
              <a:gdLst>
                <a:gd name="T0" fmla="*/ 0 w 11"/>
                <a:gd name="T1" fmla="*/ 0 h 3"/>
                <a:gd name="T2" fmla="*/ 2147483647 w 11"/>
                <a:gd name="T3" fmla="*/ 2147483647 h 3"/>
                <a:gd name="T4" fmla="*/ 2147483647 w 11"/>
                <a:gd name="T5" fmla="*/ 0 h 3"/>
                <a:gd name="T6" fmla="*/ 2147483647 w 11"/>
                <a:gd name="T7" fmla="*/ 0 h 3"/>
                <a:gd name="T8" fmla="*/ 0 w 11"/>
                <a:gd name="T9" fmla="*/ 0 h 3"/>
                <a:gd name="T10" fmla="*/ 0 w 11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4" y="3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82" name="Freeform 430"/>
            <p:cNvSpPr>
              <a:spLocks/>
            </p:cNvSpPr>
            <p:nvPr/>
          </p:nvSpPr>
          <p:spPr bwMode="auto">
            <a:xfrm>
              <a:off x="4313238" y="5614988"/>
              <a:ext cx="17462" cy="4763"/>
            </a:xfrm>
            <a:custGeom>
              <a:avLst/>
              <a:gdLst>
                <a:gd name="T0" fmla="*/ 0 w 10"/>
                <a:gd name="T1" fmla="*/ 0 h 3"/>
                <a:gd name="T2" fmla="*/ 2147483647 w 10"/>
                <a:gd name="T3" fmla="*/ 0 h 3"/>
                <a:gd name="T4" fmla="*/ 2147483647 w 10"/>
                <a:gd name="T5" fmla="*/ 2147483647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3">
                  <a:moveTo>
                    <a:pt x="0" y="0"/>
                  </a:moveTo>
                  <a:lnTo>
                    <a:pt x="7" y="0"/>
                  </a:lnTo>
                  <a:lnTo>
                    <a:pt x="10" y="3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83" name="Freeform 431"/>
            <p:cNvSpPr>
              <a:spLocks/>
            </p:cNvSpPr>
            <p:nvPr/>
          </p:nvSpPr>
          <p:spPr bwMode="auto">
            <a:xfrm>
              <a:off x="4325938" y="5607050"/>
              <a:ext cx="4762" cy="12700"/>
            </a:xfrm>
            <a:custGeom>
              <a:avLst/>
              <a:gdLst>
                <a:gd name="T0" fmla="*/ 2147483647 w 3"/>
                <a:gd name="T1" fmla="*/ 2147483647 h 7"/>
                <a:gd name="T2" fmla="*/ 0 w 3"/>
                <a:gd name="T3" fmla="*/ 0 h 7"/>
                <a:gd name="T4" fmla="*/ 0 w 3"/>
                <a:gd name="T5" fmla="*/ 0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84" name="Line 432"/>
            <p:cNvSpPr>
              <a:spLocks noChangeShapeType="1"/>
            </p:cNvSpPr>
            <p:nvPr/>
          </p:nvSpPr>
          <p:spPr bwMode="auto">
            <a:xfrm flipH="1">
              <a:off x="4325938" y="5638800"/>
              <a:ext cx="4762" cy="17463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85" name="Freeform 433"/>
            <p:cNvSpPr>
              <a:spLocks/>
            </p:cNvSpPr>
            <p:nvPr/>
          </p:nvSpPr>
          <p:spPr bwMode="auto">
            <a:xfrm>
              <a:off x="4325938" y="5632450"/>
              <a:ext cx="12700" cy="23813"/>
            </a:xfrm>
            <a:custGeom>
              <a:avLst/>
              <a:gdLst>
                <a:gd name="T0" fmla="*/ 0 w 7"/>
                <a:gd name="T1" fmla="*/ 2147483647 h 14"/>
                <a:gd name="T2" fmla="*/ 2147483647 w 7"/>
                <a:gd name="T3" fmla="*/ 2147483647 h 14"/>
                <a:gd name="T4" fmla="*/ 2147483647 w 7"/>
                <a:gd name="T5" fmla="*/ 0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4">
                  <a:moveTo>
                    <a:pt x="0" y="14"/>
                  </a:moveTo>
                  <a:lnTo>
                    <a:pt x="3" y="7"/>
                  </a:lnTo>
                  <a:lnTo>
                    <a:pt x="7" y="0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86" name="Freeform 434"/>
            <p:cNvSpPr>
              <a:spLocks/>
            </p:cNvSpPr>
            <p:nvPr/>
          </p:nvSpPr>
          <p:spPr bwMode="auto">
            <a:xfrm>
              <a:off x="4338638" y="5668963"/>
              <a:ext cx="17462" cy="23813"/>
            </a:xfrm>
            <a:custGeom>
              <a:avLst/>
              <a:gdLst>
                <a:gd name="T0" fmla="*/ 2147483647 w 10"/>
                <a:gd name="T1" fmla="*/ 2147483647 h 14"/>
                <a:gd name="T2" fmla="*/ 0 w 10"/>
                <a:gd name="T3" fmla="*/ 2147483647 h 14"/>
                <a:gd name="T4" fmla="*/ 2147483647 w 10"/>
                <a:gd name="T5" fmla="*/ 2147483647 h 14"/>
                <a:gd name="T6" fmla="*/ 2147483647 w 10"/>
                <a:gd name="T7" fmla="*/ 2147483647 h 14"/>
                <a:gd name="T8" fmla="*/ 2147483647 w 10"/>
                <a:gd name="T9" fmla="*/ 0 h 14"/>
                <a:gd name="T10" fmla="*/ 2147483647 w 10"/>
                <a:gd name="T11" fmla="*/ 0 h 14"/>
                <a:gd name="T12" fmla="*/ 2147483647 w 10"/>
                <a:gd name="T13" fmla="*/ 2147483647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14">
                  <a:moveTo>
                    <a:pt x="3" y="3"/>
                  </a:moveTo>
                  <a:lnTo>
                    <a:pt x="0" y="10"/>
                  </a:lnTo>
                  <a:lnTo>
                    <a:pt x="3" y="10"/>
                  </a:lnTo>
                  <a:lnTo>
                    <a:pt x="10" y="14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87" name="Freeform 435"/>
            <p:cNvSpPr>
              <a:spLocks/>
            </p:cNvSpPr>
            <p:nvPr/>
          </p:nvSpPr>
          <p:spPr bwMode="auto">
            <a:xfrm>
              <a:off x="4338638" y="5668963"/>
              <a:ext cx="17462" cy="23813"/>
            </a:xfrm>
            <a:custGeom>
              <a:avLst/>
              <a:gdLst>
                <a:gd name="T0" fmla="*/ 2147483647 w 10"/>
                <a:gd name="T1" fmla="*/ 2147483647 h 14"/>
                <a:gd name="T2" fmla="*/ 0 w 10"/>
                <a:gd name="T3" fmla="*/ 2147483647 h 14"/>
                <a:gd name="T4" fmla="*/ 0 w 10"/>
                <a:gd name="T5" fmla="*/ 2147483647 h 14"/>
                <a:gd name="T6" fmla="*/ 2147483647 w 10"/>
                <a:gd name="T7" fmla="*/ 2147483647 h 14"/>
                <a:gd name="T8" fmla="*/ 2147483647 w 10"/>
                <a:gd name="T9" fmla="*/ 2147483647 h 14"/>
                <a:gd name="T10" fmla="*/ 2147483647 w 10"/>
                <a:gd name="T11" fmla="*/ 2147483647 h 14"/>
                <a:gd name="T12" fmla="*/ 2147483647 w 10"/>
                <a:gd name="T13" fmla="*/ 0 h 14"/>
                <a:gd name="T14" fmla="*/ 2147483647 w 10"/>
                <a:gd name="T15" fmla="*/ 0 h 14"/>
                <a:gd name="T16" fmla="*/ 2147483647 w 10"/>
                <a:gd name="T17" fmla="*/ 2147483647 h 14"/>
                <a:gd name="T18" fmla="*/ 2147483647 w 10"/>
                <a:gd name="T19" fmla="*/ 2147483647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" h="14">
                  <a:moveTo>
                    <a:pt x="3" y="3"/>
                  </a:moveTo>
                  <a:lnTo>
                    <a:pt x="0" y="10"/>
                  </a:lnTo>
                  <a:lnTo>
                    <a:pt x="3" y="10"/>
                  </a:lnTo>
                  <a:lnTo>
                    <a:pt x="10" y="14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3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88" name="Freeform 436"/>
            <p:cNvSpPr>
              <a:spLocks/>
            </p:cNvSpPr>
            <p:nvPr/>
          </p:nvSpPr>
          <p:spPr bwMode="auto">
            <a:xfrm>
              <a:off x="4343400" y="5735638"/>
              <a:ext cx="25400" cy="17463"/>
            </a:xfrm>
            <a:custGeom>
              <a:avLst/>
              <a:gdLst>
                <a:gd name="T0" fmla="*/ 0 w 14"/>
                <a:gd name="T1" fmla="*/ 0 h 10"/>
                <a:gd name="T2" fmla="*/ 2147483647 w 14"/>
                <a:gd name="T3" fmla="*/ 2147483647 h 10"/>
                <a:gd name="T4" fmla="*/ 2147483647 w 14"/>
                <a:gd name="T5" fmla="*/ 2147483647 h 10"/>
                <a:gd name="T6" fmla="*/ 2147483647 w 14"/>
                <a:gd name="T7" fmla="*/ 2147483647 h 10"/>
                <a:gd name="T8" fmla="*/ 2147483647 w 14"/>
                <a:gd name="T9" fmla="*/ 2147483647 h 10"/>
                <a:gd name="T10" fmla="*/ 2147483647 w 14"/>
                <a:gd name="T11" fmla="*/ 0 h 10"/>
                <a:gd name="T12" fmla="*/ 2147483647 w 14"/>
                <a:gd name="T13" fmla="*/ 0 h 10"/>
                <a:gd name="T14" fmla="*/ 0 w 14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89" name="Freeform 437"/>
            <p:cNvSpPr>
              <a:spLocks/>
            </p:cNvSpPr>
            <p:nvPr/>
          </p:nvSpPr>
          <p:spPr bwMode="auto">
            <a:xfrm>
              <a:off x="4343400" y="5735638"/>
              <a:ext cx="25400" cy="17463"/>
            </a:xfrm>
            <a:custGeom>
              <a:avLst/>
              <a:gdLst>
                <a:gd name="T0" fmla="*/ 0 w 14"/>
                <a:gd name="T1" fmla="*/ 0 h 10"/>
                <a:gd name="T2" fmla="*/ 2147483647 w 14"/>
                <a:gd name="T3" fmla="*/ 2147483647 h 10"/>
                <a:gd name="T4" fmla="*/ 2147483647 w 14"/>
                <a:gd name="T5" fmla="*/ 2147483647 h 10"/>
                <a:gd name="T6" fmla="*/ 2147483647 w 14"/>
                <a:gd name="T7" fmla="*/ 2147483647 h 10"/>
                <a:gd name="T8" fmla="*/ 2147483647 w 14"/>
                <a:gd name="T9" fmla="*/ 2147483647 h 10"/>
                <a:gd name="T10" fmla="*/ 2147483647 w 14"/>
                <a:gd name="T11" fmla="*/ 2147483647 h 10"/>
                <a:gd name="T12" fmla="*/ 2147483647 w 14"/>
                <a:gd name="T13" fmla="*/ 0 h 10"/>
                <a:gd name="T14" fmla="*/ 2147483647 w 14"/>
                <a:gd name="T15" fmla="*/ 0 h 10"/>
                <a:gd name="T16" fmla="*/ 2147483647 w 14"/>
                <a:gd name="T17" fmla="*/ 0 h 10"/>
                <a:gd name="T18" fmla="*/ 0 w 14"/>
                <a:gd name="T19" fmla="*/ 0 h 10"/>
                <a:gd name="T20" fmla="*/ 0 w 14"/>
                <a:gd name="T21" fmla="*/ 0 h 10"/>
                <a:gd name="T22" fmla="*/ 0 w 14"/>
                <a:gd name="T23" fmla="*/ 0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90" name="Freeform 438"/>
            <p:cNvSpPr>
              <a:spLocks/>
            </p:cNvSpPr>
            <p:nvPr/>
          </p:nvSpPr>
          <p:spPr bwMode="auto">
            <a:xfrm>
              <a:off x="4356100" y="5776913"/>
              <a:ext cx="7937" cy="17463"/>
            </a:xfrm>
            <a:custGeom>
              <a:avLst/>
              <a:gdLst>
                <a:gd name="T0" fmla="*/ 0 w 4"/>
                <a:gd name="T1" fmla="*/ 2147483647 h 10"/>
                <a:gd name="T2" fmla="*/ 2147483647 w 4"/>
                <a:gd name="T3" fmla="*/ 2147483647 h 10"/>
                <a:gd name="T4" fmla="*/ 2147483647 w 4"/>
                <a:gd name="T5" fmla="*/ 0 h 10"/>
                <a:gd name="T6" fmla="*/ 0 w 4"/>
                <a:gd name="T7" fmla="*/ 2147483647 h 10"/>
                <a:gd name="T8" fmla="*/ 0 w 4"/>
                <a:gd name="T9" fmla="*/ 2147483647 h 10"/>
                <a:gd name="T10" fmla="*/ 0 w 4"/>
                <a:gd name="T11" fmla="*/ 2147483647 h 10"/>
                <a:gd name="T12" fmla="*/ 0 w 4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" h="10">
                  <a:moveTo>
                    <a:pt x="0" y="10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10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91" name="Freeform 439"/>
            <p:cNvSpPr>
              <a:spLocks/>
            </p:cNvSpPr>
            <p:nvPr/>
          </p:nvSpPr>
          <p:spPr bwMode="auto">
            <a:xfrm>
              <a:off x="4338638" y="3646488"/>
              <a:ext cx="25400" cy="17463"/>
            </a:xfrm>
            <a:custGeom>
              <a:avLst/>
              <a:gdLst>
                <a:gd name="T0" fmla="*/ 0 w 14"/>
                <a:gd name="T1" fmla="*/ 0 h 10"/>
                <a:gd name="T2" fmla="*/ 2147483647 w 14"/>
                <a:gd name="T3" fmla="*/ 2147483647 h 10"/>
                <a:gd name="T4" fmla="*/ 2147483647 w 14"/>
                <a:gd name="T5" fmla="*/ 2147483647 h 10"/>
                <a:gd name="T6" fmla="*/ 2147483647 w 14"/>
                <a:gd name="T7" fmla="*/ 0 h 10"/>
                <a:gd name="T8" fmla="*/ 2147483647 w 14"/>
                <a:gd name="T9" fmla="*/ 0 h 10"/>
                <a:gd name="T10" fmla="*/ 0 w 14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7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92" name="Freeform 440"/>
            <p:cNvSpPr>
              <a:spLocks/>
            </p:cNvSpPr>
            <p:nvPr/>
          </p:nvSpPr>
          <p:spPr bwMode="auto">
            <a:xfrm>
              <a:off x="4338638" y="3646488"/>
              <a:ext cx="25400" cy="17463"/>
            </a:xfrm>
            <a:custGeom>
              <a:avLst/>
              <a:gdLst>
                <a:gd name="T0" fmla="*/ 0 w 14"/>
                <a:gd name="T1" fmla="*/ 0 h 10"/>
                <a:gd name="T2" fmla="*/ 2147483647 w 14"/>
                <a:gd name="T3" fmla="*/ 2147483647 h 10"/>
                <a:gd name="T4" fmla="*/ 2147483647 w 14"/>
                <a:gd name="T5" fmla="*/ 2147483647 h 10"/>
                <a:gd name="T6" fmla="*/ 2147483647 w 14"/>
                <a:gd name="T7" fmla="*/ 2147483647 h 10"/>
                <a:gd name="T8" fmla="*/ 2147483647 w 14"/>
                <a:gd name="T9" fmla="*/ 0 h 10"/>
                <a:gd name="T10" fmla="*/ 2147483647 w 14"/>
                <a:gd name="T11" fmla="*/ 0 h 10"/>
                <a:gd name="T12" fmla="*/ 2147483647 w 14"/>
                <a:gd name="T13" fmla="*/ 0 h 10"/>
                <a:gd name="T14" fmla="*/ 0 w 14"/>
                <a:gd name="T15" fmla="*/ 0 h 10"/>
                <a:gd name="T16" fmla="*/ 0 w 14"/>
                <a:gd name="T17" fmla="*/ 0 h 10"/>
                <a:gd name="T18" fmla="*/ 0 w 14"/>
                <a:gd name="T19" fmla="*/ 0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7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93" name="Freeform 441"/>
            <p:cNvSpPr>
              <a:spLocks/>
            </p:cNvSpPr>
            <p:nvPr/>
          </p:nvSpPr>
          <p:spPr bwMode="auto">
            <a:xfrm>
              <a:off x="4591050" y="4327525"/>
              <a:ext cx="31750" cy="47625"/>
            </a:xfrm>
            <a:custGeom>
              <a:avLst/>
              <a:gdLst>
                <a:gd name="T0" fmla="*/ 0 w 17"/>
                <a:gd name="T1" fmla="*/ 2147483647 h 27"/>
                <a:gd name="T2" fmla="*/ 2147483647 w 17"/>
                <a:gd name="T3" fmla="*/ 2147483647 h 27"/>
                <a:gd name="T4" fmla="*/ 2147483647 w 17"/>
                <a:gd name="T5" fmla="*/ 2147483647 h 27"/>
                <a:gd name="T6" fmla="*/ 2147483647 w 17"/>
                <a:gd name="T7" fmla="*/ 2147483647 h 27"/>
                <a:gd name="T8" fmla="*/ 2147483647 w 17"/>
                <a:gd name="T9" fmla="*/ 0 h 27"/>
                <a:gd name="T10" fmla="*/ 2147483647 w 17"/>
                <a:gd name="T11" fmla="*/ 2147483647 h 27"/>
                <a:gd name="T12" fmla="*/ 2147483647 w 17"/>
                <a:gd name="T13" fmla="*/ 2147483647 h 27"/>
                <a:gd name="T14" fmla="*/ 0 w 17"/>
                <a:gd name="T15" fmla="*/ 2147483647 h 27"/>
                <a:gd name="T16" fmla="*/ 0 w 17"/>
                <a:gd name="T17" fmla="*/ 2147483647 h 27"/>
                <a:gd name="T18" fmla="*/ 0 w 17"/>
                <a:gd name="T19" fmla="*/ 2147483647 h 27"/>
                <a:gd name="T20" fmla="*/ 0 w 17"/>
                <a:gd name="T21" fmla="*/ 2147483647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27">
                  <a:moveTo>
                    <a:pt x="0" y="27"/>
                  </a:moveTo>
                  <a:lnTo>
                    <a:pt x="7" y="21"/>
                  </a:lnTo>
                  <a:lnTo>
                    <a:pt x="14" y="14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7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94" name="Freeform 442"/>
            <p:cNvSpPr>
              <a:spLocks/>
            </p:cNvSpPr>
            <p:nvPr/>
          </p:nvSpPr>
          <p:spPr bwMode="auto">
            <a:xfrm>
              <a:off x="4591050" y="4327525"/>
              <a:ext cx="31750" cy="47625"/>
            </a:xfrm>
            <a:custGeom>
              <a:avLst/>
              <a:gdLst>
                <a:gd name="T0" fmla="*/ 0 w 17"/>
                <a:gd name="T1" fmla="*/ 2147483647 h 27"/>
                <a:gd name="T2" fmla="*/ 2147483647 w 17"/>
                <a:gd name="T3" fmla="*/ 2147483647 h 27"/>
                <a:gd name="T4" fmla="*/ 2147483647 w 17"/>
                <a:gd name="T5" fmla="*/ 2147483647 h 27"/>
                <a:gd name="T6" fmla="*/ 2147483647 w 17"/>
                <a:gd name="T7" fmla="*/ 2147483647 h 27"/>
                <a:gd name="T8" fmla="*/ 2147483647 w 17"/>
                <a:gd name="T9" fmla="*/ 0 h 27"/>
                <a:gd name="T10" fmla="*/ 2147483647 w 17"/>
                <a:gd name="T11" fmla="*/ 2147483647 h 27"/>
                <a:gd name="T12" fmla="*/ 2147483647 w 17"/>
                <a:gd name="T13" fmla="*/ 2147483647 h 27"/>
                <a:gd name="T14" fmla="*/ 0 w 17"/>
                <a:gd name="T15" fmla="*/ 2147483647 h 27"/>
                <a:gd name="T16" fmla="*/ 0 w 17"/>
                <a:gd name="T17" fmla="*/ 2147483647 h 27"/>
                <a:gd name="T18" fmla="*/ 0 w 17"/>
                <a:gd name="T19" fmla="*/ 2147483647 h 27"/>
                <a:gd name="T20" fmla="*/ 0 w 17"/>
                <a:gd name="T21" fmla="*/ 2147483647 h 27"/>
                <a:gd name="T22" fmla="*/ 0 w 17"/>
                <a:gd name="T23" fmla="*/ 2147483647 h 27"/>
                <a:gd name="T24" fmla="*/ 0 w 17"/>
                <a:gd name="T25" fmla="*/ 2147483647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" h="27">
                  <a:moveTo>
                    <a:pt x="0" y="27"/>
                  </a:moveTo>
                  <a:lnTo>
                    <a:pt x="7" y="21"/>
                  </a:lnTo>
                  <a:lnTo>
                    <a:pt x="14" y="14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7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7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95" name="Freeform 443"/>
            <p:cNvSpPr>
              <a:spLocks/>
            </p:cNvSpPr>
            <p:nvPr/>
          </p:nvSpPr>
          <p:spPr bwMode="auto">
            <a:xfrm>
              <a:off x="4479925" y="4333875"/>
              <a:ext cx="80962" cy="36513"/>
            </a:xfrm>
            <a:custGeom>
              <a:avLst/>
              <a:gdLst>
                <a:gd name="T0" fmla="*/ 2147483647 w 45"/>
                <a:gd name="T1" fmla="*/ 0 h 21"/>
                <a:gd name="T2" fmla="*/ 2147483647 w 45"/>
                <a:gd name="T3" fmla="*/ 2147483647 h 21"/>
                <a:gd name="T4" fmla="*/ 0 w 45"/>
                <a:gd name="T5" fmla="*/ 2147483647 h 21"/>
                <a:gd name="T6" fmla="*/ 2147483647 w 45"/>
                <a:gd name="T7" fmla="*/ 2147483647 h 21"/>
                <a:gd name="T8" fmla="*/ 2147483647 w 45"/>
                <a:gd name="T9" fmla="*/ 2147483647 h 21"/>
                <a:gd name="T10" fmla="*/ 2147483647 w 45"/>
                <a:gd name="T11" fmla="*/ 2147483647 h 21"/>
                <a:gd name="T12" fmla="*/ 2147483647 w 45"/>
                <a:gd name="T13" fmla="*/ 2147483647 h 21"/>
                <a:gd name="T14" fmla="*/ 2147483647 w 45"/>
                <a:gd name="T15" fmla="*/ 2147483647 h 21"/>
                <a:gd name="T16" fmla="*/ 2147483647 w 45"/>
                <a:gd name="T17" fmla="*/ 2147483647 h 21"/>
                <a:gd name="T18" fmla="*/ 2147483647 w 45"/>
                <a:gd name="T19" fmla="*/ 2147483647 h 21"/>
                <a:gd name="T20" fmla="*/ 2147483647 w 45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" h="21">
                  <a:moveTo>
                    <a:pt x="17" y="0"/>
                  </a:moveTo>
                  <a:lnTo>
                    <a:pt x="11" y="4"/>
                  </a:lnTo>
                  <a:lnTo>
                    <a:pt x="0" y="11"/>
                  </a:lnTo>
                  <a:lnTo>
                    <a:pt x="17" y="21"/>
                  </a:lnTo>
                  <a:lnTo>
                    <a:pt x="35" y="21"/>
                  </a:lnTo>
                  <a:lnTo>
                    <a:pt x="42" y="21"/>
                  </a:lnTo>
                  <a:lnTo>
                    <a:pt x="45" y="18"/>
                  </a:lnTo>
                  <a:lnTo>
                    <a:pt x="38" y="14"/>
                  </a:lnTo>
                  <a:lnTo>
                    <a:pt x="28" y="11"/>
                  </a:lnTo>
                  <a:lnTo>
                    <a:pt x="21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96" name="Freeform 444"/>
            <p:cNvSpPr>
              <a:spLocks/>
            </p:cNvSpPr>
            <p:nvPr/>
          </p:nvSpPr>
          <p:spPr bwMode="auto">
            <a:xfrm>
              <a:off x="4479925" y="4333875"/>
              <a:ext cx="80962" cy="36513"/>
            </a:xfrm>
            <a:custGeom>
              <a:avLst/>
              <a:gdLst>
                <a:gd name="T0" fmla="*/ 2147483647 w 45"/>
                <a:gd name="T1" fmla="*/ 0 h 21"/>
                <a:gd name="T2" fmla="*/ 2147483647 w 45"/>
                <a:gd name="T3" fmla="*/ 2147483647 h 21"/>
                <a:gd name="T4" fmla="*/ 0 w 45"/>
                <a:gd name="T5" fmla="*/ 2147483647 h 21"/>
                <a:gd name="T6" fmla="*/ 2147483647 w 45"/>
                <a:gd name="T7" fmla="*/ 2147483647 h 21"/>
                <a:gd name="T8" fmla="*/ 2147483647 w 45"/>
                <a:gd name="T9" fmla="*/ 2147483647 h 21"/>
                <a:gd name="T10" fmla="*/ 2147483647 w 45"/>
                <a:gd name="T11" fmla="*/ 2147483647 h 21"/>
                <a:gd name="T12" fmla="*/ 2147483647 w 45"/>
                <a:gd name="T13" fmla="*/ 2147483647 h 21"/>
                <a:gd name="T14" fmla="*/ 2147483647 w 45"/>
                <a:gd name="T15" fmla="*/ 2147483647 h 21"/>
                <a:gd name="T16" fmla="*/ 2147483647 w 45"/>
                <a:gd name="T17" fmla="*/ 2147483647 h 21"/>
                <a:gd name="T18" fmla="*/ 2147483647 w 45"/>
                <a:gd name="T19" fmla="*/ 2147483647 h 21"/>
                <a:gd name="T20" fmla="*/ 2147483647 w 45"/>
                <a:gd name="T21" fmla="*/ 0 h 21"/>
                <a:gd name="T22" fmla="*/ 2147483647 w 45"/>
                <a:gd name="T23" fmla="*/ 0 h 21"/>
                <a:gd name="T24" fmla="*/ 2147483647 w 45"/>
                <a:gd name="T25" fmla="*/ 0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21">
                  <a:moveTo>
                    <a:pt x="17" y="0"/>
                  </a:moveTo>
                  <a:lnTo>
                    <a:pt x="11" y="4"/>
                  </a:lnTo>
                  <a:lnTo>
                    <a:pt x="0" y="11"/>
                  </a:lnTo>
                  <a:lnTo>
                    <a:pt x="17" y="21"/>
                  </a:lnTo>
                  <a:lnTo>
                    <a:pt x="35" y="21"/>
                  </a:lnTo>
                  <a:lnTo>
                    <a:pt x="42" y="21"/>
                  </a:lnTo>
                  <a:lnTo>
                    <a:pt x="45" y="18"/>
                  </a:lnTo>
                  <a:lnTo>
                    <a:pt x="38" y="14"/>
                  </a:lnTo>
                  <a:lnTo>
                    <a:pt x="28" y="11"/>
                  </a:lnTo>
                  <a:lnTo>
                    <a:pt x="21" y="7"/>
                  </a:lnTo>
                  <a:lnTo>
                    <a:pt x="17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897" name="Freeform 445"/>
            <p:cNvSpPr>
              <a:spLocks/>
            </p:cNvSpPr>
            <p:nvPr/>
          </p:nvSpPr>
          <p:spPr bwMode="auto">
            <a:xfrm>
              <a:off x="4052888" y="4581525"/>
              <a:ext cx="80962" cy="23813"/>
            </a:xfrm>
            <a:custGeom>
              <a:avLst/>
              <a:gdLst>
                <a:gd name="T0" fmla="*/ 0 w 45"/>
                <a:gd name="T1" fmla="*/ 2147483647 h 13"/>
                <a:gd name="T2" fmla="*/ 2147483647 w 45"/>
                <a:gd name="T3" fmla="*/ 2147483647 h 13"/>
                <a:gd name="T4" fmla="*/ 2147483647 w 45"/>
                <a:gd name="T5" fmla="*/ 2147483647 h 13"/>
                <a:gd name="T6" fmla="*/ 2147483647 w 45"/>
                <a:gd name="T7" fmla="*/ 0 h 13"/>
                <a:gd name="T8" fmla="*/ 2147483647 w 45"/>
                <a:gd name="T9" fmla="*/ 0 h 13"/>
                <a:gd name="T10" fmla="*/ 2147483647 w 45"/>
                <a:gd name="T11" fmla="*/ 2147483647 h 13"/>
                <a:gd name="T12" fmla="*/ 2147483647 w 45"/>
                <a:gd name="T13" fmla="*/ 2147483647 h 13"/>
                <a:gd name="T14" fmla="*/ 0 w 45"/>
                <a:gd name="T15" fmla="*/ 2147483647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" h="13">
                  <a:moveTo>
                    <a:pt x="0" y="13"/>
                  </a:moveTo>
                  <a:lnTo>
                    <a:pt x="25" y="13"/>
                  </a:lnTo>
                  <a:lnTo>
                    <a:pt x="35" y="6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7" y="6"/>
                  </a:lnTo>
                  <a:lnTo>
                    <a:pt x="0" y="1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98" name="Freeform 446"/>
            <p:cNvSpPr>
              <a:spLocks/>
            </p:cNvSpPr>
            <p:nvPr/>
          </p:nvSpPr>
          <p:spPr bwMode="auto">
            <a:xfrm>
              <a:off x="4052888" y="4581525"/>
              <a:ext cx="80962" cy="23813"/>
            </a:xfrm>
            <a:custGeom>
              <a:avLst/>
              <a:gdLst>
                <a:gd name="T0" fmla="*/ 0 w 45"/>
                <a:gd name="T1" fmla="*/ 2147483647 h 13"/>
                <a:gd name="T2" fmla="*/ 2147483647 w 45"/>
                <a:gd name="T3" fmla="*/ 2147483647 h 13"/>
                <a:gd name="T4" fmla="*/ 2147483647 w 45"/>
                <a:gd name="T5" fmla="*/ 2147483647 h 13"/>
                <a:gd name="T6" fmla="*/ 2147483647 w 45"/>
                <a:gd name="T7" fmla="*/ 2147483647 h 13"/>
                <a:gd name="T8" fmla="*/ 2147483647 w 45"/>
                <a:gd name="T9" fmla="*/ 0 h 13"/>
                <a:gd name="T10" fmla="*/ 2147483647 w 45"/>
                <a:gd name="T11" fmla="*/ 0 h 13"/>
                <a:gd name="T12" fmla="*/ 2147483647 w 45"/>
                <a:gd name="T13" fmla="*/ 2147483647 h 13"/>
                <a:gd name="T14" fmla="*/ 2147483647 w 45"/>
                <a:gd name="T15" fmla="*/ 2147483647 h 13"/>
                <a:gd name="T16" fmla="*/ 0 w 45"/>
                <a:gd name="T17" fmla="*/ 2147483647 h 13"/>
                <a:gd name="T18" fmla="*/ 0 w 45"/>
                <a:gd name="T19" fmla="*/ 2147483647 h 13"/>
                <a:gd name="T20" fmla="*/ 0 w 45"/>
                <a:gd name="T21" fmla="*/ 2147483647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" h="13">
                  <a:moveTo>
                    <a:pt x="0" y="13"/>
                  </a:moveTo>
                  <a:lnTo>
                    <a:pt x="25" y="13"/>
                  </a:lnTo>
                  <a:lnTo>
                    <a:pt x="35" y="6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7" y="6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9900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899" name="Freeform 447"/>
            <p:cNvSpPr>
              <a:spLocks/>
            </p:cNvSpPr>
            <p:nvPr/>
          </p:nvSpPr>
          <p:spPr bwMode="auto">
            <a:xfrm>
              <a:off x="3514725" y="5432425"/>
              <a:ext cx="23812" cy="19050"/>
            </a:xfrm>
            <a:custGeom>
              <a:avLst/>
              <a:gdLst>
                <a:gd name="T0" fmla="*/ 0 w 13"/>
                <a:gd name="T1" fmla="*/ 0 h 11"/>
                <a:gd name="T2" fmla="*/ 0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2147483647 w 13"/>
                <a:gd name="T11" fmla="*/ 2147483647 h 11"/>
                <a:gd name="T12" fmla="*/ 2147483647 w 13"/>
                <a:gd name="T13" fmla="*/ 2147483647 h 11"/>
                <a:gd name="T14" fmla="*/ 0 w 13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11">
                  <a:moveTo>
                    <a:pt x="0" y="0"/>
                  </a:moveTo>
                  <a:lnTo>
                    <a:pt x="0" y="11"/>
                  </a:lnTo>
                  <a:lnTo>
                    <a:pt x="3" y="11"/>
                  </a:lnTo>
                  <a:lnTo>
                    <a:pt x="6" y="11"/>
                  </a:lnTo>
                  <a:lnTo>
                    <a:pt x="10" y="7"/>
                  </a:lnTo>
                  <a:lnTo>
                    <a:pt x="13" y="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00" name="Freeform 448"/>
            <p:cNvSpPr>
              <a:spLocks/>
            </p:cNvSpPr>
            <p:nvPr/>
          </p:nvSpPr>
          <p:spPr bwMode="auto">
            <a:xfrm>
              <a:off x="3514725" y="5432425"/>
              <a:ext cx="23812" cy="19050"/>
            </a:xfrm>
            <a:custGeom>
              <a:avLst/>
              <a:gdLst>
                <a:gd name="T0" fmla="*/ 0 w 13"/>
                <a:gd name="T1" fmla="*/ 0 h 11"/>
                <a:gd name="T2" fmla="*/ 0 w 13"/>
                <a:gd name="T3" fmla="*/ 2147483647 h 11"/>
                <a:gd name="T4" fmla="*/ 0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2147483647 w 13"/>
                <a:gd name="T11" fmla="*/ 2147483647 h 11"/>
                <a:gd name="T12" fmla="*/ 2147483647 w 13"/>
                <a:gd name="T13" fmla="*/ 2147483647 h 11"/>
                <a:gd name="T14" fmla="*/ 2147483647 w 13"/>
                <a:gd name="T15" fmla="*/ 2147483647 h 11"/>
                <a:gd name="T16" fmla="*/ 0 w 13"/>
                <a:gd name="T17" fmla="*/ 0 h 11"/>
                <a:gd name="T18" fmla="*/ 0 w 13"/>
                <a:gd name="T19" fmla="*/ 0 h 11"/>
                <a:gd name="T20" fmla="*/ 0 w 13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" h="11">
                  <a:moveTo>
                    <a:pt x="0" y="0"/>
                  </a:moveTo>
                  <a:lnTo>
                    <a:pt x="0" y="11"/>
                  </a:lnTo>
                  <a:lnTo>
                    <a:pt x="3" y="11"/>
                  </a:lnTo>
                  <a:lnTo>
                    <a:pt x="6" y="11"/>
                  </a:lnTo>
                  <a:lnTo>
                    <a:pt x="10" y="7"/>
                  </a:lnTo>
                  <a:lnTo>
                    <a:pt x="13" y="4"/>
                  </a:lnTo>
                  <a:lnTo>
                    <a:pt x="6" y="4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01" name="Freeform 449"/>
            <p:cNvSpPr>
              <a:spLocks/>
            </p:cNvSpPr>
            <p:nvPr/>
          </p:nvSpPr>
          <p:spPr bwMode="auto">
            <a:xfrm>
              <a:off x="3717925" y="5221288"/>
              <a:ext cx="20637" cy="12700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2147483647 h 7"/>
                <a:gd name="T4" fmla="*/ 0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0 h 7"/>
                <a:gd name="T12" fmla="*/ 0 w 1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7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02" name="Freeform 450"/>
            <p:cNvSpPr>
              <a:spLocks/>
            </p:cNvSpPr>
            <p:nvPr/>
          </p:nvSpPr>
          <p:spPr bwMode="auto">
            <a:xfrm>
              <a:off x="3717925" y="5221288"/>
              <a:ext cx="20637" cy="12700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2147483647 h 7"/>
                <a:gd name="T4" fmla="*/ 0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0 h 7"/>
                <a:gd name="T12" fmla="*/ 0 w 11"/>
                <a:gd name="T13" fmla="*/ 0 h 7"/>
                <a:gd name="T14" fmla="*/ 0 w 11"/>
                <a:gd name="T15" fmla="*/ 0 h 7"/>
                <a:gd name="T16" fmla="*/ 0 w 11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7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03" name="Freeform 451"/>
            <p:cNvSpPr>
              <a:spLocks/>
            </p:cNvSpPr>
            <p:nvPr/>
          </p:nvSpPr>
          <p:spPr bwMode="auto">
            <a:xfrm>
              <a:off x="3738563" y="5197475"/>
              <a:ext cx="47625" cy="58738"/>
            </a:xfrm>
            <a:custGeom>
              <a:avLst/>
              <a:gdLst>
                <a:gd name="T0" fmla="*/ 2147483647 w 27"/>
                <a:gd name="T1" fmla="*/ 2147483647 h 34"/>
                <a:gd name="T2" fmla="*/ 2147483647 w 27"/>
                <a:gd name="T3" fmla="*/ 2147483647 h 34"/>
                <a:gd name="T4" fmla="*/ 0 w 27"/>
                <a:gd name="T5" fmla="*/ 0 h 34"/>
                <a:gd name="T6" fmla="*/ 2147483647 w 27"/>
                <a:gd name="T7" fmla="*/ 0 h 34"/>
                <a:gd name="T8" fmla="*/ 2147483647 w 27"/>
                <a:gd name="T9" fmla="*/ 2147483647 h 34"/>
                <a:gd name="T10" fmla="*/ 2147483647 w 27"/>
                <a:gd name="T11" fmla="*/ 2147483647 h 34"/>
                <a:gd name="T12" fmla="*/ 2147483647 w 27"/>
                <a:gd name="T13" fmla="*/ 2147483647 h 34"/>
                <a:gd name="T14" fmla="*/ 2147483647 w 27"/>
                <a:gd name="T15" fmla="*/ 2147483647 h 34"/>
                <a:gd name="T16" fmla="*/ 2147483647 w 27"/>
                <a:gd name="T17" fmla="*/ 2147483647 h 34"/>
                <a:gd name="T18" fmla="*/ 2147483647 w 27"/>
                <a:gd name="T19" fmla="*/ 2147483647 h 34"/>
                <a:gd name="T20" fmla="*/ 2147483647 w 27"/>
                <a:gd name="T21" fmla="*/ 2147483647 h 34"/>
                <a:gd name="T22" fmla="*/ 2147483647 w 27"/>
                <a:gd name="T23" fmla="*/ 2147483647 h 34"/>
                <a:gd name="T24" fmla="*/ 2147483647 w 27"/>
                <a:gd name="T25" fmla="*/ 2147483647 h 34"/>
                <a:gd name="T26" fmla="*/ 2147483647 w 27"/>
                <a:gd name="T27" fmla="*/ 2147483647 h 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7" h="34">
                  <a:moveTo>
                    <a:pt x="13" y="10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7"/>
                  </a:lnTo>
                  <a:lnTo>
                    <a:pt x="24" y="10"/>
                  </a:lnTo>
                  <a:lnTo>
                    <a:pt x="27" y="17"/>
                  </a:lnTo>
                  <a:lnTo>
                    <a:pt x="27" y="28"/>
                  </a:lnTo>
                  <a:lnTo>
                    <a:pt x="27" y="31"/>
                  </a:lnTo>
                  <a:lnTo>
                    <a:pt x="24" y="34"/>
                  </a:lnTo>
                  <a:lnTo>
                    <a:pt x="20" y="24"/>
                  </a:lnTo>
                  <a:lnTo>
                    <a:pt x="20" y="14"/>
                  </a:lnTo>
                  <a:lnTo>
                    <a:pt x="13" y="14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04" name="Freeform 452"/>
            <p:cNvSpPr>
              <a:spLocks/>
            </p:cNvSpPr>
            <p:nvPr/>
          </p:nvSpPr>
          <p:spPr bwMode="auto">
            <a:xfrm>
              <a:off x="3738563" y="5197475"/>
              <a:ext cx="47625" cy="58738"/>
            </a:xfrm>
            <a:custGeom>
              <a:avLst/>
              <a:gdLst>
                <a:gd name="T0" fmla="*/ 2147483647 w 27"/>
                <a:gd name="T1" fmla="*/ 2147483647 h 34"/>
                <a:gd name="T2" fmla="*/ 2147483647 w 27"/>
                <a:gd name="T3" fmla="*/ 2147483647 h 34"/>
                <a:gd name="T4" fmla="*/ 0 w 27"/>
                <a:gd name="T5" fmla="*/ 0 h 34"/>
                <a:gd name="T6" fmla="*/ 2147483647 w 27"/>
                <a:gd name="T7" fmla="*/ 0 h 34"/>
                <a:gd name="T8" fmla="*/ 2147483647 w 27"/>
                <a:gd name="T9" fmla="*/ 0 h 34"/>
                <a:gd name="T10" fmla="*/ 2147483647 w 27"/>
                <a:gd name="T11" fmla="*/ 2147483647 h 34"/>
                <a:gd name="T12" fmla="*/ 2147483647 w 27"/>
                <a:gd name="T13" fmla="*/ 2147483647 h 34"/>
                <a:gd name="T14" fmla="*/ 2147483647 w 27"/>
                <a:gd name="T15" fmla="*/ 2147483647 h 34"/>
                <a:gd name="T16" fmla="*/ 2147483647 w 27"/>
                <a:gd name="T17" fmla="*/ 2147483647 h 34"/>
                <a:gd name="T18" fmla="*/ 2147483647 w 27"/>
                <a:gd name="T19" fmla="*/ 2147483647 h 34"/>
                <a:gd name="T20" fmla="*/ 2147483647 w 27"/>
                <a:gd name="T21" fmla="*/ 2147483647 h 34"/>
                <a:gd name="T22" fmla="*/ 2147483647 w 27"/>
                <a:gd name="T23" fmla="*/ 2147483647 h 34"/>
                <a:gd name="T24" fmla="*/ 2147483647 w 27"/>
                <a:gd name="T25" fmla="*/ 2147483647 h 34"/>
                <a:gd name="T26" fmla="*/ 2147483647 w 27"/>
                <a:gd name="T27" fmla="*/ 2147483647 h 34"/>
                <a:gd name="T28" fmla="*/ 2147483647 w 27"/>
                <a:gd name="T29" fmla="*/ 2147483647 h 34"/>
                <a:gd name="T30" fmla="*/ 2147483647 w 27"/>
                <a:gd name="T31" fmla="*/ 2147483647 h 34"/>
                <a:gd name="T32" fmla="*/ 2147483647 w 27"/>
                <a:gd name="T33" fmla="*/ 2147483647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34">
                  <a:moveTo>
                    <a:pt x="13" y="10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7"/>
                  </a:lnTo>
                  <a:lnTo>
                    <a:pt x="24" y="10"/>
                  </a:lnTo>
                  <a:lnTo>
                    <a:pt x="27" y="17"/>
                  </a:lnTo>
                  <a:lnTo>
                    <a:pt x="27" y="28"/>
                  </a:lnTo>
                  <a:lnTo>
                    <a:pt x="27" y="31"/>
                  </a:lnTo>
                  <a:lnTo>
                    <a:pt x="24" y="34"/>
                  </a:lnTo>
                  <a:lnTo>
                    <a:pt x="20" y="24"/>
                  </a:lnTo>
                  <a:lnTo>
                    <a:pt x="20" y="14"/>
                  </a:lnTo>
                  <a:lnTo>
                    <a:pt x="13" y="14"/>
                  </a:lnTo>
                  <a:lnTo>
                    <a:pt x="13" y="1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05" name="Freeform 453"/>
            <p:cNvSpPr>
              <a:spLocks/>
            </p:cNvSpPr>
            <p:nvPr/>
          </p:nvSpPr>
          <p:spPr bwMode="auto">
            <a:xfrm>
              <a:off x="3725863" y="5281613"/>
              <a:ext cx="30162" cy="66675"/>
            </a:xfrm>
            <a:custGeom>
              <a:avLst/>
              <a:gdLst>
                <a:gd name="T0" fmla="*/ 2147483647 w 17"/>
                <a:gd name="T1" fmla="*/ 2147483647 h 38"/>
                <a:gd name="T2" fmla="*/ 2147483647 w 17"/>
                <a:gd name="T3" fmla="*/ 2147483647 h 38"/>
                <a:gd name="T4" fmla="*/ 2147483647 w 17"/>
                <a:gd name="T5" fmla="*/ 0 h 38"/>
                <a:gd name="T6" fmla="*/ 0 w 17"/>
                <a:gd name="T7" fmla="*/ 2147483647 h 38"/>
                <a:gd name="T8" fmla="*/ 0 w 17"/>
                <a:gd name="T9" fmla="*/ 2147483647 h 38"/>
                <a:gd name="T10" fmla="*/ 2147483647 w 17"/>
                <a:gd name="T11" fmla="*/ 2147483647 h 38"/>
                <a:gd name="T12" fmla="*/ 2147483647 w 17"/>
                <a:gd name="T13" fmla="*/ 2147483647 h 38"/>
                <a:gd name="T14" fmla="*/ 2147483647 w 17"/>
                <a:gd name="T15" fmla="*/ 2147483647 h 38"/>
                <a:gd name="T16" fmla="*/ 2147483647 w 17"/>
                <a:gd name="T17" fmla="*/ 2147483647 h 38"/>
                <a:gd name="T18" fmla="*/ 2147483647 w 17"/>
                <a:gd name="T19" fmla="*/ 2147483647 h 38"/>
                <a:gd name="T20" fmla="*/ 2147483647 w 17"/>
                <a:gd name="T21" fmla="*/ 2147483647 h 38"/>
                <a:gd name="T22" fmla="*/ 2147483647 w 17"/>
                <a:gd name="T23" fmla="*/ 2147483647 h 38"/>
                <a:gd name="T24" fmla="*/ 2147483647 w 17"/>
                <a:gd name="T25" fmla="*/ 2147483647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" h="38">
                  <a:moveTo>
                    <a:pt x="10" y="7"/>
                  </a:moveTo>
                  <a:lnTo>
                    <a:pt x="7" y="4"/>
                  </a:lnTo>
                  <a:lnTo>
                    <a:pt x="3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3" y="28"/>
                  </a:lnTo>
                  <a:lnTo>
                    <a:pt x="10" y="38"/>
                  </a:lnTo>
                  <a:lnTo>
                    <a:pt x="14" y="31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06" name="Freeform 454"/>
            <p:cNvSpPr>
              <a:spLocks/>
            </p:cNvSpPr>
            <p:nvPr/>
          </p:nvSpPr>
          <p:spPr bwMode="auto">
            <a:xfrm>
              <a:off x="3725863" y="5281613"/>
              <a:ext cx="30162" cy="66675"/>
            </a:xfrm>
            <a:custGeom>
              <a:avLst/>
              <a:gdLst>
                <a:gd name="T0" fmla="*/ 2147483647 w 17"/>
                <a:gd name="T1" fmla="*/ 2147483647 h 38"/>
                <a:gd name="T2" fmla="*/ 2147483647 w 17"/>
                <a:gd name="T3" fmla="*/ 2147483647 h 38"/>
                <a:gd name="T4" fmla="*/ 2147483647 w 17"/>
                <a:gd name="T5" fmla="*/ 0 h 38"/>
                <a:gd name="T6" fmla="*/ 0 w 17"/>
                <a:gd name="T7" fmla="*/ 2147483647 h 38"/>
                <a:gd name="T8" fmla="*/ 0 w 17"/>
                <a:gd name="T9" fmla="*/ 2147483647 h 38"/>
                <a:gd name="T10" fmla="*/ 2147483647 w 17"/>
                <a:gd name="T11" fmla="*/ 2147483647 h 38"/>
                <a:gd name="T12" fmla="*/ 2147483647 w 17"/>
                <a:gd name="T13" fmla="*/ 2147483647 h 38"/>
                <a:gd name="T14" fmla="*/ 2147483647 w 17"/>
                <a:gd name="T15" fmla="*/ 2147483647 h 38"/>
                <a:gd name="T16" fmla="*/ 2147483647 w 17"/>
                <a:gd name="T17" fmla="*/ 2147483647 h 38"/>
                <a:gd name="T18" fmla="*/ 2147483647 w 17"/>
                <a:gd name="T19" fmla="*/ 2147483647 h 38"/>
                <a:gd name="T20" fmla="*/ 2147483647 w 17"/>
                <a:gd name="T21" fmla="*/ 2147483647 h 38"/>
                <a:gd name="T22" fmla="*/ 2147483647 w 17"/>
                <a:gd name="T23" fmla="*/ 2147483647 h 38"/>
                <a:gd name="T24" fmla="*/ 2147483647 w 17"/>
                <a:gd name="T25" fmla="*/ 2147483647 h 38"/>
                <a:gd name="T26" fmla="*/ 2147483647 w 17"/>
                <a:gd name="T27" fmla="*/ 2147483647 h 38"/>
                <a:gd name="T28" fmla="*/ 2147483647 w 17"/>
                <a:gd name="T29" fmla="*/ 2147483647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" h="38">
                  <a:moveTo>
                    <a:pt x="10" y="7"/>
                  </a:moveTo>
                  <a:lnTo>
                    <a:pt x="7" y="4"/>
                  </a:lnTo>
                  <a:lnTo>
                    <a:pt x="3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3" y="28"/>
                  </a:lnTo>
                  <a:lnTo>
                    <a:pt x="10" y="38"/>
                  </a:lnTo>
                  <a:lnTo>
                    <a:pt x="14" y="31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4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07" name="Freeform 455"/>
            <p:cNvSpPr>
              <a:spLocks/>
            </p:cNvSpPr>
            <p:nvPr/>
          </p:nvSpPr>
          <p:spPr bwMode="auto">
            <a:xfrm>
              <a:off x="3781425" y="5287963"/>
              <a:ext cx="0" cy="12700"/>
            </a:xfrm>
            <a:custGeom>
              <a:avLst/>
              <a:gdLst>
                <a:gd name="T0" fmla="*/ 2147483647 h 7"/>
                <a:gd name="T1" fmla="*/ 0 h 7"/>
                <a:gd name="T2" fmla="*/ 0 h 7"/>
                <a:gd name="T3" fmla="*/ 2147483647 h 7"/>
                <a:gd name="T4" fmla="*/ 2147483647 h 7"/>
                <a:gd name="T5" fmla="*/ 2147483647 h 7"/>
                <a:gd name="T6" fmla="*/ 2147483647 h 7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</a:gdLst>
              <a:ahLst/>
              <a:cxnLst>
                <a:cxn ang="T7">
                  <a:pos x="0" y="T0"/>
                </a:cxn>
                <a:cxn ang="T8">
                  <a:pos x="0" y="T1"/>
                </a:cxn>
                <a:cxn ang="T9">
                  <a:pos x="0" y="T2"/>
                </a:cxn>
                <a:cxn ang="T10">
                  <a:pos x="0" y="T3"/>
                </a:cxn>
                <a:cxn ang="T11">
                  <a:pos x="0" y="T4"/>
                </a:cxn>
                <a:cxn ang="T12">
                  <a:pos x="0" y="T5"/>
                </a:cxn>
                <a:cxn ang="T13">
                  <a:pos x="0" y="T6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08" name="Freeform 456"/>
            <p:cNvSpPr>
              <a:spLocks/>
            </p:cNvSpPr>
            <p:nvPr/>
          </p:nvSpPr>
          <p:spPr bwMode="auto">
            <a:xfrm>
              <a:off x="3786188" y="5276850"/>
              <a:ext cx="25400" cy="28575"/>
            </a:xfrm>
            <a:custGeom>
              <a:avLst/>
              <a:gdLst>
                <a:gd name="T0" fmla="*/ 0 w 14"/>
                <a:gd name="T1" fmla="*/ 0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2147483647 h 17"/>
                <a:gd name="T10" fmla="*/ 2147483647 w 14"/>
                <a:gd name="T11" fmla="*/ 2147483647 h 17"/>
                <a:gd name="T12" fmla="*/ 0 w 14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17">
                  <a:moveTo>
                    <a:pt x="0" y="0"/>
                  </a:moveTo>
                  <a:lnTo>
                    <a:pt x="7" y="3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4" y="17"/>
                  </a:lnTo>
                  <a:lnTo>
                    <a:pt x="4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09" name="Freeform 457"/>
            <p:cNvSpPr>
              <a:spLocks/>
            </p:cNvSpPr>
            <p:nvPr/>
          </p:nvSpPr>
          <p:spPr bwMode="auto">
            <a:xfrm>
              <a:off x="3786188" y="5276850"/>
              <a:ext cx="25400" cy="28575"/>
            </a:xfrm>
            <a:custGeom>
              <a:avLst/>
              <a:gdLst>
                <a:gd name="T0" fmla="*/ 0 w 14"/>
                <a:gd name="T1" fmla="*/ 0 h 17"/>
                <a:gd name="T2" fmla="*/ 2147483647 w 14"/>
                <a:gd name="T3" fmla="*/ 2147483647 h 17"/>
                <a:gd name="T4" fmla="*/ 2147483647 w 14"/>
                <a:gd name="T5" fmla="*/ 2147483647 h 17"/>
                <a:gd name="T6" fmla="*/ 2147483647 w 14"/>
                <a:gd name="T7" fmla="*/ 2147483647 h 17"/>
                <a:gd name="T8" fmla="*/ 2147483647 w 14"/>
                <a:gd name="T9" fmla="*/ 2147483647 h 17"/>
                <a:gd name="T10" fmla="*/ 2147483647 w 14"/>
                <a:gd name="T11" fmla="*/ 2147483647 h 17"/>
                <a:gd name="T12" fmla="*/ 0 w 14"/>
                <a:gd name="T13" fmla="*/ 0 h 17"/>
                <a:gd name="T14" fmla="*/ 0 w 14"/>
                <a:gd name="T15" fmla="*/ 0 h 17"/>
                <a:gd name="T16" fmla="*/ 0 w 14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17">
                  <a:moveTo>
                    <a:pt x="0" y="0"/>
                  </a:moveTo>
                  <a:lnTo>
                    <a:pt x="7" y="3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4" y="17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10" name="Freeform 458"/>
            <p:cNvSpPr>
              <a:spLocks/>
            </p:cNvSpPr>
            <p:nvPr/>
          </p:nvSpPr>
          <p:spPr bwMode="auto">
            <a:xfrm>
              <a:off x="3824288" y="5305425"/>
              <a:ext cx="12700" cy="25400"/>
            </a:xfrm>
            <a:custGeom>
              <a:avLst/>
              <a:gdLst>
                <a:gd name="T0" fmla="*/ 2147483647 w 7"/>
                <a:gd name="T1" fmla="*/ 0 h 14"/>
                <a:gd name="T2" fmla="*/ 2147483647 w 7"/>
                <a:gd name="T3" fmla="*/ 2147483647 h 14"/>
                <a:gd name="T4" fmla="*/ 2147483647 w 7"/>
                <a:gd name="T5" fmla="*/ 2147483647 h 14"/>
                <a:gd name="T6" fmla="*/ 2147483647 w 7"/>
                <a:gd name="T7" fmla="*/ 2147483647 h 14"/>
                <a:gd name="T8" fmla="*/ 0 w 7"/>
                <a:gd name="T9" fmla="*/ 2147483647 h 14"/>
                <a:gd name="T10" fmla="*/ 0 w 7"/>
                <a:gd name="T11" fmla="*/ 2147483647 h 14"/>
                <a:gd name="T12" fmla="*/ 2147483647 w 7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" h="14">
                  <a:moveTo>
                    <a:pt x="3" y="0"/>
                  </a:moveTo>
                  <a:lnTo>
                    <a:pt x="7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11" name="Freeform 459"/>
            <p:cNvSpPr>
              <a:spLocks/>
            </p:cNvSpPr>
            <p:nvPr/>
          </p:nvSpPr>
          <p:spPr bwMode="auto">
            <a:xfrm>
              <a:off x="3824288" y="5305425"/>
              <a:ext cx="12700" cy="25400"/>
            </a:xfrm>
            <a:custGeom>
              <a:avLst/>
              <a:gdLst>
                <a:gd name="T0" fmla="*/ 2147483647 w 7"/>
                <a:gd name="T1" fmla="*/ 0 h 14"/>
                <a:gd name="T2" fmla="*/ 2147483647 w 7"/>
                <a:gd name="T3" fmla="*/ 2147483647 h 14"/>
                <a:gd name="T4" fmla="*/ 2147483647 w 7"/>
                <a:gd name="T5" fmla="*/ 2147483647 h 14"/>
                <a:gd name="T6" fmla="*/ 2147483647 w 7"/>
                <a:gd name="T7" fmla="*/ 2147483647 h 14"/>
                <a:gd name="T8" fmla="*/ 0 w 7"/>
                <a:gd name="T9" fmla="*/ 2147483647 h 14"/>
                <a:gd name="T10" fmla="*/ 0 w 7"/>
                <a:gd name="T11" fmla="*/ 2147483647 h 14"/>
                <a:gd name="T12" fmla="*/ 2147483647 w 7"/>
                <a:gd name="T13" fmla="*/ 0 h 14"/>
                <a:gd name="T14" fmla="*/ 2147483647 w 7"/>
                <a:gd name="T15" fmla="*/ 0 h 14"/>
                <a:gd name="T16" fmla="*/ 2147483647 w 7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14">
                  <a:moveTo>
                    <a:pt x="3" y="0"/>
                  </a:moveTo>
                  <a:lnTo>
                    <a:pt x="7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0" y="1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12" name="Freeform 460"/>
            <p:cNvSpPr>
              <a:spLocks/>
            </p:cNvSpPr>
            <p:nvPr/>
          </p:nvSpPr>
          <p:spPr bwMode="auto">
            <a:xfrm>
              <a:off x="3824288" y="5354638"/>
              <a:ext cx="17462" cy="23813"/>
            </a:xfrm>
            <a:custGeom>
              <a:avLst/>
              <a:gdLst>
                <a:gd name="T0" fmla="*/ 2147483647 w 10"/>
                <a:gd name="T1" fmla="*/ 2147483647 h 13"/>
                <a:gd name="T2" fmla="*/ 2147483647 w 10"/>
                <a:gd name="T3" fmla="*/ 2147483647 h 13"/>
                <a:gd name="T4" fmla="*/ 2147483647 w 10"/>
                <a:gd name="T5" fmla="*/ 0 h 13"/>
                <a:gd name="T6" fmla="*/ 2147483647 w 10"/>
                <a:gd name="T7" fmla="*/ 2147483647 h 13"/>
                <a:gd name="T8" fmla="*/ 0 w 10"/>
                <a:gd name="T9" fmla="*/ 2147483647 h 13"/>
                <a:gd name="T10" fmla="*/ 2147483647 w 10"/>
                <a:gd name="T11" fmla="*/ 2147483647 h 13"/>
                <a:gd name="T12" fmla="*/ 2147483647 w 10"/>
                <a:gd name="T13" fmla="*/ 2147483647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7" y="6"/>
                  </a:lnTo>
                  <a:lnTo>
                    <a:pt x="3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10" y="13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13" name="Freeform 461"/>
            <p:cNvSpPr>
              <a:spLocks/>
            </p:cNvSpPr>
            <p:nvPr/>
          </p:nvSpPr>
          <p:spPr bwMode="auto">
            <a:xfrm>
              <a:off x="3824288" y="5354638"/>
              <a:ext cx="17462" cy="23813"/>
            </a:xfrm>
            <a:custGeom>
              <a:avLst/>
              <a:gdLst>
                <a:gd name="T0" fmla="*/ 2147483647 w 10"/>
                <a:gd name="T1" fmla="*/ 2147483647 h 13"/>
                <a:gd name="T2" fmla="*/ 2147483647 w 10"/>
                <a:gd name="T3" fmla="*/ 2147483647 h 13"/>
                <a:gd name="T4" fmla="*/ 2147483647 w 10"/>
                <a:gd name="T5" fmla="*/ 0 h 13"/>
                <a:gd name="T6" fmla="*/ 2147483647 w 10"/>
                <a:gd name="T7" fmla="*/ 2147483647 h 13"/>
                <a:gd name="T8" fmla="*/ 0 w 10"/>
                <a:gd name="T9" fmla="*/ 2147483647 h 13"/>
                <a:gd name="T10" fmla="*/ 2147483647 w 10"/>
                <a:gd name="T11" fmla="*/ 2147483647 h 13"/>
                <a:gd name="T12" fmla="*/ 2147483647 w 10"/>
                <a:gd name="T13" fmla="*/ 2147483647 h 13"/>
                <a:gd name="T14" fmla="*/ 2147483647 w 10"/>
                <a:gd name="T15" fmla="*/ 2147483647 h 13"/>
                <a:gd name="T16" fmla="*/ 2147483647 w 10"/>
                <a:gd name="T17" fmla="*/ 2147483647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13">
                  <a:moveTo>
                    <a:pt x="10" y="13"/>
                  </a:moveTo>
                  <a:lnTo>
                    <a:pt x="7" y="6"/>
                  </a:lnTo>
                  <a:lnTo>
                    <a:pt x="3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10" y="13"/>
                  </a:lnTo>
                  <a:close/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14" name="Freeform 462"/>
            <p:cNvSpPr>
              <a:spLocks/>
            </p:cNvSpPr>
            <p:nvPr/>
          </p:nvSpPr>
          <p:spPr bwMode="auto">
            <a:xfrm>
              <a:off x="3862388" y="5384800"/>
              <a:ext cx="22225" cy="34925"/>
            </a:xfrm>
            <a:custGeom>
              <a:avLst/>
              <a:gdLst>
                <a:gd name="T0" fmla="*/ 2147483647 w 13"/>
                <a:gd name="T1" fmla="*/ 0 h 20"/>
                <a:gd name="T2" fmla="*/ 2147483647 w 13"/>
                <a:gd name="T3" fmla="*/ 2147483647 h 20"/>
                <a:gd name="T4" fmla="*/ 2147483647 w 13"/>
                <a:gd name="T5" fmla="*/ 2147483647 h 20"/>
                <a:gd name="T6" fmla="*/ 2147483647 w 13"/>
                <a:gd name="T7" fmla="*/ 2147483647 h 20"/>
                <a:gd name="T8" fmla="*/ 2147483647 w 13"/>
                <a:gd name="T9" fmla="*/ 2147483647 h 20"/>
                <a:gd name="T10" fmla="*/ 2147483647 w 13"/>
                <a:gd name="T11" fmla="*/ 2147483647 h 20"/>
                <a:gd name="T12" fmla="*/ 0 w 13"/>
                <a:gd name="T13" fmla="*/ 2147483647 h 20"/>
                <a:gd name="T14" fmla="*/ 2147483647 w 13"/>
                <a:gd name="T15" fmla="*/ 2147483647 h 20"/>
                <a:gd name="T16" fmla="*/ 2147483647 w 13"/>
                <a:gd name="T17" fmla="*/ 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lnTo>
                    <a:pt x="13" y="7"/>
                  </a:lnTo>
                  <a:lnTo>
                    <a:pt x="13" y="10"/>
                  </a:lnTo>
                  <a:lnTo>
                    <a:pt x="13" y="14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0" y="20"/>
                  </a:lnTo>
                  <a:lnTo>
                    <a:pt x="6" y="1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15" name="Freeform 463"/>
            <p:cNvSpPr>
              <a:spLocks/>
            </p:cNvSpPr>
            <p:nvPr/>
          </p:nvSpPr>
          <p:spPr bwMode="auto">
            <a:xfrm>
              <a:off x="3862388" y="5384800"/>
              <a:ext cx="22225" cy="34925"/>
            </a:xfrm>
            <a:custGeom>
              <a:avLst/>
              <a:gdLst>
                <a:gd name="T0" fmla="*/ 2147483647 w 13"/>
                <a:gd name="T1" fmla="*/ 0 h 20"/>
                <a:gd name="T2" fmla="*/ 2147483647 w 13"/>
                <a:gd name="T3" fmla="*/ 2147483647 h 20"/>
                <a:gd name="T4" fmla="*/ 2147483647 w 13"/>
                <a:gd name="T5" fmla="*/ 2147483647 h 20"/>
                <a:gd name="T6" fmla="*/ 2147483647 w 13"/>
                <a:gd name="T7" fmla="*/ 2147483647 h 20"/>
                <a:gd name="T8" fmla="*/ 2147483647 w 13"/>
                <a:gd name="T9" fmla="*/ 2147483647 h 20"/>
                <a:gd name="T10" fmla="*/ 2147483647 w 13"/>
                <a:gd name="T11" fmla="*/ 2147483647 h 20"/>
                <a:gd name="T12" fmla="*/ 0 w 13"/>
                <a:gd name="T13" fmla="*/ 2147483647 h 20"/>
                <a:gd name="T14" fmla="*/ 2147483647 w 13"/>
                <a:gd name="T15" fmla="*/ 2147483647 h 20"/>
                <a:gd name="T16" fmla="*/ 2147483647 w 13"/>
                <a:gd name="T17" fmla="*/ 0 h 20"/>
                <a:gd name="T18" fmla="*/ 2147483647 w 13"/>
                <a:gd name="T19" fmla="*/ 0 h 20"/>
                <a:gd name="T20" fmla="*/ 2147483647 w 13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lnTo>
                    <a:pt x="13" y="7"/>
                  </a:lnTo>
                  <a:lnTo>
                    <a:pt x="13" y="10"/>
                  </a:lnTo>
                  <a:lnTo>
                    <a:pt x="13" y="14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0" y="20"/>
                  </a:lnTo>
                  <a:lnTo>
                    <a:pt x="6" y="1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16" name="Freeform 464"/>
            <p:cNvSpPr>
              <a:spLocks/>
            </p:cNvSpPr>
            <p:nvPr/>
          </p:nvSpPr>
          <p:spPr bwMode="auto">
            <a:xfrm>
              <a:off x="3910013" y="5408613"/>
              <a:ext cx="19050" cy="11113"/>
            </a:xfrm>
            <a:custGeom>
              <a:avLst/>
              <a:gdLst>
                <a:gd name="T0" fmla="*/ 0 w 10"/>
                <a:gd name="T1" fmla="*/ 0 h 6"/>
                <a:gd name="T2" fmla="*/ 2147483647 w 10"/>
                <a:gd name="T3" fmla="*/ 2147483647 h 6"/>
                <a:gd name="T4" fmla="*/ 2147483647 w 10"/>
                <a:gd name="T5" fmla="*/ 2147483647 h 6"/>
                <a:gd name="T6" fmla="*/ 2147483647 w 10"/>
                <a:gd name="T7" fmla="*/ 2147483647 h 6"/>
                <a:gd name="T8" fmla="*/ 0 w 10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4" y="6"/>
                  </a:lnTo>
                  <a:lnTo>
                    <a:pt x="10" y="6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17" name="Freeform 465"/>
            <p:cNvSpPr>
              <a:spLocks/>
            </p:cNvSpPr>
            <p:nvPr/>
          </p:nvSpPr>
          <p:spPr bwMode="auto">
            <a:xfrm>
              <a:off x="3910013" y="5408613"/>
              <a:ext cx="19050" cy="11113"/>
            </a:xfrm>
            <a:custGeom>
              <a:avLst/>
              <a:gdLst>
                <a:gd name="T0" fmla="*/ 0 w 10"/>
                <a:gd name="T1" fmla="*/ 0 h 6"/>
                <a:gd name="T2" fmla="*/ 2147483647 w 10"/>
                <a:gd name="T3" fmla="*/ 2147483647 h 6"/>
                <a:gd name="T4" fmla="*/ 2147483647 w 10"/>
                <a:gd name="T5" fmla="*/ 2147483647 h 6"/>
                <a:gd name="T6" fmla="*/ 2147483647 w 10"/>
                <a:gd name="T7" fmla="*/ 2147483647 h 6"/>
                <a:gd name="T8" fmla="*/ 0 w 10"/>
                <a:gd name="T9" fmla="*/ 0 h 6"/>
                <a:gd name="T10" fmla="*/ 0 w 10"/>
                <a:gd name="T11" fmla="*/ 0 h 6"/>
                <a:gd name="T12" fmla="*/ 0 w 10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4" y="6"/>
                  </a:lnTo>
                  <a:lnTo>
                    <a:pt x="10" y="6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18" name="Freeform 466"/>
            <p:cNvSpPr>
              <a:spLocks/>
            </p:cNvSpPr>
            <p:nvPr/>
          </p:nvSpPr>
          <p:spPr bwMode="auto">
            <a:xfrm>
              <a:off x="2287588" y="3330575"/>
              <a:ext cx="2589212" cy="1203325"/>
            </a:xfrm>
            <a:custGeom>
              <a:avLst/>
              <a:gdLst>
                <a:gd name="T0" fmla="*/ 2147483647 w 1441"/>
                <a:gd name="T1" fmla="*/ 2147483647 h 686"/>
                <a:gd name="T2" fmla="*/ 2147483647 w 1441"/>
                <a:gd name="T3" fmla="*/ 2147483647 h 686"/>
                <a:gd name="T4" fmla="*/ 2147483647 w 1441"/>
                <a:gd name="T5" fmla="*/ 2147483647 h 686"/>
                <a:gd name="T6" fmla="*/ 2147483647 w 1441"/>
                <a:gd name="T7" fmla="*/ 2147483647 h 686"/>
                <a:gd name="T8" fmla="*/ 2147483647 w 1441"/>
                <a:gd name="T9" fmla="*/ 2147483647 h 686"/>
                <a:gd name="T10" fmla="*/ 2147483647 w 1441"/>
                <a:gd name="T11" fmla="*/ 2147483647 h 686"/>
                <a:gd name="T12" fmla="*/ 2147483647 w 1441"/>
                <a:gd name="T13" fmla="*/ 2147483647 h 686"/>
                <a:gd name="T14" fmla="*/ 2147483647 w 1441"/>
                <a:gd name="T15" fmla="*/ 2147483647 h 686"/>
                <a:gd name="T16" fmla="*/ 2147483647 w 1441"/>
                <a:gd name="T17" fmla="*/ 2147483647 h 686"/>
                <a:gd name="T18" fmla="*/ 2147483647 w 1441"/>
                <a:gd name="T19" fmla="*/ 2147483647 h 686"/>
                <a:gd name="T20" fmla="*/ 2147483647 w 1441"/>
                <a:gd name="T21" fmla="*/ 2147483647 h 686"/>
                <a:gd name="T22" fmla="*/ 2147483647 w 1441"/>
                <a:gd name="T23" fmla="*/ 2147483647 h 686"/>
                <a:gd name="T24" fmla="*/ 2147483647 w 1441"/>
                <a:gd name="T25" fmla="*/ 2147483647 h 686"/>
                <a:gd name="T26" fmla="*/ 2147483647 w 1441"/>
                <a:gd name="T27" fmla="*/ 2147483647 h 686"/>
                <a:gd name="T28" fmla="*/ 2147483647 w 1441"/>
                <a:gd name="T29" fmla="*/ 2147483647 h 686"/>
                <a:gd name="T30" fmla="*/ 2147483647 w 1441"/>
                <a:gd name="T31" fmla="*/ 2147483647 h 686"/>
                <a:gd name="T32" fmla="*/ 2147483647 w 1441"/>
                <a:gd name="T33" fmla="*/ 2147483647 h 686"/>
                <a:gd name="T34" fmla="*/ 2147483647 w 1441"/>
                <a:gd name="T35" fmla="*/ 2147483647 h 686"/>
                <a:gd name="T36" fmla="*/ 2147483647 w 1441"/>
                <a:gd name="T37" fmla="*/ 2147483647 h 686"/>
                <a:gd name="T38" fmla="*/ 2147483647 w 1441"/>
                <a:gd name="T39" fmla="*/ 2147483647 h 686"/>
                <a:gd name="T40" fmla="*/ 2147483647 w 1441"/>
                <a:gd name="T41" fmla="*/ 2147483647 h 686"/>
                <a:gd name="T42" fmla="*/ 2147483647 w 1441"/>
                <a:gd name="T43" fmla="*/ 2147483647 h 686"/>
                <a:gd name="T44" fmla="*/ 2147483647 w 1441"/>
                <a:gd name="T45" fmla="*/ 2147483647 h 686"/>
                <a:gd name="T46" fmla="*/ 2147483647 w 1441"/>
                <a:gd name="T47" fmla="*/ 2147483647 h 686"/>
                <a:gd name="T48" fmla="*/ 2147483647 w 1441"/>
                <a:gd name="T49" fmla="*/ 2147483647 h 686"/>
                <a:gd name="T50" fmla="*/ 2147483647 w 1441"/>
                <a:gd name="T51" fmla="*/ 2147483647 h 686"/>
                <a:gd name="T52" fmla="*/ 2147483647 w 1441"/>
                <a:gd name="T53" fmla="*/ 2147483647 h 686"/>
                <a:gd name="T54" fmla="*/ 2147483647 w 1441"/>
                <a:gd name="T55" fmla="*/ 2147483647 h 686"/>
                <a:gd name="T56" fmla="*/ 2147483647 w 1441"/>
                <a:gd name="T57" fmla="*/ 2147483647 h 686"/>
                <a:gd name="T58" fmla="*/ 2147483647 w 1441"/>
                <a:gd name="T59" fmla="*/ 2147483647 h 686"/>
                <a:gd name="T60" fmla="*/ 2147483647 w 1441"/>
                <a:gd name="T61" fmla="*/ 2147483647 h 686"/>
                <a:gd name="T62" fmla="*/ 2147483647 w 1441"/>
                <a:gd name="T63" fmla="*/ 2147483647 h 686"/>
                <a:gd name="T64" fmla="*/ 2147483647 w 1441"/>
                <a:gd name="T65" fmla="*/ 2147483647 h 686"/>
                <a:gd name="T66" fmla="*/ 2147483647 w 1441"/>
                <a:gd name="T67" fmla="*/ 2147483647 h 686"/>
                <a:gd name="T68" fmla="*/ 2147483647 w 1441"/>
                <a:gd name="T69" fmla="*/ 2147483647 h 686"/>
                <a:gd name="T70" fmla="*/ 2147483647 w 1441"/>
                <a:gd name="T71" fmla="*/ 2147483647 h 686"/>
                <a:gd name="T72" fmla="*/ 2147483647 w 1441"/>
                <a:gd name="T73" fmla="*/ 2147483647 h 686"/>
                <a:gd name="T74" fmla="*/ 2147483647 w 1441"/>
                <a:gd name="T75" fmla="*/ 2147483647 h 686"/>
                <a:gd name="T76" fmla="*/ 2147483647 w 1441"/>
                <a:gd name="T77" fmla="*/ 2147483647 h 686"/>
                <a:gd name="T78" fmla="*/ 2147483647 w 1441"/>
                <a:gd name="T79" fmla="*/ 2147483647 h 686"/>
                <a:gd name="T80" fmla="*/ 2147483647 w 1441"/>
                <a:gd name="T81" fmla="*/ 2147483647 h 686"/>
                <a:gd name="T82" fmla="*/ 2147483647 w 1441"/>
                <a:gd name="T83" fmla="*/ 2147483647 h 686"/>
                <a:gd name="T84" fmla="*/ 2147483647 w 1441"/>
                <a:gd name="T85" fmla="*/ 2147483647 h 686"/>
                <a:gd name="T86" fmla="*/ 2147483647 w 1441"/>
                <a:gd name="T87" fmla="*/ 2147483647 h 686"/>
                <a:gd name="T88" fmla="*/ 2147483647 w 1441"/>
                <a:gd name="T89" fmla="*/ 2147483647 h 686"/>
                <a:gd name="T90" fmla="*/ 2147483647 w 1441"/>
                <a:gd name="T91" fmla="*/ 2147483647 h 686"/>
                <a:gd name="T92" fmla="*/ 2147483647 w 1441"/>
                <a:gd name="T93" fmla="*/ 2147483647 h 686"/>
                <a:gd name="T94" fmla="*/ 2147483647 w 1441"/>
                <a:gd name="T95" fmla="*/ 2147483647 h 686"/>
                <a:gd name="T96" fmla="*/ 2147483647 w 1441"/>
                <a:gd name="T97" fmla="*/ 2147483647 h 686"/>
                <a:gd name="T98" fmla="*/ 2147483647 w 1441"/>
                <a:gd name="T99" fmla="*/ 2147483647 h 686"/>
                <a:gd name="T100" fmla="*/ 2147483647 w 1441"/>
                <a:gd name="T101" fmla="*/ 2147483647 h 686"/>
                <a:gd name="T102" fmla="*/ 2147483647 w 1441"/>
                <a:gd name="T103" fmla="*/ 2147483647 h 686"/>
                <a:gd name="T104" fmla="*/ 2147483647 w 1441"/>
                <a:gd name="T105" fmla="*/ 2147483647 h 686"/>
                <a:gd name="T106" fmla="*/ 2147483647 w 1441"/>
                <a:gd name="T107" fmla="*/ 2147483647 h 686"/>
                <a:gd name="T108" fmla="*/ 2147483647 w 1441"/>
                <a:gd name="T109" fmla="*/ 2147483647 h 686"/>
                <a:gd name="T110" fmla="*/ 2147483647 w 1441"/>
                <a:gd name="T111" fmla="*/ 2147483647 h 6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41" h="686">
                  <a:moveTo>
                    <a:pt x="1162" y="617"/>
                  </a:moveTo>
                  <a:lnTo>
                    <a:pt x="1162" y="586"/>
                  </a:lnTo>
                  <a:lnTo>
                    <a:pt x="1168" y="576"/>
                  </a:lnTo>
                  <a:lnTo>
                    <a:pt x="1172" y="559"/>
                  </a:lnTo>
                  <a:lnTo>
                    <a:pt x="1165" y="562"/>
                  </a:lnTo>
                  <a:lnTo>
                    <a:pt x="1148" y="559"/>
                  </a:lnTo>
                  <a:lnTo>
                    <a:pt x="1137" y="562"/>
                  </a:lnTo>
                  <a:lnTo>
                    <a:pt x="1127" y="572"/>
                  </a:lnTo>
                  <a:lnTo>
                    <a:pt x="1120" y="583"/>
                  </a:lnTo>
                  <a:lnTo>
                    <a:pt x="1110" y="593"/>
                  </a:lnTo>
                  <a:lnTo>
                    <a:pt x="1096" y="607"/>
                  </a:lnTo>
                  <a:lnTo>
                    <a:pt x="1079" y="610"/>
                  </a:lnTo>
                  <a:lnTo>
                    <a:pt x="1058" y="614"/>
                  </a:lnTo>
                  <a:lnTo>
                    <a:pt x="1034" y="617"/>
                  </a:lnTo>
                  <a:lnTo>
                    <a:pt x="1000" y="617"/>
                  </a:lnTo>
                  <a:lnTo>
                    <a:pt x="986" y="638"/>
                  </a:lnTo>
                  <a:lnTo>
                    <a:pt x="965" y="652"/>
                  </a:lnTo>
                  <a:lnTo>
                    <a:pt x="944" y="662"/>
                  </a:lnTo>
                  <a:lnTo>
                    <a:pt x="924" y="669"/>
                  </a:lnTo>
                  <a:lnTo>
                    <a:pt x="896" y="676"/>
                  </a:lnTo>
                  <a:lnTo>
                    <a:pt x="886" y="679"/>
                  </a:lnTo>
                  <a:lnTo>
                    <a:pt x="876" y="679"/>
                  </a:lnTo>
                  <a:lnTo>
                    <a:pt x="855" y="683"/>
                  </a:lnTo>
                  <a:lnTo>
                    <a:pt x="831" y="686"/>
                  </a:lnTo>
                  <a:lnTo>
                    <a:pt x="827" y="686"/>
                  </a:lnTo>
                  <a:lnTo>
                    <a:pt x="824" y="686"/>
                  </a:lnTo>
                  <a:lnTo>
                    <a:pt x="841" y="669"/>
                  </a:lnTo>
                  <a:lnTo>
                    <a:pt x="855" y="655"/>
                  </a:lnTo>
                  <a:lnTo>
                    <a:pt x="858" y="634"/>
                  </a:lnTo>
                  <a:lnTo>
                    <a:pt x="869" y="617"/>
                  </a:lnTo>
                  <a:lnTo>
                    <a:pt x="876" y="617"/>
                  </a:lnTo>
                  <a:lnTo>
                    <a:pt x="879" y="624"/>
                  </a:lnTo>
                  <a:lnTo>
                    <a:pt x="882" y="634"/>
                  </a:lnTo>
                  <a:lnTo>
                    <a:pt x="893" y="631"/>
                  </a:lnTo>
                  <a:lnTo>
                    <a:pt x="907" y="627"/>
                  </a:lnTo>
                  <a:lnTo>
                    <a:pt x="907" y="614"/>
                  </a:lnTo>
                  <a:lnTo>
                    <a:pt x="900" y="607"/>
                  </a:lnTo>
                  <a:lnTo>
                    <a:pt x="896" y="600"/>
                  </a:lnTo>
                  <a:lnTo>
                    <a:pt x="889" y="596"/>
                  </a:lnTo>
                  <a:lnTo>
                    <a:pt x="879" y="593"/>
                  </a:lnTo>
                  <a:lnTo>
                    <a:pt x="855" y="593"/>
                  </a:lnTo>
                  <a:lnTo>
                    <a:pt x="838" y="590"/>
                  </a:lnTo>
                  <a:lnTo>
                    <a:pt x="834" y="576"/>
                  </a:lnTo>
                  <a:lnTo>
                    <a:pt x="831" y="559"/>
                  </a:lnTo>
                  <a:lnTo>
                    <a:pt x="824" y="552"/>
                  </a:lnTo>
                  <a:lnTo>
                    <a:pt x="817" y="548"/>
                  </a:lnTo>
                  <a:lnTo>
                    <a:pt x="810" y="538"/>
                  </a:lnTo>
                  <a:lnTo>
                    <a:pt x="807" y="524"/>
                  </a:lnTo>
                  <a:lnTo>
                    <a:pt x="796" y="524"/>
                  </a:lnTo>
                  <a:lnTo>
                    <a:pt x="782" y="524"/>
                  </a:lnTo>
                  <a:lnTo>
                    <a:pt x="769" y="531"/>
                  </a:lnTo>
                  <a:lnTo>
                    <a:pt x="765" y="534"/>
                  </a:lnTo>
                  <a:lnTo>
                    <a:pt x="762" y="541"/>
                  </a:lnTo>
                  <a:lnTo>
                    <a:pt x="758" y="545"/>
                  </a:lnTo>
                  <a:lnTo>
                    <a:pt x="751" y="548"/>
                  </a:lnTo>
                  <a:lnTo>
                    <a:pt x="734" y="545"/>
                  </a:lnTo>
                  <a:lnTo>
                    <a:pt x="720" y="538"/>
                  </a:lnTo>
                  <a:lnTo>
                    <a:pt x="714" y="541"/>
                  </a:lnTo>
                  <a:lnTo>
                    <a:pt x="703" y="538"/>
                  </a:lnTo>
                  <a:lnTo>
                    <a:pt x="689" y="534"/>
                  </a:lnTo>
                  <a:lnTo>
                    <a:pt x="686" y="534"/>
                  </a:lnTo>
                  <a:lnTo>
                    <a:pt x="679" y="534"/>
                  </a:lnTo>
                  <a:lnTo>
                    <a:pt x="672" y="531"/>
                  </a:lnTo>
                  <a:lnTo>
                    <a:pt x="669" y="528"/>
                  </a:lnTo>
                  <a:lnTo>
                    <a:pt x="665" y="521"/>
                  </a:lnTo>
                  <a:lnTo>
                    <a:pt x="662" y="510"/>
                  </a:lnTo>
                  <a:lnTo>
                    <a:pt x="652" y="510"/>
                  </a:lnTo>
                  <a:lnTo>
                    <a:pt x="652" y="517"/>
                  </a:lnTo>
                  <a:lnTo>
                    <a:pt x="652" y="524"/>
                  </a:lnTo>
                  <a:lnTo>
                    <a:pt x="100" y="524"/>
                  </a:lnTo>
                  <a:lnTo>
                    <a:pt x="104" y="514"/>
                  </a:lnTo>
                  <a:lnTo>
                    <a:pt x="100" y="510"/>
                  </a:lnTo>
                  <a:lnTo>
                    <a:pt x="97" y="503"/>
                  </a:lnTo>
                  <a:lnTo>
                    <a:pt x="93" y="497"/>
                  </a:lnTo>
                  <a:lnTo>
                    <a:pt x="86" y="497"/>
                  </a:lnTo>
                  <a:lnTo>
                    <a:pt x="83" y="490"/>
                  </a:lnTo>
                  <a:lnTo>
                    <a:pt x="73" y="486"/>
                  </a:lnTo>
                  <a:lnTo>
                    <a:pt x="62" y="479"/>
                  </a:lnTo>
                  <a:lnTo>
                    <a:pt x="52" y="476"/>
                  </a:lnTo>
                  <a:lnTo>
                    <a:pt x="48" y="469"/>
                  </a:lnTo>
                  <a:lnTo>
                    <a:pt x="62" y="455"/>
                  </a:lnTo>
                  <a:lnTo>
                    <a:pt x="76" y="441"/>
                  </a:lnTo>
                  <a:lnTo>
                    <a:pt x="66" y="441"/>
                  </a:lnTo>
                  <a:lnTo>
                    <a:pt x="59" y="438"/>
                  </a:lnTo>
                  <a:lnTo>
                    <a:pt x="59" y="428"/>
                  </a:lnTo>
                  <a:lnTo>
                    <a:pt x="59" y="421"/>
                  </a:lnTo>
                  <a:lnTo>
                    <a:pt x="48" y="421"/>
                  </a:lnTo>
                  <a:lnTo>
                    <a:pt x="52" y="414"/>
                  </a:lnTo>
                  <a:lnTo>
                    <a:pt x="48" y="410"/>
                  </a:lnTo>
                  <a:lnTo>
                    <a:pt x="45" y="410"/>
                  </a:lnTo>
                  <a:lnTo>
                    <a:pt x="52" y="397"/>
                  </a:lnTo>
                  <a:lnTo>
                    <a:pt x="59" y="390"/>
                  </a:lnTo>
                  <a:lnTo>
                    <a:pt x="59" y="386"/>
                  </a:lnTo>
                  <a:lnTo>
                    <a:pt x="62" y="383"/>
                  </a:lnTo>
                  <a:lnTo>
                    <a:pt x="66" y="379"/>
                  </a:lnTo>
                  <a:lnTo>
                    <a:pt x="73" y="376"/>
                  </a:lnTo>
                  <a:lnTo>
                    <a:pt x="83" y="376"/>
                  </a:lnTo>
                  <a:lnTo>
                    <a:pt x="90" y="369"/>
                  </a:lnTo>
                  <a:lnTo>
                    <a:pt x="100" y="362"/>
                  </a:lnTo>
                  <a:lnTo>
                    <a:pt x="100" y="355"/>
                  </a:lnTo>
                  <a:lnTo>
                    <a:pt x="97" y="341"/>
                  </a:lnTo>
                  <a:lnTo>
                    <a:pt x="90" y="331"/>
                  </a:lnTo>
                  <a:lnTo>
                    <a:pt x="93" y="317"/>
                  </a:lnTo>
                  <a:lnTo>
                    <a:pt x="97" y="304"/>
                  </a:lnTo>
                  <a:lnTo>
                    <a:pt x="90" y="283"/>
                  </a:lnTo>
                  <a:lnTo>
                    <a:pt x="83" y="262"/>
                  </a:lnTo>
                  <a:lnTo>
                    <a:pt x="66" y="273"/>
                  </a:lnTo>
                  <a:lnTo>
                    <a:pt x="48" y="276"/>
                  </a:lnTo>
                  <a:lnTo>
                    <a:pt x="42" y="273"/>
                  </a:lnTo>
                  <a:lnTo>
                    <a:pt x="38" y="269"/>
                  </a:lnTo>
                  <a:lnTo>
                    <a:pt x="38" y="259"/>
                  </a:lnTo>
                  <a:lnTo>
                    <a:pt x="45" y="248"/>
                  </a:lnTo>
                  <a:lnTo>
                    <a:pt x="24" y="248"/>
                  </a:lnTo>
                  <a:lnTo>
                    <a:pt x="0" y="248"/>
                  </a:lnTo>
                  <a:lnTo>
                    <a:pt x="228" y="49"/>
                  </a:lnTo>
                  <a:lnTo>
                    <a:pt x="235" y="49"/>
                  </a:lnTo>
                  <a:lnTo>
                    <a:pt x="241" y="49"/>
                  </a:lnTo>
                  <a:lnTo>
                    <a:pt x="266" y="59"/>
                  </a:lnTo>
                  <a:lnTo>
                    <a:pt x="290" y="69"/>
                  </a:lnTo>
                  <a:lnTo>
                    <a:pt x="366" y="49"/>
                  </a:lnTo>
                  <a:lnTo>
                    <a:pt x="424" y="49"/>
                  </a:lnTo>
                  <a:lnTo>
                    <a:pt x="445" y="45"/>
                  </a:lnTo>
                  <a:lnTo>
                    <a:pt x="462" y="38"/>
                  </a:lnTo>
                  <a:lnTo>
                    <a:pt x="462" y="45"/>
                  </a:lnTo>
                  <a:lnTo>
                    <a:pt x="465" y="52"/>
                  </a:lnTo>
                  <a:lnTo>
                    <a:pt x="469" y="56"/>
                  </a:lnTo>
                  <a:lnTo>
                    <a:pt x="476" y="59"/>
                  </a:lnTo>
                  <a:lnTo>
                    <a:pt x="490" y="56"/>
                  </a:lnTo>
                  <a:lnTo>
                    <a:pt x="500" y="49"/>
                  </a:lnTo>
                  <a:lnTo>
                    <a:pt x="514" y="52"/>
                  </a:lnTo>
                  <a:lnTo>
                    <a:pt x="531" y="49"/>
                  </a:lnTo>
                  <a:lnTo>
                    <a:pt x="541" y="49"/>
                  </a:lnTo>
                  <a:lnTo>
                    <a:pt x="545" y="49"/>
                  </a:lnTo>
                  <a:lnTo>
                    <a:pt x="586" y="56"/>
                  </a:lnTo>
                  <a:lnTo>
                    <a:pt x="634" y="69"/>
                  </a:lnTo>
                  <a:lnTo>
                    <a:pt x="621" y="80"/>
                  </a:lnTo>
                  <a:lnTo>
                    <a:pt x="607" y="87"/>
                  </a:lnTo>
                  <a:lnTo>
                    <a:pt x="631" y="93"/>
                  </a:lnTo>
                  <a:lnTo>
                    <a:pt x="655" y="93"/>
                  </a:lnTo>
                  <a:lnTo>
                    <a:pt x="676" y="90"/>
                  </a:lnTo>
                  <a:lnTo>
                    <a:pt x="693" y="87"/>
                  </a:lnTo>
                  <a:lnTo>
                    <a:pt x="707" y="93"/>
                  </a:lnTo>
                  <a:lnTo>
                    <a:pt x="720" y="104"/>
                  </a:lnTo>
                  <a:lnTo>
                    <a:pt x="727" y="87"/>
                  </a:lnTo>
                  <a:lnTo>
                    <a:pt x="776" y="76"/>
                  </a:lnTo>
                  <a:lnTo>
                    <a:pt x="803" y="83"/>
                  </a:lnTo>
                  <a:lnTo>
                    <a:pt x="831" y="90"/>
                  </a:lnTo>
                  <a:lnTo>
                    <a:pt x="848" y="87"/>
                  </a:lnTo>
                  <a:lnTo>
                    <a:pt x="862" y="83"/>
                  </a:lnTo>
                  <a:lnTo>
                    <a:pt x="872" y="87"/>
                  </a:lnTo>
                  <a:lnTo>
                    <a:pt x="882" y="90"/>
                  </a:lnTo>
                  <a:lnTo>
                    <a:pt x="889" y="87"/>
                  </a:lnTo>
                  <a:lnTo>
                    <a:pt x="896" y="80"/>
                  </a:lnTo>
                  <a:lnTo>
                    <a:pt x="903" y="76"/>
                  </a:lnTo>
                  <a:lnTo>
                    <a:pt x="907" y="73"/>
                  </a:lnTo>
                  <a:lnTo>
                    <a:pt x="920" y="73"/>
                  </a:lnTo>
                  <a:lnTo>
                    <a:pt x="917" y="80"/>
                  </a:lnTo>
                  <a:lnTo>
                    <a:pt x="913" y="87"/>
                  </a:lnTo>
                  <a:lnTo>
                    <a:pt x="913" y="90"/>
                  </a:lnTo>
                  <a:lnTo>
                    <a:pt x="913" y="93"/>
                  </a:lnTo>
                  <a:lnTo>
                    <a:pt x="927" y="93"/>
                  </a:lnTo>
                  <a:lnTo>
                    <a:pt x="927" y="87"/>
                  </a:lnTo>
                  <a:lnTo>
                    <a:pt x="927" y="76"/>
                  </a:lnTo>
                  <a:lnTo>
                    <a:pt x="948" y="76"/>
                  </a:lnTo>
                  <a:lnTo>
                    <a:pt x="965" y="73"/>
                  </a:lnTo>
                  <a:lnTo>
                    <a:pt x="972" y="69"/>
                  </a:lnTo>
                  <a:lnTo>
                    <a:pt x="975" y="66"/>
                  </a:lnTo>
                  <a:lnTo>
                    <a:pt x="979" y="59"/>
                  </a:lnTo>
                  <a:lnTo>
                    <a:pt x="979" y="52"/>
                  </a:lnTo>
                  <a:lnTo>
                    <a:pt x="972" y="52"/>
                  </a:lnTo>
                  <a:lnTo>
                    <a:pt x="962" y="52"/>
                  </a:lnTo>
                  <a:lnTo>
                    <a:pt x="955" y="45"/>
                  </a:lnTo>
                  <a:lnTo>
                    <a:pt x="955" y="35"/>
                  </a:lnTo>
                  <a:lnTo>
                    <a:pt x="958" y="28"/>
                  </a:lnTo>
                  <a:lnTo>
                    <a:pt x="975" y="14"/>
                  </a:lnTo>
                  <a:lnTo>
                    <a:pt x="993" y="4"/>
                  </a:lnTo>
                  <a:lnTo>
                    <a:pt x="1007" y="0"/>
                  </a:lnTo>
                  <a:lnTo>
                    <a:pt x="1013" y="0"/>
                  </a:lnTo>
                  <a:lnTo>
                    <a:pt x="1020" y="0"/>
                  </a:lnTo>
                  <a:lnTo>
                    <a:pt x="1024" y="21"/>
                  </a:lnTo>
                  <a:lnTo>
                    <a:pt x="1027" y="38"/>
                  </a:lnTo>
                  <a:lnTo>
                    <a:pt x="1020" y="45"/>
                  </a:lnTo>
                  <a:lnTo>
                    <a:pt x="1013" y="49"/>
                  </a:lnTo>
                  <a:lnTo>
                    <a:pt x="1020" y="52"/>
                  </a:lnTo>
                  <a:lnTo>
                    <a:pt x="1024" y="52"/>
                  </a:lnTo>
                  <a:lnTo>
                    <a:pt x="1020" y="59"/>
                  </a:lnTo>
                  <a:lnTo>
                    <a:pt x="1020" y="69"/>
                  </a:lnTo>
                  <a:lnTo>
                    <a:pt x="1024" y="69"/>
                  </a:lnTo>
                  <a:lnTo>
                    <a:pt x="1027" y="69"/>
                  </a:lnTo>
                  <a:lnTo>
                    <a:pt x="1027" y="66"/>
                  </a:lnTo>
                  <a:lnTo>
                    <a:pt x="1038" y="59"/>
                  </a:lnTo>
                  <a:lnTo>
                    <a:pt x="1044" y="56"/>
                  </a:lnTo>
                  <a:lnTo>
                    <a:pt x="1055" y="59"/>
                  </a:lnTo>
                  <a:lnTo>
                    <a:pt x="1065" y="59"/>
                  </a:lnTo>
                  <a:lnTo>
                    <a:pt x="1055" y="76"/>
                  </a:lnTo>
                  <a:lnTo>
                    <a:pt x="1044" y="90"/>
                  </a:lnTo>
                  <a:lnTo>
                    <a:pt x="1055" y="90"/>
                  </a:lnTo>
                  <a:lnTo>
                    <a:pt x="1062" y="90"/>
                  </a:lnTo>
                  <a:lnTo>
                    <a:pt x="1072" y="83"/>
                  </a:lnTo>
                  <a:lnTo>
                    <a:pt x="1086" y="73"/>
                  </a:lnTo>
                  <a:lnTo>
                    <a:pt x="1100" y="66"/>
                  </a:lnTo>
                  <a:lnTo>
                    <a:pt x="1113" y="62"/>
                  </a:lnTo>
                  <a:lnTo>
                    <a:pt x="1117" y="52"/>
                  </a:lnTo>
                  <a:lnTo>
                    <a:pt x="1124" y="45"/>
                  </a:lnTo>
                  <a:lnTo>
                    <a:pt x="1134" y="38"/>
                  </a:lnTo>
                  <a:lnTo>
                    <a:pt x="1148" y="38"/>
                  </a:lnTo>
                  <a:lnTo>
                    <a:pt x="1158" y="42"/>
                  </a:lnTo>
                  <a:lnTo>
                    <a:pt x="1172" y="45"/>
                  </a:lnTo>
                  <a:lnTo>
                    <a:pt x="1172" y="52"/>
                  </a:lnTo>
                  <a:lnTo>
                    <a:pt x="1172" y="59"/>
                  </a:lnTo>
                  <a:lnTo>
                    <a:pt x="1165" y="69"/>
                  </a:lnTo>
                  <a:lnTo>
                    <a:pt x="1155" y="76"/>
                  </a:lnTo>
                  <a:lnTo>
                    <a:pt x="1148" y="90"/>
                  </a:lnTo>
                  <a:lnTo>
                    <a:pt x="1141" y="104"/>
                  </a:lnTo>
                  <a:lnTo>
                    <a:pt x="1127" y="111"/>
                  </a:lnTo>
                  <a:lnTo>
                    <a:pt x="1113" y="114"/>
                  </a:lnTo>
                  <a:lnTo>
                    <a:pt x="1103" y="111"/>
                  </a:lnTo>
                  <a:lnTo>
                    <a:pt x="1096" y="104"/>
                  </a:lnTo>
                  <a:lnTo>
                    <a:pt x="1096" y="111"/>
                  </a:lnTo>
                  <a:lnTo>
                    <a:pt x="1096" y="118"/>
                  </a:lnTo>
                  <a:lnTo>
                    <a:pt x="1086" y="118"/>
                  </a:lnTo>
                  <a:lnTo>
                    <a:pt x="1079" y="121"/>
                  </a:lnTo>
                  <a:lnTo>
                    <a:pt x="1069" y="118"/>
                  </a:lnTo>
                  <a:lnTo>
                    <a:pt x="1058" y="111"/>
                  </a:lnTo>
                  <a:lnTo>
                    <a:pt x="1051" y="118"/>
                  </a:lnTo>
                  <a:lnTo>
                    <a:pt x="1041" y="124"/>
                  </a:lnTo>
                  <a:lnTo>
                    <a:pt x="1031" y="131"/>
                  </a:lnTo>
                  <a:lnTo>
                    <a:pt x="1020" y="135"/>
                  </a:lnTo>
                  <a:lnTo>
                    <a:pt x="1000" y="131"/>
                  </a:lnTo>
                  <a:lnTo>
                    <a:pt x="989" y="124"/>
                  </a:lnTo>
                  <a:lnTo>
                    <a:pt x="972" y="124"/>
                  </a:lnTo>
                  <a:lnTo>
                    <a:pt x="975" y="131"/>
                  </a:lnTo>
                  <a:lnTo>
                    <a:pt x="979" y="135"/>
                  </a:lnTo>
                  <a:lnTo>
                    <a:pt x="986" y="138"/>
                  </a:lnTo>
                  <a:lnTo>
                    <a:pt x="989" y="138"/>
                  </a:lnTo>
                  <a:lnTo>
                    <a:pt x="1003" y="138"/>
                  </a:lnTo>
                  <a:lnTo>
                    <a:pt x="1020" y="138"/>
                  </a:lnTo>
                  <a:lnTo>
                    <a:pt x="1020" y="142"/>
                  </a:lnTo>
                  <a:lnTo>
                    <a:pt x="1020" y="149"/>
                  </a:lnTo>
                  <a:lnTo>
                    <a:pt x="979" y="166"/>
                  </a:lnTo>
                  <a:lnTo>
                    <a:pt x="934" y="176"/>
                  </a:lnTo>
                  <a:lnTo>
                    <a:pt x="903" y="169"/>
                  </a:lnTo>
                  <a:lnTo>
                    <a:pt x="896" y="169"/>
                  </a:lnTo>
                  <a:lnTo>
                    <a:pt x="913" y="173"/>
                  </a:lnTo>
                  <a:lnTo>
                    <a:pt x="927" y="183"/>
                  </a:lnTo>
                  <a:lnTo>
                    <a:pt x="917" y="190"/>
                  </a:lnTo>
                  <a:lnTo>
                    <a:pt x="910" y="193"/>
                  </a:lnTo>
                  <a:lnTo>
                    <a:pt x="900" y="197"/>
                  </a:lnTo>
                  <a:lnTo>
                    <a:pt x="889" y="197"/>
                  </a:lnTo>
                  <a:lnTo>
                    <a:pt x="876" y="207"/>
                  </a:lnTo>
                  <a:lnTo>
                    <a:pt x="862" y="211"/>
                  </a:lnTo>
                  <a:lnTo>
                    <a:pt x="862" y="217"/>
                  </a:lnTo>
                  <a:lnTo>
                    <a:pt x="862" y="221"/>
                  </a:lnTo>
                  <a:lnTo>
                    <a:pt x="841" y="228"/>
                  </a:lnTo>
                  <a:lnTo>
                    <a:pt x="820" y="245"/>
                  </a:lnTo>
                  <a:lnTo>
                    <a:pt x="810" y="255"/>
                  </a:lnTo>
                  <a:lnTo>
                    <a:pt x="803" y="266"/>
                  </a:lnTo>
                  <a:lnTo>
                    <a:pt x="796" y="279"/>
                  </a:lnTo>
                  <a:lnTo>
                    <a:pt x="796" y="290"/>
                  </a:lnTo>
                  <a:lnTo>
                    <a:pt x="814" y="290"/>
                  </a:lnTo>
                  <a:lnTo>
                    <a:pt x="810" y="307"/>
                  </a:lnTo>
                  <a:lnTo>
                    <a:pt x="814" y="317"/>
                  </a:lnTo>
                  <a:lnTo>
                    <a:pt x="807" y="324"/>
                  </a:lnTo>
                  <a:lnTo>
                    <a:pt x="810" y="328"/>
                  </a:lnTo>
                  <a:lnTo>
                    <a:pt x="817" y="331"/>
                  </a:lnTo>
                  <a:lnTo>
                    <a:pt x="848" y="324"/>
                  </a:lnTo>
                  <a:lnTo>
                    <a:pt x="876" y="348"/>
                  </a:lnTo>
                  <a:lnTo>
                    <a:pt x="907" y="369"/>
                  </a:lnTo>
                  <a:lnTo>
                    <a:pt x="910" y="376"/>
                  </a:lnTo>
                  <a:lnTo>
                    <a:pt x="913" y="379"/>
                  </a:lnTo>
                  <a:lnTo>
                    <a:pt x="917" y="379"/>
                  </a:lnTo>
                  <a:lnTo>
                    <a:pt x="924" y="376"/>
                  </a:lnTo>
                  <a:lnTo>
                    <a:pt x="938" y="372"/>
                  </a:lnTo>
                  <a:lnTo>
                    <a:pt x="941" y="369"/>
                  </a:lnTo>
                  <a:lnTo>
                    <a:pt x="962" y="376"/>
                  </a:lnTo>
                  <a:lnTo>
                    <a:pt x="955" y="386"/>
                  </a:lnTo>
                  <a:lnTo>
                    <a:pt x="948" y="390"/>
                  </a:lnTo>
                  <a:lnTo>
                    <a:pt x="955" y="397"/>
                  </a:lnTo>
                  <a:lnTo>
                    <a:pt x="944" y="414"/>
                  </a:lnTo>
                  <a:lnTo>
                    <a:pt x="941" y="434"/>
                  </a:lnTo>
                  <a:lnTo>
                    <a:pt x="941" y="441"/>
                  </a:lnTo>
                  <a:lnTo>
                    <a:pt x="948" y="452"/>
                  </a:lnTo>
                  <a:lnTo>
                    <a:pt x="955" y="459"/>
                  </a:lnTo>
                  <a:lnTo>
                    <a:pt x="962" y="462"/>
                  </a:lnTo>
                  <a:lnTo>
                    <a:pt x="962" y="469"/>
                  </a:lnTo>
                  <a:lnTo>
                    <a:pt x="965" y="472"/>
                  </a:lnTo>
                  <a:lnTo>
                    <a:pt x="986" y="455"/>
                  </a:lnTo>
                  <a:lnTo>
                    <a:pt x="1000" y="434"/>
                  </a:lnTo>
                  <a:lnTo>
                    <a:pt x="1007" y="424"/>
                  </a:lnTo>
                  <a:lnTo>
                    <a:pt x="1010" y="410"/>
                  </a:lnTo>
                  <a:lnTo>
                    <a:pt x="1013" y="397"/>
                  </a:lnTo>
                  <a:lnTo>
                    <a:pt x="1013" y="383"/>
                  </a:lnTo>
                  <a:lnTo>
                    <a:pt x="1041" y="376"/>
                  </a:lnTo>
                  <a:lnTo>
                    <a:pt x="1069" y="366"/>
                  </a:lnTo>
                  <a:lnTo>
                    <a:pt x="1079" y="355"/>
                  </a:lnTo>
                  <a:lnTo>
                    <a:pt x="1089" y="345"/>
                  </a:lnTo>
                  <a:lnTo>
                    <a:pt x="1096" y="335"/>
                  </a:lnTo>
                  <a:lnTo>
                    <a:pt x="1100" y="321"/>
                  </a:lnTo>
                  <a:lnTo>
                    <a:pt x="1089" y="304"/>
                  </a:lnTo>
                  <a:lnTo>
                    <a:pt x="1082" y="293"/>
                  </a:lnTo>
                  <a:lnTo>
                    <a:pt x="1100" y="269"/>
                  </a:lnTo>
                  <a:lnTo>
                    <a:pt x="1117" y="248"/>
                  </a:lnTo>
                  <a:lnTo>
                    <a:pt x="1117" y="242"/>
                  </a:lnTo>
                  <a:lnTo>
                    <a:pt x="1117" y="238"/>
                  </a:lnTo>
                  <a:lnTo>
                    <a:pt x="1120" y="231"/>
                  </a:lnTo>
                  <a:lnTo>
                    <a:pt x="1127" y="224"/>
                  </a:lnTo>
                  <a:lnTo>
                    <a:pt x="1141" y="211"/>
                  </a:lnTo>
                  <a:lnTo>
                    <a:pt x="1148" y="200"/>
                  </a:lnTo>
                  <a:lnTo>
                    <a:pt x="1217" y="200"/>
                  </a:lnTo>
                  <a:lnTo>
                    <a:pt x="1217" y="207"/>
                  </a:lnTo>
                  <a:lnTo>
                    <a:pt x="1220" y="211"/>
                  </a:lnTo>
                  <a:lnTo>
                    <a:pt x="1227" y="211"/>
                  </a:lnTo>
                  <a:lnTo>
                    <a:pt x="1234" y="211"/>
                  </a:lnTo>
                  <a:lnTo>
                    <a:pt x="1241" y="221"/>
                  </a:lnTo>
                  <a:lnTo>
                    <a:pt x="1241" y="231"/>
                  </a:lnTo>
                  <a:lnTo>
                    <a:pt x="1255" y="231"/>
                  </a:lnTo>
                  <a:lnTo>
                    <a:pt x="1268" y="231"/>
                  </a:lnTo>
                  <a:lnTo>
                    <a:pt x="1268" y="235"/>
                  </a:lnTo>
                  <a:lnTo>
                    <a:pt x="1272" y="238"/>
                  </a:lnTo>
                  <a:lnTo>
                    <a:pt x="1258" y="262"/>
                  </a:lnTo>
                  <a:lnTo>
                    <a:pt x="1248" y="283"/>
                  </a:lnTo>
                  <a:lnTo>
                    <a:pt x="1255" y="283"/>
                  </a:lnTo>
                  <a:lnTo>
                    <a:pt x="1258" y="283"/>
                  </a:lnTo>
                  <a:lnTo>
                    <a:pt x="1255" y="297"/>
                  </a:lnTo>
                  <a:lnTo>
                    <a:pt x="1244" y="310"/>
                  </a:lnTo>
                  <a:lnTo>
                    <a:pt x="1255" y="304"/>
                  </a:lnTo>
                  <a:lnTo>
                    <a:pt x="1265" y="297"/>
                  </a:lnTo>
                  <a:lnTo>
                    <a:pt x="1272" y="300"/>
                  </a:lnTo>
                  <a:lnTo>
                    <a:pt x="1282" y="297"/>
                  </a:lnTo>
                  <a:lnTo>
                    <a:pt x="1293" y="290"/>
                  </a:lnTo>
                  <a:lnTo>
                    <a:pt x="1306" y="283"/>
                  </a:lnTo>
                  <a:lnTo>
                    <a:pt x="1330" y="266"/>
                  </a:lnTo>
                  <a:lnTo>
                    <a:pt x="1348" y="252"/>
                  </a:lnTo>
                  <a:lnTo>
                    <a:pt x="1351" y="266"/>
                  </a:lnTo>
                  <a:lnTo>
                    <a:pt x="1348" y="279"/>
                  </a:lnTo>
                  <a:lnTo>
                    <a:pt x="1358" y="279"/>
                  </a:lnTo>
                  <a:lnTo>
                    <a:pt x="1358" y="293"/>
                  </a:lnTo>
                  <a:lnTo>
                    <a:pt x="1355" y="300"/>
                  </a:lnTo>
                  <a:lnTo>
                    <a:pt x="1358" y="300"/>
                  </a:lnTo>
                  <a:lnTo>
                    <a:pt x="1365" y="300"/>
                  </a:lnTo>
                  <a:lnTo>
                    <a:pt x="1365" y="310"/>
                  </a:lnTo>
                  <a:lnTo>
                    <a:pt x="1365" y="314"/>
                  </a:lnTo>
                  <a:lnTo>
                    <a:pt x="1365" y="321"/>
                  </a:lnTo>
                  <a:lnTo>
                    <a:pt x="1372" y="324"/>
                  </a:lnTo>
                  <a:lnTo>
                    <a:pt x="1365" y="335"/>
                  </a:lnTo>
                  <a:lnTo>
                    <a:pt x="1358" y="341"/>
                  </a:lnTo>
                  <a:lnTo>
                    <a:pt x="1368" y="355"/>
                  </a:lnTo>
                  <a:lnTo>
                    <a:pt x="1386" y="366"/>
                  </a:lnTo>
                  <a:lnTo>
                    <a:pt x="1399" y="372"/>
                  </a:lnTo>
                  <a:lnTo>
                    <a:pt x="1417" y="379"/>
                  </a:lnTo>
                  <a:lnTo>
                    <a:pt x="1386" y="397"/>
                  </a:lnTo>
                  <a:lnTo>
                    <a:pt x="1368" y="407"/>
                  </a:lnTo>
                  <a:lnTo>
                    <a:pt x="1375" y="407"/>
                  </a:lnTo>
                  <a:lnTo>
                    <a:pt x="1386" y="403"/>
                  </a:lnTo>
                  <a:lnTo>
                    <a:pt x="1396" y="400"/>
                  </a:lnTo>
                  <a:lnTo>
                    <a:pt x="1410" y="397"/>
                  </a:lnTo>
                  <a:lnTo>
                    <a:pt x="1427" y="400"/>
                  </a:lnTo>
                  <a:lnTo>
                    <a:pt x="1441" y="397"/>
                  </a:lnTo>
                  <a:lnTo>
                    <a:pt x="1441" y="403"/>
                  </a:lnTo>
                  <a:lnTo>
                    <a:pt x="1441" y="410"/>
                  </a:lnTo>
                  <a:lnTo>
                    <a:pt x="1441" y="421"/>
                  </a:lnTo>
                  <a:lnTo>
                    <a:pt x="1437" y="424"/>
                  </a:lnTo>
                  <a:lnTo>
                    <a:pt x="1434" y="428"/>
                  </a:lnTo>
                  <a:lnTo>
                    <a:pt x="1427" y="431"/>
                  </a:lnTo>
                  <a:lnTo>
                    <a:pt x="1430" y="434"/>
                  </a:lnTo>
                  <a:lnTo>
                    <a:pt x="1434" y="441"/>
                  </a:lnTo>
                  <a:lnTo>
                    <a:pt x="1427" y="448"/>
                  </a:lnTo>
                  <a:lnTo>
                    <a:pt x="1420" y="452"/>
                  </a:lnTo>
                  <a:lnTo>
                    <a:pt x="1410" y="455"/>
                  </a:lnTo>
                  <a:lnTo>
                    <a:pt x="1403" y="452"/>
                  </a:lnTo>
                  <a:lnTo>
                    <a:pt x="1389" y="459"/>
                  </a:lnTo>
                  <a:lnTo>
                    <a:pt x="1372" y="462"/>
                  </a:lnTo>
                  <a:lnTo>
                    <a:pt x="1365" y="466"/>
                  </a:lnTo>
                  <a:lnTo>
                    <a:pt x="1358" y="466"/>
                  </a:lnTo>
                  <a:lnTo>
                    <a:pt x="1355" y="472"/>
                  </a:lnTo>
                  <a:lnTo>
                    <a:pt x="1355" y="476"/>
                  </a:lnTo>
                  <a:lnTo>
                    <a:pt x="1351" y="476"/>
                  </a:lnTo>
                  <a:lnTo>
                    <a:pt x="1348" y="483"/>
                  </a:lnTo>
                  <a:lnTo>
                    <a:pt x="1344" y="486"/>
                  </a:lnTo>
                  <a:lnTo>
                    <a:pt x="1341" y="490"/>
                  </a:lnTo>
                  <a:lnTo>
                    <a:pt x="1330" y="490"/>
                  </a:lnTo>
                  <a:lnTo>
                    <a:pt x="1289" y="483"/>
                  </a:lnTo>
                  <a:lnTo>
                    <a:pt x="1258" y="483"/>
                  </a:lnTo>
                  <a:lnTo>
                    <a:pt x="1231" y="483"/>
                  </a:lnTo>
                  <a:lnTo>
                    <a:pt x="1217" y="486"/>
                  </a:lnTo>
                  <a:lnTo>
                    <a:pt x="1203" y="490"/>
                  </a:lnTo>
                  <a:lnTo>
                    <a:pt x="1193" y="497"/>
                  </a:lnTo>
                  <a:lnTo>
                    <a:pt x="1186" y="503"/>
                  </a:lnTo>
                  <a:lnTo>
                    <a:pt x="1168" y="517"/>
                  </a:lnTo>
                  <a:lnTo>
                    <a:pt x="1148" y="528"/>
                  </a:lnTo>
                  <a:lnTo>
                    <a:pt x="1127" y="538"/>
                  </a:lnTo>
                  <a:lnTo>
                    <a:pt x="1110" y="548"/>
                  </a:lnTo>
                  <a:lnTo>
                    <a:pt x="1093" y="565"/>
                  </a:lnTo>
                  <a:lnTo>
                    <a:pt x="1086" y="579"/>
                  </a:lnTo>
                  <a:lnTo>
                    <a:pt x="1100" y="572"/>
                  </a:lnTo>
                  <a:lnTo>
                    <a:pt x="1110" y="565"/>
                  </a:lnTo>
                  <a:lnTo>
                    <a:pt x="1134" y="548"/>
                  </a:lnTo>
                  <a:lnTo>
                    <a:pt x="1162" y="531"/>
                  </a:lnTo>
                  <a:lnTo>
                    <a:pt x="1175" y="521"/>
                  </a:lnTo>
                  <a:lnTo>
                    <a:pt x="1193" y="514"/>
                  </a:lnTo>
                  <a:lnTo>
                    <a:pt x="1206" y="510"/>
                  </a:lnTo>
                  <a:lnTo>
                    <a:pt x="1220" y="507"/>
                  </a:lnTo>
                  <a:lnTo>
                    <a:pt x="1227" y="510"/>
                  </a:lnTo>
                  <a:lnTo>
                    <a:pt x="1234" y="514"/>
                  </a:lnTo>
                  <a:lnTo>
                    <a:pt x="1237" y="517"/>
                  </a:lnTo>
                  <a:lnTo>
                    <a:pt x="1241" y="524"/>
                  </a:lnTo>
                  <a:lnTo>
                    <a:pt x="1241" y="531"/>
                  </a:lnTo>
                  <a:lnTo>
                    <a:pt x="1237" y="538"/>
                  </a:lnTo>
                  <a:lnTo>
                    <a:pt x="1231" y="541"/>
                  </a:lnTo>
                  <a:lnTo>
                    <a:pt x="1227" y="541"/>
                  </a:lnTo>
                  <a:lnTo>
                    <a:pt x="1210" y="538"/>
                  </a:lnTo>
                  <a:lnTo>
                    <a:pt x="1196" y="534"/>
                  </a:lnTo>
                  <a:lnTo>
                    <a:pt x="1186" y="538"/>
                  </a:lnTo>
                  <a:lnTo>
                    <a:pt x="1182" y="541"/>
                  </a:lnTo>
                  <a:lnTo>
                    <a:pt x="1206" y="552"/>
                  </a:lnTo>
                  <a:lnTo>
                    <a:pt x="1217" y="552"/>
                  </a:lnTo>
                  <a:lnTo>
                    <a:pt x="1227" y="552"/>
                  </a:lnTo>
                  <a:lnTo>
                    <a:pt x="1217" y="562"/>
                  </a:lnTo>
                  <a:lnTo>
                    <a:pt x="1213" y="572"/>
                  </a:lnTo>
                  <a:lnTo>
                    <a:pt x="1213" y="583"/>
                  </a:lnTo>
                  <a:lnTo>
                    <a:pt x="1217" y="590"/>
                  </a:lnTo>
                  <a:lnTo>
                    <a:pt x="1227" y="593"/>
                  </a:lnTo>
                  <a:lnTo>
                    <a:pt x="1234" y="596"/>
                  </a:lnTo>
                  <a:lnTo>
                    <a:pt x="1255" y="600"/>
                  </a:lnTo>
                  <a:lnTo>
                    <a:pt x="1275" y="600"/>
                  </a:lnTo>
                  <a:lnTo>
                    <a:pt x="1275" y="610"/>
                  </a:lnTo>
                  <a:lnTo>
                    <a:pt x="1262" y="614"/>
                  </a:lnTo>
                  <a:lnTo>
                    <a:pt x="1248" y="614"/>
                  </a:lnTo>
                  <a:lnTo>
                    <a:pt x="1224" y="627"/>
                  </a:lnTo>
                  <a:lnTo>
                    <a:pt x="1199" y="645"/>
                  </a:lnTo>
                  <a:lnTo>
                    <a:pt x="1182" y="648"/>
                  </a:lnTo>
                  <a:lnTo>
                    <a:pt x="1172" y="652"/>
                  </a:lnTo>
                  <a:lnTo>
                    <a:pt x="1165" y="652"/>
                  </a:lnTo>
                  <a:lnTo>
                    <a:pt x="1162" y="645"/>
                  </a:lnTo>
                  <a:lnTo>
                    <a:pt x="1165" y="634"/>
                  </a:lnTo>
                  <a:lnTo>
                    <a:pt x="1172" y="627"/>
                  </a:lnTo>
                  <a:lnTo>
                    <a:pt x="1182" y="624"/>
                  </a:lnTo>
                  <a:lnTo>
                    <a:pt x="1193" y="621"/>
                  </a:lnTo>
                  <a:lnTo>
                    <a:pt x="1213" y="617"/>
                  </a:lnTo>
                  <a:lnTo>
                    <a:pt x="1231" y="610"/>
                  </a:lnTo>
                  <a:lnTo>
                    <a:pt x="1217" y="603"/>
                  </a:lnTo>
                  <a:lnTo>
                    <a:pt x="1206" y="600"/>
                  </a:lnTo>
                  <a:lnTo>
                    <a:pt x="1189" y="607"/>
                  </a:lnTo>
                  <a:lnTo>
                    <a:pt x="1179" y="614"/>
                  </a:lnTo>
                  <a:lnTo>
                    <a:pt x="1172" y="617"/>
                  </a:lnTo>
                  <a:lnTo>
                    <a:pt x="1165" y="617"/>
                  </a:lnTo>
                  <a:lnTo>
                    <a:pt x="1162" y="61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19" name="Freeform 467"/>
            <p:cNvSpPr>
              <a:spLocks/>
            </p:cNvSpPr>
            <p:nvPr/>
          </p:nvSpPr>
          <p:spPr bwMode="auto">
            <a:xfrm>
              <a:off x="2287588" y="3330575"/>
              <a:ext cx="2589212" cy="1203325"/>
            </a:xfrm>
            <a:custGeom>
              <a:avLst/>
              <a:gdLst>
                <a:gd name="T0" fmla="*/ 2147483647 w 1441"/>
                <a:gd name="T1" fmla="*/ 2147483647 h 686"/>
                <a:gd name="T2" fmla="*/ 2147483647 w 1441"/>
                <a:gd name="T3" fmla="*/ 2147483647 h 686"/>
                <a:gd name="T4" fmla="*/ 2147483647 w 1441"/>
                <a:gd name="T5" fmla="*/ 2147483647 h 686"/>
                <a:gd name="T6" fmla="*/ 2147483647 w 1441"/>
                <a:gd name="T7" fmla="*/ 2147483647 h 686"/>
                <a:gd name="T8" fmla="*/ 2147483647 w 1441"/>
                <a:gd name="T9" fmla="*/ 2147483647 h 686"/>
                <a:gd name="T10" fmla="*/ 2147483647 w 1441"/>
                <a:gd name="T11" fmla="*/ 2147483647 h 686"/>
                <a:gd name="T12" fmla="*/ 2147483647 w 1441"/>
                <a:gd name="T13" fmla="*/ 2147483647 h 686"/>
                <a:gd name="T14" fmla="*/ 2147483647 w 1441"/>
                <a:gd name="T15" fmla="*/ 2147483647 h 686"/>
                <a:gd name="T16" fmla="*/ 2147483647 w 1441"/>
                <a:gd name="T17" fmla="*/ 2147483647 h 686"/>
                <a:gd name="T18" fmla="*/ 2147483647 w 1441"/>
                <a:gd name="T19" fmla="*/ 2147483647 h 686"/>
                <a:gd name="T20" fmla="*/ 2147483647 w 1441"/>
                <a:gd name="T21" fmla="*/ 2147483647 h 686"/>
                <a:gd name="T22" fmla="*/ 2147483647 w 1441"/>
                <a:gd name="T23" fmla="*/ 2147483647 h 686"/>
                <a:gd name="T24" fmla="*/ 2147483647 w 1441"/>
                <a:gd name="T25" fmla="*/ 2147483647 h 686"/>
                <a:gd name="T26" fmla="*/ 2147483647 w 1441"/>
                <a:gd name="T27" fmla="*/ 2147483647 h 686"/>
                <a:gd name="T28" fmla="*/ 2147483647 w 1441"/>
                <a:gd name="T29" fmla="*/ 2147483647 h 686"/>
                <a:gd name="T30" fmla="*/ 2147483647 w 1441"/>
                <a:gd name="T31" fmla="*/ 2147483647 h 686"/>
                <a:gd name="T32" fmla="*/ 2147483647 w 1441"/>
                <a:gd name="T33" fmla="*/ 2147483647 h 686"/>
                <a:gd name="T34" fmla="*/ 2147483647 w 1441"/>
                <a:gd name="T35" fmla="*/ 2147483647 h 686"/>
                <a:gd name="T36" fmla="*/ 2147483647 w 1441"/>
                <a:gd name="T37" fmla="*/ 2147483647 h 686"/>
                <a:gd name="T38" fmla="*/ 2147483647 w 1441"/>
                <a:gd name="T39" fmla="*/ 2147483647 h 686"/>
                <a:gd name="T40" fmla="*/ 2147483647 w 1441"/>
                <a:gd name="T41" fmla="*/ 2147483647 h 686"/>
                <a:gd name="T42" fmla="*/ 2147483647 w 1441"/>
                <a:gd name="T43" fmla="*/ 2147483647 h 686"/>
                <a:gd name="T44" fmla="*/ 2147483647 w 1441"/>
                <a:gd name="T45" fmla="*/ 2147483647 h 686"/>
                <a:gd name="T46" fmla="*/ 2147483647 w 1441"/>
                <a:gd name="T47" fmla="*/ 2147483647 h 686"/>
                <a:gd name="T48" fmla="*/ 2147483647 w 1441"/>
                <a:gd name="T49" fmla="*/ 2147483647 h 686"/>
                <a:gd name="T50" fmla="*/ 2147483647 w 1441"/>
                <a:gd name="T51" fmla="*/ 2147483647 h 686"/>
                <a:gd name="T52" fmla="*/ 2147483647 w 1441"/>
                <a:gd name="T53" fmla="*/ 2147483647 h 686"/>
                <a:gd name="T54" fmla="*/ 2147483647 w 1441"/>
                <a:gd name="T55" fmla="*/ 2147483647 h 686"/>
                <a:gd name="T56" fmla="*/ 2147483647 w 1441"/>
                <a:gd name="T57" fmla="*/ 2147483647 h 686"/>
                <a:gd name="T58" fmla="*/ 2147483647 w 1441"/>
                <a:gd name="T59" fmla="*/ 2147483647 h 686"/>
                <a:gd name="T60" fmla="*/ 2147483647 w 1441"/>
                <a:gd name="T61" fmla="*/ 2147483647 h 686"/>
                <a:gd name="T62" fmla="*/ 2147483647 w 1441"/>
                <a:gd name="T63" fmla="*/ 2147483647 h 686"/>
                <a:gd name="T64" fmla="*/ 2147483647 w 1441"/>
                <a:gd name="T65" fmla="*/ 2147483647 h 686"/>
                <a:gd name="T66" fmla="*/ 2147483647 w 1441"/>
                <a:gd name="T67" fmla="*/ 2147483647 h 686"/>
                <a:gd name="T68" fmla="*/ 2147483647 w 1441"/>
                <a:gd name="T69" fmla="*/ 2147483647 h 686"/>
                <a:gd name="T70" fmla="*/ 2147483647 w 1441"/>
                <a:gd name="T71" fmla="*/ 2147483647 h 686"/>
                <a:gd name="T72" fmla="*/ 2147483647 w 1441"/>
                <a:gd name="T73" fmla="*/ 2147483647 h 686"/>
                <a:gd name="T74" fmla="*/ 2147483647 w 1441"/>
                <a:gd name="T75" fmla="*/ 2147483647 h 686"/>
                <a:gd name="T76" fmla="*/ 2147483647 w 1441"/>
                <a:gd name="T77" fmla="*/ 2147483647 h 686"/>
                <a:gd name="T78" fmla="*/ 2147483647 w 1441"/>
                <a:gd name="T79" fmla="*/ 2147483647 h 686"/>
                <a:gd name="T80" fmla="*/ 2147483647 w 1441"/>
                <a:gd name="T81" fmla="*/ 2147483647 h 686"/>
                <a:gd name="T82" fmla="*/ 2147483647 w 1441"/>
                <a:gd name="T83" fmla="*/ 2147483647 h 686"/>
                <a:gd name="T84" fmla="*/ 2147483647 w 1441"/>
                <a:gd name="T85" fmla="*/ 2147483647 h 686"/>
                <a:gd name="T86" fmla="*/ 2147483647 w 1441"/>
                <a:gd name="T87" fmla="*/ 2147483647 h 686"/>
                <a:gd name="T88" fmla="*/ 2147483647 w 1441"/>
                <a:gd name="T89" fmla="*/ 2147483647 h 686"/>
                <a:gd name="T90" fmla="*/ 2147483647 w 1441"/>
                <a:gd name="T91" fmla="*/ 2147483647 h 686"/>
                <a:gd name="T92" fmla="*/ 2147483647 w 1441"/>
                <a:gd name="T93" fmla="*/ 2147483647 h 686"/>
                <a:gd name="T94" fmla="*/ 2147483647 w 1441"/>
                <a:gd name="T95" fmla="*/ 2147483647 h 686"/>
                <a:gd name="T96" fmla="*/ 2147483647 w 1441"/>
                <a:gd name="T97" fmla="*/ 2147483647 h 686"/>
                <a:gd name="T98" fmla="*/ 2147483647 w 1441"/>
                <a:gd name="T99" fmla="*/ 2147483647 h 686"/>
                <a:gd name="T100" fmla="*/ 2147483647 w 1441"/>
                <a:gd name="T101" fmla="*/ 2147483647 h 686"/>
                <a:gd name="T102" fmla="*/ 2147483647 w 1441"/>
                <a:gd name="T103" fmla="*/ 2147483647 h 686"/>
                <a:gd name="T104" fmla="*/ 2147483647 w 1441"/>
                <a:gd name="T105" fmla="*/ 2147483647 h 686"/>
                <a:gd name="T106" fmla="*/ 2147483647 w 1441"/>
                <a:gd name="T107" fmla="*/ 2147483647 h 686"/>
                <a:gd name="T108" fmla="*/ 2147483647 w 1441"/>
                <a:gd name="T109" fmla="*/ 2147483647 h 686"/>
                <a:gd name="T110" fmla="*/ 2147483647 w 1441"/>
                <a:gd name="T111" fmla="*/ 2147483647 h 686"/>
                <a:gd name="T112" fmla="*/ 2147483647 w 1441"/>
                <a:gd name="T113" fmla="*/ 2147483647 h 686"/>
                <a:gd name="T114" fmla="*/ 2147483647 w 1441"/>
                <a:gd name="T115" fmla="*/ 2147483647 h 686"/>
                <a:gd name="T116" fmla="*/ 2147483647 w 1441"/>
                <a:gd name="T117" fmla="*/ 2147483647 h 686"/>
                <a:gd name="T118" fmla="*/ 2147483647 w 1441"/>
                <a:gd name="T119" fmla="*/ 2147483647 h 686"/>
                <a:gd name="T120" fmla="*/ 2147483647 w 1441"/>
                <a:gd name="T121" fmla="*/ 2147483647 h 686"/>
                <a:gd name="T122" fmla="*/ 2147483647 w 1441"/>
                <a:gd name="T123" fmla="*/ 2147483647 h 686"/>
                <a:gd name="T124" fmla="*/ 2147483647 w 1441"/>
                <a:gd name="T125" fmla="*/ 2147483647 h 6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441" h="686">
                  <a:moveTo>
                    <a:pt x="1162" y="617"/>
                  </a:moveTo>
                  <a:lnTo>
                    <a:pt x="1162" y="586"/>
                  </a:lnTo>
                  <a:lnTo>
                    <a:pt x="1168" y="576"/>
                  </a:lnTo>
                  <a:lnTo>
                    <a:pt x="1172" y="559"/>
                  </a:lnTo>
                  <a:lnTo>
                    <a:pt x="1165" y="562"/>
                  </a:lnTo>
                  <a:lnTo>
                    <a:pt x="1148" y="559"/>
                  </a:lnTo>
                  <a:lnTo>
                    <a:pt x="1137" y="562"/>
                  </a:lnTo>
                  <a:lnTo>
                    <a:pt x="1127" y="572"/>
                  </a:lnTo>
                  <a:lnTo>
                    <a:pt x="1120" y="583"/>
                  </a:lnTo>
                  <a:lnTo>
                    <a:pt x="1110" y="593"/>
                  </a:lnTo>
                  <a:lnTo>
                    <a:pt x="1096" y="607"/>
                  </a:lnTo>
                  <a:lnTo>
                    <a:pt x="1079" y="610"/>
                  </a:lnTo>
                  <a:lnTo>
                    <a:pt x="1058" y="614"/>
                  </a:lnTo>
                  <a:lnTo>
                    <a:pt x="1034" y="617"/>
                  </a:lnTo>
                  <a:lnTo>
                    <a:pt x="1000" y="617"/>
                  </a:lnTo>
                  <a:lnTo>
                    <a:pt x="986" y="638"/>
                  </a:lnTo>
                  <a:lnTo>
                    <a:pt x="965" y="652"/>
                  </a:lnTo>
                  <a:lnTo>
                    <a:pt x="944" y="662"/>
                  </a:lnTo>
                  <a:lnTo>
                    <a:pt x="924" y="669"/>
                  </a:lnTo>
                  <a:lnTo>
                    <a:pt x="896" y="676"/>
                  </a:lnTo>
                  <a:lnTo>
                    <a:pt x="886" y="679"/>
                  </a:lnTo>
                  <a:lnTo>
                    <a:pt x="876" y="679"/>
                  </a:lnTo>
                  <a:lnTo>
                    <a:pt x="855" y="683"/>
                  </a:lnTo>
                  <a:lnTo>
                    <a:pt x="831" y="686"/>
                  </a:lnTo>
                  <a:lnTo>
                    <a:pt x="827" y="686"/>
                  </a:lnTo>
                  <a:lnTo>
                    <a:pt x="824" y="686"/>
                  </a:lnTo>
                  <a:lnTo>
                    <a:pt x="841" y="669"/>
                  </a:lnTo>
                  <a:lnTo>
                    <a:pt x="855" y="655"/>
                  </a:lnTo>
                  <a:lnTo>
                    <a:pt x="858" y="634"/>
                  </a:lnTo>
                  <a:lnTo>
                    <a:pt x="869" y="617"/>
                  </a:lnTo>
                  <a:lnTo>
                    <a:pt x="876" y="617"/>
                  </a:lnTo>
                  <a:lnTo>
                    <a:pt x="879" y="624"/>
                  </a:lnTo>
                  <a:lnTo>
                    <a:pt x="882" y="634"/>
                  </a:lnTo>
                  <a:lnTo>
                    <a:pt x="893" y="631"/>
                  </a:lnTo>
                  <a:lnTo>
                    <a:pt x="907" y="627"/>
                  </a:lnTo>
                  <a:lnTo>
                    <a:pt x="907" y="614"/>
                  </a:lnTo>
                  <a:lnTo>
                    <a:pt x="900" y="607"/>
                  </a:lnTo>
                  <a:lnTo>
                    <a:pt x="896" y="600"/>
                  </a:lnTo>
                  <a:lnTo>
                    <a:pt x="889" y="596"/>
                  </a:lnTo>
                  <a:lnTo>
                    <a:pt x="879" y="593"/>
                  </a:lnTo>
                  <a:lnTo>
                    <a:pt x="855" y="593"/>
                  </a:lnTo>
                  <a:lnTo>
                    <a:pt x="838" y="590"/>
                  </a:lnTo>
                  <a:lnTo>
                    <a:pt x="834" y="576"/>
                  </a:lnTo>
                  <a:lnTo>
                    <a:pt x="831" y="559"/>
                  </a:lnTo>
                  <a:lnTo>
                    <a:pt x="824" y="552"/>
                  </a:lnTo>
                  <a:lnTo>
                    <a:pt x="817" y="548"/>
                  </a:lnTo>
                  <a:lnTo>
                    <a:pt x="810" y="538"/>
                  </a:lnTo>
                  <a:lnTo>
                    <a:pt x="807" y="524"/>
                  </a:lnTo>
                  <a:lnTo>
                    <a:pt x="796" y="524"/>
                  </a:lnTo>
                  <a:lnTo>
                    <a:pt x="782" y="524"/>
                  </a:lnTo>
                  <a:lnTo>
                    <a:pt x="769" y="531"/>
                  </a:lnTo>
                  <a:lnTo>
                    <a:pt x="765" y="534"/>
                  </a:lnTo>
                  <a:lnTo>
                    <a:pt x="762" y="541"/>
                  </a:lnTo>
                  <a:lnTo>
                    <a:pt x="758" y="545"/>
                  </a:lnTo>
                  <a:lnTo>
                    <a:pt x="751" y="548"/>
                  </a:lnTo>
                  <a:lnTo>
                    <a:pt x="734" y="545"/>
                  </a:lnTo>
                  <a:lnTo>
                    <a:pt x="720" y="538"/>
                  </a:lnTo>
                  <a:lnTo>
                    <a:pt x="714" y="541"/>
                  </a:lnTo>
                  <a:lnTo>
                    <a:pt x="703" y="538"/>
                  </a:lnTo>
                  <a:lnTo>
                    <a:pt x="689" y="534"/>
                  </a:lnTo>
                  <a:lnTo>
                    <a:pt x="686" y="534"/>
                  </a:lnTo>
                  <a:lnTo>
                    <a:pt x="679" y="534"/>
                  </a:lnTo>
                  <a:lnTo>
                    <a:pt x="672" y="531"/>
                  </a:lnTo>
                  <a:lnTo>
                    <a:pt x="669" y="528"/>
                  </a:lnTo>
                  <a:lnTo>
                    <a:pt x="665" y="521"/>
                  </a:lnTo>
                  <a:lnTo>
                    <a:pt x="662" y="510"/>
                  </a:lnTo>
                  <a:lnTo>
                    <a:pt x="652" y="510"/>
                  </a:lnTo>
                  <a:lnTo>
                    <a:pt x="652" y="517"/>
                  </a:lnTo>
                  <a:lnTo>
                    <a:pt x="652" y="524"/>
                  </a:lnTo>
                  <a:lnTo>
                    <a:pt x="100" y="524"/>
                  </a:lnTo>
                  <a:lnTo>
                    <a:pt x="104" y="514"/>
                  </a:lnTo>
                  <a:lnTo>
                    <a:pt x="100" y="510"/>
                  </a:lnTo>
                  <a:lnTo>
                    <a:pt x="97" y="503"/>
                  </a:lnTo>
                  <a:lnTo>
                    <a:pt x="93" y="497"/>
                  </a:lnTo>
                  <a:lnTo>
                    <a:pt x="86" y="497"/>
                  </a:lnTo>
                  <a:lnTo>
                    <a:pt x="83" y="490"/>
                  </a:lnTo>
                  <a:lnTo>
                    <a:pt x="73" y="486"/>
                  </a:lnTo>
                  <a:lnTo>
                    <a:pt x="62" y="479"/>
                  </a:lnTo>
                  <a:lnTo>
                    <a:pt x="52" y="476"/>
                  </a:lnTo>
                  <a:lnTo>
                    <a:pt x="48" y="469"/>
                  </a:lnTo>
                  <a:lnTo>
                    <a:pt x="62" y="455"/>
                  </a:lnTo>
                  <a:lnTo>
                    <a:pt x="76" y="441"/>
                  </a:lnTo>
                  <a:lnTo>
                    <a:pt x="66" y="441"/>
                  </a:lnTo>
                  <a:lnTo>
                    <a:pt x="59" y="438"/>
                  </a:lnTo>
                  <a:lnTo>
                    <a:pt x="59" y="428"/>
                  </a:lnTo>
                  <a:lnTo>
                    <a:pt x="59" y="421"/>
                  </a:lnTo>
                  <a:lnTo>
                    <a:pt x="48" y="421"/>
                  </a:lnTo>
                  <a:lnTo>
                    <a:pt x="52" y="414"/>
                  </a:lnTo>
                  <a:lnTo>
                    <a:pt x="48" y="410"/>
                  </a:lnTo>
                  <a:lnTo>
                    <a:pt x="45" y="410"/>
                  </a:lnTo>
                  <a:lnTo>
                    <a:pt x="52" y="397"/>
                  </a:lnTo>
                  <a:lnTo>
                    <a:pt x="59" y="390"/>
                  </a:lnTo>
                  <a:lnTo>
                    <a:pt x="59" y="386"/>
                  </a:lnTo>
                  <a:lnTo>
                    <a:pt x="62" y="383"/>
                  </a:lnTo>
                  <a:lnTo>
                    <a:pt x="66" y="379"/>
                  </a:lnTo>
                  <a:lnTo>
                    <a:pt x="73" y="376"/>
                  </a:lnTo>
                  <a:lnTo>
                    <a:pt x="83" y="376"/>
                  </a:lnTo>
                  <a:lnTo>
                    <a:pt x="90" y="369"/>
                  </a:lnTo>
                  <a:lnTo>
                    <a:pt x="100" y="362"/>
                  </a:lnTo>
                  <a:lnTo>
                    <a:pt x="100" y="355"/>
                  </a:lnTo>
                  <a:lnTo>
                    <a:pt x="97" y="341"/>
                  </a:lnTo>
                  <a:lnTo>
                    <a:pt x="90" y="331"/>
                  </a:lnTo>
                  <a:lnTo>
                    <a:pt x="93" y="317"/>
                  </a:lnTo>
                  <a:lnTo>
                    <a:pt x="97" y="304"/>
                  </a:lnTo>
                  <a:lnTo>
                    <a:pt x="90" y="283"/>
                  </a:lnTo>
                  <a:lnTo>
                    <a:pt x="83" y="262"/>
                  </a:lnTo>
                  <a:lnTo>
                    <a:pt x="66" y="273"/>
                  </a:lnTo>
                  <a:lnTo>
                    <a:pt x="48" y="276"/>
                  </a:lnTo>
                  <a:lnTo>
                    <a:pt x="42" y="273"/>
                  </a:lnTo>
                  <a:lnTo>
                    <a:pt x="38" y="269"/>
                  </a:lnTo>
                  <a:lnTo>
                    <a:pt x="38" y="259"/>
                  </a:lnTo>
                  <a:lnTo>
                    <a:pt x="45" y="248"/>
                  </a:lnTo>
                  <a:lnTo>
                    <a:pt x="24" y="248"/>
                  </a:lnTo>
                  <a:lnTo>
                    <a:pt x="0" y="248"/>
                  </a:lnTo>
                  <a:lnTo>
                    <a:pt x="228" y="49"/>
                  </a:lnTo>
                  <a:lnTo>
                    <a:pt x="235" y="49"/>
                  </a:lnTo>
                  <a:lnTo>
                    <a:pt x="241" y="49"/>
                  </a:lnTo>
                  <a:lnTo>
                    <a:pt x="266" y="59"/>
                  </a:lnTo>
                  <a:lnTo>
                    <a:pt x="290" y="69"/>
                  </a:lnTo>
                  <a:lnTo>
                    <a:pt x="366" y="49"/>
                  </a:lnTo>
                  <a:lnTo>
                    <a:pt x="424" y="49"/>
                  </a:lnTo>
                  <a:lnTo>
                    <a:pt x="445" y="45"/>
                  </a:lnTo>
                  <a:lnTo>
                    <a:pt x="462" y="38"/>
                  </a:lnTo>
                  <a:lnTo>
                    <a:pt x="462" y="45"/>
                  </a:lnTo>
                  <a:lnTo>
                    <a:pt x="465" y="52"/>
                  </a:lnTo>
                  <a:lnTo>
                    <a:pt x="469" y="56"/>
                  </a:lnTo>
                  <a:lnTo>
                    <a:pt x="476" y="59"/>
                  </a:lnTo>
                  <a:lnTo>
                    <a:pt x="490" y="56"/>
                  </a:lnTo>
                  <a:lnTo>
                    <a:pt x="500" y="49"/>
                  </a:lnTo>
                  <a:lnTo>
                    <a:pt x="514" y="52"/>
                  </a:lnTo>
                  <a:lnTo>
                    <a:pt x="531" y="49"/>
                  </a:lnTo>
                  <a:lnTo>
                    <a:pt x="541" y="49"/>
                  </a:lnTo>
                  <a:lnTo>
                    <a:pt x="545" y="49"/>
                  </a:lnTo>
                  <a:lnTo>
                    <a:pt x="586" y="56"/>
                  </a:lnTo>
                  <a:lnTo>
                    <a:pt x="634" y="69"/>
                  </a:lnTo>
                  <a:lnTo>
                    <a:pt x="621" y="80"/>
                  </a:lnTo>
                  <a:lnTo>
                    <a:pt x="607" y="87"/>
                  </a:lnTo>
                  <a:lnTo>
                    <a:pt x="631" y="93"/>
                  </a:lnTo>
                  <a:lnTo>
                    <a:pt x="655" y="93"/>
                  </a:lnTo>
                  <a:lnTo>
                    <a:pt x="676" y="90"/>
                  </a:lnTo>
                  <a:lnTo>
                    <a:pt x="693" y="87"/>
                  </a:lnTo>
                  <a:lnTo>
                    <a:pt x="707" y="93"/>
                  </a:lnTo>
                  <a:lnTo>
                    <a:pt x="720" y="104"/>
                  </a:lnTo>
                  <a:lnTo>
                    <a:pt x="727" y="87"/>
                  </a:lnTo>
                  <a:lnTo>
                    <a:pt x="776" y="76"/>
                  </a:lnTo>
                  <a:lnTo>
                    <a:pt x="803" y="83"/>
                  </a:lnTo>
                  <a:lnTo>
                    <a:pt x="831" y="90"/>
                  </a:lnTo>
                  <a:lnTo>
                    <a:pt x="848" y="87"/>
                  </a:lnTo>
                  <a:lnTo>
                    <a:pt x="862" y="83"/>
                  </a:lnTo>
                  <a:lnTo>
                    <a:pt x="872" y="87"/>
                  </a:lnTo>
                  <a:lnTo>
                    <a:pt x="882" y="90"/>
                  </a:lnTo>
                  <a:lnTo>
                    <a:pt x="889" y="87"/>
                  </a:lnTo>
                  <a:lnTo>
                    <a:pt x="896" y="80"/>
                  </a:lnTo>
                  <a:lnTo>
                    <a:pt x="903" y="76"/>
                  </a:lnTo>
                  <a:lnTo>
                    <a:pt x="907" y="73"/>
                  </a:lnTo>
                  <a:lnTo>
                    <a:pt x="920" y="73"/>
                  </a:lnTo>
                  <a:lnTo>
                    <a:pt x="917" y="80"/>
                  </a:lnTo>
                  <a:lnTo>
                    <a:pt x="913" y="87"/>
                  </a:lnTo>
                  <a:lnTo>
                    <a:pt x="913" y="90"/>
                  </a:lnTo>
                  <a:lnTo>
                    <a:pt x="913" y="93"/>
                  </a:lnTo>
                  <a:lnTo>
                    <a:pt x="927" y="93"/>
                  </a:lnTo>
                  <a:lnTo>
                    <a:pt x="927" y="87"/>
                  </a:lnTo>
                  <a:lnTo>
                    <a:pt x="927" y="76"/>
                  </a:lnTo>
                  <a:lnTo>
                    <a:pt x="948" y="76"/>
                  </a:lnTo>
                  <a:lnTo>
                    <a:pt x="965" y="73"/>
                  </a:lnTo>
                  <a:lnTo>
                    <a:pt x="972" y="69"/>
                  </a:lnTo>
                  <a:lnTo>
                    <a:pt x="975" y="66"/>
                  </a:lnTo>
                  <a:lnTo>
                    <a:pt x="979" y="59"/>
                  </a:lnTo>
                  <a:lnTo>
                    <a:pt x="979" y="52"/>
                  </a:lnTo>
                  <a:lnTo>
                    <a:pt x="972" y="52"/>
                  </a:lnTo>
                  <a:lnTo>
                    <a:pt x="962" y="52"/>
                  </a:lnTo>
                  <a:lnTo>
                    <a:pt x="955" y="45"/>
                  </a:lnTo>
                  <a:lnTo>
                    <a:pt x="955" y="35"/>
                  </a:lnTo>
                  <a:lnTo>
                    <a:pt x="958" y="28"/>
                  </a:lnTo>
                  <a:lnTo>
                    <a:pt x="975" y="14"/>
                  </a:lnTo>
                  <a:lnTo>
                    <a:pt x="993" y="4"/>
                  </a:lnTo>
                  <a:lnTo>
                    <a:pt x="1007" y="0"/>
                  </a:lnTo>
                  <a:lnTo>
                    <a:pt x="1013" y="0"/>
                  </a:lnTo>
                  <a:lnTo>
                    <a:pt x="1020" y="0"/>
                  </a:lnTo>
                  <a:lnTo>
                    <a:pt x="1024" y="21"/>
                  </a:lnTo>
                  <a:lnTo>
                    <a:pt x="1027" y="38"/>
                  </a:lnTo>
                  <a:lnTo>
                    <a:pt x="1020" y="45"/>
                  </a:lnTo>
                  <a:lnTo>
                    <a:pt x="1013" y="49"/>
                  </a:lnTo>
                  <a:lnTo>
                    <a:pt x="1020" y="52"/>
                  </a:lnTo>
                  <a:lnTo>
                    <a:pt x="1024" y="52"/>
                  </a:lnTo>
                  <a:lnTo>
                    <a:pt x="1020" y="59"/>
                  </a:lnTo>
                  <a:lnTo>
                    <a:pt x="1020" y="69"/>
                  </a:lnTo>
                  <a:lnTo>
                    <a:pt x="1024" y="69"/>
                  </a:lnTo>
                  <a:lnTo>
                    <a:pt x="1027" y="69"/>
                  </a:lnTo>
                  <a:lnTo>
                    <a:pt x="1027" y="66"/>
                  </a:lnTo>
                  <a:lnTo>
                    <a:pt x="1038" y="59"/>
                  </a:lnTo>
                  <a:lnTo>
                    <a:pt x="1044" y="56"/>
                  </a:lnTo>
                  <a:lnTo>
                    <a:pt x="1055" y="59"/>
                  </a:lnTo>
                  <a:lnTo>
                    <a:pt x="1065" y="59"/>
                  </a:lnTo>
                  <a:lnTo>
                    <a:pt x="1055" y="76"/>
                  </a:lnTo>
                  <a:lnTo>
                    <a:pt x="1044" y="90"/>
                  </a:lnTo>
                  <a:lnTo>
                    <a:pt x="1055" y="90"/>
                  </a:lnTo>
                  <a:lnTo>
                    <a:pt x="1062" y="90"/>
                  </a:lnTo>
                  <a:lnTo>
                    <a:pt x="1072" y="83"/>
                  </a:lnTo>
                  <a:lnTo>
                    <a:pt x="1086" y="73"/>
                  </a:lnTo>
                  <a:lnTo>
                    <a:pt x="1100" y="66"/>
                  </a:lnTo>
                  <a:lnTo>
                    <a:pt x="1113" y="62"/>
                  </a:lnTo>
                  <a:lnTo>
                    <a:pt x="1117" y="52"/>
                  </a:lnTo>
                  <a:lnTo>
                    <a:pt x="1124" y="45"/>
                  </a:lnTo>
                  <a:lnTo>
                    <a:pt x="1134" y="38"/>
                  </a:lnTo>
                  <a:lnTo>
                    <a:pt x="1148" y="38"/>
                  </a:lnTo>
                  <a:lnTo>
                    <a:pt x="1158" y="42"/>
                  </a:lnTo>
                  <a:lnTo>
                    <a:pt x="1172" y="45"/>
                  </a:lnTo>
                  <a:lnTo>
                    <a:pt x="1172" y="52"/>
                  </a:lnTo>
                  <a:lnTo>
                    <a:pt x="1172" y="59"/>
                  </a:lnTo>
                  <a:lnTo>
                    <a:pt x="1165" y="69"/>
                  </a:lnTo>
                  <a:lnTo>
                    <a:pt x="1155" y="76"/>
                  </a:lnTo>
                  <a:lnTo>
                    <a:pt x="1148" y="90"/>
                  </a:lnTo>
                  <a:lnTo>
                    <a:pt x="1141" y="104"/>
                  </a:lnTo>
                  <a:lnTo>
                    <a:pt x="1127" y="111"/>
                  </a:lnTo>
                  <a:lnTo>
                    <a:pt x="1113" y="114"/>
                  </a:lnTo>
                  <a:lnTo>
                    <a:pt x="1103" y="111"/>
                  </a:lnTo>
                  <a:lnTo>
                    <a:pt x="1096" y="104"/>
                  </a:lnTo>
                  <a:lnTo>
                    <a:pt x="1096" y="111"/>
                  </a:lnTo>
                  <a:lnTo>
                    <a:pt x="1096" y="118"/>
                  </a:lnTo>
                  <a:lnTo>
                    <a:pt x="1086" y="118"/>
                  </a:lnTo>
                  <a:lnTo>
                    <a:pt x="1079" y="121"/>
                  </a:lnTo>
                  <a:lnTo>
                    <a:pt x="1069" y="118"/>
                  </a:lnTo>
                  <a:lnTo>
                    <a:pt x="1058" y="111"/>
                  </a:lnTo>
                  <a:lnTo>
                    <a:pt x="1051" y="118"/>
                  </a:lnTo>
                  <a:lnTo>
                    <a:pt x="1041" y="124"/>
                  </a:lnTo>
                  <a:lnTo>
                    <a:pt x="1031" y="131"/>
                  </a:lnTo>
                  <a:lnTo>
                    <a:pt x="1020" y="135"/>
                  </a:lnTo>
                  <a:lnTo>
                    <a:pt x="1000" y="131"/>
                  </a:lnTo>
                  <a:lnTo>
                    <a:pt x="989" y="124"/>
                  </a:lnTo>
                  <a:lnTo>
                    <a:pt x="972" y="124"/>
                  </a:lnTo>
                  <a:lnTo>
                    <a:pt x="975" y="131"/>
                  </a:lnTo>
                  <a:lnTo>
                    <a:pt x="979" y="135"/>
                  </a:lnTo>
                  <a:lnTo>
                    <a:pt x="986" y="138"/>
                  </a:lnTo>
                  <a:lnTo>
                    <a:pt x="989" y="138"/>
                  </a:lnTo>
                  <a:lnTo>
                    <a:pt x="1003" y="138"/>
                  </a:lnTo>
                  <a:lnTo>
                    <a:pt x="1020" y="138"/>
                  </a:lnTo>
                  <a:lnTo>
                    <a:pt x="1020" y="142"/>
                  </a:lnTo>
                  <a:lnTo>
                    <a:pt x="1020" y="149"/>
                  </a:lnTo>
                  <a:lnTo>
                    <a:pt x="979" y="166"/>
                  </a:lnTo>
                  <a:lnTo>
                    <a:pt x="934" y="176"/>
                  </a:lnTo>
                  <a:lnTo>
                    <a:pt x="903" y="169"/>
                  </a:lnTo>
                  <a:lnTo>
                    <a:pt x="896" y="169"/>
                  </a:lnTo>
                  <a:lnTo>
                    <a:pt x="913" y="173"/>
                  </a:lnTo>
                  <a:lnTo>
                    <a:pt x="927" y="183"/>
                  </a:lnTo>
                  <a:lnTo>
                    <a:pt x="917" y="190"/>
                  </a:lnTo>
                  <a:lnTo>
                    <a:pt x="910" y="193"/>
                  </a:lnTo>
                  <a:lnTo>
                    <a:pt x="900" y="197"/>
                  </a:lnTo>
                  <a:lnTo>
                    <a:pt x="889" y="197"/>
                  </a:lnTo>
                  <a:lnTo>
                    <a:pt x="876" y="207"/>
                  </a:lnTo>
                  <a:lnTo>
                    <a:pt x="862" y="211"/>
                  </a:lnTo>
                  <a:lnTo>
                    <a:pt x="862" y="217"/>
                  </a:lnTo>
                  <a:lnTo>
                    <a:pt x="862" y="221"/>
                  </a:lnTo>
                  <a:lnTo>
                    <a:pt x="841" y="228"/>
                  </a:lnTo>
                  <a:lnTo>
                    <a:pt x="820" y="245"/>
                  </a:lnTo>
                  <a:lnTo>
                    <a:pt x="810" y="255"/>
                  </a:lnTo>
                  <a:lnTo>
                    <a:pt x="803" y="266"/>
                  </a:lnTo>
                  <a:lnTo>
                    <a:pt x="796" y="279"/>
                  </a:lnTo>
                  <a:lnTo>
                    <a:pt x="796" y="290"/>
                  </a:lnTo>
                  <a:lnTo>
                    <a:pt x="814" y="290"/>
                  </a:lnTo>
                  <a:lnTo>
                    <a:pt x="810" y="307"/>
                  </a:lnTo>
                  <a:lnTo>
                    <a:pt x="814" y="317"/>
                  </a:lnTo>
                  <a:lnTo>
                    <a:pt x="807" y="324"/>
                  </a:lnTo>
                  <a:lnTo>
                    <a:pt x="810" y="328"/>
                  </a:lnTo>
                  <a:lnTo>
                    <a:pt x="817" y="331"/>
                  </a:lnTo>
                  <a:lnTo>
                    <a:pt x="848" y="324"/>
                  </a:lnTo>
                  <a:lnTo>
                    <a:pt x="876" y="348"/>
                  </a:lnTo>
                  <a:lnTo>
                    <a:pt x="907" y="369"/>
                  </a:lnTo>
                  <a:lnTo>
                    <a:pt x="910" y="376"/>
                  </a:lnTo>
                  <a:lnTo>
                    <a:pt x="913" y="379"/>
                  </a:lnTo>
                  <a:lnTo>
                    <a:pt x="917" y="379"/>
                  </a:lnTo>
                  <a:lnTo>
                    <a:pt x="924" y="376"/>
                  </a:lnTo>
                  <a:lnTo>
                    <a:pt x="938" y="372"/>
                  </a:lnTo>
                  <a:lnTo>
                    <a:pt x="941" y="369"/>
                  </a:lnTo>
                  <a:lnTo>
                    <a:pt x="962" y="376"/>
                  </a:lnTo>
                  <a:lnTo>
                    <a:pt x="955" y="386"/>
                  </a:lnTo>
                  <a:lnTo>
                    <a:pt x="948" y="390"/>
                  </a:lnTo>
                  <a:lnTo>
                    <a:pt x="955" y="397"/>
                  </a:lnTo>
                  <a:lnTo>
                    <a:pt x="944" y="414"/>
                  </a:lnTo>
                  <a:lnTo>
                    <a:pt x="941" y="434"/>
                  </a:lnTo>
                  <a:lnTo>
                    <a:pt x="941" y="441"/>
                  </a:lnTo>
                  <a:lnTo>
                    <a:pt x="948" y="452"/>
                  </a:lnTo>
                  <a:lnTo>
                    <a:pt x="955" y="459"/>
                  </a:lnTo>
                  <a:lnTo>
                    <a:pt x="962" y="462"/>
                  </a:lnTo>
                  <a:lnTo>
                    <a:pt x="962" y="469"/>
                  </a:lnTo>
                  <a:lnTo>
                    <a:pt x="965" y="472"/>
                  </a:lnTo>
                  <a:lnTo>
                    <a:pt x="986" y="455"/>
                  </a:lnTo>
                  <a:lnTo>
                    <a:pt x="1000" y="434"/>
                  </a:lnTo>
                  <a:lnTo>
                    <a:pt x="1007" y="424"/>
                  </a:lnTo>
                  <a:lnTo>
                    <a:pt x="1010" y="410"/>
                  </a:lnTo>
                  <a:lnTo>
                    <a:pt x="1013" y="397"/>
                  </a:lnTo>
                  <a:lnTo>
                    <a:pt x="1013" y="383"/>
                  </a:lnTo>
                  <a:lnTo>
                    <a:pt x="1041" y="376"/>
                  </a:lnTo>
                  <a:lnTo>
                    <a:pt x="1069" y="366"/>
                  </a:lnTo>
                  <a:lnTo>
                    <a:pt x="1079" y="355"/>
                  </a:lnTo>
                  <a:lnTo>
                    <a:pt x="1089" y="345"/>
                  </a:lnTo>
                  <a:lnTo>
                    <a:pt x="1096" y="335"/>
                  </a:lnTo>
                  <a:lnTo>
                    <a:pt x="1100" y="321"/>
                  </a:lnTo>
                  <a:lnTo>
                    <a:pt x="1089" y="304"/>
                  </a:lnTo>
                  <a:lnTo>
                    <a:pt x="1082" y="293"/>
                  </a:lnTo>
                  <a:lnTo>
                    <a:pt x="1100" y="269"/>
                  </a:lnTo>
                  <a:lnTo>
                    <a:pt x="1117" y="248"/>
                  </a:lnTo>
                  <a:lnTo>
                    <a:pt x="1117" y="242"/>
                  </a:lnTo>
                  <a:lnTo>
                    <a:pt x="1117" y="238"/>
                  </a:lnTo>
                  <a:lnTo>
                    <a:pt x="1120" y="231"/>
                  </a:lnTo>
                  <a:lnTo>
                    <a:pt x="1127" y="224"/>
                  </a:lnTo>
                  <a:lnTo>
                    <a:pt x="1141" y="211"/>
                  </a:lnTo>
                  <a:lnTo>
                    <a:pt x="1148" y="200"/>
                  </a:lnTo>
                  <a:lnTo>
                    <a:pt x="1217" y="200"/>
                  </a:lnTo>
                  <a:lnTo>
                    <a:pt x="1217" y="207"/>
                  </a:lnTo>
                  <a:lnTo>
                    <a:pt x="1220" y="211"/>
                  </a:lnTo>
                  <a:lnTo>
                    <a:pt x="1227" y="211"/>
                  </a:lnTo>
                  <a:lnTo>
                    <a:pt x="1234" y="211"/>
                  </a:lnTo>
                  <a:lnTo>
                    <a:pt x="1241" y="221"/>
                  </a:lnTo>
                  <a:lnTo>
                    <a:pt x="1241" y="231"/>
                  </a:lnTo>
                  <a:lnTo>
                    <a:pt x="1255" y="231"/>
                  </a:lnTo>
                  <a:lnTo>
                    <a:pt x="1268" y="231"/>
                  </a:lnTo>
                  <a:lnTo>
                    <a:pt x="1268" y="235"/>
                  </a:lnTo>
                  <a:lnTo>
                    <a:pt x="1272" y="238"/>
                  </a:lnTo>
                  <a:lnTo>
                    <a:pt x="1258" y="262"/>
                  </a:lnTo>
                  <a:lnTo>
                    <a:pt x="1248" y="283"/>
                  </a:lnTo>
                  <a:lnTo>
                    <a:pt x="1255" y="283"/>
                  </a:lnTo>
                  <a:lnTo>
                    <a:pt x="1258" y="283"/>
                  </a:lnTo>
                  <a:lnTo>
                    <a:pt x="1255" y="297"/>
                  </a:lnTo>
                  <a:lnTo>
                    <a:pt x="1244" y="310"/>
                  </a:lnTo>
                  <a:lnTo>
                    <a:pt x="1255" y="304"/>
                  </a:lnTo>
                  <a:lnTo>
                    <a:pt x="1265" y="297"/>
                  </a:lnTo>
                  <a:lnTo>
                    <a:pt x="1272" y="300"/>
                  </a:lnTo>
                  <a:lnTo>
                    <a:pt x="1282" y="297"/>
                  </a:lnTo>
                  <a:lnTo>
                    <a:pt x="1293" y="290"/>
                  </a:lnTo>
                  <a:lnTo>
                    <a:pt x="1306" y="283"/>
                  </a:lnTo>
                  <a:lnTo>
                    <a:pt x="1330" y="266"/>
                  </a:lnTo>
                  <a:lnTo>
                    <a:pt x="1348" y="252"/>
                  </a:lnTo>
                  <a:lnTo>
                    <a:pt x="1351" y="266"/>
                  </a:lnTo>
                  <a:lnTo>
                    <a:pt x="1348" y="279"/>
                  </a:lnTo>
                  <a:lnTo>
                    <a:pt x="1358" y="279"/>
                  </a:lnTo>
                  <a:lnTo>
                    <a:pt x="1358" y="293"/>
                  </a:lnTo>
                  <a:lnTo>
                    <a:pt x="1355" y="300"/>
                  </a:lnTo>
                  <a:lnTo>
                    <a:pt x="1358" y="300"/>
                  </a:lnTo>
                  <a:lnTo>
                    <a:pt x="1365" y="300"/>
                  </a:lnTo>
                  <a:lnTo>
                    <a:pt x="1365" y="310"/>
                  </a:lnTo>
                  <a:lnTo>
                    <a:pt x="1365" y="314"/>
                  </a:lnTo>
                  <a:lnTo>
                    <a:pt x="1365" y="321"/>
                  </a:lnTo>
                  <a:lnTo>
                    <a:pt x="1372" y="324"/>
                  </a:lnTo>
                  <a:lnTo>
                    <a:pt x="1365" y="335"/>
                  </a:lnTo>
                  <a:lnTo>
                    <a:pt x="1358" y="341"/>
                  </a:lnTo>
                  <a:lnTo>
                    <a:pt x="1368" y="355"/>
                  </a:lnTo>
                  <a:lnTo>
                    <a:pt x="1386" y="366"/>
                  </a:lnTo>
                  <a:lnTo>
                    <a:pt x="1399" y="372"/>
                  </a:lnTo>
                  <a:lnTo>
                    <a:pt x="1417" y="379"/>
                  </a:lnTo>
                  <a:lnTo>
                    <a:pt x="1386" y="397"/>
                  </a:lnTo>
                  <a:lnTo>
                    <a:pt x="1368" y="407"/>
                  </a:lnTo>
                  <a:lnTo>
                    <a:pt x="1375" y="407"/>
                  </a:lnTo>
                  <a:lnTo>
                    <a:pt x="1386" y="403"/>
                  </a:lnTo>
                  <a:lnTo>
                    <a:pt x="1396" y="400"/>
                  </a:lnTo>
                  <a:lnTo>
                    <a:pt x="1410" y="397"/>
                  </a:lnTo>
                  <a:lnTo>
                    <a:pt x="1427" y="400"/>
                  </a:lnTo>
                  <a:lnTo>
                    <a:pt x="1441" y="397"/>
                  </a:lnTo>
                  <a:lnTo>
                    <a:pt x="1441" y="403"/>
                  </a:lnTo>
                  <a:lnTo>
                    <a:pt x="1441" y="410"/>
                  </a:lnTo>
                  <a:lnTo>
                    <a:pt x="1441" y="421"/>
                  </a:lnTo>
                  <a:lnTo>
                    <a:pt x="1437" y="424"/>
                  </a:lnTo>
                  <a:lnTo>
                    <a:pt x="1434" y="428"/>
                  </a:lnTo>
                  <a:lnTo>
                    <a:pt x="1427" y="431"/>
                  </a:lnTo>
                  <a:lnTo>
                    <a:pt x="1430" y="434"/>
                  </a:lnTo>
                  <a:lnTo>
                    <a:pt x="1434" y="441"/>
                  </a:lnTo>
                  <a:lnTo>
                    <a:pt x="1427" y="448"/>
                  </a:lnTo>
                  <a:lnTo>
                    <a:pt x="1420" y="452"/>
                  </a:lnTo>
                  <a:lnTo>
                    <a:pt x="1410" y="455"/>
                  </a:lnTo>
                  <a:lnTo>
                    <a:pt x="1403" y="452"/>
                  </a:lnTo>
                  <a:lnTo>
                    <a:pt x="1389" y="459"/>
                  </a:lnTo>
                  <a:lnTo>
                    <a:pt x="1372" y="462"/>
                  </a:lnTo>
                  <a:lnTo>
                    <a:pt x="1365" y="466"/>
                  </a:lnTo>
                  <a:lnTo>
                    <a:pt x="1358" y="466"/>
                  </a:lnTo>
                  <a:lnTo>
                    <a:pt x="1355" y="472"/>
                  </a:lnTo>
                  <a:lnTo>
                    <a:pt x="1355" y="476"/>
                  </a:lnTo>
                  <a:lnTo>
                    <a:pt x="1351" y="476"/>
                  </a:lnTo>
                  <a:lnTo>
                    <a:pt x="1348" y="483"/>
                  </a:lnTo>
                  <a:lnTo>
                    <a:pt x="1344" y="486"/>
                  </a:lnTo>
                  <a:lnTo>
                    <a:pt x="1341" y="490"/>
                  </a:lnTo>
                  <a:lnTo>
                    <a:pt x="1330" y="490"/>
                  </a:lnTo>
                  <a:lnTo>
                    <a:pt x="1289" y="483"/>
                  </a:lnTo>
                  <a:lnTo>
                    <a:pt x="1258" y="483"/>
                  </a:lnTo>
                  <a:lnTo>
                    <a:pt x="1231" y="483"/>
                  </a:lnTo>
                  <a:lnTo>
                    <a:pt x="1217" y="486"/>
                  </a:lnTo>
                  <a:lnTo>
                    <a:pt x="1203" y="490"/>
                  </a:lnTo>
                  <a:lnTo>
                    <a:pt x="1193" y="497"/>
                  </a:lnTo>
                  <a:lnTo>
                    <a:pt x="1186" y="503"/>
                  </a:lnTo>
                  <a:lnTo>
                    <a:pt x="1168" y="517"/>
                  </a:lnTo>
                  <a:lnTo>
                    <a:pt x="1148" y="528"/>
                  </a:lnTo>
                  <a:lnTo>
                    <a:pt x="1127" y="538"/>
                  </a:lnTo>
                  <a:lnTo>
                    <a:pt x="1110" y="548"/>
                  </a:lnTo>
                  <a:lnTo>
                    <a:pt x="1093" y="565"/>
                  </a:lnTo>
                  <a:lnTo>
                    <a:pt x="1086" y="579"/>
                  </a:lnTo>
                  <a:lnTo>
                    <a:pt x="1100" y="572"/>
                  </a:lnTo>
                  <a:lnTo>
                    <a:pt x="1110" y="565"/>
                  </a:lnTo>
                  <a:lnTo>
                    <a:pt x="1134" y="548"/>
                  </a:lnTo>
                  <a:lnTo>
                    <a:pt x="1162" y="531"/>
                  </a:lnTo>
                  <a:lnTo>
                    <a:pt x="1175" y="521"/>
                  </a:lnTo>
                  <a:lnTo>
                    <a:pt x="1193" y="514"/>
                  </a:lnTo>
                  <a:lnTo>
                    <a:pt x="1206" y="510"/>
                  </a:lnTo>
                  <a:lnTo>
                    <a:pt x="1220" y="507"/>
                  </a:lnTo>
                  <a:lnTo>
                    <a:pt x="1227" y="510"/>
                  </a:lnTo>
                  <a:lnTo>
                    <a:pt x="1234" y="514"/>
                  </a:lnTo>
                  <a:lnTo>
                    <a:pt x="1237" y="517"/>
                  </a:lnTo>
                  <a:lnTo>
                    <a:pt x="1241" y="524"/>
                  </a:lnTo>
                  <a:lnTo>
                    <a:pt x="1241" y="531"/>
                  </a:lnTo>
                  <a:lnTo>
                    <a:pt x="1237" y="538"/>
                  </a:lnTo>
                  <a:lnTo>
                    <a:pt x="1231" y="541"/>
                  </a:lnTo>
                  <a:lnTo>
                    <a:pt x="1227" y="541"/>
                  </a:lnTo>
                  <a:lnTo>
                    <a:pt x="1210" y="538"/>
                  </a:lnTo>
                  <a:lnTo>
                    <a:pt x="1196" y="534"/>
                  </a:lnTo>
                  <a:lnTo>
                    <a:pt x="1186" y="538"/>
                  </a:lnTo>
                  <a:lnTo>
                    <a:pt x="1182" y="541"/>
                  </a:lnTo>
                  <a:lnTo>
                    <a:pt x="1206" y="552"/>
                  </a:lnTo>
                  <a:lnTo>
                    <a:pt x="1217" y="552"/>
                  </a:lnTo>
                  <a:lnTo>
                    <a:pt x="1227" y="552"/>
                  </a:lnTo>
                  <a:lnTo>
                    <a:pt x="1217" y="562"/>
                  </a:lnTo>
                  <a:lnTo>
                    <a:pt x="1213" y="572"/>
                  </a:lnTo>
                  <a:lnTo>
                    <a:pt x="1213" y="583"/>
                  </a:lnTo>
                  <a:lnTo>
                    <a:pt x="1217" y="590"/>
                  </a:lnTo>
                  <a:lnTo>
                    <a:pt x="1227" y="593"/>
                  </a:lnTo>
                  <a:lnTo>
                    <a:pt x="1234" y="596"/>
                  </a:lnTo>
                  <a:lnTo>
                    <a:pt x="1255" y="600"/>
                  </a:lnTo>
                  <a:lnTo>
                    <a:pt x="1275" y="600"/>
                  </a:lnTo>
                  <a:lnTo>
                    <a:pt x="1275" y="610"/>
                  </a:lnTo>
                  <a:lnTo>
                    <a:pt x="1262" y="614"/>
                  </a:lnTo>
                  <a:lnTo>
                    <a:pt x="1248" y="614"/>
                  </a:lnTo>
                  <a:lnTo>
                    <a:pt x="1224" y="627"/>
                  </a:lnTo>
                  <a:lnTo>
                    <a:pt x="1199" y="645"/>
                  </a:lnTo>
                  <a:lnTo>
                    <a:pt x="1182" y="648"/>
                  </a:lnTo>
                  <a:lnTo>
                    <a:pt x="1172" y="652"/>
                  </a:lnTo>
                  <a:lnTo>
                    <a:pt x="1165" y="652"/>
                  </a:lnTo>
                  <a:lnTo>
                    <a:pt x="1162" y="645"/>
                  </a:lnTo>
                  <a:lnTo>
                    <a:pt x="1165" y="634"/>
                  </a:lnTo>
                  <a:lnTo>
                    <a:pt x="1172" y="627"/>
                  </a:lnTo>
                  <a:lnTo>
                    <a:pt x="1182" y="624"/>
                  </a:lnTo>
                  <a:lnTo>
                    <a:pt x="1193" y="621"/>
                  </a:lnTo>
                  <a:lnTo>
                    <a:pt x="1213" y="617"/>
                  </a:lnTo>
                  <a:lnTo>
                    <a:pt x="1231" y="610"/>
                  </a:lnTo>
                  <a:lnTo>
                    <a:pt x="1217" y="603"/>
                  </a:lnTo>
                  <a:lnTo>
                    <a:pt x="1206" y="600"/>
                  </a:lnTo>
                  <a:lnTo>
                    <a:pt x="1189" y="607"/>
                  </a:lnTo>
                  <a:lnTo>
                    <a:pt x="1179" y="614"/>
                  </a:lnTo>
                  <a:lnTo>
                    <a:pt x="1172" y="617"/>
                  </a:lnTo>
                  <a:lnTo>
                    <a:pt x="1165" y="617"/>
                  </a:lnTo>
                  <a:lnTo>
                    <a:pt x="1162" y="617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20" name="Freeform 468"/>
            <p:cNvSpPr>
              <a:spLocks/>
            </p:cNvSpPr>
            <p:nvPr/>
          </p:nvSpPr>
          <p:spPr bwMode="auto">
            <a:xfrm>
              <a:off x="4227513" y="3254375"/>
              <a:ext cx="711200" cy="439738"/>
            </a:xfrm>
            <a:custGeom>
              <a:avLst/>
              <a:gdLst>
                <a:gd name="T0" fmla="*/ 2147483647 w 396"/>
                <a:gd name="T1" fmla="*/ 2147483647 h 251"/>
                <a:gd name="T2" fmla="*/ 2147483647 w 396"/>
                <a:gd name="T3" fmla="*/ 2147483647 h 251"/>
                <a:gd name="T4" fmla="*/ 2147483647 w 396"/>
                <a:gd name="T5" fmla="*/ 2147483647 h 251"/>
                <a:gd name="T6" fmla="*/ 2147483647 w 396"/>
                <a:gd name="T7" fmla="*/ 2147483647 h 251"/>
                <a:gd name="T8" fmla="*/ 2147483647 w 396"/>
                <a:gd name="T9" fmla="*/ 2147483647 h 251"/>
                <a:gd name="T10" fmla="*/ 2147483647 w 396"/>
                <a:gd name="T11" fmla="*/ 2147483647 h 251"/>
                <a:gd name="T12" fmla="*/ 2147483647 w 396"/>
                <a:gd name="T13" fmla="*/ 2147483647 h 251"/>
                <a:gd name="T14" fmla="*/ 2147483647 w 396"/>
                <a:gd name="T15" fmla="*/ 2147483647 h 251"/>
                <a:gd name="T16" fmla="*/ 2147483647 w 396"/>
                <a:gd name="T17" fmla="*/ 2147483647 h 251"/>
                <a:gd name="T18" fmla="*/ 2147483647 w 396"/>
                <a:gd name="T19" fmla="*/ 2147483647 h 251"/>
                <a:gd name="T20" fmla="*/ 2147483647 w 396"/>
                <a:gd name="T21" fmla="*/ 2147483647 h 251"/>
                <a:gd name="T22" fmla="*/ 2147483647 w 396"/>
                <a:gd name="T23" fmla="*/ 2147483647 h 251"/>
                <a:gd name="T24" fmla="*/ 2147483647 w 396"/>
                <a:gd name="T25" fmla="*/ 2147483647 h 251"/>
                <a:gd name="T26" fmla="*/ 2147483647 w 396"/>
                <a:gd name="T27" fmla="*/ 2147483647 h 251"/>
                <a:gd name="T28" fmla="*/ 2147483647 w 396"/>
                <a:gd name="T29" fmla="*/ 2147483647 h 251"/>
                <a:gd name="T30" fmla="*/ 2147483647 w 396"/>
                <a:gd name="T31" fmla="*/ 2147483647 h 251"/>
                <a:gd name="T32" fmla="*/ 2147483647 w 396"/>
                <a:gd name="T33" fmla="*/ 2147483647 h 251"/>
                <a:gd name="T34" fmla="*/ 2147483647 w 396"/>
                <a:gd name="T35" fmla="*/ 2147483647 h 251"/>
                <a:gd name="T36" fmla="*/ 2147483647 w 396"/>
                <a:gd name="T37" fmla="*/ 2147483647 h 251"/>
                <a:gd name="T38" fmla="*/ 2147483647 w 396"/>
                <a:gd name="T39" fmla="*/ 2147483647 h 251"/>
                <a:gd name="T40" fmla="*/ 2147483647 w 396"/>
                <a:gd name="T41" fmla="*/ 2147483647 h 251"/>
                <a:gd name="T42" fmla="*/ 2147483647 w 396"/>
                <a:gd name="T43" fmla="*/ 2147483647 h 251"/>
                <a:gd name="T44" fmla="*/ 2147483647 w 396"/>
                <a:gd name="T45" fmla="*/ 2147483647 h 251"/>
                <a:gd name="T46" fmla="*/ 2147483647 w 396"/>
                <a:gd name="T47" fmla="*/ 2147483647 h 251"/>
                <a:gd name="T48" fmla="*/ 2147483647 w 396"/>
                <a:gd name="T49" fmla="*/ 2147483647 h 251"/>
                <a:gd name="T50" fmla="*/ 2147483647 w 396"/>
                <a:gd name="T51" fmla="*/ 2147483647 h 251"/>
                <a:gd name="T52" fmla="*/ 2147483647 w 396"/>
                <a:gd name="T53" fmla="*/ 2147483647 h 251"/>
                <a:gd name="T54" fmla="*/ 2147483647 w 396"/>
                <a:gd name="T55" fmla="*/ 2147483647 h 251"/>
                <a:gd name="T56" fmla="*/ 2147483647 w 396"/>
                <a:gd name="T57" fmla="*/ 2147483647 h 251"/>
                <a:gd name="T58" fmla="*/ 2147483647 w 396"/>
                <a:gd name="T59" fmla="*/ 2147483647 h 251"/>
                <a:gd name="T60" fmla="*/ 2147483647 w 396"/>
                <a:gd name="T61" fmla="*/ 2147483647 h 251"/>
                <a:gd name="T62" fmla="*/ 2147483647 w 396"/>
                <a:gd name="T63" fmla="*/ 2147483647 h 251"/>
                <a:gd name="T64" fmla="*/ 2147483647 w 396"/>
                <a:gd name="T65" fmla="*/ 2147483647 h 251"/>
                <a:gd name="T66" fmla="*/ 2147483647 w 396"/>
                <a:gd name="T67" fmla="*/ 2147483647 h 251"/>
                <a:gd name="T68" fmla="*/ 2147483647 w 396"/>
                <a:gd name="T69" fmla="*/ 2147483647 h 251"/>
                <a:gd name="T70" fmla="*/ 2147483647 w 396"/>
                <a:gd name="T71" fmla="*/ 2147483647 h 251"/>
                <a:gd name="T72" fmla="*/ 2147483647 w 396"/>
                <a:gd name="T73" fmla="*/ 2147483647 h 251"/>
                <a:gd name="T74" fmla="*/ 2147483647 w 396"/>
                <a:gd name="T75" fmla="*/ 2147483647 h 251"/>
                <a:gd name="T76" fmla="*/ 2147483647 w 396"/>
                <a:gd name="T77" fmla="*/ 2147483647 h 251"/>
                <a:gd name="T78" fmla="*/ 2147483647 w 396"/>
                <a:gd name="T79" fmla="*/ 2147483647 h 251"/>
                <a:gd name="T80" fmla="*/ 2147483647 w 396"/>
                <a:gd name="T81" fmla="*/ 2147483647 h 251"/>
                <a:gd name="T82" fmla="*/ 2147483647 w 396"/>
                <a:gd name="T83" fmla="*/ 2147483647 h 251"/>
                <a:gd name="T84" fmla="*/ 2147483647 w 396"/>
                <a:gd name="T85" fmla="*/ 2147483647 h 251"/>
                <a:gd name="T86" fmla="*/ 2147483647 w 396"/>
                <a:gd name="T87" fmla="*/ 2147483647 h 251"/>
                <a:gd name="T88" fmla="*/ 2147483647 w 396"/>
                <a:gd name="T89" fmla="*/ 2147483647 h 251"/>
                <a:gd name="T90" fmla="*/ 2147483647 w 396"/>
                <a:gd name="T91" fmla="*/ 2147483647 h 251"/>
                <a:gd name="T92" fmla="*/ 2147483647 w 396"/>
                <a:gd name="T93" fmla="*/ 2147483647 h 251"/>
                <a:gd name="T94" fmla="*/ 2147483647 w 396"/>
                <a:gd name="T95" fmla="*/ 2147483647 h 251"/>
                <a:gd name="T96" fmla="*/ 2147483647 w 396"/>
                <a:gd name="T97" fmla="*/ 2147483647 h 2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96" h="251">
                  <a:moveTo>
                    <a:pt x="31" y="55"/>
                  </a:moveTo>
                  <a:lnTo>
                    <a:pt x="14" y="55"/>
                  </a:lnTo>
                  <a:lnTo>
                    <a:pt x="10" y="55"/>
                  </a:lnTo>
                  <a:lnTo>
                    <a:pt x="10" y="51"/>
                  </a:lnTo>
                  <a:lnTo>
                    <a:pt x="10" y="41"/>
                  </a:lnTo>
                  <a:lnTo>
                    <a:pt x="17" y="34"/>
                  </a:lnTo>
                  <a:lnTo>
                    <a:pt x="27" y="27"/>
                  </a:lnTo>
                  <a:lnTo>
                    <a:pt x="38" y="20"/>
                  </a:lnTo>
                  <a:lnTo>
                    <a:pt x="62" y="10"/>
                  </a:lnTo>
                  <a:lnTo>
                    <a:pt x="83" y="0"/>
                  </a:lnTo>
                  <a:lnTo>
                    <a:pt x="103" y="0"/>
                  </a:lnTo>
                  <a:lnTo>
                    <a:pt x="86" y="17"/>
                  </a:lnTo>
                  <a:lnTo>
                    <a:pt x="69" y="34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86" y="44"/>
                  </a:lnTo>
                  <a:lnTo>
                    <a:pt x="100" y="41"/>
                  </a:lnTo>
                  <a:lnTo>
                    <a:pt x="100" y="34"/>
                  </a:lnTo>
                  <a:lnTo>
                    <a:pt x="100" y="31"/>
                  </a:lnTo>
                  <a:lnTo>
                    <a:pt x="131" y="17"/>
                  </a:lnTo>
                  <a:lnTo>
                    <a:pt x="162" y="6"/>
                  </a:lnTo>
                  <a:lnTo>
                    <a:pt x="172" y="13"/>
                  </a:lnTo>
                  <a:lnTo>
                    <a:pt x="176" y="20"/>
                  </a:lnTo>
                  <a:lnTo>
                    <a:pt x="169" y="27"/>
                  </a:lnTo>
                  <a:lnTo>
                    <a:pt x="165" y="34"/>
                  </a:lnTo>
                  <a:lnTo>
                    <a:pt x="196" y="34"/>
                  </a:lnTo>
                  <a:lnTo>
                    <a:pt x="220" y="34"/>
                  </a:lnTo>
                  <a:lnTo>
                    <a:pt x="231" y="37"/>
                  </a:lnTo>
                  <a:lnTo>
                    <a:pt x="248" y="37"/>
                  </a:lnTo>
                  <a:lnTo>
                    <a:pt x="272" y="41"/>
                  </a:lnTo>
                  <a:lnTo>
                    <a:pt x="293" y="48"/>
                  </a:lnTo>
                  <a:lnTo>
                    <a:pt x="289" y="58"/>
                  </a:lnTo>
                  <a:lnTo>
                    <a:pt x="289" y="65"/>
                  </a:lnTo>
                  <a:lnTo>
                    <a:pt x="276" y="79"/>
                  </a:lnTo>
                  <a:lnTo>
                    <a:pt x="289" y="72"/>
                  </a:lnTo>
                  <a:lnTo>
                    <a:pt x="300" y="68"/>
                  </a:lnTo>
                  <a:lnTo>
                    <a:pt x="307" y="68"/>
                  </a:lnTo>
                  <a:lnTo>
                    <a:pt x="324" y="79"/>
                  </a:lnTo>
                  <a:lnTo>
                    <a:pt x="338" y="82"/>
                  </a:lnTo>
                  <a:lnTo>
                    <a:pt x="334" y="100"/>
                  </a:lnTo>
                  <a:lnTo>
                    <a:pt x="317" y="103"/>
                  </a:lnTo>
                  <a:lnTo>
                    <a:pt x="303" y="106"/>
                  </a:lnTo>
                  <a:lnTo>
                    <a:pt x="313" y="113"/>
                  </a:lnTo>
                  <a:lnTo>
                    <a:pt x="327" y="117"/>
                  </a:lnTo>
                  <a:lnTo>
                    <a:pt x="338" y="120"/>
                  </a:lnTo>
                  <a:lnTo>
                    <a:pt x="355" y="120"/>
                  </a:lnTo>
                  <a:lnTo>
                    <a:pt x="351" y="131"/>
                  </a:lnTo>
                  <a:lnTo>
                    <a:pt x="348" y="137"/>
                  </a:lnTo>
                  <a:lnTo>
                    <a:pt x="365" y="137"/>
                  </a:lnTo>
                  <a:lnTo>
                    <a:pt x="379" y="137"/>
                  </a:lnTo>
                  <a:lnTo>
                    <a:pt x="386" y="144"/>
                  </a:lnTo>
                  <a:lnTo>
                    <a:pt x="396" y="148"/>
                  </a:lnTo>
                  <a:lnTo>
                    <a:pt x="376" y="165"/>
                  </a:lnTo>
                  <a:lnTo>
                    <a:pt x="355" y="172"/>
                  </a:lnTo>
                  <a:lnTo>
                    <a:pt x="344" y="179"/>
                  </a:lnTo>
                  <a:lnTo>
                    <a:pt x="334" y="186"/>
                  </a:lnTo>
                  <a:lnTo>
                    <a:pt x="327" y="179"/>
                  </a:lnTo>
                  <a:lnTo>
                    <a:pt x="320" y="168"/>
                  </a:lnTo>
                  <a:lnTo>
                    <a:pt x="324" y="168"/>
                  </a:lnTo>
                  <a:lnTo>
                    <a:pt x="331" y="168"/>
                  </a:lnTo>
                  <a:lnTo>
                    <a:pt x="331" y="165"/>
                  </a:lnTo>
                  <a:lnTo>
                    <a:pt x="331" y="162"/>
                  </a:lnTo>
                  <a:lnTo>
                    <a:pt x="320" y="162"/>
                  </a:lnTo>
                  <a:lnTo>
                    <a:pt x="310" y="162"/>
                  </a:lnTo>
                  <a:lnTo>
                    <a:pt x="303" y="155"/>
                  </a:lnTo>
                  <a:lnTo>
                    <a:pt x="296" y="151"/>
                  </a:lnTo>
                  <a:lnTo>
                    <a:pt x="289" y="158"/>
                  </a:lnTo>
                  <a:lnTo>
                    <a:pt x="286" y="165"/>
                  </a:lnTo>
                  <a:lnTo>
                    <a:pt x="276" y="165"/>
                  </a:lnTo>
                  <a:lnTo>
                    <a:pt x="276" y="172"/>
                  </a:lnTo>
                  <a:lnTo>
                    <a:pt x="293" y="193"/>
                  </a:lnTo>
                  <a:lnTo>
                    <a:pt x="307" y="213"/>
                  </a:lnTo>
                  <a:lnTo>
                    <a:pt x="307" y="220"/>
                  </a:lnTo>
                  <a:lnTo>
                    <a:pt x="307" y="224"/>
                  </a:lnTo>
                  <a:lnTo>
                    <a:pt x="296" y="230"/>
                  </a:lnTo>
                  <a:lnTo>
                    <a:pt x="286" y="234"/>
                  </a:lnTo>
                  <a:lnTo>
                    <a:pt x="276" y="230"/>
                  </a:lnTo>
                  <a:lnTo>
                    <a:pt x="265" y="227"/>
                  </a:lnTo>
                  <a:lnTo>
                    <a:pt x="255" y="224"/>
                  </a:lnTo>
                  <a:lnTo>
                    <a:pt x="248" y="217"/>
                  </a:lnTo>
                  <a:lnTo>
                    <a:pt x="241" y="217"/>
                  </a:lnTo>
                  <a:lnTo>
                    <a:pt x="255" y="234"/>
                  </a:lnTo>
                  <a:lnTo>
                    <a:pt x="269" y="248"/>
                  </a:lnTo>
                  <a:lnTo>
                    <a:pt x="262" y="251"/>
                  </a:lnTo>
                  <a:lnTo>
                    <a:pt x="255" y="251"/>
                  </a:lnTo>
                  <a:lnTo>
                    <a:pt x="238" y="248"/>
                  </a:lnTo>
                  <a:lnTo>
                    <a:pt x="217" y="244"/>
                  </a:lnTo>
                  <a:lnTo>
                    <a:pt x="196" y="234"/>
                  </a:lnTo>
                  <a:lnTo>
                    <a:pt x="186" y="227"/>
                  </a:lnTo>
                  <a:lnTo>
                    <a:pt x="179" y="210"/>
                  </a:lnTo>
                  <a:lnTo>
                    <a:pt x="169" y="199"/>
                  </a:lnTo>
                  <a:lnTo>
                    <a:pt x="158" y="199"/>
                  </a:lnTo>
                  <a:lnTo>
                    <a:pt x="152" y="196"/>
                  </a:lnTo>
                  <a:lnTo>
                    <a:pt x="145" y="193"/>
                  </a:lnTo>
                  <a:lnTo>
                    <a:pt x="141" y="186"/>
                  </a:lnTo>
                  <a:lnTo>
                    <a:pt x="158" y="182"/>
                  </a:lnTo>
                  <a:lnTo>
                    <a:pt x="176" y="179"/>
                  </a:lnTo>
                  <a:lnTo>
                    <a:pt x="179" y="168"/>
                  </a:lnTo>
                  <a:lnTo>
                    <a:pt x="183" y="162"/>
                  </a:lnTo>
                  <a:lnTo>
                    <a:pt x="196" y="158"/>
                  </a:lnTo>
                  <a:lnTo>
                    <a:pt x="207" y="155"/>
                  </a:lnTo>
                  <a:lnTo>
                    <a:pt x="220" y="155"/>
                  </a:lnTo>
                  <a:lnTo>
                    <a:pt x="224" y="162"/>
                  </a:lnTo>
                  <a:lnTo>
                    <a:pt x="231" y="165"/>
                  </a:lnTo>
                  <a:lnTo>
                    <a:pt x="238" y="165"/>
                  </a:lnTo>
                  <a:lnTo>
                    <a:pt x="248" y="165"/>
                  </a:lnTo>
                  <a:lnTo>
                    <a:pt x="262" y="165"/>
                  </a:lnTo>
                  <a:lnTo>
                    <a:pt x="269" y="162"/>
                  </a:lnTo>
                  <a:lnTo>
                    <a:pt x="269" y="158"/>
                  </a:lnTo>
                  <a:lnTo>
                    <a:pt x="269" y="155"/>
                  </a:lnTo>
                  <a:lnTo>
                    <a:pt x="234" y="148"/>
                  </a:lnTo>
                  <a:lnTo>
                    <a:pt x="224" y="151"/>
                  </a:lnTo>
                  <a:lnTo>
                    <a:pt x="214" y="151"/>
                  </a:lnTo>
                  <a:lnTo>
                    <a:pt x="210" y="151"/>
                  </a:lnTo>
                  <a:lnTo>
                    <a:pt x="207" y="151"/>
                  </a:lnTo>
                  <a:lnTo>
                    <a:pt x="217" y="137"/>
                  </a:lnTo>
                  <a:lnTo>
                    <a:pt x="224" y="124"/>
                  </a:lnTo>
                  <a:lnTo>
                    <a:pt x="224" y="120"/>
                  </a:lnTo>
                  <a:lnTo>
                    <a:pt x="224" y="113"/>
                  </a:lnTo>
                  <a:lnTo>
                    <a:pt x="210" y="110"/>
                  </a:lnTo>
                  <a:lnTo>
                    <a:pt x="200" y="103"/>
                  </a:lnTo>
                  <a:lnTo>
                    <a:pt x="189" y="93"/>
                  </a:lnTo>
                  <a:lnTo>
                    <a:pt x="186" y="82"/>
                  </a:lnTo>
                  <a:lnTo>
                    <a:pt x="172" y="79"/>
                  </a:lnTo>
                  <a:lnTo>
                    <a:pt x="162" y="68"/>
                  </a:lnTo>
                  <a:lnTo>
                    <a:pt x="155" y="68"/>
                  </a:lnTo>
                  <a:lnTo>
                    <a:pt x="152" y="75"/>
                  </a:lnTo>
                  <a:lnTo>
                    <a:pt x="148" y="82"/>
                  </a:lnTo>
                  <a:lnTo>
                    <a:pt x="148" y="86"/>
                  </a:lnTo>
                  <a:lnTo>
                    <a:pt x="134" y="86"/>
                  </a:lnTo>
                  <a:lnTo>
                    <a:pt x="114" y="79"/>
                  </a:lnTo>
                  <a:lnTo>
                    <a:pt x="96" y="75"/>
                  </a:lnTo>
                  <a:lnTo>
                    <a:pt x="79" y="72"/>
                  </a:lnTo>
                  <a:lnTo>
                    <a:pt x="62" y="72"/>
                  </a:lnTo>
                  <a:lnTo>
                    <a:pt x="48" y="79"/>
                  </a:lnTo>
                  <a:lnTo>
                    <a:pt x="38" y="82"/>
                  </a:lnTo>
                  <a:lnTo>
                    <a:pt x="31" y="79"/>
                  </a:lnTo>
                  <a:lnTo>
                    <a:pt x="27" y="72"/>
                  </a:lnTo>
                  <a:lnTo>
                    <a:pt x="21" y="75"/>
                  </a:lnTo>
                  <a:lnTo>
                    <a:pt x="14" y="75"/>
                  </a:lnTo>
                  <a:lnTo>
                    <a:pt x="7" y="75"/>
                  </a:lnTo>
                  <a:lnTo>
                    <a:pt x="0" y="68"/>
                  </a:lnTo>
                  <a:lnTo>
                    <a:pt x="10" y="65"/>
                  </a:lnTo>
                  <a:lnTo>
                    <a:pt x="17" y="62"/>
                  </a:lnTo>
                  <a:lnTo>
                    <a:pt x="27" y="65"/>
                  </a:lnTo>
                  <a:lnTo>
                    <a:pt x="34" y="65"/>
                  </a:lnTo>
                  <a:lnTo>
                    <a:pt x="34" y="62"/>
                  </a:lnTo>
                  <a:lnTo>
                    <a:pt x="34" y="55"/>
                  </a:lnTo>
                  <a:lnTo>
                    <a:pt x="31" y="55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21" name="Freeform 469"/>
            <p:cNvSpPr>
              <a:spLocks/>
            </p:cNvSpPr>
            <p:nvPr/>
          </p:nvSpPr>
          <p:spPr bwMode="auto">
            <a:xfrm>
              <a:off x="4227513" y="3254375"/>
              <a:ext cx="711200" cy="439738"/>
            </a:xfrm>
            <a:custGeom>
              <a:avLst/>
              <a:gdLst>
                <a:gd name="T0" fmla="*/ 2147483647 w 396"/>
                <a:gd name="T1" fmla="*/ 2147483647 h 251"/>
                <a:gd name="T2" fmla="*/ 2147483647 w 396"/>
                <a:gd name="T3" fmla="*/ 2147483647 h 251"/>
                <a:gd name="T4" fmla="*/ 2147483647 w 396"/>
                <a:gd name="T5" fmla="*/ 2147483647 h 251"/>
                <a:gd name="T6" fmla="*/ 2147483647 w 396"/>
                <a:gd name="T7" fmla="*/ 0 h 251"/>
                <a:gd name="T8" fmla="*/ 2147483647 w 396"/>
                <a:gd name="T9" fmla="*/ 2147483647 h 251"/>
                <a:gd name="T10" fmla="*/ 2147483647 w 396"/>
                <a:gd name="T11" fmla="*/ 2147483647 h 251"/>
                <a:gd name="T12" fmla="*/ 2147483647 w 396"/>
                <a:gd name="T13" fmla="*/ 2147483647 h 251"/>
                <a:gd name="T14" fmla="*/ 2147483647 w 396"/>
                <a:gd name="T15" fmla="*/ 2147483647 h 251"/>
                <a:gd name="T16" fmla="*/ 2147483647 w 396"/>
                <a:gd name="T17" fmla="*/ 2147483647 h 251"/>
                <a:gd name="T18" fmla="*/ 2147483647 w 396"/>
                <a:gd name="T19" fmla="*/ 2147483647 h 251"/>
                <a:gd name="T20" fmla="*/ 2147483647 w 396"/>
                <a:gd name="T21" fmla="*/ 2147483647 h 251"/>
                <a:gd name="T22" fmla="*/ 2147483647 w 396"/>
                <a:gd name="T23" fmla="*/ 2147483647 h 251"/>
                <a:gd name="T24" fmla="*/ 2147483647 w 396"/>
                <a:gd name="T25" fmla="*/ 2147483647 h 251"/>
                <a:gd name="T26" fmla="*/ 2147483647 w 396"/>
                <a:gd name="T27" fmla="*/ 2147483647 h 251"/>
                <a:gd name="T28" fmla="*/ 2147483647 w 396"/>
                <a:gd name="T29" fmla="*/ 2147483647 h 251"/>
                <a:gd name="T30" fmla="*/ 2147483647 w 396"/>
                <a:gd name="T31" fmla="*/ 2147483647 h 251"/>
                <a:gd name="T32" fmla="*/ 2147483647 w 396"/>
                <a:gd name="T33" fmla="*/ 2147483647 h 251"/>
                <a:gd name="T34" fmla="*/ 2147483647 w 396"/>
                <a:gd name="T35" fmla="*/ 2147483647 h 251"/>
                <a:gd name="T36" fmla="*/ 2147483647 w 396"/>
                <a:gd name="T37" fmla="*/ 2147483647 h 251"/>
                <a:gd name="T38" fmla="*/ 2147483647 w 396"/>
                <a:gd name="T39" fmla="*/ 2147483647 h 251"/>
                <a:gd name="T40" fmla="*/ 2147483647 w 396"/>
                <a:gd name="T41" fmla="*/ 2147483647 h 251"/>
                <a:gd name="T42" fmla="*/ 2147483647 w 396"/>
                <a:gd name="T43" fmla="*/ 2147483647 h 251"/>
                <a:gd name="T44" fmla="*/ 2147483647 w 396"/>
                <a:gd name="T45" fmla="*/ 2147483647 h 251"/>
                <a:gd name="T46" fmla="*/ 2147483647 w 396"/>
                <a:gd name="T47" fmla="*/ 2147483647 h 251"/>
                <a:gd name="T48" fmla="*/ 2147483647 w 396"/>
                <a:gd name="T49" fmla="*/ 2147483647 h 251"/>
                <a:gd name="T50" fmla="*/ 2147483647 w 396"/>
                <a:gd name="T51" fmla="*/ 2147483647 h 251"/>
                <a:gd name="T52" fmla="*/ 2147483647 w 396"/>
                <a:gd name="T53" fmla="*/ 2147483647 h 251"/>
                <a:gd name="T54" fmla="*/ 2147483647 w 396"/>
                <a:gd name="T55" fmla="*/ 2147483647 h 251"/>
                <a:gd name="T56" fmla="*/ 2147483647 w 396"/>
                <a:gd name="T57" fmla="*/ 2147483647 h 251"/>
                <a:gd name="T58" fmla="*/ 2147483647 w 396"/>
                <a:gd name="T59" fmla="*/ 2147483647 h 251"/>
                <a:gd name="T60" fmla="*/ 2147483647 w 396"/>
                <a:gd name="T61" fmla="*/ 2147483647 h 251"/>
                <a:gd name="T62" fmla="*/ 2147483647 w 396"/>
                <a:gd name="T63" fmla="*/ 2147483647 h 251"/>
                <a:gd name="T64" fmla="*/ 2147483647 w 396"/>
                <a:gd name="T65" fmla="*/ 2147483647 h 251"/>
                <a:gd name="T66" fmla="*/ 2147483647 w 396"/>
                <a:gd name="T67" fmla="*/ 2147483647 h 251"/>
                <a:gd name="T68" fmla="*/ 2147483647 w 396"/>
                <a:gd name="T69" fmla="*/ 2147483647 h 251"/>
                <a:gd name="T70" fmla="*/ 2147483647 w 396"/>
                <a:gd name="T71" fmla="*/ 2147483647 h 251"/>
                <a:gd name="T72" fmla="*/ 2147483647 w 396"/>
                <a:gd name="T73" fmla="*/ 2147483647 h 251"/>
                <a:gd name="T74" fmla="*/ 2147483647 w 396"/>
                <a:gd name="T75" fmla="*/ 2147483647 h 251"/>
                <a:gd name="T76" fmla="*/ 2147483647 w 396"/>
                <a:gd name="T77" fmla="*/ 2147483647 h 251"/>
                <a:gd name="T78" fmla="*/ 2147483647 w 396"/>
                <a:gd name="T79" fmla="*/ 2147483647 h 251"/>
                <a:gd name="T80" fmla="*/ 2147483647 w 396"/>
                <a:gd name="T81" fmla="*/ 2147483647 h 251"/>
                <a:gd name="T82" fmla="*/ 2147483647 w 396"/>
                <a:gd name="T83" fmla="*/ 2147483647 h 251"/>
                <a:gd name="T84" fmla="*/ 2147483647 w 396"/>
                <a:gd name="T85" fmla="*/ 2147483647 h 251"/>
                <a:gd name="T86" fmla="*/ 2147483647 w 396"/>
                <a:gd name="T87" fmla="*/ 2147483647 h 251"/>
                <a:gd name="T88" fmla="*/ 2147483647 w 396"/>
                <a:gd name="T89" fmla="*/ 2147483647 h 251"/>
                <a:gd name="T90" fmla="*/ 2147483647 w 396"/>
                <a:gd name="T91" fmla="*/ 2147483647 h 251"/>
                <a:gd name="T92" fmla="*/ 2147483647 w 396"/>
                <a:gd name="T93" fmla="*/ 2147483647 h 251"/>
                <a:gd name="T94" fmla="*/ 2147483647 w 396"/>
                <a:gd name="T95" fmla="*/ 2147483647 h 251"/>
                <a:gd name="T96" fmla="*/ 2147483647 w 396"/>
                <a:gd name="T97" fmla="*/ 2147483647 h 251"/>
                <a:gd name="T98" fmla="*/ 2147483647 w 396"/>
                <a:gd name="T99" fmla="*/ 2147483647 h 251"/>
                <a:gd name="T100" fmla="*/ 2147483647 w 396"/>
                <a:gd name="T101" fmla="*/ 2147483647 h 251"/>
                <a:gd name="T102" fmla="*/ 2147483647 w 396"/>
                <a:gd name="T103" fmla="*/ 2147483647 h 251"/>
                <a:gd name="T104" fmla="*/ 2147483647 w 396"/>
                <a:gd name="T105" fmla="*/ 2147483647 h 251"/>
                <a:gd name="T106" fmla="*/ 2147483647 w 396"/>
                <a:gd name="T107" fmla="*/ 2147483647 h 251"/>
                <a:gd name="T108" fmla="*/ 2147483647 w 396"/>
                <a:gd name="T109" fmla="*/ 2147483647 h 251"/>
                <a:gd name="T110" fmla="*/ 2147483647 w 396"/>
                <a:gd name="T111" fmla="*/ 2147483647 h 25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96" h="251">
                  <a:moveTo>
                    <a:pt x="31" y="55"/>
                  </a:moveTo>
                  <a:lnTo>
                    <a:pt x="14" y="55"/>
                  </a:lnTo>
                  <a:lnTo>
                    <a:pt x="10" y="55"/>
                  </a:lnTo>
                  <a:lnTo>
                    <a:pt x="10" y="51"/>
                  </a:lnTo>
                  <a:lnTo>
                    <a:pt x="10" y="41"/>
                  </a:lnTo>
                  <a:lnTo>
                    <a:pt x="17" y="34"/>
                  </a:lnTo>
                  <a:lnTo>
                    <a:pt x="27" y="27"/>
                  </a:lnTo>
                  <a:lnTo>
                    <a:pt x="38" y="20"/>
                  </a:lnTo>
                  <a:lnTo>
                    <a:pt x="62" y="10"/>
                  </a:lnTo>
                  <a:lnTo>
                    <a:pt x="83" y="0"/>
                  </a:lnTo>
                  <a:lnTo>
                    <a:pt x="103" y="0"/>
                  </a:lnTo>
                  <a:lnTo>
                    <a:pt x="86" y="17"/>
                  </a:lnTo>
                  <a:lnTo>
                    <a:pt x="69" y="34"/>
                  </a:lnTo>
                  <a:lnTo>
                    <a:pt x="69" y="41"/>
                  </a:lnTo>
                  <a:lnTo>
                    <a:pt x="69" y="44"/>
                  </a:lnTo>
                  <a:lnTo>
                    <a:pt x="86" y="44"/>
                  </a:lnTo>
                  <a:lnTo>
                    <a:pt x="100" y="41"/>
                  </a:lnTo>
                  <a:lnTo>
                    <a:pt x="100" y="34"/>
                  </a:lnTo>
                  <a:lnTo>
                    <a:pt x="100" y="31"/>
                  </a:lnTo>
                  <a:lnTo>
                    <a:pt x="131" y="17"/>
                  </a:lnTo>
                  <a:lnTo>
                    <a:pt x="162" y="6"/>
                  </a:lnTo>
                  <a:lnTo>
                    <a:pt x="172" y="13"/>
                  </a:lnTo>
                  <a:lnTo>
                    <a:pt x="176" y="20"/>
                  </a:lnTo>
                  <a:lnTo>
                    <a:pt x="169" y="27"/>
                  </a:lnTo>
                  <a:lnTo>
                    <a:pt x="165" y="34"/>
                  </a:lnTo>
                  <a:lnTo>
                    <a:pt x="196" y="34"/>
                  </a:lnTo>
                  <a:lnTo>
                    <a:pt x="220" y="34"/>
                  </a:lnTo>
                  <a:lnTo>
                    <a:pt x="231" y="37"/>
                  </a:lnTo>
                  <a:lnTo>
                    <a:pt x="248" y="37"/>
                  </a:lnTo>
                  <a:lnTo>
                    <a:pt x="272" y="41"/>
                  </a:lnTo>
                  <a:lnTo>
                    <a:pt x="293" y="48"/>
                  </a:lnTo>
                  <a:lnTo>
                    <a:pt x="289" y="58"/>
                  </a:lnTo>
                  <a:lnTo>
                    <a:pt x="289" y="65"/>
                  </a:lnTo>
                  <a:lnTo>
                    <a:pt x="276" y="79"/>
                  </a:lnTo>
                  <a:lnTo>
                    <a:pt x="289" y="72"/>
                  </a:lnTo>
                  <a:lnTo>
                    <a:pt x="300" y="68"/>
                  </a:lnTo>
                  <a:lnTo>
                    <a:pt x="307" y="68"/>
                  </a:lnTo>
                  <a:lnTo>
                    <a:pt x="324" y="79"/>
                  </a:lnTo>
                  <a:lnTo>
                    <a:pt x="338" y="82"/>
                  </a:lnTo>
                  <a:lnTo>
                    <a:pt x="334" y="100"/>
                  </a:lnTo>
                  <a:lnTo>
                    <a:pt x="317" y="103"/>
                  </a:lnTo>
                  <a:lnTo>
                    <a:pt x="303" y="106"/>
                  </a:lnTo>
                  <a:lnTo>
                    <a:pt x="313" y="113"/>
                  </a:lnTo>
                  <a:lnTo>
                    <a:pt x="327" y="117"/>
                  </a:lnTo>
                  <a:lnTo>
                    <a:pt x="338" y="120"/>
                  </a:lnTo>
                  <a:lnTo>
                    <a:pt x="355" y="120"/>
                  </a:lnTo>
                  <a:lnTo>
                    <a:pt x="351" y="131"/>
                  </a:lnTo>
                  <a:lnTo>
                    <a:pt x="348" y="137"/>
                  </a:lnTo>
                  <a:lnTo>
                    <a:pt x="365" y="137"/>
                  </a:lnTo>
                  <a:lnTo>
                    <a:pt x="379" y="137"/>
                  </a:lnTo>
                  <a:lnTo>
                    <a:pt x="386" y="144"/>
                  </a:lnTo>
                  <a:lnTo>
                    <a:pt x="396" y="148"/>
                  </a:lnTo>
                  <a:lnTo>
                    <a:pt x="376" y="165"/>
                  </a:lnTo>
                  <a:lnTo>
                    <a:pt x="355" y="172"/>
                  </a:lnTo>
                  <a:lnTo>
                    <a:pt x="344" y="179"/>
                  </a:lnTo>
                  <a:lnTo>
                    <a:pt x="334" y="186"/>
                  </a:lnTo>
                  <a:lnTo>
                    <a:pt x="327" y="179"/>
                  </a:lnTo>
                  <a:lnTo>
                    <a:pt x="320" y="168"/>
                  </a:lnTo>
                  <a:lnTo>
                    <a:pt x="324" y="168"/>
                  </a:lnTo>
                  <a:lnTo>
                    <a:pt x="331" y="168"/>
                  </a:lnTo>
                  <a:lnTo>
                    <a:pt x="331" y="165"/>
                  </a:lnTo>
                  <a:lnTo>
                    <a:pt x="331" y="162"/>
                  </a:lnTo>
                  <a:lnTo>
                    <a:pt x="320" y="162"/>
                  </a:lnTo>
                  <a:lnTo>
                    <a:pt x="310" y="162"/>
                  </a:lnTo>
                  <a:lnTo>
                    <a:pt x="303" y="155"/>
                  </a:lnTo>
                  <a:lnTo>
                    <a:pt x="296" y="151"/>
                  </a:lnTo>
                  <a:lnTo>
                    <a:pt x="289" y="158"/>
                  </a:lnTo>
                  <a:lnTo>
                    <a:pt x="286" y="165"/>
                  </a:lnTo>
                  <a:lnTo>
                    <a:pt x="276" y="165"/>
                  </a:lnTo>
                  <a:lnTo>
                    <a:pt x="276" y="172"/>
                  </a:lnTo>
                  <a:lnTo>
                    <a:pt x="293" y="193"/>
                  </a:lnTo>
                  <a:lnTo>
                    <a:pt x="307" y="213"/>
                  </a:lnTo>
                  <a:lnTo>
                    <a:pt x="307" y="220"/>
                  </a:lnTo>
                  <a:lnTo>
                    <a:pt x="307" y="224"/>
                  </a:lnTo>
                  <a:lnTo>
                    <a:pt x="296" y="230"/>
                  </a:lnTo>
                  <a:lnTo>
                    <a:pt x="286" y="234"/>
                  </a:lnTo>
                  <a:lnTo>
                    <a:pt x="276" y="230"/>
                  </a:lnTo>
                  <a:lnTo>
                    <a:pt x="265" y="227"/>
                  </a:lnTo>
                  <a:lnTo>
                    <a:pt x="255" y="224"/>
                  </a:lnTo>
                  <a:lnTo>
                    <a:pt x="248" y="217"/>
                  </a:lnTo>
                  <a:lnTo>
                    <a:pt x="241" y="217"/>
                  </a:lnTo>
                  <a:lnTo>
                    <a:pt x="255" y="234"/>
                  </a:lnTo>
                  <a:lnTo>
                    <a:pt x="269" y="248"/>
                  </a:lnTo>
                  <a:lnTo>
                    <a:pt x="262" y="251"/>
                  </a:lnTo>
                  <a:lnTo>
                    <a:pt x="255" y="251"/>
                  </a:lnTo>
                  <a:lnTo>
                    <a:pt x="238" y="248"/>
                  </a:lnTo>
                  <a:lnTo>
                    <a:pt x="217" y="244"/>
                  </a:lnTo>
                  <a:lnTo>
                    <a:pt x="196" y="234"/>
                  </a:lnTo>
                  <a:lnTo>
                    <a:pt x="186" y="227"/>
                  </a:lnTo>
                  <a:lnTo>
                    <a:pt x="179" y="210"/>
                  </a:lnTo>
                  <a:lnTo>
                    <a:pt x="169" y="199"/>
                  </a:lnTo>
                  <a:lnTo>
                    <a:pt x="158" y="199"/>
                  </a:lnTo>
                  <a:lnTo>
                    <a:pt x="152" y="196"/>
                  </a:lnTo>
                  <a:lnTo>
                    <a:pt x="145" y="193"/>
                  </a:lnTo>
                  <a:lnTo>
                    <a:pt x="141" y="186"/>
                  </a:lnTo>
                  <a:lnTo>
                    <a:pt x="158" y="182"/>
                  </a:lnTo>
                  <a:lnTo>
                    <a:pt x="176" y="179"/>
                  </a:lnTo>
                  <a:lnTo>
                    <a:pt x="179" y="168"/>
                  </a:lnTo>
                  <a:lnTo>
                    <a:pt x="183" y="162"/>
                  </a:lnTo>
                  <a:lnTo>
                    <a:pt x="196" y="158"/>
                  </a:lnTo>
                  <a:lnTo>
                    <a:pt x="207" y="155"/>
                  </a:lnTo>
                  <a:lnTo>
                    <a:pt x="220" y="155"/>
                  </a:lnTo>
                  <a:lnTo>
                    <a:pt x="224" y="162"/>
                  </a:lnTo>
                  <a:lnTo>
                    <a:pt x="231" y="165"/>
                  </a:lnTo>
                  <a:lnTo>
                    <a:pt x="238" y="165"/>
                  </a:lnTo>
                  <a:lnTo>
                    <a:pt x="248" y="165"/>
                  </a:lnTo>
                  <a:lnTo>
                    <a:pt x="262" y="165"/>
                  </a:lnTo>
                  <a:lnTo>
                    <a:pt x="269" y="162"/>
                  </a:lnTo>
                  <a:lnTo>
                    <a:pt x="269" y="158"/>
                  </a:lnTo>
                  <a:lnTo>
                    <a:pt x="269" y="155"/>
                  </a:lnTo>
                  <a:lnTo>
                    <a:pt x="234" y="148"/>
                  </a:lnTo>
                  <a:lnTo>
                    <a:pt x="224" y="151"/>
                  </a:lnTo>
                  <a:lnTo>
                    <a:pt x="214" y="151"/>
                  </a:lnTo>
                  <a:lnTo>
                    <a:pt x="210" y="151"/>
                  </a:lnTo>
                  <a:lnTo>
                    <a:pt x="207" y="151"/>
                  </a:lnTo>
                  <a:lnTo>
                    <a:pt x="217" y="137"/>
                  </a:lnTo>
                  <a:lnTo>
                    <a:pt x="224" y="124"/>
                  </a:lnTo>
                  <a:lnTo>
                    <a:pt x="224" y="120"/>
                  </a:lnTo>
                  <a:lnTo>
                    <a:pt x="224" y="113"/>
                  </a:lnTo>
                  <a:lnTo>
                    <a:pt x="210" y="110"/>
                  </a:lnTo>
                  <a:lnTo>
                    <a:pt x="200" y="103"/>
                  </a:lnTo>
                  <a:lnTo>
                    <a:pt x="189" y="93"/>
                  </a:lnTo>
                  <a:lnTo>
                    <a:pt x="186" y="82"/>
                  </a:lnTo>
                  <a:lnTo>
                    <a:pt x="172" y="79"/>
                  </a:lnTo>
                  <a:lnTo>
                    <a:pt x="162" y="68"/>
                  </a:lnTo>
                  <a:lnTo>
                    <a:pt x="155" y="68"/>
                  </a:lnTo>
                  <a:lnTo>
                    <a:pt x="152" y="75"/>
                  </a:lnTo>
                  <a:lnTo>
                    <a:pt x="148" y="82"/>
                  </a:lnTo>
                  <a:lnTo>
                    <a:pt x="148" y="86"/>
                  </a:lnTo>
                  <a:lnTo>
                    <a:pt x="134" y="86"/>
                  </a:lnTo>
                  <a:lnTo>
                    <a:pt x="114" y="79"/>
                  </a:lnTo>
                  <a:lnTo>
                    <a:pt x="96" y="75"/>
                  </a:lnTo>
                  <a:lnTo>
                    <a:pt x="79" y="72"/>
                  </a:lnTo>
                  <a:lnTo>
                    <a:pt x="62" y="72"/>
                  </a:lnTo>
                  <a:lnTo>
                    <a:pt x="48" y="79"/>
                  </a:lnTo>
                  <a:lnTo>
                    <a:pt x="38" y="82"/>
                  </a:lnTo>
                  <a:lnTo>
                    <a:pt x="31" y="79"/>
                  </a:lnTo>
                  <a:lnTo>
                    <a:pt x="27" y="72"/>
                  </a:lnTo>
                  <a:lnTo>
                    <a:pt x="21" y="75"/>
                  </a:lnTo>
                  <a:lnTo>
                    <a:pt x="14" y="75"/>
                  </a:lnTo>
                  <a:lnTo>
                    <a:pt x="7" y="75"/>
                  </a:lnTo>
                  <a:lnTo>
                    <a:pt x="0" y="68"/>
                  </a:lnTo>
                  <a:lnTo>
                    <a:pt x="10" y="65"/>
                  </a:lnTo>
                  <a:lnTo>
                    <a:pt x="17" y="62"/>
                  </a:lnTo>
                  <a:lnTo>
                    <a:pt x="27" y="65"/>
                  </a:lnTo>
                  <a:lnTo>
                    <a:pt x="34" y="65"/>
                  </a:lnTo>
                  <a:lnTo>
                    <a:pt x="34" y="62"/>
                  </a:lnTo>
                  <a:lnTo>
                    <a:pt x="34" y="55"/>
                  </a:lnTo>
                  <a:lnTo>
                    <a:pt x="31" y="55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22" name="Freeform 470"/>
            <p:cNvSpPr>
              <a:spLocks/>
            </p:cNvSpPr>
            <p:nvPr/>
          </p:nvSpPr>
          <p:spPr bwMode="auto">
            <a:xfrm>
              <a:off x="1446213" y="3373438"/>
              <a:ext cx="1250950" cy="615950"/>
            </a:xfrm>
            <a:custGeom>
              <a:avLst/>
              <a:gdLst>
                <a:gd name="T0" fmla="*/ 2147483647 w 696"/>
                <a:gd name="T1" fmla="*/ 2147483647 h 352"/>
                <a:gd name="T2" fmla="*/ 2147483647 w 696"/>
                <a:gd name="T3" fmla="*/ 2147483647 h 352"/>
                <a:gd name="T4" fmla="*/ 2147483647 w 696"/>
                <a:gd name="T5" fmla="*/ 2147483647 h 352"/>
                <a:gd name="T6" fmla="*/ 2147483647 w 696"/>
                <a:gd name="T7" fmla="*/ 2147483647 h 352"/>
                <a:gd name="T8" fmla="*/ 2147483647 w 696"/>
                <a:gd name="T9" fmla="*/ 2147483647 h 352"/>
                <a:gd name="T10" fmla="*/ 2147483647 w 696"/>
                <a:gd name="T11" fmla="*/ 2147483647 h 352"/>
                <a:gd name="T12" fmla="*/ 2147483647 w 696"/>
                <a:gd name="T13" fmla="*/ 2147483647 h 352"/>
                <a:gd name="T14" fmla="*/ 2147483647 w 696"/>
                <a:gd name="T15" fmla="*/ 2147483647 h 352"/>
                <a:gd name="T16" fmla="*/ 2147483647 w 696"/>
                <a:gd name="T17" fmla="*/ 2147483647 h 352"/>
                <a:gd name="T18" fmla="*/ 2147483647 w 696"/>
                <a:gd name="T19" fmla="*/ 2147483647 h 352"/>
                <a:gd name="T20" fmla="*/ 2147483647 w 696"/>
                <a:gd name="T21" fmla="*/ 2147483647 h 352"/>
                <a:gd name="T22" fmla="*/ 2147483647 w 696"/>
                <a:gd name="T23" fmla="*/ 2147483647 h 352"/>
                <a:gd name="T24" fmla="*/ 2147483647 w 696"/>
                <a:gd name="T25" fmla="*/ 2147483647 h 352"/>
                <a:gd name="T26" fmla="*/ 2147483647 w 696"/>
                <a:gd name="T27" fmla="*/ 2147483647 h 352"/>
                <a:gd name="T28" fmla="*/ 2147483647 w 696"/>
                <a:gd name="T29" fmla="*/ 2147483647 h 352"/>
                <a:gd name="T30" fmla="*/ 2147483647 w 696"/>
                <a:gd name="T31" fmla="*/ 2147483647 h 352"/>
                <a:gd name="T32" fmla="*/ 2147483647 w 696"/>
                <a:gd name="T33" fmla="*/ 2147483647 h 352"/>
                <a:gd name="T34" fmla="*/ 0 w 696"/>
                <a:gd name="T35" fmla="*/ 2147483647 h 352"/>
                <a:gd name="T36" fmla="*/ 2147483647 w 696"/>
                <a:gd name="T37" fmla="*/ 2147483647 h 352"/>
                <a:gd name="T38" fmla="*/ 2147483647 w 696"/>
                <a:gd name="T39" fmla="*/ 2147483647 h 352"/>
                <a:gd name="T40" fmla="*/ 2147483647 w 696"/>
                <a:gd name="T41" fmla="*/ 2147483647 h 352"/>
                <a:gd name="T42" fmla="*/ 2147483647 w 696"/>
                <a:gd name="T43" fmla="*/ 2147483647 h 352"/>
                <a:gd name="T44" fmla="*/ 2147483647 w 696"/>
                <a:gd name="T45" fmla="*/ 2147483647 h 352"/>
                <a:gd name="T46" fmla="*/ 2147483647 w 696"/>
                <a:gd name="T47" fmla="*/ 2147483647 h 352"/>
                <a:gd name="T48" fmla="*/ 2147483647 w 696"/>
                <a:gd name="T49" fmla="*/ 2147483647 h 352"/>
                <a:gd name="T50" fmla="*/ 2147483647 w 696"/>
                <a:gd name="T51" fmla="*/ 2147483647 h 352"/>
                <a:gd name="T52" fmla="*/ 2147483647 w 696"/>
                <a:gd name="T53" fmla="*/ 2147483647 h 352"/>
                <a:gd name="T54" fmla="*/ 2147483647 w 696"/>
                <a:gd name="T55" fmla="*/ 2147483647 h 352"/>
                <a:gd name="T56" fmla="*/ 2147483647 w 696"/>
                <a:gd name="T57" fmla="*/ 2147483647 h 352"/>
                <a:gd name="T58" fmla="*/ 2147483647 w 696"/>
                <a:gd name="T59" fmla="*/ 2147483647 h 352"/>
                <a:gd name="T60" fmla="*/ 2147483647 w 696"/>
                <a:gd name="T61" fmla="*/ 2147483647 h 352"/>
                <a:gd name="T62" fmla="*/ 2147483647 w 696"/>
                <a:gd name="T63" fmla="*/ 2147483647 h 352"/>
                <a:gd name="T64" fmla="*/ 2147483647 w 696"/>
                <a:gd name="T65" fmla="*/ 2147483647 h 352"/>
                <a:gd name="T66" fmla="*/ 2147483647 w 696"/>
                <a:gd name="T67" fmla="*/ 2147483647 h 352"/>
                <a:gd name="T68" fmla="*/ 2147483647 w 696"/>
                <a:gd name="T69" fmla="*/ 0 h 352"/>
                <a:gd name="T70" fmla="*/ 2147483647 w 696"/>
                <a:gd name="T71" fmla="*/ 2147483647 h 352"/>
                <a:gd name="T72" fmla="*/ 2147483647 w 696"/>
                <a:gd name="T73" fmla="*/ 2147483647 h 352"/>
                <a:gd name="T74" fmla="*/ 2147483647 w 696"/>
                <a:gd name="T75" fmla="*/ 2147483647 h 352"/>
                <a:gd name="T76" fmla="*/ 2147483647 w 696"/>
                <a:gd name="T77" fmla="*/ 2147483647 h 352"/>
                <a:gd name="T78" fmla="*/ 2147483647 w 696"/>
                <a:gd name="T79" fmla="*/ 2147483647 h 352"/>
                <a:gd name="T80" fmla="*/ 2147483647 w 696"/>
                <a:gd name="T81" fmla="*/ 2147483647 h 352"/>
                <a:gd name="T82" fmla="*/ 2147483647 w 696"/>
                <a:gd name="T83" fmla="*/ 2147483647 h 352"/>
                <a:gd name="T84" fmla="*/ 2147483647 w 696"/>
                <a:gd name="T85" fmla="*/ 2147483647 h 352"/>
                <a:gd name="T86" fmla="*/ 2147483647 w 696"/>
                <a:gd name="T87" fmla="*/ 2147483647 h 352"/>
                <a:gd name="T88" fmla="*/ 2147483647 w 696"/>
                <a:gd name="T89" fmla="*/ 2147483647 h 35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96" h="352">
                  <a:moveTo>
                    <a:pt x="541" y="352"/>
                  </a:moveTo>
                  <a:lnTo>
                    <a:pt x="537" y="345"/>
                  </a:lnTo>
                  <a:lnTo>
                    <a:pt x="537" y="338"/>
                  </a:lnTo>
                  <a:lnTo>
                    <a:pt x="537" y="328"/>
                  </a:lnTo>
                  <a:lnTo>
                    <a:pt x="537" y="321"/>
                  </a:lnTo>
                  <a:lnTo>
                    <a:pt x="534" y="293"/>
                  </a:lnTo>
                  <a:lnTo>
                    <a:pt x="534" y="269"/>
                  </a:lnTo>
                  <a:lnTo>
                    <a:pt x="527" y="269"/>
                  </a:lnTo>
                  <a:lnTo>
                    <a:pt x="520" y="273"/>
                  </a:lnTo>
                  <a:lnTo>
                    <a:pt x="513" y="269"/>
                  </a:lnTo>
                  <a:lnTo>
                    <a:pt x="506" y="266"/>
                  </a:lnTo>
                  <a:lnTo>
                    <a:pt x="496" y="283"/>
                  </a:lnTo>
                  <a:lnTo>
                    <a:pt x="489" y="269"/>
                  </a:lnTo>
                  <a:lnTo>
                    <a:pt x="482" y="255"/>
                  </a:lnTo>
                  <a:lnTo>
                    <a:pt x="437" y="242"/>
                  </a:lnTo>
                  <a:lnTo>
                    <a:pt x="392" y="231"/>
                  </a:lnTo>
                  <a:lnTo>
                    <a:pt x="379" y="231"/>
                  </a:lnTo>
                  <a:lnTo>
                    <a:pt x="372" y="224"/>
                  </a:lnTo>
                  <a:lnTo>
                    <a:pt x="368" y="218"/>
                  </a:lnTo>
                  <a:lnTo>
                    <a:pt x="365" y="214"/>
                  </a:lnTo>
                  <a:lnTo>
                    <a:pt x="358" y="211"/>
                  </a:lnTo>
                  <a:lnTo>
                    <a:pt x="351" y="214"/>
                  </a:lnTo>
                  <a:lnTo>
                    <a:pt x="344" y="218"/>
                  </a:lnTo>
                  <a:lnTo>
                    <a:pt x="341" y="224"/>
                  </a:lnTo>
                  <a:lnTo>
                    <a:pt x="337" y="231"/>
                  </a:lnTo>
                  <a:lnTo>
                    <a:pt x="320" y="242"/>
                  </a:lnTo>
                  <a:lnTo>
                    <a:pt x="296" y="249"/>
                  </a:lnTo>
                  <a:lnTo>
                    <a:pt x="272" y="255"/>
                  </a:lnTo>
                  <a:lnTo>
                    <a:pt x="251" y="259"/>
                  </a:lnTo>
                  <a:lnTo>
                    <a:pt x="255" y="249"/>
                  </a:lnTo>
                  <a:lnTo>
                    <a:pt x="258" y="238"/>
                  </a:lnTo>
                  <a:lnTo>
                    <a:pt x="268" y="231"/>
                  </a:lnTo>
                  <a:lnTo>
                    <a:pt x="275" y="228"/>
                  </a:lnTo>
                  <a:lnTo>
                    <a:pt x="282" y="228"/>
                  </a:lnTo>
                  <a:lnTo>
                    <a:pt x="292" y="228"/>
                  </a:lnTo>
                  <a:lnTo>
                    <a:pt x="296" y="228"/>
                  </a:lnTo>
                  <a:lnTo>
                    <a:pt x="303" y="228"/>
                  </a:lnTo>
                  <a:lnTo>
                    <a:pt x="310" y="221"/>
                  </a:lnTo>
                  <a:lnTo>
                    <a:pt x="313" y="214"/>
                  </a:lnTo>
                  <a:lnTo>
                    <a:pt x="286" y="214"/>
                  </a:lnTo>
                  <a:lnTo>
                    <a:pt x="255" y="235"/>
                  </a:lnTo>
                  <a:lnTo>
                    <a:pt x="220" y="245"/>
                  </a:lnTo>
                  <a:lnTo>
                    <a:pt x="210" y="255"/>
                  </a:lnTo>
                  <a:lnTo>
                    <a:pt x="203" y="269"/>
                  </a:lnTo>
                  <a:lnTo>
                    <a:pt x="189" y="273"/>
                  </a:lnTo>
                  <a:lnTo>
                    <a:pt x="175" y="273"/>
                  </a:lnTo>
                  <a:lnTo>
                    <a:pt x="155" y="286"/>
                  </a:lnTo>
                  <a:lnTo>
                    <a:pt x="141" y="297"/>
                  </a:lnTo>
                  <a:lnTo>
                    <a:pt x="103" y="311"/>
                  </a:lnTo>
                  <a:lnTo>
                    <a:pt x="72" y="324"/>
                  </a:lnTo>
                  <a:lnTo>
                    <a:pt x="37" y="338"/>
                  </a:lnTo>
                  <a:lnTo>
                    <a:pt x="6" y="348"/>
                  </a:lnTo>
                  <a:lnTo>
                    <a:pt x="0" y="345"/>
                  </a:lnTo>
                  <a:lnTo>
                    <a:pt x="0" y="338"/>
                  </a:lnTo>
                  <a:lnTo>
                    <a:pt x="3" y="331"/>
                  </a:lnTo>
                  <a:lnTo>
                    <a:pt x="27" y="321"/>
                  </a:lnTo>
                  <a:lnTo>
                    <a:pt x="48" y="317"/>
                  </a:lnTo>
                  <a:lnTo>
                    <a:pt x="93" y="297"/>
                  </a:lnTo>
                  <a:lnTo>
                    <a:pt x="130" y="273"/>
                  </a:lnTo>
                  <a:lnTo>
                    <a:pt x="120" y="266"/>
                  </a:lnTo>
                  <a:lnTo>
                    <a:pt x="113" y="262"/>
                  </a:lnTo>
                  <a:lnTo>
                    <a:pt x="103" y="269"/>
                  </a:lnTo>
                  <a:lnTo>
                    <a:pt x="93" y="273"/>
                  </a:lnTo>
                  <a:lnTo>
                    <a:pt x="72" y="273"/>
                  </a:lnTo>
                  <a:lnTo>
                    <a:pt x="55" y="266"/>
                  </a:lnTo>
                  <a:lnTo>
                    <a:pt x="72" y="249"/>
                  </a:lnTo>
                  <a:lnTo>
                    <a:pt x="93" y="228"/>
                  </a:lnTo>
                  <a:lnTo>
                    <a:pt x="79" y="231"/>
                  </a:lnTo>
                  <a:lnTo>
                    <a:pt x="65" y="238"/>
                  </a:lnTo>
                  <a:lnTo>
                    <a:pt x="55" y="242"/>
                  </a:lnTo>
                  <a:lnTo>
                    <a:pt x="41" y="238"/>
                  </a:lnTo>
                  <a:lnTo>
                    <a:pt x="41" y="235"/>
                  </a:lnTo>
                  <a:lnTo>
                    <a:pt x="68" y="211"/>
                  </a:lnTo>
                  <a:lnTo>
                    <a:pt x="99" y="183"/>
                  </a:lnTo>
                  <a:lnTo>
                    <a:pt x="117" y="173"/>
                  </a:lnTo>
                  <a:lnTo>
                    <a:pt x="134" y="159"/>
                  </a:lnTo>
                  <a:lnTo>
                    <a:pt x="148" y="173"/>
                  </a:lnTo>
                  <a:lnTo>
                    <a:pt x="158" y="162"/>
                  </a:lnTo>
                  <a:lnTo>
                    <a:pt x="168" y="159"/>
                  </a:lnTo>
                  <a:lnTo>
                    <a:pt x="182" y="156"/>
                  </a:lnTo>
                  <a:lnTo>
                    <a:pt x="193" y="156"/>
                  </a:lnTo>
                  <a:lnTo>
                    <a:pt x="206" y="152"/>
                  </a:lnTo>
                  <a:lnTo>
                    <a:pt x="217" y="149"/>
                  </a:lnTo>
                  <a:lnTo>
                    <a:pt x="224" y="142"/>
                  </a:lnTo>
                  <a:lnTo>
                    <a:pt x="227" y="128"/>
                  </a:lnTo>
                  <a:lnTo>
                    <a:pt x="213" y="128"/>
                  </a:lnTo>
                  <a:lnTo>
                    <a:pt x="206" y="135"/>
                  </a:lnTo>
                  <a:lnTo>
                    <a:pt x="193" y="138"/>
                  </a:lnTo>
                  <a:lnTo>
                    <a:pt x="175" y="135"/>
                  </a:lnTo>
                  <a:lnTo>
                    <a:pt x="161" y="135"/>
                  </a:lnTo>
                  <a:lnTo>
                    <a:pt x="182" y="121"/>
                  </a:lnTo>
                  <a:lnTo>
                    <a:pt x="206" y="104"/>
                  </a:lnTo>
                  <a:lnTo>
                    <a:pt x="268" y="104"/>
                  </a:lnTo>
                  <a:lnTo>
                    <a:pt x="279" y="97"/>
                  </a:lnTo>
                  <a:lnTo>
                    <a:pt x="292" y="97"/>
                  </a:lnTo>
                  <a:lnTo>
                    <a:pt x="275" y="80"/>
                  </a:lnTo>
                  <a:lnTo>
                    <a:pt x="255" y="66"/>
                  </a:lnTo>
                  <a:lnTo>
                    <a:pt x="272" y="52"/>
                  </a:lnTo>
                  <a:lnTo>
                    <a:pt x="292" y="38"/>
                  </a:lnTo>
                  <a:lnTo>
                    <a:pt x="330" y="28"/>
                  </a:lnTo>
                  <a:lnTo>
                    <a:pt x="361" y="18"/>
                  </a:lnTo>
                  <a:lnTo>
                    <a:pt x="396" y="7"/>
                  </a:lnTo>
                  <a:lnTo>
                    <a:pt x="434" y="4"/>
                  </a:lnTo>
                  <a:lnTo>
                    <a:pt x="451" y="4"/>
                  </a:lnTo>
                  <a:lnTo>
                    <a:pt x="465" y="0"/>
                  </a:lnTo>
                  <a:lnTo>
                    <a:pt x="485" y="0"/>
                  </a:lnTo>
                  <a:lnTo>
                    <a:pt x="492" y="4"/>
                  </a:lnTo>
                  <a:lnTo>
                    <a:pt x="513" y="4"/>
                  </a:lnTo>
                  <a:lnTo>
                    <a:pt x="523" y="4"/>
                  </a:lnTo>
                  <a:lnTo>
                    <a:pt x="554" y="7"/>
                  </a:lnTo>
                  <a:lnTo>
                    <a:pt x="582" y="14"/>
                  </a:lnTo>
                  <a:lnTo>
                    <a:pt x="613" y="21"/>
                  </a:lnTo>
                  <a:lnTo>
                    <a:pt x="644" y="25"/>
                  </a:lnTo>
                  <a:lnTo>
                    <a:pt x="675" y="18"/>
                  </a:lnTo>
                  <a:lnTo>
                    <a:pt x="685" y="21"/>
                  </a:lnTo>
                  <a:lnTo>
                    <a:pt x="696" y="25"/>
                  </a:lnTo>
                  <a:lnTo>
                    <a:pt x="468" y="224"/>
                  </a:lnTo>
                  <a:lnTo>
                    <a:pt x="492" y="224"/>
                  </a:lnTo>
                  <a:lnTo>
                    <a:pt x="513" y="224"/>
                  </a:lnTo>
                  <a:lnTo>
                    <a:pt x="506" y="235"/>
                  </a:lnTo>
                  <a:lnTo>
                    <a:pt x="506" y="245"/>
                  </a:lnTo>
                  <a:lnTo>
                    <a:pt x="510" y="249"/>
                  </a:lnTo>
                  <a:lnTo>
                    <a:pt x="516" y="252"/>
                  </a:lnTo>
                  <a:lnTo>
                    <a:pt x="534" y="249"/>
                  </a:lnTo>
                  <a:lnTo>
                    <a:pt x="551" y="238"/>
                  </a:lnTo>
                  <a:lnTo>
                    <a:pt x="558" y="259"/>
                  </a:lnTo>
                  <a:lnTo>
                    <a:pt x="565" y="280"/>
                  </a:lnTo>
                  <a:lnTo>
                    <a:pt x="561" y="293"/>
                  </a:lnTo>
                  <a:lnTo>
                    <a:pt x="558" y="307"/>
                  </a:lnTo>
                  <a:lnTo>
                    <a:pt x="565" y="317"/>
                  </a:lnTo>
                  <a:lnTo>
                    <a:pt x="568" y="331"/>
                  </a:lnTo>
                  <a:lnTo>
                    <a:pt x="565" y="338"/>
                  </a:lnTo>
                  <a:lnTo>
                    <a:pt x="558" y="348"/>
                  </a:lnTo>
                  <a:lnTo>
                    <a:pt x="547" y="352"/>
                  </a:lnTo>
                  <a:lnTo>
                    <a:pt x="537" y="352"/>
                  </a:lnTo>
                  <a:lnTo>
                    <a:pt x="541" y="352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23" name="Freeform 471"/>
            <p:cNvSpPr>
              <a:spLocks/>
            </p:cNvSpPr>
            <p:nvPr/>
          </p:nvSpPr>
          <p:spPr bwMode="auto">
            <a:xfrm>
              <a:off x="1446213" y="3373438"/>
              <a:ext cx="1250950" cy="615950"/>
            </a:xfrm>
            <a:custGeom>
              <a:avLst/>
              <a:gdLst>
                <a:gd name="T0" fmla="*/ 2147483647 w 696"/>
                <a:gd name="T1" fmla="*/ 2147483647 h 352"/>
                <a:gd name="T2" fmla="*/ 2147483647 w 696"/>
                <a:gd name="T3" fmla="*/ 2147483647 h 352"/>
                <a:gd name="T4" fmla="*/ 2147483647 w 696"/>
                <a:gd name="T5" fmla="*/ 2147483647 h 352"/>
                <a:gd name="T6" fmla="*/ 2147483647 w 696"/>
                <a:gd name="T7" fmla="*/ 2147483647 h 352"/>
                <a:gd name="T8" fmla="*/ 2147483647 w 696"/>
                <a:gd name="T9" fmla="*/ 2147483647 h 352"/>
                <a:gd name="T10" fmla="*/ 2147483647 w 696"/>
                <a:gd name="T11" fmla="*/ 2147483647 h 352"/>
                <a:gd name="T12" fmla="*/ 2147483647 w 696"/>
                <a:gd name="T13" fmla="*/ 2147483647 h 352"/>
                <a:gd name="T14" fmla="*/ 2147483647 w 696"/>
                <a:gd name="T15" fmla="*/ 2147483647 h 352"/>
                <a:gd name="T16" fmla="*/ 2147483647 w 696"/>
                <a:gd name="T17" fmla="*/ 2147483647 h 352"/>
                <a:gd name="T18" fmla="*/ 2147483647 w 696"/>
                <a:gd name="T19" fmla="*/ 2147483647 h 352"/>
                <a:gd name="T20" fmla="*/ 2147483647 w 696"/>
                <a:gd name="T21" fmla="*/ 2147483647 h 352"/>
                <a:gd name="T22" fmla="*/ 2147483647 w 696"/>
                <a:gd name="T23" fmla="*/ 2147483647 h 352"/>
                <a:gd name="T24" fmla="*/ 2147483647 w 696"/>
                <a:gd name="T25" fmla="*/ 2147483647 h 352"/>
                <a:gd name="T26" fmla="*/ 2147483647 w 696"/>
                <a:gd name="T27" fmla="*/ 2147483647 h 352"/>
                <a:gd name="T28" fmla="*/ 2147483647 w 696"/>
                <a:gd name="T29" fmla="*/ 2147483647 h 352"/>
                <a:gd name="T30" fmla="*/ 2147483647 w 696"/>
                <a:gd name="T31" fmla="*/ 2147483647 h 352"/>
                <a:gd name="T32" fmla="*/ 2147483647 w 696"/>
                <a:gd name="T33" fmla="*/ 2147483647 h 352"/>
                <a:gd name="T34" fmla="*/ 2147483647 w 696"/>
                <a:gd name="T35" fmla="*/ 2147483647 h 352"/>
                <a:gd name="T36" fmla="*/ 2147483647 w 696"/>
                <a:gd name="T37" fmla="*/ 2147483647 h 352"/>
                <a:gd name="T38" fmla="*/ 0 w 696"/>
                <a:gd name="T39" fmla="*/ 2147483647 h 352"/>
                <a:gd name="T40" fmla="*/ 2147483647 w 696"/>
                <a:gd name="T41" fmla="*/ 2147483647 h 352"/>
                <a:gd name="T42" fmla="*/ 2147483647 w 696"/>
                <a:gd name="T43" fmla="*/ 2147483647 h 352"/>
                <a:gd name="T44" fmla="*/ 2147483647 w 696"/>
                <a:gd name="T45" fmla="*/ 2147483647 h 352"/>
                <a:gd name="T46" fmla="*/ 2147483647 w 696"/>
                <a:gd name="T47" fmla="*/ 2147483647 h 352"/>
                <a:gd name="T48" fmla="*/ 2147483647 w 696"/>
                <a:gd name="T49" fmla="*/ 2147483647 h 352"/>
                <a:gd name="T50" fmla="*/ 2147483647 w 696"/>
                <a:gd name="T51" fmla="*/ 2147483647 h 352"/>
                <a:gd name="T52" fmla="*/ 2147483647 w 696"/>
                <a:gd name="T53" fmla="*/ 2147483647 h 352"/>
                <a:gd name="T54" fmla="*/ 2147483647 w 696"/>
                <a:gd name="T55" fmla="*/ 2147483647 h 352"/>
                <a:gd name="T56" fmla="*/ 2147483647 w 696"/>
                <a:gd name="T57" fmla="*/ 2147483647 h 352"/>
                <a:gd name="T58" fmla="*/ 2147483647 w 696"/>
                <a:gd name="T59" fmla="*/ 2147483647 h 352"/>
                <a:gd name="T60" fmla="*/ 2147483647 w 696"/>
                <a:gd name="T61" fmla="*/ 2147483647 h 352"/>
                <a:gd name="T62" fmla="*/ 2147483647 w 696"/>
                <a:gd name="T63" fmla="*/ 2147483647 h 352"/>
                <a:gd name="T64" fmla="*/ 2147483647 w 696"/>
                <a:gd name="T65" fmla="*/ 2147483647 h 352"/>
                <a:gd name="T66" fmla="*/ 2147483647 w 696"/>
                <a:gd name="T67" fmla="*/ 2147483647 h 352"/>
                <a:gd name="T68" fmla="*/ 2147483647 w 696"/>
                <a:gd name="T69" fmla="*/ 2147483647 h 352"/>
                <a:gd name="T70" fmla="*/ 2147483647 w 696"/>
                <a:gd name="T71" fmla="*/ 2147483647 h 352"/>
                <a:gd name="T72" fmla="*/ 2147483647 w 696"/>
                <a:gd name="T73" fmla="*/ 2147483647 h 352"/>
                <a:gd name="T74" fmla="*/ 2147483647 w 696"/>
                <a:gd name="T75" fmla="*/ 2147483647 h 352"/>
                <a:gd name="T76" fmla="*/ 2147483647 w 696"/>
                <a:gd name="T77" fmla="*/ 2147483647 h 352"/>
                <a:gd name="T78" fmla="*/ 2147483647 w 696"/>
                <a:gd name="T79" fmla="*/ 2147483647 h 352"/>
                <a:gd name="T80" fmla="*/ 2147483647 w 696"/>
                <a:gd name="T81" fmla="*/ 2147483647 h 352"/>
                <a:gd name="T82" fmla="*/ 2147483647 w 696"/>
                <a:gd name="T83" fmla="*/ 2147483647 h 352"/>
                <a:gd name="T84" fmla="*/ 2147483647 w 696"/>
                <a:gd name="T85" fmla="*/ 2147483647 h 352"/>
                <a:gd name="T86" fmla="*/ 2147483647 w 696"/>
                <a:gd name="T87" fmla="*/ 2147483647 h 352"/>
                <a:gd name="T88" fmla="*/ 2147483647 w 696"/>
                <a:gd name="T89" fmla="*/ 2147483647 h 352"/>
                <a:gd name="T90" fmla="*/ 2147483647 w 696"/>
                <a:gd name="T91" fmla="*/ 2147483647 h 352"/>
                <a:gd name="T92" fmla="*/ 2147483647 w 696"/>
                <a:gd name="T93" fmla="*/ 2147483647 h 352"/>
                <a:gd name="T94" fmla="*/ 2147483647 w 696"/>
                <a:gd name="T95" fmla="*/ 2147483647 h 352"/>
                <a:gd name="T96" fmla="*/ 2147483647 w 696"/>
                <a:gd name="T97" fmla="*/ 2147483647 h 352"/>
                <a:gd name="T98" fmla="*/ 2147483647 w 696"/>
                <a:gd name="T99" fmla="*/ 2147483647 h 352"/>
                <a:gd name="T100" fmla="*/ 2147483647 w 696"/>
                <a:gd name="T101" fmla="*/ 2147483647 h 352"/>
                <a:gd name="T102" fmla="*/ 2147483647 w 696"/>
                <a:gd name="T103" fmla="*/ 2147483647 h 3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96" h="352">
                  <a:moveTo>
                    <a:pt x="541" y="352"/>
                  </a:moveTo>
                  <a:lnTo>
                    <a:pt x="537" y="345"/>
                  </a:lnTo>
                  <a:lnTo>
                    <a:pt x="537" y="338"/>
                  </a:lnTo>
                  <a:lnTo>
                    <a:pt x="537" y="328"/>
                  </a:lnTo>
                  <a:lnTo>
                    <a:pt x="537" y="321"/>
                  </a:lnTo>
                  <a:lnTo>
                    <a:pt x="534" y="293"/>
                  </a:lnTo>
                  <a:lnTo>
                    <a:pt x="534" y="269"/>
                  </a:lnTo>
                  <a:lnTo>
                    <a:pt x="527" y="269"/>
                  </a:lnTo>
                  <a:lnTo>
                    <a:pt x="520" y="273"/>
                  </a:lnTo>
                  <a:lnTo>
                    <a:pt x="513" y="269"/>
                  </a:lnTo>
                  <a:lnTo>
                    <a:pt x="506" y="266"/>
                  </a:lnTo>
                  <a:lnTo>
                    <a:pt x="496" y="283"/>
                  </a:lnTo>
                  <a:lnTo>
                    <a:pt x="489" y="269"/>
                  </a:lnTo>
                  <a:lnTo>
                    <a:pt x="482" y="255"/>
                  </a:lnTo>
                  <a:lnTo>
                    <a:pt x="437" y="242"/>
                  </a:lnTo>
                  <a:lnTo>
                    <a:pt x="392" y="231"/>
                  </a:lnTo>
                  <a:lnTo>
                    <a:pt x="379" y="231"/>
                  </a:lnTo>
                  <a:lnTo>
                    <a:pt x="372" y="224"/>
                  </a:lnTo>
                  <a:lnTo>
                    <a:pt x="368" y="218"/>
                  </a:lnTo>
                  <a:lnTo>
                    <a:pt x="365" y="214"/>
                  </a:lnTo>
                  <a:lnTo>
                    <a:pt x="358" y="211"/>
                  </a:lnTo>
                  <a:lnTo>
                    <a:pt x="351" y="214"/>
                  </a:lnTo>
                  <a:lnTo>
                    <a:pt x="344" y="218"/>
                  </a:lnTo>
                  <a:lnTo>
                    <a:pt x="341" y="224"/>
                  </a:lnTo>
                  <a:lnTo>
                    <a:pt x="337" y="231"/>
                  </a:lnTo>
                  <a:lnTo>
                    <a:pt x="320" y="242"/>
                  </a:lnTo>
                  <a:lnTo>
                    <a:pt x="296" y="249"/>
                  </a:lnTo>
                  <a:lnTo>
                    <a:pt x="272" y="255"/>
                  </a:lnTo>
                  <a:lnTo>
                    <a:pt x="251" y="259"/>
                  </a:lnTo>
                  <a:lnTo>
                    <a:pt x="255" y="249"/>
                  </a:lnTo>
                  <a:lnTo>
                    <a:pt x="258" y="238"/>
                  </a:lnTo>
                  <a:lnTo>
                    <a:pt x="268" y="231"/>
                  </a:lnTo>
                  <a:lnTo>
                    <a:pt x="275" y="228"/>
                  </a:lnTo>
                  <a:lnTo>
                    <a:pt x="282" y="228"/>
                  </a:lnTo>
                  <a:lnTo>
                    <a:pt x="292" y="228"/>
                  </a:lnTo>
                  <a:lnTo>
                    <a:pt x="296" y="228"/>
                  </a:lnTo>
                  <a:lnTo>
                    <a:pt x="303" y="228"/>
                  </a:lnTo>
                  <a:lnTo>
                    <a:pt x="310" y="221"/>
                  </a:lnTo>
                  <a:lnTo>
                    <a:pt x="313" y="214"/>
                  </a:lnTo>
                  <a:lnTo>
                    <a:pt x="286" y="214"/>
                  </a:lnTo>
                  <a:lnTo>
                    <a:pt x="255" y="235"/>
                  </a:lnTo>
                  <a:lnTo>
                    <a:pt x="220" y="245"/>
                  </a:lnTo>
                  <a:lnTo>
                    <a:pt x="210" y="255"/>
                  </a:lnTo>
                  <a:lnTo>
                    <a:pt x="203" y="269"/>
                  </a:lnTo>
                  <a:lnTo>
                    <a:pt x="189" y="273"/>
                  </a:lnTo>
                  <a:lnTo>
                    <a:pt x="175" y="273"/>
                  </a:lnTo>
                  <a:lnTo>
                    <a:pt x="155" y="286"/>
                  </a:lnTo>
                  <a:lnTo>
                    <a:pt x="141" y="297"/>
                  </a:lnTo>
                  <a:lnTo>
                    <a:pt x="103" y="311"/>
                  </a:lnTo>
                  <a:lnTo>
                    <a:pt x="72" y="324"/>
                  </a:lnTo>
                  <a:lnTo>
                    <a:pt x="37" y="338"/>
                  </a:lnTo>
                  <a:lnTo>
                    <a:pt x="6" y="348"/>
                  </a:lnTo>
                  <a:lnTo>
                    <a:pt x="0" y="345"/>
                  </a:lnTo>
                  <a:lnTo>
                    <a:pt x="0" y="338"/>
                  </a:lnTo>
                  <a:lnTo>
                    <a:pt x="3" y="331"/>
                  </a:lnTo>
                  <a:lnTo>
                    <a:pt x="27" y="321"/>
                  </a:lnTo>
                  <a:lnTo>
                    <a:pt x="48" y="317"/>
                  </a:lnTo>
                  <a:lnTo>
                    <a:pt x="93" y="297"/>
                  </a:lnTo>
                  <a:lnTo>
                    <a:pt x="130" y="273"/>
                  </a:lnTo>
                  <a:lnTo>
                    <a:pt x="120" y="266"/>
                  </a:lnTo>
                  <a:lnTo>
                    <a:pt x="113" y="262"/>
                  </a:lnTo>
                  <a:lnTo>
                    <a:pt x="103" y="269"/>
                  </a:lnTo>
                  <a:lnTo>
                    <a:pt x="93" y="273"/>
                  </a:lnTo>
                  <a:lnTo>
                    <a:pt x="72" y="273"/>
                  </a:lnTo>
                  <a:lnTo>
                    <a:pt x="55" y="266"/>
                  </a:lnTo>
                  <a:lnTo>
                    <a:pt x="72" y="249"/>
                  </a:lnTo>
                  <a:lnTo>
                    <a:pt x="93" y="228"/>
                  </a:lnTo>
                  <a:lnTo>
                    <a:pt x="79" y="231"/>
                  </a:lnTo>
                  <a:lnTo>
                    <a:pt x="65" y="238"/>
                  </a:lnTo>
                  <a:lnTo>
                    <a:pt x="55" y="242"/>
                  </a:lnTo>
                  <a:lnTo>
                    <a:pt x="41" y="238"/>
                  </a:lnTo>
                  <a:lnTo>
                    <a:pt x="41" y="235"/>
                  </a:lnTo>
                  <a:lnTo>
                    <a:pt x="68" y="211"/>
                  </a:lnTo>
                  <a:lnTo>
                    <a:pt x="99" y="183"/>
                  </a:lnTo>
                  <a:lnTo>
                    <a:pt x="117" y="173"/>
                  </a:lnTo>
                  <a:lnTo>
                    <a:pt x="134" y="159"/>
                  </a:lnTo>
                  <a:lnTo>
                    <a:pt x="148" y="173"/>
                  </a:lnTo>
                  <a:lnTo>
                    <a:pt x="158" y="162"/>
                  </a:lnTo>
                  <a:lnTo>
                    <a:pt x="168" y="159"/>
                  </a:lnTo>
                  <a:lnTo>
                    <a:pt x="182" y="156"/>
                  </a:lnTo>
                  <a:lnTo>
                    <a:pt x="193" y="156"/>
                  </a:lnTo>
                  <a:lnTo>
                    <a:pt x="206" y="152"/>
                  </a:lnTo>
                  <a:lnTo>
                    <a:pt x="217" y="149"/>
                  </a:lnTo>
                  <a:lnTo>
                    <a:pt x="224" y="142"/>
                  </a:lnTo>
                  <a:lnTo>
                    <a:pt x="227" y="128"/>
                  </a:lnTo>
                  <a:lnTo>
                    <a:pt x="213" y="128"/>
                  </a:lnTo>
                  <a:lnTo>
                    <a:pt x="206" y="135"/>
                  </a:lnTo>
                  <a:lnTo>
                    <a:pt x="193" y="138"/>
                  </a:lnTo>
                  <a:lnTo>
                    <a:pt x="175" y="135"/>
                  </a:lnTo>
                  <a:lnTo>
                    <a:pt x="161" y="135"/>
                  </a:lnTo>
                  <a:lnTo>
                    <a:pt x="182" y="121"/>
                  </a:lnTo>
                  <a:lnTo>
                    <a:pt x="206" y="104"/>
                  </a:lnTo>
                  <a:lnTo>
                    <a:pt x="268" y="104"/>
                  </a:lnTo>
                  <a:lnTo>
                    <a:pt x="279" y="97"/>
                  </a:lnTo>
                  <a:lnTo>
                    <a:pt x="292" y="97"/>
                  </a:lnTo>
                  <a:lnTo>
                    <a:pt x="275" y="80"/>
                  </a:lnTo>
                  <a:lnTo>
                    <a:pt x="255" y="66"/>
                  </a:lnTo>
                  <a:lnTo>
                    <a:pt x="272" y="52"/>
                  </a:lnTo>
                  <a:lnTo>
                    <a:pt x="292" y="38"/>
                  </a:lnTo>
                  <a:lnTo>
                    <a:pt x="330" y="28"/>
                  </a:lnTo>
                  <a:lnTo>
                    <a:pt x="361" y="18"/>
                  </a:lnTo>
                  <a:lnTo>
                    <a:pt x="396" y="7"/>
                  </a:lnTo>
                  <a:lnTo>
                    <a:pt x="434" y="4"/>
                  </a:lnTo>
                  <a:lnTo>
                    <a:pt x="451" y="4"/>
                  </a:lnTo>
                  <a:lnTo>
                    <a:pt x="465" y="0"/>
                  </a:lnTo>
                  <a:lnTo>
                    <a:pt x="485" y="0"/>
                  </a:lnTo>
                  <a:lnTo>
                    <a:pt x="492" y="4"/>
                  </a:lnTo>
                  <a:lnTo>
                    <a:pt x="513" y="4"/>
                  </a:lnTo>
                  <a:lnTo>
                    <a:pt x="523" y="4"/>
                  </a:lnTo>
                  <a:lnTo>
                    <a:pt x="554" y="7"/>
                  </a:lnTo>
                  <a:lnTo>
                    <a:pt x="582" y="14"/>
                  </a:lnTo>
                  <a:lnTo>
                    <a:pt x="613" y="21"/>
                  </a:lnTo>
                  <a:lnTo>
                    <a:pt x="644" y="25"/>
                  </a:lnTo>
                  <a:lnTo>
                    <a:pt x="675" y="18"/>
                  </a:lnTo>
                  <a:lnTo>
                    <a:pt x="685" y="21"/>
                  </a:lnTo>
                  <a:lnTo>
                    <a:pt x="696" y="25"/>
                  </a:lnTo>
                  <a:lnTo>
                    <a:pt x="468" y="224"/>
                  </a:lnTo>
                  <a:lnTo>
                    <a:pt x="492" y="224"/>
                  </a:lnTo>
                  <a:lnTo>
                    <a:pt x="513" y="224"/>
                  </a:lnTo>
                  <a:lnTo>
                    <a:pt x="506" y="235"/>
                  </a:lnTo>
                  <a:lnTo>
                    <a:pt x="506" y="245"/>
                  </a:lnTo>
                  <a:lnTo>
                    <a:pt x="510" y="249"/>
                  </a:lnTo>
                  <a:lnTo>
                    <a:pt x="516" y="252"/>
                  </a:lnTo>
                  <a:lnTo>
                    <a:pt x="534" y="249"/>
                  </a:lnTo>
                  <a:lnTo>
                    <a:pt x="551" y="238"/>
                  </a:lnTo>
                  <a:lnTo>
                    <a:pt x="558" y="259"/>
                  </a:lnTo>
                  <a:lnTo>
                    <a:pt x="565" y="280"/>
                  </a:lnTo>
                  <a:lnTo>
                    <a:pt x="561" y="293"/>
                  </a:lnTo>
                  <a:lnTo>
                    <a:pt x="558" y="307"/>
                  </a:lnTo>
                  <a:lnTo>
                    <a:pt x="565" y="317"/>
                  </a:lnTo>
                  <a:lnTo>
                    <a:pt x="568" y="331"/>
                  </a:lnTo>
                  <a:lnTo>
                    <a:pt x="565" y="338"/>
                  </a:lnTo>
                  <a:lnTo>
                    <a:pt x="558" y="348"/>
                  </a:lnTo>
                  <a:lnTo>
                    <a:pt x="547" y="352"/>
                  </a:lnTo>
                  <a:lnTo>
                    <a:pt x="537" y="352"/>
                  </a:lnTo>
                  <a:lnTo>
                    <a:pt x="541" y="352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24" name="Freeform 472"/>
            <p:cNvSpPr>
              <a:spLocks/>
            </p:cNvSpPr>
            <p:nvPr/>
          </p:nvSpPr>
          <p:spPr bwMode="auto">
            <a:xfrm>
              <a:off x="2195513" y="4224338"/>
              <a:ext cx="2198687" cy="1076325"/>
            </a:xfrm>
            <a:custGeom>
              <a:avLst/>
              <a:gdLst>
                <a:gd name="T0" fmla="*/ 2147483647 w 1223"/>
                <a:gd name="T1" fmla="*/ 2147483647 h 614"/>
                <a:gd name="T2" fmla="*/ 2147483647 w 1223"/>
                <a:gd name="T3" fmla="*/ 2147483647 h 614"/>
                <a:gd name="T4" fmla="*/ 2147483647 w 1223"/>
                <a:gd name="T5" fmla="*/ 2147483647 h 614"/>
                <a:gd name="T6" fmla="*/ 2147483647 w 1223"/>
                <a:gd name="T7" fmla="*/ 2147483647 h 614"/>
                <a:gd name="T8" fmla="*/ 2147483647 w 1223"/>
                <a:gd name="T9" fmla="*/ 2147483647 h 614"/>
                <a:gd name="T10" fmla="*/ 2147483647 w 1223"/>
                <a:gd name="T11" fmla="*/ 2147483647 h 614"/>
                <a:gd name="T12" fmla="*/ 2147483647 w 1223"/>
                <a:gd name="T13" fmla="*/ 2147483647 h 614"/>
                <a:gd name="T14" fmla="*/ 2147483647 w 1223"/>
                <a:gd name="T15" fmla="*/ 2147483647 h 614"/>
                <a:gd name="T16" fmla="*/ 2147483647 w 1223"/>
                <a:gd name="T17" fmla="*/ 2147483647 h 614"/>
                <a:gd name="T18" fmla="*/ 2147483647 w 1223"/>
                <a:gd name="T19" fmla="*/ 2147483647 h 614"/>
                <a:gd name="T20" fmla="*/ 2147483647 w 1223"/>
                <a:gd name="T21" fmla="*/ 2147483647 h 614"/>
                <a:gd name="T22" fmla="*/ 2147483647 w 1223"/>
                <a:gd name="T23" fmla="*/ 2147483647 h 614"/>
                <a:gd name="T24" fmla="*/ 2147483647 w 1223"/>
                <a:gd name="T25" fmla="*/ 2147483647 h 614"/>
                <a:gd name="T26" fmla="*/ 2147483647 w 1223"/>
                <a:gd name="T27" fmla="*/ 2147483647 h 614"/>
                <a:gd name="T28" fmla="*/ 2147483647 w 1223"/>
                <a:gd name="T29" fmla="*/ 2147483647 h 614"/>
                <a:gd name="T30" fmla="*/ 2147483647 w 1223"/>
                <a:gd name="T31" fmla="*/ 2147483647 h 614"/>
                <a:gd name="T32" fmla="*/ 2147483647 w 1223"/>
                <a:gd name="T33" fmla="*/ 2147483647 h 614"/>
                <a:gd name="T34" fmla="*/ 2147483647 w 1223"/>
                <a:gd name="T35" fmla="*/ 2147483647 h 614"/>
                <a:gd name="T36" fmla="*/ 2147483647 w 1223"/>
                <a:gd name="T37" fmla="*/ 2147483647 h 614"/>
                <a:gd name="T38" fmla="*/ 2147483647 w 1223"/>
                <a:gd name="T39" fmla="*/ 2147483647 h 614"/>
                <a:gd name="T40" fmla="*/ 2147483647 w 1223"/>
                <a:gd name="T41" fmla="*/ 2147483647 h 614"/>
                <a:gd name="T42" fmla="*/ 2147483647 w 1223"/>
                <a:gd name="T43" fmla="*/ 2147483647 h 614"/>
                <a:gd name="T44" fmla="*/ 2147483647 w 1223"/>
                <a:gd name="T45" fmla="*/ 2147483647 h 614"/>
                <a:gd name="T46" fmla="*/ 2147483647 w 1223"/>
                <a:gd name="T47" fmla="*/ 2147483647 h 614"/>
                <a:gd name="T48" fmla="*/ 2147483647 w 1223"/>
                <a:gd name="T49" fmla="*/ 2147483647 h 614"/>
                <a:gd name="T50" fmla="*/ 2147483647 w 1223"/>
                <a:gd name="T51" fmla="*/ 2147483647 h 614"/>
                <a:gd name="T52" fmla="*/ 2147483647 w 1223"/>
                <a:gd name="T53" fmla="*/ 2147483647 h 614"/>
                <a:gd name="T54" fmla="*/ 2147483647 w 1223"/>
                <a:gd name="T55" fmla="*/ 2147483647 h 614"/>
                <a:gd name="T56" fmla="*/ 2147483647 w 1223"/>
                <a:gd name="T57" fmla="*/ 2147483647 h 614"/>
                <a:gd name="T58" fmla="*/ 2147483647 w 1223"/>
                <a:gd name="T59" fmla="*/ 2147483647 h 614"/>
                <a:gd name="T60" fmla="*/ 2147483647 w 1223"/>
                <a:gd name="T61" fmla="*/ 2147483647 h 614"/>
                <a:gd name="T62" fmla="*/ 2147483647 w 1223"/>
                <a:gd name="T63" fmla="*/ 2147483647 h 614"/>
                <a:gd name="T64" fmla="*/ 2147483647 w 1223"/>
                <a:gd name="T65" fmla="*/ 2147483647 h 614"/>
                <a:gd name="T66" fmla="*/ 2147483647 w 1223"/>
                <a:gd name="T67" fmla="*/ 2147483647 h 614"/>
                <a:gd name="T68" fmla="*/ 2147483647 w 1223"/>
                <a:gd name="T69" fmla="*/ 2147483647 h 614"/>
                <a:gd name="T70" fmla="*/ 2147483647 w 1223"/>
                <a:gd name="T71" fmla="*/ 2147483647 h 614"/>
                <a:gd name="T72" fmla="*/ 2147483647 w 1223"/>
                <a:gd name="T73" fmla="*/ 2147483647 h 614"/>
                <a:gd name="T74" fmla="*/ 2147483647 w 1223"/>
                <a:gd name="T75" fmla="*/ 2147483647 h 614"/>
                <a:gd name="T76" fmla="*/ 0 w 1223"/>
                <a:gd name="T77" fmla="*/ 2147483647 h 614"/>
                <a:gd name="T78" fmla="*/ 2147483647 w 1223"/>
                <a:gd name="T79" fmla="*/ 2147483647 h 614"/>
                <a:gd name="T80" fmla="*/ 2147483647 w 1223"/>
                <a:gd name="T81" fmla="*/ 2147483647 h 614"/>
                <a:gd name="T82" fmla="*/ 2147483647 w 1223"/>
                <a:gd name="T83" fmla="*/ 2147483647 h 614"/>
                <a:gd name="T84" fmla="*/ 2147483647 w 1223"/>
                <a:gd name="T85" fmla="*/ 2147483647 h 614"/>
                <a:gd name="T86" fmla="*/ 2147483647 w 1223"/>
                <a:gd name="T87" fmla="*/ 2147483647 h 614"/>
                <a:gd name="T88" fmla="*/ 2147483647 w 1223"/>
                <a:gd name="T89" fmla="*/ 0 h 614"/>
                <a:gd name="T90" fmla="*/ 2147483647 w 1223"/>
                <a:gd name="T91" fmla="*/ 2147483647 h 614"/>
                <a:gd name="T92" fmla="*/ 2147483647 w 1223"/>
                <a:gd name="T93" fmla="*/ 2147483647 h 614"/>
                <a:gd name="T94" fmla="*/ 2147483647 w 1223"/>
                <a:gd name="T95" fmla="*/ 2147483647 h 614"/>
                <a:gd name="T96" fmla="*/ 2147483647 w 1223"/>
                <a:gd name="T97" fmla="*/ 2147483647 h 614"/>
                <a:gd name="T98" fmla="*/ 2147483647 w 1223"/>
                <a:gd name="T99" fmla="*/ 2147483647 h 614"/>
                <a:gd name="T100" fmla="*/ 2147483647 w 1223"/>
                <a:gd name="T101" fmla="*/ 2147483647 h 614"/>
                <a:gd name="T102" fmla="*/ 2147483647 w 1223"/>
                <a:gd name="T103" fmla="*/ 2147483647 h 614"/>
                <a:gd name="T104" fmla="*/ 2147483647 w 1223"/>
                <a:gd name="T105" fmla="*/ 2147483647 h 614"/>
                <a:gd name="T106" fmla="*/ 2147483647 w 1223"/>
                <a:gd name="T107" fmla="*/ 2147483647 h 614"/>
                <a:gd name="T108" fmla="*/ 2147483647 w 1223"/>
                <a:gd name="T109" fmla="*/ 2147483647 h 614"/>
                <a:gd name="T110" fmla="*/ 2147483647 w 1223"/>
                <a:gd name="T111" fmla="*/ 2147483647 h 614"/>
                <a:gd name="T112" fmla="*/ 2147483647 w 1223"/>
                <a:gd name="T113" fmla="*/ 2147483647 h 614"/>
                <a:gd name="T114" fmla="*/ 2147483647 w 1223"/>
                <a:gd name="T115" fmla="*/ 2147483647 h 614"/>
                <a:gd name="T116" fmla="*/ 2147483647 w 1223"/>
                <a:gd name="T117" fmla="*/ 2147483647 h 614"/>
                <a:gd name="T118" fmla="*/ 2147483647 w 1223"/>
                <a:gd name="T119" fmla="*/ 2147483647 h 614"/>
                <a:gd name="T120" fmla="*/ 2147483647 w 1223"/>
                <a:gd name="T121" fmla="*/ 2147483647 h 6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223" h="614">
                  <a:moveTo>
                    <a:pt x="1216" y="107"/>
                  </a:moveTo>
                  <a:lnTo>
                    <a:pt x="1178" y="124"/>
                  </a:lnTo>
                  <a:lnTo>
                    <a:pt x="1140" y="138"/>
                  </a:lnTo>
                  <a:lnTo>
                    <a:pt x="1120" y="159"/>
                  </a:lnTo>
                  <a:lnTo>
                    <a:pt x="1106" y="179"/>
                  </a:lnTo>
                  <a:lnTo>
                    <a:pt x="1109" y="183"/>
                  </a:lnTo>
                  <a:lnTo>
                    <a:pt x="1109" y="186"/>
                  </a:lnTo>
                  <a:lnTo>
                    <a:pt x="1116" y="183"/>
                  </a:lnTo>
                  <a:lnTo>
                    <a:pt x="1123" y="179"/>
                  </a:lnTo>
                  <a:lnTo>
                    <a:pt x="1120" y="186"/>
                  </a:lnTo>
                  <a:lnTo>
                    <a:pt x="1116" y="193"/>
                  </a:lnTo>
                  <a:lnTo>
                    <a:pt x="1106" y="193"/>
                  </a:lnTo>
                  <a:lnTo>
                    <a:pt x="1095" y="193"/>
                  </a:lnTo>
                  <a:lnTo>
                    <a:pt x="1061" y="200"/>
                  </a:lnTo>
                  <a:lnTo>
                    <a:pt x="1030" y="210"/>
                  </a:lnTo>
                  <a:lnTo>
                    <a:pt x="1030" y="224"/>
                  </a:lnTo>
                  <a:lnTo>
                    <a:pt x="1020" y="245"/>
                  </a:lnTo>
                  <a:lnTo>
                    <a:pt x="1006" y="259"/>
                  </a:lnTo>
                  <a:lnTo>
                    <a:pt x="1006" y="255"/>
                  </a:lnTo>
                  <a:lnTo>
                    <a:pt x="1006" y="252"/>
                  </a:lnTo>
                  <a:lnTo>
                    <a:pt x="999" y="245"/>
                  </a:lnTo>
                  <a:lnTo>
                    <a:pt x="999" y="238"/>
                  </a:lnTo>
                  <a:lnTo>
                    <a:pt x="992" y="238"/>
                  </a:lnTo>
                  <a:lnTo>
                    <a:pt x="992" y="259"/>
                  </a:lnTo>
                  <a:lnTo>
                    <a:pt x="992" y="269"/>
                  </a:lnTo>
                  <a:lnTo>
                    <a:pt x="989" y="286"/>
                  </a:lnTo>
                  <a:lnTo>
                    <a:pt x="978" y="297"/>
                  </a:lnTo>
                  <a:lnTo>
                    <a:pt x="978" y="272"/>
                  </a:lnTo>
                  <a:lnTo>
                    <a:pt x="978" y="252"/>
                  </a:lnTo>
                  <a:lnTo>
                    <a:pt x="971" y="255"/>
                  </a:lnTo>
                  <a:lnTo>
                    <a:pt x="968" y="259"/>
                  </a:lnTo>
                  <a:lnTo>
                    <a:pt x="964" y="266"/>
                  </a:lnTo>
                  <a:lnTo>
                    <a:pt x="964" y="272"/>
                  </a:lnTo>
                  <a:lnTo>
                    <a:pt x="961" y="272"/>
                  </a:lnTo>
                  <a:lnTo>
                    <a:pt x="954" y="272"/>
                  </a:lnTo>
                  <a:lnTo>
                    <a:pt x="958" y="279"/>
                  </a:lnTo>
                  <a:lnTo>
                    <a:pt x="961" y="286"/>
                  </a:lnTo>
                  <a:lnTo>
                    <a:pt x="964" y="290"/>
                  </a:lnTo>
                  <a:lnTo>
                    <a:pt x="971" y="293"/>
                  </a:lnTo>
                  <a:lnTo>
                    <a:pt x="971" y="303"/>
                  </a:lnTo>
                  <a:lnTo>
                    <a:pt x="958" y="303"/>
                  </a:lnTo>
                  <a:lnTo>
                    <a:pt x="944" y="303"/>
                  </a:lnTo>
                  <a:lnTo>
                    <a:pt x="951" y="310"/>
                  </a:lnTo>
                  <a:lnTo>
                    <a:pt x="961" y="314"/>
                  </a:lnTo>
                  <a:lnTo>
                    <a:pt x="961" y="321"/>
                  </a:lnTo>
                  <a:lnTo>
                    <a:pt x="964" y="324"/>
                  </a:lnTo>
                  <a:lnTo>
                    <a:pt x="951" y="341"/>
                  </a:lnTo>
                  <a:lnTo>
                    <a:pt x="940" y="359"/>
                  </a:lnTo>
                  <a:lnTo>
                    <a:pt x="927" y="372"/>
                  </a:lnTo>
                  <a:lnTo>
                    <a:pt x="906" y="383"/>
                  </a:lnTo>
                  <a:lnTo>
                    <a:pt x="882" y="403"/>
                  </a:lnTo>
                  <a:lnTo>
                    <a:pt x="861" y="421"/>
                  </a:lnTo>
                  <a:lnTo>
                    <a:pt x="840" y="431"/>
                  </a:lnTo>
                  <a:lnTo>
                    <a:pt x="827" y="441"/>
                  </a:lnTo>
                  <a:lnTo>
                    <a:pt x="820" y="445"/>
                  </a:lnTo>
                  <a:lnTo>
                    <a:pt x="816" y="455"/>
                  </a:lnTo>
                  <a:lnTo>
                    <a:pt x="813" y="462"/>
                  </a:lnTo>
                  <a:lnTo>
                    <a:pt x="813" y="476"/>
                  </a:lnTo>
                  <a:lnTo>
                    <a:pt x="813" y="490"/>
                  </a:lnTo>
                  <a:lnTo>
                    <a:pt x="813" y="503"/>
                  </a:lnTo>
                  <a:lnTo>
                    <a:pt x="816" y="517"/>
                  </a:lnTo>
                  <a:lnTo>
                    <a:pt x="816" y="534"/>
                  </a:lnTo>
                  <a:lnTo>
                    <a:pt x="820" y="558"/>
                  </a:lnTo>
                  <a:lnTo>
                    <a:pt x="816" y="589"/>
                  </a:lnTo>
                  <a:lnTo>
                    <a:pt x="806" y="614"/>
                  </a:lnTo>
                  <a:lnTo>
                    <a:pt x="792" y="614"/>
                  </a:lnTo>
                  <a:lnTo>
                    <a:pt x="785" y="596"/>
                  </a:lnTo>
                  <a:lnTo>
                    <a:pt x="782" y="583"/>
                  </a:lnTo>
                  <a:lnTo>
                    <a:pt x="782" y="572"/>
                  </a:lnTo>
                  <a:lnTo>
                    <a:pt x="775" y="569"/>
                  </a:lnTo>
                  <a:lnTo>
                    <a:pt x="771" y="562"/>
                  </a:lnTo>
                  <a:lnTo>
                    <a:pt x="768" y="555"/>
                  </a:lnTo>
                  <a:lnTo>
                    <a:pt x="768" y="548"/>
                  </a:lnTo>
                  <a:lnTo>
                    <a:pt x="768" y="531"/>
                  </a:lnTo>
                  <a:lnTo>
                    <a:pt x="768" y="517"/>
                  </a:lnTo>
                  <a:lnTo>
                    <a:pt x="768" y="510"/>
                  </a:lnTo>
                  <a:lnTo>
                    <a:pt x="761" y="500"/>
                  </a:lnTo>
                  <a:lnTo>
                    <a:pt x="754" y="493"/>
                  </a:lnTo>
                  <a:lnTo>
                    <a:pt x="744" y="490"/>
                  </a:lnTo>
                  <a:lnTo>
                    <a:pt x="734" y="490"/>
                  </a:lnTo>
                  <a:lnTo>
                    <a:pt x="730" y="490"/>
                  </a:lnTo>
                  <a:lnTo>
                    <a:pt x="709" y="486"/>
                  </a:lnTo>
                  <a:lnTo>
                    <a:pt x="685" y="483"/>
                  </a:lnTo>
                  <a:lnTo>
                    <a:pt x="672" y="483"/>
                  </a:lnTo>
                  <a:lnTo>
                    <a:pt x="658" y="479"/>
                  </a:lnTo>
                  <a:lnTo>
                    <a:pt x="651" y="476"/>
                  </a:lnTo>
                  <a:lnTo>
                    <a:pt x="637" y="476"/>
                  </a:lnTo>
                  <a:lnTo>
                    <a:pt x="623" y="479"/>
                  </a:lnTo>
                  <a:lnTo>
                    <a:pt x="620" y="483"/>
                  </a:lnTo>
                  <a:lnTo>
                    <a:pt x="623" y="496"/>
                  </a:lnTo>
                  <a:lnTo>
                    <a:pt x="634" y="507"/>
                  </a:lnTo>
                  <a:lnTo>
                    <a:pt x="613" y="510"/>
                  </a:lnTo>
                  <a:lnTo>
                    <a:pt x="596" y="514"/>
                  </a:lnTo>
                  <a:lnTo>
                    <a:pt x="589" y="507"/>
                  </a:lnTo>
                  <a:lnTo>
                    <a:pt x="582" y="500"/>
                  </a:lnTo>
                  <a:lnTo>
                    <a:pt x="568" y="507"/>
                  </a:lnTo>
                  <a:lnTo>
                    <a:pt x="558" y="500"/>
                  </a:lnTo>
                  <a:lnTo>
                    <a:pt x="547" y="496"/>
                  </a:lnTo>
                  <a:lnTo>
                    <a:pt x="534" y="496"/>
                  </a:lnTo>
                  <a:lnTo>
                    <a:pt x="523" y="500"/>
                  </a:lnTo>
                  <a:lnTo>
                    <a:pt x="506" y="507"/>
                  </a:lnTo>
                  <a:lnTo>
                    <a:pt x="492" y="517"/>
                  </a:lnTo>
                  <a:lnTo>
                    <a:pt x="468" y="534"/>
                  </a:lnTo>
                  <a:lnTo>
                    <a:pt x="451" y="552"/>
                  </a:lnTo>
                  <a:lnTo>
                    <a:pt x="448" y="569"/>
                  </a:lnTo>
                  <a:lnTo>
                    <a:pt x="441" y="589"/>
                  </a:lnTo>
                  <a:lnTo>
                    <a:pt x="430" y="589"/>
                  </a:lnTo>
                  <a:lnTo>
                    <a:pt x="423" y="583"/>
                  </a:lnTo>
                  <a:lnTo>
                    <a:pt x="417" y="576"/>
                  </a:lnTo>
                  <a:lnTo>
                    <a:pt x="413" y="569"/>
                  </a:lnTo>
                  <a:lnTo>
                    <a:pt x="413" y="548"/>
                  </a:lnTo>
                  <a:lnTo>
                    <a:pt x="406" y="524"/>
                  </a:lnTo>
                  <a:lnTo>
                    <a:pt x="399" y="510"/>
                  </a:lnTo>
                  <a:lnTo>
                    <a:pt x="392" y="500"/>
                  </a:lnTo>
                  <a:lnTo>
                    <a:pt x="385" y="496"/>
                  </a:lnTo>
                  <a:lnTo>
                    <a:pt x="375" y="493"/>
                  </a:lnTo>
                  <a:lnTo>
                    <a:pt x="365" y="493"/>
                  </a:lnTo>
                  <a:lnTo>
                    <a:pt x="358" y="496"/>
                  </a:lnTo>
                  <a:lnTo>
                    <a:pt x="351" y="503"/>
                  </a:lnTo>
                  <a:lnTo>
                    <a:pt x="351" y="514"/>
                  </a:lnTo>
                  <a:lnTo>
                    <a:pt x="341" y="514"/>
                  </a:lnTo>
                  <a:lnTo>
                    <a:pt x="330" y="503"/>
                  </a:lnTo>
                  <a:lnTo>
                    <a:pt x="323" y="490"/>
                  </a:lnTo>
                  <a:lnTo>
                    <a:pt x="317" y="476"/>
                  </a:lnTo>
                  <a:lnTo>
                    <a:pt x="313" y="465"/>
                  </a:lnTo>
                  <a:lnTo>
                    <a:pt x="299" y="452"/>
                  </a:lnTo>
                  <a:lnTo>
                    <a:pt x="282" y="438"/>
                  </a:lnTo>
                  <a:lnTo>
                    <a:pt x="251" y="445"/>
                  </a:lnTo>
                  <a:lnTo>
                    <a:pt x="224" y="455"/>
                  </a:lnTo>
                  <a:lnTo>
                    <a:pt x="206" y="455"/>
                  </a:lnTo>
                  <a:lnTo>
                    <a:pt x="189" y="448"/>
                  </a:lnTo>
                  <a:lnTo>
                    <a:pt x="175" y="445"/>
                  </a:lnTo>
                  <a:lnTo>
                    <a:pt x="165" y="438"/>
                  </a:lnTo>
                  <a:lnTo>
                    <a:pt x="151" y="431"/>
                  </a:lnTo>
                  <a:lnTo>
                    <a:pt x="141" y="424"/>
                  </a:lnTo>
                  <a:lnTo>
                    <a:pt x="127" y="421"/>
                  </a:lnTo>
                  <a:lnTo>
                    <a:pt x="113" y="421"/>
                  </a:lnTo>
                  <a:lnTo>
                    <a:pt x="89" y="421"/>
                  </a:lnTo>
                  <a:lnTo>
                    <a:pt x="65" y="421"/>
                  </a:lnTo>
                  <a:lnTo>
                    <a:pt x="68" y="410"/>
                  </a:lnTo>
                  <a:lnTo>
                    <a:pt x="65" y="403"/>
                  </a:lnTo>
                  <a:lnTo>
                    <a:pt x="55" y="397"/>
                  </a:lnTo>
                  <a:lnTo>
                    <a:pt x="41" y="390"/>
                  </a:lnTo>
                  <a:lnTo>
                    <a:pt x="27" y="379"/>
                  </a:lnTo>
                  <a:lnTo>
                    <a:pt x="10" y="379"/>
                  </a:lnTo>
                  <a:lnTo>
                    <a:pt x="13" y="369"/>
                  </a:lnTo>
                  <a:lnTo>
                    <a:pt x="13" y="362"/>
                  </a:lnTo>
                  <a:lnTo>
                    <a:pt x="10" y="324"/>
                  </a:lnTo>
                  <a:lnTo>
                    <a:pt x="3" y="286"/>
                  </a:lnTo>
                  <a:lnTo>
                    <a:pt x="6" y="283"/>
                  </a:lnTo>
                  <a:lnTo>
                    <a:pt x="10" y="272"/>
                  </a:lnTo>
                  <a:lnTo>
                    <a:pt x="6" y="276"/>
                  </a:lnTo>
                  <a:lnTo>
                    <a:pt x="3" y="283"/>
                  </a:lnTo>
                  <a:lnTo>
                    <a:pt x="0" y="272"/>
                  </a:lnTo>
                  <a:lnTo>
                    <a:pt x="0" y="262"/>
                  </a:lnTo>
                  <a:lnTo>
                    <a:pt x="0" y="241"/>
                  </a:lnTo>
                  <a:lnTo>
                    <a:pt x="3" y="221"/>
                  </a:lnTo>
                  <a:lnTo>
                    <a:pt x="24" y="197"/>
                  </a:lnTo>
                  <a:lnTo>
                    <a:pt x="37" y="169"/>
                  </a:lnTo>
                  <a:lnTo>
                    <a:pt x="55" y="142"/>
                  </a:lnTo>
                  <a:lnTo>
                    <a:pt x="72" y="117"/>
                  </a:lnTo>
                  <a:lnTo>
                    <a:pt x="86" y="90"/>
                  </a:lnTo>
                  <a:lnTo>
                    <a:pt x="103" y="66"/>
                  </a:lnTo>
                  <a:lnTo>
                    <a:pt x="103" y="45"/>
                  </a:lnTo>
                  <a:lnTo>
                    <a:pt x="106" y="31"/>
                  </a:lnTo>
                  <a:lnTo>
                    <a:pt x="124" y="35"/>
                  </a:lnTo>
                  <a:lnTo>
                    <a:pt x="137" y="35"/>
                  </a:lnTo>
                  <a:lnTo>
                    <a:pt x="134" y="52"/>
                  </a:lnTo>
                  <a:lnTo>
                    <a:pt x="127" y="66"/>
                  </a:lnTo>
                  <a:lnTo>
                    <a:pt x="137" y="62"/>
                  </a:lnTo>
                  <a:lnTo>
                    <a:pt x="141" y="55"/>
                  </a:lnTo>
                  <a:lnTo>
                    <a:pt x="144" y="45"/>
                  </a:lnTo>
                  <a:lnTo>
                    <a:pt x="148" y="38"/>
                  </a:lnTo>
                  <a:lnTo>
                    <a:pt x="151" y="21"/>
                  </a:lnTo>
                  <a:lnTo>
                    <a:pt x="151" y="14"/>
                  </a:lnTo>
                  <a:lnTo>
                    <a:pt x="703" y="14"/>
                  </a:lnTo>
                  <a:lnTo>
                    <a:pt x="703" y="7"/>
                  </a:lnTo>
                  <a:lnTo>
                    <a:pt x="703" y="0"/>
                  </a:lnTo>
                  <a:lnTo>
                    <a:pt x="713" y="0"/>
                  </a:lnTo>
                  <a:lnTo>
                    <a:pt x="716" y="11"/>
                  </a:lnTo>
                  <a:lnTo>
                    <a:pt x="720" y="18"/>
                  </a:lnTo>
                  <a:lnTo>
                    <a:pt x="723" y="21"/>
                  </a:lnTo>
                  <a:lnTo>
                    <a:pt x="730" y="24"/>
                  </a:lnTo>
                  <a:lnTo>
                    <a:pt x="737" y="24"/>
                  </a:lnTo>
                  <a:lnTo>
                    <a:pt x="740" y="24"/>
                  </a:lnTo>
                  <a:lnTo>
                    <a:pt x="754" y="28"/>
                  </a:lnTo>
                  <a:lnTo>
                    <a:pt x="765" y="31"/>
                  </a:lnTo>
                  <a:lnTo>
                    <a:pt x="771" y="28"/>
                  </a:lnTo>
                  <a:lnTo>
                    <a:pt x="785" y="35"/>
                  </a:lnTo>
                  <a:lnTo>
                    <a:pt x="802" y="38"/>
                  </a:lnTo>
                  <a:lnTo>
                    <a:pt x="809" y="35"/>
                  </a:lnTo>
                  <a:lnTo>
                    <a:pt x="813" y="31"/>
                  </a:lnTo>
                  <a:lnTo>
                    <a:pt x="816" y="24"/>
                  </a:lnTo>
                  <a:lnTo>
                    <a:pt x="820" y="21"/>
                  </a:lnTo>
                  <a:lnTo>
                    <a:pt x="833" y="14"/>
                  </a:lnTo>
                  <a:lnTo>
                    <a:pt x="847" y="14"/>
                  </a:lnTo>
                  <a:lnTo>
                    <a:pt x="858" y="14"/>
                  </a:lnTo>
                  <a:lnTo>
                    <a:pt x="861" y="28"/>
                  </a:lnTo>
                  <a:lnTo>
                    <a:pt x="868" y="38"/>
                  </a:lnTo>
                  <a:lnTo>
                    <a:pt x="875" y="42"/>
                  </a:lnTo>
                  <a:lnTo>
                    <a:pt x="882" y="49"/>
                  </a:lnTo>
                  <a:lnTo>
                    <a:pt x="885" y="66"/>
                  </a:lnTo>
                  <a:lnTo>
                    <a:pt x="889" y="80"/>
                  </a:lnTo>
                  <a:lnTo>
                    <a:pt x="906" y="83"/>
                  </a:lnTo>
                  <a:lnTo>
                    <a:pt x="930" y="83"/>
                  </a:lnTo>
                  <a:lnTo>
                    <a:pt x="940" y="86"/>
                  </a:lnTo>
                  <a:lnTo>
                    <a:pt x="947" y="90"/>
                  </a:lnTo>
                  <a:lnTo>
                    <a:pt x="951" y="97"/>
                  </a:lnTo>
                  <a:lnTo>
                    <a:pt x="958" y="104"/>
                  </a:lnTo>
                  <a:lnTo>
                    <a:pt x="958" y="117"/>
                  </a:lnTo>
                  <a:lnTo>
                    <a:pt x="944" y="121"/>
                  </a:lnTo>
                  <a:lnTo>
                    <a:pt x="933" y="124"/>
                  </a:lnTo>
                  <a:lnTo>
                    <a:pt x="930" y="114"/>
                  </a:lnTo>
                  <a:lnTo>
                    <a:pt x="927" y="107"/>
                  </a:lnTo>
                  <a:lnTo>
                    <a:pt x="920" y="107"/>
                  </a:lnTo>
                  <a:lnTo>
                    <a:pt x="909" y="124"/>
                  </a:lnTo>
                  <a:lnTo>
                    <a:pt x="906" y="145"/>
                  </a:lnTo>
                  <a:lnTo>
                    <a:pt x="892" y="159"/>
                  </a:lnTo>
                  <a:lnTo>
                    <a:pt x="875" y="176"/>
                  </a:lnTo>
                  <a:lnTo>
                    <a:pt x="878" y="176"/>
                  </a:lnTo>
                  <a:lnTo>
                    <a:pt x="882" y="176"/>
                  </a:lnTo>
                  <a:lnTo>
                    <a:pt x="906" y="173"/>
                  </a:lnTo>
                  <a:lnTo>
                    <a:pt x="927" y="169"/>
                  </a:lnTo>
                  <a:lnTo>
                    <a:pt x="937" y="169"/>
                  </a:lnTo>
                  <a:lnTo>
                    <a:pt x="947" y="166"/>
                  </a:lnTo>
                  <a:lnTo>
                    <a:pt x="975" y="159"/>
                  </a:lnTo>
                  <a:lnTo>
                    <a:pt x="995" y="152"/>
                  </a:lnTo>
                  <a:lnTo>
                    <a:pt x="1016" y="142"/>
                  </a:lnTo>
                  <a:lnTo>
                    <a:pt x="1037" y="128"/>
                  </a:lnTo>
                  <a:lnTo>
                    <a:pt x="1051" y="107"/>
                  </a:lnTo>
                  <a:lnTo>
                    <a:pt x="1085" y="107"/>
                  </a:lnTo>
                  <a:lnTo>
                    <a:pt x="1109" y="104"/>
                  </a:lnTo>
                  <a:lnTo>
                    <a:pt x="1130" y="100"/>
                  </a:lnTo>
                  <a:lnTo>
                    <a:pt x="1147" y="97"/>
                  </a:lnTo>
                  <a:lnTo>
                    <a:pt x="1161" y="83"/>
                  </a:lnTo>
                  <a:lnTo>
                    <a:pt x="1171" y="73"/>
                  </a:lnTo>
                  <a:lnTo>
                    <a:pt x="1178" y="62"/>
                  </a:lnTo>
                  <a:lnTo>
                    <a:pt x="1188" y="52"/>
                  </a:lnTo>
                  <a:lnTo>
                    <a:pt x="1199" y="49"/>
                  </a:lnTo>
                  <a:lnTo>
                    <a:pt x="1216" y="52"/>
                  </a:lnTo>
                  <a:lnTo>
                    <a:pt x="1223" y="49"/>
                  </a:lnTo>
                  <a:lnTo>
                    <a:pt x="1219" y="66"/>
                  </a:lnTo>
                  <a:lnTo>
                    <a:pt x="1213" y="76"/>
                  </a:lnTo>
                  <a:lnTo>
                    <a:pt x="1213" y="107"/>
                  </a:lnTo>
                  <a:lnTo>
                    <a:pt x="1216" y="10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25" name="Freeform 473"/>
            <p:cNvSpPr>
              <a:spLocks/>
            </p:cNvSpPr>
            <p:nvPr/>
          </p:nvSpPr>
          <p:spPr bwMode="auto">
            <a:xfrm>
              <a:off x="2195513" y="4224338"/>
              <a:ext cx="2198687" cy="1076325"/>
            </a:xfrm>
            <a:custGeom>
              <a:avLst/>
              <a:gdLst>
                <a:gd name="T0" fmla="*/ 2147483647 w 1223"/>
                <a:gd name="T1" fmla="*/ 2147483647 h 614"/>
                <a:gd name="T2" fmla="*/ 2147483647 w 1223"/>
                <a:gd name="T3" fmla="*/ 2147483647 h 614"/>
                <a:gd name="T4" fmla="*/ 2147483647 w 1223"/>
                <a:gd name="T5" fmla="*/ 2147483647 h 614"/>
                <a:gd name="T6" fmla="*/ 2147483647 w 1223"/>
                <a:gd name="T7" fmla="*/ 2147483647 h 614"/>
                <a:gd name="T8" fmla="*/ 2147483647 w 1223"/>
                <a:gd name="T9" fmla="*/ 2147483647 h 614"/>
                <a:gd name="T10" fmla="*/ 2147483647 w 1223"/>
                <a:gd name="T11" fmla="*/ 2147483647 h 614"/>
                <a:gd name="T12" fmla="*/ 2147483647 w 1223"/>
                <a:gd name="T13" fmla="*/ 2147483647 h 614"/>
                <a:gd name="T14" fmla="*/ 2147483647 w 1223"/>
                <a:gd name="T15" fmla="*/ 2147483647 h 614"/>
                <a:gd name="T16" fmla="*/ 2147483647 w 1223"/>
                <a:gd name="T17" fmla="*/ 2147483647 h 614"/>
                <a:gd name="T18" fmla="*/ 2147483647 w 1223"/>
                <a:gd name="T19" fmla="*/ 2147483647 h 614"/>
                <a:gd name="T20" fmla="*/ 2147483647 w 1223"/>
                <a:gd name="T21" fmla="*/ 2147483647 h 614"/>
                <a:gd name="T22" fmla="*/ 2147483647 w 1223"/>
                <a:gd name="T23" fmla="*/ 2147483647 h 614"/>
                <a:gd name="T24" fmla="*/ 2147483647 w 1223"/>
                <a:gd name="T25" fmla="*/ 2147483647 h 614"/>
                <a:gd name="T26" fmla="*/ 2147483647 w 1223"/>
                <a:gd name="T27" fmla="*/ 2147483647 h 614"/>
                <a:gd name="T28" fmla="*/ 2147483647 w 1223"/>
                <a:gd name="T29" fmla="*/ 2147483647 h 614"/>
                <a:gd name="T30" fmla="*/ 2147483647 w 1223"/>
                <a:gd name="T31" fmla="*/ 2147483647 h 614"/>
                <a:gd name="T32" fmla="*/ 2147483647 w 1223"/>
                <a:gd name="T33" fmla="*/ 2147483647 h 614"/>
                <a:gd name="T34" fmla="*/ 2147483647 w 1223"/>
                <a:gd name="T35" fmla="*/ 2147483647 h 614"/>
                <a:gd name="T36" fmla="*/ 2147483647 w 1223"/>
                <a:gd name="T37" fmla="*/ 2147483647 h 614"/>
                <a:gd name="T38" fmla="*/ 2147483647 w 1223"/>
                <a:gd name="T39" fmla="*/ 2147483647 h 614"/>
                <a:gd name="T40" fmla="*/ 2147483647 w 1223"/>
                <a:gd name="T41" fmla="*/ 2147483647 h 614"/>
                <a:gd name="T42" fmla="*/ 2147483647 w 1223"/>
                <a:gd name="T43" fmla="*/ 2147483647 h 614"/>
                <a:gd name="T44" fmla="*/ 2147483647 w 1223"/>
                <a:gd name="T45" fmla="*/ 2147483647 h 614"/>
                <a:gd name="T46" fmla="*/ 2147483647 w 1223"/>
                <a:gd name="T47" fmla="*/ 2147483647 h 614"/>
                <a:gd name="T48" fmla="*/ 2147483647 w 1223"/>
                <a:gd name="T49" fmla="*/ 2147483647 h 614"/>
                <a:gd name="T50" fmla="*/ 2147483647 w 1223"/>
                <a:gd name="T51" fmla="*/ 2147483647 h 614"/>
                <a:gd name="T52" fmla="*/ 2147483647 w 1223"/>
                <a:gd name="T53" fmla="*/ 2147483647 h 614"/>
                <a:gd name="T54" fmla="*/ 2147483647 w 1223"/>
                <a:gd name="T55" fmla="*/ 2147483647 h 614"/>
                <a:gd name="T56" fmla="*/ 2147483647 w 1223"/>
                <a:gd name="T57" fmla="*/ 2147483647 h 614"/>
                <a:gd name="T58" fmla="*/ 2147483647 w 1223"/>
                <a:gd name="T59" fmla="*/ 2147483647 h 614"/>
                <a:gd name="T60" fmla="*/ 2147483647 w 1223"/>
                <a:gd name="T61" fmla="*/ 2147483647 h 614"/>
                <a:gd name="T62" fmla="*/ 2147483647 w 1223"/>
                <a:gd name="T63" fmla="*/ 2147483647 h 614"/>
                <a:gd name="T64" fmla="*/ 2147483647 w 1223"/>
                <a:gd name="T65" fmla="*/ 2147483647 h 614"/>
                <a:gd name="T66" fmla="*/ 2147483647 w 1223"/>
                <a:gd name="T67" fmla="*/ 2147483647 h 614"/>
                <a:gd name="T68" fmla="*/ 0 w 1223"/>
                <a:gd name="T69" fmla="*/ 2147483647 h 614"/>
                <a:gd name="T70" fmla="*/ 2147483647 w 1223"/>
                <a:gd name="T71" fmla="*/ 2147483647 h 614"/>
                <a:gd name="T72" fmla="*/ 2147483647 w 1223"/>
                <a:gd name="T73" fmla="*/ 2147483647 h 614"/>
                <a:gd name="T74" fmla="*/ 2147483647 w 1223"/>
                <a:gd name="T75" fmla="*/ 2147483647 h 614"/>
                <a:gd name="T76" fmla="*/ 2147483647 w 1223"/>
                <a:gd name="T77" fmla="*/ 2147483647 h 614"/>
                <a:gd name="T78" fmla="*/ 2147483647 w 1223"/>
                <a:gd name="T79" fmla="*/ 0 h 614"/>
                <a:gd name="T80" fmla="*/ 2147483647 w 1223"/>
                <a:gd name="T81" fmla="*/ 2147483647 h 614"/>
                <a:gd name="T82" fmla="*/ 2147483647 w 1223"/>
                <a:gd name="T83" fmla="*/ 2147483647 h 614"/>
                <a:gd name="T84" fmla="*/ 2147483647 w 1223"/>
                <a:gd name="T85" fmla="*/ 2147483647 h 614"/>
                <a:gd name="T86" fmla="*/ 2147483647 w 1223"/>
                <a:gd name="T87" fmla="*/ 2147483647 h 614"/>
                <a:gd name="T88" fmla="*/ 2147483647 w 1223"/>
                <a:gd name="T89" fmla="*/ 2147483647 h 614"/>
                <a:gd name="T90" fmla="*/ 2147483647 w 1223"/>
                <a:gd name="T91" fmla="*/ 2147483647 h 614"/>
                <a:gd name="T92" fmla="*/ 2147483647 w 1223"/>
                <a:gd name="T93" fmla="*/ 2147483647 h 614"/>
                <a:gd name="T94" fmla="*/ 2147483647 w 1223"/>
                <a:gd name="T95" fmla="*/ 2147483647 h 614"/>
                <a:gd name="T96" fmla="*/ 2147483647 w 1223"/>
                <a:gd name="T97" fmla="*/ 2147483647 h 614"/>
                <a:gd name="T98" fmla="*/ 2147483647 w 1223"/>
                <a:gd name="T99" fmla="*/ 2147483647 h 614"/>
                <a:gd name="T100" fmla="*/ 2147483647 w 1223"/>
                <a:gd name="T101" fmla="*/ 2147483647 h 614"/>
                <a:gd name="T102" fmla="*/ 2147483647 w 1223"/>
                <a:gd name="T103" fmla="*/ 2147483647 h 614"/>
                <a:gd name="T104" fmla="*/ 2147483647 w 1223"/>
                <a:gd name="T105" fmla="*/ 2147483647 h 614"/>
                <a:gd name="T106" fmla="*/ 2147483647 w 1223"/>
                <a:gd name="T107" fmla="*/ 2147483647 h 614"/>
                <a:gd name="T108" fmla="*/ 2147483647 w 1223"/>
                <a:gd name="T109" fmla="*/ 2147483647 h 614"/>
                <a:gd name="T110" fmla="*/ 2147483647 w 1223"/>
                <a:gd name="T111" fmla="*/ 2147483647 h 6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23" h="614">
                  <a:moveTo>
                    <a:pt x="1216" y="107"/>
                  </a:moveTo>
                  <a:lnTo>
                    <a:pt x="1178" y="124"/>
                  </a:lnTo>
                  <a:lnTo>
                    <a:pt x="1140" y="138"/>
                  </a:lnTo>
                  <a:lnTo>
                    <a:pt x="1120" y="159"/>
                  </a:lnTo>
                  <a:lnTo>
                    <a:pt x="1106" y="179"/>
                  </a:lnTo>
                  <a:lnTo>
                    <a:pt x="1109" y="183"/>
                  </a:lnTo>
                  <a:lnTo>
                    <a:pt x="1109" y="186"/>
                  </a:lnTo>
                  <a:lnTo>
                    <a:pt x="1116" y="183"/>
                  </a:lnTo>
                  <a:lnTo>
                    <a:pt x="1123" y="179"/>
                  </a:lnTo>
                  <a:lnTo>
                    <a:pt x="1120" y="186"/>
                  </a:lnTo>
                  <a:lnTo>
                    <a:pt x="1116" y="193"/>
                  </a:lnTo>
                  <a:lnTo>
                    <a:pt x="1106" y="193"/>
                  </a:lnTo>
                  <a:lnTo>
                    <a:pt x="1095" y="193"/>
                  </a:lnTo>
                  <a:lnTo>
                    <a:pt x="1061" y="200"/>
                  </a:lnTo>
                  <a:lnTo>
                    <a:pt x="1030" y="210"/>
                  </a:lnTo>
                  <a:lnTo>
                    <a:pt x="1030" y="224"/>
                  </a:lnTo>
                  <a:lnTo>
                    <a:pt x="1020" y="245"/>
                  </a:lnTo>
                  <a:lnTo>
                    <a:pt x="1006" y="259"/>
                  </a:lnTo>
                  <a:lnTo>
                    <a:pt x="1006" y="255"/>
                  </a:lnTo>
                  <a:lnTo>
                    <a:pt x="1006" y="252"/>
                  </a:lnTo>
                  <a:lnTo>
                    <a:pt x="999" y="245"/>
                  </a:lnTo>
                  <a:lnTo>
                    <a:pt x="999" y="238"/>
                  </a:lnTo>
                  <a:lnTo>
                    <a:pt x="992" y="238"/>
                  </a:lnTo>
                  <a:lnTo>
                    <a:pt x="992" y="259"/>
                  </a:lnTo>
                  <a:lnTo>
                    <a:pt x="992" y="269"/>
                  </a:lnTo>
                  <a:lnTo>
                    <a:pt x="989" y="286"/>
                  </a:lnTo>
                  <a:lnTo>
                    <a:pt x="978" y="297"/>
                  </a:lnTo>
                  <a:lnTo>
                    <a:pt x="978" y="272"/>
                  </a:lnTo>
                  <a:lnTo>
                    <a:pt x="978" y="252"/>
                  </a:lnTo>
                  <a:lnTo>
                    <a:pt x="971" y="255"/>
                  </a:lnTo>
                  <a:lnTo>
                    <a:pt x="968" y="259"/>
                  </a:lnTo>
                  <a:lnTo>
                    <a:pt x="964" y="266"/>
                  </a:lnTo>
                  <a:lnTo>
                    <a:pt x="964" y="272"/>
                  </a:lnTo>
                  <a:lnTo>
                    <a:pt x="961" y="272"/>
                  </a:lnTo>
                  <a:lnTo>
                    <a:pt x="954" y="272"/>
                  </a:lnTo>
                  <a:lnTo>
                    <a:pt x="958" y="279"/>
                  </a:lnTo>
                  <a:lnTo>
                    <a:pt x="961" y="286"/>
                  </a:lnTo>
                  <a:lnTo>
                    <a:pt x="964" y="290"/>
                  </a:lnTo>
                  <a:lnTo>
                    <a:pt x="971" y="293"/>
                  </a:lnTo>
                  <a:lnTo>
                    <a:pt x="971" y="303"/>
                  </a:lnTo>
                  <a:lnTo>
                    <a:pt x="958" y="303"/>
                  </a:lnTo>
                  <a:lnTo>
                    <a:pt x="944" y="303"/>
                  </a:lnTo>
                  <a:lnTo>
                    <a:pt x="951" y="310"/>
                  </a:lnTo>
                  <a:lnTo>
                    <a:pt x="961" y="314"/>
                  </a:lnTo>
                  <a:lnTo>
                    <a:pt x="961" y="321"/>
                  </a:lnTo>
                  <a:lnTo>
                    <a:pt x="964" y="324"/>
                  </a:lnTo>
                  <a:lnTo>
                    <a:pt x="951" y="341"/>
                  </a:lnTo>
                  <a:lnTo>
                    <a:pt x="940" y="359"/>
                  </a:lnTo>
                  <a:lnTo>
                    <a:pt x="927" y="372"/>
                  </a:lnTo>
                  <a:lnTo>
                    <a:pt x="906" y="383"/>
                  </a:lnTo>
                  <a:lnTo>
                    <a:pt x="882" y="403"/>
                  </a:lnTo>
                  <a:lnTo>
                    <a:pt x="861" y="421"/>
                  </a:lnTo>
                  <a:lnTo>
                    <a:pt x="840" y="431"/>
                  </a:lnTo>
                  <a:lnTo>
                    <a:pt x="827" y="441"/>
                  </a:lnTo>
                  <a:lnTo>
                    <a:pt x="820" y="445"/>
                  </a:lnTo>
                  <a:lnTo>
                    <a:pt x="816" y="455"/>
                  </a:lnTo>
                  <a:lnTo>
                    <a:pt x="813" y="462"/>
                  </a:lnTo>
                  <a:lnTo>
                    <a:pt x="813" y="476"/>
                  </a:lnTo>
                  <a:lnTo>
                    <a:pt x="813" y="490"/>
                  </a:lnTo>
                  <a:lnTo>
                    <a:pt x="813" y="503"/>
                  </a:lnTo>
                  <a:lnTo>
                    <a:pt x="816" y="517"/>
                  </a:lnTo>
                  <a:lnTo>
                    <a:pt x="816" y="534"/>
                  </a:lnTo>
                  <a:lnTo>
                    <a:pt x="820" y="558"/>
                  </a:lnTo>
                  <a:lnTo>
                    <a:pt x="816" y="589"/>
                  </a:lnTo>
                  <a:lnTo>
                    <a:pt x="806" y="614"/>
                  </a:lnTo>
                  <a:lnTo>
                    <a:pt x="792" y="614"/>
                  </a:lnTo>
                  <a:lnTo>
                    <a:pt x="785" y="596"/>
                  </a:lnTo>
                  <a:lnTo>
                    <a:pt x="782" y="583"/>
                  </a:lnTo>
                  <a:lnTo>
                    <a:pt x="782" y="572"/>
                  </a:lnTo>
                  <a:lnTo>
                    <a:pt x="775" y="569"/>
                  </a:lnTo>
                  <a:lnTo>
                    <a:pt x="771" y="562"/>
                  </a:lnTo>
                  <a:lnTo>
                    <a:pt x="768" y="555"/>
                  </a:lnTo>
                  <a:lnTo>
                    <a:pt x="768" y="548"/>
                  </a:lnTo>
                  <a:lnTo>
                    <a:pt x="768" y="531"/>
                  </a:lnTo>
                  <a:lnTo>
                    <a:pt x="768" y="517"/>
                  </a:lnTo>
                  <a:lnTo>
                    <a:pt x="768" y="510"/>
                  </a:lnTo>
                  <a:lnTo>
                    <a:pt x="761" y="500"/>
                  </a:lnTo>
                  <a:lnTo>
                    <a:pt x="754" y="493"/>
                  </a:lnTo>
                  <a:lnTo>
                    <a:pt x="744" y="490"/>
                  </a:lnTo>
                  <a:lnTo>
                    <a:pt x="734" y="490"/>
                  </a:lnTo>
                  <a:lnTo>
                    <a:pt x="730" y="490"/>
                  </a:lnTo>
                  <a:lnTo>
                    <a:pt x="709" y="486"/>
                  </a:lnTo>
                  <a:lnTo>
                    <a:pt x="685" y="483"/>
                  </a:lnTo>
                  <a:lnTo>
                    <a:pt x="672" y="483"/>
                  </a:lnTo>
                  <a:lnTo>
                    <a:pt x="658" y="479"/>
                  </a:lnTo>
                  <a:lnTo>
                    <a:pt x="651" y="476"/>
                  </a:lnTo>
                  <a:lnTo>
                    <a:pt x="637" y="476"/>
                  </a:lnTo>
                  <a:lnTo>
                    <a:pt x="623" y="479"/>
                  </a:lnTo>
                  <a:lnTo>
                    <a:pt x="620" y="483"/>
                  </a:lnTo>
                  <a:lnTo>
                    <a:pt x="623" y="496"/>
                  </a:lnTo>
                  <a:lnTo>
                    <a:pt x="634" y="507"/>
                  </a:lnTo>
                  <a:lnTo>
                    <a:pt x="613" y="510"/>
                  </a:lnTo>
                  <a:lnTo>
                    <a:pt x="596" y="514"/>
                  </a:lnTo>
                  <a:lnTo>
                    <a:pt x="589" y="507"/>
                  </a:lnTo>
                  <a:lnTo>
                    <a:pt x="582" y="500"/>
                  </a:lnTo>
                  <a:lnTo>
                    <a:pt x="568" y="507"/>
                  </a:lnTo>
                  <a:lnTo>
                    <a:pt x="558" y="500"/>
                  </a:lnTo>
                  <a:lnTo>
                    <a:pt x="547" y="496"/>
                  </a:lnTo>
                  <a:lnTo>
                    <a:pt x="534" y="496"/>
                  </a:lnTo>
                  <a:lnTo>
                    <a:pt x="523" y="500"/>
                  </a:lnTo>
                  <a:lnTo>
                    <a:pt x="506" y="507"/>
                  </a:lnTo>
                  <a:lnTo>
                    <a:pt x="492" y="517"/>
                  </a:lnTo>
                  <a:lnTo>
                    <a:pt x="468" y="534"/>
                  </a:lnTo>
                  <a:lnTo>
                    <a:pt x="451" y="552"/>
                  </a:lnTo>
                  <a:lnTo>
                    <a:pt x="448" y="569"/>
                  </a:lnTo>
                  <a:lnTo>
                    <a:pt x="441" y="589"/>
                  </a:lnTo>
                  <a:lnTo>
                    <a:pt x="430" y="589"/>
                  </a:lnTo>
                  <a:lnTo>
                    <a:pt x="423" y="583"/>
                  </a:lnTo>
                  <a:lnTo>
                    <a:pt x="417" y="576"/>
                  </a:lnTo>
                  <a:lnTo>
                    <a:pt x="413" y="569"/>
                  </a:lnTo>
                  <a:lnTo>
                    <a:pt x="413" y="548"/>
                  </a:lnTo>
                  <a:lnTo>
                    <a:pt x="406" y="524"/>
                  </a:lnTo>
                  <a:lnTo>
                    <a:pt x="399" y="510"/>
                  </a:lnTo>
                  <a:lnTo>
                    <a:pt x="392" y="500"/>
                  </a:lnTo>
                  <a:lnTo>
                    <a:pt x="385" y="496"/>
                  </a:lnTo>
                  <a:lnTo>
                    <a:pt x="375" y="493"/>
                  </a:lnTo>
                  <a:lnTo>
                    <a:pt x="365" y="493"/>
                  </a:lnTo>
                  <a:lnTo>
                    <a:pt x="358" y="496"/>
                  </a:lnTo>
                  <a:lnTo>
                    <a:pt x="351" y="503"/>
                  </a:lnTo>
                  <a:lnTo>
                    <a:pt x="351" y="514"/>
                  </a:lnTo>
                  <a:lnTo>
                    <a:pt x="341" y="514"/>
                  </a:lnTo>
                  <a:lnTo>
                    <a:pt x="330" y="503"/>
                  </a:lnTo>
                  <a:lnTo>
                    <a:pt x="323" y="490"/>
                  </a:lnTo>
                  <a:lnTo>
                    <a:pt x="317" y="476"/>
                  </a:lnTo>
                  <a:lnTo>
                    <a:pt x="313" y="465"/>
                  </a:lnTo>
                  <a:lnTo>
                    <a:pt x="299" y="452"/>
                  </a:lnTo>
                  <a:lnTo>
                    <a:pt x="282" y="438"/>
                  </a:lnTo>
                  <a:lnTo>
                    <a:pt x="251" y="445"/>
                  </a:lnTo>
                  <a:lnTo>
                    <a:pt x="224" y="455"/>
                  </a:lnTo>
                  <a:lnTo>
                    <a:pt x="206" y="455"/>
                  </a:lnTo>
                  <a:lnTo>
                    <a:pt x="189" y="448"/>
                  </a:lnTo>
                  <a:lnTo>
                    <a:pt x="175" y="445"/>
                  </a:lnTo>
                  <a:lnTo>
                    <a:pt x="165" y="438"/>
                  </a:lnTo>
                  <a:lnTo>
                    <a:pt x="151" y="431"/>
                  </a:lnTo>
                  <a:lnTo>
                    <a:pt x="141" y="424"/>
                  </a:lnTo>
                  <a:lnTo>
                    <a:pt x="127" y="421"/>
                  </a:lnTo>
                  <a:lnTo>
                    <a:pt x="113" y="421"/>
                  </a:lnTo>
                  <a:lnTo>
                    <a:pt x="89" y="421"/>
                  </a:lnTo>
                  <a:lnTo>
                    <a:pt x="65" y="421"/>
                  </a:lnTo>
                  <a:lnTo>
                    <a:pt x="68" y="410"/>
                  </a:lnTo>
                  <a:lnTo>
                    <a:pt x="65" y="403"/>
                  </a:lnTo>
                  <a:lnTo>
                    <a:pt x="55" y="397"/>
                  </a:lnTo>
                  <a:lnTo>
                    <a:pt x="41" y="390"/>
                  </a:lnTo>
                  <a:lnTo>
                    <a:pt x="27" y="379"/>
                  </a:lnTo>
                  <a:lnTo>
                    <a:pt x="10" y="379"/>
                  </a:lnTo>
                  <a:lnTo>
                    <a:pt x="13" y="369"/>
                  </a:lnTo>
                  <a:lnTo>
                    <a:pt x="13" y="362"/>
                  </a:lnTo>
                  <a:lnTo>
                    <a:pt x="10" y="324"/>
                  </a:lnTo>
                  <a:lnTo>
                    <a:pt x="3" y="286"/>
                  </a:lnTo>
                  <a:lnTo>
                    <a:pt x="6" y="283"/>
                  </a:lnTo>
                  <a:lnTo>
                    <a:pt x="10" y="272"/>
                  </a:lnTo>
                  <a:lnTo>
                    <a:pt x="6" y="276"/>
                  </a:lnTo>
                  <a:lnTo>
                    <a:pt x="3" y="283"/>
                  </a:lnTo>
                  <a:lnTo>
                    <a:pt x="0" y="272"/>
                  </a:lnTo>
                  <a:lnTo>
                    <a:pt x="0" y="262"/>
                  </a:lnTo>
                  <a:lnTo>
                    <a:pt x="0" y="241"/>
                  </a:lnTo>
                  <a:lnTo>
                    <a:pt x="3" y="221"/>
                  </a:lnTo>
                  <a:lnTo>
                    <a:pt x="24" y="197"/>
                  </a:lnTo>
                  <a:lnTo>
                    <a:pt x="37" y="169"/>
                  </a:lnTo>
                  <a:lnTo>
                    <a:pt x="55" y="142"/>
                  </a:lnTo>
                  <a:lnTo>
                    <a:pt x="72" y="117"/>
                  </a:lnTo>
                  <a:lnTo>
                    <a:pt x="86" y="90"/>
                  </a:lnTo>
                  <a:lnTo>
                    <a:pt x="103" y="66"/>
                  </a:lnTo>
                  <a:lnTo>
                    <a:pt x="103" y="45"/>
                  </a:lnTo>
                  <a:lnTo>
                    <a:pt x="106" y="31"/>
                  </a:lnTo>
                  <a:lnTo>
                    <a:pt x="124" y="35"/>
                  </a:lnTo>
                  <a:lnTo>
                    <a:pt x="137" y="35"/>
                  </a:lnTo>
                  <a:lnTo>
                    <a:pt x="134" y="52"/>
                  </a:lnTo>
                  <a:lnTo>
                    <a:pt x="127" y="66"/>
                  </a:lnTo>
                  <a:lnTo>
                    <a:pt x="137" y="62"/>
                  </a:lnTo>
                  <a:lnTo>
                    <a:pt x="141" y="55"/>
                  </a:lnTo>
                  <a:lnTo>
                    <a:pt x="144" y="45"/>
                  </a:lnTo>
                  <a:lnTo>
                    <a:pt x="148" y="38"/>
                  </a:lnTo>
                  <a:lnTo>
                    <a:pt x="151" y="21"/>
                  </a:lnTo>
                  <a:lnTo>
                    <a:pt x="151" y="14"/>
                  </a:lnTo>
                  <a:lnTo>
                    <a:pt x="703" y="14"/>
                  </a:lnTo>
                  <a:lnTo>
                    <a:pt x="703" y="7"/>
                  </a:lnTo>
                  <a:lnTo>
                    <a:pt x="703" y="0"/>
                  </a:lnTo>
                  <a:lnTo>
                    <a:pt x="713" y="0"/>
                  </a:lnTo>
                  <a:lnTo>
                    <a:pt x="716" y="11"/>
                  </a:lnTo>
                  <a:lnTo>
                    <a:pt x="720" y="18"/>
                  </a:lnTo>
                  <a:lnTo>
                    <a:pt x="723" y="21"/>
                  </a:lnTo>
                  <a:lnTo>
                    <a:pt x="730" y="24"/>
                  </a:lnTo>
                  <a:lnTo>
                    <a:pt x="737" y="24"/>
                  </a:lnTo>
                  <a:lnTo>
                    <a:pt x="740" y="24"/>
                  </a:lnTo>
                  <a:lnTo>
                    <a:pt x="754" y="28"/>
                  </a:lnTo>
                  <a:lnTo>
                    <a:pt x="765" y="31"/>
                  </a:lnTo>
                  <a:lnTo>
                    <a:pt x="771" y="28"/>
                  </a:lnTo>
                  <a:lnTo>
                    <a:pt x="785" y="35"/>
                  </a:lnTo>
                  <a:lnTo>
                    <a:pt x="802" y="38"/>
                  </a:lnTo>
                  <a:lnTo>
                    <a:pt x="809" y="35"/>
                  </a:lnTo>
                  <a:lnTo>
                    <a:pt x="813" y="31"/>
                  </a:lnTo>
                  <a:lnTo>
                    <a:pt x="816" y="24"/>
                  </a:lnTo>
                  <a:lnTo>
                    <a:pt x="820" y="21"/>
                  </a:lnTo>
                  <a:lnTo>
                    <a:pt x="833" y="14"/>
                  </a:lnTo>
                  <a:lnTo>
                    <a:pt x="847" y="14"/>
                  </a:lnTo>
                  <a:lnTo>
                    <a:pt x="858" y="14"/>
                  </a:lnTo>
                  <a:lnTo>
                    <a:pt x="861" y="28"/>
                  </a:lnTo>
                  <a:lnTo>
                    <a:pt x="868" y="38"/>
                  </a:lnTo>
                  <a:lnTo>
                    <a:pt x="875" y="42"/>
                  </a:lnTo>
                  <a:lnTo>
                    <a:pt x="882" y="49"/>
                  </a:lnTo>
                  <a:lnTo>
                    <a:pt x="885" y="66"/>
                  </a:lnTo>
                  <a:lnTo>
                    <a:pt x="889" y="80"/>
                  </a:lnTo>
                  <a:lnTo>
                    <a:pt x="906" y="83"/>
                  </a:lnTo>
                  <a:lnTo>
                    <a:pt x="930" y="83"/>
                  </a:lnTo>
                  <a:lnTo>
                    <a:pt x="940" y="86"/>
                  </a:lnTo>
                  <a:lnTo>
                    <a:pt x="947" y="90"/>
                  </a:lnTo>
                  <a:lnTo>
                    <a:pt x="951" y="97"/>
                  </a:lnTo>
                  <a:lnTo>
                    <a:pt x="958" y="104"/>
                  </a:lnTo>
                  <a:lnTo>
                    <a:pt x="958" y="117"/>
                  </a:lnTo>
                  <a:lnTo>
                    <a:pt x="944" y="121"/>
                  </a:lnTo>
                  <a:lnTo>
                    <a:pt x="933" y="124"/>
                  </a:lnTo>
                  <a:lnTo>
                    <a:pt x="930" y="114"/>
                  </a:lnTo>
                  <a:lnTo>
                    <a:pt x="927" y="107"/>
                  </a:lnTo>
                  <a:lnTo>
                    <a:pt x="920" y="107"/>
                  </a:lnTo>
                  <a:lnTo>
                    <a:pt x="909" y="124"/>
                  </a:lnTo>
                  <a:lnTo>
                    <a:pt x="906" y="145"/>
                  </a:lnTo>
                  <a:lnTo>
                    <a:pt x="892" y="159"/>
                  </a:lnTo>
                  <a:lnTo>
                    <a:pt x="875" y="176"/>
                  </a:lnTo>
                  <a:lnTo>
                    <a:pt x="878" y="176"/>
                  </a:lnTo>
                  <a:lnTo>
                    <a:pt x="882" y="176"/>
                  </a:lnTo>
                  <a:lnTo>
                    <a:pt x="906" y="173"/>
                  </a:lnTo>
                  <a:lnTo>
                    <a:pt x="927" y="169"/>
                  </a:lnTo>
                  <a:lnTo>
                    <a:pt x="937" y="169"/>
                  </a:lnTo>
                  <a:lnTo>
                    <a:pt x="947" y="166"/>
                  </a:lnTo>
                  <a:lnTo>
                    <a:pt x="975" y="159"/>
                  </a:lnTo>
                  <a:lnTo>
                    <a:pt x="995" y="152"/>
                  </a:lnTo>
                  <a:lnTo>
                    <a:pt x="1016" y="142"/>
                  </a:lnTo>
                  <a:lnTo>
                    <a:pt x="1037" y="128"/>
                  </a:lnTo>
                  <a:lnTo>
                    <a:pt x="1051" y="107"/>
                  </a:lnTo>
                  <a:lnTo>
                    <a:pt x="1085" y="107"/>
                  </a:lnTo>
                  <a:lnTo>
                    <a:pt x="1109" y="104"/>
                  </a:lnTo>
                  <a:lnTo>
                    <a:pt x="1130" y="100"/>
                  </a:lnTo>
                  <a:lnTo>
                    <a:pt x="1147" y="97"/>
                  </a:lnTo>
                  <a:lnTo>
                    <a:pt x="1161" y="83"/>
                  </a:lnTo>
                  <a:lnTo>
                    <a:pt x="1171" y="73"/>
                  </a:lnTo>
                  <a:lnTo>
                    <a:pt x="1178" y="62"/>
                  </a:lnTo>
                  <a:lnTo>
                    <a:pt x="1188" y="52"/>
                  </a:lnTo>
                  <a:lnTo>
                    <a:pt x="1199" y="49"/>
                  </a:lnTo>
                  <a:lnTo>
                    <a:pt x="1216" y="52"/>
                  </a:lnTo>
                  <a:lnTo>
                    <a:pt x="1223" y="49"/>
                  </a:lnTo>
                  <a:lnTo>
                    <a:pt x="1219" y="66"/>
                  </a:lnTo>
                  <a:lnTo>
                    <a:pt x="1213" y="76"/>
                  </a:lnTo>
                  <a:lnTo>
                    <a:pt x="1213" y="107"/>
                  </a:lnTo>
                  <a:lnTo>
                    <a:pt x="1216" y="107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26" name="Freeform 474"/>
            <p:cNvSpPr>
              <a:spLocks/>
            </p:cNvSpPr>
            <p:nvPr/>
          </p:nvSpPr>
          <p:spPr bwMode="auto">
            <a:xfrm>
              <a:off x="2312988" y="4962525"/>
              <a:ext cx="1065212" cy="803275"/>
            </a:xfrm>
            <a:custGeom>
              <a:avLst/>
              <a:gdLst>
                <a:gd name="T0" fmla="*/ 2147483647 w 593"/>
                <a:gd name="T1" fmla="*/ 2147483647 h 458"/>
                <a:gd name="T2" fmla="*/ 2147483647 w 593"/>
                <a:gd name="T3" fmla="*/ 2147483647 h 458"/>
                <a:gd name="T4" fmla="*/ 2147483647 w 593"/>
                <a:gd name="T5" fmla="*/ 2147483647 h 458"/>
                <a:gd name="T6" fmla="*/ 2147483647 w 593"/>
                <a:gd name="T7" fmla="*/ 2147483647 h 458"/>
                <a:gd name="T8" fmla="*/ 2147483647 w 593"/>
                <a:gd name="T9" fmla="*/ 2147483647 h 458"/>
                <a:gd name="T10" fmla="*/ 2147483647 w 593"/>
                <a:gd name="T11" fmla="*/ 2147483647 h 458"/>
                <a:gd name="T12" fmla="*/ 2147483647 w 593"/>
                <a:gd name="T13" fmla="*/ 2147483647 h 458"/>
                <a:gd name="T14" fmla="*/ 2147483647 w 593"/>
                <a:gd name="T15" fmla="*/ 2147483647 h 458"/>
                <a:gd name="T16" fmla="*/ 2147483647 w 593"/>
                <a:gd name="T17" fmla="*/ 2147483647 h 458"/>
                <a:gd name="T18" fmla="*/ 2147483647 w 593"/>
                <a:gd name="T19" fmla="*/ 2147483647 h 458"/>
                <a:gd name="T20" fmla="*/ 2147483647 w 593"/>
                <a:gd name="T21" fmla="*/ 2147483647 h 458"/>
                <a:gd name="T22" fmla="*/ 2147483647 w 593"/>
                <a:gd name="T23" fmla="*/ 2147483647 h 458"/>
                <a:gd name="T24" fmla="*/ 2147483647 w 593"/>
                <a:gd name="T25" fmla="*/ 2147483647 h 458"/>
                <a:gd name="T26" fmla="*/ 2147483647 w 593"/>
                <a:gd name="T27" fmla="*/ 2147483647 h 458"/>
                <a:gd name="T28" fmla="*/ 2147483647 w 593"/>
                <a:gd name="T29" fmla="*/ 2147483647 h 458"/>
                <a:gd name="T30" fmla="*/ 2147483647 w 593"/>
                <a:gd name="T31" fmla="*/ 2147483647 h 458"/>
                <a:gd name="T32" fmla="*/ 2147483647 w 593"/>
                <a:gd name="T33" fmla="*/ 2147483647 h 458"/>
                <a:gd name="T34" fmla="*/ 2147483647 w 593"/>
                <a:gd name="T35" fmla="*/ 2147483647 h 458"/>
                <a:gd name="T36" fmla="*/ 2147483647 w 593"/>
                <a:gd name="T37" fmla="*/ 2147483647 h 458"/>
                <a:gd name="T38" fmla="*/ 2147483647 w 593"/>
                <a:gd name="T39" fmla="*/ 2147483647 h 458"/>
                <a:gd name="T40" fmla="*/ 2147483647 w 593"/>
                <a:gd name="T41" fmla="*/ 2147483647 h 458"/>
                <a:gd name="T42" fmla="*/ 2147483647 w 593"/>
                <a:gd name="T43" fmla="*/ 2147483647 h 458"/>
                <a:gd name="T44" fmla="*/ 2147483647 w 593"/>
                <a:gd name="T45" fmla="*/ 2147483647 h 458"/>
                <a:gd name="T46" fmla="*/ 2147483647 w 593"/>
                <a:gd name="T47" fmla="*/ 2147483647 h 458"/>
                <a:gd name="T48" fmla="*/ 2147483647 w 593"/>
                <a:gd name="T49" fmla="*/ 2147483647 h 458"/>
                <a:gd name="T50" fmla="*/ 2147483647 w 593"/>
                <a:gd name="T51" fmla="*/ 2147483647 h 458"/>
                <a:gd name="T52" fmla="*/ 2147483647 w 593"/>
                <a:gd name="T53" fmla="*/ 2147483647 h 458"/>
                <a:gd name="T54" fmla="*/ 2147483647 w 593"/>
                <a:gd name="T55" fmla="*/ 2147483647 h 458"/>
                <a:gd name="T56" fmla="*/ 2147483647 w 593"/>
                <a:gd name="T57" fmla="*/ 2147483647 h 458"/>
                <a:gd name="T58" fmla="*/ 2147483647 w 593"/>
                <a:gd name="T59" fmla="*/ 2147483647 h 458"/>
                <a:gd name="T60" fmla="*/ 0 w 593"/>
                <a:gd name="T61" fmla="*/ 2147483647 h 458"/>
                <a:gd name="T62" fmla="*/ 2147483647 w 593"/>
                <a:gd name="T63" fmla="*/ 0 h 458"/>
                <a:gd name="T64" fmla="*/ 2147483647 w 593"/>
                <a:gd name="T65" fmla="*/ 2147483647 h 458"/>
                <a:gd name="T66" fmla="*/ 2147483647 w 593"/>
                <a:gd name="T67" fmla="*/ 2147483647 h 458"/>
                <a:gd name="T68" fmla="*/ 2147483647 w 593"/>
                <a:gd name="T69" fmla="*/ 2147483647 h 458"/>
                <a:gd name="T70" fmla="*/ 2147483647 w 593"/>
                <a:gd name="T71" fmla="*/ 2147483647 h 458"/>
                <a:gd name="T72" fmla="*/ 2147483647 w 593"/>
                <a:gd name="T73" fmla="*/ 2147483647 h 458"/>
                <a:gd name="T74" fmla="*/ 2147483647 w 593"/>
                <a:gd name="T75" fmla="*/ 2147483647 h 458"/>
                <a:gd name="T76" fmla="*/ 2147483647 w 593"/>
                <a:gd name="T77" fmla="*/ 2147483647 h 458"/>
                <a:gd name="T78" fmla="*/ 2147483647 w 593"/>
                <a:gd name="T79" fmla="*/ 2147483647 h 458"/>
                <a:gd name="T80" fmla="*/ 2147483647 w 593"/>
                <a:gd name="T81" fmla="*/ 2147483647 h 458"/>
                <a:gd name="T82" fmla="*/ 2147483647 w 593"/>
                <a:gd name="T83" fmla="*/ 2147483647 h 458"/>
                <a:gd name="T84" fmla="*/ 2147483647 w 593"/>
                <a:gd name="T85" fmla="*/ 2147483647 h 458"/>
                <a:gd name="T86" fmla="*/ 2147483647 w 593"/>
                <a:gd name="T87" fmla="*/ 2147483647 h 458"/>
                <a:gd name="T88" fmla="*/ 2147483647 w 593"/>
                <a:gd name="T89" fmla="*/ 2147483647 h 458"/>
                <a:gd name="T90" fmla="*/ 2147483647 w 593"/>
                <a:gd name="T91" fmla="*/ 2147483647 h 458"/>
                <a:gd name="T92" fmla="*/ 2147483647 w 593"/>
                <a:gd name="T93" fmla="*/ 2147483647 h 458"/>
                <a:gd name="T94" fmla="*/ 2147483647 w 593"/>
                <a:gd name="T95" fmla="*/ 2147483647 h 458"/>
                <a:gd name="T96" fmla="*/ 2147483647 w 593"/>
                <a:gd name="T97" fmla="*/ 2147483647 h 458"/>
                <a:gd name="T98" fmla="*/ 2147483647 w 593"/>
                <a:gd name="T99" fmla="*/ 2147483647 h 458"/>
                <a:gd name="T100" fmla="*/ 2147483647 w 593"/>
                <a:gd name="T101" fmla="*/ 2147483647 h 458"/>
                <a:gd name="T102" fmla="*/ 2147483647 w 593"/>
                <a:gd name="T103" fmla="*/ 2147483647 h 458"/>
                <a:gd name="T104" fmla="*/ 2147483647 w 593"/>
                <a:gd name="T105" fmla="*/ 2147483647 h 458"/>
                <a:gd name="T106" fmla="*/ 2147483647 w 593"/>
                <a:gd name="T107" fmla="*/ 2147483647 h 458"/>
                <a:gd name="T108" fmla="*/ 2147483647 w 593"/>
                <a:gd name="T109" fmla="*/ 2147483647 h 458"/>
                <a:gd name="T110" fmla="*/ 2147483647 w 593"/>
                <a:gd name="T111" fmla="*/ 2147483647 h 458"/>
                <a:gd name="T112" fmla="*/ 2147483647 w 593"/>
                <a:gd name="T113" fmla="*/ 2147483647 h 45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93" h="458">
                  <a:moveTo>
                    <a:pt x="513" y="368"/>
                  </a:moveTo>
                  <a:lnTo>
                    <a:pt x="496" y="375"/>
                  </a:lnTo>
                  <a:lnTo>
                    <a:pt x="479" y="382"/>
                  </a:lnTo>
                  <a:lnTo>
                    <a:pt x="482" y="389"/>
                  </a:lnTo>
                  <a:lnTo>
                    <a:pt x="486" y="396"/>
                  </a:lnTo>
                  <a:lnTo>
                    <a:pt x="496" y="399"/>
                  </a:lnTo>
                  <a:lnTo>
                    <a:pt x="503" y="403"/>
                  </a:lnTo>
                  <a:lnTo>
                    <a:pt x="482" y="413"/>
                  </a:lnTo>
                  <a:lnTo>
                    <a:pt x="465" y="420"/>
                  </a:lnTo>
                  <a:lnTo>
                    <a:pt x="458" y="437"/>
                  </a:lnTo>
                  <a:lnTo>
                    <a:pt x="455" y="458"/>
                  </a:lnTo>
                  <a:lnTo>
                    <a:pt x="445" y="454"/>
                  </a:lnTo>
                  <a:lnTo>
                    <a:pt x="438" y="448"/>
                  </a:lnTo>
                  <a:lnTo>
                    <a:pt x="431" y="437"/>
                  </a:lnTo>
                  <a:lnTo>
                    <a:pt x="420" y="427"/>
                  </a:lnTo>
                  <a:lnTo>
                    <a:pt x="410" y="417"/>
                  </a:lnTo>
                  <a:lnTo>
                    <a:pt x="400" y="413"/>
                  </a:lnTo>
                  <a:lnTo>
                    <a:pt x="379" y="423"/>
                  </a:lnTo>
                  <a:lnTo>
                    <a:pt x="358" y="434"/>
                  </a:lnTo>
                  <a:lnTo>
                    <a:pt x="345" y="427"/>
                  </a:lnTo>
                  <a:lnTo>
                    <a:pt x="327" y="420"/>
                  </a:lnTo>
                  <a:lnTo>
                    <a:pt x="310" y="410"/>
                  </a:lnTo>
                  <a:lnTo>
                    <a:pt x="303" y="403"/>
                  </a:lnTo>
                  <a:lnTo>
                    <a:pt x="283" y="403"/>
                  </a:lnTo>
                  <a:lnTo>
                    <a:pt x="269" y="396"/>
                  </a:lnTo>
                  <a:lnTo>
                    <a:pt x="255" y="389"/>
                  </a:lnTo>
                  <a:lnTo>
                    <a:pt x="248" y="379"/>
                  </a:lnTo>
                  <a:lnTo>
                    <a:pt x="245" y="372"/>
                  </a:lnTo>
                  <a:lnTo>
                    <a:pt x="227" y="365"/>
                  </a:lnTo>
                  <a:lnTo>
                    <a:pt x="217" y="365"/>
                  </a:lnTo>
                  <a:lnTo>
                    <a:pt x="214" y="361"/>
                  </a:lnTo>
                  <a:lnTo>
                    <a:pt x="207" y="348"/>
                  </a:lnTo>
                  <a:lnTo>
                    <a:pt x="200" y="344"/>
                  </a:lnTo>
                  <a:lnTo>
                    <a:pt x="190" y="341"/>
                  </a:lnTo>
                  <a:lnTo>
                    <a:pt x="179" y="330"/>
                  </a:lnTo>
                  <a:lnTo>
                    <a:pt x="169" y="313"/>
                  </a:lnTo>
                  <a:lnTo>
                    <a:pt x="176" y="299"/>
                  </a:lnTo>
                  <a:lnTo>
                    <a:pt x="183" y="286"/>
                  </a:lnTo>
                  <a:lnTo>
                    <a:pt x="183" y="268"/>
                  </a:lnTo>
                  <a:lnTo>
                    <a:pt x="179" y="255"/>
                  </a:lnTo>
                  <a:lnTo>
                    <a:pt x="172" y="244"/>
                  </a:lnTo>
                  <a:lnTo>
                    <a:pt x="162" y="234"/>
                  </a:lnTo>
                  <a:lnTo>
                    <a:pt x="148" y="217"/>
                  </a:lnTo>
                  <a:lnTo>
                    <a:pt x="134" y="196"/>
                  </a:lnTo>
                  <a:lnTo>
                    <a:pt x="124" y="182"/>
                  </a:lnTo>
                  <a:lnTo>
                    <a:pt x="117" y="172"/>
                  </a:lnTo>
                  <a:lnTo>
                    <a:pt x="117" y="168"/>
                  </a:lnTo>
                  <a:lnTo>
                    <a:pt x="121" y="165"/>
                  </a:lnTo>
                  <a:lnTo>
                    <a:pt x="121" y="162"/>
                  </a:lnTo>
                  <a:lnTo>
                    <a:pt x="117" y="162"/>
                  </a:lnTo>
                  <a:lnTo>
                    <a:pt x="107" y="141"/>
                  </a:lnTo>
                  <a:lnTo>
                    <a:pt x="100" y="127"/>
                  </a:lnTo>
                  <a:lnTo>
                    <a:pt x="86" y="106"/>
                  </a:lnTo>
                  <a:lnTo>
                    <a:pt x="76" y="89"/>
                  </a:lnTo>
                  <a:lnTo>
                    <a:pt x="69" y="58"/>
                  </a:lnTo>
                  <a:lnTo>
                    <a:pt x="62" y="31"/>
                  </a:lnTo>
                  <a:lnTo>
                    <a:pt x="52" y="27"/>
                  </a:lnTo>
                  <a:lnTo>
                    <a:pt x="41" y="24"/>
                  </a:lnTo>
                  <a:lnTo>
                    <a:pt x="34" y="38"/>
                  </a:lnTo>
                  <a:lnTo>
                    <a:pt x="31" y="55"/>
                  </a:lnTo>
                  <a:lnTo>
                    <a:pt x="45" y="93"/>
                  </a:lnTo>
                  <a:lnTo>
                    <a:pt x="55" y="127"/>
                  </a:lnTo>
                  <a:lnTo>
                    <a:pt x="65" y="148"/>
                  </a:lnTo>
                  <a:lnTo>
                    <a:pt x="76" y="162"/>
                  </a:lnTo>
                  <a:lnTo>
                    <a:pt x="76" y="172"/>
                  </a:lnTo>
                  <a:lnTo>
                    <a:pt x="76" y="182"/>
                  </a:lnTo>
                  <a:lnTo>
                    <a:pt x="76" y="193"/>
                  </a:lnTo>
                  <a:lnTo>
                    <a:pt x="83" y="196"/>
                  </a:lnTo>
                  <a:lnTo>
                    <a:pt x="83" y="206"/>
                  </a:lnTo>
                  <a:lnTo>
                    <a:pt x="83" y="217"/>
                  </a:lnTo>
                  <a:lnTo>
                    <a:pt x="90" y="217"/>
                  </a:lnTo>
                  <a:lnTo>
                    <a:pt x="96" y="224"/>
                  </a:lnTo>
                  <a:lnTo>
                    <a:pt x="100" y="230"/>
                  </a:lnTo>
                  <a:lnTo>
                    <a:pt x="100" y="237"/>
                  </a:lnTo>
                  <a:lnTo>
                    <a:pt x="96" y="248"/>
                  </a:lnTo>
                  <a:lnTo>
                    <a:pt x="86" y="255"/>
                  </a:lnTo>
                  <a:lnTo>
                    <a:pt x="83" y="241"/>
                  </a:lnTo>
                  <a:lnTo>
                    <a:pt x="83" y="230"/>
                  </a:lnTo>
                  <a:lnTo>
                    <a:pt x="62" y="217"/>
                  </a:lnTo>
                  <a:lnTo>
                    <a:pt x="48" y="196"/>
                  </a:lnTo>
                  <a:lnTo>
                    <a:pt x="52" y="186"/>
                  </a:lnTo>
                  <a:lnTo>
                    <a:pt x="55" y="175"/>
                  </a:lnTo>
                  <a:lnTo>
                    <a:pt x="34" y="151"/>
                  </a:lnTo>
                  <a:lnTo>
                    <a:pt x="10" y="124"/>
                  </a:lnTo>
                  <a:lnTo>
                    <a:pt x="21" y="124"/>
                  </a:lnTo>
                  <a:lnTo>
                    <a:pt x="24" y="120"/>
                  </a:lnTo>
                  <a:lnTo>
                    <a:pt x="28" y="113"/>
                  </a:lnTo>
                  <a:lnTo>
                    <a:pt x="31" y="103"/>
                  </a:lnTo>
                  <a:lnTo>
                    <a:pt x="24" y="89"/>
                  </a:lnTo>
                  <a:lnTo>
                    <a:pt x="10" y="79"/>
                  </a:lnTo>
                  <a:lnTo>
                    <a:pt x="3" y="58"/>
                  </a:lnTo>
                  <a:lnTo>
                    <a:pt x="0" y="38"/>
                  </a:lnTo>
                  <a:lnTo>
                    <a:pt x="0" y="20"/>
                  </a:lnTo>
                  <a:lnTo>
                    <a:pt x="3" y="10"/>
                  </a:lnTo>
                  <a:lnTo>
                    <a:pt x="3" y="0"/>
                  </a:lnTo>
                  <a:lnTo>
                    <a:pt x="24" y="0"/>
                  </a:lnTo>
                  <a:lnTo>
                    <a:pt x="48" y="0"/>
                  </a:lnTo>
                  <a:lnTo>
                    <a:pt x="62" y="0"/>
                  </a:lnTo>
                  <a:lnTo>
                    <a:pt x="76" y="3"/>
                  </a:lnTo>
                  <a:lnTo>
                    <a:pt x="86" y="10"/>
                  </a:lnTo>
                  <a:lnTo>
                    <a:pt x="100" y="17"/>
                  </a:lnTo>
                  <a:lnTo>
                    <a:pt x="110" y="24"/>
                  </a:lnTo>
                  <a:lnTo>
                    <a:pt x="124" y="27"/>
                  </a:lnTo>
                  <a:lnTo>
                    <a:pt x="141" y="34"/>
                  </a:lnTo>
                  <a:lnTo>
                    <a:pt x="159" y="34"/>
                  </a:lnTo>
                  <a:lnTo>
                    <a:pt x="186" y="24"/>
                  </a:lnTo>
                  <a:lnTo>
                    <a:pt x="217" y="17"/>
                  </a:lnTo>
                  <a:lnTo>
                    <a:pt x="234" y="31"/>
                  </a:lnTo>
                  <a:lnTo>
                    <a:pt x="248" y="44"/>
                  </a:lnTo>
                  <a:lnTo>
                    <a:pt x="252" y="55"/>
                  </a:lnTo>
                  <a:lnTo>
                    <a:pt x="258" y="69"/>
                  </a:lnTo>
                  <a:lnTo>
                    <a:pt x="265" y="82"/>
                  </a:lnTo>
                  <a:lnTo>
                    <a:pt x="276" y="93"/>
                  </a:lnTo>
                  <a:lnTo>
                    <a:pt x="286" y="93"/>
                  </a:lnTo>
                  <a:lnTo>
                    <a:pt x="286" y="82"/>
                  </a:lnTo>
                  <a:lnTo>
                    <a:pt x="293" y="75"/>
                  </a:lnTo>
                  <a:lnTo>
                    <a:pt x="300" y="72"/>
                  </a:lnTo>
                  <a:lnTo>
                    <a:pt x="310" y="72"/>
                  </a:lnTo>
                  <a:lnTo>
                    <a:pt x="320" y="75"/>
                  </a:lnTo>
                  <a:lnTo>
                    <a:pt x="327" y="79"/>
                  </a:lnTo>
                  <a:lnTo>
                    <a:pt x="334" y="89"/>
                  </a:lnTo>
                  <a:lnTo>
                    <a:pt x="341" y="103"/>
                  </a:lnTo>
                  <a:lnTo>
                    <a:pt x="348" y="127"/>
                  </a:lnTo>
                  <a:lnTo>
                    <a:pt x="348" y="148"/>
                  </a:lnTo>
                  <a:lnTo>
                    <a:pt x="352" y="155"/>
                  </a:lnTo>
                  <a:lnTo>
                    <a:pt x="358" y="162"/>
                  </a:lnTo>
                  <a:lnTo>
                    <a:pt x="365" y="168"/>
                  </a:lnTo>
                  <a:lnTo>
                    <a:pt x="376" y="168"/>
                  </a:lnTo>
                  <a:lnTo>
                    <a:pt x="379" y="165"/>
                  </a:lnTo>
                  <a:lnTo>
                    <a:pt x="376" y="179"/>
                  </a:lnTo>
                  <a:lnTo>
                    <a:pt x="379" y="189"/>
                  </a:lnTo>
                  <a:lnTo>
                    <a:pt x="369" y="193"/>
                  </a:lnTo>
                  <a:lnTo>
                    <a:pt x="362" y="199"/>
                  </a:lnTo>
                  <a:lnTo>
                    <a:pt x="358" y="210"/>
                  </a:lnTo>
                  <a:lnTo>
                    <a:pt x="355" y="220"/>
                  </a:lnTo>
                  <a:lnTo>
                    <a:pt x="355" y="244"/>
                  </a:lnTo>
                  <a:lnTo>
                    <a:pt x="355" y="265"/>
                  </a:lnTo>
                  <a:lnTo>
                    <a:pt x="355" y="286"/>
                  </a:lnTo>
                  <a:lnTo>
                    <a:pt x="358" y="306"/>
                  </a:lnTo>
                  <a:lnTo>
                    <a:pt x="365" y="323"/>
                  </a:lnTo>
                  <a:lnTo>
                    <a:pt x="379" y="344"/>
                  </a:lnTo>
                  <a:lnTo>
                    <a:pt x="389" y="351"/>
                  </a:lnTo>
                  <a:lnTo>
                    <a:pt x="396" y="361"/>
                  </a:lnTo>
                  <a:lnTo>
                    <a:pt x="407" y="365"/>
                  </a:lnTo>
                  <a:lnTo>
                    <a:pt x="414" y="365"/>
                  </a:lnTo>
                  <a:lnTo>
                    <a:pt x="431" y="361"/>
                  </a:lnTo>
                  <a:lnTo>
                    <a:pt x="445" y="351"/>
                  </a:lnTo>
                  <a:lnTo>
                    <a:pt x="465" y="355"/>
                  </a:lnTo>
                  <a:lnTo>
                    <a:pt x="482" y="355"/>
                  </a:lnTo>
                  <a:lnTo>
                    <a:pt x="496" y="327"/>
                  </a:lnTo>
                  <a:lnTo>
                    <a:pt x="503" y="296"/>
                  </a:lnTo>
                  <a:lnTo>
                    <a:pt x="517" y="289"/>
                  </a:lnTo>
                  <a:lnTo>
                    <a:pt x="534" y="282"/>
                  </a:lnTo>
                  <a:lnTo>
                    <a:pt x="558" y="282"/>
                  </a:lnTo>
                  <a:lnTo>
                    <a:pt x="576" y="279"/>
                  </a:lnTo>
                  <a:lnTo>
                    <a:pt x="582" y="279"/>
                  </a:lnTo>
                  <a:lnTo>
                    <a:pt x="586" y="279"/>
                  </a:lnTo>
                  <a:lnTo>
                    <a:pt x="589" y="286"/>
                  </a:lnTo>
                  <a:lnTo>
                    <a:pt x="593" y="292"/>
                  </a:lnTo>
                  <a:lnTo>
                    <a:pt x="586" y="299"/>
                  </a:lnTo>
                  <a:lnTo>
                    <a:pt x="576" y="306"/>
                  </a:lnTo>
                  <a:lnTo>
                    <a:pt x="572" y="313"/>
                  </a:lnTo>
                  <a:lnTo>
                    <a:pt x="569" y="323"/>
                  </a:lnTo>
                  <a:lnTo>
                    <a:pt x="565" y="334"/>
                  </a:lnTo>
                  <a:lnTo>
                    <a:pt x="565" y="348"/>
                  </a:lnTo>
                  <a:lnTo>
                    <a:pt x="558" y="361"/>
                  </a:lnTo>
                  <a:lnTo>
                    <a:pt x="551" y="368"/>
                  </a:lnTo>
                  <a:lnTo>
                    <a:pt x="541" y="368"/>
                  </a:lnTo>
                  <a:lnTo>
                    <a:pt x="531" y="368"/>
                  </a:lnTo>
                  <a:lnTo>
                    <a:pt x="524" y="368"/>
                  </a:lnTo>
                  <a:lnTo>
                    <a:pt x="513" y="368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27" name="Freeform 475"/>
            <p:cNvSpPr>
              <a:spLocks/>
            </p:cNvSpPr>
            <p:nvPr/>
          </p:nvSpPr>
          <p:spPr bwMode="auto">
            <a:xfrm>
              <a:off x="2312988" y="4962525"/>
              <a:ext cx="1065212" cy="803275"/>
            </a:xfrm>
            <a:custGeom>
              <a:avLst/>
              <a:gdLst>
                <a:gd name="T0" fmla="*/ 2147483647 w 593"/>
                <a:gd name="T1" fmla="*/ 2147483647 h 458"/>
                <a:gd name="T2" fmla="*/ 2147483647 w 593"/>
                <a:gd name="T3" fmla="*/ 2147483647 h 458"/>
                <a:gd name="T4" fmla="*/ 2147483647 w 593"/>
                <a:gd name="T5" fmla="*/ 2147483647 h 458"/>
                <a:gd name="T6" fmla="*/ 2147483647 w 593"/>
                <a:gd name="T7" fmla="*/ 2147483647 h 458"/>
                <a:gd name="T8" fmla="*/ 2147483647 w 593"/>
                <a:gd name="T9" fmla="*/ 2147483647 h 458"/>
                <a:gd name="T10" fmla="*/ 2147483647 w 593"/>
                <a:gd name="T11" fmla="*/ 2147483647 h 458"/>
                <a:gd name="T12" fmla="*/ 2147483647 w 593"/>
                <a:gd name="T13" fmla="*/ 2147483647 h 458"/>
                <a:gd name="T14" fmla="*/ 2147483647 w 593"/>
                <a:gd name="T15" fmla="*/ 2147483647 h 458"/>
                <a:gd name="T16" fmla="*/ 2147483647 w 593"/>
                <a:gd name="T17" fmla="*/ 2147483647 h 458"/>
                <a:gd name="T18" fmla="*/ 2147483647 w 593"/>
                <a:gd name="T19" fmla="*/ 2147483647 h 458"/>
                <a:gd name="T20" fmla="*/ 2147483647 w 593"/>
                <a:gd name="T21" fmla="*/ 2147483647 h 458"/>
                <a:gd name="T22" fmla="*/ 2147483647 w 593"/>
                <a:gd name="T23" fmla="*/ 2147483647 h 458"/>
                <a:gd name="T24" fmla="*/ 2147483647 w 593"/>
                <a:gd name="T25" fmla="*/ 2147483647 h 458"/>
                <a:gd name="T26" fmla="*/ 2147483647 w 593"/>
                <a:gd name="T27" fmla="*/ 2147483647 h 458"/>
                <a:gd name="T28" fmla="*/ 2147483647 w 593"/>
                <a:gd name="T29" fmla="*/ 2147483647 h 458"/>
                <a:gd name="T30" fmla="*/ 2147483647 w 593"/>
                <a:gd name="T31" fmla="*/ 2147483647 h 458"/>
                <a:gd name="T32" fmla="*/ 2147483647 w 593"/>
                <a:gd name="T33" fmla="*/ 2147483647 h 458"/>
                <a:gd name="T34" fmla="*/ 2147483647 w 593"/>
                <a:gd name="T35" fmla="*/ 2147483647 h 458"/>
                <a:gd name="T36" fmla="*/ 2147483647 w 593"/>
                <a:gd name="T37" fmla="*/ 2147483647 h 458"/>
                <a:gd name="T38" fmla="*/ 2147483647 w 593"/>
                <a:gd name="T39" fmla="*/ 2147483647 h 458"/>
                <a:gd name="T40" fmla="*/ 2147483647 w 593"/>
                <a:gd name="T41" fmla="*/ 2147483647 h 458"/>
                <a:gd name="T42" fmla="*/ 2147483647 w 593"/>
                <a:gd name="T43" fmla="*/ 2147483647 h 458"/>
                <a:gd name="T44" fmla="*/ 2147483647 w 593"/>
                <a:gd name="T45" fmla="*/ 2147483647 h 458"/>
                <a:gd name="T46" fmla="*/ 2147483647 w 593"/>
                <a:gd name="T47" fmla="*/ 2147483647 h 458"/>
                <a:gd name="T48" fmla="*/ 2147483647 w 593"/>
                <a:gd name="T49" fmla="*/ 2147483647 h 458"/>
                <a:gd name="T50" fmla="*/ 2147483647 w 593"/>
                <a:gd name="T51" fmla="*/ 2147483647 h 458"/>
                <a:gd name="T52" fmla="*/ 2147483647 w 593"/>
                <a:gd name="T53" fmla="*/ 2147483647 h 458"/>
                <a:gd name="T54" fmla="*/ 2147483647 w 593"/>
                <a:gd name="T55" fmla="*/ 2147483647 h 458"/>
                <a:gd name="T56" fmla="*/ 2147483647 w 593"/>
                <a:gd name="T57" fmla="*/ 2147483647 h 458"/>
                <a:gd name="T58" fmla="*/ 2147483647 w 593"/>
                <a:gd name="T59" fmla="*/ 2147483647 h 458"/>
                <a:gd name="T60" fmla="*/ 2147483647 w 593"/>
                <a:gd name="T61" fmla="*/ 2147483647 h 458"/>
                <a:gd name="T62" fmla="*/ 0 w 593"/>
                <a:gd name="T63" fmla="*/ 2147483647 h 458"/>
                <a:gd name="T64" fmla="*/ 2147483647 w 593"/>
                <a:gd name="T65" fmla="*/ 0 h 458"/>
                <a:gd name="T66" fmla="*/ 2147483647 w 593"/>
                <a:gd name="T67" fmla="*/ 0 h 458"/>
                <a:gd name="T68" fmla="*/ 2147483647 w 593"/>
                <a:gd name="T69" fmla="*/ 2147483647 h 458"/>
                <a:gd name="T70" fmla="*/ 2147483647 w 593"/>
                <a:gd name="T71" fmla="*/ 2147483647 h 458"/>
                <a:gd name="T72" fmla="*/ 2147483647 w 593"/>
                <a:gd name="T73" fmla="*/ 2147483647 h 458"/>
                <a:gd name="T74" fmla="*/ 2147483647 w 593"/>
                <a:gd name="T75" fmla="*/ 2147483647 h 458"/>
                <a:gd name="T76" fmla="*/ 2147483647 w 593"/>
                <a:gd name="T77" fmla="*/ 2147483647 h 458"/>
                <a:gd name="T78" fmla="*/ 2147483647 w 593"/>
                <a:gd name="T79" fmla="*/ 2147483647 h 458"/>
                <a:gd name="T80" fmla="*/ 2147483647 w 593"/>
                <a:gd name="T81" fmla="*/ 2147483647 h 458"/>
                <a:gd name="T82" fmla="*/ 2147483647 w 593"/>
                <a:gd name="T83" fmla="*/ 2147483647 h 458"/>
                <a:gd name="T84" fmla="*/ 2147483647 w 593"/>
                <a:gd name="T85" fmla="*/ 2147483647 h 458"/>
                <a:gd name="T86" fmla="*/ 2147483647 w 593"/>
                <a:gd name="T87" fmla="*/ 2147483647 h 458"/>
                <a:gd name="T88" fmla="*/ 2147483647 w 593"/>
                <a:gd name="T89" fmla="*/ 2147483647 h 458"/>
                <a:gd name="T90" fmla="*/ 2147483647 w 593"/>
                <a:gd name="T91" fmla="*/ 2147483647 h 458"/>
                <a:gd name="T92" fmla="*/ 2147483647 w 593"/>
                <a:gd name="T93" fmla="*/ 2147483647 h 458"/>
                <a:gd name="T94" fmla="*/ 2147483647 w 593"/>
                <a:gd name="T95" fmla="*/ 2147483647 h 458"/>
                <a:gd name="T96" fmla="*/ 2147483647 w 593"/>
                <a:gd name="T97" fmla="*/ 2147483647 h 458"/>
                <a:gd name="T98" fmla="*/ 2147483647 w 593"/>
                <a:gd name="T99" fmla="*/ 2147483647 h 458"/>
                <a:gd name="T100" fmla="*/ 2147483647 w 593"/>
                <a:gd name="T101" fmla="*/ 2147483647 h 458"/>
                <a:gd name="T102" fmla="*/ 2147483647 w 593"/>
                <a:gd name="T103" fmla="*/ 2147483647 h 458"/>
                <a:gd name="T104" fmla="*/ 2147483647 w 593"/>
                <a:gd name="T105" fmla="*/ 2147483647 h 458"/>
                <a:gd name="T106" fmla="*/ 2147483647 w 593"/>
                <a:gd name="T107" fmla="*/ 2147483647 h 458"/>
                <a:gd name="T108" fmla="*/ 2147483647 w 593"/>
                <a:gd name="T109" fmla="*/ 2147483647 h 458"/>
                <a:gd name="T110" fmla="*/ 2147483647 w 593"/>
                <a:gd name="T111" fmla="*/ 2147483647 h 458"/>
                <a:gd name="T112" fmla="*/ 2147483647 w 593"/>
                <a:gd name="T113" fmla="*/ 2147483647 h 458"/>
                <a:gd name="T114" fmla="*/ 2147483647 w 593"/>
                <a:gd name="T115" fmla="*/ 2147483647 h 458"/>
                <a:gd name="T116" fmla="*/ 2147483647 w 593"/>
                <a:gd name="T117" fmla="*/ 2147483647 h 458"/>
                <a:gd name="T118" fmla="*/ 2147483647 w 593"/>
                <a:gd name="T119" fmla="*/ 2147483647 h 4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93" h="458">
                  <a:moveTo>
                    <a:pt x="513" y="368"/>
                  </a:moveTo>
                  <a:lnTo>
                    <a:pt x="496" y="375"/>
                  </a:lnTo>
                  <a:lnTo>
                    <a:pt x="479" y="382"/>
                  </a:lnTo>
                  <a:lnTo>
                    <a:pt x="482" y="389"/>
                  </a:lnTo>
                  <a:lnTo>
                    <a:pt x="486" y="396"/>
                  </a:lnTo>
                  <a:lnTo>
                    <a:pt x="496" y="399"/>
                  </a:lnTo>
                  <a:lnTo>
                    <a:pt x="503" y="403"/>
                  </a:lnTo>
                  <a:lnTo>
                    <a:pt x="482" y="413"/>
                  </a:lnTo>
                  <a:lnTo>
                    <a:pt x="465" y="420"/>
                  </a:lnTo>
                  <a:lnTo>
                    <a:pt x="458" y="437"/>
                  </a:lnTo>
                  <a:lnTo>
                    <a:pt x="455" y="458"/>
                  </a:lnTo>
                  <a:lnTo>
                    <a:pt x="445" y="454"/>
                  </a:lnTo>
                  <a:lnTo>
                    <a:pt x="438" y="448"/>
                  </a:lnTo>
                  <a:lnTo>
                    <a:pt x="431" y="437"/>
                  </a:lnTo>
                  <a:lnTo>
                    <a:pt x="420" y="427"/>
                  </a:lnTo>
                  <a:lnTo>
                    <a:pt x="410" y="417"/>
                  </a:lnTo>
                  <a:lnTo>
                    <a:pt x="400" y="413"/>
                  </a:lnTo>
                  <a:lnTo>
                    <a:pt x="379" y="423"/>
                  </a:lnTo>
                  <a:lnTo>
                    <a:pt x="358" y="434"/>
                  </a:lnTo>
                  <a:lnTo>
                    <a:pt x="345" y="427"/>
                  </a:lnTo>
                  <a:lnTo>
                    <a:pt x="327" y="420"/>
                  </a:lnTo>
                  <a:lnTo>
                    <a:pt x="310" y="410"/>
                  </a:lnTo>
                  <a:lnTo>
                    <a:pt x="303" y="403"/>
                  </a:lnTo>
                  <a:lnTo>
                    <a:pt x="283" y="403"/>
                  </a:lnTo>
                  <a:lnTo>
                    <a:pt x="269" y="396"/>
                  </a:lnTo>
                  <a:lnTo>
                    <a:pt x="255" y="389"/>
                  </a:lnTo>
                  <a:lnTo>
                    <a:pt x="248" y="379"/>
                  </a:lnTo>
                  <a:lnTo>
                    <a:pt x="245" y="372"/>
                  </a:lnTo>
                  <a:lnTo>
                    <a:pt x="227" y="365"/>
                  </a:lnTo>
                  <a:lnTo>
                    <a:pt x="217" y="365"/>
                  </a:lnTo>
                  <a:lnTo>
                    <a:pt x="214" y="361"/>
                  </a:lnTo>
                  <a:lnTo>
                    <a:pt x="207" y="348"/>
                  </a:lnTo>
                  <a:lnTo>
                    <a:pt x="200" y="344"/>
                  </a:lnTo>
                  <a:lnTo>
                    <a:pt x="190" y="341"/>
                  </a:lnTo>
                  <a:lnTo>
                    <a:pt x="179" y="330"/>
                  </a:lnTo>
                  <a:lnTo>
                    <a:pt x="169" y="313"/>
                  </a:lnTo>
                  <a:lnTo>
                    <a:pt x="176" y="299"/>
                  </a:lnTo>
                  <a:lnTo>
                    <a:pt x="183" y="286"/>
                  </a:lnTo>
                  <a:lnTo>
                    <a:pt x="183" y="268"/>
                  </a:lnTo>
                  <a:lnTo>
                    <a:pt x="179" y="255"/>
                  </a:lnTo>
                  <a:lnTo>
                    <a:pt x="172" y="244"/>
                  </a:lnTo>
                  <a:lnTo>
                    <a:pt x="162" y="234"/>
                  </a:lnTo>
                  <a:lnTo>
                    <a:pt x="148" y="217"/>
                  </a:lnTo>
                  <a:lnTo>
                    <a:pt x="134" y="196"/>
                  </a:lnTo>
                  <a:lnTo>
                    <a:pt x="124" y="182"/>
                  </a:lnTo>
                  <a:lnTo>
                    <a:pt x="117" y="172"/>
                  </a:lnTo>
                  <a:lnTo>
                    <a:pt x="117" y="168"/>
                  </a:lnTo>
                  <a:lnTo>
                    <a:pt x="121" y="165"/>
                  </a:lnTo>
                  <a:lnTo>
                    <a:pt x="121" y="162"/>
                  </a:lnTo>
                  <a:lnTo>
                    <a:pt x="117" y="162"/>
                  </a:lnTo>
                  <a:lnTo>
                    <a:pt x="107" y="141"/>
                  </a:lnTo>
                  <a:lnTo>
                    <a:pt x="100" y="127"/>
                  </a:lnTo>
                  <a:lnTo>
                    <a:pt x="86" y="106"/>
                  </a:lnTo>
                  <a:lnTo>
                    <a:pt x="76" y="89"/>
                  </a:lnTo>
                  <a:lnTo>
                    <a:pt x="69" y="58"/>
                  </a:lnTo>
                  <a:lnTo>
                    <a:pt x="62" y="31"/>
                  </a:lnTo>
                  <a:lnTo>
                    <a:pt x="52" y="27"/>
                  </a:lnTo>
                  <a:lnTo>
                    <a:pt x="41" y="24"/>
                  </a:lnTo>
                  <a:lnTo>
                    <a:pt x="34" y="38"/>
                  </a:lnTo>
                  <a:lnTo>
                    <a:pt x="31" y="55"/>
                  </a:lnTo>
                  <a:lnTo>
                    <a:pt x="45" y="93"/>
                  </a:lnTo>
                  <a:lnTo>
                    <a:pt x="55" y="127"/>
                  </a:lnTo>
                  <a:lnTo>
                    <a:pt x="65" y="148"/>
                  </a:lnTo>
                  <a:lnTo>
                    <a:pt x="76" y="162"/>
                  </a:lnTo>
                  <a:lnTo>
                    <a:pt x="76" y="172"/>
                  </a:lnTo>
                  <a:lnTo>
                    <a:pt x="76" y="182"/>
                  </a:lnTo>
                  <a:lnTo>
                    <a:pt x="76" y="193"/>
                  </a:lnTo>
                  <a:lnTo>
                    <a:pt x="83" y="196"/>
                  </a:lnTo>
                  <a:lnTo>
                    <a:pt x="83" y="206"/>
                  </a:lnTo>
                  <a:lnTo>
                    <a:pt x="83" y="217"/>
                  </a:lnTo>
                  <a:lnTo>
                    <a:pt x="90" y="217"/>
                  </a:lnTo>
                  <a:lnTo>
                    <a:pt x="96" y="224"/>
                  </a:lnTo>
                  <a:lnTo>
                    <a:pt x="100" y="230"/>
                  </a:lnTo>
                  <a:lnTo>
                    <a:pt x="100" y="237"/>
                  </a:lnTo>
                  <a:lnTo>
                    <a:pt x="96" y="248"/>
                  </a:lnTo>
                  <a:lnTo>
                    <a:pt x="86" y="255"/>
                  </a:lnTo>
                  <a:lnTo>
                    <a:pt x="83" y="241"/>
                  </a:lnTo>
                  <a:lnTo>
                    <a:pt x="83" y="230"/>
                  </a:lnTo>
                  <a:lnTo>
                    <a:pt x="62" y="217"/>
                  </a:lnTo>
                  <a:lnTo>
                    <a:pt x="48" y="196"/>
                  </a:lnTo>
                  <a:lnTo>
                    <a:pt x="52" y="186"/>
                  </a:lnTo>
                  <a:lnTo>
                    <a:pt x="55" y="175"/>
                  </a:lnTo>
                  <a:lnTo>
                    <a:pt x="34" y="151"/>
                  </a:lnTo>
                  <a:lnTo>
                    <a:pt x="10" y="124"/>
                  </a:lnTo>
                  <a:lnTo>
                    <a:pt x="21" y="124"/>
                  </a:lnTo>
                  <a:lnTo>
                    <a:pt x="24" y="120"/>
                  </a:lnTo>
                  <a:lnTo>
                    <a:pt x="28" y="113"/>
                  </a:lnTo>
                  <a:lnTo>
                    <a:pt x="31" y="103"/>
                  </a:lnTo>
                  <a:lnTo>
                    <a:pt x="24" y="89"/>
                  </a:lnTo>
                  <a:lnTo>
                    <a:pt x="10" y="79"/>
                  </a:lnTo>
                  <a:lnTo>
                    <a:pt x="3" y="58"/>
                  </a:lnTo>
                  <a:lnTo>
                    <a:pt x="0" y="38"/>
                  </a:lnTo>
                  <a:lnTo>
                    <a:pt x="0" y="20"/>
                  </a:lnTo>
                  <a:lnTo>
                    <a:pt x="3" y="10"/>
                  </a:lnTo>
                  <a:lnTo>
                    <a:pt x="3" y="0"/>
                  </a:lnTo>
                  <a:lnTo>
                    <a:pt x="24" y="0"/>
                  </a:lnTo>
                  <a:lnTo>
                    <a:pt x="48" y="0"/>
                  </a:lnTo>
                  <a:lnTo>
                    <a:pt x="62" y="0"/>
                  </a:lnTo>
                  <a:lnTo>
                    <a:pt x="76" y="3"/>
                  </a:lnTo>
                  <a:lnTo>
                    <a:pt x="86" y="10"/>
                  </a:lnTo>
                  <a:lnTo>
                    <a:pt x="100" y="17"/>
                  </a:lnTo>
                  <a:lnTo>
                    <a:pt x="110" y="24"/>
                  </a:lnTo>
                  <a:lnTo>
                    <a:pt x="124" y="27"/>
                  </a:lnTo>
                  <a:lnTo>
                    <a:pt x="141" y="34"/>
                  </a:lnTo>
                  <a:lnTo>
                    <a:pt x="159" y="34"/>
                  </a:lnTo>
                  <a:lnTo>
                    <a:pt x="186" y="24"/>
                  </a:lnTo>
                  <a:lnTo>
                    <a:pt x="217" y="17"/>
                  </a:lnTo>
                  <a:lnTo>
                    <a:pt x="234" y="31"/>
                  </a:lnTo>
                  <a:lnTo>
                    <a:pt x="248" y="44"/>
                  </a:lnTo>
                  <a:lnTo>
                    <a:pt x="252" y="55"/>
                  </a:lnTo>
                  <a:lnTo>
                    <a:pt x="258" y="69"/>
                  </a:lnTo>
                  <a:lnTo>
                    <a:pt x="265" y="82"/>
                  </a:lnTo>
                  <a:lnTo>
                    <a:pt x="276" y="93"/>
                  </a:lnTo>
                  <a:lnTo>
                    <a:pt x="286" y="93"/>
                  </a:lnTo>
                  <a:lnTo>
                    <a:pt x="286" y="82"/>
                  </a:lnTo>
                  <a:lnTo>
                    <a:pt x="293" y="75"/>
                  </a:lnTo>
                  <a:lnTo>
                    <a:pt x="300" y="72"/>
                  </a:lnTo>
                  <a:lnTo>
                    <a:pt x="310" y="72"/>
                  </a:lnTo>
                  <a:lnTo>
                    <a:pt x="320" y="75"/>
                  </a:lnTo>
                  <a:lnTo>
                    <a:pt x="327" y="79"/>
                  </a:lnTo>
                  <a:lnTo>
                    <a:pt x="334" y="89"/>
                  </a:lnTo>
                  <a:lnTo>
                    <a:pt x="341" y="103"/>
                  </a:lnTo>
                  <a:lnTo>
                    <a:pt x="348" y="127"/>
                  </a:lnTo>
                  <a:lnTo>
                    <a:pt x="348" y="148"/>
                  </a:lnTo>
                  <a:lnTo>
                    <a:pt x="352" y="155"/>
                  </a:lnTo>
                  <a:lnTo>
                    <a:pt x="358" y="162"/>
                  </a:lnTo>
                  <a:lnTo>
                    <a:pt x="365" y="168"/>
                  </a:lnTo>
                  <a:lnTo>
                    <a:pt x="376" y="168"/>
                  </a:lnTo>
                  <a:lnTo>
                    <a:pt x="379" y="165"/>
                  </a:lnTo>
                  <a:lnTo>
                    <a:pt x="376" y="179"/>
                  </a:lnTo>
                  <a:lnTo>
                    <a:pt x="379" y="189"/>
                  </a:lnTo>
                  <a:lnTo>
                    <a:pt x="369" y="193"/>
                  </a:lnTo>
                  <a:lnTo>
                    <a:pt x="362" y="199"/>
                  </a:lnTo>
                  <a:lnTo>
                    <a:pt x="358" y="210"/>
                  </a:lnTo>
                  <a:lnTo>
                    <a:pt x="355" y="220"/>
                  </a:lnTo>
                  <a:lnTo>
                    <a:pt x="355" y="244"/>
                  </a:lnTo>
                  <a:lnTo>
                    <a:pt x="355" y="265"/>
                  </a:lnTo>
                  <a:lnTo>
                    <a:pt x="355" y="286"/>
                  </a:lnTo>
                  <a:lnTo>
                    <a:pt x="358" y="306"/>
                  </a:lnTo>
                  <a:lnTo>
                    <a:pt x="365" y="323"/>
                  </a:lnTo>
                  <a:lnTo>
                    <a:pt x="379" y="344"/>
                  </a:lnTo>
                  <a:lnTo>
                    <a:pt x="389" y="351"/>
                  </a:lnTo>
                  <a:lnTo>
                    <a:pt x="396" y="361"/>
                  </a:lnTo>
                  <a:lnTo>
                    <a:pt x="407" y="365"/>
                  </a:lnTo>
                  <a:lnTo>
                    <a:pt x="414" y="365"/>
                  </a:lnTo>
                  <a:lnTo>
                    <a:pt x="431" y="361"/>
                  </a:lnTo>
                  <a:lnTo>
                    <a:pt x="445" y="351"/>
                  </a:lnTo>
                  <a:lnTo>
                    <a:pt x="465" y="355"/>
                  </a:lnTo>
                  <a:lnTo>
                    <a:pt x="482" y="355"/>
                  </a:lnTo>
                  <a:lnTo>
                    <a:pt x="496" y="327"/>
                  </a:lnTo>
                  <a:lnTo>
                    <a:pt x="503" y="296"/>
                  </a:lnTo>
                  <a:lnTo>
                    <a:pt x="517" y="289"/>
                  </a:lnTo>
                  <a:lnTo>
                    <a:pt x="534" y="282"/>
                  </a:lnTo>
                  <a:lnTo>
                    <a:pt x="558" y="282"/>
                  </a:lnTo>
                  <a:lnTo>
                    <a:pt x="576" y="279"/>
                  </a:lnTo>
                  <a:lnTo>
                    <a:pt x="582" y="279"/>
                  </a:lnTo>
                  <a:lnTo>
                    <a:pt x="586" y="279"/>
                  </a:lnTo>
                  <a:lnTo>
                    <a:pt x="589" y="286"/>
                  </a:lnTo>
                  <a:lnTo>
                    <a:pt x="593" y="292"/>
                  </a:lnTo>
                  <a:lnTo>
                    <a:pt x="586" y="299"/>
                  </a:lnTo>
                  <a:lnTo>
                    <a:pt x="576" y="306"/>
                  </a:lnTo>
                  <a:lnTo>
                    <a:pt x="572" y="313"/>
                  </a:lnTo>
                  <a:lnTo>
                    <a:pt x="569" y="323"/>
                  </a:lnTo>
                  <a:lnTo>
                    <a:pt x="565" y="334"/>
                  </a:lnTo>
                  <a:lnTo>
                    <a:pt x="565" y="348"/>
                  </a:lnTo>
                  <a:lnTo>
                    <a:pt x="558" y="361"/>
                  </a:lnTo>
                  <a:lnTo>
                    <a:pt x="551" y="368"/>
                  </a:lnTo>
                  <a:lnTo>
                    <a:pt x="541" y="368"/>
                  </a:lnTo>
                  <a:lnTo>
                    <a:pt x="531" y="368"/>
                  </a:lnTo>
                  <a:lnTo>
                    <a:pt x="524" y="368"/>
                  </a:lnTo>
                  <a:lnTo>
                    <a:pt x="513" y="368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28" name="Freeform 476"/>
            <p:cNvSpPr>
              <a:spLocks/>
            </p:cNvSpPr>
            <p:nvPr/>
          </p:nvSpPr>
          <p:spPr bwMode="auto">
            <a:xfrm>
              <a:off x="3836988" y="5522913"/>
              <a:ext cx="111125" cy="71438"/>
            </a:xfrm>
            <a:custGeom>
              <a:avLst/>
              <a:gdLst>
                <a:gd name="T0" fmla="*/ 2147483647 w 62"/>
                <a:gd name="T1" fmla="*/ 2147483647 h 41"/>
                <a:gd name="T2" fmla="*/ 2147483647 w 62"/>
                <a:gd name="T3" fmla="*/ 2147483647 h 41"/>
                <a:gd name="T4" fmla="*/ 2147483647 w 62"/>
                <a:gd name="T5" fmla="*/ 2147483647 h 41"/>
                <a:gd name="T6" fmla="*/ 2147483647 w 62"/>
                <a:gd name="T7" fmla="*/ 2147483647 h 41"/>
                <a:gd name="T8" fmla="*/ 0 w 62"/>
                <a:gd name="T9" fmla="*/ 2147483647 h 41"/>
                <a:gd name="T10" fmla="*/ 2147483647 w 62"/>
                <a:gd name="T11" fmla="*/ 2147483647 h 41"/>
                <a:gd name="T12" fmla="*/ 2147483647 w 62"/>
                <a:gd name="T13" fmla="*/ 2147483647 h 41"/>
                <a:gd name="T14" fmla="*/ 2147483647 w 62"/>
                <a:gd name="T15" fmla="*/ 2147483647 h 41"/>
                <a:gd name="T16" fmla="*/ 2147483647 w 62"/>
                <a:gd name="T17" fmla="*/ 2147483647 h 41"/>
                <a:gd name="T18" fmla="*/ 2147483647 w 62"/>
                <a:gd name="T19" fmla="*/ 2147483647 h 41"/>
                <a:gd name="T20" fmla="*/ 2147483647 w 62"/>
                <a:gd name="T21" fmla="*/ 2147483647 h 41"/>
                <a:gd name="T22" fmla="*/ 2147483647 w 62"/>
                <a:gd name="T23" fmla="*/ 2147483647 h 41"/>
                <a:gd name="T24" fmla="*/ 2147483647 w 62"/>
                <a:gd name="T25" fmla="*/ 2147483647 h 41"/>
                <a:gd name="T26" fmla="*/ 2147483647 w 62"/>
                <a:gd name="T27" fmla="*/ 2147483647 h 41"/>
                <a:gd name="T28" fmla="*/ 2147483647 w 62"/>
                <a:gd name="T29" fmla="*/ 0 h 41"/>
                <a:gd name="T30" fmla="*/ 2147483647 w 62"/>
                <a:gd name="T31" fmla="*/ 0 h 41"/>
                <a:gd name="T32" fmla="*/ 2147483647 w 62"/>
                <a:gd name="T33" fmla="*/ 2147483647 h 41"/>
                <a:gd name="T34" fmla="*/ 2147483647 w 62"/>
                <a:gd name="T35" fmla="*/ 2147483647 h 41"/>
                <a:gd name="T36" fmla="*/ 2147483647 w 62"/>
                <a:gd name="T37" fmla="*/ 2147483647 h 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2" h="41">
                  <a:moveTo>
                    <a:pt x="58" y="41"/>
                  </a:moveTo>
                  <a:lnTo>
                    <a:pt x="41" y="38"/>
                  </a:lnTo>
                  <a:lnTo>
                    <a:pt x="17" y="41"/>
                  </a:lnTo>
                  <a:lnTo>
                    <a:pt x="7" y="38"/>
                  </a:lnTo>
                  <a:lnTo>
                    <a:pt x="0" y="35"/>
                  </a:lnTo>
                  <a:lnTo>
                    <a:pt x="3" y="31"/>
                  </a:lnTo>
                  <a:lnTo>
                    <a:pt x="7" y="28"/>
                  </a:lnTo>
                  <a:lnTo>
                    <a:pt x="17" y="28"/>
                  </a:lnTo>
                  <a:lnTo>
                    <a:pt x="24" y="28"/>
                  </a:lnTo>
                  <a:lnTo>
                    <a:pt x="31" y="28"/>
                  </a:lnTo>
                  <a:lnTo>
                    <a:pt x="38" y="28"/>
                  </a:lnTo>
                  <a:lnTo>
                    <a:pt x="38" y="17"/>
                  </a:lnTo>
                  <a:lnTo>
                    <a:pt x="38" y="7"/>
                  </a:lnTo>
                  <a:lnTo>
                    <a:pt x="27" y="7"/>
                  </a:lnTo>
                  <a:lnTo>
                    <a:pt x="17" y="0"/>
                  </a:lnTo>
                  <a:lnTo>
                    <a:pt x="58" y="0"/>
                  </a:lnTo>
                  <a:lnTo>
                    <a:pt x="62" y="21"/>
                  </a:lnTo>
                  <a:lnTo>
                    <a:pt x="58" y="31"/>
                  </a:lnTo>
                  <a:lnTo>
                    <a:pt x="58" y="41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29" name="Freeform 477"/>
            <p:cNvSpPr>
              <a:spLocks/>
            </p:cNvSpPr>
            <p:nvPr/>
          </p:nvSpPr>
          <p:spPr bwMode="auto">
            <a:xfrm>
              <a:off x="3836988" y="5522913"/>
              <a:ext cx="111125" cy="71438"/>
            </a:xfrm>
            <a:custGeom>
              <a:avLst/>
              <a:gdLst>
                <a:gd name="T0" fmla="*/ 2147483647 w 62"/>
                <a:gd name="T1" fmla="*/ 2147483647 h 41"/>
                <a:gd name="T2" fmla="*/ 2147483647 w 62"/>
                <a:gd name="T3" fmla="*/ 2147483647 h 41"/>
                <a:gd name="T4" fmla="*/ 2147483647 w 62"/>
                <a:gd name="T5" fmla="*/ 2147483647 h 41"/>
                <a:gd name="T6" fmla="*/ 2147483647 w 62"/>
                <a:gd name="T7" fmla="*/ 2147483647 h 41"/>
                <a:gd name="T8" fmla="*/ 0 w 62"/>
                <a:gd name="T9" fmla="*/ 2147483647 h 41"/>
                <a:gd name="T10" fmla="*/ 2147483647 w 62"/>
                <a:gd name="T11" fmla="*/ 2147483647 h 41"/>
                <a:gd name="T12" fmla="*/ 2147483647 w 62"/>
                <a:gd name="T13" fmla="*/ 2147483647 h 41"/>
                <a:gd name="T14" fmla="*/ 2147483647 w 62"/>
                <a:gd name="T15" fmla="*/ 2147483647 h 41"/>
                <a:gd name="T16" fmla="*/ 2147483647 w 62"/>
                <a:gd name="T17" fmla="*/ 2147483647 h 41"/>
                <a:gd name="T18" fmla="*/ 2147483647 w 62"/>
                <a:gd name="T19" fmla="*/ 2147483647 h 41"/>
                <a:gd name="T20" fmla="*/ 2147483647 w 62"/>
                <a:gd name="T21" fmla="*/ 2147483647 h 41"/>
                <a:gd name="T22" fmla="*/ 2147483647 w 62"/>
                <a:gd name="T23" fmla="*/ 2147483647 h 41"/>
                <a:gd name="T24" fmla="*/ 2147483647 w 62"/>
                <a:gd name="T25" fmla="*/ 2147483647 h 41"/>
                <a:gd name="T26" fmla="*/ 2147483647 w 62"/>
                <a:gd name="T27" fmla="*/ 2147483647 h 41"/>
                <a:gd name="T28" fmla="*/ 2147483647 w 62"/>
                <a:gd name="T29" fmla="*/ 0 h 41"/>
                <a:gd name="T30" fmla="*/ 2147483647 w 62"/>
                <a:gd name="T31" fmla="*/ 0 h 41"/>
                <a:gd name="T32" fmla="*/ 2147483647 w 62"/>
                <a:gd name="T33" fmla="*/ 0 h 41"/>
                <a:gd name="T34" fmla="*/ 2147483647 w 62"/>
                <a:gd name="T35" fmla="*/ 0 h 41"/>
                <a:gd name="T36" fmla="*/ 2147483647 w 62"/>
                <a:gd name="T37" fmla="*/ 2147483647 h 41"/>
                <a:gd name="T38" fmla="*/ 2147483647 w 62"/>
                <a:gd name="T39" fmla="*/ 2147483647 h 41"/>
                <a:gd name="T40" fmla="*/ 2147483647 w 62"/>
                <a:gd name="T41" fmla="*/ 2147483647 h 41"/>
                <a:gd name="T42" fmla="*/ 2147483647 w 62"/>
                <a:gd name="T43" fmla="*/ 2147483647 h 41"/>
                <a:gd name="T44" fmla="*/ 2147483647 w 62"/>
                <a:gd name="T45" fmla="*/ 2147483647 h 41"/>
                <a:gd name="T46" fmla="*/ 2147483647 w 62"/>
                <a:gd name="T47" fmla="*/ 2147483647 h 4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2" h="41">
                  <a:moveTo>
                    <a:pt x="58" y="41"/>
                  </a:moveTo>
                  <a:lnTo>
                    <a:pt x="41" y="38"/>
                  </a:lnTo>
                  <a:lnTo>
                    <a:pt x="17" y="41"/>
                  </a:lnTo>
                  <a:lnTo>
                    <a:pt x="7" y="38"/>
                  </a:lnTo>
                  <a:lnTo>
                    <a:pt x="0" y="35"/>
                  </a:lnTo>
                  <a:lnTo>
                    <a:pt x="3" y="31"/>
                  </a:lnTo>
                  <a:lnTo>
                    <a:pt x="7" y="28"/>
                  </a:lnTo>
                  <a:lnTo>
                    <a:pt x="17" y="28"/>
                  </a:lnTo>
                  <a:lnTo>
                    <a:pt x="24" y="28"/>
                  </a:lnTo>
                  <a:lnTo>
                    <a:pt x="31" y="28"/>
                  </a:lnTo>
                  <a:lnTo>
                    <a:pt x="38" y="28"/>
                  </a:lnTo>
                  <a:lnTo>
                    <a:pt x="38" y="17"/>
                  </a:lnTo>
                  <a:lnTo>
                    <a:pt x="38" y="7"/>
                  </a:lnTo>
                  <a:lnTo>
                    <a:pt x="27" y="7"/>
                  </a:lnTo>
                  <a:lnTo>
                    <a:pt x="17" y="0"/>
                  </a:lnTo>
                  <a:lnTo>
                    <a:pt x="58" y="0"/>
                  </a:lnTo>
                  <a:lnTo>
                    <a:pt x="62" y="21"/>
                  </a:lnTo>
                  <a:lnTo>
                    <a:pt x="58" y="31"/>
                  </a:lnTo>
                  <a:lnTo>
                    <a:pt x="58" y="41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30" name="Freeform 478"/>
            <p:cNvSpPr>
              <a:spLocks/>
            </p:cNvSpPr>
            <p:nvPr/>
          </p:nvSpPr>
          <p:spPr bwMode="auto">
            <a:xfrm>
              <a:off x="3681413" y="5572125"/>
              <a:ext cx="79375" cy="42863"/>
            </a:xfrm>
            <a:custGeom>
              <a:avLst/>
              <a:gdLst>
                <a:gd name="T0" fmla="*/ 0 w 44"/>
                <a:gd name="T1" fmla="*/ 2147483647 h 24"/>
                <a:gd name="T2" fmla="*/ 2147483647 w 44"/>
                <a:gd name="T3" fmla="*/ 2147483647 h 24"/>
                <a:gd name="T4" fmla="*/ 2147483647 w 44"/>
                <a:gd name="T5" fmla="*/ 2147483647 h 24"/>
                <a:gd name="T6" fmla="*/ 2147483647 w 44"/>
                <a:gd name="T7" fmla="*/ 2147483647 h 24"/>
                <a:gd name="T8" fmla="*/ 2147483647 w 44"/>
                <a:gd name="T9" fmla="*/ 2147483647 h 24"/>
                <a:gd name="T10" fmla="*/ 2147483647 w 44"/>
                <a:gd name="T11" fmla="*/ 2147483647 h 24"/>
                <a:gd name="T12" fmla="*/ 2147483647 w 44"/>
                <a:gd name="T13" fmla="*/ 2147483647 h 24"/>
                <a:gd name="T14" fmla="*/ 2147483647 w 44"/>
                <a:gd name="T15" fmla="*/ 0 h 24"/>
                <a:gd name="T16" fmla="*/ 2147483647 w 44"/>
                <a:gd name="T17" fmla="*/ 2147483647 h 24"/>
                <a:gd name="T18" fmla="*/ 0 w 44"/>
                <a:gd name="T19" fmla="*/ 2147483647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24">
                  <a:moveTo>
                    <a:pt x="0" y="7"/>
                  </a:moveTo>
                  <a:lnTo>
                    <a:pt x="6" y="17"/>
                  </a:lnTo>
                  <a:lnTo>
                    <a:pt x="17" y="20"/>
                  </a:lnTo>
                  <a:lnTo>
                    <a:pt x="31" y="20"/>
                  </a:lnTo>
                  <a:lnTo>
                    <a:pt x="44" y="24"/>
                  </a:lnTo>
                  <a:lnTo>
                    <a:pt x="44" y="13"/>
                  </a:lnTo>
                  <a:lnTo>
                    <a:pt x="34" y="7"/>
                  </a:lnTo>
                  <a:lnTo>
                    <a:pt x="24" y="0"/>
                  </a:lnTo>
                  <a:lnTo>
                    <a:pt x="13" y="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31" name="Freeform 479"/>
            <p:cNvSpPr>
              <a:spLocks/>
            </p:cNvSpPr>
            <p:nvPr/>
          </p:nvSpPr>
          <p:spPr bwMode="auto">
            <a:xfrm>
              <a:off x="3681413" y="5572125"/>
              <a:ext cx="79375" cy="42863"/>
            </a:xfrm>
            <a:custGeom>
              <a:avLst/>
              <a:gdLst>
                <a:gd name="T0" fmla="*/ 0 w 44"/>
                <a:gd name="T1" fmla="*/ 2147483647 h 24"/>
                <a:gd name="T2" fmla="*/ 2147483647 w 44"/>
                <a:gd name="T3" fmla="*/ 2147483647 h 24"/>
                <a:gd name="T4" fmla="*/ 2147483647 w 44"/>
                <a:gd name="T5" fmla="*/ 2147483647 h 24"/>
                <a:gd name="T6" fmla="*/ 2147483647 w 44"/>
                <a:gd name="T7" fmla="*/ 2147483647 h 24"/>
                <a:gd name="T8" fmla="*/ 2147483647 w 44"/>
                <a:gd name="T9" fmla="*/ 2147483647 h 24"/>
                <a:gd name="T10" fmla="*/ 2147483647 w 44"/>
                <a:gd name="T11" fmla="*/ 2147483647 h 24"/>
                <a:gd name="T12" fmla="*/ 2147483647 w 44"/>
                <a:gd name="T13" fmla="*/ 2147483647 h 24"/>
                <a:gd name="T14" fmla="*/ 2147483647 w 44"/>
                <a:gd name="T15" fmla="*/ 2147483647 h 24"/>
                <a:gd name="T16" fmla="*/ 2147483647 w 44"/>
                <a:gd name="T17" fmla="*/ 2147483647 h 24"/>
                <a:gd name="T18" fmla="*/ 2147483647 w 44"/>
                <a:gd name="T19" fmla="*/ 0 h 24"/>
                <a:gd name="T20" fmla="*/ 2147483647 w 44"/>
                <a:gd name="T21" fmla="*/ 2147483647 h 24"/>
                <a:gd name="T22" fmla="*/ 0 w 44"/>
                <a:gd name="T23" fmla="*/ 2147483647 h 24"/>
                <a:gd name="T24" fmla="*/ 0 w 44"/>
                <a:gd name="T25" fmla="*/ 2147483647 h 24"/>
                <a:gd name="T26" fmla="*/ 0 w 44"/>
                <a:gd name="T27" fmla="*/ 2147483647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24">
                  <a:moveTo>
                    <a:pt x="0" y="7"/>
                  </a:moveTo>
                  <a:lnTo>
                    <a:pt x="6" y="17"/>
                  </a:lnTo>
                  <a:lnTo>
                    <a:pt x="17" y="20"/>
                  </a:lnTo>
                  <a:lnTo>
                    <a:pt x="31" y="20"/>
                  </a:lnTo>
                  <a:lnTo>
                    <a:pt x="44" y="24"/>
                  </a:lnTo>
                  <a:lnTo>
                    <a:pt x="44" y="13"/>
                  </a:lnTo>
                  <a:lnTo>
                    <a:pt x="34" y="7"/>
                  </a:lnTo>
                  <a:lnTo>
                    <a:pt x="24" y="0"/>
                  </a:lnTo>
                  <a:lnTo>
                    <a:pt x="13" y="3"/>
                  </a:lnTo>
                  <a:lnTo>
                    <a:pt x="0" y="7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32" name="Freeform 480"/>
            <p:cNvSpPr>
              <a:spLocks/>
            </p:cNvSpPr>
            <p:nvPr/>
          </p:nvSpPr>
          <p:spPr bwMode="auto">
            <a:xfrm>
              <a:off x="3459163" y="5378450"/>
              <a:ext cx="390525" cy="149225"/>
            </a:xfrm>
            <a:custGeom>
              <a:avLst/>
              <a:gdLst>
                <a:gd name="T0" fmla="*/ 2147483647 w 217"/>
                <a:gd name="T1" fmla="*/ 0 h 86"/>
                <a:gd name="T2" fmla="*/ 2147483647 w 217"/>
                <a:gd name="T3" fmla="*/ 2147483647 h 86"/>
                <a:gd name="T4" fmla="*/ 2147483647 w 217"/>
                <a:gd name="T5" fmla="*/ 2147483647 h 86"/>
                <a:gd name="T6" fmla="*/ 0 w 217"/>
                <a:gd name="T7" fmla="*/ 2147483647 h 86"/>
                <a:gd name="T8" fmla="*/ 0 w 217"/>
                <a:gd name="T9" fmla="*/ 2147483647 h 86"/>
                <a:gd name="T10" fmla="*/ 2147483647 w 217"/>
                <a:gd name="T11" fmla="*/ 2147483647 h 86"/>
                <a:gd name="T12" fmla="*/ 2147483647 w 217"/>
                <a:gd name="T13" fmla="*/ 2147483647 h 86"/>
                <a:gd name="T14" fmla="*/ 2147483647 w 217"/>
                <a:gd name="T15" fmla="*/ 2147483647 h 86"/>
                <a:gd name="T16" fmla="*/ 2147483647 w 217"/>
                <a:gd name="T17" fmla="*/ 2147483647 h 86"/>
                <a:gd name="T18" fmla="*/ 2147483647 w 217"/>
                <a:gd name="T19" fmla="*/ 2147483647 h 86"/>
                <a:gd name="T20" fmla="*/ 2147483647 w 217"/>
                <a:gd name="T21" fmla="*/ 2147483647 h 86"/>
                <a:gd name="T22" fmla="*/ 2147483647 w 217"/>
                <a:gd name="T23" fmla="*/ 2147483647 h 86"/>
                <a:gd name="T24" fmla="*/ 2147483647 w 217"/>
                <a:gd name="T25" fmla="*/ 2147483647 h 86"/>
                <a:gd name="T26" fmla="*/ 2147483647 w 217"/>
                <a:gd name="T27" fmla="*/ 2147483647 h 86"/>
                <a:gd name="T28" fmla="*/ 2147483647 w 217"/>
                <a:gd name="T29" fmla="*/ 2147483647 h 86"/>
                <a:gd name="T30" fmla="*/ 2147483647 w 217"/>
                <a:gd name="T31" fmla="*/ 2147483647 h 86"/>
                <a:gd name="T32" fmla="*/ 2147483647 w 217"/>
                <a:gd name="T33" fmla="*/ 2147483647 h 86"/>
                <a:gd name="T34" fmla="*/ 2147483647 w 217"/>
                <a:gd name="T35" fmla="*/ 2147483647 h 86"/>
                <a:gd name="T36" fmla="*/ 2147483647 w 217"/>
                <a:gd name="T37" fmla="*/ 2147483647 h 86"/>
                <a:gd name="T38" fmla="*/ 2147483647 w 217"/>
                <a:gd name="T39" fmla="*/ 2147483647 h 86"/>
                <a:gd name="T40" fmla="*/ 2147483647 w 217"/>
                <a:gd name="T41" fmla="*/ 2147483647 h 86"/>
                <a:gd name="T42" fmla="*/ 2147483647 w 217"/>
                <a:gd name="T43" fmla="*/ 2147483647 h 86"/>
                <a:gd name="T44" fmla="*/ 2147483647 w 217"/>
                <a:gd name="T45" fmla="*/ 2147483647 h 86"/>
                <a:gd name="T46" fmla="*/ 2147483647 w 217"/>
                <a:gd name="T47" fmla="*/ 2147483647 h 86"/>
                <a:gd name="T48" fmla="*/ 2147483647 w 217"/>
                <a:gd name="T49" fmla="*/ 2147483647 h 86"/>
                <a:gd name="T50" fmla="*/ 2147483647 w 217"/>
                <a:gd name="T51" fmla="*/ 2147483647 h 86"/>
                <a:gd name="T52" fmla="*/ 2147483647 w 217"/>
                <a:gd name="T53" fmla="*/ 2147483647 h 86"/>
                <a:gd name="T54" fmla="*/ 2147483647 w 217"/>
                <a:gd name="T55" fmla="*/ 2147483647 h 86"/>
                <a:gd name="T56" fmla="*/ 2147483647 w 217"/>
                <a:gd name="T57" fmla="*/ 2147483647 h 86"/>
                <a:gd name="T58" fmla="*/ 2147483647 w 217"/>
                <a:gd name="T59" fmla="*/ 2147483647 h 86"/>
                <a:gd name="T60" fmla="*/ 2147483647 w 217"/>
                <a:gd name="T61" fmla="*/ 2147483647 h 86"/>
                <a:gd name="T62" fmla="*/ 2147483647 w 217"/>
                <a:gd name="T63" fmla="*/ 2147483647 h 86"/>
                <a:gd name="T64" fmla="*/ 2147483647 w 217"/>
                <a:gd name="T65" fmla="*/ 2147483647 h 86"/>
                <a:gd name="T66" fmla="*/ 2147483647 w 217"/>
                <a:gd name="T67" fmla="*/ 2147483647 h 86"/>
                <a:gd name="T68" fmla="*/ 2147483647 w 217"/>
                <a:gd name="T69" fmla="*/ 2147483647 h 86"/>
                <a:gd name="T70" fmla="*/ 2147483647 w 217"/>
                <a:gd name="T71" fmla="*/ 2147483647 h 86"/>
                <a:gd name="T72" fmla="*/ 2147483647 w 217"/>
                <a:gd name="T73" fmla="*/ 2147483647 h 86"/>
                <a:gd name="T74" fmla="*/ 2147483647 w 217"/>
                <a:gd name="T75" fmla="*/ 0 h 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17" h="86">
                  <a:moveTo>
                    <a:pt x="51" y="0"/>
                  </a:moveTo>
                  <a:lnTo>
                    <a:pt x="27" y="4"/>
                  </a:lnTo>
                  <a:lnTo>
                    <a:pt x="10" y="14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20" y="28"/>
                  </a:lnTo>
                  <a:lnTo>
                    <a:pt x="44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68" y="24"/>
                  </a:lnTo>
                  <a:lnTo>
                    <a:pt x="75" y="24"/>
                  </a:lnTo>
                  <a:lnTo>
                    <a:pt x="86" y="28"/>
                  </a:lnTo>
                  <a:lnTo>
                    <a:pt x="113" y="42"/>
                  </a:lnTo>
                  <a:lnTo>
                    <a:pt x="141" y="52"/>
                  </a:lnTo>
                  <a:lnTo>
                    <a:pt x="144" y="59"/>
                  </a:lnTo>
                  <a:lnTo>
                    <a:pt x="151" y="66"/>
                  </a:lnTo>
                  <a:lnTo>
                    <a:pt x="158" y="66"/>
                  </a:lnTo>
                  <a:lnTo>
                    <a:pt x="162" y="69"/>
                  </a:lnTo>
                  <a:lnTo>
                    <a:pt x="158" y="73"/>
                  </a:lnTo>
                  <a:lnTo>
                    <a:pt x="151" y="80"/>
                  </a:lnTo>
                  <a:lnTo>
                    <a:pt x="162" y="86"/>
                  </a:lnTo>
                  <a:lnTo>
                    <a:pt x="175" y="86"/>
                  </a:lnTo>
                  <a:lnTo>
                    <a:pt x="210" y="80"/>
                  </a:lnTo>
                  <a:lnTo>
                    <a:pt x="213" y="76"/>
                  </a:lnTo>
                  <a:lnTo>
                    <a:pt x="217" y="73"/>
                  </a:lnTo>
                  <a:lnTo>
                    <a:pt x="217" y="69"/>
                  </a:lnTo>
                  <a:lnTo>
                    <a:pt x="217" y="66"/>
                  </a:lnTo>
                  <a:lnTo>
                    <a:pt x="196" y="59"/>
                  </a:lnTo>
                  <a:lnTo>
                    <a:pt x="175" y="49"/>
                  </a:lnTo>
                  <a:lnTo>
                    <a:pt x="155" y="35"/>
                  </a:lnTo>
                  <a:lnTo>
                    <a:pt x="137" y="24"/>
                  </a:lnTo>
                  <a:lnTo>
                    <a:pt x="127" y="21"/>
                  </a:lnTo>
                  <a:lnTo>
                    <a:pt x="120" y="21"/>
                  </a:lnTo>
                  <a:lnTo>
                    <a:pt x="117" y="21"/>
                  </a:lnTo>
                  <a:lnTo>
                    <a:pt x="113" y="21"/>
                  </a:lnTo>
                  <a:lnTo>
                    <a:pt x="110" y="18"/>
                  </a:lnTo>
                  <a:lnTo>
                    <a:pt x="110" y="1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33" name="Freeform 481"/>
            <p:cNvSpPr>
              <a:spLocks/>
            </p:cNvSpPr>
            <p:nvPr/>
          </p:nvSpPr>
          <p:spPr bwMode="auto">
            <a:xfrm>
              <a:off x="3459163" y="5378450"/>
              <a:ext cx="390525" cy="149225"/>
            </a:xfrm>
            <a:custGeom>
              <a:avLst/>
              <a:gdLst>
                <a:gd name="T0" fmla="*/ 2147483647 w 217"/>
                <a:gd name="T1" fmla="*/ 0 h 86"/>
                <a:gd name="T2" fmla="*/ 2147483647 w 217"/>
                <a:gd name="T3" fmla="*/ 2147483647 h 86"/>
                <a:gd name="T4" fmla="*/ 2147483647 w 217"/>
                <a:gd name="T5" fmla="*/ 2147483647 h 86"/>
                <a:gd name="T6" fmla="*/ 0 w 217"/>
                <a:gd name="T7" fmla="*/ 2147483647 h 86"/>
                <a:gd name="T8" fmla="*/ 0 w 217"/>
                <a:gd name="T9" fmla="*/ 2147483647 h 86"/>
                <a:gd name="T10" fmla="*/ 2147483647 w 217"/>
                <a:gd name="T11" fmla="*/ 2147483647 h 86"/>
                <a:gd name="T12" fmla="*/ 2147483647 w 217"/>
                <a:gd name="T13" fmla="*/ 2147483647 h 86"/>
                <a:gd name="T14" fmla="*/ 2147483647 w 217"/>
                <a:gd name="T15" fmla="*/ 2147483647 h 86"/>
                <a:gd name="T16" fmla="*/ 2147483647 w 217"/>
                <a:gd name="T17" fmla="*/ 2147483647 h 86"/>
                <a:gd name="T18" fmla="*/ 2147483647 w 217"/>
                <a:gd name="T19" fmla="*/ 2147483647 h 86"/>
                <a:gd name="T20" fmla="*/ 2147483647 w 217"/>
                <a:gd name="T21" fmla="*/ 2147483647 h 86"/>
                <a:gd name="T22" fmla="*/ 2147483647 w 217"/>
                <a:gd name="T23" fmla="*/ 2147483647 h 86"/>
                <a:gd name="T24" fmla="*/ 2147483647 w 217"/>
                <a:gd name="T25" fmla="*/ 2147483647 h 86"/>
                <a:gd name="T26" fmla="*/ 2147483647 w 217"/>
                <a:gd name="T27" fmla="*/ 2147483647 h 86"/>
                <a:gd name="T28" fmla="*/ 2147483647 w 217"/>
                <a:gd name="T29" fmla="*/ 2147483647 h 86"/>
                <a:gd name="T30" fmla="*/ 2147483647 w 217"/>
                <a:gd name="T31" fmla="*/ 2147483647 h 86"/>
                <a:gd name="T32" fmla="*/ 2147483647 w 217"/>
                <a:gd name="T33" fmla="*/ 2147483647 h 86"/>
                <a:gd name="T34" fmla="*/ 2147483647 w 217"/>
                <a:gd name="T35" fmla="*/ 2147483647 h 86"/>
                <a:gd name="T36" fmla="*/ 2147483647 w 217"/>
                <a:gd name="T37" fmla="*/ 2147483647 h 86"/>
                <a:gd name="T38" fmla="*/ 2147483647 w 217"/>
                <a:gd name="T39" fmla="*/ 2147483647 h 86"/>
                <a:gd name="T40" fmla="*/ 2147483647 w 217"/>
                <a:gd name="T41" fmla="*/ 2147483647 h 86"/>
                <a:gd name="T42" fmla="*/ 2147483647 w 217"/>
                <a:gd name="T43" fmla="*/ 2147483647 h 86"/>
                <a:gd name="T44" fmla="*/ 2147483647 w 217"/>
                <a:gd name="T45" fmla="*/ 2147483647 h 86"/>
                <a:gd name="T46" fmla="*/ 2147483647 w 217"/>
                <a:gd name="T47" fmla="*/ 2147483647 h 86"/>
                <a:gd name="T48" fmla="*/ 2147483647 w 217"/>
                <a:gd name="T49" fmla="*/ 2147483647 h 86"/>
                <a:gd name="T50" fmla="*/ 2147483647 w 217"/>
                <a:gd name="T51" fmla="*/ 2147483647 h 86"/>
                <a:gd name="T52" fmla="*/ 2147483647 w 217"/>
                <a:gd name="T53" fmla="*/ 2147483647 h 86"/>
                <a:gd name="T54" fmla="*/ 2147483647 w 217"/>
                <a:gd name="T55" fmla="*/ 2147483647 h 86"/>
                <a:gd name="T56" fmla="*/ 2147483647 w 217"/>
                <a:gd name="T57" fmla="*/ 2147483647 h 86"/>
                <a:gd name="T58" fmla="*/ 2147483647 w 217"/>
                <a:gd name="T59" fmla="*/ 2147483647 h 86"/>
                <a:gd name="T60" fmla="*/ 2147483647 w 217"/>
                <a:gd name="T61" fmla="*/ 2147483647 h 86"/>
                <a:gd name="T62" fmla="*/ 2147483647 w 217"/>
                <a:gd name="T63" fmla="*/ 2147483647 h 86"/>
                <a:gd name="T64" fmla="*/ 2147483647 w 217"/>
                <a:gd name="T65" fmla="*/ 2147483647 h 86"/>
                <a:gd name="T66" fmla="*/ 2147483647 w 217"/>
                <a:gd name="T67" fmla="*/ 2147483647 h 86"/>
                <a:gd name="T68" fmla="*/ 2147483647 w 217"/>
                <a:gd name="T69" fmla="*/ 2147483647 h 86"/>
                <a:gd name="T70" fmla="*/ 2147483647 w 217"/>
                <a:gd name="T71" fmla="*/ 2147483647 h 86"/>
                <a:gd name="T72" fmla="*/ 2147483647 w 217"/>
                <a:gd name="T73" fmla="*/ 2147483647 h 86"/>
                <a:gd name="T74" fmla="*/ 2147483647 w 217"/>
                <a:gd name="T75" fmla="*/ 2147483647 h 86"/>
                <a:gd name="T76" fmla="*/ 2147483647 w 217"/>
                <a:gd name="T77" fmla="*/ 2147483647 h 86"/>
                <a:gd name="T78" fmla="*/ 2147483647 w 217"/>
                <a:gd name="T79" fmla="*/ 2147483647 h 86"/>
                <a:gd name="T80" fmla="*/ 2147483647 w 217"/>
                <a:gd name="T81" fmla="*/ 2147483647 h 86"/>
                <a:gd name="T82" fmla="*/ 2147483647 w 217"/>
                <a:gd name="T83" fmla="*/ 2147483647 h 86"/>
                <a:gd name="T84" fmla="*/ 2147483647 w 217"/>
                <a:gd name="T85" fmla="*/ 0 h 86"/>
                <a:gd name="T86" fmla="*/ 2147483647 w 217"/>
                <a:gd name="T87" fmla="*/ 0 h 8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17" h="86">
                  <a:moveTo>
                    <a:pt x="51" y="0"/>
                  </a:moveTo>
                  <a:lnTo>
                    <a:pt x="27" y="4"/>
                  </a:lnTo>
                  <a:lnTo>
                    <a:pt x="10" y="14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20" y="28"/>
                  </a:lnTo>
                  <a:lnTo>
                    <a:pt x="44" y="18"/>
                  </a:lnTo>
                  <a:lnTo>
                    <a:pt x="65" y="18"/>
                  </a:lnTo>
                  <a:lnTo>
                    <a:pt x="65" y="24"/>
                  </a:lnTo>
                  <a:lnTo>
                    <a:pt x="68" y="24"/>
                  </a:lnTo>
                  <a:lnTo>
                    <a:pt x="75" y="24"/>
                  </a:lnTo>
                  <a:lnTo>
                    <a:pt x="86" y="28"/>
                  </a:lnTo>
                  <a:lnTo>
                    <a:pt x="113" y="42"/>
                  </a:lnTo>
                  <a:lnTo>
                    <a:pt x="141" y="52"/>
                  </a:lnTo>
                  <a:lnTo>
                    <a:pt x="144" y="59"/>
                  </a:lnTo>
                  <a:lnTo>
                    <a:pt x="151" y="66"/>
                  </a:lnTo>
                  <a:lnTo>
                    <a:pt x="158" y="66"/>
                  </a:lnTo>
                  <a:lnTo>
                    <a:pt x="162" y="69"/>
                  </a:lnTo>
                  <a:lnTo>
                    <a:pt x="158" y="73"/>
                  </a:lnTo>
                  <a:lnTo>
                    <a:pt x="151" y="80"/>
                  </a:lnTo>
                  <a:lnTo>
                    <a:pt x="162" y="86"/>
                  </a:lnTo>
                  <a:lnTo>
                    <a:pt x="175" y="86"/>
                  </a:lnTo>
                  <a:lnTo>
                    <a:pt x="210" y="80"/>
                  </a:lnTo>
                  <a:lnTo>
                    <a:pt x="213" y="76"/>
                  </a:lnTo>
                  <a:lnTo>
                    <a:pt x="217" y="73"/>
                  </a:lnTo>
                  <a:lnTo>
                    <a:pt x="217" y="69"/>
                  </a:lnTo>
                  <a:lnTo>
                    <a:pt x="217" y="66"/>
                  </a:lnTo>
                  <a:lnTo>
                    <a:pt x="196" y="59"/>
                  </a:lnTo>
                  <a:lnTo>
                    <a:pt x="175" y="49"/>
                  </a:lnTo>
                  <a:lnTo>
                    <a:pt x="155" y="35"/>
                  </a:lnTo>
                  <a:lnTo>
                    <a:pt x="137" y="24"/>
                  </a:lnTo>
                  <a:lnTo>
                    <a:pt x="127" y="21"/>
                  </a:lnTo>
                  <a:lnTo>
                    <a:pt x="120" y="21"/>
                  </a:lnTo>
                  <a:lnTo>
                    <a:pt x="117" y="21"/>
                  </a:lnTo>
                  <a:lnTo>
                    <a:pt x="113" y="21"/>
                  </a:lnTo>
                  <a:lnTo>
                    <a:pt x="110" y="18"/>
                  </a:lnTo>
                  <a:lnTo>
                    <a:pt x="110" y="11"/>
                  </a:lnTo>
                  <a:lnTo>
                    <a:pt x="51" y="0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34" name="Freeform 482"/>
            <p:cNvSpPr>
              <a:spLocks/>
            </p:cNvSpPr>
            <p:nvPr/>
          </p:nvSpPr>
          <p:spPr bwMode="auto">
            <a:xfrm>
              <a:off x="3941763" y="5522913"/>
              <a:ext cx="142875" cy="96838"/>
            </a:xfrm>
            <a:custGeom>
              <a:avLst/>
              <a:gdLst>
                <a:gd name="T0" fmla="*/ 2147483647 w 80"/>
                <a:gd name="T1" fmla="*/ 2147483647 h 55"/>
                <a:gd name="T2" fmla="*/ 2147483647 w 80"/>
                <a:gd name="T3" fmla="*/ 2147483647 h 55"/>
                <a:gd name="T4" fmla="*/ 2147483647 w 80"/>
                <a:gd name="T5" fmla="*/ 2147483647 h 55"/>
                <a:gd name="T6" fmla="*/ 2147483647 w 80"/>
                <a:gd name="T7" fmla="*/ 2147483647 h 55"/>
                <a:gd name="T8" fmla="*/ 2147483647 w 80"/>
                <a:gd name="T9" fmla="*/ 0 h 55"/>
                <a:gd name="T10" fmla="*/ 0 w 80"/>
                <a:gd name="T11" fmla="*/ 0 h 55"/>
                <a:gd name="T12" fmla="*/ 2147483647 w 80"/>
                <a:gd name="T13" fmla="*/ 2147483647 h 55"/>
                <a:gd name="T14" fmla="*/ 0 w 80"/>
                <a:gd name="T15" fmla="*/ 2147483647 h 55"/>
                <a:gd name="T16" fmla="*/ 0 w 80"/>
                <a:gd name="T17" fmla="*/ 2147483647 h 55"/>
                <a:gd name="T18" fmla="*/ 2147483647 w 80"/>
                <a:gd name="T19" fmla="*/ 2147483647 h 55"/>
                <a:gd name="T20" fmla="*/ 2147483647 w 80"/>
                <a:gd name="T21" fmla="*/ 2147483647 h 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" h="55">
                  <a:moveTo>
                    <a:pt x="14" y="55"/>
                  </a:moveTo>
                  <a:lnTo>
                    <a:pt x="49" y="38"/>
                  </a:lnTo>
                  <a:lnTo>
                    <a:pt x="80" y="28"/>
                  </a:lnTo>
                  <a:lnTo>
                    <a:pt x="49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4" y="21"/>
                  </a:lnTo>
                  <a:lnTo>
                    <a:pt x="0" y="31"/>
                  </a:lnTo>
                  <a:lnTo>
                    <a:pt x="0" y="45"/>
                  </a:lnTo>
                  <a:lnTo>
                    <a:pt x="4" y="45"/>
                  </a:lnTo>
                  <a:lnTo>
                    <a:pt x="14" y="55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35" name="Freeform 483"/>
            <p:cNvSpPr>
              <a:spLocks/>
            </p:cNvSpPr>
            <p:nvPr/>
          </p:nvSpPr>
          <p:spPr bwMode="auto">
            <a:xfrm>
              <a:off x="3941763" y="5522913"/>
              <a:ext cx="142875" cy="96838"/>
            </a:xfrm>
            <a:custGeom>
              <a:avLst/>
              <a:gdLst>
                <a:gd name="T0" fmla="*/ 2147483647 w 80"/>
                <a:gd name="T1" fmla="*/ 2147483647 h 55"/>
                <a:gd name="T2" fmla="*/ 2147483647 w 80"/>
                <a:gd name="T3" fmla="*/ 2147483647 h 55"/>
                <a:gd name="T4" fmla="*/ 2147483647 w 80"/>
                <a:gd name="T5" fmla="*/ 2147483647 h 55"/>
                <a:gd name="T6" fmla="*/ 2147483647 w 80"/>
                <a:gd name="T7" fmla="*/ 2147483647 h 55"/>
                <a:gd name="T8" fmla="*/ 2147483647 w 80"/>
                <a:gd name="T9" fmla="*/ 0 h 55"/>
                <a:gd name="T10" fmla="*/ 2147483647 w 80"/>
                <a:gd name="T11" fmla="*/ 0 h 55"/>
                <a:gd name="T12" fmla="*/ 0 w 80"/>
                <a:gd name="T13" fmla="*/ 0 h 55"/>
                <a:gd name="T14" fmla="*/ 0 w 80"/>
                <a:gd name="T15" fmla="*/ 0 h 55"/>
                <a:gd name="T16" fmla="*/ 2147483647 w 80"/>
                <a:gd name="T17" fmla="*/ 2147483647 h 55"/>
                <a:gd name="T18" fmla="*/ 0 w 80"/>
                <a:gd name="T19" fmla="*/ 2147483647 h 55"/>
                <a:gd name="T20" fmla="*/ 0 w 80"/>
                <a:gd name="T21" fmla="*/ 2147483647 h 55"/>
                <a:gd name="T22" fmla="*/ 0 w 80"/>
                <a:gd name="T23" fmla="*/ 2147483647 h 55"/>
                <a:gd name="T24" fmla="*/ 0 w 80"/>
                <a:gd name="T25" fmla="*/ 2147483647 h 55"/>
                <a:gd name="T26" fmla="*/ 2147483647 w 80"/>
                <a:gd name="T27" fmla="*/ 2147483647 h 55"/>
                <a:gd name="T28" fmla="*/ 2147483647 w 80"/>
                <a:gd name="T29" fmla="*/ 2147483647 h 55"/>
                <a:gd name="T30" fmla="*/ 2147483647 w 80"/>
                <a:gd name="T31" fmla="*/ 2147483647 h 55"/>
                <a:gd name="T32" fmla="*/ 2147483647 w 80"/>
                <a:gd name="T33" fmla="*/ 2147483647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0" h="55">
                  <a:moveTo>
                    <a:pt x="14" y="55"/>
                  </a:moveTo>
                  <a:lnTo>
                    <a:pt x="49" y="38"/>
                  </a:lnTo>
                  <a:lnTo>
                    <a:pt x="80" y="28"/>
                  </a:lnTo>
                  <a:lnTo>
                    <a:pt x="49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4" y="21"/>
                  </a:lnTo>
                  <a:lnTo>
                    <a:pt x="0" y="31"/>
                  </a:lnTo>
                  <a:lnTo>
                    <a:pt x="0" y="45"/>
                  </a:lnTo>
                  <a:lnTo>
                    <a:pt x="4" y="45"/>
                  </a:lnTo>
                  <a:lnTo>
                    <a:pt x="14" y="55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36" name="Freeform 484"/>
            <p:cNvSpPr>
              <a:spLocks/>
            </p:cNvSpPr>
            <p:nvPr/>
          </p:nvSpPr>
          <p:spPr bwMode="auto">
            <a:xfrm>
              <a:off x="3254375" y="5607050"/>
              <a:ext cx="47625" cy="115888"/>
            </a:xfrm>
            <a:custGeom>
              <a:avLst/>
              <a:gdLst>
                <a:gd name="T0" fmla="*/ 2147483647 w 27"/>
                <a:gd name="T1" fmla="*/ 0 h 66"/>
                <a:gd name="T2" fmla="*/ 2147483647 w 27"/>
                <a:gd name="T3" fmla="*/ 2147483647 h 66"/>
                <a:gd name="T4" fmla="*/ 2147483647 w 27"/>
                <a:gd name="T5" fmla="*/ 2147483647 h 66"/>
                <a:gd name="T6" fmla="*/ 2147483647 w 27"/>
                <a:gd name="T7" fmla="*/ 2147483647 h 66"/>
                <a:gd name="T8" fmla="*/ 2147483647 w 27"/>
                <a:gd name="T9" fmla="*/ 2147483647 h 66"/>
                <a:gd name="T10" fmla="*/ 2147483647 w 27"/>
                <a:gd name="T11" fmla="*/ 2147483647 h 66"/>
                <a:gd name="T12" fmla="*/ 2147483647 w 27"/>
                <a:gd name="T13" fmla="*/ 2147483647 h 66"/>
                <a:gd name="T14" fmla="*/ 2147483647 w 27"/>
                <a:gd name="T15" fmla="*/ 2147483647 h 66"/>
                <a:gd name="T16" fmla="*/ 2147483647 w 27"/>
                <a:gd name="T17" fmla="*/ 2147483647 h 66"/>
                <a:gd name="T18" fmla="*/ 2147483647 w 27"/>
                <a:gd name="T19" fmla="*/ 2147483647 h 66"/>
                <a:gd name="T20" fmla="*/ 2147483647 w 27"/>
                <a:gd name="T21" fmla="*/ 2147483647 h 66"/>
                <a:gd name="T22" fmla="*/ 0 w 27"/>
                <a:gd name="T23" fmla="*/ 2147483647 h 66"/>
                <a:gd name="T24" fmla="*/ 2147483647 w 27"/>
                <a:gd name="T25" fmla="*/ 2147483647 h 66"/>
                <a:gd name="T26" fmla="*/ 2147483647 w 27"/>
                <a:gd name="T27" fmla="*/ 2147483647 h 66"/>
                <a:gd name="T28" fmla="*/ 2147483647 w 27"/>
                <a:gd name="T29" fmla="*/ 0 h 66"/>
                <a:gd name="T30" fmla="*/ 2147483647 w 27"/>
                <a:gd name="T31" fmla="*/ 0 h 66"/>
                <a:gd name="T32" fmla="*/ 2147483647 w 27"/>
                <a:gd name="T33" fmla="*/ 0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66">
                  <a:moveTo>
                    <a:pt x="27" y="0"/>
                  </a:moveTo>
                  <a:lnTo>
                    <a:pt x="24" y="4"/>
                  </a:lnTo>
                  <a:lnTo>
                    <a:pt x="24" y="7"/>
                  </a:lnTo>
                  <a:lnTo>
                    <a:pt x="24" y="11"/>
                  </a:lnTo>
                  <a:lnTo>
                    <a:pt x="24" y="14"/>
                  </a:lnTo>
                  <a:lnTo>
                    <a:pt x="27" y="28"/>
                  </a:lnTo>
                  <a:lnTo>
                    <a:pt x="24" y="42"/>
                  </a:lnTo>
                  <a:lnTo>
                    <a:pt x="17" y="55"/>
                  </a:lnTo>
                  <a:lnTo>
                    <a:pt x="10" y="66"/>
                  </a:lnTo>
                  <a:lnTo>
                    <a:pt x="10" y="59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3" y="45"/>
                  </a:lnTo>
                  <a:lnTo>
                    <a:pt x="7" y="21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37" name="Freeform 485"/>
            <p:cNvSpPr>
              <a:spLocks/>
            </p:cNvSpPr>
            <p:nvPr/>
          </p:nvSpPr>
          <p:spPr bwMode="auto">
            <a:xfrm>
              <a:off x="3254375" y="5607050"/>
              <a:ext cx="47625" cy="115888"/>
            </a:xfrm>
            <a:custGeom>
              <a:avLst/>
              <a:gdLst>
                <a:gd name="T0" fmla="*/ 2147483647 w 27"/>
                <a:gd name="T1" fmla="*/ 0 h 66"/>
                <a:gd name="T2" fmla="*/ 2147483647 w 27"/>
                <a:gd name="T3" fmla="*/ 2147483647 h 66"/>
                <a:gd name="T4" fmla="*/ 2147483647 w 27"/>
                <a:gd name="T5" fmla="*/ 2147483647 h 66"/>
                <a:gd name="T6" fmla="*/ 2147483647 w 27"/>
                <a:gd name="T7" fmla="*/ 2147483647 h 66"/>
                <a:gd name="T8" fmla="*/ 2147483647 w 27"/>
                <a:gd name="T9" fmla="*/ 2147483647 h 66"/>
                <a:gd name="T10" fmla="*/ 2147483647 w 27"/>
                <a:gd name="T11" fmla="*/ 2147483647 h 66"/>
                <a:gd name="T12" fmla="*/ 2147483647 w 27"/>
                <a:gd name="T13" fmla="*/ 2147483647 h 66"/>
                <a:gd name="T14" fmla="*/ 2147483647 w 27"/>
                <a:gd name="T15" fmla="*/ 2147483647 h 66"/>
                <a:gd name="T16" fmla="*/ 2147483647 w 27"/>
                <a:gd name="T17" fmla="*/ 2147483647 h 66"/>
                <a:gd name="T18" fmla="*/ 2147483647 w 27"/>
                <a:gd name="T19" fmla="*/ 2147483647 h 66"/>
                <a:gd name="T20" fmla="*/ 2147483647 w 27"/>
                <a:gd name="T21" fmla="*/ 2147483647 h 66"/>
                <a:gd name="T22" fmla="*/ 2147483647 w 27"/>
                <a:gd name="T23" fmla="*/ 2147483647 h 66"/>
                <a:gd name="T24" fmla="*/ 2147483647 w 27"/>
                <a:gd name="T25" fmla="*/ 2147483647 h 66"/>
                <a:gd name="T26" fmla="*/ 0 w 27"/>
                <a:gd name="T27" fmla="*/ 2147483647 h 66"/>
                <a:gd name="T28" fmla="*/ 2147483647 w 27"/>
                <a:gd name="T29" fmla="*/ 2147483647 h 66"/>
                <a:gd name="T30" fmla="*/ 2147483647 w 27"/>
                <a:gd name="T31" fmla="*/ 2147483647 h 66"/>
                <a:gd name="T32" fmla="*/ 2147483647 w 27"/>
                <a:gd name="T33" fmla="*/ 2147483647 h 66"/>
                <a:gd name="T34" fmla="*/ 2147483647 w 27"/>
                <a:gd name="T35" fmla="*/ 0 h 66"/>
                <a:gd name="T36" fmla="*/ 2147483647 w 27"/>
                <a:gd name="T37" fmla="*/ 0 h 66"/>
                <a:gd name="T38" fmla="*/ 2147483647 w 27"/>
                <a:gd name="T39" fmla="*/ 0 h 66"/>
                <a:gd name="T40" fmla="*/ 2147483647 w 27"/>
                <a:gd name="T41" fmla="*/ 0 h 66"/>
                <a:gd name="T42" fmla="*/ 2147483647 w 27"/>
                <a:gd name="T43" fmla="*/ 0 h 66"/>
                <a:gd name="T44" fmla="*/ 2147483647 w 27"/>
                <a:gd name="T45" fmla="*/ 0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7" h="66">
                  <a:moveTo>
                    <a:pt x="27" y="0"/>
                  </a:moveTo>
                  <a:lnTo>
                    <a:pt x="24" y="4"/>
                  </a:lnTo>
                  <a:lnTo>
                    <a:pt x="24" y="7"/>
                  </a:lnTo>
                  <a:lnTo>
                    <a:pt x="24" y="11"/>
                  </a:lnTo>
                  <a:lnTo>
                    <a:pt x="24" y="14"/>
                  </a:lnTo>
                  <a:lnTo>
                    <a:pt x="27" y="28"/>
                  </a:lnTo>
                  <a:lnTo>
                    <a:pt x="24" y="42"/>
                  </a:lnTo>
                  <a:lnTo>
                    <a:pt x="17" y="55"/>
                  </a:lnTo>
                  <a:lnTo>
                    <a:pt x="10" y="66"/>
                  </a:lnTo>
                  <a:lnTo>
                    <a:pt x="10" y="59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3" y="45"/>
                  </a:lnTo>
                  <a:lnTo>
                    <a:pt x="7" y="21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7" y="0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38" name="Freeform 486"/>
            <p:cNvSpPr>
              <a:spLocks/>
            </p:cNvSpPr>
            <p:nvPr/>
          </p:nvSpPr>
          <p:spPr bwMode="auto">
            <a:xfrm>
              <a:off x="3122613" y="5607050"/>
              <a:ext cx="149225" cy="200025"/>
            </a:xfrm>
            <a:custGeom>
              <a:avLst/>
              <a:gdLst>
                <a:gd name="T0" fmla="*/ 2147483647 w 83"/>
                <a:gd name="T1" fmla="*/ 2147483647 h 114"/>
                <a:gd name="T2" fmla="*/ 2147483647 w 83"/>
                <a:gd name="T3" fmla="*/ 2147483647 h 114"/>
                <a:gd name="T4" fmla="*/ 2147483647 w 83"/>
                <a:gd name="T5" fmla="*/ 2147483647 h 114"/>
                <a:gd name="T6" fmla="*/ 2147483647 w 83"/>
                <a:gd name="T7" fmla="*/ 2147483647 h 114"/>
                <a:gd name="T8" fmla="*/ 2147483647 w 83"/>
                <a:gd name="T9" fmla="*/ 2147483647 h 114"/>
                <a:gd name="T10" fmla="*/ 2147483647 w 83"/>
                <a:gd name="T11" fmla="*/ 2147483647 h 114"/>
                <a:gd name="T12" fmla="*/ 2147483647 w 83"/>
                <a:gd name="T13" fmla="*/ 2147483647 h 114"/>
                <a:gd name="T14" fmla="*/ 2147483647 w 83"/>
                <a:gd name="T15" fmla="*/ 2147483647 h 114"/>
                <a:gd name="T16" fmla="*/ 2147483647 w 83"/>
                <a:gd name="T17" fmla="*/ 2147483647 h 114"/>
                <a:gd name="T18" fmla="*/ 2147483647 w 83"/>
                <a:gd name="T19" fmla="*/ 2147483647 h 114"/>
                <a:gd name="T20" fmla="*/ 2147483647 w 83"/>
                <a:gd name="T21" fmla="*/ 0 h 114"/>
                <a:gd name="T22" fmla="*/ 2147483647 w 83"/>
                <a:gd name="T23" fmla="*/ 0 h 114"/>
                <a:gd name="T24" fmla="*/ 2147483647 w 83"/>
                <a:gd name="T25" fmla="*/ 0 h 114"/>
                <a:gd name="T26" fmla="*/ 2147483647 w 83"/>
                <a:gd name="T27" fmla="*/ 2147483647 h 114"/>
                <a:gd name="T28" fmla="*/ 2147483647 w 83"/>
                <a:gd name="T29" fmla="*/ 2147483647 h 114"/>
                <a:gd name="T30" fmla="*/ 2147483647 w 83"/>
                <a:gd name="T31" fmla="*/ 2147483647 h 114"/>
                <a:gd name="T32" fmla="*/ 2147483647 w 83"/>
                <a:gd name="T33" fmla="*/ 2147483647 h 114"/>
                <a:gd name="T34" fmla="*/ 2147483647 w 83"/>
                <a:gd name="T35" fmla="*/ 2147483647 h 114"/>
                <a:gd name="T36" fmla="*/ 2147483647 w 83"/>
                <a:gd name="T37" fmla="*/ 2147483647 h 114"/>
                <a:gd name="T38" fmla="*/ 2147483647 w 83"/>
                <a:gd name="T39" fmla="*/ 2147483647 h 114"/>
                <a:gd name="T40" fmla="*/ 2147483647 w 83"/>
                <a:gd name="T41" fmla="*/ 2147483647 h 114"/>
                <a:gd name="T42" fmla="*/ 2147483647 w 83"/>
                <a:gd name="T43" fmla="*/ 2147483647 h 114"/>
                <a:gd name="T44" fmla="*/ 2147483647 w 83"/>
                <a:gd name="T45" fmla="*/ 2147483647 h 114"/>
                <a:gd name="T46" fmla="*/ 2147483647 w 83"/>
                <a:gd name="T47" fmla="*/ 2147483647 h 114"/>
                <a:gd name="T48" fmla="*/ 2147483647 w 83"/>
                <a:gd name="T49" fmla="*/ 2147483647 h 114"/>
                <a:gd name="T50" fmla="*/ 0 w 83"/>
                <a:gd name="T51" fmla="*/ 2147483647 h 114"/>
                <a:gd name="T52" fmla="*/ 2147483647 w 83"/>
                <a:gd name="T53" fmla="*/ 2147483647 h 11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3" h="114">
                  <a:moveTo>
                    <a:pt x="4" y="90"/>
                  </a:moveTo>
                  <a:lnTo>
                    <a:pt x="7" y="69"/>
                  </a:lnTo>
                  <a:lnTo>
                    <a:pt x="14" y="52"/>
                  </a:lnTo>
                  <a:lnTo>
                    <a:pt x="31" y="45"/>
                  </a:lnTo>
                  <a:lnTo>
                    <a:pt x="52" y="35"/>
                  </a:lnTo>
                  <a:lnTo>
                    <a:pt x="45" y="31"/>
                  </a:lnTo>
                  <a:lnTo>
                    <a:pt x="35" y="28"/>
                  </a:lnTo>
                  <a:lnTo>
                    <a:pt x="31" y="21"/>
                  </a:lnTo>
                  <a:lnTo>
                    <a:pt x="28" y="14"/>
                  </a:lnTo>
                  <a:lnTo>
                    <a:pt x="45" y="7"/>
                  </a:lnTo>
                  <a:lnTo>
                    <a:pt x="62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0" y="21"/>
                  </a:lnTo>
                  <a:lnTo>
                    <a:pt x="76" y="4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83" y="66"/>
                  </a:lnTo>
                  <a:lnTo>
                    <a:pt x="83" y="69"/>
                  </a:lnTo>
                  <a:lnTo>
                    <a:pt x="80" y="73"/>
                  </a:lnTo>
                  <a:lnTo>
                    <a:pt x="69" y="90"/>
                  </a:lnTo>
                  <a:lnTo>
                    <a:pt x="59" y="100"/>
                  </a:lnTo>
                  <a:lnTo>
                    <a:pt x="49" y="111"/>
                  </a:lnTo>
                  <a:lnTo>
                    <a:pt x="45" y="114"/>
                  </a:lnTo>
                  <a:lnTo>
                    <a:pt x="21" y="104"/>
                  </a:lnTo>
                  <a:lnTo>
                    <a:pt x="0" y="90"/>
                  </a:lnTo>
                  <a:lnTo>
                    <a:pt x="4" y="90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39" name="Freeform 487"/>
            <p:cNvSpPr>
              <a:spLocks/>
            </p:cNvSpPr>
            <p:nvPr/>
          </p:nvSpPr>
          <p:spPr bwMode="auto">
            <a:xfrm>
              <a:off x="3122613" y="5607050"/>
              <a:ext cx="149225" cy="200025"/>
            </a:xfrm>
            <a:custGeom>
              <a:avLst/>
              <a:gdLst>
                <a:gd name="T0" fmla="*/ 2147483647 w 83"/>
                <a:gd name="T1" fmla="*/ 2147483647 h 114"/>
                <a:gd name="T2" fmla="*/ 2147483647 w 83"/>
                <a:gd name="T3" fmla="*/ 2147483647 h 114"/>
                <a:gd name="T4" fmla="*/ 2147483647 w 83"/>
                <a:gd name="T5" fmla="*/ 2147483647 h 114"/>
                <a:gd name="T6" fmla="*/ 2147483647 w 83"/>
                <a:gd name="T7" fmla="*/ 2147483647 h 114"/>
                <a:gd name="T8" fmla="*/ 2147483647 w 83"/>
                <a:gd name="T9" fmla="*/ 2147483647 h 114"/>
                <a:gd name="T10" fmla="*/ 2147483647 w 83"/>
                <a:gd name="T11" fmla="*/ 2147483647 h 114"/>
                <a:gd name="T12" fmla="*/ 2147483647 w 83"/>
                <a:gd name="T13" fmla="*/ 2147483647 h 114"/>
                <a:gd name="T14" fmla="*/ 2147483647 w 83"/>
                <a:gd name="T15" fmla="*/ 2147483647 h 114"/>
                <a:gd name="T16" fmla="*/ 2147483647 w 83"/>
                <a:gd name="T17" fmla="*/ 2147483647 h 114"/>
                <a:gd name="T18" fmla="*/ 2147483647 w 83"/>
                <a:gd name="T19" fmla="*/ 2147483647 h 114"/>
                <a:gd name="T20" fmla="*/ 2147483647 w 83"/>
                <a:gd name="T21" fmla="*/ 0 h 114"/>
                <a:gd name="T22" fmla="*/ 2147483647 w 83"/>
                <a:gd name="T23" fmla="*/ 0 h 114"/>
                <a:gd name="T24" fmla="*/ 2147483647 w 83"/>
                <a:gd name="T25" fmla="*/ 0 h 114"/>
                <a:gd name="T26" fmla="*/ 2147483647 w 83"/>
                <a:gd name="T27" fmla="*/ 0 h 114"/>
                <a:gd name="T28" fmla="*/ 2147483647 w 83"/>
                <a:gd name="T29" fmla="*/ 2147483647 h 114"/>
                <a:gd name="T30" fmla="*/ 2147483647 w 83"/>
                <a:gd name="T31" fmla="*/ 2147483647 h 114"/>
                <a:gd name="T32" fmla="*/ 2147483647 w 83"/>
                <a:gd name="T33" fmla="*/ 2147483647 h 114"/>
                <a:gd name="T34" fmla="*/ 2147483647 w 83"/>
                <a:gd name="T35" fmla="*/ 2147483647 h 114"/>
                <a:gd name="T36" fmla="*/ 2147483647 w 83"/>
                <a:gd name="T37" fmla="*/ 2147483647 h 114"/>
                <a:gd name="T38" fmla="*/ 2147483647 w 83"/>
                <a:gd name="T39" fmla="*/ 2147483647 h 114"/>
                <a:gd name="T40" fmla="*/ 2147483647 w 83"/>
                <a:gd name="T41" fmla="*/ 2147483647 h 114"/>
                <a:gd name="T42" fmla="*/ 2147483647 w 83"/>
                <a:gd name="T43" fmla="*/ 2147483647 h 114"/>
                <a:gd name="T44" fmla="*/ 2147483647 w 83"/>
                <a:gd name="T45" fmla="*/ 2147483647 h 114"/>
                <a:gd name="T46" fmla="*/ 2147483647 w 83"/>
                <a:gd name="T47" fmla="*/ 2147483647 h 114"/>
                <a:gd name="T48" fmla="*/ 2147483647 w 83"/>
                <a:gd name="T49" fmla="*/ 2147483647 h 114"/>
                <a:gd name="T50" fmla="*/ 2147483647 w 83"/>
                <a:gd name="T51" fmla="*/ 2147483647 h 114"/>
                <a:gd name="T52" fmla="*/ 2147483647 w 83"/>
                <a:gd name="T53" fmla="*/ 2147483647 h 114"/>
                <a:gd name="T54" fmla="*/ 0 w 83"/>
                <a:gd name="T55" fmla="*/ 2147483647 h 114"/>
                <a:gd name="T56" fmla="*/ 0 w 83"/>
                <a:gd name="T57" fmla="*/ 2147483647 h 114"/>
                <a:gd name="T58" fmla="*/ 2147483647 w 83"/>
                <a:gd name="T59" fmla="*/ 2147483647 h 114"/>
                <a:gd name="T60" fmla="*/ 2147483647 w 83"/>
                <a:gd name="T61" fmla="*/ 2147483647 h 1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3" h="114">
                  <a:moveTo>
                    <a:pt x="4" y="90"/>
                  </a:moveTo>
                  <a:lnTo>
                    <a:pt x="7" y="69"/>
                  </a:lnTo>
                  <a:lnTo>
                    <a:pt x="14" y="52"/>
                  </a:lnTo>
                  <a:lnTo>
                    <a:pt x="31" y="45"/>
                  </a:lnTo>
                  <a:lnTo>
                    <a:pt x="52" y="35"/>
                  </a:lnTo>
                  <a:lnTo>
                    <a:pt x="45" y="31"/>
                  </a:lnTo>
                  <a:lnTo>
                    <a:pt x="35" y="28"/>
                  </a:lnTo>
                  <a:lnTo>
                    <a:pt x="31" y="21"/>
                  </a:lnTo>
                  <a:lnTo>
                    <a:pt x="28" y="14"/>
                  </a:lnTo>
                  <a:lnTo>
                    <a:pt x="45" y="7"/>
                  </a:lnTo>
                  <a:lnTo>
                    <a:pt x="62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0" y="21"/>
                  </a:lnTo>
                  <a:lnTo>
                    <a:pt x="76" y="45"/>
                  </a:lnTo>
                  <a:lnTo>
                    <a:pt x="73" y="62"/>
                  </a:lnTo>
                  <a:lnTo>
                    <a:pt x="80" y="62"/>
                  </a:lnTo>
                  <a:lnTo>
                    <a:pt x="83" y="66"/>
                  </a:lnTo>
                  <a:lnTo>
                    <a:pt x="83" y="69"/>
                  </a:lnTo>
                  <a:lnTo>
                    <a:pt x="80" y="73"/>
                  </a:lnTo>
                  <a:lnTo>
                    <a:pt x="69" y="90"/>
                  </a:lnTo>
                  <a:lnTo>
                    <a:pt x="59" y="100"/>
                  </a:lnTo>
                  <a:lnTo>
                    <a:pt x="49" y="111"/>
                  </a:lnTo>
                  <a:lnTo>
                    <a:pt x="45" y="114"/>
                  </a:lnTo>
                  <a:lnTo>
                    <a:pt x="21" y="104"/>
                  </a:lnTo>
                  <a:lnTo>
                    <a:pt x="0" y="90"/>
                  </a:lnTo>
                  <a:lnTo>
                    <a:pt x="4" y="90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40" name="Freeform 488"/>
            <p:cNvSpPr>
              <a:spLocks/>
            </p:cNvSpPr>
            <p:nvPr/>
          </p:nvSpPr>
          <p:spPr bwMode="auto">
            <a:xfrm>
              <a:off x="2330450" y="4176713"/>
              <a:ext cx="111125" cy="84138"/>
            </a:xfrm>
            <a:custGeom>
              <a:avLst/>
              <a:gdLst>
                <a:gd name="T0" fmla="*/ 0 w 62"/>
                <a:gd name="T1" fmla="*/ 0 h 48"/>
                <a:gd name="T2" fmla="*/ 0 w 62"/>
                <a:gd name="T3" fmla="*/ 2147483647 h 48"/>
                <a:gd name="T4" fmla="*/ 2147483647 w 62"/>
                <a:gd name="T5" fmla="*/ 2147483647 h 48"/>
                <a:gd name="T6" fmla="*/ 2147483647 w 62"/>
                <a:gd name="T7" fmla="*/ 2147483647 h 48"/>
                <a:gd name="T8" fmla="*/ 2147483647 w 62"/>
                <a:gd name="T9" fmla="*/ 2147483647 h 48"/>
                <a:gd name="T10" fmla="*/ 2147483647 w 62"/>
                <a:gd name="T11" fmla="*/ 2147483647 h 48"/>
                <a:gd name="T12" fmla="*/ 2147483647 w 62"/>
                <a:gd name="T13" fmla="*/ 2147483647 h 48"/>
                <a:gd name="T14" fmla="*/ 2147483647 w 62"/>
                <a:gd name="T15" fmla="*/ 2147483647 h 48"/>
                <a:gd name="T16" fmla="*/ 2147483647 w 62"/>
                <a:gd name="T17" fmla="*/ 2147483647 h 48"/>
                <a:gd name="T18" fmla="*/ 2147483647 w 62"/>
                <a:gd name="T19" fmla="*/ 2147483647 h 48"/>
                <a:gd name="T20" fmla="*/ 2147483647 w 62"/>
                <a:gd name="T21" fmla="*/ 2147483647 h 48"/>
                <a:gd name="T22" fmla="*/ 2147483647 w 62"/>
                <a:gd name="T23" fmla="*/ 2147483647 h 48"/>
                <a:gd name="T24" fmla="*/ 2147483647 w 62"/>
                <a:gd name="T25" fmla="*/ 0 h 48"/>
                <a:gd name="T26" fmla="*/ 2147483647 w 62"/>
                <a:gd name="T27" fmla="*/ 0 h 48"/>
                <a:gd name="T28" fmla="*/ 2147483647 w 62"/>
                <a:gd name="T29" fmla="*/ 0 h 48"/>
                <a:gd name="T30" fmla="*/ 0 w 62"/>
                <a:gd name="T31" fmla="*/ 0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2" h="48">
                  <a:moveTo>
                    <a:pt x="0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1" y="24"/>
                  </a:lnTo>
                  <a:lnTo>
                    <a:pt x="21" y="31"/>
                  </a:lnTo>
                  <a:lnTo>
                    <a:pt x="38" y="41"/>
                  </a:lnTo>
                  <a:lnTo>
                    <a:pt x="52" y="48"/>
                  </a:lnTo>
                  <a:lnTo>
                    <a:pt x="59" y="45"/>
                  </a:lnTo>
                  <a:lnTo>
                    <a:pt x="62" y="45"/>
                  </a:lnTo>
                  <a:lnTo>
                    <a:pt x="55" y="34"/>
                  </a:lnTo>
                  <a:lnTo>
                    <a:pt x="52" y="20"/>
                  </a:lnTo>
                  <a:lnTo>
                    <a:pt x="38" y="14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41" name="Freeform 489"/>
            <p:cNvSpPr>
              <a:spLocks/>
            </p:cNvSpPr>
            <p:nvPr/>
          </p:nvSpPr>
          <p:spPr bwMode="auto">
            <a:xfrm>
              <a:off x="2330450" y="4176713"/>
              <a:ext cx="111125" cy="84138"/>
            </a:xfrm>
            <a:custGeom>
              <a:avLst/>
              <a:gdLst>
                <a:gd name="T0" fmla="*/ 0 w 62"/>
                <a:gd name="T1" fmla="*/ 0 h 48"/>
                <a:gd name="T2" fmla="*/ 0 w 62"/>
                <a:gd name="T3" fmla="*/ 2147483647 h 48"/>
                <a:gd name="T4" fmla="*/ 2147483647 w 62"/>
                <a:gd name="T5" fmla="*/ 2147483647 h 48"/>
                <a:gd name="T6" fmla="*/ 2147483647 w 62"/>
                <a:gd name="T7" fmla="*/ 2147483647 h 48"/>
                <a:gd name="T8" fmla="*/ 2147483647 w 62"/>
                <a:gd name="T9" fmla="*/ 2147483647 h 48"/>
                <a:gd name="T10" fmla="*/ 2147483647 w 62"/>
                <a:gd name="T11" fmla="*/ 2147483647 h 48"/>
                <a:gd name="T12" fmla="*/ 2147483647 w 62"/>
                <a:gd name="T13" fmla="*/ 2147483647 h 48"/>
                <a:gd name="T14" fmla="*/ 2147483647 w 62"/>
                <a:gd name="T15" fmla="*/ 2147483647 h 48"/>
                <a:gd name="T16" fmla="*/ 2147483647 w 62"/>
                <a:gd name="T17" fmla="*/ 2147483647 h 48"/>
                <a:gd name="T18" fmla="*/ 2147483647 w 62"/>
                <a:gd name="T19" fmla="*/ 2147483647 h 48"/>
                <a:gd name="T20" fmla="*/ 2147483647 w 62"/>
                <a:gd name="T21" fmla="*/ 2147483647 h 48"/>
                <a:gd name="T22" fmla="*/ 2147483647 w 62"/>
                <a:gd name="T23" fmla="*/ 2147483647 h 48"/>
                <a:gd name="T24" fmla="*/ 2147483647 w 62"/>
                <a:gd name="T25" fmla="*/ 0 h 48"/>
                <a:gd name="T26" fmla="*/ 2147483647 w 62"/>
                <a:gd name="T27" fmla="*/ 0 h 48"/>
                <a:gd name="T28" fmla="*/ 2147483647 w 62"/>
                <a:gd name="T29" fmla="*/ 0 h 48"/>
                <a:gd name="T30" fmla="*/ 2147483647 w 62"/>
                <a:gd name="T31" fmla="*/ 0 h 48"/>
                <a:gd name="T32" fmla="*/ 0 w 62"/>
                <a:gd name="T33" fmla="*/ 0 h 48"/>
                <a:gd name="T34" fmla="*/ 0 w 62"/>
                <a:gd name="T35" fmla="*/ 0 h 4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48">
                  <a:moveTo>
                    <a:pt x="0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1" y="24"/>
                  </a:lnTo>
                  <a:lnTo>
                    <a:pt x="21" y="31"/>
                  </a:lnTo>
                  <a:lnTo>
                    <a:pt x="38" y="41"/>
                  </a:lnTo>
                  <a:lnTo>
                    <a:pt x="52" y="48"/>
                  </a:lnTo>
                  <a:lnTo>
                    <a:pt x="59" y="45"/>
                  </a:lnTo>
                  <a:lnTo>
                    <a:pt x="62" y="45"/>
                  </a:lnTo>
                  <a:lnTo>
                    <a:pt x="55" y="34"/>
                  </a:lnTo>
                  <a:lnTo>
                    <a:pt x="52" y="20"/>
                  </a:lnTo>
                  <a:lnTo>
                    <a:pt x="38" y="14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42" name="Freeform 490"/>
            <p:cNvSpPr>
              <a:spLocks/>
            </p:cNvSpPr>
            <p:nvPr/>
          </p:nvSpPr>
          <p:spPr bwMode="auto">
            <a:xfrm>
              <a:off x="2281238" y="4027488"/>
              <a:ext cx="49212" cy="101600"/>
            </a:xfrm>
            <a:custGeom>
              <a:avLst/>
              <a:gdLst>
                <a:gd name="T0" fmla="*/ 2147483647 w 27"/>
                <a:gd name="T1" fmla="*/ 2147483647 h 58"/>
                <a:gd name="T2" fmla="*/ 2147483647 w 27"/>
                <a:gd name="T3" fmla="*/ 2147483647 h 58"/>
                <a:gd name="T4" fmla="*/ 2147483647 w 27"/>
                <a:gd name="T5" fmla="*/ 2147483647 h 58"/>
                <a:gd name="T6" fmla="*/ 2147483647 w 27"/>
                <a:gd name="T7" fmla="*/ 2147483647 h 58"/>
                <a:gd name="T8" fmla="*/ 2147483647 w 27"/>
                <a:gd name="T9" fmla="*/ 0 h 58"/>
                <a:gd name="T10" fmla="*/ 0 w 27"/>
                <a:gd name="T11" fmla="*/ 0 h 58"/>
                <a:gd name="T12" fmla="*/ 0 w 27"/>
                <a:gd name="T13" fmla="*/ 2147483647 h 58"/>
                <a:gd name="T14" fmla="*/ 0 w 27"/>
                <a:gd name="T15" fmla="*/ 2147483647 h 58"/>
                <a:gd name="T16" fmla="*/ 2147483647 w 27"/>
                <a:gd name="T17" fmla="*/ 2147483647 h 58"/>
                <a:gd name="T18" fmla="*/ 2147483647 w 27"/>
                <a:gd name="T19" fmla="*/ 2147483647 h 58"/>
                <a:gd name="T20" fmla="*/ 2147483647 w 27"/>
                <a:gd name="T21" fmla="*/ 2147483647 h 58"/>
                <a:gd name="T22" fmla="*/ 2147483647 w 27"/>
                <a:gd name="T23" fmla="*/ 2147483647 h 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" h="58">
                  <a:moveTo>
                    <a:pt x="14" y="51"/>
                  </a:moveTo>
                  <a:lnTo>
                    <a:pt x="27" y="13"/>
                  </a:lnTo>
                  <a:lnTo>
                    <a:pt x="27" y="6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3" y="41"/>
                  </a:lnTo>
                  <a:lnTo>
                    <a:pt x="7" y="58"/>
                  </a:lnTo>
                  <a:lnTo>
                    <a:pt x="10" y="51"/>
                  </a:lnTo>
                  <a:lnTo>
                    <a:pt x="14" y="51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43" name="Freeform 491"/>
            <p:cNvSpPr>
              <a:spLocks/>
            </p:cNvSpPr>
            <p:nvPr/>
          </p:nvSpPr>
          <p:spPr bwMode="auto">
            <a:xfrm>
              <a:off x="2281238" y="4027488"/>
              <a:ext cx="49212" cy="101600"/>
            </a:xfrm>
            <a:custGeom>
              <a:avLst/>
              <a:gdLst>
                <a:gd name="T0" fmla="*/ 2147483647 w 27"/>
                <a:gd name="T1" fmla="*/ 2147483647 h 58"/>
                <a:gd name="T2" fmla="*/ 2147483647 w 27"/>
                <a:gd name="T3" fmla="*/ 2147483647 h 58"/>
                <a:gd name="T4" fmla="*/ 2147483647 w 27"/>
                <a:gd name="T5" fmla="*/ 2147483647 h 58"/>
                <a:gd name="T6" fmla="*/ 2147483647 w 27"/>
                <a:gd name="T7" fmla="*/ 2147483647 h 58"/>
                <a:gd name="T8" fmla="*/ 2147483647 w 27"/>
                <a:gd name="T9" fmla="*/ 2147483647 h 58"/>
                <a:gd name="T10" fmla="*/ 2147483647 w 27"/>
                <a:gd name="T11" fmla="*/ 0 h 58"/>
                <a:gd name="T12" fmla="*/ 2147483647 w 27"/>
                <a:gd name="T13" fmla="*/ 0 h 58"/>
                <a:gd name="T14" fmla="*/ 0 w 27"/>
                <a:gd name="T15" fmla="*/ 0 h 58"/>
                <a:gd name="T16" fmla="*/ 0 w 27"/>
                <a:gd name="T17" fmla="*/ 0 h 58"/>
                <a:gd name="T18" fmla="*/ 0 w 27"/>
                <a:gd name="T19" fmla="*/ 2147483647 h 58"/>
                <a:gd name="T20" fmla="*/ 0 w 27"/>
                <a:gd name="T21" fmla="*/ 2147483647 h 58"/>
                <a:gd name="T22" fmla="*/ 2147483647 w 27"/>
                <a:gd name="T23" fmla="*/ 2147483647 h 58"/>
                <a:gd name="T24" fmla="*/ 2147483647 w 27"/>
                <a:gd name="T25" fmla="*/ 2147483647 h 58"/>
                <a:gd name="T26" fmla="*/ 2147483647 w 27"/>
                <a:gd name="T27" fmla="*/ 2147483647 h 58"/>
                <a:gd name="T28" fmla="*/ 2147483647 w 27"/>
                <a:gd name="T29" fmla="*/ 2147483647 h 58"/>
                <a:gd name="T30" fmla="*/ 2147483647 w 27"/>
                <a:gd name="T31" fmla="*/ 2147483647 h 58"/>
                <a:gd name="T32" fmla="*/ 2147483647 w 27"/>
                <a:gd name="T33" fmla="*/ 2147483647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58">
                  <a:moveTo>
                    <a:pt x="14" y="51"/>
                  </a:moveTo>
                  <a:lnTo>
                    <a:pt x="27" y="13"/>
                  </a:lnTo>
                  <a:lnTo>
                    <a:pt x="27" y="6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3" y="41"/>
                  </a:lnTo>
                  <a:lnTo>
                    <a:pt x="7" y="58"/>
                  </a:lnTo>
                  <a:lnTo>
                    <a:pt x="10" y="51"/>
                  </a:lnTo>
                  <a:lnTo>
                    <a:pt x="14" y="51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44" name="Freeform 492"/>
            <p:cNvSpPr>
              <a:spLocks/>
            </p:cNvSpPr>
            <p:nvPr/>
          </p:nvSpPr>
          <p:spPr bwMode="auto">
            <a:xfrm>
              <a:off x="4102100" y="3560763"/>
              <a:ext cx="180975" cy="90488"/>
            </a:xfrm>
            <a:custGeom>
              <a:avLst/>
              <a:gdLst>
                <a:gd name="T0" fmla="*/ 0 w 100"/>
                <a:gd name="T1" fmla="*/ 2147483647 h 52"/>
                <a:gd name="T2" fmla="*/ 2147483647 w 100"/>
                <a:gd name="T3" fmla="*/ 2147483647 h 52"/>
                <a:gd name="T4" fmla="*/ 2147483647 w 100"/>
                <a:gd name="T5" fmla="*/ 2147483647 h 52"/>
                <a:gd name="T6" fmla="*/ 2147483647 w 100"/>
                <a:gd name="T7" fmla="*/ 2147483647 h 52"/>
                <a:gd name="T8" fmla="*/ 2147483647 w 100"/>
                <a:gd name="T9" fmla="*/ 2147483647 h 52"/>
                <a:gd name="T10" fmla="*/ 2147483647 w 100"/>
                <a:gd name="T11" fmla="*/ 2147483647 h 52"/>
                <a:gd name="T12" fmla="*/ 2147483647 w 100"/>
                <a:gd name="T13" fmla="*/ 2147483647 h 52"/>
                <a:gd name="T14" fmla="*/ 2147483647 w 100"/>
                <a:gd name="T15" fmla="*/ 2147483647 h 52"/>
                <a:gd name="T16" fmla="*/ 2147483647 w 100"/>
                <a:gd name="T17" fmla="*/ 2147483647 h 52"/>
                <a:gd name="T18" fmla="*/ 2147483647 w 100"/>
                <a:gd name="T19" fmla="*/ 2147483647 h 52"/>
                <a:gd name="T20" fmla="*/ 2147483647 w 100"/>
                <a:gd name="T21" fmla="*/ 2147483647 h 52"/>
                <a:gd name="T22" fmla="*/ 2147483647 w 100"/>
                <a:gd name="T23" fmla="*/ 2147483647 h 52"/>
                <a:gd name="T24" fmla="*/ 2147483647 w 100"/>
                <a:gd name="T25" fmla="*/ 2147483647 h 52"/>
                <a:gd name="T26" fmla="*/ 2147483647 w 100"/>
                <a:gd name="T27" fmla="*/ 2147483647 h 52"/>
                <a:gd name="T28" fmla="*/ 2147483647 w 100"/>
                <a:gd name="T29" fmla="*/ 2147483647 h 52"/>
                <a:gd name="T30" fmla="*/ 2147483647 w 100"/>
                <a:gd name="T31" fmla="*/ 2147483647 h 52"/>
                <a:gd name="T32" fmla="*/ 2147483647 w 100"/>
                <a:gd name="T33" fmla="*/ 0 h 52"/>
                <a:gd name="T34" fmla="*/ 2147483647 w 100"/>
                <a:gd name="T35" fmla="*/ 2147483647 h 52"/>
                <a:gd name="T36" fmla="*/ 0 w 100"/>
                <a:gd name="T37" fmla="*/ 2147483647 h 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" h="52">
                  <a:moveTo>
                    <a:pt x="0" y="38"/>
                  </a:moveTo>
                  <a:lnTo>
                    <a:pt x="3" y="45"/>
                  </a:lnTo>
                  <a:lnTo>
                    <a:pt x="10" y="49"/>
                  </a:lnTo>
                  <a:lnTo>
                    <a:pt x="17" y="52"/>
                  </a:lnTo>
                  <a:lnTo>
                    <a:pt x="24" y="52"/>
                  </a:lnTo>
                  <a:lnTo>
                    <a:pt x="41" y="45"/>
                  </a:lnTo>
                  <a:lnTo>
                    <a:pt x="59" y="38"/>
                  </a:lnTo>
                  <a:lnTo>
                    <a:pt x="72" y="42"/>
                  </a:lnTo>
                  <a:lnTo>
                    <a:pt x="86" y="49"/>
                  </a:lnTo>
                  <a:lnTo>
                    <a:pt x="100" y="49"/>
                  </a:lnTo>
                  <a:lnTo>
                    <a:pt x="100" y="42"/>
                  </a:lnTo>
                  <a:lnTo>
                    <a:pt x="96" y="38"/>
                  </a:lnTo>
                  <a:lnTo>
                    <a:pt x="90" y="38"/>
                  </a:lnTo>
                  <a:lnTo>
                    <a:pt x="93" y="31"/>
                  </a:lnTo>
                  <a:lnTo>
                    <a:pt x="96" y="28"/>
                  </a:lnTo>
                  <a:lnTo>
                    <a:pt x="69" y="14"/>
                  </a:lnTo>
                  <a:lnTo>
                    <a:pt x="52" y="0"/>
                  </a:lnTo>
                  <a:lnTo>
                    <a:pt x="24" y="1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45" name="Freeform 493"/>
            <p:cNvSpPr>
              <a:spLocks/>
            </p:cNvSpPr>
            <p:nvPr/>
          </p:nvSpPr>
          <p:spPr bwMode="auto">
            <a:xfrm>
              <a:off x="4102100" y="3560763"/>
              <a:ext cx="180975" cy="90488"/>
            </a:xfrm>
            <a:custGeom>
              <a:avLst/>
              <a:gdLst>
                <a:gd name="T0" fmla="*/ 0 w 100"/>
                <a:gd name="T1" fmla="*/ 2147483647 h 52"/>
                <a:gd name="T2" fmla="*/ 2147483647 w 100"/>
                <a:gd name="T3" fmla="*/ 2147483647 h 52"/>
                <a:gd name="T4" fmla="*/ 2147483647 w 100"/>
                <a:gd name="T5" fmla="*/ 2147483647 h 52"/>
                <a:gd name="T6" fmla="*/ 2147483647 w 100"/>
                <a:gd name="T7" fmla="*/ 2147483647 h 52"/>
                <a:gd name="T8" fmla="*/ 2147483647 w 100"/>
                <a:gd name="T9" fmla="*/ 2147483647 h 52"/>
                <a:gd name="T10" fmla="*/ 2147483647 w 100"/>
                <a:gd name="T11" fmla="*/ 2147483647 h 52"/>
                <a:gd name="T12" fmla="*/ 2147483647 w 100"/>
                <a:gd name="T13" fmla="*/ 2147483647 h 52"/>
                <a:gd name="T14" fmla="*/ 2147483647 w 100"/>
                <a:gd name="T15" fmla="*/ 2147483647 h 52"/>
                <a:gd name="T16" fmla="*/ 2147483647 w 100"/>
                <a:gd name="T17" fmla="*/ 2147483647 h 52"/>
                <a:gd name="T18" fmla="*/ 2147483647 w 100"/>
                <a:gd name="T19" fmla="*/ 2147483647 h 52"/>
                <a:gd name="T20" fmla="*/ 2147483647 w 100"/>
                <a:gd name="T21" fmla="*/ 2147483647 h 52"/>
                <a:gd name="T22" fmla="*/ 2147483647 w 100"/>
                <a:gd name="T23" fmla="*/ 2147483647 h 52"/>
                <a:gd name="T24" fmla="*/ 2147483647 w 100"/>
                <a:gd name="T25" fmla="*/ 2147483647 h 52"/>
                <a:gd name="T26" fmla="*/ 2147483647 w 100"/>
                <a:gd name="T27" fmla="*/ 2147483647 h 52"/>
                <a:gd name="T28" fmla="*/ 2147483647 w 100"/>
                <a:gd name="T29" fmla="*/ 2147483647 h 52"/>
                <a:gd name="T30" fmla="*/ 2147483647 w 100"/>
                <a:gd name="T31" fmla="*/ 2147483647 h 52"/>
                <a:gd name="T32" fmla="*/ 2147483647 w 100"/>
                <a:gd name="T33" fmla="*/ 2147483647 h 52"/>
                <a:gd name="T34" fmla="*/ 2147483647 w 100"/>
                <a:gd name="T35" fmla="*/ 2147483647 h 52"/>
                <a:gd name="T36" fmla="*/ 2147483647 w 100"/>
                <a:gd name="T37" fmla="*/ 0 h 52"/>
                <a:gd name="T38" fmla="*/ 2147483647 w 100"/>
                <a:gd name="T39" fmla="*/ 2147483647 h 52"/>
                <a:gd name="T40" fmla="*/ 0 w 100"/>
                <a:gd name="T41" fmla="*/ 2147483647 h 52"/>
                <a:gd name="T42" fmla="*/ 0 w 100"/>
                <a:gd name="T43" fmla="*/ 2147483647 h 52"/>
                <a:gd name="T44" fmla="*/ 0 w 100"/>
                <a:gd name="T45" fmla="*/ 2147483647 h 5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0" h="52">
                  <a:moveTo>
                    <a:pt x="0" y="38"/>
                  </a:moveTo>
                  <a:lnTo>
                    <a:pt x="3" y="45"/>
                  </a:lnTo>
                  <a:lnTo>
                    <a:pt x="10" y="49"/>
                  </a:lnTo>
                  <a:lnTo>
                    <a:pt x="17" y="52"/>
                  </a:lnTo>
                  <a:lnTo>
                    <a:pt x="24" y="52"/>
                  </a:lnTo>
                  <a:lnTo>
                    <a:pt x="41" y="45"/>
                  </a:lnTo>
                  <a:lnTo>
                    <a:pt x="59" y="38"/>
                  </a:lnTo>
                  <a:lnTo>
                    <a:pt x="72" y="42"/>
                  </a:lnTo>
                  <a:lnTo>
                    <a:pt x="86" y="49"/>
                  </a:lnTo>
                  <a:lnTo>
                    <a:pt x="100" y="49"/>
                  </a:lnTo>
                  <a:lnTo>
                    <a:pt x="100" y="42"/>
                  </a:lnTo>
                  <a:lnTo>
                    <a:pt x="96" y="38"/>
                  </a:lnTo>
                  <a:lnTo>
                    <a:pt x="90" y="38"/>
                  </a:lnTo>
                  <a:lnTo>
                    <a:pt x="93" y="31"/>
                  </a:lnTo>
                  <a:lnTo>
                    <a:pt x="96" y="28"/>
                  </a:lnTo>
                  <a:lnTo>
                    <a:pt x="69" y="14"/>
                  </a:lnTo>
                  <a:lnTo>
                    <a:pt x="52" y="0"/>
                  </a:lnTo>
                  <a:lnTo>
                    <a:pt x="24" y="18"/>
                  </a:lnTo>
                  <a:lnTo>
                    <a:pt x="0" y="38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46" name="Freeform 494"/>
            <p:cNvSpPr>
              <a:spLocks/>
            </p:cNvSpPr>
            <p:nvPr/>
          </p:nvSpPr>
          <p:spPr bwMode="auto">
            <a:xfrm>
              <a:off x="4386263" y="3573463"/>
              <a:ext cx="80962" cy="41275"/>
            </a:xfrm>
            <a:custGeom>
              <a:avLst/>
              <a:gdLst>
                <a:gd name="T0" fmla="*/ 0 w 45"/>
                <a:gd name="T1" fmla="*/ 2147483647 h 24"/>
                <a:gd name="T2" fmla="*/ 2147483647 w 45"/>
                <a:gd name="T3" fmla="*/ 2147483647 h 24"/>
                <a:gd name="T4" fmla="*/ 2147483647 w 45"/>
                <a:gd name="T5" fmla="*/ 2147483647 h 24"/>
                <a:gd name="T6" fmla="*/ 2147483647 w 45"/>
                <a:gd name="T7" fmla="*/ 2147483647 h 24"/>
                <a:gd name="T8" fmla="*/ 2147483647 w 45"/>
                <a:gd name="T9" fmla="*/ 2147483647 h 24"/>
                <a:gd name="T10" fmla="*/ 2147483647 w 45"/>
                <a:gd name="T11" fmla="*/ 2147483647 h 24"/>
                <a:gd name="T12" fmla="*/ 2147483647 w 45"/>
                <a:gd name="T13" fmla="*/ 0 h 24"/>
                <a:gd name="T14" fmla="*/ 2147483647 w 45"/>
                <a:gd name="T15" fmla="*/ 0 h 24"/>
                <a:gd name="T16" fmla="*/ 2147483647 w 45"/>
                <a:gd name="T17" fmla="*/ 2147483647 h 24"/>
                <a:gd name="T18" fmla="*/ 2147483647 w 45"/>
                <a:gd name="T19" fmla="*/ 2147483647 h 24"/>
                <a:gd name="T20" fmla="*/ 0 w 45"/>
                <a:gd name="T21" fmla="*/ 2147483647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" h="24">
                  <a:moveTo>
                    <a:pt x="0" y="14"/>
                  </a:moveTo>
                  <a:lnTo>
                    <a:pt x="7" y="21"/>
                  </a:lnTo>
                  <a:lnTo>
                    <a:pt x="18" y="24"/>
                  </a:lnTo>
                  <a:lnTo>
                    <a:pt x="28" y="21"/>
                  </a:lnTo>
                  <a:lnTo>
                    <a:pt x="38" y="17"/>
                  </a:lnTo>
                  <a:lnTo>
                    <a:pt x="42" y="11"/>
                  </a:lnTo>
                  <a:lnTo>
                    <a:pt x="45" y="0"/>
                  </a:lnTo>
                  <a:lnTo>
                    <a:pt x="31" y="0"/>
                  </a:lnTo>
                  <a:lnTo>
                    <a:pt x="18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47" name="Freeform 495"/>
            <p:cNvSpPr>
              <a:spLocks/>
            </p:cNvSpPr>
            <p:nvPr/>
          </p:nvSpPr>
          <p:spPr bwMode="auto">
            <a:xfrm>
              <a:off x="4386263" y="3573463"/>
              <a:ext cx="80962" cy="41275"/>
            </a:xfrm>
            <a:custGeom>
              <a:avLst/>
              <a:gdLst>
                <a:gd name="T0" fmla="*/ 0 w 45"/>
                <a:gd name="T1" fmla="*/ 2147483647 h 24"/>
                <a:gd name="T2" fmla="*/ 2147483647 w 45"/>
                <a:gd name="T3" fmla="*/ 2147483647 h 24"/>
                <a:gd name="T4" fmla="*/ 2147483647 w 45"/>
                <a:gd name="T5" fmla="*/ 2147483647 h 24"/>
                <a:gd name="T6" fmla="*/ 2147483647 w 45"/>
                <a:gd name="T7" fmla="*/ 2147483647 h 24"/>
                <a:gd name="T8" fmla="*/ 2147483647 w 45"/>
                <a:gd name="T9" fmla="*/ 2147483647 h 24"/>
                <a:gd name="T10" fmla="*/ 2147483647 w 45"/>
                <a:gd name="T11" fmla="*/ 2147483647 h 24"/>
                <a:gd name="T12" fmla="*/ 2147483647 w 45"/>
                <a:gd name="T13" fmla="*/ 0 h 24"/>
                <a:gd name="T14" fmla="*/ 2147483647 w 45"/>
                <a:gd name="T15" fmla="*/ 0 h 24"/>
                <a:gd name="T16" fmla="*/ 2147483647 w 45"/>
                <a:gd name="T17" fmla="*/ 2147483647 h 24"/>
                <a:gd name="T18" fmla="*/ 2147483647 w 45"/>
                <a:gd name="T19" fmla="*/ 2147483647 h 24"/>
                <a:gd name="T20" fmla="*/ 0 w 45"/>
                <a:gd name="T21" fmla="*/ 2147483647 h 24"/>
                <a:gd name="T22" fmla="*/ 0 w 45"/>
                <a:gd name="T23" fmla="*/ 2147483647 h 24"/>
                <a:gd name="T24" fmla="*/ 0 w 45"/>
                <a:gd name="T25" fmla="*/ 2147483647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24">
                  <a:moveTo>
                    <a:pt x="0" y="14"/>
                  </a:moveTo>
                  <a:lnTo>
                    <a:pt x="7" y="21"/>
                  </a:lnTo>
                  <a:lnTo>
                    <a:pt x="18" y="24"/>
                  </a:lnTo>
                  <a:lnTo>
                    <a:pt x="28" y="21"/>
                  </a:lnTo>
                  <a:lnTo>
                    <a:pt x="38" y="17"/>
                  </a:lnTo>
                  <a:lnTo>
                    <a:pt x="42" y="11"/>
                  </a:lnTo>
                  <a:lnTo>
                    <a:pt x="45" y="0"/>
                  </a:lnTo>
                  <a:lnTo>
                    <a:pt x="31" y="0"/>
                  </a:lnTo>
                  <a:lnTo>
                    <a:pt x="18" y="4"/>
                  </a:lnTo>
                  <a:lnTo>
                    <a:pt x="4" y="7"/>
                  </a:lnTo>
                  <a:lnTo>
                    <a:pt x="0" y="14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48" name="Freeform 496"/>
            <p:cNvSpPr>
              <a:spLocks/>
            </p:cNvSpPr>
            <p:nvPr/>
          </p:nvSpPr>
          <p:spPr bwMode="auto">
            <a:xfrm>
              <a:off x="4479925" y="3452813"/>
              <a:ext cx="76200" cy="41275"/>
            </a:xfrm>
            <a:custGeom>
              <a:avLst/>
              <a:gdLst>
                <a:gd name="T0" fmla="*/ 0 w 42"/>
                <a:gd name="T1" fmla="*/ 2147483647 h 24"/>
                <a:gd name="T2" fmla="*/ 2147483647 w 42"/>
                <a:gd name="T3" fmla="*/ 2147483647 h 24"/>
                <a:gd name="T4" fmla="*/ 2147483647 w 42"/>
                <a:gd name="T5" fmla="*/ 2147483647 h 24"/>
                <a:gd name="T6" fmla="*/ 2147483647 w 42"/>
                <a:gd name="T7" fmla="*/ 2147483647 h 24"/>
                <a:gd name="T8" fmla="*/ 2147483647 w 42"/>
                <a:gd name="T9" fmla="*/ 2147483647 h 24"/>
                <a:gd name="T10" fmla="*/ 2147483647 w 42"/>
                <a:gd name="T11" fmla="*/ 0 h 24"/>
                <a:gd name="T12" fmla="*/ 2147483647 w 42"/>
                <a:gd name="T13" fmla="*/ 2147483647 h 24"/>
                <a:gd name="T14" fmla="*/ 2147483647 w 42"/>
                <a:gd name="T15" fmla="*/ 2147483647 h 24"/>
                <a:gd name="T16" fmla="*/ 2147483647 w 42"/>
                <a:gd name="T17" fmla="*/ 2147483647 h 24"/>
                <a:gd name="T18" fmla="*/ 0 w 42"/>
                <a:gd name="T19" fmla="*/ 2147483647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24">
                  <a:moveTo>
                    <a:pt x="0" y="21"/>
                  </a:moveTo>
                  <a:lnTo>
                    <a:pt x="7" y="24"/>
                  </a:lnTo>
                  <a:lnTo>
                    <a:pt x="14" y="21"/>
                  </a:lnTo>
                  <a:lnTo>
                    <a:pt x="28" y="21"/>
                  </a:lnTo>
                  <a:lnTo>
                    <a:pt x="42" y="11"/>
                  </a:lnTo>
                  <a:lnTo>
                    <a:pt x="42" y="0"/>
                  </a:lnTo>
                  <a:lnTo>
                    <a:pt x="35" y="4"/>
                  </a:lnTo>
                  <a:lnTo>
                    <a:pt x="21" y="7"/>
                  </a:lnTo>
                  <a:lnTo>
                    <a:pt x="11" y="1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49" name="Freeform 497"/>
            <p:cNvSpPr>
              <a:spLocks/>
            </p:cNvSpPr>
            <p:nvPr/>
          </p:nvSpPr>
          <p:spPr bwMode="auto">
            <a:xfrm>
              <a:off x="4479925" y="3452813"/>
              <a:ext cx="76200" cy="41275"/>
            </a:xfrm>
            <a:custGeom>
              <a:avLst/>
              <a:gdLst>
                <a:gd name="T0" fmla="*/ 0 w 42"/>
                <a:gd name="T1" fmla="*/ 2147483647 h 24"/>
                <a:gd name="T2" fmla="*/ 2147483647 w 42"/>
                <a:gd name="T3" fmla="*/ 2147483647 h 24"/>
                <a:gd name="T4" fmla="*/ 2147483647 w 42"/>
                <a:gd name="T5" fmla="*/ 2147483647 h 24"/>
                <a:gd name="T6" fmla="*/ 2147483647 w 42"/>
                <a:gd name="T7" fmla="*/ 2147483647 h 24"/>
                <a:gd name="T8" fmla="*/ 2147483647 w 42"/>
                <a:gd name="T9" fmla="*/ 2147483647 h 24"/>
                <a:gd name="T10" fmla="*/ 2147483647 w 42"/>
                <a:gd name="T11" fmla="*/ 2147483647 h 24"/>
                <a:gd name="T12" fmla="*/ 2147483647 w 42"/>
                <a:gd name="T13" fmla="*/ 0 h 24"/>
                <a:gd name="T14" fmla="*/ 2147483647 w 42"/>
                <a:gd name="T15" fmla="*/ 0 h 24"/>
                <a:gd name="T16" fmla="*/ 2147483647 w 42"/>
                <a:gd name="T17" fmla="*/ 2147483647 h 24"/>
                <a:gd name="T18" fmla="*/ 2147483647 w 42"/>
                <a:gd name="T19" fmla="*/ 2147483647 h 24"/>
                <a:gd name="T20" fmla="*/ 2147483647 w 42"/>
                <a:gd name="T21" fmla="*/ 2147483647 h 24"/>
                <a:gd name="T22" fmla="*/ 0 w 42"/>
                <a:gd name="T23" fmla="*/ 2147483647 h 24"/>
                <a:gd name="T24" fmla="*/ 0 w 42"/>
                <a:gd name="T25" fmla="*/ 2147483647 h 24"/>
                <a:gd name="T26" fmla="*/ 0 w 42"/>
                <a:gd name="T27" fmla="*/ 2147483647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2" h="24">
                  <a:moveTo>
                    <a:pt x="0" y="21"/>
                  </a:moveTo>
                  <a:lnTo>
                    <a:pt x="7" y="24"/>
                  </a:lnTo>
                  <a:lnTo>
                    <a:pt x="14" y="21"/>
                  </a:lnTo>
                  <a:lnTo>
                    <a:pt x="28" y="21"/>
                  </a:lnTo>
                  <a:lnTo>
                    <a:pt x="42" y="11"/>
                  </a:lnTo>
                  <a:lnTo>
                    <a:pt x="42" y="0"/>
                  </a:lnTo>
                  <a:lnTo>
                    <a:pt x="35" y="4"/>
                  </a:lnTo>
                  <a:lnTo>
                    <a:pt x="21" y="7"/>
                  </a:lnTo>
                  <a:lnTo>
                    <a:pt x="11" y="14"/>
                  </a:lnTo>
                  <a:lnTo>
                    <a:pt x="0" y="21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50" name="Freeform 498"/>
            <p:cNvSpPr>
              <a:spLocks/>
            </p:cNvSpPr>
            <p:nvPr/>
          </p:nvSpPr>
          <p:spPr bwMode="auto">
            <a:xfrm>
              <a:off x="4108450" y="3254375"/>
              <a:ext cx="166687" cy="65088"/>
            </a:xfrm>
            <a:custGeom>
              <a:avLst/>
              <a:gdLst>
                <a:gd name="T0" fmla="*/ 2147483647 w 93"/>
                <a:gd name="T1" fmla="*/ 2147483647 h 37"/>
                <a:gd name="T2" fmla="*/ 2147483647 w 93"/>
                <a:gd name="T3" fmla="*/ 2147483647 h 37"/>
                <a:gd name="T4" fmla="*/ 0 w 93"/>
                <a:gd name="T5" fmla="*/ 2147483647 h 37"/>
                <a:gd name="T6" fmla="*/ 2147483647 w 93"/>
                <a:gd name="T7" fmla="*/ 2147483647 h 37"/>
                <a:gd name="T8" fmla="*/ 2147483647 w 93"/>
                <a:gd name="T9" fmla="*/ 2147483647 h 37"/>
                <a:gd name="T10" fmla="*/ 2147483647 w 93"/>
                <a:gd name="T11" fmla="*/ 2147483647 h 37"/>
                <a:gd name="T12" fmla="*/ 2147483647 w 93"/>
                <a:gd name="T13" fmla="*/ 2147483647 h 37"/>
                <a:gd name="T14" fmla="*/ 2147483647 w 93"/>
                <a:gd name="T15" fmla="*/ 2147483647 h 37"/>
                <a:gd name="T16" fmla="*/ 2147483647 w 93"/>
                <a:gd name="T17" fmla="*/ 0 h 37"/>
                <a:gd name="T18" fmla="*/ 2147483647 w 93"/>
                <a:gd name="T19" fmla="*/ 0 h 37"/>
                <a:gd name="T20" fmla="*/ 2147483647 w 93"/>
                <a:gd name="T21" fmla="*/ 0 h 37"/>
                <a:gd name="T22" fmla="*/ 2147483647 w 93"/>
                <a:gd name="T23" fmla="*/ 2147483647 h 37"/>
                <a:gd name="T24" fmla="*/ 2147483647 w 93"/>
                <a:gd name="T25" fmla="*/ 2147483647 h 37"/>
                <a:gd name="T26" fmla="*/ 2147483647 w 93"/>
                <a:gd name="T27" fmla="*/ 2147483647 h 37"/>
                <a:gd name="T28" fmla="*/ 2147483647 w 93"/>
                <a:gd name="T29" fmla="*/ 2147483647 h 37"/>
                <a:gd name="T30" fmla="*/ 2147483647 w 93"/>
                <a:gd name="T31" fmla="*/ 2147483647 h 37"/>
                <a:gd name="T32" fmla="*/ 2147483647 w 93"/>
                <a:gd name="T33" fmla="*/ 2147483647 h 37"/>
                <a:gd name="T34" fmla="*/ 2147483647 w 93"/>
                <a:gd name="T35" fmla="*/ 2147483647 h 37"/>
                <a:gd name="T36" fmla="*/ 2147483647 w 93"/>
                <a:gd name="T37" fmla="*/ 2147483647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3" h="37">
                  <a:moveTo>
                    <a:pt x="11" y="37"/>
                  </a:moveTo>
                  <a:lnTo>
                    <a:pt x="4" y="37"/>
                  </a:lnTo>
                  <a:lnTo>
                    <a:pt x="0" y="31"/>
                  </a:lnTo>
                  <a:lnTo>
                    <a:pt x="4" y="24"/>
                  </a:lnTo>
                  <a:lnTo>
                    <a:pt x="7" y="17"/>
                  </a:lnTo>
                  <a:lnTo>
                    <a:pt x="14" y="10"/>
                  </a:lnTo>
                  <a:lnTo>
                    <a:pt x="21" y="6"/>
                  </a:lnTo>
                  <a:lnTo>
                    <a:pt x="42" y="3"/>
                  </a:lnTo>
                  <a:lnTo>
                    <a:pt x="56" y="0"/>
                  </a:lnTo>
                  <a:lnTo>
                    <a:pt x="76" y="0"/>
                  </a:lnTo>
                  <a:lnTo>
                    <a:pt x="93" y="0"/>
                  </a:lnTo>
                  <a:lnTo>
                    <a:pt x="90" y="10"/>
                  </a:lnTo>
                  <a:lnTo>
                    <a:pt x="76" y="17"/>
                  </a:lnTo>
                  <a:lnTo>
                    <a:pt x="62" y="24"/>
                  </a:lnTo>
                  <a:lnTo>
                    <a:pt x="49" y="27"/>
                  </a:lnTo>
                  <a:lnTo>
                    <a:pt x="42" y="27"/>
                  </a:lnTo>
                  <a:lnTo>
                    <a:pt x="35" y="27"/>
                  </a:lnTo>
                  <a:lnTo>
                    <a:pt x="25" y="31"/>
                  </a:lnTo>
                  <a:lnTo>
                    <a:pt x="11" y="3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51" name="Freeform 499"/>
            <p:cNvSpPr>
              <a:spLocks/>
            </p:cNvSpPr>
            <p:nvPr/>
          </p:nvSpPr>
          <p:spPr bwMode="auto">
            <a:xfrm>
              <a:off x="4108450" y="3254375"/>
              <a:ext cx="166687" cy="65088"/>
            </a:xfrm>
            <a:custGeom>
              <a:avLst/>
              <a:gdLst>
                <a:gd name="T0" fmla="*/ 2147483647 w 93"/>
                <a:gd name="T1" fmla="*/ 2147483647 h 37"/>
                <a:gd name="T2" fmla="*/ 2147483647 w 93"/>
                <a:gd name="T3" fmla="*/ 2147483647 h 37"/>
                <a:gd name="T4" fmla="*/ 0 w 93"/>
                <a:gd name="T5" fmla="*/ 2147483647 h 37"/>
                <a:gd name="T6" fmla="*/ 2147483647 w 93"/>
                <a:gd name="T7" fmla="*/ 2147483647 h 37"/>
                <a:gd name="T8" fmla="*/ 2147483647 w 93"/>
                <a:gd name="T9" fmla="*/ 2147483647 h 37"/>
                <a:gd name="T10" fmla="*/ 2147483647 w 93"/>
                <a:gd name="T11" fmla="*/ 2147483647 h 37"/>
                <a:gd name="T12" fmla="*/ 2147483647 w 93"/>
                <a:gd name="T13" fmla="*/ 2147483647 h 37"/>
                <a:gd name="T14" fmla="*/ 2147483647 w 93"/>
                <a:gd name="T15" fmla="*/ 2147483647 h 37"/>
                <a:gd name="T16" fmla="*/ 2147483647 w 93"/>
                <a:gd name="T17" fmla="*/ 0 h 37"/>
                <a:gd name="T18" fmla="*/ 2147483647 w 93"/>
                <a:gd name="T19" fmla="*/ 0 h 37"/>
                <a:gd name="T20" fmla="*/ 2147483647 w 93"/>
                <a:gd name="T21" fmla="*/ 0 h 37"/>
                <a:gd name="T22" fmla="*/ 2147483647 w 93"/>
                <a:gd name="T23" fmla="*/ 2147483647 h 37"/>
                <a:gd name="T24" fmla="*/ 2147483647 w 93"/>
                <a:gd name="T25" fmla="*/ 2147483647 h 37"/>
                <a:gd name="T26" fmla="*/ 2147483647 w 93"/>
                <a:gd name="T27" fmla="*/ 2147483647 h 37"/>
                <a:gd name="T28" fmla="*/ 2147483647 w 93"/>
                <a:gd name="T29" fmla="*/ 2147483647 h 37"/>
                <a:gd name="T30" fmla="*/ 2147483647 w 93"/>
                <a:gd name="T31" fmla="*/ 2147483647 h 37"/>
                <a:gd name="T32" fmla="*/ 2147483647 w 93"/>
                <a:gd name="T33" fmla="*/ 2147483647 h 37"/>
                <a:gd name="T34" fmla="*/ 2147483647 w 93"/>
                <a:gd name="T35" fmla="*/ 2147483647 h 37"/>
                <a:gd name="T36" fmla="*/ 2147483647 w 93"/>
                <a:gd name="T37" fmla="*/ 2147483647 h 37"/>
                <a:gd name="T38" fmla="*/ 2147483647 w 93"/>
                <a:gd name="T39" fmla="*/ 2147483647 h 37"/>
                <a:gd name="T40" fmla="*/ 2147483647 w 93"/>
                <a:gd name="T41" fmla="*/ 2147483647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3" h="37">
                  <a:moveTo>
                    <a:pt x="11" y="37"/>
                  </a:moveTo>
                  <a:lnTo>
                    <a:pt x="4" y="37"/>
                  </a:lnTo>
                  <a:lnTo>
                    <a:pt x="0" y="31"/>
                  </a:lnTo>
                  <a:lnTo>
                    <a:pt x="4" y="24"/>
                  </a:lnTo>
                  <a:lnTo>
                    <a:pt x="7" y="17"/>
                  </a:lnTo>
                  <a:lnTo>
                    <a:pt x="14" y="10"/>
                  </a:lnTo>
                  <a:lnTo>
                    <a:pt x="21" y="6"/>
                  </a:lnTo>
                  <a:lnTo>
                    <a:pt x="42" y="3"/>
                  </a:lnTo>
                  <a:lnTo>
                    <a:pt x="56" y="0"/>
                  </a:lnTo>
                  <a:lnTo>
                    <a:pt x="76" y="0"/>
                  </a:lnTo>
                  <a:lnTo>
                    <a:pt x="93" y="0"/>
                  </a:lnTo>
                  <a:lnTo>
                    <a:pt x="90" y="10"/>
                  </a:lnTo>
                  <a:lnTo>
                    <a:pt x="76" y="17"/>
                  </a:lnTo>
                  <a:lnTo>
                    <a:pt x="62" y="24"/>
                  </a:lnTo>
                  <a:lnTo>
                    <a:pt x="49" y="27"/>
                  </a:lnTo>
                  <a:lnTo>
                    <a:pt x="42" y="27"/>
                  </a:lnTo>
                  <a:lnTo>
                    <a:pt x="35" y="27"/>
                  </a:lnTo>
                  <a:lnTo>
                    <a:pt x="25" y="31"/>
                  </a:lnTo>
                  <a:lnTo>
                    <a:pt x="11" y="37"/>
                  </a:lnTo>
                  <a:close/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52" name="Freeform 500"/>
            <p:cNvSpPr>
              <a:spLocks/>
            </p:cNvSpPr>
            <p:nvPr/>
          </p:nvSpPr>
          <p:spPr bwMode="auto">
            <a:xfrm>
              <a:off x="3922713" y="3259138"/>
              <a:ext cx="161925" cy="92075"/>
            </a:xfrm>
            <a:custGeom>
              <a:avLst/>
              <a:gdLst>
                <a:gd name="T0" fmla="*/ 2147483647 w 90"/>
                <a:gd name="T1" fmla="*/ 2147483647 h 52"/>
                <a:gd name="T2" fmla="*/ 2147483647 w 90"/>
                <a:gd name="T3" fmla="*/ 2147483647 h 52"/>
                <a:gd name="T4" fmla="*/ 0 w 90"/>
                <a:gd name="T5" fmla="*/ 2147483647 h 52"/>
                <a:gd name="T6" fmla="*/ 0 w 90"/>
                <a:gd name="T7" fmla="*/ 2147483647 h 52"/>
                <a:gd name="T8" fmla="*/ 2147483647 w 90"/>
                <a:gd name="T9" fmla="*/ 2147483647 h 52"/>
                <a:gd name="T10" fmla="*/ 2147483647 w 90"/>
                <a:gd name="T11" fmla="*/ 2147483647 h 52"/>
                <a:gd name="T12" fmla="*/ 2147483647 w 90"/>
                <a:gd name="T13" fmla="*/ 2147483647 h 52"/>
                <a:gd name="T14" fmla="*/ 2147483647 w 90"/>
                <a:gd name="T15" fmla="*/ 2147483647 h 52"/>
                <a:gd name="T16" fmla="*/ 2147483647 w 90"/>
                <a:gd name="T17" fmla="*/ 2147483647 h 52"/>
                <a:gd name="T18" fmla="*/ 2147483647 w 90"/>
                <a:gd name="T19" fmla="*/ 0 h 52"/>
                <a:gd name="T20" fmla="*/ 2147483647 w 90"/>
                <a:gd name="T21" fmla="*/ 2147483647 h 52"/>
                <a:gd name="T22" fmla="*/ 2147483647 w 90"/>
                <a:gd name="T23" fmla="*/ 2147483647 h 52"/>
                <a:gd name="T24" fmla="*/ 2147483647 w 90"/>
                <a:gd name="T25" fmla="*/ 2147483647 h 52"/>
                <a:gd name="T26" fmla="*/ 2147483647 w 90"/>
                <a:gd name="T27" fmla="*/ 0 h 52"/>
                <a:gd name="T28" fmla="*/ 2147483647 w 90"/>
                <a:gd name="T29" fmla="*/ 0 h 52"/>
                <a:gd name="T30" fmla="*/ 2147483647 w 90"/>
                <a:gd name="T31" fmla="*/ 2147483647 h 52"/>
                <a:gd name="T32" fmla="*/ 2147483647 w 90"/>
                <a:gd name="T33" fmla="*/ 2147483647 h 52"/>
                <a:gd name="T34" fmla="*/ 2147483647 w 90"/>
                <a:gd name="T35" fmla="*/ 2147483647 h 52"/>
                <a:gd name="T36" fmla="*/ 2147483647 w 90"/>
                <a:gd name="T37" fmla="*/ 2147483647 h 52"/>
                <a:gd name="T38" fmla="*/ 2147483647 w 90"/>
                <a:gd name="T39" fmla="*/ 2147483647 h 52"/>
                <a:gd name="T40" fmla="*/ 2147483647 w 90"/>
                <a:gd name="T41" fmla="*/ 2147483647 h 52"/>
                <a:gd name="T42" fmla="*/ 2147483647 w 90"/>
                <a:gd name="T43" fmla="*/ 2147483647 h 52"/>
                <a:gd name="T44" fmla="*/ 2147483647 w 90"/>
                <a:gd name="T45" fmla="*/ 2147483647 h 52"/>
                <a:gd name="T46" fmla="*/ 2147483647 w 90"/>
                <a:gd name="T47" fmla="*/ 2147483647 h 52"/>
                <a:gd name="T48" fmla="*/ 2147483647 w 90"/>
                <a:gd name="T49" fmla="*/ 2147483647 h 52"/>
                <a:gd name="T50" fmla="*/ 2147483647 w 90"/>
                <a:gd name="T51" fmla="*/ 2147483647 h 52"/>
                <a:gd name="T52" fmla="*/ 2147483647 w 90"/>
                <a:gd name="T53" fmla="*/ 2147483647 h 5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90" h="52">
                  <a:moveTo>
                    <a:pt x="17" y="38"/>
                  </a:moveTo>
                  <a:lnTo>
                    <a:pt x="7" y="34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3" y="21"/>
                  </a:lnTo>
                  <a:lnTo>
                    <a:pt x="10" y="17"/>
                  </a:lnTo>
                  <a:lnTo>
                    <a:pt x="17" y="17"/>
                  </a:lnTo>
                  <a:lnTo>
                    <a:pt x="24" y="17"/>
                  </a:lnTo>
                  <a:lnTo>
                    <a:pt x="41" y="10"/>
                  </a:lnTo>
                  <a:lnTo>
                    <a:pt x="55" y="0"/>
                  </a:lnTo>
                  <a:lnTo>
                    <a:pt x="62" y="3"/>
                  </a:lnTo>
                  <a:lnTo>
                    <a:pt x="69" y="7"/>
                  </a:lnTo>
                  <a:lnTo>
                    <a:pt x="79" y="3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0" y="7"/>
                  </a:lnTo>
                  <a:lnTo>
                    <a:pt x="86" y="10"/>
                  </a:lnTo>
                  <a:lnTo>
                    <a:pt x="83" y="14"/>
                  </a:lnTo>
                  <a:lnTo>
                    <a:pt x="79" y="14"/>
                  </a:lnTo>
                  <a:lnTo>
                    <a:pt x="79" y="24"/>
                  </a:lnTo>
                  <a:lnTo>
                    <a:pt x="79" y="31"/>
                  </a:lnTo>
                  <a:lnTo>
                    <a:pt x="65" y="38"/>
                  </a:lnTo>
                  <a:lnTo>
                    <a:pt x="48" y="41"/>
                  </a:lnTo>
                  <a:lnTo>
                    <a:pt x="34" y="48"/>
                  </a:lnTo>
                  <a:lnTo>
                    <a:pt x="24" y="52"/>
                  </a:lnTo>
                  <a:lnTo>
                    <a:pt x="21" y="48"/>
                  </a:lnTo>
                  <a:lnTo>
                    <a:pt x="17" y="38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53" name="Freeform 501"/>
            <p:cNvSpPr>
              <a:spLocks/>
            </p:cNvSpPr>
            <p:nvPr/>
          </p:nvSpPr>
          <p:spPr bwMode="auto">
            <a:xfrm>
              <a:off x="3922713" y="3259138"/>
              <a:ext cx="161925" cy="92075"/>
            </a:xfrm>
            <a:custGeom>
              <a:avLst/>
              <a:gdLst>
                <a:gd name="T0" fmla="*/ 2147483647 w 90"/>
                <a:gd name="T1" fmla="*/ 2147483647 h 52"/>
                <a:gd name="T2" fmla="*/ 2147483647 w 90"/>
                <a:gd name="T3" fmla="*/ 2147483647 h 52"/>
                <a:gd name="T4" fmla="*/ 0 w 90"/>
                <a:gd name="T5" fmla="*/ 2147483647 h 52"/>
                <a:gd name="T6" fmla="*/ 0 w 90"/>
                <a:gd name="T7" fmla="*/ 2147483647 h 52"/>
                <a:gd name="T8" fmla="*/ 0 w 90"/>
                <a:gd name="T9" fmla="*/ 2147483647 h 52"/>
                <a:gd name="T10" fmla="*/ 0 w 90"/>
                <a:gd name="T11" fmla="*/ 2147483647 h 52"/>
                <a:gd name="T12" fmla="*/ 2147483647 w 90"/>
                <a:gd name="T13" fmla="*/ 2147483647 h 52"/>
                <a:gd name="T14" fmla="*/ 2147483647 w 90"/>
                <a:gd name="T15" fmla="*/ 2147483647 h 52"/>
                <a:gd name="T16" fmla="*/ 2147483647 w 90"/>
                <a:gd name="T17" fmla="*/ 2147483647 h 52"/>
                <a:gd name="T18" fmla="*/ 2147483647 w 90"/>
                <a:gd name="T19" fmla="*/ 2147483647 h 52"/>
                <a:gd name="T20" fmla="*/ 2147483647 w 90"/>
                <a:gd name="T21" fmla="*/ 2147483647 h 52"/>
                <a:gd name="T22" fmla="*/ 2147483647 w 90"/>
                <a:gd name="T23" fmla="*/ 0 h 52"/>
                <a:gd name="T24" fmla="*/ 2147483647 w 90"/>
                <a:gd name="T25" fmla="*/ 2147483647 h 52"/>
                <a:gd name="T26" fmla="*/ 2147483647 w 90"/>
                <a:gd name="T27" fmla="*/ 2147483647 h 52"/>
                <a:gd name="T28" fmla="*/ 2147483647 w 90"/>
                <a:gd name="T29" fmla="*/ 2147483647 h 52"/>
                <a:gd name="T30" fmla="*/ 2147483647 w 90"/>
                <a:gd name="T31" fmla="*/ 0 h 52"/>
                <a:gd name="T32" fmla="*/ 2147483647 w 90"/>
                <a:gd name="T33" fmla="*/ 0 h 52"/>
                <a:gd name="T34" fmla="*/ 2147483647 w 90"/>
                <a:gd name="T35" fmla="*/ 0 h 52"/>
                <a:gd name="T36" fmla="*/ 2147483647 w 90"/>
                <a:gd name="T37" fmla="*/ 0 h 52"/>
                <a:gd name="T38" fmla="*/ 2147483647 w 90"/>
                <a:gd name="T39" fmla="*/ 2147483647 h 52"/>
                <a:gd name="T40" fmla="*/ 2147483647 w 90"/>
                <a:gd name="T41" fmla="*/ 2147483647 h 52"/>
                <a:gd name="T42" fmla="*/ 2147483647 w 90"/>
                <a:gd name="T43" fmla="*/ 2147483647 h 52"/>
                <a:gd name="T44" fmla="*/ 2147483647 w 90"/>
                <a:gd name="T45" fmla="*/ 2147483647 h 52"/>
                <a:gd name="T46" fmla="*/ 2147483647 w 90"/>
                <a:gd name="T47" fmla="*/ 2147483647 h 52"/>
                <a:gd name="T48" fmla="*/ 2147483647 w 90"/>
                <a:gd name="T49" fmla="*/ 2147483647 h 52"/>
                <a:gd name="T50" fmla="*/ 2147483647 w 90"/>
                <a:gd name="T51" fmla="*/ 2147483647 h 52"/>
                <a:gd name="T52" fmla="*/ 2147483647 w 90"/>
                <a:gd name="T53" fmla="*/ 2147483647 h 52"/>
                <a:gd name="T54" fmla="*/ 2147483647 w 90"/>
                <a:gd name="T55" fmla="*/ 2147483647 h 52"/>
                <a:gd name="T56" fmla="*/ 2147483647 w 90"/>
                <a:gd name="T57" fmla="*/ 2147483647 h 52"/>
                <a:gd name="T58" fmla="*/ 2147483647 w 90"/>
                <a:gd name="T59" fmla="*/ 2147483647 h 52"/>
                <a:gd name="T60" fmla="*/ 2147483647 w 90"/>
                <a:gd name="T61" fmla="*/ 2147483647 h 52"/>
                <a:gd name="T62" fmla="*/ 2147483647 w 90"/>
                <a:gd name="T63" fmla="*/ 2147483647 h 52"/>
                <a:gd name="T64" fmla="*/ 2147483647 w 90"/>
                <a:gd name="T65" fmla="*/ 2147483647 h 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0" h="52">
                  <a:moveTo>
                    <a:pt x="17" y="38"/>
                  </a:moveTo>
                  <a:lnTo>
                    <a:pt x="7" y="34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3" y="21"/>
                  </a:lnTo>
                  <a:lnTo>
                    <a:pt x="10" y="17"/>
                  </a:lnTo>
                  <a:lnTo>
                    <a:pt x="17" y="17"/>
                  </a:lnTo>
                  <a:lnTo>
                    <a:pt x="24" y="17"/>
                  </a:lnTo>
                  <a:lnTo>
                    <a:pt x="41" y="10"/>
                  </a:lnTo>
                  <a:lnTo>
                    <a:pt x="55" y="0"/>
                  </a:lnTo>
                  <a:lnTo>
                    <a:pt x="62" y="3"/>
                  </a:lnTo>
                  <a:lnTo>
                    <a:pt x="69" y="7"/>
                  </a:lnTo>
                  <a:lnTo>
                    <a:pt x="79" y="3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0" y="7"/>
                  </a:lnTo>
                  <a:lnTo>
                    <a:pt x="86" y="10"/>
                  </a:lnTo>
                  <a:lnTo>
                    <a:pt x="83" y="14"/>
                  </a:lnTo>
                  <a:lnTo>
                    <a:pt x="79" y="14"/>
                  </a:lnTo>
                  <a:lnTo>
                    <a:pt x="79" y="24"/>
                  </a:lnTo>
                  <a:lnTo>
                    <a:pt x="79" y="31"/>
                  </a:lnTo>
                  <a:lnTo>
                    <a:pt x="65" y="38"/>
                  </a:lnTo>
                  <a:lnTo>
                    <a:pt x="48" y="41"/>
                  </a:lnTo>
                  <a:lnTo>
                    <a:pt x="34" y="48"/>
                  </a:lnTo>
                  <a:lnTo>
                    <a:pt x="24" y="52"/>
                  </a:lnTo>
                  <a:lnTo>
                    <a:pt x="21" y="48"/>
                  </a:lnTo>
                  <a:lnTo>
                    <a:pt x="17" y="38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54" name="Freeform 502"/>
            <p:cNvSpPr>
              <a:spLocks/>
            </p:cNvSpPr>
            <p:nvPr/>
          </p:nvSpPr>
          <p:spPr bwMode="auto">
            <a:xfrm>
              <a:off x="3259138" y="3235325"/>
              <a:ext cx="334962" cy="127000"/>
            </a:xfrm>
            <a:custGeom>
              <a:avLst/>
              <a:gdLst>
                <a:gd name="T0" fmla="*/ 0 w 186"/>
                <a:gd name="T1" fmla="*/ 2147483647 h 73"/>
                <a:gd name="T2" fmla="*/ 0 w 186"/>
                <a:gd name="T3" fmla="*/ 2147483647 h 73"/>
                <a:gd name="T4" fmla="*/ 2147483647 w 186"/>
                <a:gd name="T5" fmla="*/ 2147483647 h 73"/>
                <a:gd name="T6" fmla="*/ 2147483647 w 186"/>
                <a:gd name="T7" fmla="*/ 2147483647 h 73"/>
                <a:gd name="T8" fmla="*/ 2147483647 w 186"/>
                <a:gd name="T9" fmla="*/ 2147483647 h 73"/>
                <a:gd name="T10" fmla="*/ 2147483647 w 186"/>
                <a:gd name="T11" fmla="*/ 2147483647 h 73"/>
                <a:gd name="T12" fmla="*/ 2147483647 w 186"/>
                <a:gd name="T13" fmla="*/ 2147483647 h 73"/>
                <a:gd name="T14" fmla="*/ 2147483647 w 186"/>
                <a:gd name="T15" fmla="*/ 2147483647 h 73"/>
                <a:gd name="T16" fmla="*/ 2147483647 w 186"/>
                <a:gd name="T17" fmla="*/ 2147483647 h 73"/>
                <a:gd name="T18" fmla="*/ 2147483647 w 186"/>
                <a:gd name="T19" fmla="*/ 2147483647 h 73"/>
                <a:gd name="T20" fmla="*/ 2147483647 w 186"/>
                <a:gd name="T21" fmla="*/ 2147483647 h 73"/>
                <a:gd name="T22" fmla="*/ 2147483647 w 186"/>
                <a:gd name="T23" fmla="*/ 2147483647 h 73"/>
                <a:gd name="T24" fmla="*/ 2147483647 w 186"/>
                <a:gd name="T25" fmla="*/ 2147483647 h 73"/>
                <a:gd name="T26" fmla="*/ 2147483647 w 186"/>
                <a:gd name="T27" fmla="*/ 2147483647 h 73"/>
                <a:gd name="T28" fmla="*/ 2147483647 w 186"/>
                <a:gd name="T29" fmla="*/ 0 h 73"/>
                <a:gd name="T30" fmla="*/ 2147483647 w 186"/>
                <a:gd name="T31" fmla="*/ 2147483647 h 73"/>
                <a:gd name="T32" fmla="*/ 2147483647 w 186"/>
                <a:gd name="T33" fmla="*/ 0 h 73"/>
                <a:gd name="T34" fmla="*/ 2147483647 w 186"/>
                <a:gd name="T35" fmla="*/ 2147483647 h 73"/>
                <a:gd name="T36" fmla="*/ 0 w 186"/>
                <a:gd name="T37" fmla="*/ 2147483647 h 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6" h="73">
                  <a:moveTo>
                    <a:pt x="0" y="59"/>
                  </a:moveTo>
                  <a:lnTo>
                    <a:pt x="0" y="66"/>
                  </a:lnTo>
                  <a:lnTo>
                    <a:pt x="7" y="69"/>
                  </a:lnTo>
                  <a:lnTo>
                    <a:pt x="14" y="73"/>
                  </a:lnTo>
                  <a:lnTo>
                    <a:pt x="21" y="73"/>
                  </a:lnTo>
                  <a:lnTo>
                    <a:pt x="62" y="62"/>
                  </a:lnTo>
                  <a:lnTo>
                    <a:pt x="100" y="42"/>
                  </a:lnTo>
                  <a:lnTo>
                    <a:pt x="121" y="38"/>
                  </a:lnTo>
                  <a:lnTo>
                    <a:pt x="148" y="31"/>
                  </a:lnTo>
                  <a:lnTo>
                    <a:pt x="162" y="28"/>
                  </a:lnTo>
                  <a:lnTo>
                    <a:pt x="173" y="24"/>
                  </a:lnTo>
                  <a:lnTo>
                    <a:pt x="179" y="17"/>
                  </a:lnTo>
                  <a:lnTo>
                    <a:pt x="186" y="14"/>
                  </a:lnTo>
                  <a:lnTo>
                    <a:pt x="138" y="4"/>
                  </a:lnTo>
                  <a:lnTo>
                    <a:pt x="90" y="0"/>
                  </a:lnTo>
                  <a:lnTo>
                    <a:pt x="73" y="4"/>
                  </a:lnTo>
                  <a:lnTo>
                    <a:pt x="62" y="0"/>
                  </a:lnTo>
                  <a:lnTo>
                    <a:pt x="31" y="3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55" name="Freeform 503"/>
            <p:cNvSpPr>
              <a:spLocks/>
            </p:cNvSpPr>
            <p:nvPr/>
          </p:nvSpPr>
          <p:spPr bwMode="auto">
            <a:xfrm>
              <a:off x="3259138" y="3235325"/>
              <a:ext cx="334962" cy="127000"/>
            </a:xfrm>
            <a:custGeom>
              <a:avLst/>
              <a:gdLst>
                <a:gd name="T0" fmla="*/ 0 w 186"/>
                <a:gd name="T1" fmla="*/ 2147483647 h 73"/>
                <a:gd name="T2" fmla="*/ 0 w 186"/>
                <a:gd name="T3" fmla="*/ 2147483647 h 73"/>
                <a:gd name="T4" fmla="*/ 2147483647 w 186"/>
                <a:gd name="T5" fmla="*/ 2147483647 h 73"/>
                <a:gd name="T6" fmla="*/ 2147483647 w 186"/>
                <a:gd name="T7" fmla="*/ 2147483647 h 73"/>
                <a:gd name="T8" fmla="*/ 2147483647 w 186"/>
                <a:gd name="T9" fmla="*/ 2147483647 h 73"/>
                <a:gd name="T10" fmla="*/ 2147483647 w 186"/>
                <a:gd name="T11" fmla="*/ 2147483647 h 73"/>
                <a:gd name="T12" fmla="*/ 2147483647 w 186"/>
                <a:gd name="T13" fmla="*/ 2147483647 h 73"/>
                <a:gd name="T14" fmla="*/ 2147483647 w 186"/>
                <a:gd name="T15" fmla="*/ 2147483647 h 73"/>
                <a:gd name="T16" fmla="*/ 2147483647 w 186"/>
                <a:gd name="T17" fmla="*/ 2147483647 h 73"/>
                <a:gd name="T18" fmla="*/ 2147483647 w 186"/>
                <a:gd name="T19" fmla="*/ 2147483647 h 73"/>
                <a:gd name="T20" fmla="*/ 2147483647 w 186"/>
                <a:gd name="T21" fmla="*/ 2147483647 h 73"/>
                <a:gd name="T22" fmla="*/ 2147483647 w 186"/>
                <a:gd name="T23" fmla="*/ 2147483647 h 73"/>
                <a:gd name="T24" fmla="*/ 2147483647 w 186"/>
                <a:gd name="T25" fmla="*/ 2147483647 h 73"/>
                <a:gd name="T26" fmla="*/ 2147483647 w 186"/>
                <a:gd name="T27" fmla="*/ 2147483647 h 73"/>
                <a:gd name="T28" fmla="*/ 2147483647 w 186"/>
                <a:gd name="T29" fmla="*/ 0 h 73"/>
                <a:gd name="T30" fmla="*/ 2147483647 w 186"/>
                <a:gd name="T31" fmla="*/ 2147483647 h 73"/>
                <a:gd name="T32" fmla="*/ 2147483647 w 186"/>
                <a:gd name="T33" fmla="*/ 0 h 73"/>
                <a:gd name="T34" fmla="*/ 2147483647 w 186"/>
                <a:gd name="T35" fmla="*/ 2147483647 h 73"/>
                <a:gd name="T36" fmla="*/ 0 w 186"/>
                <a:gd name="T37" fmla="*/ 2147483647 h 73"/>
                <a:gd name="T38" fmla="*/ 0 w 186"/>
                <a:gd name="T39" fmla="*/ 2147483647 h 73"/>
                <a:gd name="T40" fmla="*/ 0 w 186"/>
                <a:gd name="T41" fmla="*/ 2147483647 h 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86" h="73">
                  <a:moveTo>
                    <a:pt x="0" y="59"/>
                  </a:moveTo>
                  <a:lnTo>
                    <a:pt x="0" y="66"/>
                  </a:lnTo>
                  <a:lnTo>
                    <a:pt x="7" y="69"/>
                  </a:lnTo>
                  <a:lnTo>
                    <a:pt x="14" y="73"/>
                  </a:lnTo>
                  <a:lnTo>
                    <a:pt x="21" y="73"/>
                  </a:lnTo>
                  <a:lnTo>
                    <a:pt x="62" y="62"/>
                  </a:lnTo>
                  <a:lnTo>
                    <a:pt x="100" y="42"/>
                  </a:lnTo>
                  <a:lnTo>
                    <a:pt x="121" y="38"/>
                  </a:lnTo>
                  <a:lnTo>
                    <a:pt x="148" y="31"/>
                  </a:lnTo>
                  <a:lnTo>
                    <a:pt x="162" y="28"/>
                  </a:lnTo>
                  <a:lnTo>
                    <a:pt x="173" y="24"/>
                  </a:lnTo>
                  <a:lnTo>
                    <a:pt x="179" y="17"/>
                  </a:lnTo>
                  <a:lnTo>
                    <a:pt x="186" y="14"/>
                  </a:lnTo>
                  <a:lnTo>
                    <a:pt x="138" y="4"/>
                  </a:lnTo>
                  <a:lnTo>
                    <a:pt x="90" y="0"/>
                  </a:lnTo>
                  <a:lnTo>
                    <a:pt x="73" y="4"/>
                  </a:lnTo>
                  <a:lnTo>
                    <a:pt x="62" y="0"/>
                  </a:lnTo>
                  <a:lnTo>
                    <a:pt x="31" y="3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56" name="Freeform 504"/>
            <p:cNvSpPr>
              <a:spLocks/>
            </p:cNvSpPr>
            <p:nvPr/>
          </p:nvSpPr>
          <p:spPr bwMode="auto">
            <a:xfrm>
              <a:off x="3382963" y="3276600"/>
              <a:ext cx="479425" cy="176213"/>
            </a:xfrm>
            <a:custGeom>
              <a:avLst/>
              <a:gdLst>
                <a:gd name="T0" fmla="*/ 2147483647 w 266"/>
                <a:gd name="T1" fmla="*/ 2147483647 h 100"/>
                <a:gd name="T2" fmla="*/ 2147483647 w 266"/>
                <a:gd name="T3" fmla="*/ 0 h 100"/>
                <a:gd name="T4" fmla="*/ 2147483647 w 266"/>
                <a:gd name="T5" fmla="*/ 2147483647 h 100"/>
                <a:gd name="T6" fmla="*/ 2147483647 w 266"/>
                <a:gd name="T7" fmla="*/ 2147483647 h 100"/>
                <a:gd name="T8" fmla="*/ 2147483647 w 266"/>
                <a:gd name="T9" fmla="*/ 2147483647 h 100"/>
                <a:gd name="T10" fmla="*/ 2147483647 w 266"/>
                <a:gd name="T11" fmla="*/ 2147483647 h 100"/>
                <a:gd name="T12" fmla="*/ 2147483647 w 266"/>
                <a:gd name="T13" fmla="*/ 2147483647 h 100"/>
                <a:gd name="T14" fmla="*/ 2147483647 w 266"/>
                <a:gd name="T15" fmla="*/ 2147483647 h 100"/>
                <a:gd name="T16" fmla="*/ 2147483647 w 266"/>
                <a:gd name="T17" fmla="*/ 2147483647 h 100"/>
                <a:gd name="T18" fmla="*/ 2147483647 w 266"/>
                <a:gd name="T19" fmla="*/ 2147483647 h 100"/>
                <a:gd name="T20" fmla="*/ 2147483647 w 266"/>
                <a:gd name="T21" fmla="*/ 2147483647 h 100"/>
                <a:gd name="T22" fmla="*/ 2147483647 w 266"/>
                <a:gd name="T23" fmla="*/ 2147483647 h 100"/>
                <a:gd name="T24" fmla="*/ 2147483647 w 266"/>
                <a:gd name="T25" fmla="*/ 2147483647 h 100"/>
                <a:gd name="T26" fmla="*/ 2147483647 w 266"/>
                <a:gd name="T27" fmla="*/ 2147483647 h 100"/>
                <a:gd name="T28" fmla="*/ 2147483647 w 266"/>
                <a:gd name="T29" fmla="*/ 2147483647 h 100"/>
                <a:gd name="T30" fmla="*/ 2147483647 w 266"/>
                <a:gd name="T31" fmla="*/ 2147483647 h 100"/>
                <a:gd name="T32" fmla="*/ 2147483647 w 266"/>
                <a:gd name="T33" fmla="*/ 2147483647 h 100"/>
                <a:gd name="T34" fmla="*/ 2147483647 w 266"/>
                <a:gd name="T35" fmla="*/ 0 h 100"/>
                <a:gd name="T36" fmla="*/ 2147483647 w 266"/>
                <a:gd name="T37" fmla="*/ 0 h 100"/>
                <a:gd name="T38" fmla="*/ 2147483647 w 266"/>
                <a:gd name="T39" fmla="*/ 0 h 100"/>
                <a:gd name="T40" fmla="*/ 2147483647 w 266"/>
                <a:gd name="T41" fmla="*/ 2147483647 h 100"/>
                <a:gd name="T42" fmla="*/ 2147483647 w 266"/>
                <a:gd name="T43" fmla="*/ 2147483647 h 100"/>
                <a:gd name="T44" fmla="*/ 2147483647 w 266"/>
                <a:gd name="T45" fmla="*/ 2147483647 h 100"/>
                <a:gd name="T46" fmla="*/ 2147483647 w 266"/>
                <a:gd name="T47" fmla="*/ 2147483647 h 100"/>
                <a:gd name="T48" fmla="*/ 2147483647 w 266"/>
                <a:gd name="T49" fmla="*/ 2147483647 h 100"/>
                <a:gd name="T50" fmla="*/ 2147483647 w 266"/>
                <a:gd name="T51" fmla="*/ 2147483647 h 100"/>
                <a:gd name="T52" fmla="*/ 2147483647 w 266"/>
                <a:gd name="T53" fmla="*/ 2147483647 h 100"/>
                <a:gd name="T54" fmla="*/ 2147483647 w 266"/>
                <a:gd name="T55" fmla="*/ 2147483647 h 100"/>
                <a:gd name="T56" fmla="*/ 2147483647 w 266"/>
                <a:gd name="T57" fmla="*/ 2147483647 h 100"/>
                <a:gd name="T58" fmla="*/ 2147483647 w 266"/>
                <a:gd name="T59" fmla="*/ 2147483647 h 100"/>
                <a:gd name="T60" fmla="*/ 2147483647 w 266"/>
                <a:gd name="T61" fmla="*/ 2147483647 h 100"/>
                <a:gd name="T62" fmla="*/ 2147483647 w 266"/>
                <a:gd name="T63" fmla="*/ 2147483647 h 100"/>
                <a:gd name="T64" fmla="*/ 2147483647 w 266"/>
                <a:gd name="T65" fmla="*/ 2147483647 h 100"/>
                <a:gd name="T66" fmla="*/ 2147483647 w 266"/>
                <a:gd name="T67" fmla="*/ 2147483647 h 100"/>
                <a:gd name="T68" fmla="*/ 2147483647 w 266"/>
                <a:gd name="T69" fmla="*/ 2147483647 h 100"/>
                <a:gd name="T70" fmla="*/ 2147483647 w 266"/>
                <a:gd name="T71" fmla="*/ 2147483647 h 100"/>
                <a:gd name="T72" fmla="*/ 2147483647 w 266"/>
                <a:gd name="T73" fmla="*/ 2147483647 h 100"/>
                <a:gd name="T74" fmla="*/ 2147483647 w 266"/>
                <a:gd name="T75" fmla="*/ 2147483647 h 100"/>
                <a:gd name="T76" fmla="*/ 2147483647 w 266"/>
                <a:gd name="T77" fmla="*/ 2147483647 h 100"/>
                <a:gd name="T78" fmla="*/ 2147483647 w 266"/>
                <a:gd name="T79" fmla="*/ 2147483647 h 100"/>
                <a:gd name="T80" fmla="*/ 2147483647 w 266"/>
                <a:gd name="T81" fmla="*/ 2147483647 h 100"/>
                <a:gd name="T82" fmla="*/ 2147483647 w 266"/>
                <a:gd name="T83" fmla="*/ 2147483647 h 100"/>
                <a:gd name="T84" fmla="*/ 2147483647 w 266"/>
                <a:gd name="T85" fmla="*/ 2147483647 h 100"/>
                <a:gd name="T86" fmla="*/ 0 w 266"/>
                <a:gd name="T87" fmla="*/ 2147483647 h 100"/>
                <a:gd name="T88" fmla="*/ 2147483647 w 266"/>
                <a:gd name="T89" fmla="*/ 2147483647 h 100"/>
                <a:gd name="T90" fmla="*/ 2147483647 w 266"/>
                <a:gd name="T91" fmla="*/ 2147483647 h 100"/>
                <a:gd name="T92" fmla="*/ 2147483647 w 266"/>
                <a:gd name="T93" fmla="*/ 2147483647 h 100"/>
                <a:gd name="T94" fmla="*/ 2147483647 w 266"/>
                <a:gd name="T95" fmla="*/ 2147483647 h 100"/>
                <a:gd name="T96" fmla="*/ 2147483647 w 266"/>
                <a:gd name="T97" fmla="*/ 2147483647 h 100"/>
                <a:gd name="T98" fmla="*/ 2147483647 w 266"/>
                <a:gd name="T99" fmla="*/ 2147483647 h 100"/>
                <a:gd name="T100" fmla="*/ 2147483647 w 266"/>
                <a:gd name="T101" fmla="*/ 2147483647 h 100"/>
                <a:gd name="T102" fmla="*/ 2147483647 w 266"/>
                <a:gd name="T103" fmla="*/ 2147483647 h 100"/>
                <a:gd name="T104" fmla="*/ 2147483647 w 266"/>
                <a:gd name="T105" fmla="*/ 2147483647 h 100"/>
                <a:gd name="T106" fmla="*/ 2147483647 w 266"/>
                <a:gd name="T107" fmla="*/ 2147483647 h 100"/>
                <a:gd name="T108" fmla="*/ 2147483647 w 266"/>
                <a:gd name="T109" fmla="*/ 2147483647 h 100"/>
                <a:gd name="T110" fmla="*/ 2147483647 w 266"/>
                <a:gd name="T111" fmla="*/ 2147483647 h 100"/>
                <a:gd name="T112" fmla="*/ 2147483647 w 266"/>
                <a:gd name="T113" fmla="*/ 2147483647 h 100"/>
                <a:gd name="T114" fmla="*/ 2147483647 w 266"/>
                <a:gd name="T115" fmla="*/ 2147483647 h 1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6" h="100">
                  <a:moveTo>
                    <a:pt x="24" y="31"/>
                  </a:moveTo>
                  <a:lnTo>
                    <a:pt x="124" y="0"/>
                  </a:lnTo>
                  <a:lnTo>
                    <a:pt x="117" y="11"/>
                  </a:lnTo>
                  <a:lnTo>
                    <a:pt x="117" y="18"/>
                  </a:lnTo>
                  <a:lnTo>
                    <a:pt x="135" y="14"/>
                  </a:lnTo>
                  <a:lnTo>
                    <a:pt x="145" y="7"/>
                  </a:lnTo>
                  <a:lnTo>
                    <a:pt x="148" y="18"/>
                  </a:lnTo>
                  <a:lnTo>
                    <a:pt x="148" y="28"/>
                  </a:lnTo>
                  <a:lnTo>
                    <a:pt x="159" y="28"/>
                  </a:lnTo>
                  <a:lnTo>
                    <a:pt x="197" y="11"/>
                  </a:lnTo>
                  <a:lnTo>
                    <a:pt x="197" y="24"/>
                  </a:lnTo>
                  <a:lnTo>
                    <a:pt x="200" y="31"/>
                  </a:lnTo>
                  <a:lnTo>
                    <a:pt x="210" y="28"/>
                  </a:lnTo>
                  <a:lnTo>
                    <a:pt x="214" y="21"/>
                  </a:lnTo>
                  <a:lnTo>
                    <a:pt x="217" y="18"/>
                  </a:lnTo>
                  <a:lnTo>
                    <a:pt x="217" y="7"/>
                  </a:lnTo>
                  <a:lnTo>
                    <a:pt x="221" y="4"/>
                  </a:lnTo>
                  <a:lnTo>
                    <a:pt x="224" y="0"/>
                  </a:lnTo>
                  <a:lnTo>
                    <a:pt x="238" y="0"/>
                  </a:lnTo>
                  <a:lnTo>
                    <a:pt x="252" y="0"/>
                  </a:lnTo>
                  <a:lnTo>
                    <a:pt x="255" y="11"/>
                  </a:lnTo>
                  <a:lnTo>
                    <a:pt x="255" y="21"/>
                  </a:lnTo>
                  <a:lnTo>
                    <a:pt x="248" y="38"/>
                  </a:lnTo>
                  <a:lnTo>
                    <a:pt x="241" y="52"/>
                  </a:lnTo>
                  <a:lnTo>
                    <a:pt x="255" y="59"/>
                  </a:lnTo>
                  <a:lnTo>
                    <a:pt x="266" y="66"/>
                  </a:lnTo>
                  <a:lnTo>
                    <a:pt x="266" y="76"/>
                  </a:lnTo>
                  <a:lnTo>
                    <a:pt x="245" y="76"/>
                  </a:lnTo>
                  <a:lnTo>
                    <a:pt x="224" y="76"/>
                  </a:lnTo>
                  <a:lnTo>
                    <a:pt x="214" y="83"/>
                  </a:lnTo>
                  <a:lnTo>
                    <a:pt x="197" y="90"/>
                  </a:lnTo>
                  <a:lnTo>
                    <a:pt x="176" y="87"/>
                  </a:lnTo>
                  <a:lnTo>
                    <a:pt x="159" y="83"/>
                  </a:lnTo>
                  <a:lnTo>
                    <a:pt x="131" y="90"/>
                  </a:lnTo>
                  <a:lnTo>
                    <a:pt x="97" y="97"/>
                  </a:lnTo>
                  <a:lnTo>
                    <a:pt x="83" y="97"/>
                  </a:lnTo>
                  <a:lnTo>
                    <a:pt x="66" y="100"/>
                  </a:lnTo>
                  <a:lnTo>
                    <a:pt x="52" y="100"/>
                  </a:lnTo>
                  <a:lnTo>
                    <a:pt x="38" y="97"/>
                  </a:lnTo>
                  <a:lnTo>
                    <a:pt x="38" y="87"/>
                  </a:lnTo>
                  <a:lnTo>
                    <a:pt x="28" y="87"/>
                  </a:lnTo>
                  <a:lnTo>
                    <a:pt x="17" y="83"/>
                  </a:lnTo>
                  <a:lnTo>
                    <a:pt x="7" y="80"/>
                  </a:lnTo>
                  <a:lnTo>
                    <a:pt x="0" y="73"/>
                  </a:lnTo>
                  <a:lnTo>
                    <a:pt x="21" y="69"/>
                  </a:lnTo>
                  <a:lnTo>
                    <a:pt x="42" y="66"/>
                  </a:lnTo>
                  <a:lnTo>
                    <a:pt x="66" y="69"/>
                  </a:lnTo>
                  <a:lnTo>
                    <a:pt x="90" y="66"/>
                  </a:lnTo>
                  <a:lnTo>
                    <a:pt x="48" y="59"/>
                  </a:lnTo>
                  <a:lnTo>
                    <a:pt x="11" y="55"/>
                  </a:lnTo>
                  <a:lnTo>
                    <a:pt x="42" y="49"/>
                  </a:lnTo>
                  <a:lnTo>
                    <a:pt x="73" y="42"/>
                  </a:lnTo>
                  <a:lnTo>
                    <a:pt x="48" y="42"/>
                  </a:lnTo>
                  <a:lnTo>
                    <a:pt x="24" y="49"/>
                  </a:lnTo>
                  <a:lnTo>
                    <a:pt x="21" y="42"/>
                  </a:lnTo>
                  <a:lnTo>
                    <a:pt x="21" y="35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57" name="Freeform 505"/>
            <p:cNvSpPr>
              <a:spLocks/>
            </p:cNvSpPr>
            <p:nvPr/>
          </p:nvSpPr>
          <p:spPr bwMode="auto">
            <a:xfrm>
              <a:off x="3382963" y="3276600"/>
              <a:ext cx="479425" cy="176213"/>
            </a:xfrm>
            <a:custGeom>
              <a:avLst/>
              <a:gdLst>
                <a:gd name="T0" fmla="*/ 2147483647 w 266"/>
                <a:gd name="T1" fmla="*/ 0 h 100"/>
                <a:gd name="T2" fmla="*/ 2147483647 w 266"/>
                <a:gd name="T3" fmla="*/ 2147483647 h 100"/>
                <a:gd name="T4" fmla="*/ 2147483647 w 266"/>
                <a:gd name="T5" fmla="*/ 2147483647 h 100"/>
                <a:gd name="T6" fmla="*/ 2147483647 w 266"/>
                <a:gd name="T7" fmla="*/ 2147483647 h 100"/>
                <a:gd name="T8" fmla="*/ 2147483647 w 266"/>
                <a:gd name="T9" fmla="*/ 2147483647 h 100"/>
                <a:gd name="T10" fmla="*/ 2147483647 w 266"/>
                <a:gd name="T11" fmla="*/ 2147483647 h 100"/>
                <a:gd name="T12" fmla="*/ 2147483647 w 266"/>
                <a:gd name="T13" fmla="*/ 2147483647 h 100"/>
                <a:gd name="T14" fmla="*/ 2147483647 w 266"/>
                <a:gd name="T15" fmla="*/ 2147483647 h 100"/>
                <a:gd name="T16" fmla="*/ 2147483647 w 266"/>
                <a:gd name="T17" fmla="*/ 2147483647 h 100"/>
                <a:gd name="T18" fmla="*/ 2147483647 w 266"/>
                <a:gd name="T19" fmla="*/ 2147483647 h 100"/>
                <a:gd name="T20" fmla="*/ 2147483647 w 266"/>
                <a:gd name="T21" fmla="*/ 0 h 100"/>
                <a:gd name="T22" fmla="*/ 2147483647 w 266"/>
                <a:gd name="T23" fmla="*/ 2147483647 h 100"/>
                <a:gd name="T24" fmla="*/ 2147483647 w 266"/>
                <a:gd name="T25" fmla="*/ 2147483647 h 100"/>
                <a:gd name="T26" fmla="*/ 2147483647 w 266"/>
                <a:gd name="T27" fmla="*/ 2147483647 h 100"/>
                <a:gd name="T28" fmla="*/ 2147483647 w 266"/>
                <a:gd name="T29" fmla="*/ 2147483647 h 100"/>
                <a:gd name="T30" fmla="*/ 2147483647 w 266"/>
                <a:gd name="T31" fmla="*/ 2147483647 h 100"/>
                <a:gd name="T32" fmla="*/ 2147483647 w 266"/>
                <a:gd name="T33" fmla="*/ 2147483647 h 100"/>
                <a:gd name="T34" fmla="*/ 2147483647 w 266"/>
                <a:gd name="T35" fmla="*/ 2147483647 h 100"/>
                <a:gd name="T36" fmla="*/ 2147483647 w 266"/>
                <a:gd name="T37" fmla="*/ 2147483647 h 100"/>
                <a:gd name="T38" fmla="*/ 2147483647 w 266"/>
                <a:gd name="T39" fmla="*/ 2147483647 h 100"/>
                <a:gd name="T40" fmla="*/ 2147483647 w 266"/>
                <a:gd name="T41" fmla="*/ 2147483647 h 100"/>
                <a:gd name="T42" fmla="*/ 2147483647 w 266"/>
                <a:gd name="T43" fmla="*/ 2147483647 h 100"/>
                <a:gd name="T44" fmla="*/ 2147483647 w 266"/>
                <a:gd name="T45" fmla="*/ 2147483647 h 100"/>
                <a:gd name="T46" fmla="*/ 2147483647 w 266"/>
                <a:gd name="T47" fmla="*/ 2147483647 h 100"/>
                <a:gd name="T48" fmla="*/ 2147483647 w 266"/>
                <a:gd name="T49" fmla="*/ 2147483647 h 100"/>
                <a:gd name="T50" fmla="*/ 2147483647 w 266"/>
                <a:gd name="T51" fmla="*/ 2147483647 h 100"/>
                <a:gd name="T52" fmla="*/ 2147483647 w 266"/>
                <a:gd name="T53" fmla="*/ 2147483647 h 100"/>
                <a:gd name="T54" fmla="*/ 2147483647 w 266"/>
                <a:gd name="T55" fmla="*/ 2147483647 h 100"/>
                <a:gd name="T56" fmla="*/ 2147483647 w 266"/>
                <a:gd name="T57" fmla="*/ 2147483647 h 100"/>
                <a:gd name="T58" fmla="*/ 2147483647 w 266"/>
                <a:gd name="T59" fmla="*/ 2147483647 h 100"/>
                <a:gd name="T60" fmla="*/ 2147483647 w 266"/>
                <a:gd name="T61" fmla="*/ 2147483647 h 100"/>
                <a:gd name="T62" fmla="*/ 2147483647 w 266"/>
                <a:gd name="T63" fmla="*/ 2147483647 h 100"/>
                <a:gd name="T64" fmla="*/ 2147483647 w 266"/>
                <a:gd name="T65" fmla="*/ 2147483647 h 100"/>
                <a:gd name="T66" fmla="*/ 2147483647 w 266"/>
                <a:gd name="T67" fmla="*/ 2147483647 h 1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66" h="100">
                  <a:moveTo>
                    <a:pt x="24" y="31"/>
                  </a:moveTo>
                  <a:lnTo>
                    <a:pt x="124" y="0"/>
                  </a:lnTo>
                  <a:lnTo>
                    <a:pt x="117" y="11"/>
                  </a:lnTo>
                  <a:lnTo>
                    <a:pt x="117" y="18"/>
                  </a:lnTo>
                  <a:lnTo>
                    <a:pt x="135" y="14"/>
                  </a:lnTo>
                  <a:lnTo>
                    <a:pt x="145" y="7"/>
                  </a:lnTo>
                  <a:lnTo>
                    <a:pt x="148" y="18"/>
                  </a:lnTo>
                  <a:lnTo>
                    <a:pt x="148" y="28"/>
                  </a:lnTo>
                  <a:lnTo>
                    <a:pt x="159" y="28"/>
                  </a:lnTo>
                  <a:lnTo>
                    <a:pt x="197" y="11"/>
                  </a:lnTo>
                  <a:lnTo>
                    <a:pt x="197" y="24"/>
                  </a:lnTo>
                  <a:lnTo>
                    <a:pt x="200" y="31"/>
                  </a:lnTo>
                  <a:lnTo>
                    <a:pt x="210" y="28"/>
                  </a:lnTo>
                  <a:lnTo>
                    <a:pt x="214" y="21"/>
                  </a:lnTo>
                  <a:lnTo>
                    <a:pt x="217" y="18"/>
                  </a:lnTo>
                  <a:lnTo>
                    <a:pt x="217" y="7"/>
                  </a:lnTo>
                  <a:lnTo>
                    <a:pt x="221" y="4"/>
                  </a:lnTo>
                  <a:lnTo>
                    <a:pt x="224" y="0"/>
                  </a:lnTo>
                  <a:lnTo>
                    <a:pt x="238" y="0"/>
                  </a:lnTo>
                  <a:lnTo>
                    <a:pt x="252" y="0"/>
                  </a:lnTo>
                  <a:lnTo>
                    <a:pt x="255" y="11"/>
                  </a:lnTo>
                  <a:lnTo>
                    <a:pt x="255" y="21"/>
                  </a:lnTo>
                  <a:lnTo>
                    <a:pt x="248" y="38"/>
                  </a:lnTo>
                  <a:lnTo>
                    <a:pt x="241" y="52"/>
                  </a:lnTo>
                  <a:lnTo>
                    <a:pt x="255" y="59"/>
                  </a:lnTo>
                  <a:lnTo>
                    <a:pt x="266" y="66"/>
                  </a:lnTo>
                  <a:lnTo>
                    <a:pt x="266" y="76"/>
                  </a:lnTo>
                  <a:lnTo>
                    <a:pt x="245" y="76"/>
                  </a:lnTo>
                  <a:lnTo>
                    <a:pt x="224" y="76"/>
                  </a:lnTo>
                  <a:lnTo>
                    <a:pt x="214" y="83"/>
                  </a:lnTo>
                  <a:lnTo>
                    <a:pt x="197" y="90"/>
                  </a:lnTo>
                  <a:lnTo>
                    <a:pt x="176" y="87"/>
                  </a:lnTo>
                  <a:lnTo>
                    <a:pt x="159" y="83"/>
                  </a:lnTo>
                  <a:lnTo>
                    <a:pt x="131" y="90"/>
                  </a:lnTo>
                  <a:lnTo>
                    <a:pt x="97" y="97"/>
                  </a:lnTo>
                  <a:lnTo>
                    <a:pt x="83" y="97"/>
                  </a:lnTo>
                  <a:lnTo>
                    <a:pt x="66" y="100"/>
                  </a:lnTo>
                  <a:lnTo>
                    <a:pt x="52" y="100"/>
                  </a:lnTo>
                  <a:lnTo>
                    <a:pt x="38" y="97"/>
                  </a:lnTo>
                  <a:lnTo>
                    <a:pt x="38" y="87"/>
                  </a:lnTo>
                  <a:lnTo>
                    <a:pt x="28" y="87"/>
                  </a:lnTo>
                  <a:lnTo>
                    <a:pt x="17" y="83"/>
                  </a:lnTo>
                  <a:lnTo>
                    <a:pt x="7" y="80"/>
                  </a:lnTo>
                  <a:lnTo>
                    <a:pt x="0" y="73"/>
                  </a:lnTo>
                  <a:lnTo>
                    <a:pt x="21" y="69"/>
                  </a:lnTo>
                  <a:lnTo>
                    <a:pt x="42" y="66"/>
                  </a:lnTo>
                  <a:lnTo>
                    <a:pt x="66" y="69"/>
                  </a:lnTo>
                  <a:lnTo>
                    <a:pt x="90" y="66"/>
                  </a:lnTo>
                  <a:lnTo>
                    <a:pt x="48" y="59"/>
                  </a:lnTo>
                  <a:lnTo>
                    <a:pt x="11" y="55"/>
                  </a:lnTo>
                  <a:lnTo>
                    <a:pt x="42" y="49"/>
                  </a:lnTo>
                  <a:lnTo>
                    <a:pt x="73" y="42"/>
                  </a:lnTo>
                  <a:lnTo>
                    <a:pt x="48" y="42"/>
                  </a:lnTo>
                  <a:lnTo>
                    <a:pt x="24" y="49"/>
                  </a:lnTo>
                  <a:lnTo>
                    <a:pt x="21" y="42"/>
                  </a:lnTo>
                  <a:lnTo>
                    <a:pt x="21" y="35"/>
                  </a:lnTo>
                  <a:lnTo>
                    <a:pt x="24" y="31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58" name="Freeform 506"/>
            <p:cNvSpPr>
              <a:spLocks/>
            </p:cNvSpPr>
            <p:nvPr/>
          </p:nvSpPr>
          <p:spPr bwMode="auto">
            <a:xfrm>
              <a:off x="4678363" y="4140200"/>
              <a:ext cx="234950" cy="204788"/>
            </a:xfrm>
            <a:custGeom>
              <a:avLst/>
              <a:gdLst>
                <a:gd name="T0" fmla="*/ 2147483647 w 131"/>
                <a:gd name="T1" fmla="*/ 2147483647 h 117"/>
                <a:gd name="T2" fmla="*/ 2147483647 w 131"/>
                <a:gd name="T3" fmla="*/ 2147483647 h 117"/>
                <a:gd name="T4" fmla="*/ 2147483647 w 131"/>
                <a:gd name="T5" fmla="*/ 0 h 117"/>
                <a:gd name="T6" fmla="*/ 2147483647 w 131"/>
                <a:gd name="T7" fmla="*/ 2147483647 h 117"/>
                <a:gd name="T8" fmla="*/ 2147483647 w 131"/>
                <a:gd name="T9" fmla="*/ 2147483647 h 117"/>
                <a:gd name="T10" fmla="*/ 2147483647 w 131"/>
                <a:gd name="T11" fmla="*/ 2147483647 h 117"/>
                <a:gd name="T12" fmla="*/ 2147483647 w 131"/>
                <a:gd name="T13" fmla="*/ 2147483647 h 117"/>
                <a:gd name="T14" fmla="*/ 2147483647 w 131"/>
                <a:gd name="T15" fmla="*/ 2147483647 h 117"/>
                <a:gd name="T16" fmla="*/ 2147483647 w 131"/>
                <a:gd name="T17" fmla="*/ 2147483647 h 117"/>
                <a:gd name="T18" fmla="*/ 2147483647 w 131"/>
                <a:gd name="T19" fmla="*/ 2147483647 h 117"/>
                <a:gd name="T20" fmla="*/ 2147483647 w 131"/>
                <a:gd name="T21" fmla="*/ 2147483647 h 117"/>
                <a:gd name="T22" fmla="*/ 2147483647 w 131"/>
                <a:gd name="T23" fmla="*/ 2147483647 h 117"/>
                <a:gd name="T24" fmla="*/ 2147483647 w 131"/>
                <a:gd name="T25" fmla="*/ 2147483647 h 117"/>
                <a:gd name="T26" fmla="*/ 2147483647 w 131"/>
                <a:gd name="T27" fmla="*/ 2147483647 h 117"/>
                <a:gd name="T28" fmla="*/ 2147483647 w 131"/>
                <a:gd name="T29" fmla="*/ 2147483647 h 117"/>
                <a:gd name="T30" fmla="*/ 2147483647 w 131"/>
                <a:gd name="T31" fmla="*/ 2147483647 h 117"/>
                <a:gd name="T32" fmla="*/ 2147483647 w 131"/>
                <a:gd name="T33" fmla="*/ 2147483647 h 117"/>
                <a:gd name="T34" fmla="*/ 2147483647 w 131"/>
                <a:gd name="T35" fmla="*/ 2147483647 h 117"/>
                <a:gd name="T36" fmla="*/ 2147483647 w 131"/>
                <a:gd name="T37" fmla="*/ 2147483647 h 117"/>
                <a:gd name="T38" fmla="*/ 2147483647 w 131"/>
                <a:gd name="T39" fmla="*/ 2147483647 h 117"/>
                <a:gd name="T40" fmla="*/ 2147483647 w 131"/>
                <a:gd name="T41" fmla="*/ 2147483647 h 117"/>
                <a:gd name="T42" fmla="*/ 2147483647 w 131"/>
                <a:gd name="T43" fmla="*/ 2147483647 h 117"/>
                <a:gd name="T44" fmla="*/ 2147483647 w 131"/>
                <a:gd name="T45" fmla="*/ 2147483647 h 117"/>
                <a:gd name="T46" fmla="*/ 2147483647 w 131"/>
                <a:gd name="T47" fmla="*/ 2147483647 h 117"/>
                <a:gd name="T48" fmla="*/ 2147483647 w 131"/>
                <a:gd name="T49" fmla="*/ 2147483647 h 117"/>
                <a:gd name="T50" fmla="*/ 2147483647 w 131"/>
                <a:gd name="T51" fmla="*/ 2147483647 h 117"/>
                <a:gd name="T52" fmla="*/ 2147483647 w 131"/>
                <a:gd name="T53" fmla="*/ 2147483647 h 117"/>
                <a:gd name="T54" fmla="*/ 0 w 131"/>
                <a:gd name="T55" fmla="*/ 2147483647 h 117"/>
                <a:gd name="T56" fmla="*/ 2147483647 w 131"/>
                <a:gd name="T57" fmla="*/ 2147483647 h 117"/>
                <a:gd name="T58" fmla="*/ 2147483647 w 131"/>
                <a:gd name="T59" fmla="*/ 2147483647 h 117"/>
                <a:gd name="T60" fmla="*/ 2147483647 w 131"/>
                <a:gd name="T61" fmla="*/ 2147483647 h 117"/>
                <a:gd name="T62" fmla="*/ 2147483647 w 131"/>
                <a:gd name="T63" fmla="*/ 2147483647 h 117"/>
                <a:gd name="T64" fmla="*/ 2147483647 w 131"/>
                <a:gd name="T65" fmla="*/ 2147483647 h 117"/>
                <a:gd name="T66" fmla="*/ 2147483647 w 131"/>
                <a:gd name="T67" fmla="*/ 2147483647 h 117"/>
                <a:gd name="T68" fmla="*/ 2147483647 w 131"/>
                <a:gd name="T69" fmla="*/ 2147483647 h 117"/>
                <a:gd name="T70" fmla="*/ 2147483647 w 131"/>
                <a:gd name="T71" fmla="*/ 2147483647 h 1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31" h="117">
                  <a:moveTo>
                    <a:pt x="69" y="14"/>
                  </a:moveTo>
                  <a:lnTo>
                    <a:pt x="83" y="4"/>
                  </a:lnTo>
                  <a:lnTo>
                    <a:pt x="97" y="0"/>
                  </a:lnTo>
                  <a:lnTo>
                    <a:pt x="93" y="7"/>
                  </a:lnTo>
                  <a:lnTo>
                    <a:pt x="87" y="17"/>
                  </a:lnTo>
                  <a:lnTo>
                    <a:pt x="80" y="24"/>
                  </a:lnTo>
                  <a:lnTo>
                    <a:pt x="73" y="28"/>
                  </a:lnTo>
                  <a:lnTo>
                    <a:pt x="80" y="31"/>
                  </a:lnTo>
                  <a:lnTo>
                    <a:pt x="90" y="28"/>
                  </a:lnTo>
                  <a:lnTo>
                    <a:pt x="87" y="35"/>
                  </a:lnTo>
                  <a:lnTo>
                    <a:pt x="83" y="41"/>
                  </a:lnTo>
                  <a:lnTo>
                    <a:pt x="104" y="48"/>
                  </a:lnTo>
                  <a:lnTo>
                    <a:pt x="128" y="52"/>
                  </a:lnTo>
                  <a:lnTo>
                    <a:pt x="121" y="59"/>
                  </a:lnTo>
                  <a:lnTo>
                    <a:pt x="114" y="62"/>
                  </a:lnTo>
                  <a:lnTo>
                    <a:pt x="121" y="72"/>
                  </a:lnTo>
                  <a:lnTo>
                    <a:pt x="131" y="79"/>
                  </a:lnTo>
                  <a:lnTo>
                    <a:pt x="114" y="86"/>
                  </a:lnTo>
                  <a:lnTo>
                    <a:pt x="100" y="93"/>
                  </a:lnTo>
                  <a:lnTo>
                    <a:pt x="87" y="103"/>
                  </a:lnTo>
                  <a:lnTo>
                    <a:pt x="73" y="117"/>
                  </a:lnTo>
                  <a:lnTo>
                    <a:pt x="66" y="100"/>
                  </a:lnTo>
                  <a:lnTo>
                    <a:pt x="73" y="100"/>
                  </a:lnTo>
                  <a:lnTo>
                    <a:pt x="76" y="97"/>
                  </a:lnTo>
                  <a:lnTo>
                    <a:pt x="38" y="97"/>
                  </a:lnTo>
                  <a:lnTo>
                    <a:pt x="11" y="97"/>
                  </a:lnTo>
                  <a:lnTo>
                    <a:pt x="4" y="93"/>
                  </a:lnTo>
                  <a:lnTo>
                    <a:pt x="0" y="90"/>
                  </a:lnTo>
                  <a:lnTo>
                    <a:pt x="18" y="72"/>
                  </a:lnTo>
                  <a:lnTo>
                    <a:pt x="38" y="59"/>
                  </a:lnTo>
                  <a:lnTo>
                    <a:pt x="45" y="45"/>
                  </a:lnTo>
                  <a:lnTo>
                    <a:pt x="52" y="31"/>
                  </a:lnTo>
                  <a:lnTo>
                    <a:pt x="56" y="24"/>
                  </a:lnTo>
                  <a:lnTo>
                    <a:pt x="59" y="21"/>
                  </a:lnTo>
                  <a:lnTo>
                    <a:pt x="62" y="17"/>
                  </a:lnTo>
                  <a:lnTo>
                    <a:pt x="69" y="14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59" name="Freeform 507"/>
            <p:cNvSpPr>
              <a:spLocks/>
            </p:cNvSpPr>
            <p:nvPr/>
          </p:nvSpPr>
          <p:spPr bwMode="auto">
            <a:xfrm>
              <a:off x="4678363" y="4140200"/>
              <a:ext cx="234950" cy="204788"/>
            </a:xfrm>
            <a:custGeom>
              <a:avLst/>
              <a:gdLst>
                <a:gd name="T0" fmla="*/ 2147483647 w 131"/>
                <a:gd name="T1" fmla="*/ 2147483647 h 117"/>
                <a:gd name="T2" fmla="*/ 2147483647 w 131"/>
                <a:gd name="T3" fmla="*/ 2147483647 h 117"/>
                <a:gd name="T4" fmla="*/ 2147483647 w 131"/>
                <a:gd name="T5" fmla="*/ 0 h 117"/>
                <a:gd name="T6" fmla="*/ 2147483647 w 131"/>
                <a:gd name="T7" fmla="*/ 2147483647 h 117"/>
                <a:gd name="T8" fmla="*/ 2147483647 w 131"/>
                <a:gd name="T9" fmla="*/ 2147483647 h 117"/>
                <a:gd name="T10" fmla="*/ 2147483647 w 131"/>
                <a:gd name="T11" fmla="*/ 2147483647 h 117"/>
                <a:gd name="T12" fmla="*/ 2147483647 w 131"/>
                <a:gd name="T13" fmla="*/ 2147483647 h 117"/>
                <a:gd name="T14" fmla="*/ 2147483647 w 131"/>
                <a:gd name="T15" fmla="*/ 2147483647 h 117"/>
                <a:gd name="T16" fmla="*/ 2147483647 w 131"/>
                <a:gd name="T17" fmla="*/ 2147483647 h 117"/>
                <a:gd name="T18" fmla="*/ 2147483647 w 131"/>
                <a:gd name="T19" fmla="*/ 2147483647 h 117"/>
                <a:gd name="T20" fmla="*/ 2147483647 w 131"/>
                <a:gd name="T21" fmla="*/ 2147483647 h 117"/>
                <a:gd name="T22" fmla="*/ 2147483647 w 131"/>
                <a:gd name="T23" fmla="*/ 2147483647 h 117"/>
                <a:gd name="T24" fmla="*/ 2147483647 w 131"/>
                <a:gd name="T25" fmla="*/ 2147483647 h 117"/>
                <a:gd name="T26" fmla="*/ 2147483647 w 131"/>
                <a:gd name="T27" fmla="*/ 2147483647 h 117"/>
                <a:gd name="T28" fmla="*/ 2147483647 w 131"/>
                <a:gd name="T29" fmla="*/ 2147483647 h 117"/>
                <a:gd name="T30" fmla="*/ 2147483647 w 131"/>
                <a:gd name="T31" fmla="*/ 2147483647 h 117"/>
                <a:gd name="T32" fmla="*/ 2147483647 w 131"/>
                <a:gd name="T33" fmla="*/ 2147483647 h 117"/>
                <a:gd name="T34" fmla="*/ 2147483647 w 131"/>
                <a:gd name="T35" fmla="*/ 2147483647 h 117"/>
                <a:gd name="T36" fmla="*/ 2147483647 w 131"/>
                <a:gd name="T37" fmla="*/ 2147483647 h 117"/>
                <a:gd name="T38" fmla="*/ 2147483647 w 131"/>
                <a:gd name="T39" fmla="*/ 2147483647 h 117"/>
                <a:gd name="T40" fmla="*/ 2147483647 w 131"/>
                <a:gd name="T41" fmla="*/ 2147483647 h 117"/>
                <a:gd name="T42" fmla="*/ 2147483647 w 131"/>
                <a:gd name="T43" fmla="*/ 2147483647 h 117"/>
                <a:gd name="T44" fmla="*/ 2147483647 w 131"/>
                <a:gd name="T45" fmla="*/ 2147483647 h 117"/>
                <a:gd name="T46" fmla="*/ 2147483647 w 131"/>
                <a:gd name="T47" fmla="*/ 2147483647 h 117"/>
                <a:gd name="T48" fmla="*/ 2147483647 w 131"/>
                <a:gd name="T49" fmla="*/ 2147483647 h 117"/>
                <a:gd name="T50" fmla="*/ 2147483647 w 131"/>
                <a:gd name="T51" fmla="*/ 2147483647 h 117"/>
                <a:gd name="T52" fmla="*/ 2147483647 w 131"/>
                <a:gd name="T53" fmla="*/ 2147483647 h 117"/>
                <a:gd name="T54" fmla="*/ 2147483647 w 131"/>
                <a:gd name="T55" fmla="*/ 2147483647 h 117"/>
                <a:gd name="T56" fmla="*/ 2147483647 w 131"/>
                <a:gd name="T57" fmla="*/ 2147483647 h 117"/>
                <a:gd name="T58" fmla="*/ 0 w 131"/>
                <a:gd name="T59" fmla="*/ 2147483647 h 117"/>
                <a:gd name="T60" fmla="*/ 2147483647 w 131"/>
                <a:gd name="T61" fmla="*/ 2147483647 h 117"/>
                <a:gd name="T62" fmla="*/ 2147483647 w 131"/>
                <a:gd name="T63" fmla="*/ 2147483647 h 117"/>
                <a:gd name="T64" fmla="*/ 2147483647 w 131"/>
                <a:gd name="T65" fmla="*/ 2147483647 h 117"/>
                <a:gd name="T66" fmla="*/ 2147483647 w 131"/>
                <a:gd name="T67" fmla="*/ 2147483647 h 117"/>
                <a:gd name="T68" fmla="*/ 2147483647 w 131"/>
                <a:gd name="T69" fmla="*/ 2147483647 h 117"/>
                <a:gd name="T70" fmla="*/ 2147483647 w 131"/>
                <a:gd name="T71" fmla="*/ 2147483647 h 117"/>
                <a:gd name="T72" fmla="*/ 2147483647 w 131"/>
                <a:gd name="T73" fmla="*/ 2147483647 h 117"/>
                <a:gd name="T74" fmla="*/ 2147483647 w 131"/>
                <a:gd name="T75" fmla="*/ 2147483647 h 117"/>
                <a:gd name="T76" fmla="*/ 2147483647 w 131"/>
                <a:gd name="T77" fmla="*/ 2147483647 h 117"/>
                <a:gd name="T78" fmla="*/ 2147483647 w 131"/>
                <a:gd name="T79" fmla="*/ 2147483647 h 11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31" h="117">
                  <a:moveTo>
                    <a:pt x="69" y="14"/>
                  </a:moveTo>
                  <a:lnTo>
                    <a:pt x="83" y="4"/>
                  </a:lnTo>
                  <a:lnTo>
                    <a:pt x="97" y="0"/>
                  </a:lnTo>
                  <a:lnTo>
                    <a:pt x="93" y="7"/>
                  </a:lnTo>
                  <a:lnTo>
                    <a:pt x="87" y="17"/>
                  </a:lnTo>
                  <a:lnTo>
                    <a:pt x="80" y="24"/>
                  </a:lnTo>
                  <a:lnTo>
                    <a:pt x="73" y="28"/>
                  </a:lnTo>
                  <a:lnTo>
                    <a:pt x="80" y="31"/>
                  </a:lnTo>
                  <a:lnTo>
                    <a:pt x="90" y="28"/>
                  </a:lnTo>
                  <a:lnTo>
                    <a:pt x="87" y="35"/>
                  </a:lnTo>
                  <a:lnTo>
                    <a:pt x="83" y="41"/>
                  </a:lnTo>
                  <a:lnTo>
                    <a:pt x="104" y="48"/>
                  </a:lnTo>
                  <a:lnTo>
                    <a:pt x="128" y="52"/>
                  </a:lnTo>
                  <a:lnTo>
                    <a:pt x="121" y="59"/>
                  </a:lnTo>
                  <a:lnTo>
                    <a:pt x="114" y="62"/>
                  </a:lnTo>
                  <a:lnTo>
                    <a:pt x="121" y="72"/>
                  </a:lnTo>
                  <a:lnTo>
                    <a:pt x="131" y="79"/>
                  </a:lnTo>
                  <a:lnTo>
                    <a:pt x="114" y="86"/>
                  </a:lnTo>
                  <a:lnTo>
                    <a:pt x="100" y="93"/>
                  </a:lnTo>
                  <a:lnTo>
                    <a:pt x="87" y="103"/>
                  </a:lnTo>
                  <a:lnTo>
                    <a:pt x="73" y="117"/>
                  </a:lnTo>
                  <a:lnTo>
                    <a:pt x="66" y="100"/>
                  </a:lnTo>
                  <a:lnTo>
                    <a:pt x="73" y="100"/>
                  </a:lnTo>
                  <a:lnTo>
                    <a:pt x="76" y="97"/>
                  </a:lnTo>
                  <a:lnTo>
                    <a:pt x="38" y="97"/>
                  </a:lnTo>
                  <a:lnTo>
                    <a:pt x="11" y="97"/>
                  </a:lnTo>
                  <a:lnTo>
                    <a:pt x="4" y="93"/>
                  </a:lnTo>
                  <a:lnTo>
                    <a:pt x="0" y="90"/>
                  </a:lnTo>
                  <a:lnTo>
                    <a:pt x="18" y="72"/>
                  </a:lnTo>
                  <a:lnTo>
                    <a:pt x="38" y="59"/>
                  </a:lnTo>
                  <a:lnTo>
                    <a:pt x="45" y="45"/>
                  </a:lnTo>
                  <a:lnTo>
                    <a:pt x="52" y="31"/>
                  </a:lnTo>
                  <a:lnTo>
                    <a:pt x="56" y="24"/>
                  </a:lnTo>
                  <a:lnTo>
                    <a:pt x="59" y="21"/>
                  </a:lnTo>
                  <a:lnTo>
                    <a:pt x="62" y="17"/>
                  </a:lnTo>
                  <a:lnTo>
                    <a:pt x="69" y="14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60" name="Freeform 508"/>
            <p:cNvSpPr>
              <a:spLocks/>
            </p:cNvSpPr>
            <p:nvPr/>
          </p:nvSpPr>
          <p:spPr bwMode="auto">
            <a:xfrm>
              <a:off x="3514725" y="3125788"/>
              <a:ext cx="234950" cy="66675"/>
            </a:xfrm>
            <a:custGeom>
              <a:avLst/>
              <a:gdLst>
                <a:gd name="T0" fmla="*/ 2147483647 w 131"/>
                <a:gd name="T1" fmla="*/ 2147483647 h 38"/>
                <a:gd name="T2" fmla="*/ 2147483647 w 131"/>
                <a:gd name="T3" fmla="*/ 2147483647 h 38"/>
                <a:gd name="T4" fmla="*/ 2147483647 w 131"/>
                <a:gd name="T5" fmla="*/ 2147483647 h 38"/>
                <a:gd name="T6" fmla="*/ 2147483647 w 131"/>
                <a:gd name="T7" fmla="*/ 2147483647 h 38"/>
                <a:gd name="T8" fmla="*/ 2147483647 w 131"/>
                <a:gd name="T9" fmla="*/ 0 h 38"/>
                <a:gd name="T10" fmla="*/ 2147483647 w 131"/>
                <a:gd name="T11" fmla="*/ 2147483647 h 38"/>
                <a:gd name="T12" fmla="*/ 2147483647 w 131"/>
                <a:gd name="T13" fmla="*/ 2147483647 h 38"/>
                <a:gd name="T14" fmla="*/ 2147483647 w 131"/>
                <a:gd name="T15" fmla="*/ 2147483647 h 38"/>
                <a:gd name="T16" fmla="*/ 0 w 131"/>
                <a:gd name="T17" fmla="*/ 2147483647 h 38"/>
                <a:gd name="T18" fmla="*/ 2147483647 w 131"/>
                <a:gd name="T19" fmla="*/ 2147483647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38">
                  <a:moveTo>
                    <a:pt x="37" y="38"/>
                  </a:moveTo>
                  <a:lnTo>
                    <a:pt x="86" y="28"/>
                  </a:lnTo>
                  <a:lnTo>
                    <a:pt x="131" y="7"/>
                  </a:lnTo>
                  <a:lnTo>
                    <a:pt x="117" y="4"/>
                  </a:lnTo>
                  <a:lnTo>
                    <a:pt x="103" y="0"/>
                  </a:lnTo>
                  <a:lnTo>
                    <a:pt x="79" y="4"/>
                  </a:lnTo>
                  <a:lnTo>
                    <a:pt x="44" y="14"/>
                  </a:lnTo>
                  <a:lnTo>
                    <a:pt x="17" y="28"/>
                  </a:lnTo>
                  <a:lnTo>
                    <a:pt x="0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61" name="Freeform 509"/>
            <p:cNvSpPr>
              <a:spLocks/>
            </p:cNvSpPr>
            <p:nvPr/>
          </p:nvSpPr>
          <p:spPr bwMode="auto">
            <a:xfrm>
              <a:off x="3514725" y="3125788"/>
              <a:ext cx="234950" cy="66675"/>
            </a:xfrm>
            <a:custGeom>
              <a:avLst/>
              <a:gdLst>
                <a:gd name="T0" fmla="*/ 2147483647 w 131"/>
                <a:gd name="T1" fmla="*/ 2147483647 h 38"/>
                <a:gd name="T2" fmla="*/ 2147483647 w 131"/>
                <a:gd name="T3" fmla="*/ 2147483647 h 38"/>
                <a:gd name="T4" fmla="*/ 2147483647 w 131"/>
                <a:gd name="T5" fmla="*/ 2147483647 h 38"/>
                <a:gd name="T6" fmla="*/ 2147483647 w 131"/>
                <a:gd name="T7" fmla="*/ 2147483647 h 38"/>
                <a:gd name="T8" fmla="*/ 2147483647 w 131"/>
                <a:gd name="T9" fmla="*/ 0 h 38"/>
                <a:gd name="T10" fmla="*/ 2147483647 w 131"/>
                <a:gd name="T11" fmla="*/ 2147483647 h 38"/>
                <a:gd name="T12" fmla="*/ 2147483647 w 131"/>
                <a:gd name="T13" fmla="*/ 2147483647 h 38"/>
                <a:gd name="T14" fmla="*/ 2147483647 w 131"/>
                <a:gd name="T15" fmla="*/ 2147483647 h 38"/>
                <a:gd name="T16" fmla="*/ 0 w 131"/>
                <a:gd name="T17" fmla="*/ 2147483647 h 38"/>
                <a:gd name="T18" fmla="*/ 0 w 131"/>
                <a:gd name="T19" fmla="*/ 2147483647 h 38"/>
                <a:gd name="T20" fmla="*/ 2147483647 w 131"/>
                <a:gd name="T21" fmla="*/ 2147483647 h 38"/>
                <a:gd name="T22" fmla="*/ 2147483647 w 131"/>
                <a:gd name="T23" fmla="*/ 2147483647 h 3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1" h="38">
                  <a:moveTo>
                    <a:pt x="37" y="38"/>
                  </a:moveTo>
                  <a:lnTo>
                    <a:pt x="86" y="28"/>
                  </a:lnTo>
                  <a:lnTo>
                    <a:pt x="131" y="7"/>
                  </a:lnTo>
                  <a:lnTo>
                    <a:pt x="117" y="4"/>
                  </a:lnTo>
                  <a:lnTo>
                    <a:pt x="103" y="0"/>
                  </a:lnTo>
                  <a:lnTo>
                    <a:pt x="79" y="4"/>
                  </a:lnTo>
                  <a:lnTo>
                    <a:pt x="44" y="14"/>
                  </a:lnTo>
                  <a:lnTo>
                    <a:pt x="17" y="28"/>
                  </a:lnTo>
                  <a:lnTo>
                    <a:pt x="0" y="38"/>
                  </a:lnTo>
                  <a:lnTo>
                    <a:pt x="37" y="38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62" name="Freeform 510"/>
            <p:cNvSpPr>
              <a:spLocks/>
            </p:cNvSpPr>
            <p:nvPr/>
          </p:nvSpPr>
          <p:spPr bwMode="auto">
            <a:xfrm>
              <a:off x="3625850" y="3155950"/>
              <a:ext cx="327025" cy="90488"/>
            </a:xfrm>
            <a:custGeom>
              <a:avLst/>
              <a:gdLst>
                <a:gd name="T0" fmla="*/ 0 w 182"/>
                <a:gd name="T1" fmla="*/ 2147483647 h 52"/>
                <a:gd name="T2" fmla="*/ 2147483647 w 182"/>
                <a:gd name="T3" fmla="*/ 2147483647 h 52"/>
                <a:gd name="T4" fmla="*/ 2147483647 w 182"/>
                <a:gd name="T5" fmla="*/ 2147483647 h 52"/>
                <a:gd name="T6" fmla="*/ 2147483647 w 182"/>
                <a:gd name="T7" fmla="*/ 2147483647 h 52"/>
                <a:gd name="T8" fmla="*/ 2147483647 w 182"/>
                <a:gd name="T9" fmla="*/ 2147483647 h 52"/>
                <a:gd name="T10" fmla="*/ 2147483647 w 182"/>
                <a:gd name="T11" fmla="*/ 2147483647 h 52"/>
                <a:gd name="T12" fmla="*/ 2147483647 w 182"/>
                <a:gd name="T13" fmla="*/ 2147483647 h 52"/>
                <a:gd name="T14" fmla="*/ 2147483647 w 182"/>
                <a:gd name="T15" fmla="*/ 2147483647 h 52"/>
                <a:gd name="T16" fmla="*/ 2147483647 w 182"/>
                <a:gd name="T17" fmla="*/ 2147483647 h 52"/>
                <a:gd name="T18" fmla="*/ 2147483647 w 182"/>
                <a:gd name="T19" fmla="*/ 2147483647 h 52"/>
                <a:gd name="T20" fmla="*/ 2147483647 w 182"/>
                <a:gd name="T21" fmla="*/ 2147483647 h 52"/>
                <a:gd name="T22" fmla="*/ 2147483647 w 182"/>
                <a:gd name="T23" fmla="*/ 2147483647 h 52"/>
                <a:gd name="T24" fmla="*/ 2147483647 w 182"/>
                <a:gd name="T25" fmla="*/ 2147483647 h 52"/>
                <a:gd name="T26" fmla="*/ 2147483647 w 182"/>
                <a:gd name="T27" fmla="*/ 2147483647 h 52"/>
                <a:gd name="T28" fmla="*/ 2147483647 w 182"/>
                <a:gd name="T29" fmla="*/ 2147483647 h 52"/>
                <a:gd name="T30" fmla="*/ 2147483647 w 182"/>
                <a:gd name="T31" fmla="*/ 2147483647 h 52"/>
                <a:gd name="T32" fmla="*/ 2147483647 w 182"/>
                <a:gd name="T33" fmla="*/ 2147483647 h 52"/>
                <a:gd name="T34" fmla="*/ 2147483647 w 182"/>
                <a:gd name="T35" fmla="*/ 2147483647 h 52"/>
                <a:gd name="T36" fmla="*/ 2147483647 w 182"/>
                <a:gd name="T37" fmla="*/ 0 h 52"/>
                <a:gd name="T38" fmla="*/ 2147483647 w 182"/>
                <a:gd name="T39" fmla="*/ 0 h 52"/>
                <a:gd name="T40" fmla="*/ 2147483647 w 182"/>
                <a:gd name="T41" fmla="*/ 2147483647 h 52"/>
                <a:gd name="T42" fmla="*/ 2147483647 w 182"/>
                <a:gd name="T43" fmla="*/ 2147483647 h 52"/>
                <a:gd name="T44" fmla="*/ 2147483647 w 182"/>
                <a:gd name="T45" fmla="*/ 2147483647 h 52"/>
                <a:gd name="T46" fmla="*/ 2147483647 w 182"/>
                <a:gd name="T47" fmla="*/ 2147483647 h 52"/>
                <a:gd name="T48" fmla="*/ 2147483647 w 182"/>
                <a:gd name="T49" fmla="*/ 2147483647 h 52"/>
                <a:gd name="T50" fmla="*/ 2147483647 w 182"/>
                <a:gd name="T51" fmla="*/ 2147483647 h 52"/>
                <a:gd name="T52" fmla="*/ 2147483647 w 182"/>
                <a:gd name="T53" fmla="*/ 2147483647 h 52"/>
                <a:gd name="T54" fmla="*/ 0 w 182"/>
                <a:gd name="T55" fmla="*/ 2147483647 h 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82" h="52">
                  <a:moveTo>
                    <a:pt x="0" y="35"/>
                  </a:moveTo>
                  <a:lnTo>
                    <a:pt x="20" y="35"/>
                  </a:lnTo>
                  <a:lnTo>
                    <a:pt x="44" y="31"/>
                  </a:lnTo>
                  <a:lnTo>
                    <a:pt x="37" y="38"/>
                  </a:lnTo>
                  <a:lnTo>
                    <a:pt x="31" y="45"/>
                  </a:lnTo>
                  <a:lnTo>
                    <a:pt x="34" y="49"/>
                  </a:lnTo>
                  <a:lnTo>
                    <a:pt x="41" y="52"/>
                  </a:lnTo>
                  <a:lnTo>
                    <a:pt x="72" y="45"/>
                  </a:lnTo>
                  <a:lnTo>
                    <a:pt x="103" y="38"/>
                  </a:lnTo>
                  <a:lnTo>
                    <a:pt x="113" y="38"/>
                  </a:lnTo>
                  <a:lnTo>
                    <a:pt x="124" y="38"/>
                  </a:lnTo>
                  <a:lnTo>
                    <a:pt x="137" y="38"/>
                  </a:lnTo>
                  <a:lnTo>
                    <a:pt x="155" y="35"/>
                  </a:lnTo>
                  <a:lnTo>
                    <a:pt x="168" y="28"/>
                  </a:lnTo>
                  <a:lnTo>
                    <a:pt x="182" y="21"/>
                  </a:lnTo>
                  <a:lnTo>
                    <a:pt x="168" y="18"/>
                  </a:lnTo>
                  <a:lnTo>
                    <a:pt x="155" y="18"/>
                  </a:lnTo>
                  <a:lnTo>
                    <a:pt x="162" y="11"/>
                  </a:lnTo>
                  <a:lnTo>
                    <a:pt x="165" y="0"/>
                  </a:lnTo>
                  <a:lnTo>
                    <a:pt x="148" y="0"/>
                  </a:lnTo>
                  <a:lnTo>
                    <a:pt x="134" y="14"/>
                  </a:lnTo>
                  <a:lnTo>
                    <a:pt x="117" y="25"/>
                  </a:lnTo>
                  <a:lnTo>
                    <a:pt x="96" y="21"/>
                  </a:lnTo>
                  <a:lnTo>
                    <a:pt x="82" y="11"/>
                  </a:lnTo>
                  <a:lnTo>
                    <a:pt x="58" y="11"/>
                  </a:lnTo>
                  <a:lnTo>
                    <a:pt x="34" y="18"/>
                  </a:lnTo>
                  <a:lnTo>
                    <a:pt x="13" y="2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63" name="Freeform 511"/>
            <p:cNvSpPr>
              <a:spLocks/>
            </p:cNvSpPr>
            <p:nvPr/>
          </p:nvSpPr>
          <p:spPr bwMode="auto">
            <a:xfrm>
              <a:off x="3625850" y="3155950"/>
              <a:ext cx="327025" cy="90488"/>
            </a:xfrm>
            <a:custGeom>
              <a:avLst/>
              <a:gdLst>
                <a:gd name="T0" fmla="*/ 0 w 182"/>
                <a:gd name="T1" fmla="*/ 2147483647 h 52"/>
                <a:gd name="T2" fmla="*/ 2147483647 w 182"/>
                <a:gd name="T3" fmla="*/ 2147483647 h 52"/>
                <a:gd name="T4" fmla="*/ 2147483647 w 182"/>
                <a:gd name="T5" fmla="*/ 2147483647 h 52"/>
                <a:gd name="T6" fmla="*/ 2147483647 w 182"/>
                <a:gd name="T7" fmla="*/ 2147483647 h 52"/>
                <a:gd name="T8" fmla="*/ 2147483647 w 182"/>
                <a:gd name="T9" fmla="*/ 2147483647 h 52"/>
                <a:gd name="T10" fmla="*/ 2147483647 w 182"/>
                <a:gd name="T11" fmla="*/ 2147483647 h 52"/>
                <a:gd name="T12" fmla="*/ 2147483647 w 182"/>
                <a:gd name="T13" fmla="*/ 2147483647 h 52"/>
                <a:gd name="T14" fmla="*/ 2147483647 w 182"/>
                <a:gd name="T15" fmla="*/ 2147483647 h 52"/>
                <a:gd name="T16" fmla="*/ 2147483647 w 182"/>
                <a:gd name="T17" fmla="*/ 2147483647 h 52"/>
                <a:gd name="T18" fmla="*/ 2147483647 w 182"/>
                <a:gd name="T19" fmla="*/ 2147483647 h 52"/>
                <a:gd name="T20" fmla="*/ 2147483647 w 182"/>
                <a:gd name="T21" fmla="*/ 2147483647 h 52"/>
                <a:gd name="T22" fmla="*/ 2147483647 w 182"/>
                <a:gd name="T23" fmla="*/ 2147483647 h 52"/>
                <a:gd name="T24" fmla="*/ 2147483647 w 182"/>
                <a:gd name="T25" fmla="*/ 2147483647 h 52"/>
                <a:gd name="T26" fmla="*/ 2147483647 w 182"/>
                <a:gd name="T27" fmla="*/ 2147483647 h 52"/>
                <a:gd name="T28" fmla="*/ 2147483647 w 182"/>
                <a:gd name="T29" fmla="*/ 2147483647 h 52"/>
                <a:gd name="T30" fmla="*/ 2147483647 w 182"/>
                <a:gd name="T31" fmla="*/ 2147483647 h 52"/>
                <a:gd name="T32" fmla="*/ 2147483647 w 182"/>
                <a:gd name="T33" fmla="*/ 2147483647 h 52"/>
                <a:gd name="T34" fmla="*/ 2147483647 w 182"/>
                <a:gd name="T35" fmla="*/ 2147483647 h 52"/>
                <a:gd name="T36" fmla="*/ 2147483647 w 182"/>
                <a:gd name="T37" fmla="*/ 0 h 52"/>
                <a:gd name="T38" fmla="*/ 2147483647 w 182"/>
                <a:gd name="T39" fmla="*/ 0 h 52"/>
                <a:gd name="T40" fmla="*/ 2147483647 w 182"/>
                <a:gd name="T41" fmla="*/ 0 h 52"/>
                <a:gd name="T42" fmla="*/ 2147483647 w 182"/>
                <a:gd name="T43" fmla="*/ 0 h 52"/>
                <a:gd name="T44" fmla="*/ 2147483647 w 182"/>
                <a:gd name="T45" fmla="*/ 2147483647 h 52"/>
                <a:gd name="T46" fmla="*/ 2147483647 w 182"/>
                <a:gd name="T47" fmla="*/ 2147483647 h 52"/>
                <a:gd name="T48" fmla="*/ 2147483647 w 182"/>
                <a:gd name="T49" fmla="*/ 2147483647 h 52"/>
                <a:gd name="T50" fmla="*/ 2147483647 w 182"/>
                <a:gd name="T51" fmla="*/ 2147483647 h 52"/>
                <a:gd name="T52" fmla="*/ 2147483647 w 182"/>
                <a:gd name="T53" fmla="*/ 2147483647 h 52"/>
                <a:gd name="T54" fmla="*/ 2147483647 w 182"/>
                <a:gd name="T55" fmla="*/ 2147483647 h 52"/>
                <a:gd name="T56" fmla="*/ 2147483647 w 182"/>
                <a:gd name="T57" fmla="*/ 2147483647 h 52"/>
                <a:gd name="T58" fmla="*/ 0 w 182"/>
                <a:gd name="T59" fmla="*/ 2147483647 h 52"/>
                <a:gd name="T60" fmla="*/ 0 w 182"/>
                <a:gd name="T61" fmla="*/ 2147483647 h 52"/>
                <a:gd name="T62" fmla="*/ 0 w 182"/>
                <a:gd name="T63" fmla="*/ 2147483647 h 5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2" h="52">
                  <a:moveTo>
                    <a:pt x="0" y="35"/>
                  </a:moveTo>
                  <a:lnTo>
                    <a:pt x="20" y="35"/>
                  </a:lnTo>
                  <a:lnTo>
                    <a:pt x="44" y="31"/>
                  </a:lnTo>
                  <a:lnTo>
                    <a:pt x="37" y="38"/>
                  </a:lnTo>
                  <a:lnTo>
                    <a:pt x="31" y="45"/>
                  </a:lnTo>
                  <a:lnTo>
                    <a:pt x="34" y="49"/>
                  </a:lnTo>
                  <a:lnTo>
                    <a:pt x="41" y="52"/>
                  </a:lnTo>
                  <a:lnTo>
                    <a:pt x="72" y="45"/>
                  </a:lnTo>
                  <a:lnTo>
                    <a:pt x="103" y="38"/>
                  </a:lnTo>
                  <a:lnTo>
                    <a:pt x="113" y="38"/>
                  </a:lnTo>
                  <a:lnTo>
                    <a:pt x="124" y="38"/>
                  </a:lnTo>
                  <a:lnTo>
                    <a:pt x="137" y="38"/>
                  </a:lnTo>
                  <a:lnTo>
                    <a:pt x="155" y="35"/>
                  </a:lnTo>
                  <a:lnTo>
                    <a:pt x="168" y="28"/>
                  </a:lnTo>
                  <a:lnTo>
                    <a:pt x="182" y="21"/>
                  </a:lnTo>
                  <a:lnTo>
                    <a:pt x="168" y="18"/>
                  </a:lnTo>
                  <a:lnTo>
                    <a:pt x="155" y="18"/>
                  </a:lnTo>
                  <a:lnTo>
                    <a:pt x="162" y="11"/>
                  </a:lnTo>
                  <a:lnTo>
                    <a:pt x="165" y="0"/>
                  </a:lnTo>
                  <a:lnTo>
                    <a:pt x="148" y="0"/>
                  </a:lnTo>
                  <a:lnTo>
                    <a:pt x="134" y="14"/>
                  </a:lnTo>
                  <a:lnTo>
                    <a:pt x="117" y="25"/>
                  </a:lnTo>
                  <a:lnTo>
                    <a:pt x="96" y="21"/>
                  </a:lnTo>
                  <a:lnTo>
                    <a:pt x="82" y="11"/>
                  </a:lnTo>
                  <a:lnTo>
                    <a:pt x="58" y="11"/>
                  </a:lnTo>
                  <a:lnTo>
                    <a:pt x="34" y="18"/>
                  </a:lnTo>
                  <a:lnTo>
                    <a:pt x="13" y="25"/>
                  </a:lnTo>
                  <a:lnTo>
                    <a:pt x="0" y="35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64" name="Freeform 512"/>
            <p:cNvSpPr>
              <a:spLocks/>
            </p:cNvSpPr>
            <p:nvPr/>
          </p:nvSpPr>
          <p:spPr bwMode="auto">
            <a:xfrm>
              <a:off x="3892550" y="4460875"/>
              <a:ext cx="128587" cy="42863"/>
            </a:xfrm>
            <a:custGeom>
              <a:avLst/>
              <a:gdLst>
                <a:gd name="T0" fmla="*/ 2147483647 w 72"/>
                <a:gd name="T1" fmla="*/ 2147483647 h 24"/>
                <a:gd name="T2" fmla="*/ 2147483647 w 72"/>
                <a:gd name="T3" fmla="*/ 2147483647 h 24"/>
                <a:gd name="T4" fmla="*/ 2147483647 w 72"/>
                <a:gd name="T5" fmla="*/ 2147483647 h 24"/>
                <a:gd name="T6" fmla="*/ 2147483647 w 72"/>
                <a:gd name="T7" fmla="*/ 2147483647 h 24"/>
                <a:gd name="T8" fmla="*/ 2147483647 w 72"/>
                <a:gd name="T9" fmla="*/ 2147483647 h 24"/>
                <a:gd name="T10" fmla="*/ 2147483647 w 72"/>
                <a:gd name="T11" fmla="*/ 2147483647 h 24"/>
                <a:gd name="T12" fmla="*/ 0 w 72"/>
                <a:gd name="T13" fmla="*/ 2147483647 h 24"/>
                <a:gd name="T14" fmla="*/ 2147483647 w 72"/>
                <a:gd name="T15" fmla="*/ 2147483647 h 24"/>
                <a:gd name="T16" fmla="*/ 2147483647 w 72"/>
                <a:gd name="T17" fmla="*/ 2147483647 h 24"/>
                <a:gd name="T18" fmla="*/ 2147483647 w 72"/>
                <a:gd name="T19" fmla="*/ 2147483647 h 24"/>
                <a:gd name="T20" fmla="*/ 2147483647 w 72"/>
                <a:gd name="T21" fmla="*/ 2147483647 h 24"/>
                <a:gd name="T22" fmla="*/ 2147483647 w 72"/>
                <a:gd name="T23" fmla="*/ 2147483647 h 24"/>
                <a:gd name="T24" fmla="*/ 2147483647 w 72"/>
                <a:gd name="T25" fmla="*/ 2147483647 h 24"/>
                <a:gd name="T26" fmla="*/ 2147483647 w 72"/>
                <a:gd name="T27" fmla="*/ 2147483647 h 24"/>
                <a:gd name="T28" fmla="*/ 2147483647 w 72"/>
                <a:gd name="T29" fmla="*/ 0 h 24"/>
                <a:gd name="T30" fmla="*/ 2147483647 w 72"/>
                <a:gd name="T31" fmla="*/ 0 h 24"/>
                <a:gd name="T32" fmla="*/ 2147483647 w 72"/>
                <a:gd name="T33" fmla="*/ 2147483647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24">
                  <a:moveTo>
                    <a:pt x="51" y="3"/>
                  </a:moveTo>
                  <a:lnTo>
                    <a:pt x="38" y="3"/>
                  </a:lnTo>
                  <a:lnTo>
                    <a:pt x="20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3" y="24"/>
                  </a:lnTo>
                  <a:lnTo>
                    <a:pt x="7" y="24"/>
                  </a:lnTo>
                  <a:lnTo>
                    <a:pt x="14" y="24"/>
                  </a:lnTo>
                  <a:lnTo>
                    <a:pt x="20" y="24"/>
                  </a:lnTo>
                  <a:lnTo>
                    <a:pt x="38" y="20"/>
                  </a:lnTo>
                  <a:lnTo>
                    <a:pt x="55" y="17"/>
                  </a:lnTo>
                  <a:lnTo>
                    <a:pt x="69" y="1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1" y="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65" name="Freeform 513"/>
            <p:cNvSpPr>
              <a:spLocks/>
            </p:cNvSpPr>
            <p:nvPr/>
          </p:nvSpPr>
          <p:spPr bwMode="auto">
            <a:xfrm>
              <a:off x="3892550" y="4460875"/>
              <a:ext cx="128587" cy="42863"/>
            </a:xfrm>
            <a:custGeom>
              <a:avLst/>
              <a:gdLst>
                <a:gd name="T0" fmla="*/ 2147483647 w 72"/>
                <a:gd name="T1" fmla="*/ 2147483647 h 24"/>
                <a:gd name="T2" fmla="*/ 2147483647 w 72"/>
                <a:gd name="T3" fmla="*/ 2147483647 h 24"/>
                <a:gd name="T4" fmla="*/ 2147483647 w 72"/>
                <a:gd name="T5" fmla="*/ 2147483647 h 24"/>
                <a:gd name="T6" fmla="*/ 2147483647 w 72"/>
                <a:gd name="T7" fmla="*/ 2147483647 h 24"/>
                <a:gd name="T8" fmla="*/ 2147483647 w 72"/>
                <a:gd name="T9" fmla="*/ 2147483647 h 24"/>
                <a:gd name="T10" fmla="*/ 2147483647 w 72"/>
                <a:gd name="T11" fmla="*/ 2147483647 h 24"/>
                <a:gd name="T12" fmla="*/ 0 w 72"/>
                <a:gd name="T13" fmla="*/ 2147483647 h 24"/>
                <a:gd name="T14" fmla="*/ 2147483647 w 72"/>
                <a:gd name="T15" fmla="*/ 2147483647 h 24"/>
                <a:gd name="T16" fmla="*/ 2147483647 w 72"/>
                <a:gd name="T17" fmla="*/ 2147483647 h 24"/>
                <a:gd name="T18" fmla="*/ 2147483647 w 72"/>
                <a:gd name="T19" fmla="*/ 2147483647 h 24"/>
                <a:gd name="T20" fmla="*/ 2147483647 w 72"/>
                <a:gd name="T21" fmla="*/ 2147483647 h 24"/>
                <a:gd name="T22" fmla="*/ 2147483647 w 72"/>
                <a:gd name="T23" fmla="*/ 2147483647 h 24"/>
                <a:gd name="T24" fmla="*/ 2147483647 w 72"/>
                <a:gd name="T25" fmla="*/ 2147483647 h 24"/>
                <a:gd name="T26" fmla="*/ 2147483647 w 72"/>
                <a:gd name="T27" fmla="*/ 2147483647 h 24"/>
                <a:gd name="T28" fmla="*/ 2147483647 w 72"/>
                <a:gd name="T29" fmla="*/ 0 h 24"/>
                <a:gd name="T30" fmla="*/ 2147483647 w 72"/>
                <a:gd name="T31" fmla="*/ 0 h 24"/>
                <a:gd name="T32" fmla="*/ 2147483647 w 72"/>
                <a:gd name="T33" fmla="*/ 0 h 24"/>
                <a:gd name="T34" fmla="*/ 2147483647 w 72"/>
                <a:gd name="T35" fmla="*/ 2147483647 h 24"/>
                <a:gd name="T36" fmla="*/ 2147483647 w 72"/>
                <a:gd name="T37" fmla="*/ 2147483647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2" h="24">
                  <a:moveTo>
                    <a:pt x="51" y="3"/>
                  </a:moveTo>
                  <a:lnTo>
                    <a:pt x="38" y="3"/>
                  </a:lnTo>
                  <a:lnTo>
                    <a:pt x="20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3" y="24"/>
                  </a:lnTo>
                  <a:lnTo>
                    <a:pt x="7" y="24"/>
                  </a:lnTo>
                  <a:lnTo>
                    <a:pt x="14" y="24"/>
                  </a:lnTo>
                  <a:lnTo>
                    <a:pt x="20" y="24"/>
                  </a:lnTo>
                  <a:lnTo>
                    <a:pt x="38" y="20"/>
                  </a:lnTo>
                  <a:lnTo>
                    <a:pt x="55" y="17"/>
                  </a:lnTo>
                  <a:lnTo>
                    <a:pt x="69" y="1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1" y="3"/>
                  </a:lnTo>
                </a:path>
              </a:pathLst>
            </a:custGeom>
            <a:solidFill>
              <a:srgbClr val="EAEAEA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66" name="Freeform 514"/>
            <p:cNvSpPr>
              <a:spLocks/>
            </p:cNvSpPr>
            <p:nvPr/>
          </p:nvSpPr>
          <p:spPr bwMode="auto">
            <a:xfrm>
              <a:off x="3725863" y="4508500"/>
              <a:ext cx="158750" cy="66675"/>
            </a:xfrm>
            <a:custGeom>
              <a:avLst/>
              <a:gdLst>
                <a:gd name="T0" fmla="*/ 2147483647 w 89"/>
                <a:gd name="T1" fmla="*/ 2147483647 h 38"/>
                <a:gd name="T2" fmla="*/ 2147483647 w 89"/>
                <a:gd name="T3" fmla="*/ 2147483647 h 38"/>
                <a:gd name="T4" fmla="*/ 0 w 89"/>
                <a:gd name="T5" fmla="*/ 2147483647 h 38"/>
                <a:gd name="T6" fmla="*/ 2147483647 w 89"/>
                <a:gd name="T7" fmla="*/ 2147483647 h 38"/>
                <a:gd name="T8" fmla="*/ 2147483647 w 89"/>
                <a:gd name="T9" fmla="*/ 2147483647 h 38"/>
                <a:gd name="T10" fmla="*/ 2147483647 w 89"/>
                <a:gd name="T11" fmla="*/ 2147483647 h 38"/>
                <a:gd name="T12" fmla="*/ 2147483647 w 89"/>
                <a:gd name="T13" fmla="*/ 2147483647 h 38"/>
                <a:gd name="T14" fmla="*/ 2147483647 w 89"/>
                <a:gd name="T15" fmla="*/ 2147483647 h 38"/>
                <a:gd name="T16" fmla="*/ 2147483647 w 89"/>
                <a:gd name="T17" fmla="*/ 0 h 38"/>
                <a:gd name="T18" fmla="*/ 2147483647 w 89"/>
                <a:gd name="T19" fmla="*/ 0 h 38"/>
                <a:gd name="T20" fmla="*/ 2147483647 w 89"/>
                <a:gd name="T21" fmla="*/ 0 h 38"/>
                <a:gd name="T22" fmla="*/ 2147483647 w 89"/>
                <a:gd name="T23" fmla="*/ 2147483647 h 38"/>
                <a:gd name="T24" fmla="*/ 2147483647 w 89"/>
                <a:gd name="T25" fmla="*/ 2147483647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38">
                  <a:moveTo>
                    <a:pt x="41" y="7"/>
                  </a:moveTo>
                  <a:lnTo>
                    <a:pt x="17" y="14"/>
                  </a:lnTo>
                  <a:lnTo>
                    <a:pt x="0" y="24"/>
                  </a:lnTo>
                  <a:lnTo>
                    <a:pt x="7" y="31"/>
                  </a:lnTo>
                  <a:lnTo>
                    <a:pt x="20" y="38"/>
                  </a:lnTo>
                  <a:lnTo>
                    <a:pt x="55" y="24"/>
                  </a:lnTo>
                  <a:lnTo>
                    <a:pt x="89" y="7"/>
                  </a:lnTo>
                  <a:lnTo>
                    <a:pt x="82" y="4"/>
                  </a:lnTo>
                  <a:lnTo>
                    <a:pt x="76" y="0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48" y="4"/>
                  </a:lnTo>
                  <a:lnTo>
                    <a:pt x="41" y="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67" name="Freeform 515"/>
            <p:cNvSpPr>
              <a:spLocks/>
            </p:cNvSpPr>
            <p:nvPr/>
          </p:nvSpPr>
          <p:spPr bwMode="auto">
            <a:xfrm>
              <a:off x="3725863" y="4508500"/>
              <a:ext cx="158750" cy="66675"/>
            </a:xfrm>
            <a:custGeom>
              <a:avLst/>
              <a:gdLst>
                <a:gd name="T0" fmla="*/ 2147483647 w 89"/>
                <a:gd name="T1" fmla="*/ 2147483647 h 38"/>
                <a:gd name="T2" fmla="*/ 2147483647 w 89"/>
                <a:gd name="T3" fmla="*/ 2147483647 h 38"/>
                <a:gd name="T4" fmla="*/ 0 w 89"/>
                <a:gd name="T5" fmla="*/ 2147483647 h 38"/>
                <a:gd name="T6" fmla="*/ 2147483647 w 89"/>
                <a:gd name="T7" fmla="*/ 2147483647 h 38"/>
                <a:gd name="T8" fmla="*/ 2147483647 w 89"/>
                <a:gd name="T9" fmla="*/ 2147483647 h 38"/>
                <a:gd name="T10" fmla="*/ 2147483647 w 89"/>
                <a:gd name="T11" fmla="*/ 2147483647 h 38"/>
                <a:gd name="T12" fmla="*/ 2147483647 w 89"/>
                <a:gd name="T13" fmla="*/ 2147483647 h 38"/>
                <a:gd name="T14" fmla="*/ 2147483647 w 89"/>
                <a:gd name="T15" fmla="*/ 2147483647 h 38"/>
                <a:gd name="T16" fmla="*/ 2147483647 w 89"/>
                <a:gd name="T17" fmla="*/ 0 h 38"/>
                <a:gd name="T18" fmla="*/ 2147483647 w 89"/>
                <a:gd name="T19" fmla="*/ 0 h 38"/>
                <a:gd name="T20" fmla="*/ 2147483647 w 89"/>
                <a:gd name="T21" fmla="*/ 0 h 38"/>
                <a:gd name="T22" fmla="*/ 2147483647 w 89"/>
                <a:gd name="T23" fmla="*/ 2147483647 h 38"/>
                <a:gd name="T24" fmla="*/ 2147483647 w 89"/>
                <a:gd name="T25" fmla="*/ 2147483647 h 38"/>
                <a:gd name="T26" fmla="*/ 2147483647 w 89"/>
                <a:gd name="T27" fmla="*/ 2147483647 h 38"/>
                <a:gd name="T28" fmla="*/ 2147483647 w 89"/>
                <a:gd name="T29" fmla="*/ 2147483647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9" h="38">
                  <a:moveTo>
                    <a:pt x="41" y="7"/>
                  </a:moveTo>
                  <a:lnTo>
                    <a:pt x="17" y="14"/>
                  </a:lnTo>
                  <a:lnTo>
                    <a:pt x="0" y="24"/>
                  </a:lnTo>
                  <a:lnTo>
                    <a:pt x="7" y="31"/>
                  </a:lnTo>
                  <a:lnTo>
                    <a:pt x="20" y="38"/>
                  </a:lnTo>
                  <a:lnTo>
                    <a:pt x="55" y="24"/>
                  </a:lnTo>
                  <a:lnTo>
                    <a:pt x="89" y="7"/>
                  </a:lnTo>
                  <a:lnTo>
                    <a:pt x="82" y="4"/>
                  </a:lnTo>
                  <a:lnTo>
                    <a:pt x="76" y="0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48" y="4"/>
                  </a:lnTo>
                  <a:lnTo>
                    <a:pt x="41" y="7"/>
                  </a:lnTo>
                  <a:close/>
                </a:path>
              </a:pathLst>
            </a:custGeom>
            <a:solidFill>
              <a:srgbClr val="EAEAEA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68" name="Freeform 516"/>
            <p:cNvSpPr>
              <a:spLocks/>
            </p:cNvSpPr>
            <p:nvPr/>
          </p:nvSpPr>
          <p:spPr bwMode="auto">
            <a:xfrm>
              <a:off x="3521075" y="4249738"/>
              <a:ext cx="396875" cy="307975"/>
            </a:xfrm>
            <a:custGeom>
              <a:avLst/>
              <a:gdLst>
                <a:gd name="T0" fmla="*/ 2147483647 w 221"/>
                <a:gd name="T1" fmla="*/ 2147483647 h 176"/>
                <a:gd name="T2" fmla="*/ 2147483647 w 221"/>
                <a:gd name="T3" fmla="*/ 2147483647 h 176"/>
                <a:gd name="T4" fmla="*/ 2147483647 w 221"/>
                <a:gd name="T5" fmla="*/ 2147483647 h 176"/>
                <a:gd name="T6" fmla="*/ 2147483647 w 221"/>
                <a:gd name="T7" fmla="*/ 2147483647 h 176"/>
                <a:gd name="T8" fmla="*/ 2147483647 w 221"/>
                <a:gd name="T9" fmla="*/ 2147483647 h 176"/>
                <a:gd name="T10" fmla="*/ 2147483647 w 221"/>
                <a:gd name="T11" fmla="*/ 2147483647 h 176"/>
                <a:gd name="T12" fmla="*/ 2147483647 w 221"/>
                <a:gd name="T13" fmla="*/ 2147483647 h 176"/>
                <a:gd name="T14" fmla="*/ 2147483647 w 221"/>
                <a:gd name="T15" fmla="*/ 2147483647 h 176"/>
                <a:gd name="T16" fmla="*/ 2147483647 w 221"/>
                <a:gd name="T17" fmla="*/ 2147483647 h 176"/>
                <a:gd name="T18" fmla="*/ 2147483647 w 221"/>
                <a:gd name="T19" fmla="*/ 2147483647 h 176"/>
                <a:gd name="T20" fmla="*/ 2147483647 w 221"/>
                <a:gd name="T21" fmla="*/ 2147483647 h 176"/>
                <a:gd name="T22" fmla="*/ 2147483647 w 221"/>
                <a:gd name="T23" fmla="*/ 0 h 176"/>
                <a:gd name="T24" fmla="*/ 2147483647 w 221"/>
                <a:gd name="T25" fmla="*/ 2147483647 h 176"/>
                <a:gd name="T26" fmla="*/ 2147483647 w 221"/>
                <a:gd name="T27" fmla="*/ 2147483647 h 176"/>
                <a:gd name="T28" fmla="*/ 2147483647 w 221"/>
                <a:gd name="T29" fmla="*/ 2147483647 h 176"/>
                <a:gd name="T30" fmla="*/ 2147483647 w 221"/>
                <a:gd name="T31" fmla="*/ 2147483647 h 176"/>
                <a:gd name="T32" fmla="*/ 2147483647 w 221"/>
                <a:gd name="T33" fmla="*/ 2147483647 h 176"/>
                <a:gd name="T34" fmla="*/ 2147483647 w 221"/>
                <a:gd name="T35" fmla="*/ 2147483647 h 176"/>
                <a:gd name="T36" fmla="*/ 0 w 221"/>
                <a:gd name="T37" fmla="*/ 2147483647 h 176"/>
                <a:gd name="T38" fmla="*/ 2147483647 w 221"/>
                <a:gd name="T39" fmla="*/ 2147483647 h 176"/>
                <a:gd name="T40" fmla="*/ 2147483647 w 221"/>
                <a:gd name="T41" fmla="*/ 2147483647 h 176"/>
                <a:gd name="T42" fmla="*/ 2147483647 w 221"/>
                <a:gd name="T43" fmla="*/ 2147483647 h 176"/>
                <a:gd name="T44" fmla="*/ 2147483647 w 221"/>
                <a:gd name="T45" fmla="*/ 2147483647 h 176"/>
                <a:gd name="T46" fmla="*/ 2147483647 w 221"/>
                <a:gd name="T47" fmla="*/ 2147483647 h 176"/>
                <a:gd name="T48" fmla="*/ 2147483647 w 221"/>
                <a:gd name="T49" fmla="*/ 2147483647 h 176"/>
                <a:gd name="T50" fmla="*/ 2147483647 w 221"/>
                <a:gd name="T51" fmla="*/ 2147483647 h 176"/>
                <a:gd name="T52" fmla="*/ 2147483647 w 221"/>
                <a:gd name="T53" fmla="*/ 2147483647 h 176"/>
                <a:gd name="T54" fmla="*/ 2147483647 w 221"/>
                <a:gd name="T55" fmla="*/ 2147483647 h 176"/>
                <a:gd name="T56" fmla="*/ 2147483647 w 221"/>
                <a:gd name="T57" fmla="*/ 2147483647 h 176"/>
                <a:gd name="T58" fmla="*/ 2147483647 w 221"/>
                <a:gd name="T59" fmla="*/ 2147483647 h 176"/>
                <a:gd name="T60" fmla="*/ 2147483647 w 221"/>
                <a:gd name="T61" fmla="*/ 2147483647 h 176"/>
                <a:gd name="T62" fmla="*/ 2147483647 w 221"/>
                <a:gd name="T63" fmla="*/ 2147483647 h 176"/>
                <a:gd name="T64" fmla="*/ 2147483647 w 221"/>
                <a:gd name="T65" fmla="*/ 2147483647 h 176"/>
                <a:gd name="T66" fmla="*/ 2147483647 w 221"/>
                <a:gd name="T67" fmla="*/ 2147483647 h 176"/>
                <a:gd name="T68" fmla="*/ 2147483647 w 221"/>
                <a:gd name="T69" fmla="*/ 2147483647 h 176"/>
                <a:gd name="T70" fmla="*/ 2147483647 w 221"/>
                <a:gd name="T71" fmla="*/ 2147483647 h 176"/>
                <a:gd name="T72" fmla="*/ 2147483647 w 221"/>
                <a:gd name="T73" fmla="*/ 2147483647 h 176"/>
                <a:gd name="T74" fmla="*/ 2147483647 w 221"/>
                <a:gd name="T75" fmla="*/ 2147483647 h 176"/>
                <a:gd name="T76" fmla="*/ 2147483647 w 221"/>
                <a:gd name="T77" fmla="*/ 2147483647 h 1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1" h="176">
                  <a:moveTo>
                    <a:pt x="148" y="152"/>
                  </a:moveTo>
                  <a:lnTo>
                    <a:pt x="159" y="141"/>
                  </a:lnTo>
                  <a:lnTo>
                    <a:pt x="169" y="131"/>
                  </a:lnTo>
                  <a:lnTo>
                    <a:pt x="172" y="110"/>
                  </a:lnTo>
                  <a:lnTo>
                    <a:pt x="183" y="93"/>
                  </a:lnTo>
                  <a:lnTo>
                    <a:pt x="190" y="93"/>
                  </a:lnTo>
                  <a:lnTo>
                    <a:pt x="193" y="100"/>
                  </a:lnTo>
                  <a:lnTo>
                    <a:pt x="196" y="110"/>
                  </a:lnTo>
                  <a:lnTo>
                    <a:pt x="207" y="107"/>
                  </a:lnTo>
                  <a:lnTo>
                    <a:pt x="221" y="103"/>
                  </a:lnTo>
                  <a:lnTo>
                    <a:pt x="221" y="90"/>
                  </a:lnTo>
                  <a:lnTo>
                    <a:pt x="214" y="83"/>
                  </a:lnTo>
                  <a:lnTo>
                    <a:pt x="210" y="76"/>
                  </a:lnTo>
                  <a:lnTo>
                    <a:pt x="203" y="72"/>
                  </a:lnTo>
                  <a:lnTo>
                    <a:pt x="193" y="69"/>
                  </a:lnTo>
                  <a:lnTo>
                    <a:pt x="169" y="69"/>
                  </a:lnTo>
                  <a:lnTo>
                    <a:pt x="152" y="66"/>
                  </a:lnTo>
                  <a:lnTo>
                    <a:pt x="148" y="52"/>
                  </a:lnTo>
                  <a:lnTo>
                    <a:pt x="145" y="35"/>
                  </a:lnTo>
                  <a:lnTo>
                    <a:pt x="138" y="28"/>
                  </a:lnTo>
                  <a:lnTo>
                    <a:pt x="131" y="24"/>
                  </a:lnTo>
                  <a:lnTo>
                    <a:pt x="124" y="14"/>
                  </a:lnTo>
                  <a:lnTo>
                    <a:pt x="121" y="0"/>
                  </a:lnTo>
                  <a:lnTo>
                    <a:pt x="110" y="0"/>
                  </a:lnTo>
                  <a:lnTo>
                    <a:pt x="96" y="0"/>
                  </a:lnTo>
                  <a:lnTo>
                    <a:pt x="83" y="7"/>
                  </a:lnTo>
                  <a:lnTo>
                    <a:pt x="79" y="10"/>
                  </a:lnTo>
                  <a:lnTo>
                    <a:pt x="76" y="17"/>
                  </a:lnTo>
                  <a:lnTo>
                    <a:pt x="72" y="21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2" y="21"/>
                  </a:lnTo>
                  <a:lnTo>
                    <a:pt x="38" y="31"/>
                  </a:lnTo>
                  <a:lnTo>
                    <a:pt x="21" y="35"/>
                  </a:lnTo>
                  <a:lnTo>
                    <a:pt x="14" y="38"/>
                  </a:lnTo>
                  <a:lnTo>
                    <a:pt x="7" y="41"/>
                  </a:lnTo>
                  <a:lnTo>
                    <a:pt x="3" y="45"/>
                  </a:lnTo>
                  <a:lnTo>
                    <a:pt x="0" y="52"/>
                  </a:lnTo>
                  <a:lnTo>
                    <a:pt x="14" y="55"/>
                  </a:lnTo>
                  <a:lnTo>
                    <a:pt x="28" y="55"/>
                  </a:lnTo>
                  <a:lnTo>
                    <a:pt x="52" y="48"/>
                  </a:lnTo>
                  <a:lnTo>
                    <a:pt x="79" y="41"/>
                  </a:lnTo>
                  <a:lnTo>
                    <a:pt x="72" y="48"/>
                  </a:lnTo>
                  <a:lnTo>
                    <a:pt x="69" y="55"/>
                  </a:lnTo>
                  <a:lnTo>
                    <a:pt x="72" y="55"/>
                  </a:lnTo>
                  <a:lnTo>
                    <a:pt x="76" y="55"/>
                  </a:lnTo>
                  <a:lnTo>
                    <a:pt x="107" y="59"/>
                  </a:lnTo>
                  <a:lnTo>
                    <a:pt x="141" y="62"/>
                  </a:lnTo>
                  <a:lnTo>
                    <a:pt x="141" y="69"/>
                  </a:lnTo>
                  <a:lnTo>
                    <a:pt x="138" y="72"/>
                  </a:lnTo>
                  <a:lnTo>
                    <a:pt x="134" y="76"/>
                  </a:lnTo>
                  <a:lnTo>
                    <a:pt x="128" y="76"/>
                  </a:lnTo>
                  <a:lnTo>
                    <a:pt x="121" y="76"/>
                  </a:lnTo>
                  <a:lnTo>
                    <a:pt x="114" y="72"/>
                  </a:lnTo>
                  <a:lnTo>
                    <a:pt x="86" y="83"/>
                  </a:lnTo>
                  <a:lnTo>
                    <a:pt x="65" y="97"/>
                  </a:lnTo>
                  <a:lnTo>
                    <a:pt x="59" y="100"/>
                  </a:lnTo>
                  <a:lnTo>
                    <a:pt x="55" y="110"/>
                  </a:lnTo>
                  <a:lnTo>
                    <a:pt x="41" y="134"/>
                  </a:lnTo>
                  <a:lnTo>
                    <a:pt x="31" y="162"/>
                  </a:lnTo>
                  <a:lnTo>
                    <a:pt x="38" y="172"/>
                  </a:lnTo>
                  <a:lnTo>
                    <a:pt x="45" y="176"/>
                  </a:lnTo>
                  <a:lnTo>
                    <a:pt x="52" y="176"/>
                  </a:lnTo>
                  <a:lnTo>
                    <a:pt x="59" y="169"/>
                  </a:lnTo>
                  <a:lnTo>
                    <a:pt x="62" y="162"/>
                  </a:lnTo>
                  <a:lnTo>
                    <a:pt x="65" y="152"/>
                  </a:lnTo>
                  <a:lnTo>
                    <a:pt x="72" y="131"/>
                  </a:lnTo>
                  <a:lnTo>
                    <a:pt x="79" y="114"/>
                  </a:lnTo>
                  <a:lnTo>
                    <a:pt x="103" y="97"/>
                  </a:lnTo>
                  <a:lnTo>
                    <a:pt x="131" y="79"/>
                  </a:lnTo>
                  <a:lnTo>
                    <a:pt x="141" y="90"/>
                  </a:lnTo>
                  <a:lnTo>
                    <a:pt x="148" y="100"/>
                  </a:lnTo>
                  <a:lnTo>
                    <a:pt x="138" y="114"/>
                  </a:lnTo>
                  <a:lnTo>
                    <a:pt x="128" y="128"/>
                  </a:lnTo>
                  <a:lnTo>
                    <a:pt x="138" y="124"/>
                  </a:lnTo>
                  <a:lnTo>
                    <a:pt x="148" y="124"/>
                  </a:lnTo>
                  <a:lnTo>
                    <a:pt x="148" y="138"/>
                  </a:lnTo>
                  <a:lnTo>
                    <a:pt x="148" y="15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69" name="Freeform 517"/>
            <p:cNvSpPr>
              <a:spLocks/>
            </p:cNvSpPr>
            <p:nvPr/>
          </p:nvSpPr>
          <p:spPr bwMode="auto">
            <a:xfrm>
              <a:off x="3521075" y="4249738"/>
              <a:ext cx="396875" cy="307975"/>
            </a:xfrm>
            <a:custGeom>
              <a:avLst/>
              <a:gdLst>
                <a:gd name="T0" fmla="*/ 2147483647 w 221"/>
                <a:gd name="T1" fmla="*/ 2147483647 h 176"/>
                <a:gd name="T2" fmla="*/ 2147483647 w 221"/>
                <a:gd name="T3" fmla="*/ 2147483647 h 176"/>
                <a:gd name="T4" fmla="*/ 2147483647 w 221"/>
                <a:gd name="T5" fmla="*/ 2147483647 h 176"/>
                <a:gd name="T6" fmla="*/ 2147483647 w 221"/>
                <a:gd name="T7" fmla="*/ 2147483647 h 176"/>
                <a:gd name="T8" fmla="*/ 2147483647 w 221"/>
                <a:gd name="T9" fmla="*/ 2147483647 h 176"/>
                <a:gd name="T10" fmla="*/ 2147483647 w 221"/>
                <a:gd name="T11" fmla="*/ 2147483647 h 176"/>
                <a:gd name="T12" fmla="*/ 2147483647 w 221"/>
                <a:gd name="T13" fmla="*/ 2147483647 h 176"/>
                <a:gd name="T14" fmla="*/ 2147483647 w 221"/>
                <a:gd name="T15" fmla="*/ 2147483647 h 176"/>
                <a:gd name="T16" fmla="*/ 2147483647 w 221"/>
                <a:gd name="T17" fmla="*/ 2147483647 h 176"/>
                <a:gd name="T18" fmla="*/ 2147483647 w 221"/>
                <a:gd name="T19" fmla="*/ 2147483647 h 176"/>
                <a:gd name="T20" fmla="*/ 2147483647 w 221"/>
                <a:gd name="T21" fmla="*/ 2147483647 h 176"/>
                <a:gd name="T22" fmla="*/ 2147483647 w 221"/>
                <a:gd name="T23" fmla="*/ 2147483647 h 176"/>
                <a:gd name="T24" fmla="*/ 2147483647 w 221"/>
                <a:gd name="T25" fmla="*/ 2147483647 h 176"/>
                <a:gd name="T26" fmla="*/ 2147483647 w 221"/>
                <a:gd name="T27" fmla="*/ 0 h 176"/>
                <a:gd name="T28" fmla="*/ 2147483647 w 221"/>
                <a:gd name="T29" fmla="*/ 0 h 176"/>
                <a:gd name="T30" fmla="*/ 2147483647 w 221"/>
                <a:gd name="T31" fmla="*/ 2147483647 h 176"/>
                <a:gd name="T32" fmla="*/ 2147483647 w 221"/>
                <a:gd name="T33" fmla="*/ 2147483647 h 176"/>
                <a:gd name="T34" fmla="*/ 2147483647 w 221"/>
                <a:gd name="T35" fmla="*/ 2147483647 h 176"/>
                <a:gd name="T36" fmla="*/ 2147483647 w 221"/>
                <a:gd name="T37" fmla="*/ 2147483647 h 176"/>
                <a:gd name="T38" fmla="*/ 2147483647 w 221"/>
                <a:gd name="T39" fmla="*/ 2147483647 h 176"/>
                <a:gd name="T40" fmla="*/ 2147483647 w 221"/>
                <a:gd name="T41" fmla="*/ 2147483647 h 176"/>
                <a:gd name="T42" fmla="*/ 0 w 221"/>
                <a:gd name="T43" fmla="*/ 2147483647 h 176"/>
                <a:gd name="T44" fmla="*/ 2147483647 w 221"/>
                <a:gd name="T45" fmla="*/ 2147483647 h 176"/>
                <a:gd name="T46" fmla="*/ 2147483647 w 221"/>
                <a:gd name="T47" fmla="*/ 2147483647 h 176"/>
                <a:gd name="T48" fmla="*/ 2147483647 w 221"/>
                <a:gd name="T49" fmla="*/ 2147483647 h 176"/>
                <a:gd name="T50" fmla="*/ 2147483647 w 221"/>
                <a:gd name="T51" fmla="*/ 2147483647 h 176"/>
                <a:gd name="T52" fmla="*/ 2147483647 w 221"/>
                <a:gd name="T53" fmla="*/ 2147483647 h 176"/>
                <a:gd name="T54" fmla="*/ 2147483647 w 221"/>
                <a:gd name="T55" fmla="*/ 2147483647 h 176"/>
                <a:gd name="T56" fmla="*/ 2147483647 w 221"/>
                <a:gd name="T57" fmla="*/ 2147483647 h 176"/>
                <a:gd name="T58" fmla="*/ 2147483647 w 221"/>
                <a:gd name="T59" fmla="*/ 2147483647 h 176"/>
                <a:gd name="T60" fmla="*/ 2147483647 w 221"/>
                <a:gd name="T61" fmla="*/ 2147483647 h 176"/>
                <a:gd name="T62" fmla="*/ 2147483647 w 221"/>
                <a:gd name="T63" fmla="*/ 2147483647 h 176"/>
                <a:gd name="T64" fmla="*/ 2147483647 w 221"/>
                <a:gd name="T65" fmla="*/ 2147483647 h 176"/>
                <a:gd name="T66" fmla="*/ 2147483647 w 221"/>
                <a:gd name="T67" fmla="*/ 2147483647 h 176"/>
                <a:gd name="T68" fmla="*/ 2147483647 w 221"/>
                <a:gd name="T69" fmla="*/ 2147483647 h 176"/>
                <a:gd name="T70" fmla="*/ 2147483647 w 221"/>
                <a:gd name="T71" fmla="*/ 2147483647 h 176"/>
                <a:gd name="T72" fmla="*/ 2147483647 w 221"/>
                <a:gd name="T73" fmla="*/ 2147483647 h 176"/>
                <a:gd name="T74" fmla="*/ 2147483647 w 221"/>
                <a:gd name="T75" fmla="*/ 2147483647 h 176"/>
                <a:gd name="T76" fmla="*/ 2147483647 w 221"/>
                <a:gd name="T77" fmla="*/ 2147483647 h 176"/>
                <a:gd name="T78" fmla="*/ 2147483647 w 221"/>
                <a:gd name="T79" fmla="*/ 2147483647 h 176"/>
                <a:gd name="T80" fmla="*/ 2147483647 w 221"/>
                <a:gd name="T81" fmla="*/ 2147483647 h 176"/>
                <a:gd name="T82" fmla="*/ 2147483647 w 221"/>
                <a:gd name="T83" fmla="*/ 2147483647 h 176"/>
                <a:gd name="T84" fmla="*/ 2147483647 w 221"/>
                <a:gd name="T85" fmla="*/ 2147483647 h 17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1" h="176">
                  <a:moveTo>
                    <a:pt x="148" y="152"/>
                  </a:moveTo>
                  <a:lnTo>
                    <a:pt x="159" y="141"/>
                  </a:lnTo>
                  <a:lnTo>
                    <a:pt x="169" y="131"/>
                  </a:lnTo>
                  <a:lnTo>
                    <a:pt x="172" y="110"/>
                  </a:lnTo>
                  <a:lnTo>
                    <a:pt x="183" y="93"/>
                  </a:lnTo>
                  <a:lnTo>
                    <a:pt x="190" y="93"/>
                  </a:lnTo>
                  <a:lnTo>
                    <a:pt x="193" y="100"/>
                  </a:lnTo>
                  <a:lnTo>
                    <a:pt x="196" y="110"/>
                  </a:lnTo>
                  <a:lnTo>
                    <a:pt x="207" y="107"/>
                  </a:lnTo>
                  <a:lnTo>
                    <a:pt x="221" y="103"/>
                  </a:lnTo>
                  <a:lnTo>
                    <a:pt x="221" y="90"/>
                  </a:lnTo>
                  <a:lnTo>
                    <a:pt x="214" y="83"/>
                  </a:lnTo>
                  <a:lnTo>
                    <a:pt x="210" y="76"/>
                  </a:lnTo>
                  <a:lnTo>
                    <a:pt x="203" y="72"/>
                  </a:lnTo>
                  <a:lnTo>
                    <a:pt x="193" y="69"/>
                  </a:lnTo>
                  <a:lnTo>
                    <a:pt x="169" y="69"/>
                  </a:lnTo>
                  <a:lnTo>
                    <a:pt x="152" y="66"/>
                  </a:lnTo>
                  <a:lnTo>
                    <a:pt x="148" y="52"/>
                  </a:lnTo>
                  <a:lnTo>
                    <a:pt x="145" y="35"/>
                  </a:lnTo>
                  <a:lnTo>
                    <a:pt x="138" y="28"/>
                  </a:lnTo>
                  <a:lnTo>
                    <a:pt x="131" y="24"/>
                  </a:lnTo>
                  <a:lnTo>
                    <a:pt x="124" y="14"/>
                  </a:lnTo>
                  <a:lnTo>
                    <a:pt x="121" y="0"/>
                  </a:lnTo>
                  <a:lnTo>
                    <a:pt x="110" y="0"/>
                  </a:lnTo>
                  <a:lnTo>
                    <a:pt x="96" y="0"/>
                  </a:lnTo>
                  <a:lnTo>
                    <a:pt x="83" y="7"/>
                  </a:lnTo>
                  <a:lnTo>
                    <a:pt x="79" y="10"/>
                  </a:lnTo>
                  <a:lnTo>
                    <a:pt x="76" y="17"/>
                  </a:lnTo>
                  <a:lnTo>
                    <a:pt x="72" y="21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2" y="21"/>
                  </a:lnTo>
                  <a:lnTo>
                    <a:pt x="38" y="31"/>
                  </a:lnTo>
                  <a:lnTo>
                    <a:pt x="21" y="35"/>
                  </a:lnTo>
                  <a:lnTo>
                    <a:pt x="14" y="38"/>
                  </a:lnTo>
                  <a:lnTo>
                    <a:pt x="7" y="41"/>
                  </a:lnTo>
                  <a:lnTo>
                    <a:pt x="3" y="45"/>
                  </a:lnTo>
                  <a:lnTo>
                    <a:pt x="0" y="52"/>
                  </a:lnTo>
                  <a:lnTo>
                    <a:pt x="14" y="55"/>
                  </a:lnTo>
                  <a:lnTo>
                    <a:pt x="28" y="55"/>
                  </a:lnTo>
                  <a:lnTo>
                    <a:pt x="52" y="48"/>
                  </a:lnTo>
                  <a:lnTo>
                    <a:pt x="79" y="41"/>
                  </a:lnTo>
                  <a:lnTo>
                    <a:pt x="72" y="48"/>
                  </a:lnTo>
                  <a:lnTo>
                    <a:pt x="69" y="55"/>
                  </a:lnTo>
                  <a:lnTo>
                    <a:pt x="72" y="55"/>
                  </a:lnTo>
                  <a:lnTo>
                    <a:pt x="76" y="55"/>
                  </a:lnTo>
                  <a:lnTo>
                    <a:pt x="107" y="59"/>
                  </a:lnTo>
                  <a:lnTo>
                    <a:pt x="141" y="62"/>
                  </a:lnTo>
                  <a:lnTo>
                    <a:pt x="141" y="69"/>
                  </a:lnTo>
                  <a:lnTo>
                    <a:pt x="138" y="72"/>
                  </a:lnTo>
                  <a:lnTo>
                    <a:pt x="134" y="76"/>
                  </a:lnTo>
                  <a:lnTo>
                    <a:pt x="128" y="76"/>
                  </a:lnTo>
                  <a:lnTo>
                    <a:pt x="121" y="76"/>
                  </a:lnTo>
                  <a:lnTo>
                    <a:pt x="114" y="72"/>
                  </a:lnTo>
                  <a:lnTo>
                    <a:pt x="86" y="83"/>
                  </a:lnTo>
                  <a:lnTo>
                    <a:pt x="65" y="97"/>
                  </a:lnTo>
                  <a:lnTo>
                    <a:pt x="59" y="100"/>
                  </a:lnTo>
                  <a:lnTo>
                    <a:pt x="55" y="110"/>
                  </a:lnTo>
                  <a:lnTo>
                    <a:pt x="41" y="134"/>
                  </a:lnTo>
                  <a:lnTo>
                    <a:pt x="31" y="162"/>
                  </a:lnTo>
                  <a:lnTo>
                    <a:pt x="38" y="172"/>
                  </a:lnTo>
                  <a:lnTo>
                    <a:pt x="45" y="176"/>
                  </a:lnTo>
                  <a:lnTo>
                    <a:pt x="52" y="176"/>
                  </a:lnTo>
                  <a:lnTo>
                    <a:pt x="59" y="169"/>
                  </a:lnTo>
                  <a:lnTo>
                    <a:pt x="62" y="162"/>
                  </a:lnTo>
                  <a:lnTo>
                    <a:pt x="65" y="152"/>
                  </a:lnTo>
                  <a:lnTo>
                    <a:pt x="72" y="131"/>
                  </a:lnTo>
                  <a:lnTo>
                    <a:pt x="79" y="114"/>
                  </a:lnTo>
                  <a:lnTo>
                    <a:pt x="103" y="97"/>
                  </a:lnTo>
                  <a:lnTo>
                    <a:pt x="131" y="79"/>
                  </a:lnTo>
                  <a:lnTo>
                    <a:pt x="141" y="90"/>
                  </a:lnTo>
                  <a:lnTo>
                    <a:pt x="148" y="100"/>
                  </a:lnTo>
                  <a:lnTo>
                    <a:pt x="138" y="114"/>
                  </a:lnTo>
                  <a:lnTo>
                    <a:pt x="128" y="128"/>
                  </a:lnTo>
                  <a:lnTo>
                    <a:pt x="138" y="124"/>
                  </a:lnTo>
                  <a:lnTo>
                    <a:pt x="148" y="124"/>
                  </a:lnTo>
                  <a:lnTo>
                    <a:pt x="148" y="138"/>
                  </a:lnTo>
                  <a:lnTo>
                    <a:pt x="148" y="152"/>
                  </a:lnTo>
                </a:path>
              </a:pathLst>
            </a:custGeom>
            <a:solidFill>
              <a:srgbClr val="EAEAEA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4970" name="AutoShape 518"/>
            <p:cNvSpPr>
              <a:spLocks noChangeAspect="1" noChangeArrowheads="1" noTextEdit="1"/>
            </p:cNvSpPr>
            <p:nvPr/>
          </p:nvSpPr>
          <p:spPr bwMode="auto">
            <a:xfrm>
              <a:off x="5441950" y="2133600"/>
              <a:ext cx="3667125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71" name="Freeform 519"/>
            <p:cNvSpPr>
              <a:spLocks/>
            </p:cNvSpPr>
            <p:nvPr/>
          </p:nvSpPr>
          <p:spPr bwMode="auto">
            <a:xfrm>
              <a:off x="7272338" y="2170113"/>
              <a:ext cx="493712" cy="355600"/>
            </a:xfrm>
            <a:custGeom>
              <a:avLst/>
              <a:gdLst>
                <a:gd name="T0" fmla="*/ 2147483647 w 311"/>
                <a:gd name="T1" fmla="*/ 2147483647 h 224"/>
                <a:gd name="T2" fmla="*/ 2147483647 w 311"/>
                <a:gd name="T3" fmla="*/ 2147483647 h 224"/>
                <a:gd name="T4" fmla="*/ 2147483647 w 311"/>
                <a:gd name="T5" fmla="*/ 2147483647 h 224"/>
                <a:gd name="T6" fmla="*/ 2147483647 w 311"/>
                <a:gd name="T7" fmla="*/ 2147483647 h 224"/>
                <a:gd name="T8" fmla="*/ 2147483647 w 311"/>
                <a:gd name="T9" fmla="*/ 2147483647 h 224"/>
                <a:gd name="T10" fmla="*/ 2147483647 w 311"/>
                <a:gd name="T11" fmla="*/ 2147483647 h 224"/>
                <a:gd name="T12" fmla="*/ 2147483647 w 311"/>
                <a:gd name="T13" fmla="*/ 2147483647 h 224"/>
                <a:gd name="T14" fmla="*/ 2147483647 w 311"/>
                <a:gd name="T15" fmla="*/ 2147483647 h 224"/>
                <a:gd name="T16" fmla="*/ 2147483647 w 311"/>
                <a:gd name="T17" fmla="*/ 2147483647 h 224"/>
                <a:gd name="T18" fmla="*/ 2147483647 w 311"/>
                <a:gd name="T19" fmla="*/ 2147483647 h 224"/>
                <a:gd name="T20" fmla="*/ 2147483647 w 311"/>
                <a:gd name="T21" fmla="*/ 2147483647 h 224"/>
                <a:gd name="T22" fmla="*/ 2147483647 w 311"/>
                <a:gd name="T23" fmla="*/ 2147483647 h 224"/>
                <a:gd name="T24" fmla="*/ 2147483647 w 311"/>
                <a:gd name="T25" fmla="*/ 2147483647 h 224"/>
                <a:gd name="T26" fmla="*/ 2147483647 w 311"/>
                <a:gd name="T27" fmla="*/ 2147483647 h 224"/>
                <a:gd name="T28" fmla="*/ 2147483647 w 311"/>
                <a:gd name="T29" fmla="*/ 2147483647 h 224"/>
                <a:gd name="T30" fmla="*/ 2147483647 w 311"/>
                <a:gd name="T31" fmla="*/ 2147483647 h 224"/>
                <a:gd name="T32" fmla="*/ 2147483647 w 311"/>
                <a:gd name="T33" fmla="*/ 2147483647 h 224"/>
                <a:gd name="T34" fmla="*/ 2147483647 w 311"/>
                <a:gd name="T35" fmla="*/ 2147483647 h 224"/>
                <a:gd name="T36" fmla="*/ 2147483647 w 311"/>
                <a:gd name="T37" fmla="*/ 2147483647 h 224"/>
                <a:gd name="T38" fmla="*/ 2147483647 w 311"/>
                <a:gd name="T39" fmla="*/ 2147483647 h 224"/>
                <a:gd name="T40" fmla="*/ 2147483647 w 311"/>
                <a:gd name="T41" fmla="*/ 2147483647 h 224"/>
                <a:gd name="T42" fmla="*/ 2147483647 w 311"/>
                <a:gd name="T43" fmla="*/ 2147483647 h 224"/>
                <a:gd name="T44" fmla="*/ 2147483647 w 311"/>
                <a:gd name="T45" fmla="*/ 2147483647 h 224"/>
                <a:gd name="T46" fmla="*/ 2147483647 w 311"/>
                <a:gd name="T47" fmla="*/ 2147483647 h 224"/>
                <a:gd name="T48" fmla="*/ 2147483647 w 311"/>
                <a:gd name="T49" fmla="*/ 2147483647 h 224"/>
                <a:gd name="T50" fmla="*/ 2147483647 w 311"/>
                <a:gd name="T51" fmla="*/ 2147483647 h 224"/>
                <a:gd name="T52" fmla="*/ 2147483647 w 311"/>
                <a:gd name="T53" fmla="*/ 2147483647 h 224"/>
                <a:gd name="T54" fmla="*/ 2147483647 w 311"/>
                <a:gd name="T55" fmla="*/ 2147483647 h 224"/>
                <a:gd name="T56" fmla="*/ 2147483647 w 311"/>
                <a:gd name="T57" fmla="*/ 2147483647 h 224"/>
                <a:gd name="T58" fmla="*/ 2147483647 w 311"/>
                <a:gd name="T59" fmla="*/ 2147483647 h 224"/>
                <a:gd name="T60" fmla="*/ 2147483647 w 311"/>
                <a:gd name="T61" fmla="*/ 2147483647 h 224"/>
                <a:gd name="T62" fmla="*/ 2147483647 w 311"/>
                <a:gd name="T63" fmla="*/ 2147483647 h 224"/>
                <a:gd name="T64" fmla="*/ 2147483647 w 311"/>
                <a:gd name="T65" fmla="*/ 2147483647 h 224"/>
                <a:gd name="T66" fmla="*/ 2147483647 w 311"/>
                <a:gd name="T67" fmla="*/ 2147483647 h 224"/>
                <a:gd name="T68" fmla="*/ 2147483647 w 311"/>
                <a:gd name="T69" fmla="*/ 2147483647 h 224"/>
                <a:gd name="T70" fmla="*/ 2147483647 w 311"/>
                <a:gd name="T71" fmla="*/ 2147483647 h 224"/>
                <a:gd name="T72" fmla="*/ 2147483647 w 311"/>
                <a:gd name="T73" fmla="*/ 2147483647 h 224"/>
                <a:gd name="T74" fmla="*/ 2147483647 w 311"/>
                <a:gd name="T75" fmla="*/ 2147483647 h 224"/>
                <a:gd name="T76" fmla="*/ 2147483647 w 311"/>
                <a:gd name="T77" fmla="*/ 2147483647 h 224"/>
                <a:gd name="T78" fmla="*/ 2147483647 w 311"/>
                <a:gd name="T79" fmla="*/ 2147483647 h 224"/>
                <a:gd name="T80" fmla="*/ 2147483647 w 311"/>
                <a:gd name="T81" fmla="*/ 2147483647 h 224"/>
                <a:gd name="T82" fmla="*/ 2147483647 w 311"/>
                <a:gd name="T83" fmla="*/ 2147483647 h 224"/>
                <a:gd name="T84" fmla="*/ 2147483647 w 311"/>
                <a:gd name="T85" fmla="*/ 2147483647 h 224"/>
                <a:gd name="T86" fmla="*/ 2147483647 w 311"/>
                <a:gd name="T87" fmla="*/ 2147483647 h 224"/>
                <a:gd name="T88" fmla="*/ 2147483647 w 311"/>
                <a:gd name="T89" fmla="*/ 2147483647 h 224"/>
                <a:gd name="T90" fmla="*/ 2147483647 w 311"/>
                <a:gd name="T91" fmla="*/ 2147483647 h 224"/>
                <a:gd name="T92" fmla="*/ 2147483647 w 311"/>
                <a:gd name="T93" fmla="*/ 2147483647 h 224"/>
                <a:gd name="T94" fmla="*/ 2147483647 w 311"/>
                <a:gd name="T95" fmla="*/ 2147483647 h 224"/>
                <a:gd name="T96" fmla="*/ 2147483647 w 311"/>
                <a:gd name="T97" fmla="*/ 2147483647 h 224"/>
                <a:gd name="T98" fmla="*/ 2147483647 w 311"/>
                <a:gd name="T99" fmla="*/ 2147483647 h 224"/>
                <a:gd name="T100" fmla="*/ 2147483647 w 311"/>
                <a:gd name="T101" fmla="*/ 2147483647 h 224"/>
                <a:gd name="T102" fmla="*/ 2147483647 w 311"/>
                <a:gd name="T103" fmla="*/ 2147483647 h 224"/>
                <a:gd name="T104" fmla="*/ 2147483647 w 311"/>
                <a:gd name="T105" fmla="*/ 2147483647 h 224"/>
                <a:gd name="T106" fmla="*/ 2147483647 w 311"/>
                <a:gd name="T107" fmla="*/ 2147483647 h 224"/>
                <a:gd name="T108" fmla="*/ 2147483647 w 311"/>
                <a:gd name="T109" fmla="*/ 2147483647 h 224"/>
                <a:gd name="T110" fmla="*/ 2147483647 w 311"/>
                <a:gd name="T111" fmla="*/ 2147483647 h 224"/>
                <a:gd name="T112" fmla="*/ 2147483647 w 311"/>
                <a:gd name="T113" fmla="*/ 2147483647 h 224"/>
                <a:gd name="T114" fmla="*/ 2147483647 w 311"/>
                <a:gd name="T115" fmla="*/ 2147483647 h 224"/>
                <a:gd name="T116" fmla="*/ 2147483647 w 311"/>
                <a:gd name="T117" fmla="*/ 2147483647 h 2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11" h="224">
                  <a:moveTo>
                    <a:pt x="258" y="2"/>
                  </a:moveTo>
                  <a:lnTo>
                    <a:pt x="260" y="21"/>
                  </a:lnTo>
                  <a:lnTo>
                    <a:pt x="260" y="36"/>
                  </a:lnTo>
                  <a:lnTo>
                    <a:pt x="245" y="31"/>
                  </a:lnTo>
                  <a:lnTo>
                    <a:pt x="245" y="23"/>
                  </a:lnTo>
                  <a:lnTo>
                    <a:pt x="238" y="23"/>
                  </a:lnTo>
                  <a:lnTo>
                    <a:pt x="238" y="14"/>
                  </a:lnTo>
                  <a:lnTo>
                    <a:pt x="231" y="14"/>
                  </a:lnTo>
                  <a:lnTo>
                    <a:pt x="232" y="20"/>
                  </a:lnTo>
                  <a:lnTo>
                    <a:pt x="233" y="23"/>
                  </a:lnTo>
                  <a:lnTo>
                    <a:pt x="228" y="31"/>
                  </a:lnTo>
                  <a:lnTo>
                    <a:pt x="222" y="42"/>
                  </a:lnTo>
                  <a:lnTo>
                    <a:pt x="213" y="42"/>
                  </a:lnTo>
                  <a:lnTo>
                    <a:pt x="213" y="28"/>
                  </a:lnTo>
                  <a:lnTo>
                    <a:pt x="211" y="28"/>
                  </a:lnTo>
                  <a:lnTo>
                    <a:pt x="204" y="33"/>
                  </a:lnTo>
                  <a:lnTo>
                    <a:pt x="200" y="38"/>
                  </a:lnTo>
                  <a:lnTo>
                    <a:pt x="197" y="43"/>
                  </a:lnTo>
                  <a:lnTo>
                    <a:pt x="196" y="49"/>
                  </a:lnTo>
                  <a:lnTo>
                    <a:pt x="195" y="53"/>
                  </a:lnTo>
                  <a:lnTo>
                    <a:pt x="194" y="57"/>
                  </a:lnTo>
                  <a:lnTo>
                    <a:pt x="193" y="59"/>
                  </a:lnTo>
                  <a:lnTo>
                    <a:pt x="189" y="60"/>
                  </a:lnTo>
                  <a:lnTo>
                    <a:pt x="182" y="60"/>
                  </a:lnTo>
                  <a:lnTo>
                    <a:pt x="179" y="36"/>
                  </a:lnTo>
                  <a:lnTo>
                    <a:pt x="180" y="31"/>
                  </a:lnTo>
                  <a:lnTo>
                    <a:pt x="184" y="24"/>
                  </a:lnTo>
                  <a:lnTo>
                    <a:pt x="172" y="21"/>
                  </a:lnTo>
                  <a:lnTo>
                    <a:pt x="174" y="37"/>
                  </a:lnTo>
                  <a:lnTo>
                    <a:pt x="170" y="37"/>
                  </a:lnTo>
                  <a:lnTo>
                    <a:pt x="170" y="47"/>
                  </a:lnTo>
                  <a:lnTo>
                    <a:pt x="150" y="47"/>
                  </a:lnTo>
                  <a:lnTo>
                    <a:pt x="149" y="52"/>
                  </a:lnTo>
                  <a:lnTo>
                    <a:pt x="148" y="56"/>
                  </a:lnTo>
                  <a:lnTo>
                    <a:pt x="150" y="79"/>
                  </a:lnTo>
                  <a:lnTo>
                    <a:pt x="145" y="79"/>
                  </a:lnTo>
                  <a:lnTo>
                    <a:pt x="140" y="78"/>
                  </a:lnTo>
                  <a:lnTo>
                    <a:pt x="137" y="77"/>
                  </a:lnTo>
                  <a:lnTo>
                    <a:pt x="137" y="84"/>
                  </a:lnTo>
                  <a:lnTo>
                    <a:pt x="130" y="84"/>
                  </a:lnTo>
                  <a:lnTo>
                    <a:pt x="121" y="83"/>
                  </a:lnTo>
                  <a:lnTo>
                    <a:pt x="120" y="84"/>
                  </a:lnTo>
                  <a:lnTo>
                    <a:pt x="121" y="88"/>
                  </a:lnTo>
                  <a:lnTo>
                    <a:pt x="123" y="97"/>
                  </a:lnTo>
                  <a:lnTo>
                    <a:pt x="121" y="98"/>
                  </a:lnTo>
                  <a:lnTo>
                    <a:pt x="106" y="88"/>
                  </a:lnTo>
                  <a:lnTo>
                    <a:pt x="105" y="103"/>
                  </a:lnTo>
                  <a:lnTo>
                    <a:pt x="91" y="97"/>
                  </a:lnTo>
                  <a:lnTo>
                    <a:pt x="92" y="95"/>
                  </a:lnTo>
                  <a:lnTo>
                    <a:pt x="87" y="95"/>
                  </a:lnTo>
                  <a:lnTo>
                    <a:pt x="89" y="103"/>
                  </a:lnTo>
                  <a:lnTo>
                    <a:pt x="91" y="109"/>
                  </a:lnTo>
                  <a:lnTo>
                    <a:pt x="90" y="114"/>
                  </a:lnTo>
                  <a:lnTo>
                    <a:pt x="89" y="118"/>
                  </a:lnTo>
                  <a:lnTo>
                    <a:pt x="88" y="122"/>
                  </a:lnTo>
                  <a:lnTo>
                    <a:pt x="86" y="125"/>
                  </a:lnTo>
                  <a:lnTo>
                    <a:pt x="84" y="128"/>
                  </a:lnTo>
                  <a:lnTo>
                    <a:pt x="80" y="131"/>
                  </a:lnTo>
                  <a:lnTo>
                    <a:pt x="76" y="133"/>
                  </a:lnTo>
                  <a:lnTo>
                    <a:pt x="72" y="133"/>
                  </a:lnTo>
                  <a:lnTo>
                    <a:pt x="72" y="124"/>
                  </a:lnTo>
                  <a:lnTo>
                    <a:pt x="67" y="124"/>
                  </a:lnTo>
                  <a:lnTo>
                    <a:pt x="69" y="136"/>
                  </a:lnTo>
                  <a:lnTo>
                    <a:pt x="62" y="136"/>
                  </a:lnTo>
                  <a:lnTo>
                    <a:pt x="62" y="133"/>
                  </a:lnTo>
                  <a:lnTo>
                    <a:pt x="55" y="133"/>
                  </a:lnTo>
                  <a:lnTo>
                    <a:pt x="54" y="135"/>
                  </a:lnTo>
                  <a:lnTo>
                    <a:pt x="53" y="136"/>
                  </a:lnTo>
                  <a:lnTo>
                    <a:pt x="49" y="136"/>
                  </a:lnTo>
                  <a:lnTo>
                    <a:pt x="33" y="136"/>
                  </a:lnTo>
                  <a:lnTo>
                    <a:pt x="33" y="143"/>
                  </a:lnTo>
                  <a:lnTo>
                    <a:pt x="27" y="143"/>
                  </a:lnTo>
                  <a:lnTo>
                    <a:pt x="23" y="153"/>
                  </a:lnTo>
                  <a:lnTo>
                    <a:pt x="29" y="160"/>
                  </a:lnTo>
                  <a:lnTo>
                    <a:pt x="27" y="175"/>
                  </a:lnTo>
                  <a:lnTo>
                    <a:pt x="13" y="175"/>
                  </a:lnTo>
                  <a:lnTo>
                    <a:pt x="9" y="175"/>
                  </a:lnTo>
                  <a:lnTo>
                    <a:pt x="7" y="176"/>
                  </a:lnTo>
                  <a:lnTo>
                    <a:pt x="7" y="178"/>
                  </a:lnTo>
                  <a:lnTo>
                    <a:pt x="6" y="181"/>
                  </a:lnTo>
                  <a:lnTo>
                    <a:pt x="31" y="181"/>
                  </a:lnTo>
                  <a:lnTo>
                    <a:pt x="22" y="197"/>
                  </a:lnTo>
                  <a:lnTo>
                    <a:pt x="8" y="200"/>
                  </a:lnTo>
                  <a:lnTo>
                    <a:pt x="8" y="209"/>
                  </a:lnTo>
                  <a:lnTo>
                    <a:pt x="0" y="209"/>
                  </a:lnTo>
                  <a:lnTo>
                    <a:pt x="0" y="224"/>
                  </a:lnTo>
                  <a:lnTo>
                    <a:pt x="6" y="224"/>
                  </a:lnTo>
                  <a:lnTo>
                    <a:pt x="6" y="220"/>
                  </a:lnTo>
                  <a:lnTo>
                    <a:pt x="7" y="216"/>
                  </a:lnTo>
                  <a:lnTo>
                    <a:pt x="9" y="213"/>
                  </a:lnTo>
                  <a:lnTo>
                    <a:pt x="11" y="209"/>
                  </a:lnTo>
                  <a:lnTo>
                    <a:pt x="14" y="207"/>
                  </a:lnTo>
                  <a:lnTo>
                    <a:pt x="19" y="206"/>
                  </a:lnTo>
                  <a:lnTo>
                    <a:pt x="24" y="205"/>
                  </a:lnTo>
                  <a:lnTo>
                    <a:pt x="29" y="205"/>
                  </a:lnTo>
                  <a:lnTo>
                    <a:pt x="32" y="205"/>
                  </a:lnTo>
                  <a:lnTo>
                    <a:pt x="35" y="202"/>
                  </a:lnTo>
                  <a:lnTo>
                    <a:pt x="36" y="199"/>
                  </a:lnTo>
                  <a:lnTo>
                    <a:pt x="36" y="195"/>
                  </a:lnTo>
                  <a:lnTo>
                    <a:pt x="37" y="185"/>
                  </a:lnTo>
                  <a:lnTo>
                    <a:pt x="38" y="173"/>
                  </a:lnTo>
                  <a:lnTo>
                    <a:pt x="49" y="173"/>
                  </a:lnTo>
                  <a:lnTo>
                    <a:pt x="53" y="174"/>
                  </a:lnTo>
                  <a:lnTo>
                    <a:pt x="58" y="176"/>
                  </a:lnTo>
                  <a:lnTo>
                    <a:pt x="87" y="181"/>
                  </a:lnTo>
                  <a:lnTo>
                    <a:pt x="86" y="176"/>
                  </a:lnTo>
                  <a:lnTo>
                    <a:pt x="85" y="172"/>
                  </a:lnTo>
                  <a:lnTo>
                    <a:pt x="85" y="167"/>
                  </a:lnTo>
                  <a:lnTo>
                    <a:pt x="85" y="164"/>
                  </a:lnTo>
                  <a:lnTo>
                    <a:pt x="85" y="162"/>
                  </a:lnTo>
                  <a:lnTo>
                    <a:pt x="86" y="161"/>
                  </a:lnTo>
                  <a:lnTo>
                    <a:pt x="87" y="160"/>
                  </a:lnTo>
                  <a:lnTo>
                    <a:pt x="84" y="153"/>
                  </a:lnTo>
                  <a:lnTo>
                    <a:pt x="83" y="146"/>
                  </a:lnTo>
                  <a:lnTo>
                    <a:pt x="83" y="141"/>
                  </a:lnTo>
                  <a:lnTo>
                    <a:pt x="94" y="138"/>
                  </a:lnTo>
                  <a:lnTo>
                    <a:pt x="94" y="133"/>
                  </a:lnTo>
                  <a:lnTo>
                    <a:pt x="103" y="133"/>
                  </a:lnTo>
                  <a:lnTo>
                    <a:pt x="103" y="128"/>
                  </a:lnTo>
                  <a:lnTo>
                    <a:pt x="103" y="125"/>
                  </a:lnTo>
                  <a:lnTo>
                    <a:pt x="103" y="124"/>
                  </a:lnTo>
                  <a:lnTo>
                    <a:pt x="104" y="123"/>
                  </a:lnTo>
                  <a:lnTo>
                    <a:pt x="106" y="122"/>
                  </a:lnTo>
                  <a:lnTo>
                    <a:pt x="108" y="122"/>
                  </a:lnTo>
                  <a:lnTo>
                    <a:pt x="123" y="122"/>
                  </a:lnTo>
                  <a:lnTo>
                    <a:pt x="125" y="127"/>
                  </a:lnTo>
                  <a:lnTo>
                    <a:pt x="128" y="132"/>
                  </a:lnTo>
                  <a:lnTo>
                    <a:pt x="130" y="135"/>
                  </a:lnTo>
                  <a:lnTo>
                    <a:pt x="132" y="137"/>
                  </a:lnTo>
                  <a:lnTo>
                    <a:pt x="138" y="142"/>
                  </a:lnTo>
                  <a:lnTo>
                    <a:pt x="145" y="149"/>
                  </a:lnTo>
                  <a:lnTo>
                    <a:pt x="164" y="153"/>
                  </a:lnTo>
                  <a:lnTo>
                    <a:pt x="172" y="143"/>
                  </a:lnTo>
                  <a:lnTo>
                    <a:pt x="199" y="144"/>
                  </a:lnTo>
                  <a:lnTo>
                    <a:pt x="204" y="148"/>
                  </a:lnTo>
                  <a:lnTo>
                    <a:pt x="213" y="130"/>
                  </a:lnTo>
                  <a:lnTo>
                    <a:pt x="215" y="130"/>
                  </a:lnTo>
                  <a:lnTo>
                    <a:pt x="213" y="95"/>
                  </a:lnTo>
                  <a:lnTo>
                    <a:pt x="213" y="80"/>
                  </a:lnTo>
                  <a:lnTo>
                    <a:pt x="216" y="73"/>
                  </a:lnTo>
                  <a:lnTo>
                    <a:pt x="220" y="61"/>
                  </a:lnTo>
                  <a:lnTo>
                    <a:pt x="228" y="61"/>
                  </a:lnTo>
                  <a:lnTo>
                    <a:pt x="234" y="59"/>
                  </a:lnTo>
                  <a:lnTo>
                    <a:pt x="239" y="57"/>
                  </a:lnTo>
                  <a:lnTo>
                    <a:pt x="242" y="54"/>
                  </a:lnTo>
                  <a:lnTo>
                    <a:pt x="244" y="51"/>
                  </a:lnTo>
                  <a:lnTo>
                    <a:pt x="246" y="49"/>
                  </a:lnTo>
                  <a:lnTo>
                    <a:pt x="249" y="47"/>
                  </a:lnTo>
                  <a:lnTo>
                    <a:pt x="253" y="47"/>
                  </a:lnTo>
                  <a:lnTo>
                    <a:pt x="257" y="47"/>
                  </a:lnTo>
                  <a:lnTo>
                    <a:pt x="260" y="49"/>
                  </a:lnTo>
                  <a:lnTo>
                    <a:pt x="261" y="51"/>
                  </a:lnTo>
                  <a:lnTo>
                    <a:pt x="262" y="55"/>
                  </a:lnTo>
                  <a:lnTo>
                    <a:pt x="296" y="66"/>
                  </a:lnTo>
                  <a:lnTo>
                    <a:pt x="298" y="90"/>
                  </a:lnTo>
                  <a:lnTo>
                    <a:pt x="311" y="65"/>
                  </a:lnTo>
                  <a:lnTo>
                    <a:pt x="298" y="65"/>
                  </a:lnTo>
                  <a:lnTo>
                    <a:pt x="298" y="60"/>
                  </a:lnTo>
                  <a:lnTo>
                    <a:pt x="287" y="60"/>
                  </a:lnTo>
                  <a:lnTo>
                    <a:pt x="287" y="53"/>
                  </a:lnTo>
                  <a:lnTo>
                    <a:pt x="267" y="48"/>
                  </a:lnTo>
                  <a:lnTo>
                    <a:pt x="267" y="39"/>
                  </a:lnTo>
                  <a:lnTo>
                    <a:pt x="274" y="38"/>
                  </a:lnTo>
                  <a:lnTo>
                    <a:pt x="282" y="37"/>
                  </a:lnTo>
                  <a:lnTo>
                    <a:pt x="299" y="37"/>
                  </a:lnTo>
                  <a:lnTo>
                    <a:pt x="309" y="21"/>
                  </a:lnTo>
                  <a:lnTo>
                    <a:pt x="311" y="21"/>
                  </a:lnTo>
                  <a:lnTo>
                    <a:pt x="303" y="15"/>
                  </a:lnTo>
                  <a:lnTo>
                    <a:pt x="289" y="15"/>
                  </a:lnTo>
                  <a:lnTo>
                    <a:pt x="285" y="9"/>
                  </a:lnTo>
                  <a:lnTo>
                    <a:pt x="279" y="10"/>
                  </a:lnTo>
                  <a:lnTo>
                    <a:pt x="276" y="10"/>
                  </a:lnTo>
                  <a:lnTo>
                    <a:pt x="274" y="10"/>
                  </a:lnTo>
                  <a:lnTo>
                    <a:pt x="272" y="9"/>
                  </a:lnTo>
                  <a:lnTo>
                    <a:pt x="270" y="8"/>
                  </a:lnTo>
                  <a:lnTo>
                    <a:pt x="269" y="7"/>
                  </a:lnTo>
                  <a:lnTo>
                    <a:pt x="268" y="4"/>
                  </a:lnTo>
                  <a:lnTo>
                    <a:pt x="267" y="0"/>
                  </a:lnTo>
                  <a:lnTo>
                    <a:pt x="258" y="2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72" name="Freeform 520"/>
            <p:cNvSpPr>
              <a:spLocks/>
            </p:cNvSpPr>
            <p:nvPr/>
          </p:nvSpPr>
          <p:spPr bwMode="auto">
            <a:xfrm>
              <a:off x="5565775" y="2414588"/>
              <a:ext cx="404812" cy="315913"/>
            </a:xfrm>
            <a:custGeom>
              <a:avLst/>
              <a:gdLst>
                <a:gd name="T0" fmla="*/ 2147483647 w 255"/>
                <a:gd name="T1" fmla="*/ 2147483647 h 199"/>
                <a:gd name="T2" fmla="*/ 2147483647 w 255"/>
                <a:gd name="T3" fmla="*/ 2147483647 h 199"/>
                <a:gd name="T4" fmla="*/ 2147483647 w 255"/>
                <a:gd name="T5" fmla="*/ 2147483647 h 199"/>
                <a:gd name="T6" fmla="*/ 2147483647 w 255"/>
                <a:gd name="T7" fmla="*/ 2147483647 h 199"/>
                <a:gd name="T8" fmla="*/ 2147483647 w 255"/>
                <a:gd name="T9" fmla="*/ 2147483647 h 199"/>
                <a:gd name="T10" fmla="*/ 2147483647 w 255"/>
                <a:gd name="T11" fmla="*/ 2147483647 h 199"/>
                <a:gd name="T12" fmla="*/ 2147483647 w 255"/>
                <a:gd name="T13" fmla="*/ 2147483647 h 199"/>
                <a:gd name="T14" fmla="*/ 2147483647 w 255"/>
                <a:gd name="T15" fmla="*/ 2147483647 h 199"/>
                <a:gd name="T16" fmla="*/ 2147483647 w 255"/>
                <a:gd name="T17" fmla="*/ 2147483647 h 199"/>
                <a:gd name="T18" fmla="*/ 2147483647 w 255"/>
                <a:gd name="T19" fmla="*/ 2147483647 h 199"/>
                <a:gd name="T20" fmla="*/ 2147483647 w 255"/>
                <a:gd name="T21" fmla="*/ 2147483647 h 199"/>
                <a:gd name="T22" fmla="*/ 2147483647 w 255"/>
                <a:gd name="T23" fmla="*/ 2147483647 h 199"/>
                <a:gd name="T24" fmla="*/ 2147483647 w 255"/>
                <a:gd name="T25" fmla="*/ 2147483647 h 199"/>
                <a:gd name="T26" fmla="*/ 2147483647 w 255"/>
                <a:gd name="T27" fmla="*/ 2147483647 h 199"/>
                <a:gd name="T28" fmla="*/ 2147483647 w 255"/>
                <a:gd name="T29" fmla="*/ 2147483647 h 199"/>
                <a:gd name="T30" fmla="*/ 2147483647 w 255"/>
                <a:gd name="T31" fmla="*/ 2147483647 h 199"/>
                <a:gd name="T32" fmla="*/ 2147483647 w 255"/>
                <a:gd name="T33" fmla="*/ 2147483647 h 199"/>
                <a:gd name="T34" fmla="*/ 2147483647 w 255"/>
                <a:gd name="T35" fmla="*/ 2147483647 h 199"/>
                <a:gd name="T36" fmla="*/ 2147483647 w 255"/>
                <a:gd name="T37" fmla="*/ 2147483647 h 199"/>
                <a:gd name="T38" fmla="*/ 2147483647 w 255"/>
                <a:gd name="T39" fmla="*/ 2147483647 h 199"/>
                <a:gd name="T40" fmla="*/ 2147483647 w 255"/>
                <a:gd name="T41" fmla="*/ 2147483647 h 199"/>
                <a:gd name="T42" fmla="*/ 2147483647 w 255"/>
                <a:gd name="T43" fmla="*/ 2147483647 h 199"/>
                <a:gd name="T44" fmla="*/ 2147483647 w 255"/>
                <a:gd name="T45" fmla="*/ 2147483647 h 199"/>
                <a:gd name="T46" fmla="*/ 2147483647 w 255"/>
                <a:gd name="T47" fmla="*/ 2147483647 h 199"/>
                <a:gd name="T48" fmla="*/ 2147483647 w 255"/>
                <a:gd name="T49" fmla="*/ 2147483647 h 199"/>
                <a:gd name="T50" fmla="*/ 2147483647 w 255"/>
                <a:gd name="T51" fmla="*/ 2147483647 h 199"/>
                <a:gd name="T52" fmla="*/ 2147483647 w 255"/>
                <a:gd name="T53" fmla="*/ 2147483647 h 199"/>
                <a:gd name="T54" fmla="*/ 2147483647 w 255"/>
                <a:gd name="T55" fmla="*/ 2147483647 h 199"/>
                <a:gd name="T56" fmla="*/ 2147483647 w 255"/>
                <a:gd name="T57" fmla="*/ 2147483647 h 199"/>
                <a:gd name="T58" fmla="*/ 2147483647 w 255"/>
                <a:gd name="T59" fmla="*/ 2147483647 h 199"/>
                <a:gd name="T60" fmla="*/ 2147483647 w 255"/>
                <a:gd name="T61" fmla="*/ 2147483647 h 199"/>
                <a:gd name="T62" fmla="*/ 2147483647 w 255"/>
                <a:gd name="T63" fmla="*/ 2147483647 h 199"/>
                <a:gd name="T64" fmla="*/ 2147483647 w 255"/>
                <a:gd name="T65" fmla="*/ 2147483647 h 199"/>
                <a:gd name="T66" fmla="*/ 2147483647 w 255"/>
                <a:gd name="T67" fmla="*/ 2147483647 h 199"/>
                <a:gd name="T68" fmla="*/ 2147483647 w 255"/>
                <a:gd name="T69" fmla="*/ 2147483647 h 199"/>
                <a:gd name="T70" fmla="*/ 2147483647 w 255"/>
                <a:gd name="T71" fmla="*/ 2147483647 h 199"/>
                <a:gd name="T72" fmla="*/ 2147483647 w 255"/>
                <a:gd name="T73" fmla="*/ 2147483647 h 199"/>
                <a:gd name="T74" fmla="*/ 2147483647 w 255"/>
                <a:gd name="T75" fmla="*/ 2147483647 h 199"/>
                <a:gd name="T76" fmla="*/ 2147483647 w 255"/>
                <a:gd name="T77" fmla="*/ 2147483647 h 199"/>
                <a:gd name="T78" fmla="*/ 2147483647 w 255"/>
                <a:gd name="T79" fmla="*/ 2147483647 h 199"/>
                <a:gd name="T80" fmla="*/ 2147483647 w 255"/>
                <a:gd name="T81" fmla="*/ 2147483647 h 199"/>
                <a:gd name="T82" fmla="*/ 2147483647 w 255"/>
                <a:gd name="T83" fmla="*/ 2147483647 h 199"/>
                <a:gd name="T84" fmla="*/ 2147483647 w 255"/>
                <a:gd name="T85" fmla="*/ 2147483647 h 199"/>
                <a:gd name="T86" fmla="*/ 2147483647 w 255"/>
                <a:gd name="T87" fmla="*/ 2147483647 h 199"/>
                <a:gd name="T88" fmla="*/ 2147483647 w 255"/>
                <a:gd name="T89" fmla="*/ 2147483647 h 199"/>
                <a:gd name="T90" fmla="*/ 2147483647 w 255"/>
                <a:gd name="T91" fmla="*/ 2147483647 h 199"/>
                <a:gd name="T92" fmla="*/ 2147483647 w 255"/>
                <a:gd name="T93" fmla="*/ 2147483647 h 199"/>
                <a:gd name="T94" fmla="*/ 2147483647 w 255"/>
                <a:gd name="T95" fmla="*/ 2147483647 h 199"/>
                <a:gd name="T96" fmla="*/ 2147483647 w 255"/>
                <a:gd name="T97" fmla="*/ 2147483647 h 199"/>
                <a:gd name="T98" fmla="*/ 2147483647 w 255"/>
                <a:gd name="T99" fmla="*/ 2147483647 h 199"/>
                <a:gd name="T100" fmla="*/ 2147483647 w 255"/>
                <a:gd name="T101" fmla="*/ 2147483647 h 199"/>
                <a:gd name="T102" fmla="*/ 2147483647 w 255"/>
                <a:gd name="T103" fmla="*/ 2147483647 h 199"/>
                <a:gd name="T104" fmla="*/ 2147483647 w 255"/>
                <a:gd name="T105" fmla="*/ 2147483647 h 199"/>
                <a:gd name="T106" fmla="*/ 2147483647 w 255"/>
                <a:gd name="T107" fmla="*/ 2147483647 h 199"/>
                <a:gd name="T108" fmla="*/ 2147483647 w 255"/>
                <a:gd name="T109" fmla="*/ 0 h 19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55" h="199">
                  <a:moveTo>
                    <a:pt x="56" y="11"/>
                  </a:moveTo>
                  <a:lnTo>
                    <a:pt x="51" y="11"/>
                  </a:lnTo>
                  <a:lnTo>
                    <a:pt x="56" y="27"/>
                  </a:lnTo>
                  <a:lnTo>
                    <a:pt x="50" y="29"/>
                  </a:lnTo>
                  <a:lnTo>
                    <a:pt x="47" y="29"/>
                  </a:lnTo>
                  <a:lnTo>
                    <a:pt x="41" y="29"/>
                  </a:lnTo>
                  <a:lnTo>
                    <a:pt x="37" y="27"/>
                  </a:lnTo>
                  <a:lnTo>
                    <a:pt x="35" y="21"/>
                  </a:lnTo>
                  <a:lnTo>
                    <a:pt x="33" y="14"/>
                  </a:lnTo>
                  <a:lnTo>
                    <a:pt x="30" y="11"/>
                  </a:lnTo>
                  <a:lnTo>
                    <a:pt x="28" y="9"/>
                  </a:lnTo>
                  <a:lnTo>
                    <a:pt x="25" y="7"/>
                  </a:lnTo>
                  <a:lnTo>
                    <a:pt x="22" y="6"/>
                  </a:lnTo>
                  <a:lnTo>
                    <a:pt x="22" y="29"/>
                  </a:lnTo>
                  <a:lnTo>
                    <a:pt x="8" y="29"/>
                  </a:lnTo>
                  <a:lnTo>
                    <a:pt x="8" y="37"/>
                  </a:lnTo>
                  <a:lnTo>
                    <a:pt x="20" y="37"/>
                  </a:lnTo>
                  <a:lnTo>
                    <a:pt x="26" y="37"/>
                  </a:lnTo>
                  <a:lnTo>
                    <a:pt x="32" y="39"/>
                  </a:lnTo>
                  <a:lnTo>
                    <a:pt x="34" y="41"/>
                  </a:lnTo>
                  <a:lnTo>
                    <a:pt x="36" y="43"/>
                  </a:lnTo>
                  <a:lnTo>
                    <a:pt x="37" y="45"/>
                  </a:lnTo>
                  <a:lnTo>
                    <a:pt x="38" y="48"/>
                  </a:lnTo>
                  <a:lnTo>
                    <a:pt x="47" y="48"/>
                  </a:lnTo>
                  <a:lnTo>
                    <a:pt x="47" y="64"/>
                  </a:lnTo>
                  <a:lnTo>
                    <a:pt x="29" y="65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3" y="69"/>
                  </a:lnTo>
                  <a:lnTo>
                    <a:pt x="37" y="69"/>
                  </a:lnTo>
                  <a:lnTo>
                    <a:pt x="42" y="69"/>
                  </a:lnTo>
                  <a:lnTo>
                    <a:pt x="42" y="75"/>
                  </a:lnTo>
                  <a:lnTo>
                    <a:pt x="41" y="79"/>
                  </a:lnTo>
                  <a:lnTo>
                    <a:pt x="38" y="83"/>
                  </a:lnTo>
                  <a:lnTo>
                    <a:pt x="9" y="78"/>
                  </a:lnTo>
                  <a:lnTo>
                    <a:pt x="15" y="87"/>
                  </a:lnTo>
                  <a:lnTo>
                    <a:pt x="20" y="94"/>
                  </a:lnTo>
                  <a:lnTo>
                    <a:pt x="20" y="98"/>
                  </a:lnTo>
                  <a:lnTo>
                    <a:pt x="17" y="102"/>
                  </a:lnTo>
                  <a:lnTo>
                    <a:pt x="35" y="102"/>
                  </a:lnTo>
                  <a:lnTo>
                    <a:pt x="35" y="109"/>
                  </a:lnTo>
                  <a:lnTo>
                    <a:pt x="15" y="109"/>
                  </a:lnTo>
                  <a:lnTo>
                    <a:pt x="31" y="120"/>
                  </a:lnTo>
                  <a:lnTo>
                    <a:pt x="29" y="123"/>
                  </a:lnTo>
                  <a:lnTo>
                    <a:pt x="15" y="123"/>
                  </a:lnTo>
                  <a:lnTo>
                    <a:pt x="15" y="134"/>
                  </a:lnTo>
                  <a:lnTo>
                    <a:pt x="0" y="138"/>
                  </a:lnTo>
                  <a:lnTo>
                    <a:pt x="9" y="145"/>
                  </a:lnTo>
                  <a:lnTo>
                    <a:pt x="22" y="145"/>
                  </a:lnTo>
                  <a:lnTo>
                    <a:pt x="26" y="147"/>
                  </a:lnTo>
                  <a:lnTo>
                    <a:pt x="32" y="151"/>
                  </a:lnTo>
                  <a:lnTo>
                    <a:pt x="35" y="153"/>
                  </a:lnTo>
                  <a:lnTo>
                    <a:pt x="38" y="156"/>
                  </a:lnTo>
                  <a:lnTo>
                    <a:pt x="40" y="158"/>
                  </a:lnTo>
                  <a:lnTo>
                    <a:pt x="40" y="160"/>
                  </a:lnTo>
                  <a:lnTo>
                    <a:pt x="40" y="165"/>
                  </a:lnTo>
                  <a:lnTo>
                    <a:pt x="38" y="168"/>
                  </a:lnTo>
                  <a:lnTo>
                    <a:pt x="64" y="187"/>
                  </a:lnTo>
                  <a:lnTo>
                    <a:pt x="69" y="195"/>
                  </a:lnTo>
                  <a:lnTo>
                    <a:pt x="100" y="199"/>
                  </a:lnTo>
                  <a:lnTo>
                    <a:pt x="100" y="192"/>
                  </a:lnTo>
                  <a:lnTo>
                    <a:pt x="102" y="189"/>
                  </a:lnTo>
                  <a:lnTo>
                    <a:pt x="103" y="187"/>
                  </a:lnTo>
                  <a:lnTo>
                    <a:pt x="105" y="185"/>
                  </a:lnTo>
                  <a:lnTo>
                    <a:pt x="106" y="184"/>
                  </a:lnTo>
                  <a:lnTo>
                    <a:pt x="111" y="185"/>
                  </a:lnTo>
                  <a:lnTo>
                    <a:pt x="121" y="186"/>
                  </a:lnTo>
                  <a:lnTo>
                    <a:pt x="132" y="188"/>
                  </a:lnTo>
                  <a:lnTo>
                    <a:pt x="139" y="189"/>
                  </a:lnTo>
                  <a:lnTo>
                    <a:pt x="145" y="189"/>
                  </a:lnTo>
                  <a:lnTo>
                    <a:pt x="150" y="189"/>
                  </a:lnTo>
                  <a:lnTo>
                    <a:pt x="153" y="188"/>
                  </a:lnTo>
                  <a:lnTo>
                    <a:pt x="157" y="187"/>
                  </a:lnTo>
                  <a:lnTo>
                    <a:pt x="161" y="184"/>
                  </a:lnTo>
                  <a:lnTo>
                    <a:pt x="166" y="182"/>
                  </a:lnTo>
                  <a:lnTo>
                    <a:pt x="184" y="182"/>
                  </a:lnTo>
                  <a:lnTo>
                    <a:pt x="184" y="179"/>
                  </a:lnTo>
                  <a:lnTo>
                    <a:pt x="193" y="179"/>
                  </a:lnTo>
                  <a:lnTo>
                    <a:pt x="193" y="182"/>
                  </a:lnTo>
                  <a:lnTo>
                    <a:pt x="200" y="180"/>
                  </a:lnTo>
                  <a:lnTo>
                    <a:pt x="205" y="178"/>
                  </a:lnTo>
                  <a:lnTo>
                    <a:pt x="209" y="175"/>
                  </a:lnTo>
                  <a:lnTo>
                    <a:pt x="213" y="172"/>
                  </a:lnTo>
                  <a:lnTo>
                    <a:pt x="218" y="165"/>
                  </a:lnTo>
                  <a:lnTo>
                    <a:pt x="220" y="163"/>
                  </a:lnTo>
                  <a:lnTo>
                    <a:pt x="223" y="163"/>
                  </a:lnTo>
                  <a:lnTo>
                    <a:pt x="226" y="164"/>
                  </a:lnTo>
                  <a:lnTo>
                    <a:pt x="227" y="165"/>
                  </a:lnTo>
                  <a:lnTo>
                    <a:pt x="230" y="166"/>
                  </a:lnTo>
                  <a:lnTo>
                    <a:pt x="249" y="153"/>
                  </a:lnTo>
                  <a:lnTo>
                    <a:pt x="248" y="148"/>
                  </a:lnTo>
                  <a:lnTo>
                    <a:pt x="247" y="144"/>
                  </a:lnTo>
                  <a:lnTo>
                    <a:pt x="250" y="137"/>
                  </a:lnTo>
                  <a:lnTo>
                    <a:pt x="255" y="131"/>
                  </a:lnTo>
                  <a:lnTo>
                    <a:pt x="253" y="125"/>
                  </a:lnTo>
                  <a:lnTo>
                    <a:pt x="248" y="124"/>
                  </a:lnTo>
                  <a:lnTo>
                    <a:pt x="244" y="124"/>
                  </a:lnTo>
                  <a:lnTo>
                    <a:pt x="243" y="123"/>
                  </a:lnTo>
                  <a:lnTo>
                    <a:pt x="242" y="122"/>
                  </a:lnTo>
                  <a:lnTo>
                    <a:pt x="242" y="120"/>
                  </a:lnTo>
                  <a:lnTo>
                    <a:pt x="242" y="118"/>
                  </a:lnTo>
                  <a:lnTo>
                    <a:pt x="242" y="109"/>
                  </a:lnTo>
                  <a:lnTo>
                    <a:pt x="233" y="109"/>
                  </a:lnTo>
                  <a:lnTo>
                    <a:pt x="233" y="104"/>
                  </a:lnTo>
                  <a:lnTo>
                    <a:pt x="234" y="100"/>
                  </a:lnTo>
                  <a:lnTo>
                    <a:pt x="234" y="97"/>
                  </a:lnTo>
                  <a:lnTo>
                    <a:pt x="236" y="95"/>
                  </a:lnTo>
                  <a:lnTo>
                    <a:pt x="237" y="92"/>
                  </a:lnTo>
                  <a:lnTo>
                    <a:pt x="235" y="92"/>
                  </a:lnTo>
                  <a:lnTo>
                    <a:pt x="231" y="82"/>
                  </a:lnTo>
                  <a:lnTo>
                    <a:pt x="237" y="77"/>
                  </a:lnTo>
                  <a:lnTo>
                    <a:pt x="226" y="77"/>
                  </a:lnTo>
                  <a:lnTo>
                    <a:pt x="220" y="55"/>
                  </a:lnTo>
                  <a:lnTo>
                    <a:pt x="213" y="55"/>
                  </a:lnTo>
                  <a:lnTo>
                    <a:pt x="212" y="59"/>
                  </a:lnTo>
                  <a:lnTo>
                    <a:pt x="209" y="64"/>
                  </a:lnTo>
                  <a:lnTo>
                    <a:pt x="209" y="66"/>
                  </a:lnTo>
                  <a:lnTo>
                    <a:pt x="208" y="68"/>
                  </a:lnTo>
                  <a:lnTo>
                    <a:pt x="206" y="70"/>
                  </a:lnTo>
                  <a:lnTo>
                    <a:pt x="204" y="70"/>
                  </a:lnTo>
                  <a:lnTo>
                    <a:pt x="195" y="69"/>
                  </a:lnTo>
                  <a:lnTo>
                    <a:pt x="188" y="67"/>
                  </a:lnTo>
                  <a:lnTo>
                    <a:pt x="179" y="71"/>
                  </a:lnTo>
                  <a:lnTo>
                    <a:pt x="172" y="74"/>
                  </a:lnTo>
                  <a:lnTo>
                    <a:pt x="168" y="72"/>
                  </a:lnTo>
                  <a:lnTo>
                    <a:pt x="161" y="60"/>
                  </a:lnTo>
                  <a:lnTo>
                    <a:pt x="159" y="60"/>
                  </a:lnTo>
                  <a:lnTo>
                    <a:pt x="160" y="67"/>
                  </a:lnTo>
                  <a:lnTo>
                    <a:pt x="161" y="72"/>
                  </a:lnTo>
                  <a:lnTo>
                    <a:pt x="161" y="75"/>
                  </a:lnTo>
                  <a:lnTo>
                    <a:pt x="160" y="77"/>
                  </a:lnTo>
                  <a:lnTo>
                    <a:pt x="158" y="78"/>
                  </a:lnTo>
                  <a:lnTo>
                    <a:pt x="154" y="78"/>
                  </a:lnTo>
                  <a:lnTo>
                    <a:pt x="147" y="78"/>
                  </a:lnTo>
                  <a:lnTo>
                    <a:pt x="145" y="60"/>
                  </a:lnTo>
                  <a:lnTo>
                    <a:pt x="145" y="51"/>
                  </a:lnTo>
                  <a:lnTo>
                    <a:pt x="125" y="51"/>
                  </a:lnTo>
                  <a:lnTo>
                    <a:pt x="125" y="59"/>
                  </a:lnTo>
                  <a:lnTo>
                    <a:pt x="124" y="64"/>
                  </a:lnTo>
                  <a:lnTo>
                    <a:pt x="123" y="69"/>
                  </a:lnTo>
                  <a:lnTo>
                    <a:pt x="114" y="69"/>
                  </a:lnTo>
                  <a:lnTo>
                    <a:pt x="110" y="68"/>
                  </a:lnTo>
                  <a:lnTo>
                    <a:pt x="108" y="67"/>
                  </a:lnTo>
                  <a:lnTo>
                    <a:pt x="107" y="65"/>
                  </a:lnTo>
                  <a:lnTo>
                    <a:pt x="107" y="63"/>
                  </a:lnTo>
                  <a:lnTo>
                    <a:pt x="108" y="57"/>
                  </a:lnTo>
                  <a:lnTo>
                    <a:pt x="110" y="51"/>
                  </a:lnTo>
                  <a:lnTo>
                    <a:pt x="103" y="46"/>
                  </a:lnTo>
                  <a:lnTo>
                    <a:pt x="100" y="53"/>
                  </a:lnTo>
                  <a:lnTo>
                    <a:pt x="98" y="61"/>
                  </a:lnTo>
                  <a:lnTo>
                    <a:pt x="96" y="64"/>
                  </a:lnTo>
                  <a:lnTo>
                    <a:pt x="94" y="66"/>
                  </a:lnTo>
                  <a:lnTo>
                    <a:pt x="92" y="68"/>
                  </a:lnTo>
                  <a:lnTo>
                    <a:pt x="89" y="69"/>
                  </a:lnTo>
                  <a:lnTo>
                    <a:pt x="82" y="68"/>
                  </a:lnTo>
                  <a:lnTo>
                    <a:pt x="76" y="67"/>
                  </a:lnTo>
                  <a:lnTo>
                    <a:pt x="69" y="75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58" y="52"/>
                  </a:lnTo>
                  <a:lnTo>
                    <a:pt x="61" y="47"/>
                  </a:lnTo>
                  <a:lnTo>
                    <a:pt x="66" y="41"/>
                  </a:lnTo>
                  <a:lnTo>
                    <a:pt x="69" y="38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6" y="11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73" name="Freeform 521"/>
            <p:cNvSpPr>
              <a:spLocks/>
            </p:cNvSpPr>
            <p:nvPr/>
          </p:nvSpPr>
          <p:spPr bwMode="auto">
            <a:xfrm>
              <a:off x="8161338" y="2822575"/>
              <a:ext cx="168275" cy="165100"/>
            </a:xfrm>
            <a:custGeom>
              <a:avLst/>
              <a:gdLst>
                <a:gd name="T0" fmla="*/ 2147483647 w 106"/>
                <a:gd name="T1" fmla="*/ 2147483647 h 104"/>
                <a:gd name="T2" fmla="*/ 2147483647 w 106"/>
                <a:gd name="T3" fmla="*/ 2147483647 h 104"/>
                <a:gd name="T4" fmla="*/ 2147483647 w 106"/>
                <a:gd name="T5" fmla="*/ 2147483647 h 104"/>
                <a:gd name="T6" fmla="*/ 2147483647 w 106"/>
                <a:gd name="T7" fmla="*/ 2147483647 h 104"/>
                <a:gd name="T8" fmla="*/ 2147483647 w 106"/>
                <a:gd name="T9" fmla="*/ 2147483647 h 104"/>
                <a:gd name="T10" fmla="*/ 2147483647 w 106"/>
                <a:gd name="T11" fmla="*/ 2147483647 h 104"/>
                <a:gd name="T12" fmla="*/ 2147483647 w 106"/>
                <a:gd name="T13" fmla="*/ 2147483647 h 104"/>
                <a:gd name="T14" fmla="*/ 2147483647 w 106"/>
                <a:gd name="T15" fmla="*/ 2147483647 h 104"/>
                <a:gd name="T16" fmla="*/ 2147483647 w 106"/>
                <a:gd name="T17" fmla="*/ 2147483647 h 104"/>
                <a:gd name="T18" fmla="*/ 2147483647 w 106"/>
                <a:gd name="T19" fmla="*/ 2147483647 h 104"/>
                <a:gd name="T20" fmla="*/ 0 w 106"/>
                <a:gd name="T21" fmla="*/ 2147483647 h 104"/>
                <a:gd name="T22" fmla="*/ 2147483647 w 106"/>
                <a:gd name="T23" fmla="*/ 2147483647 h 104"/>
                <a:gd name="T24" fmla="*/ 2147483647 w 106"/>
                <a:gd name="T25" fmla="*/ 2147483647 h 104"/>
                <a:gd name="T26" fmla="*/ 2147483647 w 106"/>
                <a:gd name="T27" fmla="*/ 2147483647 h 104"/>
                <a:gd name="T28" fmla="*/ 2147483647 w 106"/>
                <a:gd name="T29" fmla="*/ 2147483647 h 104"/>
                <a:gd name="T30" fmla="*/ 2147483647 w 106"/>
                <a:gd name="T31" fmla="*/ 2147483647 h 104"/>
                <a:gd name="T32" fmla="*/ 2147483647 w 106"/>
                <a:gd name="T33" fmla="*/ 2147483647 h 104"/>
                <a:gd name="T34" fmla="*/ 2147483647 w 106"/>
                <a:gd name="T35" fmla="*/ 2147483647 h 104"/>
                <a:gd name="T36" fmla="*/ 2147483647 w 106"/>
                <a:gd name="T37" fmla="*/ 2147483647 h 104"/>
                <a:gd name="T38" fmla="*/ 2147483647 w 106"/>
                <a:gd name="T39" fmla="*/ 2147483647 h 104"/>
                <a:gd name="T40" fmla="*/ 2147483647 w 106"/>
                <a:gd name="T41" fmla="*/ 2147483647 h 104"/>
                <a:gd name="T42" fmla="*/ 2147483647 w 106"/>
                <a:gd name="T43" fmla="*/ 2147483647 h 104"/>
                <a:gd name="T44" fmla="*/ 2147483647 w 106"/>
                <a:gd name="T45" fmla="*/ 2147483647 h 104"/>
                <a:gd name="T46" fmla="*/ 2147483647 w 106"/>
                <a:gd name="T47" fmla="*/ 2147483647 h 104"/>
                <a:gd name="T48" fmla="*/ 2147483647 w 106"/>
                <a:gd name="T49" fmla="*/ 2147483647 h 104"/>
                <a:gd name="T50" fmla="*/ 2147483647 w 106"/>
                <a:gd name="T51" fmla="*/ 2147483647 h 104"/>
                <a:gd name="T52" fmla="*/ 2147483647 w 106"/>
                <a:gd name="T53" fmla="*/ 2147483647 h 104"/>
                <a:gd name="T54" fmla="*/ 2147483647 w 106"/>
                <a:gd name="T55" fmla="*/ 2147483647 h 104"/>
                <a:gd name="T56" fmla="*/ 2147483647 w 106"/>
                <a:gd name="T57" fmla="*/ 2147483647 h 104"/>
                <a:gd name="T58" fmla="*/ 2147483647 w 106"/>
                <a:gd name="T59" fmla="*/ 2147483647 h 104"/>
                <a:gd name="T60" fmla="*/ 2147483647 w 106"/>
                <a:gd name="T61" fmla="*/ 2147483647 h 104"/>
                <a:gd name="T62" fmla="*/ 2147483647 w 106"/>
                <a:gd name="T63" fmla="*/ 0 h 1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6" h="104">
                  <a:moveTo>
                    <a:pt x="14" y="18"/>
                  </a:moveTo>
                  <a:lnTo>
                    <a:pt x="27" y="18"/>
                  </a:lnTo>
                  <a:lnTo>
                    <a:pt x="37" y="19"/>
                  </a:lnTo>
                  <a:lnTo>
                    <a:pt x="40" y="20"/>
                  </a:lnTo>
                  <a:lnTo>
                    <a:pt x="42" y="24"/>
                  </a:lnTo>
                  <a:lnTo>
                    <a:pt x="43" y="27"/>
                  </a:lnTo>
                  <a:lnTo>
                    <a:pt x="42" y="32"/>
                  </a:lnTo>
                  <a:lnTo>
                    <a:pt x="37" y="39"/>
                  </a:lnTo>
                  <a:lnTo>
                    <a:pt x="34" y="36"/>
                  </a:lnTo>
                  <a:lnTo>
                    <a:pt x="31" y="34"/>
                  </a:lnTo>
                  <a:lnTo>
                    <a:pt x="31" y="32"/>
                  </a:lnTo>
                  <a:lnTo>
                    <a:pt x="30" y="29"/>
                  </a:lnTo>
                  <a:lnTo>
                    <a:pt x="30" y="28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9" y="24"/>
                  </a:lnTo>
                  <a:lnTo>
                    <a:pt x="19" y="30"/>
                  </a:lnTo>
                  <a:lnTo>
                    <a:pt x="19" y="36"/>
                  </a:lnTo>
                  <a:lnTo>
                    <a:pt x="19" y="42"/>
                  </a:lnTo>
                  <a:lnTo>
                    <a:pt x="3" y="27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10" y="44"/>
                  </a:lnTo>
                  <a:lnTo>
                    <a:pt x="18" y="51"/>
                  </a:lnTo>
                  <a:lnTo>
                    <a:pt x="25" y="58"/>
                  </a:lnTo>
                  <a:lnTo>
                    <a:pt x="23" y="67"/>
                  </a:lnTo>
                  <a:lnTo>
                    <a:pt x="39" y="76"/>
                  </a:lnTo>
                  <a:lnTo>
                    <a:pt x="49" y="76"/>
                  </a:lnTo>
                  <a:lnTo>
                    <a:pt x="56" y="78"/>
                  </a:lnTo>
                  <a:lnTo>
                    <a:pt x="60" y="80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69" y="88"/>
                  </a:lnTo>
                  <a:lnTo>
                    <a:pt x="72" y="91"/>
                  </a:lnTo>
                  <a:lnTo>
                    <a:pt x="77" y="93"/>
                  </a:lnTo>
                  <a:lnTo>
                    <a:pt x="73" y="95"/>
                  </a:lnTo>
                  <a:lnTo>
                    <a:pt x="73" y="98"/>
                  </a:lnTo>
                  <a:lnTo>
                    <a:pt x="77" y="98"/>
                  </a:lnTo>
                  <a:lnTo>
                    <a:pt x="77" y="103"/>
                  </a:lnTo>
                  <a:lnTo>
                    <a:pt x="79" y="104"/>
                  </a:lnTo>
                  <a:lnTo>
                    <a:pt x="106" y="90"/>
                  </a:lnTo>
                  <a:lnTo>
                    <a:pt x="106" y="86"/>
                  </a:lnTo>
                  <a:lnTo>
                    <a:pt x="98" y="86"/>
                  </a:lnTo>
                  <a:lnTo>
                    <a:pt x="100" y="82"/>
                  </a:lnTo>
                  <a:lnTo>
                    <a:pt x="100" y="78"/>
                  </a:lnTo>
                  <a:lnTo>
                    <a:pt x="99" y="73"/>
                  </a:lnTo>
                  <a:lnTo>
                    <a:pt x="96" y="67"/>
                  </a:lnTo>
                  <a:lnTo>
                    <a:pt x="91" y="62"/>
                  </a:lnTo>
                  <a:lnTo>
                    <a:pt x="84" y="56"/>
                  </a:lnTo>
                  <a:lnTo>
                    <a:pt x="77" y="49"/>
                  </a:lnTo>
                  <a:lnTo>
                    <a:pt x="71" y="44"/>
                  </a:lnTo>
                  <a:lnTo>
                    <a:pt x="65" y="41"/>
                  </a:lnTo>
                  <a:lnTo>
                    <a:pt x="59" y="40"/>
                  </a:lnTo>
                  <a:lnTo>
                    <a:pt x="57" y="30"/>
                  </a:lnTo>
                  <a:lnTo>
                    <a:pt x="55" y="20"/>
                  </a:lnTo>
                  <a:lnTo>
                    <a:pt x="55" y="13"/>
                  </a:lnTo>
                  <a:lnTo>
                    <a:pt x="48" y="13"/>
                  </a:lnTo>
                  <a:lnTo>
                    <a:pt x="43" y="11"/>
                  </a:lnTo>
                  <a:lnTo>
                    <a:pt x="30" y="7"/>
                  </a:lnTo>
                  <a:lnTo>
                    <a:pt x="16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989B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74" name="Freeform 522"/>
            <p:cNvSpPr>
              <a:spLocks/>
            </p:cNvSpPr>
            <p:nvPr/>
          </p:nvSpPr>
          <p:spPr bwMode="auto">
            <a:xfrm>
              <a:off x="7083425" y="2401888"/>
              <a:ext cx="538162" cy="1277938"/>
            </a:xfrm>
            <a:custGeom>
              <a:avLst/>
              <a:gdLst>
                <a:gd name="T0" fmla="*/ 2147483647 w 339"/>
                <a:gd name="T1" fmla="*/ 2147483647 h 805"/>
                <a:gd name="T2" fmla="*/ 2147483647 w 339"/>
                <a:gd name="T3" fmla="*/ 2147483647 h 805"/>
                <a:gd name="T4" fmla="*/ 2147483647 w 339"/>
                <a:gd name="T5" fmla="*/ 2147483647 h 805"/>
                <a:gd name="T6" fmla="*/ 2147483647 w 339"/>
                <a:gd name="T7" fmla="*/ 2147483647 h 805"/>
                <a:gd name="T8" fmla="*/ 2147483647 w 339"/>
                <a:gd name="T9" fmla="*/ 2147483647 h 805"/>
                <a:gd name="T10" fmla="*/ 2147483647 w 339"/>
                <a:gd name="T11" fmla="*/ 2147483647 h 805"/>
                <a:gd name="T12" fmla="*/ 2147483647 w 339"/>
                <a:gd name="T13" fmla="*/ 2147483647 h 805"/>
                <a:gd name="T14" fmla="*/ 2147483647 w 339"/>
                <a:gd name="T15" fmla="*/ 2147483647 h 805"/>
                <a:gd name="T16" fmla="*/ 2147483647 w 339"/>
                <a:gd name="T17" fmla="*/ 2147483647 h 805"/>
                <a:gd name="T18" fmla="*/ 2147483647 w 339"/>
                <a:gd name="T19" fmla="*/ 2147483647 h 805"/>
                <a:gd name="T20" fmla="*/ 2147483647 w 339"/>
                <a:gd name="T21" fmla="*/ 2147483647 h 805"/>
                <a:gd name="T22" fmla="*/ 2147483647 w 339"/>
                <a:gd name="T23" fmla="*/ 2147483647 h 805"/>
                <a:gd name="T24" fmla="*/ 2147483647 w 339"/>
                <a:gd name="T25" fmla="*/ 2147483647 h 805"/>
                <a:gd name="T26" fmla="*/ 2147483647 w 339"/>
                <a:gd name="T27" fmla="*/ 2147483647 h 805"/>
                <a:gd name="T28" fmla="*/ 2147483647 w 339"/>
                <a:gd name="T29" fmla="*/ 2147483647 h 805"/>
                <a:gd name="T30" fmla="*/ 2147483647 w 339"/>
                <a:gd name="T31" fmla="*/ 2147483647 h 805"/>
                <a:gd name="T32" fmla="*/ 2147483647 w 339"/>
                <a:gd name="T33" fmla="*/ 2147483647 h 805"/>
                <a:gd name="T34" fmla="*/ 2147483647 w 339"/>
                <a:gd name="T35" fmla="*/ 2147483647 h 805"/>
                <a:gd name="T36" fmla="*/ 2147483647 w 339"/>
                <a:gd name="T37" fmla="*/ 2147483647 h 805"/>
                <a:gd name="T38" fmla="*/ 2147483647 w 339"/>
                <a:gd name="T39" fmla="*/ 2147483647 h 805"/>
                <a:gd name="T40" fmla="*/ 2147483647 w 339"/>
                <a:gd name="T41" fmla="*/ 2147483647 h 805"/>
                <a:gd name="T42" fmla="*/ 2147483647 w 339"/>
                <a:gd name="T43" fmla="*/ 2147483647 h 805"/>
                <a:gd name="T44" fmla="*/ 2147483647 w 339"/>
                <a:gd name="T45" fmla="*/ 2147483647 h 805"/>
                <a:gd name="T46" fmla="*/ 2147483647 w 339"/>
                <a:gd name="T47" fmla="*/ 2147483647 h 805"/>
                <a:gd name="T48" fmla="*/ 2147483647 w 339"/>
                <a:gd name="T49" fmla="*/ 2147483647 h 805"/>
                <a:gd name="T50" fmla="*/ 2147483647 w 339"/>
                <a:gd name="T51" fmla="*/ 2147483647 h 805"/>
                <a:gd name="T52" fmla="*/ 2147483647 w 339"/>
                <a:gd name="T53" fmla="*/ 2147483647 h 805"/>
                <a:gd name="T54" fmla="*/ 2147483647 w 339"/>
                <a:gd name="T55" fmla="*/ 2147483647 h 805"/>
                <a:gd name="T56" fmla="*/ 2147483647 w 339"/>
                <a:gd name="T57" fmla="*/ 2147483647 h 805"/>
                <a:gd name="T58" fmla="*/ 2147483647 w 339"/>
                <a:gd name="T59" fmla="*/ 2147483647 h 805"/>
                <a:gd name="T60" fmla="*/ 2147483647 w 339"/>
                <a:gd name="T61" fmla="*/ 2147483647 h 805"/>
                <a:gd name="T62" fmla="*/ 2147483647 w 339"/>
                <a:gd name="T63" fmla="*/ 2147483647 h 805"/>
                <a:gd name="T64" fmla="*/ 2147483647 w 339"/>
                <a:gd name="T65" fmla="*/ 2147483647 h 805"/>
                <a:gd name="T66" fmla="*/ 2147483647 w 339"/>
                <a:gd name="T67" fmla="*/ 2147483647 h 805"/>
                <a:gd name="T68" fmla="*/ 2147483647 w 339"/>
                <a:gd name="T69" fmla="*/ 2147483647 h 805"/>
                <a:gd name="T70" fmla="*/ 2147483647 w 339"/>
                <a:gd name="T71" fmla="*/ 2147483647 h 805"/>
                <a:gd name="T72" fmla="*/ 2147483647 w 339"/>
                <a:gd name="T73" fmla="*/ 2147483647 h 805"/>
                <a:gd name="T74" fmla="*/ 2147483647 w 339"/>
                <a:gd name="T75" fmla="*/ 2147483647 h 805"/>
                <a:gd name="T76" fmla="*/ 2147483647 w 339"/>
                <a:gd name="T77" fmla="*/ 2147483647 h 805"/>
                <a:gd name="T78" fmla="*/ 2147483647 w 339"/>
                <a:gd name="T79" fmla="*/ 2147483647 h 805"/>
                <a:gd name="T80" fmla="*/ 2147483647 w 339"/>
                <a:gd name="T81" fmla="*/ 2147483647 h 805"/>
                <a:gd name="T82" fmla="*/ 2147483647 w 339"/>
                <a:gd name="T83" fmla="*/ 2147483647 h 805"/>
                <a:gd name="T84" fmla="*/ 2147483647 w 339"/>
                <a:gd name="T85" fmla="*/ 2147483647 h 805"/>
                <a:gd name="T86" fmla="*/ 2147483647 w 339"/>
                <a:gd name="T87" fmla="*/ 2147483647 h 805"/>
                <a:gd name="T88" fmla="*/ 2147483647 w 339"/>
                <a:gd name="T89" fmla="*/ 2147483647 h 805"/>
                <a:gd name="T90" fmla="*/ 2147483647 w 339"/>
                <a:gd name="T91" fmla="*/ 2147483647 h 805"/>
                <a:gd name="T92" fmla="*/ 2147483647 w 339"/>
                <a:gd name="T93" fmla="*/ 2147483647 h 805"/>
                <a:gd name="T94" fmla="*/ 2147483647 w 339"/>
                <a:gd name="T95" fmla="*/ 2147483647 h 805"/>
                <a:gd name="T96" fmla="*/ 2147483647 w 339"/>
                <a:gd name="T97" fmla="*/ 2147483647 h 805"/>
                <a:gd name="T98" fmla="*/ 2147483647 w 339"/>
                <a:gd name="T99" fmla="*/ 2147483647 h 805"/>
                <a:gd name="T100" fmla="*/ 2147483647 w 339"/>
                <a:gd name="T101" fmla="*/ 2147483647 h 805"/>
                <a:gd name="T102" fmla="*/ 2147483647 w 339"/>
                <a:gd name="T103" fmla="*/ 2147483647 h 805"/>
                <a:gd name="T104" fmla="*/ 2147483647 w 339"/>
                <a:gd name="T105" fmla="*/ 2147483647 h 805"/>
                <a:gd name="T106" fmla="*/ 2147483647 w 339"/>
                <a:gd name="T107" fmla="*/ 2147483647 h 805"/>
                <a:gd name="T108" fmla="*/ 2147483647 w 339"/>
                <a:gd name="T109" fmla="*/ 2147483647 h 805"/>
                <a:gd name="T110" fmla="*/ 2147483647 w 339"/>
                <a:gd name="T111" fmla="*/ 2147483647 h 805"/>
                <a:gd name="T112" fmla="*/ 2147483647 w 339"/>
                <a:gd name="T113" fmla="*/ 0 h 80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39" h="805">
                  <a:moveTo>
                    <a:pt x="215" y="8"/>
                  </a:moveTo>
                  <a:lnTo>
                    <a:pt x="213" y="26"/>
                  </a:lnTo>
                  <a:lnTo>
                    <a:pt x="218" y="26"/>
                  </a:lnTo>
                  <a:lnTo>
                    <a:pt x="218" y="30"/>
                  </a:lnTo>
                  <a:lnTo>
                    <a:pt x="218" y="35"/>
                  </a:lnTo>
                  <a:lnTo>
                    <a:pt x="215" y="40"/>
                  </a:lnTo>
                  <a:lnTo>
                    <a:pt x="214" y="42"/>
                  </a:lnTo>
                  <a:lnTo>
                    <a:pt x="213" y="43"/>
                  </a:lnTo>
                  <a:lnTo>
                    <a:pt x="211" y="44"/>
                  </a:lnTo>
                  <a:lnTo>
                    <a:pt x="210" y="45"/>
                  </a:lnTo>
                  <a:lnTo>
                    <a:pt x="200" y="44"/>
                  </a:lnTo>
                  <a:lnTo>
                    <a:pt x="192" y="41"/>
                  </a:lnTo>
                  <a:lnTo>
                    <a:pt x="182" y="39"/>
                  </a:lnTo>
                  <a:lnTo>
                    <a:pt x="171" y="37"/>
                  </a:lnTo>
                  <a:lnTo>
                    <a:pt x="161" y="37"/>
                  </a:lnTo>
                  <a:lnTo>
                    <a:pt x="161" y="58"/>
                  </a:lnTo>
                  <a:lnTo>
                    <a:pt x="161" y="62"/>
                  </a:lnTo>
                  <a:lnTo>
                    <a:pt x="159" y="68"/>
                  </a:lnTo>
                  <a:lnTo>
                    <a:pt x="158" y="69"/>
                  </a:lnTo>
                  <a:lnTo>
                    <a:pt x="156" y="71"/>
                  </a:lnTo>
                  <a:lnTo>
                    <a:pt x="154" y="71"/>
                  </a:lnTo>
                  <a:lnTo>
                    <a:pt x="152" y="72"/>
                  </a:lnTo>
                  <a:lnTo>
                    <a:pt x="148" y="70"/>
                  </a:lnTo>
                  <a:lnTo>
                    <a:pt x="142" y="67"/>
                  </a:lnTo>
                  <a:lnTo>
                    <a:pt x="127" y="85"/>
                  </a:lnTo>
                  <a:lnTo>
                    <a:pt x="127" y="91"/>
                  </a:lnTo>
                  <a:lnTo>
                    <a:pt x="125" y="100"/>
                  </a:lnTo>
                  <a:lnTo>
                    <a:pt x="123" y="105"/>
                  </a:lnTo>
                  <a:lnTo>
                    <a:pt x="125" y="112"/>
                  </a:lnTo>
                  <a:lnTo>
                    <a:pt x="128" y="117"/>
                  </a:lnTo>
                  <a:lnTo>
                    <a:pt x="126" y="127"/>
                  </a:lnTo>
                  <a:lnTo>
                    <a:pt x="123" y="134"/>
                  </a:lnTo>
                  <a:lnTo>
                    <a:pt x="120" y="139"/>
                  </a:lnTo>
                  <a:lnTo>
                    <a:pt x="116" y="145"/>
                  </a:lnTo>
                  <a:lnTo>
                    <a:pt x="113" y="151"/>
                  </a:lnTo>
                  <a:lnTo>
                    <a:pt x="110" y="157"/>
                  </a:lnTo>
                  <a:lnTo>
                    <a:pt x="109" y="164"/>
                  </a:lnTo>
                  <a:lnTo>
                    <a:pt x="108" y="173"/>
                  </a:lnTo>
                  <a:lnTo>
                    <a:pt x="102" y="179"/>
                  </a:lnTo>
                  <a:lnTo>
                    <a:pt x="97" y="184"/>
                  </a:lnTo>
                  <a:lnTo>
                    <a:pt x="94" y="185"/>
                  </a:lnTo>
                  <a:lnTo>
                    <a:pt x="91" y="186"/>
                  </a:lnTo>
                  <a:lnTo>
                    <a:pt x="87" y="186"/>
                  </a:lnTo>
                  <a:lnTo>
                    <a:pt x="83" y="185"/>
                  </a:lnTo>
                  <a:lnTo>
                    <a:pt x="87" y="197"/>
                  </a:lnTo>
                  <a:lnTo>
                    <a:pt x="83" y="219"/>
                  </a:lnTo>
                  <a:lnTo>
                    <a:pt x="81" y="235"/>
                  </a:lnTo>
                  <a:lnTo>
                    <a:pt x="79" y="242"/>
                  </a:lnTo>
                  <a:lnTo>
                    <a:pt x="77" y="250"/>
                  </a:lnTo>
                  <a:lnTo>
                    <a:pt x="73" y="259"/>
                  </a:lnTo>
                  <a:lnTo>
                    <a:pt x="67" y="272"/>
                  </a:lnTo>
                  <a:lnTo>
                    <a:pt x="78" y="278"/>
                  </a:lnTo>
                  <a:lnTo>
                    <a:pt x="78" y="305"/>
                  </a:lnTo>
                  <a:lnTo>
                    <a:pt x="73" y="305"/>
                  </a:lnTo>
                  <a:lnTo>
                    <a:pt x="73" y="309"/>
                  </a:lnTo>
                  <a:lnTo>
                    <a:pt x="49" y="309"/>
                  </a:lnTo>
                  <a:lnTo>
                    <a:pt x="44" y="309"/>
                  </a:lnTo>
                  <a:lnTo>
                    <a:pt x="40" y="312"/>
                  </a:lnTo>
                  <a:lnTo>
                    <a:pt x="36" y="316"/>
                  </a:lnTo>
                  <a:lnTo>
                    <a:pt x="32" y="321"/>
                  </a:lnTo>
                  <a:lnTo>
                    <a:pt x="30" y="326"/>
                  </a:lnTo>
                  <a:lnTo>
                    <a:pt x="27" y="332"/>
                  </a:lnTo>
                  <a:lnTo>
                    <a:pt x="24" y="339"/>
                  </a:lnTo>
                  <a:lnTo>
                    <a:pt x="23" y="347"/>
                  </a:lnTo>
                  <a:lnTo>
                    <a:pt x="22" y="362"/>
                  </a:lnTo>
                  <a:lnTo>
                    <a:pt x="22" y="378"/>
                  </a:lnTo>
                  <a:lnTo>
                    <a:pt x="23" y="384"/>
                  </a:lnTo>
                  <a:lnTo>
                    <a:pt x="26" y="390"/>
                  </a:lnTo>
                  <a:lnTo>
                    <a:pt x="28" y="396"/>
                  </a:lnTo>
                  <a:lnTo>
                    <a:pt x="31" y="401"/>
                  </a:lnTo>
                  <a:lnTo>
                    <a:pt x="30" y="409"/>
                  </a:lnTo>
                  <a:lnTo>
                    <a:pt x="28" y="421"/>
                  </a:lnTo>
                  <a:lnTo>
                    <a:pt x="27" y="433"/>
                  </a:lnTo>
                  <a:lnTo>
                    <a:pt x="27" y="441"/>
                  </a:lnTo>
                  <a:lnTo>
                    <a:pt x="31" y="446"/>
                  </a:lnTo>
                  <a:lnTo>
                    <a:pt x="39" y="452"/>
                  </a:lnTo>
                  <a:lnTo>
                    <a:pt x="43" y="456"/>
                  </a:lnTo>
                  <a:lnTo>
                    <a:pt x="46" y="460"/>
                  </a:lnTo>
                  <a:lnTo>
                    <a:pt x="48" y="463"/>
                  </a:lnTo>
                  <a:lnTo>
                    <a:pt x="49" y="467"/>
                  </a:lnTo>
                  <a:lnTo>
                    <a:pt x="49" y="470"/>
                  </a:lnTo>
                  <a:lnTo>
                    <a:pt x="49" y="475"/>
                  </a:lnTo>
                  <a:lnTo>
                    <a:pt x="47" y="479"/>
                  </a:lnTo>
                  <a:lnTo>
                    <a:pt x="44" y="483"/>
                  </a:lnTo>
                  <a:lnTo>
                    <a:pt x="42" y="487"/>
                  </a:lnTo>
                  <a:lnTo>
                    <a:pt x="31" y="489"/>
                  </a:lnTo>
                  <a:lnTo>
                    <a:pt x="33" y="496"/>
                  </a:lnTo>
                  <a:lnTo>
                    <a:pt x="35" y="503"/>
                  </a:lnTo>
                  <a:lnTo>
                    <a:pt x="37" y="506"/>
                  </a:lnTo>
                  <a:lnTo>
                    <a:pt x="39" y="509"/>
                  </a:lnTo>
                  <a:lnTo>
                    <a:pt x="42" y="511"/>
                  </a:lnTo>
                  <a:lnTo>
                    <a:pt x="45" y="513"/>
                  </a:lnTo>
                  <a:lnTo>
                    <a:pt x="44" y="521"/>
                  </a:lnTo>
                  <a:lnTo>
                    <a:pt x="42" y="530"/>
                  </a:lnTo>
                  <a:lnTo>
                    <a:pt x="40" y="541"/>
                  </a:lnTo>
                  <a:lnTo>
                    <a:pt x="36" y="548"/>
                  </a:lnTo>
                  <a:lnTo>
                    <a:pt x="29" y="553"/>
                  </a:lnTo>
                  <a:lnTo>
                    <a:pt x="22" y="556"/>
                  </a:lnTo>
                  <a:lnTo>
                    <a:pt x="18" y="562"/>
                  </a:lnTo>
                  <a:lnTo>
                    <a:pt x="15" y="572"/>
                  </a:lnTo>
                  <a:lnTo>
                    <a:pt x="16" y="573"/>
                  </a:lnTo>
                  <a:lnTo>
                    <a:pt x="18" y="576"/>
                  </a:lnTo>
                  <a:lnTo>
                    <a:pt x="20" y="578"/>
                  </a:lnTo>
                  <a:lnTo>
                    <a:pt x="20" y="582"/>
                  </a:lnTo>
                  <a:lnTo>
                    <a:pt x="20" y="583"/>
                  </a:lnTo>
                  <a:lnTo>
                    <a:pt x="20" y="589"/>
                  </a:lnTo>
                  <a:lnTo>
                    <a:pt x="18" y="599"/>
                  </a:lnTo>
                  <a:lnTo>
                    <a:pt x="17" y="603"/>
                  </a:lnTo>
                  <a:lnTo>
                    <a:pt x="16" y="607"/>
                  </a:lnTo>
                  <a:lnTo>
                    <a:pt x="14" y="610"/>
                  </a:lnTo>
                  <a:lnTo>
                    <a:pt x="13" y="610"/>
                  </a:lnTo>
                  <a:lnTo>
                    <a:pt x="6" y="610"/>
                  </a:lnTo>
                  <a:lnTo>
                    <a:pt x="0" y="609"/>
                  </a:lnTo>
                  <a:lnTo>
                    <a:pt x="0" y="620"/>
                  </a:lnTo>
                  <a:lnTo>
                    <a:pt x="2" y="626"/>
                  </a:lnTo>
                  <a:lnTo>
                    <a:pt x="5" y="633"/>
                  </a:lnTo>
                  <a:lnTo>
                    <a:pt x="11" y="634"/>
                  </a:lnTo>
                  <a:lnTo>
                    <a:pt x="17" y="636"/>
                  </a:lnTo>
                  <a:lnTo>
                    <a:pt x="20" y="637"/>
                  </a:lnTo>
                  <a:lnTo>
                    <a:pt x="22" y="639"/>
                  </a:lnTo>
                  <a:lnTo>
                    <a:pt x="24" y="641"/>
                  </a:lnTo>
                  <a:lnTo>
                    <a:pt x="24" y="643"/>
                  </a:lnTo>
                  <a:lnTo>
                    <a:pt x="24" y="657"/>
                  </a:lnTo>
                  <a:lnTo>
                    <a:pt x="17" y="657"/>
                  </a:lnTo>
                  <a:lnTo>
                    <a:pt x="27" y="676"/>
                  </a:lnTo>
                  <a:lnTo>
                    <a:pt x="29" y="676"/>
                  </a:lnTo>
                  <a:lnTo>
                    <a:pt x="29" y="682"/>
                  </a:lnTo>
                  <a:lnTo>
                    <a:pt x="30" y="688"/>
                  </a:lnTo>
                  <a:lnTo>
                    <a:pt x="31" y="693"/>
                  </a:lnTo>
                  <a:lnTo>
                    <a:pt x="33" y="698"/>
                  </a:lnTo>
                  <a:lnTo>
                    <a:pt x="38" y="707"/>
                  </a:lnTo>
                  <a:lnTo>
                    <a:pt x="44" y="714"/>
                  </a:lnTo>
                  <a:lnTo>
                    <a:pt x="58" y="726"/>
                  </a:lnTo>
                  <a:lnTo>
                    <a:pt x="71" y="740"/>
                  </a:lnTo>
                  <a:lnTo>
                    <a:pt x="69" y="751"/>
                  </a:lnTo>
                  <a:lnTo>
                    <a:pt x="61" y="751"/>
                  </a:lnTo>
                  <a:lnTo>
                    <a:pt x="63" y="753"/>
                  </a:lnTo>
                  <a:lnTo>
                    <a:pt x="63" y="756"/>
                  </a:lnTo>
                  <a:lnTo>
                    <a:pt x="63" y="764"/>
                  </a:lnTo>
                  <a:lnTo>
                    <a:pt x="54" y="764"/>
                  </a:lnTo>
                  <a:lnTo>
                    <a:pt x="61" y="772"/>
                  </a:lnTo>
                  <a:lnTo>
                    <a:pt x="68" y="780"/>
                  </a:lnTo>
                  <a:lnTo>
                    <a:pt x="70" y="784"/>
                  </a:lnTo>
                  <a:lnTo>
                    <a:pt x="72" y="789"/>
                  </a:lnTo>
                  <a:lnTo>
                    <a:pt x="74" y="794"/>
                  </a:lnTo>
                  <a:lnTo>
                    <a:pt x="74" y="801"/>
                  </a:lnTo>
                  <a:lnTo>
                    <a:pt x="71" y="801"/>
                  </a:lnTo>
                  <a:lnTo>
                    <a:pt x="71" y="805"/>
                  </a:lnTo>
                  <a:lnTo>
                    <a:pt x="85" y="805"/>
                  </a:lnTo>
                  <a:lnTo>
                    <a:pt x="93" y="803"/>
                  </a:lnTo>
                  <a:lnTo>
                    <a:pt x="112" y="801"/>
                  </a:lnTo>
                  <a:lnTo>
                    <a:pt x="109" y="796"/>
                  </a:lnTo>
                  <a:lnTo>
                    <a:pt x="108" y="791"/>
                  </a:lnTo>
                  <a:lnTo>
                    <a:pt x="108" y="782"/>
                  </a:lnTo>
                  <a:lnTo>
                    <a:pt x="109" y="779"/>
                  </a:lnTo>
                  <a:lnTo>
                    <a:pt x="111" y="776"/>
                  </a:lnTo>
                  <a:lnTo>
                    <a:pt x="115" y="772"/>
                  </a:lnTo>
                  <a:lnTo>
                    <a:pt x="119" y="769"/>
                  </a:lnTo>
                  <a:lnTo>
                    <a:pt x="128" y="762"/>
                  </a:lnTo>
                  <a:lnTo>
                    <a:pt x="134" y="756"/>
                  </a:lnTo>
                  <a:lnTo>
                    <a:pt x="169" y="754"/>
                  </a:lnTo>
                  <a:lnTo>
                    <a:pt x="175" y="745"/>
                  </a:lnTo>
                  <a:lnTo>
                    <a:pt x="180" y="735"/>
                  </a:lnTo>
                  <a:lnTo>
                    <a:pt x="182" y="725"/>
                  </a:lnTo>
                  <a:lnTo>
                    <a:pt x="184" y="715"/>
                  </a:lnTo>
                  <a:lnTo>
                    <a:pt x="185" y="693"/>
                  </a:lnTo>
                  <a:lnTo>
                    <a:pt x="184" y="668"/>
                  </a:lnTo>
                  <a:lnTo>
                    <a:pt x="181" y="657"/>
                  </a:lnTo>
                  <a:lnTo>
                    <a:pt x="188" y="657"/>
                  </a:lnTo>
                  <a:lnTo>
                    <a:pt x="186" y="629"/>
                  </a:lnTo>
                  <a:lnTo>
                    <a:pt x="179" y="628"/>
                  </a:lnTo>
                  <a:lnTo>
                    <a:pt x="179" y="620"/>
                  </a:lnTo>
                  <a:lnTo>
                    <a:pt x="169" y="617"/>
                  </a:lnTo>
                  <a:lnTo>
                    <a:pt x="169" y="607"/>
                  </a:lnTo>
                  <a:lnTo>
                    <a:pt x="193" y="610"/>
                  </a:lnTo>
                  <a:lnTo>
                    <a:pt x="194" y="607"/>
                  </a:lnTo>
                  <a:lnTo>
                    <a:pt x="196" y="604"/>
                  </a:lnTo>
                  <a:lnTo>
                    <a:pt x="199" y="602"/>
                  </a:lnTo>
                  <a:lnTo>
                    <a:pt x="202" y="600"/>
                  </a:lnTo>
                  <a:lnTo>
                    <a:pt x="205" y="597"/>
                  </a:lnTo>
                  <a:lnTo>
                    <a:pt x="209" y="594"/>
                  </a:lnTo>
                  <a:lnTo>
                    <a:pt x="212" y="587"/>
                  </a:lnTo>
                  <a:lnTo>
                    <a:pt x="215" y="580"/>
                  </a:lnTo>
                  <a:lnTo>
                    <a:pt x="224" y="587"/>
                  </a:lnTo>
                  <a:lnTo>
                    <a:pt x="231" y="585"/>
                  </a:lnTo>
                  <a:lnTo>
                    <a:pt x="231" y="580"/>
                  </a:lnTo>
                  <a:lnTo>
                    <a:pt x="231" y="574"/>
                  </a:lnTo>
                  <a:lnTo>
                    <a:pt x="232" y="569"/>
                  </a:lnTo>
                  <a:lnTo>
                    <a:pt x="233" y="563"/>
                  </a:lnTo>
                  <a:lnTo>
                    <a:pt x="235" y="559"/>
                  </a:lnTo>
                  <a:lnTo>
                    <a:pt x="238" y="552"/>
                  </a:lnTo>
                  <a:lnTo>
                    <a:pt x="242" y="545"/>
                  </a:lnTo>
                  <a:lnTo>
                    <a:pt x="244" y="541"/>
                  </a:lnTo>
                  <a:lnTo>
                    <a:pt x="244" y="538"/>
                  </a:lnTo>
                  <a:lnTo>
                    <a:pt x="244" y="535"/>
                  </a:lnTo>
                  <a:lnTo>
                    <a:pt x="243" y="533"/>
                  </a:lnTo>
                  <a:lnTo>
                    <a:pt x="241" y="531"/>
                  </a:lnTo>
                  <a:lnTo>
                    <a:pt x="237" y="529"/>
                  </a:lnTo>
                  <a:lnTo>
                    <a:pt x="233" y="528"/>
                  </a:lnTo>
                  <a:lnTo>
                    <a:pt x="229" y="526"/>
                  </a:lnTo>
                  <a:lnTo>
                    <a:pt x="227" y="525"/>
                  </a:lnTo>
                  <a:lnTo>
                    <a:pt x="225" y="523"/>
                  </a:lnTo>
                  <a:lnTo>
                    <a:pt x="224" y="521"/>
                  </a:lnTo>
                  <a:lnTo>
                    <a:pt x="224" y="518"/>
                  </a:lnTo>
                  <a:lnTo>
                    <a:pt x="213" y="507"/>
                  </a:lnTo>
                  <a:lnTo>
                    <a:pt x="184" y="497"/>
                  </a:lnTo>
                  <a:lnTo>
                    <a:pt x="184" y="488"/>
                  </a:lnTo>
                  <a:lnTo>
                    <a:pt x="182" y="476"/>
                  </a:lnTo>
                  <a:lnTo>
                    <a:pt x="180" y="464"/>
                  </a:lnTo>
                  <a:lnTo>
                    <a:pt x="179" y="452"/>
                  </a:lnTo>
                  <a:lnTo>
                    <a:pt x="179" y="447"/>
                  </a:lnTo>
                  <a:lnTo>
                    <a:pt x="179" y="441"/>
                  </a:lnTo>
                  <a:lnTo>
                    <a:pt x="181" y="435"/>
                  </a:lnTo>
                  <a:lnTo>
                    <a:pt x="183" y="430"/>
                  </a:lnTo>
                  <a:lnTo>
                    <a:pt x="186" y="418"/>
                  </a:lnTo>
                  <a:lnTo>
                    <a:pt x="188" y="411"/>
                  </a:lnTo>
                  <a:lnTo>
                    <a:pt x="183" y="404"/>
                  </a:lnTo>
                  <a:lnTo>
                    <a:pt x="179" y="393"/>
                  </a:lnTo>
                  <a:lnTo>
                    <a:pt x="179" y="387"/>
                  </a:lnTo>
                  <a:lnTo>
                    <a:pt x="197" y="382"/>
                  </a:lnTo>
                  <a:lnTo>
                    <a:pt x="188" y="356"/>
                  </a:lnTo>
                  <a:lnTo>
                    <a:pt x="197" y="356"/>
                  </a:lnTo>
                  <a:lnTo>
                    <a:pt x="200" y="364"/>
                  </a:lnTo>
                  <a:lnTo>
                    <a:pt x="206" y="357"/>
                  </a:lnTo>
                  <a:lnTo>
                    <a:pt x="211" y="348"/>
                  </a:lnTo>
                  <a:lnTo>
                    <a:pt x="219" y="339"/>
                  </a:lnTo>
                  <a:lnTo>
                    <a:pt x="227" y="331"/>
                  </a:lnTo>
                  <a:lnTo>
                    <a:pt x="235" y="323"/>
                  </a:lnTo>
                  <a:lnTo>
                    <a:pt x="244" y="314"/>
                  </a:lnTo>
                  <a:lnTo>
                    <a:pt x="255" y="307"/>
                  </a:lnTo>
                  <a:lnTo>
                    <a:pt x="265" y="302"/>
                  </a:lnTo>
                  <a:lnTo>
                    <a:pt x="266" y="296"/>
                  </a:lnTo>
                  <a:lnTo>
                    <a:pt x="266" y="290"/>
                  </a:lnTo>
                  <a:lnTo>
                    <a:pt x="268" y="285"/>
                  </a:lnTo>
                  <a:lnTo>
                    <a:pt x="269" y="281"/>
                  </a:lnTo>
                  <a:lnTo>
                    <a:pt x="274" y="273"/>
                  </a:lnTo>
                  <a:lnTo>
                    <a:pt x="280" y="265"/>
                  </a:lnTo>
                  <a:lnTo>
                    <a:pt x="271" y="254"/>
                  </a:lnTo>
                  <a:lnTo>
                    <a:pt x="265" y="244"/>
                  </a:lnTo>
                  <a:lnTo>
                    <a:pt x="265" y="238"/>
                  </a:lnTo>
                  <a:lnTo>
                    <a:pt x="266" y="234"/>
                  </a:lnTo>
                  <a:lnTo>
                    <a:pt x="267" y="230"/>
                  </a:lnTo>
                  <a:lnTo>
                    <a:pt x="268" y="228"/>
                  </a:lnTo>
                  <a:lnTo>
                    <a:pt x="270" y="226"/>
                  </a:lnTo>
                  <a:lnTo>
                    <a:pt x="273" y="224"/>
                  </a:lnTo>
                  <a:lnTo>
                    <a:pt x="274" y="221"/>
                  </a:lnTo>
                  <a:lnTo>
                    <a:pt x="275" y="216"/>
                  </a:lnTo>
                  <a:lnTo>
                    <a:pt x="276" y="209"/>
                  </a:lnTo>
                  <a:lnTo>
                    <a:pt x="282" y="202"/>
                  </a:lnTo>
                  <a:lnTo>
                    <a:pt x="287" y="198"/>
                  </a:lnTo>
                  <a:lnTo>
                    <a:pt x="289" y="196"/>
                  </a:lnTo>
                  <a:lnTo>
                    <a:pt x="291" y="194"/>
                  </a:lnTo>
                  <a:lnTo>
                    <a:pt x="292" y="191"/>
                  </a:lnTo>
                  <a:lnTo>
                    <a:pt x="293" y="187"/>
                  </a:lnTo>
                  <a:lnTo>
                    <a:pt x="293" y="179"/>
                  </a:lnTo>
                  <a:lnTo>
                    <a:pt x="308" y="179"/>
                  </a:lnTo>
                  <a:lnTo>
                    <a:pt x="321" y="174"/>
                  </a:lnTo>
                  <a:lnTo>
                    <a:pt x="339" y="169"/>
                  </a:lnTo>
                  <a:lnTo>
                    <a:pt x="337" y="166"/>
                  </a:lnTo>
                  <a:lnTo>
                    <a:pt x="320" y="150"/>
                  </a:lnTo>
                  <a:lnTo>
                    <a:pt x="320" y="141"/>
                  </a:lnTo>
                  <a:lnTo>
                    <a:pt x="319" y="133"/>
                  </a:lnTo>
                  <a:lnTo>
                    <a:pt x="319" y="125"/>
                  </a:lnTo>
                  <a:lnTo>
                    <a:pt x="318" y="117"/>
                  </a:lnTo>
                  <a:lnTo>
                    <a:pt x="311" y="104"/>
                  </a:lnTo>
                  <a:lnTo>
                    <a:pt x="305" y="96"/>
                  </a:lnTo>
                  <a:lnTo>
                    <a:pt x="305" y="82"/>
                  </a:lnTo>
                  <a:lnTo>
                    <a:pt x="302" y="80"/>
                  </a:lnTo>
                  <a:lnTo>
                    <a:pt x="299" y="77"/>
                  </a:lnTo>
                  <a:lnTo>
                    <a:pt x="298" y="73"/>
                  </a:lnTo>
                  <a:lnTo>
                    <a:pt x="297" y="68"/>
                  </a:lnTo>
                  <a:lnTo>
                    <a:pt x="296" y="58"/>
                  </a:lnTo>
                  <a:lnTo>
                    <a:pt x="296" y="49"/>
                  </a:lnTo>
                  <a:lnTo>
                    <a:pt x="289" y="49"/>
                  </a:lnTo>
                  <a:lnTo>
                    <a:pt x="291" y="49"/>
                  </a:lnTo>
                  <a:lnTo>
                    <a:pt x="276" y="29"/>
                  </a:lnTo>
                  <a:lnTo>
                    <a:pt x="260" y="28"/>
                  </a:lnTo>
                  <a:lnTo>
                    <a:pt x="251" y="26"/>
                  </a:lnTo>
                  <a:lnTo>
                    <a:pt x="244" y="24"/>
                  </a:lnTo>
                  <a:lnTo>
                    <a:pt x="241" y="21"/>
                  </a:lnTo>
                  <a:lnTo>
                    <a:pt x="239" y="18"/>
                  </a:lnTo>
                  <a:lnTo>
                    <a:pt x="236" y="15"/>
                  </a:lnTo>
                  <a:lnTo>
                    <a:pt x="230" y="13"/>
                  </a:lnTo>
                  <a:lnTo>
                    <a:pt x="220" y="10"/>
                  </a:lnTo>
                  <a:lnTo>
                    <a:pt x="213" y="0"/>
                  </a:lnTo>
                  <a:lnTo>
                    <a:pt x="210" y="0"/>
                  </a:lnTo>
                  <a:lnTo>
                    <a:pt x="215" y="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75" name="Freeform 523"/>
            <p:cNvSpPr>
              <a:spLocks/>
            </p:cNvSpPr>
            <p:nvPr/>
          </p:nvSpPr>
          <p:spPr bwMode="auto">
            <a:xfrm>
              <a:off x="7745413" y="2141538"/>
              <a:ext cx="1355725" cy="2195513"/>
            </a:xfrm>
            <a:custGeom>
              <a:avLst/>
              <a:gdLst>
                <a:gd name="T0" fmla="*/ 2147483647 w 854"/>
                <a:gd name="T1" fmla="*/ 0 h 1383"/>
                <a:gd name="T2" fmla="*/ 2147483647 w 854"/>
                <a:gd name="T3" fmla="*/ 2147483647 h 1383"/>
                <a:gd name="T4" fmla="*/ 2147483647 w 854"/>
                <a:gd name="T5" fmla="*/ 2147483647 h 1383"/>
                <a:gd name="T6" fmla="*/ 2147483647 w 854"/>
                <a:gd name="T7" fmla="*/ 2147483647 h 1383"/>
                <a:gd name="T8" fmla="*/ 2147483647 w 854"/>
                <a:gd name="T9" fmla="*/ 2147483647 h 1383"/>
                <a:gd name="T10" fmla="*/ 2147483647 w 854"/>
                <a:gd name="T11" fmla="*/ 2147483647 h 1383"/>
                <a:gd name="T12" fmla="*/ 2147483647 w 854"/>
                <a:gd name="T13" fmla="*/ 2147483647 h 1383"/>
                <a:gd name="T14" fmla="*/ 2147483647 w 854"/>
                <a:gd name="T15" fmla="*/ 2147483647 h 1383"/>
                <a:gd name="T16" fmla="*/ 2147483647 w 854"/>
                <a:gd name="T17" fmla="*/ 2147483647 h 1383"/>
                <a:gd name="T18" fmla="*/ 2147483647 w 854"/>
                <a:gd name="T19" fmla="*/ 2147483647 h 1383"/>
                <a:gd name="T20" fmla="*/ 2147483647 w 854"/>
                <a:gd name="T21" fmla="*/ 2147483647 h 1383"/>
                <a:gd name="T22" fmla="*/ 2147483647 w 854"/>
                <a:gd name="T23" fmla="*/ 2147483647 h 1383"/>
                <a:gd name="T24" fmla="*/ 2147483647 w 854"/>
                <a:gd name="T25" fmla="*/ 2147483647 h 1383"/>
                <a:gd name="T26" fmla="*/ 2147483647 w 854"/>
                <a:gd name="T27" fmla="*/ 2147483647 h 1383"/>
                <a:gd name="T28" fmla="*/ 2147483647 w 854"/>
                <a:gd name="T29" fmla="*/ 2147483647 h 1383"/>
                <a:gd name="T30" fmla="*/ 2147483647 w 854"/>
                <a:gd name="T31" fmla="*/ 2147483647 h 1383"/>
                <a:gd name="T32" fmla="*/ 2147483647 w 854"/>
                <a:gd name="T33" fmla="*/ 2147483647 h 1383"/>
                <a:gd name="T34" fmla="*/ 2147483647 w 854"/>
                <a:gd name="T35" fmla="*/ 2147483647 h 1383"/>
                <a:gd name="T36" fmla="*/ 2147483647 w 854"/>
                <a:gd name="T37" fmla="*/ 2147483647 h 1383"/>
                <a:gd name="T38" fmla="*/ 2147483647 w 854"/>
                <a:gd name="T39" fmla="*/ 2147483647 h 1383"/>
                <a:gd name="T40" fmla="*/ 2147483647 w 854"/>
                <a:gd name="T41" fmla="*/ 2147483647 h 1383"/>
                <a:gd name="T42" fmla="*/ 2147483647 w 854"/>
                <a:gd name="T43" fmla="*/ 2147483647 h 1383"/>
                <a:gd name="T44" fmla="*/ 2147483647 w 854"/>
                <a:gd name="T45" fmla="*/ 2147483647 h 1383"/>
                <a:gd name="T46" fmla="*/ 2147483647 w 854"/>
                <a:gd name="T47" fmla="*/ 2147483647 h 1383"/>
                <a:gd name="T48" fmla="*/ 2147483647 w 854"/>
                <a:gd name="T49" fmla="*/ 2147483647 h 1383"/>
                <a:gd name="T50" fmla="*/ 2147483647 w 854"/>
                <a:gd name="T51" fmla="*/ 2147483647 h 1383"/>
                <a:gd name="T52" fmla="*/ 2147483647 w 854"/>
                <a:gd name="T53" fmla="*/ 2147483647 h 1383"/>
                <a:gd name="T54" fmla="*/ 2147483647 w 854"/>
                <a:gd name="T55" fmla="*/ 2147483647 h 1383"/>
                <a:gd name="T56" fmla="*/ 2147483647 w 854"/>
                <a:gd name="T57" fmla="*/ 2147483647 h 1383"/>
                <a:gd name="T58" fmla="*/ 2147483647 w 854"/>
                <a:gd name="T59" fmla="*/ 2147483647 h 1383"/>
                <a:gd name="T60" fmla="*/ 2147483647 w 854"/>
                <a:gd name="T61" fmla="*/ 2147483647 h 1383"/>
                <a:gd name="T62" fmla="*/ 2147483647 w 854"/>
                <a:gd name="T63" fmla="*/ 2147483647 h 1383"/>
                <a:gd name="T64" fmla="*/ 2147483647 w 854"/>
                <a:gd name="T65" fmla="*/ 2147483647 h 1383"/>
                <a:gd name="T66" fmla="*/ 2147483647 w 854"/>
                <a:gd name="T67" fmla="*/ 2147483647 h 1383"/>
                <a:gd name="T68" fmla="*/ 2147483647 w 854"/>
                <a:gd name="T69" fmla="*/ 2147483647 h 1383"/>
                <a:gd name="T70" fmla="*/ 2147483647 w 854"/>
                <a:gd name="T71" fmla="*/ 2147483647 h 1383"/>
                <a:gd name="T72" fmla="*/ 2147483647 w 854"/>
                <a:gd name="T73" fmla="*/ 2147483647 h 1383"/>
                <a:gd name="T74" fmla="*/ 2147483647 w 854"/>
                <a:gd name="T75" fmla="*/ 2147483647 h 1383"/>
                <a:gd name="T76" fmla="*/ 2147483647 w 854"/>
                <a:gd name="T77" fmla="*/ 2147483647 h 1383"/>
                <a:gd name="T78" fmla="*/ 2147483647 w 854"/>
                <a:gd name="T79" fmla="*/ 2147483647 h 1383"/>
                <a:gd name="T80" fmla="*/ 2147483647 w 854"/>
                <a:gd name="T81" fmla="*/ 2147483647 h 1383"/>
                <a:gd name="T82" fmla="*/ 2147483647 w 854"/>
                <a:gd name="T83" fmla="*/ 2147483647 h 1383"/>
                <a:gd name="T84" fmla="*/ 2147483647 w 854"/>
                <a:gd name="T85" fmla="*/ 2147483647 h 1383"/>
                <a:gd name="T86" fmla="*/ 2147483647 w 854"/>
                <a:gd name="T87" fmla="*/ 2147483647 h 1383"/>
                <a:gd name="T88" fmla="*/ 2147483647 w 854"/>
                <a:gd name="T89" fmla="*/ 2147483647 h 1383"/>
                <a:gd name="T90" fmla="*/ 2147483647 w 854"/>
                <a:gd name="T91" fmla="*/ 2147483647 h 1383"/>
                <a:gd name="T92" fmla="*/ 2147483647 w 854"/>
                <a:gd name="T93" fmla="*/ 2147483647 h 1383"/>
                <a:gd name="T94" fmla="*/ 2147483647 w 854"/>
                <a:gd name="T95" fmla="*/ 2147483647 h 1383"/>
                <a:gd name="T96" fmla="*/ 2147483647 w 854"/>
                <a:gd name="T97" fmla="*/ 2147483647 h 1383"/>
                <a:gd name="T98" fmla="*/ 2147483647 w 854"/>
                <a:gd name="T99" fmla="*/ 2147483647 h 1383"/>
                <a:gd name="T100" fmla="*/ 2147483647 w 854"/>
                <a:gd name="T101" fmla="*/ 2147483647 h 1383"/>
                <a:gd name="T102" fmla="*/ 2147483647 w 854"/>
                <a:gd name="T103" fmla="*/ 2147483647 h 1383"/>
                <a:gd name="T104" fmla="*/ 2147483647 w 854"/>
                <a:gd name="T105" fmla="*/ 2147483647 h 1383"/>
                <a:gd name="T106" fmla="*/ 2147483647 w 854"/>
                <a:gd name="T107" fmla="*/ 2147483647 h 1383"/>
                <a:gd name="T108" fmla="*/ 2147483647 w 854"/>
                <a:gd name="T109" fmla="*/ 2147483647 h 1383"/>
                <a:gd name="T110" fmla="*/ 2147483647 w 854"/>
                <a:gd name="T111" fmla="*/ 2147483647 h 1383"/>
                <a:gd name="T112" fmla="*/ 2147483647 w 854"/>
                <a:gd name="T113" fmla="*/ 2147483647 h 1383"/>
                <a:gd name="T114" fmla="*/ 2147483647 w 854"/>
                <a:gd name="T115" fmla="*/ 2147483647 h 1383"/>
                <a:gd name="T116" fmla="*/ 2147483647 w 854"/>
                <a:gd name="T117" fmla="*/ 2147483647 h 1383"/>
                <a:gd name="T118" fmla="*/ 2147483647 w 854"/>
                <a:gd name="T119" fmla="*/ 2147483647 h 1383"/>
                <a:gd name="T120" fmla="*/ 2147483647 w 854"/>
                <a:gd name="T121" fmla="*/ 2147483647 h 1383"/>
                <a:gd name="T122" fmla="*/ 2147483647 w 854"/>
                <a:gd name="T123" fmla="*/ 2147483647 h 1383"/>
                <a:gd name="T124" fmla="*/ 2147483647 w 854"/>
                <a:gd name="T125" fmla="*/ 2147483647 h 13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854" h="1383">
                  <a:moveTo>
                    <a:pt x="851" y="1382"/>
                  </a:moveTo>
                  <a:lnTo>
                    <a:pt x="851" y="1048"/>
                  </a:lnTo>
                  <a:lnTo>
                    <a:pt x="824" y="929"/>
                  </a:lnTo>
                  <a:lnTo>
                    <a:pt x="854" y="790"/>
                  </a:lnTo>
                  <a:lnTo>
                    <a:pt x="826" y="642"/>
                  </a:lnTo>
                  <a:lnTo>
                    <a:pt x="842" y="510"/>
                  </a:lnTo>
                  <a:lnTo>
                    <a:pt x="817" y="375"/>
                  </a:lnTo>
                  <a:lnTo>
                    <a:pt x="797" y="71"/>
                  </a:lnTo>
                  <a:lnTo>
                    <a:pt x="505" y="0"/>
                  </a:lnTo>
                  <a:lnTo>
                    <a:pt x="499" y="30"/>
                  </a:lnTo>
                  <a:lnTo>
                    <a:pt x="495" y="31"/>
                  </a:lnTo>
                  <a:lnTo>
                    <a:pt x="492" y="32"/>
                  </a:lnTo>
                  <a:lnTo>
                    <a:pt x="490" y="33"/>
                  </a:lnTo>
                  <a:lnTo>
                    <a:pt x="489" y="34"/>
                  </a:lnTo>
                  <a:lnTo>
                    <a:pt x="485" y="39"/>
                  </a:lnTo>
                  <a:lnTo>
                    <a:pt x="482" y="44"/>
                  </a:lnTo>
                  <a:lnTo>
                    <a:pt x="484" y="50"/>
                  </a:lnTo>
                  <a:lnTo>
                    <a:pt x="490" y="62"/>
                  </a:lnTo>
                  <a:lnTo>
                    <a:pt x="494" y="75"/>
                  </a:lnTo>
                  <a:lnTo>
                    <a:pt x="496" y="83"/>
                  </a:lnTo>
                  <a:lnTo>
                    <a:pt x="491" y="88"/>
                  </a:lnTo>
                  <a:lnTo>
                    <a:pt x="478" y="96"/>
                  </a:lnTo>
                  <a:lnTo>
                    <a:pt x="466" y="103"/>
                  </a:lnTo>
                  <a:lnTo>
                    <a:pt x="456" y="106"/>
                  </a:lnTo>
                  <a:lnTo>
                    <a:pt x="454" y="106"/>
                  </a:lnTo>
                  <a:lnTo>
                    <a:pt x="448" y="106"/>
                  </a:lnTo>
                  <a:lnTo>
                    <a:pt x="444" y="104"/>
                  </a:lnTo>
                  <a:lnTo>
                    <a:pt x="441" y="101"/>
                  </a:lnTo>
                  <a:lnTo>
                    <a:pt x="439" y="98"/>
                  </a:lnTo>
                  <a:lnTo>
                    <a:pt x="437" y="95"/>
                  </a:lnTo>
                  <a:lnTo>
                    <a:pt x="435" y="93"/>
                  </a:lnTo>
                  <a:lnTo>
                    <a:pt x="431" y="90"/>
                  </a:lnTo>
                  <a:lnTo>
                    <a:pt x="427" y="89"/>
                  </a:lnTo>
                  <a:lnTo>
                    <a:pt x="409" y="89"/>
                  </a:lnTo>
                  <a:lnTo>
                    <a:pt x="410" y="80"/>
                  </a:lnTo>
                  <a:lnTo>
                    <a:pt x="412" y="74"/>
                  </a:lnTo>
                  <a:lnTo>
                    <a:pt x="414" y="69"/>
                  </a:lnTo>
                  <a:lnTo>
                    <a:pt x="414" y="60"/>
                  </a:lnTo>
                  <a:lnTo>
                    <a:pt x="415" y="56"/>
                  </a:lnTo>
                  <a:lnTo>
                    <a:pt x="417" y="54"/>
                  </a:lnTo>
                  <a:lnTo>
                    <a:pt x="420" y="53"/>
                  </a:lnTo>
                  <a:lnTo>
                    <a:pt x="423" y="52"/>
                  </a:lnTo>
                  <a:lnTo>
                    <a:pt x="426" y="51"/>
                  </a:lnTo>
                  <a:lnTo>
                    <a:pt x="429" y="49"/>
                  </a:lnTo>
                  <a:lnTo>
                    <a:pt x="430" y="46"/>
                  </a:lnTo>
                  <a:lnTo>
                    <a:pt x="431" y="39"/>
                  </a:lnTo>
                  <a:lnTo>
                    <a:pt x="402" y="22"/>
                  </a:lnTo>
                  <a:lnTo>
                    <a:pt x="398" y="24"/>
                  </a:lnTo>
                  <a:lnTo>
                    <a:pt x="393" y="25"/>
                  </a:lnTo>
                  <a:lnTo>
                    <a:pt x="375" y="25"/>
                  </a:lnTo>
                  <a:lnTo>
                    <a:pt x="374" y="28"/>
                  </a:lnTo>
                  <a:lnTo>
                    <a:pt x="373" y="30"/>
                  </a:lnTo>
                  <a:lnTo>
                    <a:pt x="370" y="32"/>
                  </a:lnTo>
                  <a:lnTo>
                    <a:pt x="367" y="34"/>
                  </a:lnTo>
                  <a:lnTo>
                    <a:pt x="360" y="37"/>
                  </a:lnTo>
                  <a:lnTo>
                    <a:pt x="351" y="37"/>
                  </a:lnTo>
                  <a:lnTo>
                    <a:pt x="361" y="41"/>
                  </a:lnTo>
                  <a:lnTo>
                    <a:pt x="370" y="44"/>
                  </a:lnTo>
                  <a:lnTo>
                    <a:pt x="373" y="45"/>
                  </a:lnTo>
                  <a:lnTo>
                    <a:pt x="377" y="48"/>
                  </a:lnTo>
                  <a:lnTo>
                    <a:pt x="381" y="51"/>
                  </a:lnTo>
                  <a:lnTo>
                    <a:pt x="384" y="57"/>
                  </a:lnTo>
                  <a:lnTo>
                    <a:pt x="387" y="68"/>
                  </a:lnTo>
                  <a:lnTo>
                    <a:pt x="390" y="77"/>
                  </a:lnTo>
                  <a:lnTo>
                    <a:pt x="392" y="88"/>
                  </a:lnTo>
                  <a:lnTo>
                    <a:pt x="393" y="102"/>
                  </a:lnTo>
                  <a:lnTo>
                    <a:pt x="416" y="105"/>
                  </a:lnTo>
                  <a:lnTo>
                    <a:pt x="423" y="114"/>
                  </a:lnTo>
                  <a:lnTo>
                    <a:pt x="426" y="117"/>
                  </a:lnTo>
                  <a:lnTo>
                    <a:pt x="428" y="123"/>
                  </a:lnTo>
                  <a:lnTo>
                    <a:pt x="431" y="137"/>
                  </a:lnTo>
                  <a:lnTo>
                    <a:pt x="434" y="146"/>
                  </a:lnTo>
                  <a:lnTo>
                    <a:pt x="438" y="153"/>
                  </a:lnTo>
                  <a:lnTo>
                    <a:pt x="439" y="157"/>
                  </a:lnTo>
                  <a:lnTo>
                    <a:pt x="440" y="161"/>
                  </a:lnTo>
                  <a:lnTo>
                    <a:pt x="441" y="166"/>
                  </a:lnTo>
                  <a:lnTo>
                    <a:pt x="441" y="172"/>
                  </a:lnTo>
                  <a:lnTo>
                    <a:pt x="427" y="171"/>
                  </a:lnTo>
                  <a:lnTo>
                    <a:pt x="414" y="178"/>
                  </a:lnTo>
                  <a:lnTo>
                    <a:pt x="414" y="161"/>
                  </a:lnTo>
                  <a:lnTo>
                    <a:pt x="386" y="166"/>
                  </a:lnTo>
                  <a:lnTo>
                    <a:pt x="346" y="244"/>
                  </a:lnTo>
                  <a:lnTo>
                    <a:pt x="348" y="244"/>
                  </a:lnTo>
                  <a:lnTo>
                    <a:pt x="386" y="266"/>
                  </a:lnTo>
                  <a:lnTo>
                    <a:pt x="386" y="274"/>
                  </a:lnTo>
                  <a:lnTo>
                    <a:pt x="386" y="276"/>
                  </a:lnTo>
                  <a:lnTo>
                    <a:pt x="386" y="278"/>
                  </a:lnTo>
                  <a:lnTo>
                    <a:pt x="387" y="279"/>
                  </a:lnTo>
                  <a:lnTo>
                    <a:pt x="388" y="279"/>
                  </a:lnTo>
                  <a:lnTo>
                    <a:pt x="392" y="279"/>
                  </a:lnTo>
                  <a:lnTo>
                    <a:pt x="397" y="279"/>
                  </a:lnTo>
                  <a:lnTo>
                    <a:pt x="397" y="288"/>
                  </a:lnTo>
                  <a:lnTo>
                    <a:pt x="373" y="292"/>
                  </a:lnTo>
                  <a:lnTo>
                    <a:pt x="364" y="298"/>
                  </a:lnTo>
                  <a:lnTo>
                    <a:pt x="355" y="296"/>
                  </a:lnTo>
                  <a:lnTo>
                    <a:pt x="344" y="295"/>
                  </a:lnTo>
                  <a:lnTo>
                    <a:pt x="339" y="295"/>
                  </a:lnTo>
                  <a:lnTo>
                    <a:pt x="335" y="295"/>
                  </a:lnTo>
                  <a:lnTo>
                    <a:pt x="332" y="297"/>
                  </a:lnTo>
                  <a:lnTo>
                    <a:pt x="330" y="300"/>
                  </a:lnTo>
                  <a:lnTo>
                    <a:pt x="317" y="300"/>
                  </a:lnTo>
                  <a:lnTo>
                    <a:pt x="317" y="293"/>
                  </a:lnTo>
                  <a:lnTo>
                    <a:pt x="283" y="287"/>
                  </a:lnTo>
                  <a:lnTo>
                    <a:pt x="284" y="292"/>
                  </a:lnTo>
                  <a:lnTo>
                    <a:pt x="285" y="297"/>
                  </a:lnTo>
                  <a:lnTo>
                    <a:pt x="284" y="301"/>
                  </a:lnTo>
                  <a:lnTo>
                    <a:pt x="281" y="305"/>
                  </a:lnTo>
                  <a:lnTo>
                    <a:pt x="303" y="320"/>
                  </a:lnTo>
                  <a:lnTo>
                    <a:pt x="303" y="322"/>
                  </a:lnTo>
                  <a:lnTo>
                    <a:pt x="314" y="317"/>
                  </a:lnTo>
                  <a:lnTo>
                    <a:pt x="314" y="316"/>
                  </a:lnTo>
                  <a:lnTo>
                    <a:pt x="324" y="316"/>
                  </a:lnTo>
                  <a:lnTo>
                    <a:pt x="329" y="318"/>
                  </a:lnTo>
                  <a:lnTo>
                    <a:pt x="332" y="320"/>
                  </a:lnTo>
                  <a:lnTo>
                    <a:pt x="333" y="323"/>
                  </a:lnTo>
                  <a:lnTo>
                    <a:pt x="333" y="326"/>
                  </a:lnTo>
                  <a:lnTo>
                    <a:pt x="335" y="329"/>
                  </a:lnTo>
                  <a:lnTo>
                    <a:pt x="337" y="331"/>
                  </a:lnTo>
                  <a:lnTo>
                    <a:pt x="343" y="333"/>
                  </a:lnTo>
                  <a:lnTo>
                    <a:pt x="343" y="346"/>
                  </a:lnTo>
                  <a:lnTo>
                    <a:pt x="333" y="348"/>
                  </a:lnTo>
                  <a:lnTo>
                    <a:pt x="330" y="357"/>
                  </a:lnTo>
                  <a:lnTo>
                    <a:pt x="301" y="357"/>
                  </a:lnTo>
                  <a:lnTo>
                    <a:pt x="292" y="356"/>
                  </a:lnTo>
                  <a:lnTo>
                    <a:pt x="281" y="354"/>
                  </a:lnTo>
                  <a:lnTo>
                    <a:pt x="272" y="346"/>
                  </a:lnTo>
                  <a:lnTo>
                    <a:pt x="252" y="348"/>
                  </a:lnTo>
                  <a:lnTo>
                    <a:pt x="248" y="348"/>
                  </a:lnTo>
                  <a:lnTo>
                    <a:pt x="244" y="346"/>
                  </a:lnTo>
                  <a:lnTo>
                    <a:pt x="239" y="343"/>
                  </a:lnTo>
                  <a:lnTo>
                    <a:pt x="235" y="338"/>
                  </a:lnTo>
                  <a:lnTo>
                    <a:pt x="232" y="333"/>
                  </a:lnTo>
                  <a:lnTo>
                    <a:pt x="226" y="322"/>
                  </a:lnTo>
                  <a:lnTo>
                    <a:pt x="221" y="314"/>
                  </a:lnTo>
                  <a:lnTo>
                    <a:pt x="210" y="303"/>
                  </a:lnTo>
                  <a:lnTo>
                    <a:pt x="206" y="296"/>
                  </a:lnTo>
                  <a:lnTo>
                    <a:pt x="205" y="287"/>
                  </a:lnTo>
                  <a:lnTo>
                    <a:pt x="206" y="268"/>
                  </a:lnTo>
                  <a:lnTo>
                    <a:pt x="191" y="255"/>
                  </a:lnTo>
                  <a:lnTo>
                    <a:pt x="155" y="250"/>
                  </a:lnTo>
                  <a:lnTo>
                    <a:pt x="155" y="246"/>
                  </a:lnTo>
                  <a:lnTo>
                    <a:pt x="153" y="244"/>
                  </a:lnTo>
                  <a:lnTo>
                    <a:pt x="150" y="243"/>
                  </a:lnTo>
                  <a:lnTo>
                    <a:pt x="144" y="242"/>
                  </a:lnTo>
                  <a:lnTo>
                    <a:pt x="144" y="236"/>
                  </a:lnTo>
                  <a:lnTo>
                    <a:pt x="133" y="236"/>
                  </a:lnTo>
                  <a:lnTo>
                    <a:pt x="133" y="232"/>
                  </a:lnTo>
                  <a:lnTo>
                    <a:pt x="119" y="228"/>
                  </a:lnTo>
                  <a:lnTo>
                    <a:pt x="119" y="222"/>
                  </a:lnTo>
                  <a:lnTo>
                    <a:pt x="117" y="220"/>
                  </a:lnTo>
                  <a:lnTo>
                    <a:pt x="114" y="219"/>
                  </a:lnTo>
                  <a:lnTo>
                    <a:pt x="108" y="218"/>
                  </a:lnTo>
                  <a:lnTo>
                    <a:pt x="108" y="209"/>
                  </a:lnTo>
                  <a:lnTo>
                    <a:pt x="128" y="207"/>
                  </a:lnTo>
                  <a:lnTo>
                    <a:pt x="137" y="207"/>
                  </a:lnTo>
                  <a:lnTo>
                    <a:pt x="142" y="220"/>
                  </a:lnTo>
                  <a:lnTo>
                    <a:pt x="166" y="218"/>
                  </a:lnTo>
                  <a:lnTo>
                    <a:pt x="175" y="219"/>
                  </a:lnTo>
                  <a:lnTo>
                    <a:pt x="191" y="220"/>
                  </a:lnTo>
                  <a:lnTo>
                    <a:pt x="194" y="220"/>
                  </a:lnTo>
                  <a:lnTo>
                    <a:pt x="199" y="220"/>
                  </a:lnTo>
                  <a:lnTo>
                    <a:pt x="202" y="221"/>
                  </a:lnTo>
                  <a:lnTo>
                    <a:pt x="204" y="223"/>
                  </a:lnTo>
                  <a:lnTo>
                    <a:pt x="205" y="224"/>
                  </a:lnTo>
                  <a:lnTo>
                    <a:pt x="207" y="226"/>
                  </a:lnTo>
                  <a:lnTo>
                    <a:pt x="211" y="227"/>
                  </a:lnTo>
                  <a:lnTo>
                    <a:pt x="218" y="227"/>
                  </a:lnTo>
                  <a:lnTo>
                    <a:pt x="227" y="227"/>
                  </a:lnTo>
                  <a:lnTo>
                    <a:pt x="238" y="225"/>
                  </a:lnTo>
                  <a:lnTo>
                    <a:pt x="248" y="223"/>
                  </a:lnTo>
                  <a:lnTo>
                    <a:pt x="255" y="221"/>
                  </a:lnTo>
                  <a:lnTo>
                    <a:pt x="263" y="220"/>
                  </a:lnTo>
                  <a:lnTo>
                    <a:pt x="274" y="220"/>
                  </a:lnTo>
                  <a:lnTo>
                    <a:pt x="274" y="223"/>
                  </a:lnTo>
                  <a:lnTo>
                    <a:pt x="304" y="215"/>
                  </a:lnTo>
                  <a:lnTo>
                    <a:pt x="303" y="215"/>
                  </a:lnTo>
                  <a:lnTo>
                    <a:pt x="314" y="204"/>
                  </a:lnTo>
                  <a:lnTo>
                    <a:pt x="316" y="207"/>
                  </a:lnTo>
                  <a:lnTo>
                    <a:pt x="317" y="203"/>
                  </a:lnTo>
                  <a:lnTo>
                    <a:pt x="319" y="197"/>
                  </a:lnTo>
                  <a:lnTo>
                    <a:pt x="324" y="191"/>
                  </a:lnTo>
                  <a:lnTo>
                    <a:pt x="328" y="185"/>
                  </a:lnTo>
                  <a:lnTo>
                    <a:pt x="332" y="178"/>
                  </a:lnTo>
                  <a:lnTo>
                    <a:pt x="335" y="170"/>
                  </a:lnTo>
                  <a:lnTo>
                    <a:pt x="338" y="163"/>
                  </a:lnTo>
                  <a:lnTo>
                    <a:pt x="339" y="156"/>
                  </a:lnTo>
                  <a:lnTo>
                    <a:pt x="339" y="153"/>
                  </a:lnTo>
                  <a:lnTo>
                    <a:pt x="337" y="148"/>
                  </a:lnTo>
                  <a:lnTo>
                    <a:pt x="333" y="137"/>
                  </a:lnTo>
                  <a:lnTo>
                    <a:pt x="308" y="113"/>
                  </a:lnTo>
                  <a:lnTo>
                    <a:pt x="310" y="110"/>
                  </a:lnTo>
                  <a:lnTo>
                    <a:pt x="294" y="113"/>
                  </a:lnTo>
                  <a:lnTo>
                    <a:pt x="288" y="110"/>
                  </a:lnTo>
                  <a:lnTo>
                    <a:pt x="281" y="107"/>
                  </a:lnTo>
                  <a:lnTo>
                    <a:pt x="272" y="105"/>
                  </a:lnTo>
                  <a:lnTo>
                    <a:pt x="262" y="103"/>
                  </a:lnTo>
                  <a:lnTo>
                    <a:pt x="243" y="99"/>
                  </a:lnTo>
                  <a:lnTo>
                    <a:pt x="227" y="97"/>
                  </a:lnTo>
                  <a:lnTo>
                    <a:pt x="227" y="89"/>
                  </a:lnTo>
                  <a:lnTo>
                    <a:pt x="212" y="86"/>
                  </a:lnTo>
                  <a:lnTo>
                    <a:pt x="191" y="82"/>
                  </a:lnTo>
                  <a:lnTo>
                    <a:pt x="170" y="78"/>
                  </a:lnTo>
                  <a:lnTo>
                    <a:pt x="162" y="76"/>
                  </a:lnTo>
                  <a:lnTo>
                    <a:pt x="110" y="79"/>
                  </a:lnTo>
                  <a:lnTo>
                    <a:pt x="96" y="98"/>
                  </a:lnTo>
                  <a:lnTo>
                    <a:pt x="92" y="83"/>
                  </a:lnTo>
                  <a:lnTo>
                    <a:pt x="87" y="83"/>
                  </a:lnTo>
                  <a:lnTo>
                    <a:pt x="83" y="84"/>
                  </a:lnTo>
                  <a:lnTo>
                    <a:pt x="80" y="83"/>
                  </a:lnTo>
                  <a:lnTo>
                    <a:pt x="77" y="81"/>
                  </a:lnTo>
                  <a:lnTo>
                    <a:pt x="61" y="83"/>
                  </a:lnTo>
                  <a:lnTo>
                    <a:pt x="61" y="78"/>
                  </a:lnTo>
                  <a:lnTo>
                    <a:pt x="56" y="78"/>
                  </a:lnTo>
                  <a:lnTo>
                    <a:pt x="56" y="66"/>
                  </a:lnTo>
                  <a:lnTo>
                    <a:pt x="50" y="66"/>
                  </a:lnTo>
                  <a:lnTo>
                    <a:pt x="54" y="68"/>
                  </a:lnTo>
                  <a:lnTo>
                    <a:pt x="38" y="79"/>
                  </a:lnTo>
                  <a:lnTo>
                    <a:pt x="36" y="78"/>
                  </a:lnTo>
                  <a:lnTo>
                    <a:pt x="36" y="87"/>
                  </a:lnTo>
                  <a:lnTo>
                    <a:pt x="21" y="87"/>
                  </a:lnTo>
                  <a:lnTo>
                    <a:pt x="19" y="94"/>
                  </a:lnTo>
                  <a:lnTo>
                    <a:pt x="18" y="97"/>
                  </a:lnTo>
                  <a:lnTo>
                    <a:pt x="17" y="100"/>
                  </a:lnTo>
                  <a:lnTo>
                    <a:pt x="15" y="102"/>
                  </a:lnTo>
                  <a:lnTo>
                    <a:pt x="12" y="105"/>
                  </a:lnTo>
                  <a:lnTo>
                    <a:pt x="9" y="110"/>
                  </a:lnTo>
                  <a:lnTo>
                    <a:pt x="5" y="122"/>
                  </a:lnTo>
                  <a:lnTo>
                    <a:pt x="1" y="134"/>
                  </a:lnTo>
                  <a:lnTo>
                    <a:pt x="0" y="159"/>
                  </a:lnTo>
                  <a:lnTo>
                    <a:pt x="3" y="165"/>
                  </a:lnTo>
                  <a:lnTo>
                    <a:pt x="7" y="172"/>
                  </a:lnTo>
                  <a:lnTo>
                    <a:pt x="9" y="171"/>
                  </a:lnTo>
                  <a:lnTo>
                    <a:pt x="41" y="183"/>
                  </a:lnTo>
                  <a:lnTo>
                    <a:pt x="42" y="186"/>
                  </a:lnTo>
                  <a:lnTo>
                    <a:pt x="42" y="188"/>
                  </a:lnTo>
                  <a:lnTo>
                    <a:pt x="43" y="190"/>
                  </a:lnTo>
                  <a:lnTo>
                    <a:pt x="44" y="191"/>
                  </a:lnTo>
                  <a:lnTo>
                    <a:pt x="49" y="192"/>
                  </a:lnTo>
                  <a:lnTo>
                    <a:pt x="56" y="193"/>
                  </a:lnTo>
                  <a:lnTo>
                    <a:pt x="54" y="201"/>
                  </a:lnTo>
                  <a:lnTo>
                    <a:pt x="41" y="252"/>
                  </a:lnTo>
                  <a:lnTo>
                    <a:pt x="45" y="252"/>
                  </a:lnTo>
                  <a:lnTo>
                    <a:pt x="56" y="255"/>
                  </a:lnTo>
                  <a:lnTo>
                    <a:pt x="57" y="262"/>
                  </a:lnTo>
                  <a:lnTo>
                    <a:pt x="62" y="268"/>
                  </a:lnTo>
                  <a:lnTo>
                    <a:pt x="67" y="274"/>
                  </a:lnTo>
                  <a:lnTo>
                    <a:pt x="73" y="281"/>
                  </a:lnTo>
                  <a:lnTo>
                    <a:pt x="80" y="288"/>
                  </a:lnTo>
                  <a:lnTo>
                    <a:pt x="85" y="294"/>
                  </a:lnTo>
                  <a:lnTo>
                    <a:pt x="89" y="300"/>
                  </a:lnTo>
                  <a:lnTo>
                    <a:pt x="90" y="305"/>
                  </a:lnTo>
                  <a:lnTo>
                    <a:pt x="90" y="306"/>
                  </a:lnTo>
                  <a:lnTo>
                    <a:pt x="87" y="312"/>
                  </a:lnTo>
                  <a:lnTo>
                    <a:pt x="84" y="317"/>
                  </a:lnTo>
                  <a:lnTo>
                    <a:pt x="88" y="335"/>
                  </a:lnTo>
                  <a:lnTo>
                    <a:pt x="91" y="336"/>
                  </a:lnTo>
                  <a:lnTo>
                    <a:pt x="93" y="337"/>
                  </a:lnTo>
                  <a:lnTo>
                    <a:pt x="94" y="338"/>
                  </a:lnTo>
                  <a:lnTo>
                    <a:pt x="94" y="343"/>
                  </a:lnTo>
                  <a:lnTo>
                    <a:pt x="93" y="352"/>
                  </a:lnTo>
                  <a:lnTo>
                    <a:pt x="92" y="355"/>
                  </a:lnTo>
                  <a:lnTo>
                    <a:pt x="95" y="356"/>
                  </a:lnTo>
                  <a:lnTo>
                    <a:pt x="108" y="356"/>
                  </a:lnTo>
                  <a:lnTo>
                    <a:pt x="111" y="362"/>
                  </a:lnTo>
                  <a:lnTo>
                    <a:pt x="113" y="371"/>
                  </a:lnTo>
                  <a:lnTo>
                    <a:pt x="113" y="375"/>
                  </a:lnTo>
                  <a:lnTo>
                    <a:pt x="111" y="380"/>
                  </a:lnTo>
                  <a:lnTo>
                    <a:pt x="122" y="382"/>
                  </a:lnTo>
                  <a:lnTo>
                    <a:pt x="129" y="385"/>
                  </a:lnTo>
                  <a:lnTo>
                    <a:pt x="132" y="387"/>
                  </a:lnTo>
                  <a:lnTo>
                    <a:pt x="134" y="388"/>
                  </a:lnTo>
                  <a:lnTo>
                    <a:pt x="135" y="390"/>
                  </a:lnTo>
                  <a:lnTo>
                    <a:pt x="135" y="392"/>
                  </a:lnTo>
                  <a:lnTo>
                    <a:pt x="134" y="404"/>
                  </a:lnTo>
                  <a:lnTo>
                    <a:pt x="131" y="420"/>
                  </a:lnTo>
                  <a:lnTo>
                    <a:pt x="138" y="422"/>
                  </a:lnTo>
                  <a:lnTo>
                    <a:pt x="145" y="426"/>
                  </a:lnTo>
                  <a:lnTo>
                    <a:pt x="154" y="430"/>
                  </a:lnTo>
                  <a:lnTo>
                    <a:pt x="164" y="436"/>
                  </a:lnTo>
                  <a:lnTo>
                    <a:pt x="172" y="441"/>
                  </a:lnTo>
                  <a:lnTo>
                    <a:pt x="178" y="448"/>
                  </a:lnTo>
                  <a:lnTo>
                    <a:pt x="181" y="452"/>
                  </a:lnTo>
                  <a:lnTo>
                    <a:pt x="182" y="455"/>
                  </a:lnTo>
                  <a:lnTo>
                    <a:pt x="184" y="458"/>
                  </a:lnTo>
                  <a:lnTo>
                    <a:pt x="184" y="461"/>
                  </a:lnTo>
                  <a:lnTo>
                    <a:pt x="184" y="471"/>
                  </a:lnTo>
                  <a:lnTo>
                    <a:pt x="181" y="484"/>
                  </a:lnTo>
                  <a:lnTo>
                    <a:pt x="175" y="501"/>
                  </a:lnTo>
                  <a:lnTo>
                    <a:pt x="168" y="519"/>
                  </a:lnTo>
                  <a:lnTo>
                    <a:pt x="164" y="530"/>
                  </a:lnTo>
                  <a:lnTo>
                    <a:pt x="156" y="541"/>
                  </a:lnTo>
                  <a:lnTo>
                    <a:pt x="148" y="557"/>
                  </a:lnTo>
                  <a:lnTo>
                    <a:pt x="141" y="573"/>
                  </a:lnTo>
                  <a:lnTo>
                    <a:pt x="137" y="584"/>
                  </a:lnTo>
                  <a:lnTo>
                    <a:pt x="133" y="586"/>
                  </a:lnTo>
                  <a:lnTo>
                    <a:pt x="128" y="588"/>
                  </a:lnTo>
                  <a:lnTo>
                    <a:pt x="126" y="593"/>
                  </a:lnTo>
                  <a:lnTo>
                    <a:pt x="123" y="596"/>
                  </a:lnTo>
                  <a:lnTo>
                    <a:pt x="119" y="604"/>
                  </a:lnTo>
                  <a:lnTo>
                    <a:pt x="115" y="612"/>
                  </a:lnTo>
                  <a:lnTo>
                    <a:pt x="123" y="612"/>
                  </a:lnTo>
                  <a:lnTo>
                    <a:pt x="123" y="607"/>
                  </a:lnTo>
                  <a:lnTo>
                    <a:pt x="125" y="602"/>
                  </a:lnTo>
                  <a:lnTo>
                    <a:pt x="126" y="600"/>
                  </a:lnTo>
                  <a:lnTo>
                    <a:pt x="128" y="598"/>
                  </a:lnTo>
                  <a:lnTo>
                    <a:pt x="131" y="597"/>
                  </a:lnTo>
                  <a:lnTo>
                    <a:pt x="133" y="597"/>
                  </a:lnTo>
                  <a:lnTo>
                    <a:pt x="142" y="607"/>
                  </a:lnTo>
                  <a:lnTo>
                    <a:pt x="155" y="622"/>
                  </a:lnTo>
                  <a:lnTo>
                    <a:pt x="179" y="621"/>
                  </a:lnTo>
                  <a:lnTo>
                    <a:pt x="187" y="621"/>
                  </a:lnTo>
                  <a:lnTo>
                    <a:pt x="187" y="626"/>
                  </a:lnTo>
                  <a:lnTo>
                    <a:pt x="195" y="627"/>
                  </a:lnTo>
                  <a:lnTo>
                    <a:pt x="199" y="628"/>
                  </a:lnTo>
                  <a:lnTo>
                    <a:pt x="201" y="630"/>
                  </a:lnTo>
                  <a:lnTo>
                    <a:pt x="201" y="632"/>
                  </a:lnTo>
                  <a:lnTo>
                    <a:pt x="202" y="635"/>
                  </a:lnTo>
                  <a:lnTo>
                    <a:pt x="202" y="639"/>
                  </a:lnTo>
                  <a:lnTo>
                    <a:pt x="191" y="639"/>
                  </a:lnTo>
                  <a:lnTo>
                    <a:pt x="181" y="639"/>
                  </a:lnTo>
                  <a:lnTo>
                    <a:pt x="174" y="641"/>
                  </a:lnTo>
                  <a:lnTo>
                    <a:pt x="168" y="643"/>
                  </a:lnTo>
                  <a:lnTo>
                    <a:pt x="163" y="647"/>
                  </a:lnTo>
                  <a:lnTo>
                    <a:pt x="156" y="652"/>
                  </a:lnTo>
                  <a:lnTo>
                    <a:pt x="151" y="654"/>
                  </a:lnTo>
                  <a:lnTo>
                    <a:pt x="144" y="654"/>
                  </a:lnTo>
                  <a:lnTo>
                    <a:pt x="140" y="673"/>
                  </a:lnTo>
                  <a:lnTo>
                    <a:pt x="144" y="673"/>
                  </a:lnTo>
                  <a:lnTo>
                    <a:pt x="144" y="680"/>
                  </a:lnTo>
                  <a:lnTo>
                    <a:pt x="142" y="685"/>
                  </a:lnTo>
                  <a:lnTo>
                    <a:pt x="138" y="696"/>
                  </a:lnTo>
                  <a:lnTo>
                    <a:pt x="135" y="710"/>
                  </a:lnTo>
                  <a:lnTo>
                    <a:pt x="133" y="722"/>
                  </a:lnTo>
                  <a:lnTo>
                    <a:pt x="140" y="725"/>
                  </a:lnTo>
                  <a:lnTo>
                    <a:pt x="140" y="747"/>
                  </a:lnTo>
                  <a:lnTo>
                    <a:pt x="145" y="751"/>
                  </a:lnTo>
                  <a:lnTo>
                    <a:pt x="151" y="756"/>
                  </a:lnTo>
                  <a:lnTo>
                    <a:pt x="153" y="759"/>
                  </a:lnTo>
                  <a:lnTo>
                    <a:pt x="155" y="761"/>
                  </a:lnTo>
                  <a:lnTo>
                    <a:pt x="157" y="764"/>
                  </a:lnTo>
                  <a:lnTo>
                    <a:pt x="157" y="766"/>
                  </a:lnTo>
                  <a:lnTo>
                    <a:pt x="152" y="772"/>
                  </a:lnTo>
                  <a:lnTo>
                    <a:pt x="148" y="781"/>
                  </a:lnTo>
                  <a:lnTo>
                    <a:pt x="151" y="785"/>
                  </a:lnTo>
                  <a:lnTo>
                    <a:pt x="159" y="789"/>
                  </a:lnTo>
                  <a:lnTo>
                    <a:pt x="166" y="793"/>
                  </a:lnTo>
                  <a:lnTo>
                    <a:pt x="171" y="795"/>
                  </a:lnTo>
                  <a:lnTo>
                    <a:pt x="167" y="814"/>
                  </a:lnTo>
                  <a:lnTo>
                    <a:pt x="169" y="821"/>
                  </a:lnTo>
                  <a:lnTo>
                    <a:pt x="175" y="821"/>
                  </a:lnTo>
                  <a:lnTo>
                    <a:pt x="180" y="824"/>
                  </a:lnTo>
                  <a:lnTo>
                    <a:pt x="186" y="827"/>
                  </a:lnTo>
                  <a:lnTo>
                    <a:pt x="190" y="832"/>
                  </a:lnTo>
                  <a:lnTo>
                    <a:pt x="193" y="837"/>
                  </a:lnTo>
                  <a:lnTo>
                    <a:pt x="196" y="844"/>
                  </a:lnTo>
                  <a:lnTo>
                    <a:pt x="198" y="849"/>
                  </a:lnTo>
                  <a:lnTo>
                    <a:pt x="198" y="854"/>
                  </a:lnTo>
                  <a:lnTo>
                    <a:pt x="200" y="853"/>
                  </a:lnTo>
                  <a:lnTo>
                    <a:pt x="206" y="853"/>
                  </a:lnTo>
                  <a:lnTo>
                    <a:pt x="218" y="853"/>
                  </a:lnTo>
                  <a:lnTo>
                    <a:pt x="218" y="856"/>
                  </a:lnTo>
                  <a:lnTo>
                    <a:pt x="224" y="854"/>
                  </a:lnTo>
                  <a:lnTo>
                    <a:pt x="229" y="853"/>
                  </a:lnTo>
                  <a:lnTo>
                    <a:pt x="238" y="853"/>
                  </a:lnTo>
                  <a:lnTo>
                    <a:pt x="243" y="853"/>
                  </a:lnTo>
                  <a:lnTo>
                    <a:pt x="245" y="855"/>
                  </a:lnTo>
                  <a:lnTo>
                    <a:pt x="246" y="857"/>
                  </a:lnTo>
                  <a:lnTo>
                    <a:pt x="246" y="859"/>
                  </a:lnTo>
                  <a:lnTo>
                    <a:pt x="245" y="862"/>
                  </a:lnTo>
                  <a:lnTo>
                    <a:pt x="246" y="863"/>
                  </a:lnTo>
                  <a:lnTo>
                    <a:pt x="248" y="863"/>
                  </a:lnTo>
                  <a:lnTo>
                    <a:pt x="252" y="862"/>
                  </a:lnTo>
                  <a:lnTo>
                    <a:pt x="263" y="858"/>
                  </a:lnTo>
                  <a:lnTo>
                    <a:pt x="276" y="854"/>
                  </a:lnTo>
                  <a:lnTo>
                    <a:pt x="285" y="855"/>
                  </a:lnTo>
                  <a:lnTo>
                    <a:pt x="297" y="858"/>
                  </a:lnTo>
                  <a:lnTo>
                    <a:pt x="301" y="860"/>
                  </a:lnTo>
                  <a:lnTo>
                    <a:pt x="305" y="862"/>
                  </a:lnTo>
                  <a:lnTo>
                    <a:pt x="307" y="864"/>
                  </a:lnTo>
                  <a:lnTo>
                    <a:pt x="308" y="868"/>
                  </a:lnTo>
                  <a:lnTo>
                    <a:pt x="308" y="873"/>
                  </a:lnTo>
                  <a:lnTo>
                    <a:pt x="306" y="878"/>
                  </a:lnTo>
                  <a:lnTo>
                    <a:pt x="311" y="881"/>
                  </a:lnTo>
                  <a:lnTo>
                    <a:pt x="315" y="883"/>
                  </a:lnTo>
                  <a:lnTo>
                    <a:pt x="317" y="886"/>
                  </a:lnTo>
                  <a:lnTo>
                    <a:pt x="317" y="888"/>
                  </a:lnTo>
                  <a:lnTo>
                    <a:pt x="316" y="895"/>
                  </a:lnTo>
                  <a:lnTo>
                    <a:pt x="316" y="904"/>
                  </a:lnTo>
                  <a:lnTo>
                    <a:pt x="331" y="909"/>
                  </a:lnTo>
                  <a:lnTo>
                    <a:pt x="335" y="926"/>
                  </a:lnTo>
                  <a:lnTo>
                    <a:pt x="340" y="927"/>
                  </a:lnTo>
                  <a:lnTo>
                    <a:pt x="344" y="929"/>
                  </a:lnTo>
                  <a:lnTo>
                    <a:pt x="347" y="930"/>
                  </a:lnTo>
                  <a:lnTo>
                    <a:pt x="349" y="932"/>
                  </a:lnTo>
                  <a:lnTo>
                    <a:pt x="351" y="933"/>
                  </a:lnTo>
                  <a:lnTo>
                    <a:pt x="353" y="935"/>
                  </a:lnTo>
                  <a:lnTo>
                    <a:pt x="356" y="935"/>
                  </a:lnTo>
                  <a:lnTo>
                    <a:pt x="360" y="936"/>
                  </a:lnTo>
                  <a:lnTo>
                    <a:pt x="368" y="936"/>
                  </a:lnTo>
                  <a:lnTo>
                    <a:pt x="368" y="946"/>
                  </a:lnTo>
                  <a:lnTo>
                    <a:pt x="382" y="946"/>
                  </a:lnTo>
                  <a:lnTo>
                    <a:pt x="385" y="946"/>
                  </a:lnTo>
                  <a:lnTo>
                    <a:pt x="390" y="948"/>
                  </a:lnTo>
                  <a:lnTo>
                    <a:pt x="395" y="951"/>
                  </a:lnTo>
                  <a:lnTo>
                    <a:pt x="399" y="954"/>
                  </a:lnTo>
                  <a:lnTo>
                    <a:pt x="404" y="957"/>
                  </a:lnTo>
                  <a:lnTo>
                    <a:pt x="409" y="960"/>
                  </a:lnTo>
                  <a:lnTo>
                    <a:pt x="412" y="963"/>
                  </a:lnTo>
                  <a:lnTo>
                    <a:pt x="413" y="966"/>
                  </a:lnTo>
                  <a:lnTo>
                    <a:pt x="413" y="969"/>
                  </a:lnTo>
                  <a:lnTo>
                    <a:pt x="412" y="972"/>
                  </a:lnTo>
                  <a:lnTo>
                    <a:pt x="410" y="975"/>
                  </a:lnTo>
                  <a:lnTo>
                    <a:pt x="406" y="980"/>
                  </a:lnTo>
                  <a:lnTo>
                    <a:pt x="401" y="985"/>
                  </a:lnTo>
                  <a:lnTo>
                    <a:pt x="397" y="988"/>
                  </a:lnTo>
                  <a:lnTo>
                    <a:pt x="393" y="992"/>
                  </a:lnTo>
                  <a:lnTo>
                    <a:pt x="389" y="994"/>
                  </a:lnTo>
                  <a:lnTo>
                    <a:pt x="386" y="995"/>
                  </a:lnTo>
                  <a:lnTo>
                    <a:pt x="368" y="993"/>
                  </a:lnTo>
                  <a:lnTo>
                    <a:pt x="368" y="997"/>
                  </a:lnTo>
                  <a:lnTo>
                    <a:pt x="369" y="999"/>
                  </a:lnTo>
                  <a:lnTo>
                    <a:pt x="370" y="1001"/>
                  </a:lnTo>
                  <a:lnTo>
                    <a:pt x="372" y="1002"/>
                  </a:lnTo>
                  <a:lnTo>
                    <a:pt x="376" y="1005"/>
                  </a:lnTo>
                  <a:lnTo>
                    <a:pt x="384" y="1007"/>
                  </a:lnTo>
                  <a:lnTo>
                    <a:pt x="384" y="1013"/>
                  </a:lnTo>
                  <a:lnTo>
                    <a:pt x="384" y="1017"/>
                  </a:lnTo>
                  <a:lnTo>
                    <a:pt x="386" y="1021"/>
                  </a:lnTo>
                  <a:lnTo>
                    <a:pt x="387" y="1025"/>
                  </a:lnTo>
                  <a:lnTo>
                    <a:pt x="389" y="1028"/>
                  </a:lnTo>
                  <a:lnTo>
                    <a:pt x="392" y="1030"/>
                  </a:lnTo>
                  <a:lnTo>
                    <a:pt x="396" y="1033"/>
                  </a:lnTo>
                  <a:lnTo>
                    <a:pt x="400" y="1035"/>
                  </a:lnTo>
                  <a:lnTo>
                    <a:pt x="401" y="1038"/>
                  </a:lnTo>
                  <a:lnTo>
                    <a:pt x="402" y="1041"/>
                  </a:lnTo>
                  <a:lnTo>
                    <a:pt x="404" y="1043"/>
                  </a:lnTo>
                  <a:lnTo>
                    <a:pt x="407" y="1044"/>
                  </a:lnTo>
                  <a:lnTo>
                    <a:pt x="410" y="1044"/>
                  </a:lnTo>
                  <a:lnTo>
                    <a:pt x="412" y="1043"/>
                  </a:lnTo>
                  <a:lnTo>
                    <a:pt x="413" y="1040"/>
                  </a:lnTo>
                  <a:lnTo>
                    <a:pt x="414" y="1036"/>
                  </a:lnTo>
                  <a:lnTo>
                    <a:pt x="414" y="1027"/>
                  </a:lnTo>
                  <a:lnTo>
                    <a:pt x="416" y="1022"/>
                  </a:lnTo>
                  <a:lnTo>
                    <a:pt x="417" y="1021"/>
                  </a:lnTo>
                  <a:lnTo>
                    <a:pt x="420" y="1020"/>
                  </a:lnTo>
                  <a:lnTo>
                    <a:pt x="424" y="1021"/>
                  </a:lnTo>
                  <a:lnTo>
                    <a:pt x="429" y="1024"/>
                  </a:lnTo>
                  <a:lnTo>
                    <a:pt x="449" y="1012"/>
                  </a:lnTo>
                  <a:lnTo>
                    <a:pt x="478" y="1009"/>
                  </a:lnTo>
                  <a:lnTo>
                    <a:pt x="487" y="1016"/>
                  </a:lnTo>
                  <a:lnTo>
                    <a:pt x="492" y="1020"/>
                  </a:lnTo>
                  <a:lnTo>
                    <a:pt x="494" y="1023"/>
                  </a:lnTo>
                  <a:lnTo>
                    <a:pt x="498" y="1025"/>
                  </a:lnTo>
                  <a:lnTo>
                    <a:pt x="504" y="1028"/>
                  </a:lnTo>
                  <a:lnTo>
                    <a:pt x="512" y="1033"/>
                  </a:lnTo>
                  <a:lnTo>
                    <a:pt x="512" y="1039"/>
                  </a:lnTo>
                  <a:lnTo>
                    <a:pt x="507" y="1043"/>
                  </a:lnTo>
                  <a:lnTo>
                    <a:pt x="509" y="1056"/>
                  </a:lnTo>
                  <a:lnTo>
                    <a:pt x="514" y="1063"/>
                  </a:lnTo>
                  <a:lnTo>
                    <a:pt x="523" y="1063"/>
                  </a:lnTo>
                  <a:lnTo>
                    <a:pt x="530" y="1060"/>
                  </a:lnTo>
                  <a:lnTo>
                    <a:pt x="544" y="1056"/>
                  </a:lnTo>
                  <a:lnTo>
                    <a:pt x="561" y="1060"/>
                  </a:lnTo>
                  <a:lnTo>
                    <a:pt x="566" y="1069"/>
                  </a:lnTo>
                  <a:lnTo>
                    <a:pt x="571" y="1075"/>
                  </a:lnTo>
                  <a:lnTo>
                    <a:pt x="571" y="1085"/>
                  </a:lnTo>
                  <a:lnTo>
                    <a:pt x="577" y="1088"/>
                  </a:lnTo>
                  <a:lnTo>
                    <a:pt x="580" y="1089"/>
                  </a:lnTo>
                  <a:lnTo>
                    <a:pt x="588" y="1085"/>
                  </a:lnTo>
                  <a:lnTo>
                    <a:pt x="593" y="1081"/>
                  </a:lnTo>
                  <a:lnTo>
                    <a:pt x="615" y="1081"/>
                  </a:lnTo>
                  <a:lnTo>
                    <a:pt x="615" y="1085"/>
                  </a:lnTo>
                  <a:lnTo>
                    <a:pt x="624" y="1085"/>
                  </a:lnTo>
                  <a:lnTo>
                    <a:pt x="624" y="1080"/>
                  </a:lnTo>
                  <a:lnTo>
                    <a:pt x="627" y="1081"/>
                  </a:lnTo>
                  <a:lnTo>
                    <a:pt x="649" y="1065"/>
                  </a:lnTo>
                  <a:lnTo>
                    <a:pt x="647" y="1063"/>
                  </a:lnTo>
                  <a:lnTo>
                    <a:pt x="656" y="1063"/>
                  </a:lnTo>
                  <a:lnTo>
                    <a:pt x="662" y="1065"/>
                  </a:lnTo>
                  <a:lnTo>
                    <a:pt x="669" y="1070"/>
                  </a:lnTo>
                  <a:lnTo>
                    <a:pt x="669" y="1078"/>
                  </a:lnTo>
                  <a:lnTo>
                    <a:pt x="681" y="1078"/>
                  </a:lnTo>
                  <a:lnTo>
                    <a:pt x="684" y="1078"/>
                  </a:lnTo>
                  <a:lnTo>
                    <a:pt x="686" y="1078"/>
                  </a:lnTo>
                  <a:lnTo>
                    <a:pt x="688" y="1079"/>
                  </a:lnTo>
                  <a:lnTo>
                    <a:pt x="690" y="1081"/>
                  </a:lnTo>
                  <a:lnTo>
                    <a:pt x="690" y="1071"/>
                  </a:lnTo>
                  <a:lnTo>
                    <a:pt x="719" y="1071"/>
                  </a:lnTo>
                  <a:lnTo>
                    <a:pt x="725" y="1073"/>
                  </a:lnTo>
                  <a:lnTo>
                    <a:pt x="729" y="1075"/>
                  </a:lnTo>
                  <a:lnTo>
                    <a:pt x="729" y="1072"/>
                  </a:lnTo>
                  <a:lnTo>
                    <a:pt x="730" y="1069"/>
                  </a:lnTo>
                  <a:lnTo>
                    <a:pt x="732" y="1067"/>
                  </a:lnTo>
                  <a:lnTo>
                    <a:pt x="734" y="1067"/>
                  </a:lnTo>
                  <a:lnTo>
                    <a:pt x="745" y="1067"/>
                  </a:lnTo>
                  <a:lnTo>
                    <a:pt x="753" y="1069"/>
                  </a:lnTo>
                  <a:lnTo>
                    <a:pt x="760" y="1072"/>
                  </a:lnTo>
                  <a:lnTo>
                    <a:pt x="768" y="1075"/>
                  </a:lnTo>
                  <a:lnTo>
                    <a:pt x="774" y="1072"/>
                  </a:lnTo>
                  <a:lnTo>
                    <a:pt x="781" y="1070"/>
                  </a:lnTo>
                  <a:lnTo>
                    <a:pt x="791" y="1070"/>
                  </a:lnTo>
                  <a:lnTo>
                    <a:pt x="786" y="1080"/>
                  </a:lnTo>
                  <a:lnTo>
                    <a:pt x="797" y="1080"/>
                  </a:lnTo>
                  <a:lnTo>
                    <a:pt x="797" y="1094"/>
                  </a:lnTo>
                  <a:lnTo>
                    <a:pt x="796" y="1099"/>
                  </a:lnTo>
                  <a:lnTo>
                    <a:pt x="794" y="1102"/>
                  </a:lnTo>
                  <a:lnTo>
                    <a:pt x="792" y="1105"/>
                  </a:lnTo>
                  <a:lnTo>
                    <a:pt x="788" y="1108"/>
                  </a:lnTo>
                  <a:lnTo>
                    <a:pt x="800" y="1108"/>
                  </a:lnTo>
                  <a:lnTo>
                    <a:pt x="800" y="1119"/>
                  </a:lnTo>
                  <a:lnTo>
                    <a:pt x="791" y="1127"/>
                  </a:lnTo>
                  <a:lnTo>
                    <a:pt x="808" y="1132"/>
                  </a:lnTo>
                  <a:lnTo>
                    <a:pt x="810" y="1143"/>
                  </a:lnTo>
                  <a:lnTo>
                    <a:pt x="822" y="1145"/>
                  </a:lnTo>
                  <a:lnTo>
                    <a:pt x="815" y="1156"/>
                  </a:lnTo>
                  <a:lnTo>
                    <a:pt x="817" y="1159"/>
                  </a:lnTo>
                  <a:lnTo>
                    <a:pt x="817" y="1164"/>
                  </a:lnTo>
                  <a:lnTo>
                    <a:pt x="817" y="1172"/>
                  </a:lnTo>
                  <a:lnTo>
                    <a:pt x="816" y="1177"/>
                  </a:lnTo>
                  <a:lnTo>
                    <a:pt x="813" y="1180"/>
                  </a:lnTo>
                  <a:lnTo>
                    <a:pt x="799" y="1180"/>
                  </a:lnTo>
                  <a:lnTo>
                    <a:pt x="797" y="1182"/>
                  </a:lnTo>
                  <a:lnTo>
                    <a:pt x="796" y="1185"/>
                  </a:lnTo>
                  <a:lnTo>
                    <a:pt x="794" y="1186"/>
                  </a:lnTo>
                  <a:lnTo>
                    <a:pt x="788" y="1187"/>
                  </a:lnTo>
                  <a:lnTo>
                    <a:pt x="781" y="1187"/>
                  </a:lnTo>
                  <a:lnTo>
                    <a:pt x="781" y="1195"/>
                  </a:lnTo>
                  <a:lnTo>
                    <a:pt x="773" y="1205"/>
                  </a:lnTo>
                  <a:lnTo>
                    <a:pt x="766" y="1215"/>
                  </a:lnTo>
                  <a:lnTo>
                    <a:pt x="766" y="1222"/>
                  </a:lnTo>
                  <a:lnTo>
                    <a:pt x="788" y="1222"/>
                  </a:lnTo>
                  <a:lnTo>
                    <a:pt x="791" y="1219"/>
                  </a:lnTo>
                  <a:lnTo>
                    <a:pt x="793" y="1215"/>
                  </a:lnTo>
                  <a:lnTo>
                    <a:pt x="796" y="1212"/>
                  </a:lnTo>
                  <a:lnTo>
                    <a:pt x="799" y="1211"/>
                  </a:lnTo>
                  <a:lnTo>
                    <a:pt x="806" y="1211"/>
                  </a:lnTo>
                  <a:lnTo>
                    <a:pt x="813" y="1214"/>
                  </a:lnTo>
                  <a:lnTo>
                    <a:pt x="815" y="1216"/>
                  </a:lnTo>
                  <a:lnTo>
                    <a:pt x="817" y="1218"/>
                  </a:lnTo>
                  <a:lnTo>
                    <a:pt x="820" y="1221"/>
                  </a:lnTo>
                  <a:lnTo>
                    <a:pt x="820" y="1224"/>
                  </a:lnTo>
                  <a:lnTo>
                    <a:pt x="820" y="1229"/>
                  </a:lnTo>
                  <a:lnTo>
                    <a:pt x="797" y="1246"/>
                  </a:lnTo>
                  <a:lnTo>
                    <a:pt x="795" y="1244"/>
                  </a:lnTo>
                  <a:lnTo>
                    <a:pt x="797" y="1258"/>
                  </a:lnTo>
                  <a:lnTo>
                    <a:pt x="768" y="1270"/>
                  </a:lnTo>
                  <a:lnTo>
                    <a:pt x="770" y="1273"/>
                  </a:lnTo>
                  <a:lnTo>
                    <a:pt x="772" y="1276"/>
                  </a:lnTo>
                  <a:lnTo>
                    <a:pt x="776" y="1278"/>
                  </a:lnTo>
                  <a:lnTo>
                    <a:pt x="780" y="1280"/>
                  </a:lnTo>
                  <a:lnTo>
                    <a:pt x="792" y="1280"/>
                  </a:lnTo>
                  <a:lnTo>
                    <a:pt x="806" y="1280"/>
                  </a:lnTo>
                  <a:lnTo>
                    <a:pt x="813" y="1295"/>
                  </a:lnTo>
                  <a:lnTo>
                    <a:pt x="804" y="1295"/>
                  </a:lnTo>
                  <a:lnTo>
                    <a:pt x="800" y="1295"/>
                  </a:lnTo>
                  <a:lnTo>
                    <a:pt x="799" y="1296"/>
                  </a:lnTo>
                  <a:lnTo>
                    <a:pt x="799" y="1295"/>
                  </a:lnTo>
                  <a:lnTo>
                    <a:pt x="797" y="1294"/>
                  </a:lnTo>
                  <a:lnTo>
                    <a:pt x="799" y="1303"/>
                  </a:lnTo>
                  <a:lnTo>
                    <a:pt x="781" y="1331"/>
                  </a:lnTo>
                  <a:lnTo>
                    <a:pt x="785" y="1331"/>
                  </a:lnTo>
                  <a:lnTo>
                    <a:pt x="788" y="1346"/>
                  </a:lnTo>
                  <a:lnTo>
                    <a:pt x="758" y="1361"/>
                  </a:lnTo>
                  <a:lnTo>
                    <a:pt x="758" y="1359"/>
                  </a:lnTo>
                  <a:lnTo>
                    <a:pt x="752" y="1369"/>
                  </a:lnTo>
                  <a:lnTo>
                    <a:pt x="752" y="1365"/>
                  </a:lnTo>
                  <a:lnTo>
                    <a:pt x="804" y="1378"/>
                  </a:lnTo>
                  <a:lnTo>
                    <a:pt x="806" y="1376"/>
                  </a:lnTo>
                  <a:lnTo>
                    <a:pt x="808" y="1375"/>
                  </a:lnTo>
                  <a:lnTo>
                    <a:pt x="810" y="1374"/>
                  </a:lnTo>
                  <a:lnTo>
                    <a:pt x="813" y="1373"/>
                  </a:lnTo>
                  <a:lnTo>
                    <a:pt x="817" y="1373"/>
                  </a:lnTo>
                  <a:lnTo>
                    <a:pt x="825" y="1377"/>
                  </a:lnTo>
                  <a:lnTo>
                    <a:pt x="833" y="1383"/>
                  </a:lnTo>
                  <a:lnTo>
                    <a:pt x="851" y="1382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76" name="Freeform 524"/>
            <p:cNvSpPr>
              <a:spLocks/>
            </p:cNvSpPr>
            <p:nvPr/>
          </p:nvSpPr>
          <p:spPr bwMode="auto">
            <a:xfrm>
              <a:off x="6769100" y="2508250"/>
              <a:ext cx="503237" cy="928688"/>
            </a:xfrm>
            <a:custGeom>
              <a:avLst/>
              <a:gdLst>
                <a:gd name="T0" fmla="*/ 2147483647 w 317"/>
                <a:gd name="T1" fmla="*/ 2147483647 h 585"/>
                <a:gd name="T2" fmla="*/ 2147483647 w 317"/>
                <a:gd name="T3" fmla="*/ 2147483647 h 585"/>
                <a:gd name="T4" fmla="*/ 2147483647 w 317"/>
                <a:gd name="T5" fmla="*/ 2147483647 h 585"/>
                <a:gd name="T6" fmla="*/ 2147483647 w 317"/>
                <a:gd name="T7" fmla="*/ 2147483647 h 585"/>
                <a:gd name="T8" fmla="*/ 2147483647 w 317"/>
                <a:gd name="T9" fmla="*/ 2147483647 h 585"/>
                <a:gd name="T10" fmla="*/ 2147483647 w 317"/>
                <a:gd name="T11" fmla="*/ 2147483647 h 585"/>
                <a:gd name="T12" fmla="*/ 2147483647 w 317"/>
                <a:gd name="T13" fmla="*/ 2147483647 h 585"/>
                <a:gd name="T14" fmla="*/ 2147483647 w 317"/>
                <a:gd name="T15" fmla="*/ 2147483647 h 585"/>
                <a:gd name="T16" fmla="*/ 2147483647 w 317"/>
                <a:gd name="T17" fmla="*/ 2147483647 h 585"/>
                <a:gd name="T18" fmla="*/ 2147483647 w 317"/>
                <a:gd name="T19" fmla="*/ 2147483647 h 585"/>
                <a:gd name="T20" fmla="*/ 2147483647 w 317"/>
                <a:gd name="T21" fmla="*/ 2147483647 h 585"/>
                <a:gd name="T22" fmla="*/ 2147483647 w 317"/>
                <a:gd name="T23" fmla="*/ 2147483647 h 585"/>
                <a:gd name="T24" fmla="*/ 2147483647 w 317"/>
                <a:gd name="T25" fmla="*/ 2147483647 h 585"/>
                <a:gd name="T26" fmla="*/ 2147483647 w 317"/>
                <a:gd name="T27" fmla="*/ 2147483647 h 585"/>
                <a:gd name="T28" fmla="*/ 2147483647 w 317"/>
                <a:gd name="T29" fmla="*/ 2147483647 h 585"/>
                <a:gd name="T30" fmla="*/ 2147483647 w 317"/>
                <a:gd name="T31" fmla="*/ 2147483647 h 585"/>
                <a:gd name="T32" fmla="*/ 2147483647 w 317"/>
                <a:gd name="T33" fmla="*/ 2147483647 h 585"/>
                <a:gd name="T34" fmla="*/ 2147483647 w 317"/>
                <a:gd name="T35" fmla="*/ 2147483647 h 585"/>
                <a:gd name="T36" fmla="*/ 2147483647 w 317"/>
                <a:gd name="T37" fmla="*/ 2147483647 h 585"/>
                <a:gd name="T38" fmla="*/ 2147483647 w 317"/>
                <a:gd name="T39" fmla="*/ 2147483647 h 585"/>
                <a:gd name="T40" fmla="*/ 2147483647 w 317"/>
                <a:gd name="T41" fmla="*/ 2147483647 h 585"/>
                <a:gd name="T42" fmla="*/ 2147483647 w 317"/>
                <a:gd name="T43" fmla="*/ 2147483647 h 585"/>
                <a:gd name="T44" fmla="*/ 2147483647 w 317"/>
                <a:gd name="T45" fmla="*/ 2147483647 h 585"/>
                <a:gd name="T46" fmla="*/ 2147483647 w 317"/>
                <a:gd name="T47" fmla="*/ 2147483647 h 585"/>
                <a:gd name="T48" fmla="*/ 2147483647 w 317"/>
                <a:gd name="T49" fmla="*/ 2147483647 h 585"/>
                <a:gd name="T50" fmla="*/ 2147483647 w 317"/>
                <a:gd name="T51" fmla="*/ 2147483647 h 585"/>
                <a:gd name="T52" fmla="*/ 2147483647 w 317"/>
                <a:gd name="T53" fmla="*/ 2147483647 h 585"/>
                <a:gd name="T54" fmla="*/ 2147483647 w 317"/>
                <a:gd name="T55" fmla="*/ 2147483647 h 585"/>
                <a:gd name="T56" fmla="*/ 2147483647 w 317"/>
                <a:gd name="T57" fmla="*/ 2147483647 h 585"/>
                <a:gd name="T58" fmla="*/ 2147483647 w 317"/>
                <a:gd name="T59" fmla="*/ 2147483647 h 585"/>
                <a:gd name="T60" fmla="*/ 2147483647 w 317"/>
                <a:gd name="T61" fmla="*/ 2147483647 h 585"/>
                <a:gd name="T62" fmla="*/ 2147483647 w 317"/>
                <a:gd name="T63" fmla="*/ 2147483647 h 585"/>
                <a:gd name="T64" fmla="*/ 2147483647 w 317"/>
                <a:gd name="T65" fmla="*/ 2147483647 h 585"/>
                <a:gd name="T66" fmla="*/ 2147483647 w 317"/>
                <a:gd name="T67" fmla="*/ 2147483647 h 585"/>
                <a:gd name="T68" fmla="*/ 2147483647 w 317"/>
                <a:gd name="T69" fmla="*/ 2147483647 h 585"/>
                <a:gd name="T70" fmla="*/ 2147483647 w 317"/>
                <a:gd name="T71" fmla="*/ 2147483647 h 585"/>
                <a:gd name="T72" fmla="*/ 2147483647 w 317"/>
                <a:gd name="T73" fmla="*/ 2147483647 h 585"/>
                <a:gd name="T74" fmla="*/ 2147483647 w 317"/>
                <a:gd name="T75" fmla="*/ 2147483647 h 585"/>
                <a:gd name="T76" fmla="*/ 2147483647 w 317"/>
                <a:gd name="T77" fmla="*/ 2147483647 h 585"/>
                <a:gd name="T78" fmla="*/ 2147483647 w 317"/>
                <a:gd name="T79" fmla="*/ 2147483647 h 585"/>
                <a:gd name="T80" fmla="*/ 2147483647 w 317"/>
                <a:gd name="T81" fmla="*/ 2147483647 h 585"/>
                <a:gd name="T82" fmla="*/ 2147483647 w 317"/>
                <a:gd name="T83" fmla="*/ 2147483647 h 585"/>
                <a:gd name="T84" fmla="*/ 2147483647 w 317"/>
                <a:gd name="T85" fmla="*/ 2147483647 h 585"/>
                <a:gd name="T86" fmla="*/ 2147483647 w 317"/>
                <a:gd name="T87" fmla="*/ 2147483647 h 585"/>
                <a:gd name="T88" fmla="*/ 2147483647 w 317"/>
                <a:gd name="T89" fmla="*/ 2147483647 h 585"/>
                <a:gd name="T90" fmla="*/ 2147483647 w 317"/>
                <a:gd name="T91" fmla="*/ 2147483647 h 585"/>
                <a:gd name="T92" fmla="*/ 2147483647 w 317"/>
                <a:gd name="T93" fmla="*/ 2147483647 h 585"/>
                <a:gd name="T94" fmla="*/ 2147483647 w 317"/>
                <a:gd name="T95" fmla="*/ 2147483647 h 585"/>
                <a:gd name="T96" fmla="*/ 2147483647 w 317"/>
                <a:gd name="T97" fmla="*/ 2147483647 h 585"/>
                <a:gd name="T98" fmla="*/ 2147483647 w 317"/>
                <a:gd name="T99" fmla="*/ 2147483647 h 585"/>
                <a:gd name="T100" fmla="*/ 2147483647 w 317"/>
                <a:gd name="T101" fmla="*/ 2147483647 h 585"/>
                <a:gd name="T102" fmla="*/ 2147483647 w 317"/>
                <a:gd name="T103" fmla="*/ 2147483647 h 585"/>
                <a:gd name="T104" fmla="*/ 2147483647 w 317"/>
                <a:gd name="T105" fmla="*/ 2147483647 h 585"/>
                <a:gd name="T106" fmla="*/ 2147483647 w 317"/>
                <a:gd name="T107" fmla="*/ 2147483647 h 585"/>
                <a:gd name="T108" fmla="*/ 2147483647 w 317"/>
                <a:gd name="T109" fmla="*/ 2147483647 h 585"/>
                <a:gd name="T110" fmla="*/ 2147483647 w 317"/>
                <a:gd name="T111" fmla="*/ 2147483647 h 585"/>
                <a:gd name="T112" fmla="*/ 2147483647 w 317"/>
                <a:gd name="T113" fmla="*/ 2147483647 h 585"/>
                <a:gd name="T114" fmla="*/ 2147483647 w 317"/>
                <a:gd name="T115" fmla="*/ 2147483647 h 585"/>
                <a:gd name="T116" fmla="*/ 2147483647 w 317"/>
                <a:gd name="T117" fmla="*/ 2147483647 h 585"/>
                <a:gd name="T118" fmla="*/ 2147483647 w 317"/>
                <a:gd name="T119" fmla="*/ 2147483647 h 585"/>
                <a:gd name="T120" fmla="*/ 2147483647 w 317"/>
                <a:gd name="T121" fmla="*/ 2147483647 h 5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7" h="585">
                  <a:moveTo>
                    <a:pt x="298" y="3"/>
                  </a:moveTo>
                  <a:lnTo>
                    <a:pt x="296" y="6"/>
                  </a:lnTo>
                  <a:lnTo>
                    <a:pt x="301" y="6"/>
                  </a:lnTo>
                  <a:lnTo>
                    <a:pt x="301" y="11"/>
                  </a:lnTo>
                  <a:lnTo>
                    <a:pt x="283" y="15"/>
                  </a:lnTo>
                  <a:lnTo>
                    <a:pt x="283" y="18"/>
                  </a:lnTo>
                  <a:lnTo>
                    <a:pt x="287" y="16"/>
                  </a:lnTo>
                  <a:lnTo>
                    <a:pt x="292" y="16"/>
                  </a:lnTo>
                  <a:lnTo>
                    <a:pt x="295" y="16"/>
                  </a:lnTo>
                  <a:lnTo>
                    <a:pt x="298" y="17"/>
                  </a:lnTo>
                  <a:lnTo>
                    <a:pt x="299" y="19"/>
                  </a:lnTo>
                  <a:lnTo>
                    <a:pt x="299" y="21"/>
                  </a:lnTo>
                  <a:lnTo>
                    <a:pt x="299" y="29"/>
                  </a:lnTo>
                  <a:lnTo>
                    <a:pt x="294" y="30"/>
                  </a:lnTo>
                  <a:lnTo>
                    <a:pt x="301" y="30"/>
                  </a:lnTo>
                  <a:lnTo>
                    <a:pt x="303" y="43"/>
                  </a:lnTo>
                  <a:lnTo>
                    <a:pt x="283" y="40"/>
                  </a:lnTo>
                  <a:lnTo>
                    <a:pt x="283" y="45"/>
                  </a:lnTo>
                  <a:lnTo>
                    <a:pt x="288" y="45"/>
                  </a:lnTo>
                  <a:lnTo>
                    <a:pt x="295" y="46"/>
                  </a:lnTo>
                  <a:lnTo>
                    <a:pt x="301" y="48"/>
                  </a:lnTo>
                  <a:lnTo>
                    <a:pt x="303" y="50"/>
                  </a:lnTo>
                  <a:lnTo>
                    <a:pt x="302" y="56"/>
                  </a:lnTo>
                  <a:lnTo>
                    <a:pt x="299" y="61"/>
                  </a:lnTo>
                  <a:lnTo>
                    <a:pt x="279" y="57"/>
                  </a:lnTo>
                  <a:lnTo>
                    <a:pt x="279" y="66"/>
                  </a:lnTo>
                  <a:lnTo>
                    <a:pt x="271" y="66"/>
                  </a:lnTo>
                  <a:lnTo>
                    <a:pt x="265" y="69"/>
                  </a:lnTo>
                  <a:lnTo>
                    <a:pt x="263" y="70"/>
                  </a:lnTo>
                  <a:lnTo>
                    <a:pt x="261" y="72"/>
                  </a:lnTo>
                  <a:lnTo>
                    <a:pt x="260" y="75"/>
                  </a:lnTo>
                  <a:lnTo>
                    <a:pt x="259" y="77"/>
                  </a:lnTo>
                  <a:lnTo>
                    <a:pt x="259" y="86"/>
                  </a:lnTo>
                  <a:lnTo>
                    <a:pt x="249" y="86"/>
                  </a:lnTo>
                  <a:lnTo>
                    <a:pt x="249" y="98"/>
                  </a:lnTo>
                  <a:lnTo>
                    <a:pt x="240" y="98"/>
                  </a:lnTo>
                  <a:lnTo>
                    <a:pt x="240" y="106"/>
                  </a:lnTo>
                  <a:lnTo>
                    <a:pt x="256" y="107"/>
                  </a:lnTo>
                  <a:lnTo>
                    <a:pt x="256" y="104"/>
                  </a:lnTo>
                  <a:lnTo>
                    <a:pt x="263" y="104"/>
                  </a:lnTo>
                  <a:lnTo>
                    <a:pt x="263" y="115"/>
                  </a:lnTo>
                  <a:lnTo>
                    <a:pt x="259" y="116"/>
                  </a:lnTo>
                  <a:lnTo>
                    <a:pt x="256" y="117"/>
                  </a:lnTo>
                  <a:lnTo>
                    <a:pt x="236" y="117"/>
                  </a:lnTo>
                  <a:lnTo>
                    <a:pt x="236" y="124"/>
                  </a:lnTo>
                  <a:lnTo>
                    <a:pt x="237" y="128"/>
                  </a:lnTo>
                  <a:lnTo>
                    <a:pt x="238" y="130"/>
                  </a:lnTo>
                  <a:lnTo>
                    <a:pt x="240" y="130"/>
                  </a:lnTo>
                  <a:lnTo>
                    <a:pt x="242" y="130"/>
                  </a:lnTo>
                  <a:lnTo>
                    <a:pt x="244" y="130"/>
                  </a:lnTo>
                  <a:lnTo>
                    <a:pt x="245" y="131"/>
                  </a:lnTo>
                  <a:lnTo>
                    <a:pt x="245" y="135"/>
                  </a:lnTo>
                  <a:lnTo>
                    <a:pt x="245" y="142"/>
                  </a:lnTo>
                  <a:lnTo>
                    <a:pt x="232" y="139"/>
                  </a:lnTo>
                  <a:lnTo>
                    <a:pt x="227" y="149"/>
                  </a:lnTo>
                  <a:lnTo>
                    <a:pt x="228" y="151"/>
                  </a:lnTo>
                  <a:lnTo>
                    <a:pt x="229" y="155"/>
                  </a:lnTo>
                  <a:lnTo>
                    <a:pt x="229" y="162"/>
                  </a:lnTo>
                  <a:lnTo>
                    <a:pt x="218" y="163"/>
                  </a:lnTo>
                  <a:lnTo>
                    <a:pt x="238" y="166"/>
                  </a:lnTo>
                  <a:lnTo>
                    <a:pt x="229" y="182"/>
                  </a:lnTo>
                  <a:lnTo>
                    <a:pt x="207" y="184"/>
                  </a:lnTo>
                  <a:lnTo>
                    <a:pt x="207" y="190"/>
                  </a:lnTo>
                  <a:lnTo>
                    <a:pt x="203" y="190"/>
                  </a:lnTo>
                  <a:lnTo>
                    <a:pt x="202" y="224"/>
                  </a:lnTo>
                  <a:lnTo>
                    <a:pt x="178" y="219"/>
                  </a:lnTo>
                  <a:lnTo>
                    <a:pt x="159" y="245"/>
                  </a:lnTo>
                  <a:lnTo>
                    <a:pt x="160" y="251"/>
                  </a:lnTo>
                  <a:lnTo>
                    <a:pt x="158" y="253"/>
                  </a:lnTo>
                  <a:lnTo>
                    <a:pt x="157" y="255"/>
                  </a:lnTo>
                  <a:lnTo>
                    <a:pt x="157" y="256"/>
                  </a:lnTo>
                  <a:lnTo>
                    <a:pt x="157" y="259"/>
                  </a:lnTo>
                  <a:lnTo>
                    <a:pt x="157" y="265"/>
                  </a:lnTo>
                  <a:lnTo>
                    <a:pt x="151" y="265"/>
                  </a:lnTo>
                  <a:lnTo>
                    <a:pt x="151" y="269"/>
                  </a:lnTo>
                  <a:lnTo>
                    <a:pt x="156" y="268"/>
                  </a:lnTo>
                  <a:lnTo>
                    <a:pt x="160" y="267"/>
                  </a:lnTo>
                  <a:lnTo>
                    <a:pt x="164" y="265"/>
                  </a:lnTo>
                  <a:lnTo>
                    <a:pt x="167" y="263"/>
                  </a:lnTo>
                  <a:lnTo>
                    <a:pt x="172" y="259"/>
                  </a:lnTo>
                  <a:lnTo>
                    <a:pt x="176" y="253"/>
                  </a:lnTo>
                  <a:lnTo>
                    <a:pt x="179" y="247"/>
                  </a:lnTo>
                  <a:lnTo>
                    <a:pt x="182" y="243"/>
                  </a:lnTo>
                  <a:lnTo>
                    <a:pt x="184" y="241"/>
                  </a:lnTo>
                  <a:lnTo>
                    <a:pt x="186" y="239"/>
                  </a:lnTo>
                  <a:lnTo>
                    <a:pt x="188" y="239"/>
                  </a:lnTo>
                  <a:lnTo>
                    <a:pt x="191" y="238"/>
                  </a:lnTo>
                  <a:lnTo>
                    <a:pt x="198" y="238"/>
                  </a:lnTo>
                  <a:lnTo>
                    <a:pt x="197" y="246"/>
                  </a:lnTo>
                  <a:lnTo>
                    <a:pt x="196" y="253"/>
                  </a:lnTo>
                  <a:lnTo>
                    <a:pt x="192" y="258"/>
                  </a:lnTo>
                  <a:lnTo>
                    <a:pt x="189" y="262"/>
                  </a:lnTo>
                  <a:lnTo>
                    <a:pt x="183" y="271"/>
                  </a:lnTo>
                  <a:lnTo>
                    <a:pt x="176" y="283"/>
                  </a:lnTo>
                  <a:lnTo>
                    <a:pt x="166" y="283"/>
                  </a:lnTo>
                  <a:lnTo>
                    <a:pt x="160" y="289"/>
                  </a:lnTo>
                  <a:lnTo>
                    <a:pt x="149" y="289"/>
                  </a:lnTo>
                  <a:lnTo>
                    <a:pt x="147" y="278"/>
                  </a:lnTo>
                  <a:lnTo>
                    <a:pt x="142" y="283"/>
                  </a:lnTo>
                  <a:lnTo>
                    <a:pt x="133" y="290"/>
                  </a:lnTo>
                  <a:lnTo>
                    <a:pt x="131" y="291"/>
                  </a:lnTo>
                  <a:lnTo>
                    <a:pt x="129" y="292"/>
                  </a:lnTo>
                  <a:lnTo>
                    <a:pt x="127" y="292"/>
                  </a:lnTo>
                  <a:lnTo>
                    <a:pt x="125" y="291"/>
                  </a:lnTo>
                  <a:lnTo>
                    <a:pt x="124" y="290"/>
                  </a:lnTo>
                  <a:lnTo>
                    <a:pt x="122" y="288"/>
                  </a:lnTo>
                  <a:lnTo>
                    <a:pt x="121" y="285"/>
                  </a:lnTo>
                  <a:lnTo>
                    <a:pt x="120" y="281"/>
                  </a:lnTo>
                  <a:lnTo>
                    <a:pt x="120" y="294"/>
                  </a:lnTo>
                  <a:lnTo>
                    <a:pt x="120" y="296"/>
                  </a:lnTo>
                  <a:lnTo>
                    <a:pt x="118" y="298"/>
                  </a:lnTo>
                  <a:lnTo>
                    <a:pt x="116" y="299"/>
                  </a:lnTo>
                  <a:lnTo>
                    <a:pt x="112" y="299"/>
                  </a:lnTo>
                  <a:lnTo>
                    <a:pt x="115" y="312"/>
                  </a:lnTo>
                  <a:lnTo>
                    <a:pt x="106" y="310"/>
                  </a:lnTo>
                  <a:lnTo>
                    <a:pt x="110" y="323"/>
                  </a:lnTo>
                  <a:lnTo>
                    <a:pt x="103" y="323"/>
                  </a:lnTo>
                  <a:lnTo>
                    <a:pt x="103" y="318"/>
                  </a:lnTo>
                  <a:lnTo>
                    <a:pt x="99" y="320"/>
                  </a:lnTo>
                  <a:lnTo>
                    <a:pt x="78" y="330"/>
                  </a:lnTo>
                  <a:lnTo>
                    <a:pt x="78" y="332"/>
                  </a:lnTo>
                  <a:lnTo>
                    <a:pt x="50" y="328"/>
                  </a:lnTo>
                  <a:lnTo>
                    <a:pt x="64" y="340"/>
                  </a:lnTo>
                  <a:lnTo>
                    <a:pt x="71" y="340"/>
                  </a:lnTo>
                  <a:lnTo>
                    <a:pt x="75" y="340"/>
                  </a:lnTo>
                  <a:lnTo>
                    <a:pt x="76" y="340"/>
                  </a:lnTo>
                  <a:lnTo>
                    <a:pt x="77" y="342"/>
                  </a:lnTo>
                  <a:lnTo>
                    <a:pt x="77" y="344"/>
                  </a:lnTo>
                  <a:lnTo>
                    <a:pt x="78" y="347"/>
                  </a:lnTo>
                  <a:lnTo>
                    <a:pt x="66" y="350"/>
                  </a:lnTo>
                  <a:lnTo>
                    <a:pt x="66" y="361"/>
                  </a:lnTo>
                  <a:lnTo>
                    <a:pt x="61" y="360"/>
                  </a:lnTo>
                  <a:lnTo>
                    <a:pt x="59" y="357"/>
                  </a:lnTo>
                  <a:lnTo>
                    <a:pt x="57" y="355"/>
                  </a:lnTo>
                  <a:lnTo>
                    <a:pt x="57" y="353"/>
                  </a:lnTo>
                  <a:lnTo>
                    <a:pt x="57" y="350"/>
                  </a:lnTo>
                  <a:lnTo>
                    <a:pt x="56" y="348"/>
                  </a:lnTo>
                  <a:lnTo>
                    <a:pt x="54" y="346"/>
                  </a:lnTo>
                  <a:lnTo>
                    <a:pt x="49" y="345"/>
                  </a:lnTo>
                  <a:lnTo>
                    <a:pt x="50" y="348"/>
                  </a:lnTo>
                  <a:lnTo>
                    <a:pt x="50" y="352"/>
                  </a:lnTo>
                  <a:lnTo>
                    <a:pt x="50" y="359"/>
                  </a:lnTo>
                  <a:lnTo>
                    <a:pt x="49" y="361"/>
                  </a:lnTo>
                  <a:lnTo>
                    <a:pt x="37" y="348"/>
                  </a:lnTo>
                  <a:lnTo>
                    <a:pt x="34" y="361"/>
                  </a:lnTo>
                  <a:lnTo>
                    <a:pt x="23" y="361"/>
                  </a:lnTo>
                  <a:lnTo>
                    <a:pt x="23" y="355"/>
                  </a:lnTo>
                  <a:lnTo>
                    <a:pt x="18" y="355"/>
                  </a:lnTo>
                  <a:lnTo>
                    <a:pt x="18" y="361"/>
                  </a:lnTo>
                  <a:lnTo>
                    <a:pt x="12" y="361"/>
                  </a:lnTo>
                  <a:lnTo>
                    <a:pt x="12" y="363"/>
                  </a:lnTo>
                  <a:lnTo>
                    <a:pt x="47" y="366"/>
                  </a:lnTo>
                  <a:lnTo>
                    <a:pt x="54" y="377"/>
                  </a:lnTo>
                  <a:lnTo>
                    <a:pt x="27" y="372"/>
                  </a:lnTo>
                  <a:lnTo>
                    <a:pt x="14" y="369"/>
                  </a:lnTo>
                  <a:lnTo>
                    <a:pt x="5" y="376"/>
                  </a:lnTo>
                  <a:lnTo>
                    <a:pt x="11" y="385"/>
                  </a:lnTo>
                  <a:lnTo>
                    <a:pt x="16" y="393"/>
                  </a:lnTo>
                  <a:lnTo>
                    <a:pt x="15" y="397"/>
                  </a:lnTo>
                  <a:lnTo>
                    <a:pt x="12" y="401"/>
                  </a:lnTo>
                  <a:lnTo>
                    <a:pt x="7" y="401"/>
                  </a:lnTo>
                  <a:lnTo>
                    <a:pt x="7" y="408"/>
                  </a:lnTo>
                  <a:lnTo>
                    <a:pt x="41" y="408"/>
                  </a:lnTo>
                  <a:lnTo>
                    <a:pt x="41" y="404"/>
                  </a:lnTo>
                  <a:lnTo>
                    <a:pt x="42" y="402"/>
                  </a:lnTo>
                  <a:lnTo>
                    <a:pt x="43" y="400"/>
                  </a:lnTo>
                  <a:lnTo>
                    <a:pt x="45" y="400"/>
                  </a:lnTo>
                  <a:lnTo>
                    <a:pt x="49" y="400"/>
                  </a:lnTo>
                  <a:lnTo>
                    <a:pt x="51" y="401"/>
                  </a:lnTo>
                  <a:lnTo>
                    <a:pt x="52" y="404"/>
                  </a:lnTo>
                  <a:lnTo>
                    <a:pt x="52" y="408"/>
                  </a:lnTo>
                  <a:lnTo>
                    <a:pt x="66" y="404"/>
                  </a:lnTo>
                  <a:lnTo>
                    <a:pt x="66" y="400"/>
                  </a:lnTo>
                  <a:lnTo>
                    <a:pt x="76" y="400"/>
                  </a:lnTo>
                  <a:lnTo>
                    <a:pt x="78" y="400"/>
                  </a:lnTo>
                  <a:lnTo>
                    <a:pt x="64" y="428"/>
                  </a:lnTo>
                  <a:lnTo>
                    <a:pt x="59" y="427"/>
                  </a:lnTo>
                  <a:lnTo>
                    <a:pt x="55" y="426"/>
                  </a:lnTo>
                  <a:lnTo>
                    <a:pt x="55" y="424"/>
                  </a:lnTo>
                  <a:lnTo>
                    <a:pt x="55" y="421"/>
                  </a:lnTo>
                  <a:lnTo>
                    <a:pt x="55" y="419"/>
                  </a:lnTo>
                  <a:lnTo>
                    <a:pt x="54" y="418"/>
                  </a:lnTo>
                  <a:lnTo>
                    <a:pt x="51" y="417"/>
                  </a:lnTo>
                  <a:lnTo>
                    <a:pt x="45" y="417"/>
                  </a:lnTo>
                  <a:lnTo>
                    <a:pt x="38" y="417"/>
                  </a:lnTo>
                  <a:lnTo>
                    <a:pt x="29" y="416"/>
                  </a:lnTo>
                  <a:lnTo>
                    <a:pt x="21" y="415"/>
                  </a:lnTo>
                  <a:lnTo>
                    <a:pt x="12" y="413"/>
                  </a:lnTo>
                  <a:lnTo>
                    <a:pt x="12" y="419"/>
                  </a:lnTo>
                  <a:lnTo>
                    <a:pt x="5" y="419"/>
                  </a:lnTo>
                  <a:lnTo>
                    <a:pt x="5" y="423"/>
                  </a:lnTo>
                  <a:lnTo>
                    <a:pt x="9" y="423"/>
                  </a:lnTo>
                  <a:lnTo>
                    <a:pt x="9" y="430"/>
                  </a:lnTo>
                  <a:lnTo>
                    <a:pt x="5" y="430"/>
                  </a:lnTo>
                  <a:lnTo>
                    <a:pt x="5" y="433"/>
                  </a:lnTo>
                  <a:lnTo>
                    <a:pt x="12" y="433"/>
                  </a:lnTo>
                  <a:lnTo>
                    <a:pt x="16" y="434"/>
                  </a:lnTo>
                  <a:lnTo>
                    <a:pt x="18" y="435"/>
                  </a:lnTo>
                  <a:lnTo>
                    <a:pt x="19" y="437"/>
                  </a:lnTo>
                  <a:lnTo>
                    <a:pt x="20" y="440"/>
                  </a:lnTo>
                  <a:lnTo>
                    <a:pt x="20" y="451"/>
                  </a:lnTo>
                  <a:lnTo>
                    <a:pt x="12" y="451"/>
                  </a:lnTo>
                  <a:lnTo>
                    <a:pt x="9" y="451"/>
                  </a:lnTo>
                  <a:lnTo>
                    <a:pt x="6" y="453"/>
                  </a:lnTo>
                  <a:lnTo>
                    <a:pt x="4" y="456"/>
                  </a:lnTo>
                  <a:lnTo>
                    <a:pt x="0" y="459"/>
                  </a:lnTo>
                  <a:lnTo>
                    <a:pt x="12" y="459"/>
                  </a:lnTo>
                  <a:lnTo>
                    <a:pt x="12" y="462"/>
                  </a:lnTo>
                  <a:lnTo>
                    <a:pt x="18" y="462"/>
                  </a:lnTo>
                  <a:lnTo>
                    <a:pt x="19" y="458"/>
                  </a:lnTo>
                  <a:lnTo>
                    <a:pt x="22" y="455"/>
                  </a:lnTo>
                  <a:lnTo>
                    <a:pt x="27" y="452"/>
                  </a:lnTo>
                  <a:lnTo>
                    <a:pt x="33" y="450"/>
                  </a:lnTo>
                  <a:lnTo>
                    <a:pt x="39" y="448"/>
                  </a:lnTo>
                  <a:lnTo>
                    <a:pt x="45" y="447"/>
                  </a:lnTo>
                  <a:lnTo>
                    <a:pt x="52" y="446"/>
                  </a:lnTo>
                  <a:lnTo>
                    <a:pt x="59" y="446"/>
                  </a:lnTo>
                  <a:lnTo>
                    <a:pt x="47" y="464"/>
                  </a:lnTo>
                  <a:lnTo>
                    <a:pt x="39" y="459"/>
                  </a:lnTo>
                  <a:lnTo>
                    <a:pt x="32" y="471"/>
                  </a:lnTo>
                  <a:lnTo>
                    <a:pt x="22" y="484"/>
                  </a:lnTo>
                  <a:lnTo>
                    <a:pt x="34" y="484"/>
                  </a:lnTo>
                  <a:lnTo>
                    <a:pt x="34" y="491"/>
                  </a:lnTo>
                  <a:lnTo>
                    <a:pt x="20" y="494"/>
                  </a:lnTo>
                  <a:lnTo>
                    <a:pt x="20" y="500"/>
                  </a:lnTo>
                  <a:lnTo>
                    <a:pt x="10" y="500"/>
                  </a:lnTo>
                  <a:lnTo>
                    <a:pt x="12" y="504"/>
                  </a:lnTo>
                  <a:lnTo>
                    <a:pt x="14" y="506"/>
                  </a:lnTo>
                  <a:lnTo>
                    <a:pt x="17" y="506"/>
                  </a:lnTo>
                  <a:lnTo>
                    <a:pt x="19" y="505"/>
                  </a:lnTo>
                  <a:lnTo>
                    <a:pt x="25" y="501"/>
                  </a:lnTo>
                  <a:lnTo>
                    <a:pt x="32" y="498"/>
                  </a:lnTo>
                  <a:lnTo>
                    <a:pt x="36" y="499"/>
                  </a:lnTo>
                  <a:lnTo>
                    <a:pt x="38" y="501"/>
                  </a:lnTo>
                  <a:lnTo>
                    <a:pt x="39" y="504"/>
                  </a:lnTo>
                  <a:lnTo>
                    <a:pt x="39" y="508"/>
                  </a:lnTo>
                  <a:lnTo>
                    <a:pt x="29" y="510"/>
                  </a:lnTo>
                  <a:lnTo>
                    <a:pt x="32" y="515"/>
                  </a:lnTo>
                  <a:lnTo>
                    <a:pt x="32" y="521"/>
                  </a:lnTo>
                  <a:lnTo>
                    <a:pt x="32" y="523"/>
                  </a:lnTo>
                  <a:lnTo>
                    <a:pt x="29" y="529"/>
                  </a:lnTo>
                  <a:lnTo>
                    <a:pt x="27" y="534"/>
                  </a:lnTo>
                  <a:lnTo>
                    <a:pt x="25" y="545"/>
                  </a:lnTo>
                  <a:lnTo>
                    <a:pt x="9" y="537"/>
                  </a:lnTo>
                  <a:lnTo>
                    <a:pt x="7" y="540"/>
                  </a:lnTo>
                  <a:lnTo>
                    <a:pt x="7" y="543"/>
                  </a:lnTo>
                  <a:lnTo>
                    <a:pt x="7" y="547"/>
                  </a:lnTo>
                  <a:lnTo>
                    <a:pt x="8" y="550"/>
                  </a:lnTo>
                  <a:lnTo>
                    <a:pt x="9" y="553"/>
                  </a:lnTo>
                  <a:lnTo>
                    <a:pt x="10" y="555"/>
                  </a:lnTo>
                  <a:lnTo>
                    <a:pt x="13" y="557"/>
                  </a:lnTo>
                  <a:lnTo>
                    <a:pt x="17" y="559"/>
                  </a:lnTo>
                  <a:lnTo>
                    <a:pt x="21" y="561"/>
                  </a:lnTo>
                  <a:lnTo>
                    <a:pt x="25" y="563"/>
                  </a:lnTo>
                  <a:lnTo>
                    <a:pt x="28" y="567"/>
                  </a:lnTo>
                  <a:lnTo>
                    <a:pt x="29" y="572"/>
                  </a:lnTo>
                  <a:lnTo>
                    <a:pt x="39" y="573"/>
                  </a:lnTo>
                  <a:lnTo>
                    <a:pt x="44" y="574"/>
                  </a:lnTo>
                  <a:lnTo>
                    <a:pt x="46" y="576"/>
                  </a:lnTo>
                  <a:lnTo>
                    <a:pt x="48" y="578"/>
                  </a:lnTo>
                  <a:lnTo>
                    <a:pt x="48" y="581"/>
                  </a:lnTo>
                  <a:lnTo>
                    <a:pt x="49" y="583"/>
                  </a:lnTo>
                  <a:lnTo>
                    <a:pt x="51" y="584"/>
                  </a:lnTo>
                  <a:lnTo>
                    <a:pt x="54" y="585"/>
                  </a:lnTo>
                  <a:lnTo>
                    <a:pt x="61" y="585"/>
                  </a:lnTo>
                  <a:lnTo>
                    <a:pt x="69" y="584"/>
                  </a:lnTo>
                  <a:lnTo>
                    <a:pt x="76" y="583"/>
                  </a:lnTo>
                  <a:lnTo>
                    <a:pt x="82" y="582"/>
                  </a:lnTo>
                  <a:lnTo>
                    <a:pt x="89" y="579"/>
                  </a:lnTo>
                  <a:lnTo>
                    <a:pt x="95" y="576"/>
                  </a:lnTo>
                  <a:lnTo>
                    <a:pt x="99" y="573"/>
                  </a:lnTo>
                  <a:lnTo>
                    <a:pt x="104" y="570"/>
                  </a:lnTo>
                  <a:lnTo>
                    <a:pt x="108" y="566"/>
                  </a:lnTo>
                  <a:lnTo>
                    <a:pt x="116" y="559"/>
                  </a:lnTo>
                  <a:lnTo>
                    <a:pt x="126" y="548"/>
                  </a:lnTo>
                  <a:lnTo>
                    <a:pt x="135" y="537"/>
                  </a:lnTo>
                  <a:lnTo>
                    <a:pt x="139" y="530"/>
                  </a:lnTo>
                  <a:lnTo>
                    <a:pt x="151" y="532"/>
                  </a:lnTo>
                  <a:lnTo>
                    <a:pt x="169" y="521"/>
                  </a:lnTo>
                  <a:lnTo>
                    <a:pt x="162" y="514"/>
                  </a:lnTo>
                  <a:lnTo>
                    <a:pt x="159" y="508"/>
                  </a:lnTo>
                  <a:lnTo>
                    <a:pt x="159" y="503"/>
                  </a:lnTo>
                  <a:lnTo>
                    <a:pt x="169" y="503"/>
                  </a:lnTo>
                  <a:lnTo>
                    <a:pt x="171" y="488"/>
                  </a:lnTo>
                  <a:lnTo>
                    <a:pt x="176" y="488"/>
                  </a:lnTo>
                  <a:lnTo>
                    <a:pt x="178" y="500"/>
                  </a:lnTo>
                  <a:lnTo>
                    <a:pt x="180" y="510"/>
                  </a:lnTo>
                  <a:lnTo>
                    <a:pt x="182" y="514"/>
                  </a:lnTo>
                  <a:lnTo>
                    <a:pt x="185" y="517"/>
                  </a:lnTo>
                  <a:lnTo>
                    <a:pt x="189" y="520"/>
                  </a:lnTo>
                  <a:lnTo>
                    <a:pt x="196" y="521"/>
                  </a:lnTo>
                  <a:lnTo>
                    <a:pt x="209" y="534"/>
                  </a:lnTo>
                  <a:lnTo>
                    <a:pt x="205" y="503"/>
                  </a:lnTo>
                  <a:lnTo>
                    <a:pt x="205" y="500"/>
                  </a:lnTo>
                  <a:lnTo>
                    <a:pt x="206" y="496"/>
                  </a:lnTo>
                  <a:lnTo>
                    <a:pt x="207" y="495"/>
                  </a:lnTo>
                  <a:lnTo>
                    <a:pt x="209" y="494"/>
                  </a:lnTo>
                  <a:lnTo>
                    <a:pt x="213" y="494"/>
                  </a:lnTo>
                  <a:lnTo>
                    <a:pt x="213" y="481"/>
                  </a:lnTo>
                  <a:lnTo>
                    <a:pt x="216" y="480"/>
                  </a:lnTo>
                  <a:lnTo>
                    <a:pt x="219" y="479"/>
                  </a:lnTo>
                  <a:lnTo>
                    <a:pt x="224" y="477"/>
                  </a:lnTo>
                  <a:lnTo>
                    <a:pt x="228" y="474"/>
                  </a:lnTo>
                  <a:lnTo>
                    <a:pt x="231" y="471"/>
                  </a:lnTo>
                  <a:lnTo>
                    <a:pt x="234" y="466"/>
                  </a:lnTo>
                  <a:lnTo>
                    <a:pt x="235" y="462"/>
                  </a:lnTo>
                  <a:lnTo>
                    <a:pt x="236" y="459"/>
                  </a:lnTo>
                  <a:lnTo>
                    <a:pt x="236" y="449"/>
                  </a:lnTo>
                  <a:lnTo>
                    <a:pt x="232" y="448"/>
                  </a:lnTo>
                  <a:lnTo>
                    <a:pt x="229" y="446"/>
                  </a:lnTo>
                  <a:lnTo>
                    <a:pt x="227" y="443"/>
                  </a:lnTo>
                  <a:lnTo>
                    <a:pt x="225" y="439"/>
                  </a:lnTo>
                  <a:lnTo>
                    <a:pt x="222" y="430"/>
                  </a:lnTo>
                  <a:lnTo>
                    <a:pt x="222" y="422"/>
                  </a:lnTo>
                  <a:lnTo>
                    <a:pt x="222" y="413"/>
                  </a:lnTo>
                  <a:lnTo>
                    <a:pt x="232" y="413"/>
                  </a:lnTo>
                  <a:lnTo>
                    <a:pt x="240" y="403"/>
                  </a:lnTo>
                  <a:lnTo>
                    <a:pt x="229" y="388"/>
                  </a:lnTo>
                  <a:lnTo>
                    <a:pt x="224" y="387"/>
                  </a:lnTo>
                  <a:lnTo>
                    <a:pt x="219" y="384"/>
                  </a:lnTo>
                  <a:lnTo>
                    <a:pt x="217" y="381"/>
                  </a:lnTo>
                  <a:lnTo>
                    <a:pt x="216" y="376"/>
                  </a:lnTo>
                  <a:lnTo>
                    <a:pt x="217" y="363"/>
                  </a:lnTo>
                  <a:lnTo>
                    <a:pt x="218" y="352"/>
                  </a:lnTo>
                  <a:lnTo>
                    <a:pt x="218" y="347"/>
                  </a:lnTo>
                  <a:lnTo>
                    <a:pt x="218" y="342"/>
                  </a:lnTo>
                  <a:lnTo>
                    <a:pt x="217" y="337"/>
                  </a:lnTo>
                  <a:lnTo>
                    <a:pt x="215" y="330"/>
                  </a:lnTo>
                  <a:lnTo>
                    <a:pt x="213" y="321"/>
                  </a:lnTo>
                  <a:lnTo>
                    <a:pt x="212" y="308"/>
                  </a:lnTo>
                  <a:lnTo>
                    <a:pt x="210" y="294"/>
                  </a:lnTo>
                  <a:lnTo>
                    <a:pt x="209" y="284"/>
                  </a:lnTo>
                  <a:lnTo>
                    <a:pt x="215" y="278"/>
                  </a:lnTo>
                  <a:lnTo>
                    <a:pt x="215" y="269"/>
                  </a:lnTo>
                  <a:lnTo>
                    <a:pt x="216" y="262"/>
                  </a:lnTo>
                  <a:lnTo>
                    <a:pt x="218" y="257"/>
                  </a:lnTo>
                  <a:lnTo>
                    <a:pt x="221" y="253"/>
                  </a:lnTo>
                  <a:lnTo>
                    <a:pt x="228" y="244"/>
                  </a:lnTo>
                  <a:lnTo>
                    <a:pt x="236" y="235"/>
                  </a:lnTo>
                  <a:lnTo>
                    <a:pt x="265" y="235"/>
                  </a:lnTo>
                  <a:lnTo>
                    <a:pt x="271" y="224"/>
                  </a:lnTo>
                  <a:lnTo>
                    <a:pt x="257" y="211"/>
                  </a:lnTo>
                  <a:lnTo>
                    <a:pt x="256" y="213"/>
                  </a:lnTo>
                  <a:lnTo>
                    <a:pt x="256" y="203"/>
                  </a:lnTo>
                  <a:lnTo>
                    <a:pt x="259" y="197"/>
                  </a:lnTo>
                  <a:lnTo>
                    <a:pt x="267" y="183"/>
                  </a:lnTo>
                  <a:lnTo>
                    <a:pt x="270" y="175"/>
                  </a:lnTo>
                  <a:lnTo>
                    <a:pt x="274" y="166"/>
                  </a:lnTo>
                  <a:lnTo>
                    <a:pt x="276" y="155"/>
                  </a:lnTo>
                  <a:lnTo>
                    <a:pt x="276" y="145"/>
                  </a:lnTo>
                  <a:lnTo>
                    <a:pt x="272" y="112"/>
                  </a:lnTo>
                  <a:lnTo>
                    <a:pt x="281" y="112"/>
                  </a:lnTo>
                  <a:lnTo>
                    <a:pt x="286" y="111"/>
                  </a:lnTo>
                  <a:lnTo>
                    <a:pt x="290" y="109"/>
                  </a:lnTo>
                  <a:lnTo>
                    <a:pt x="293" y="107"/>
                  </a:lnTo>
                  <a:lnTo>
                    <a:pt x="296" y="104"/>
                  </a:lnTo>
                  <a:lnTo>
                    <a:pt x="298" y="85"/>
                  </a:lnTo>
                  <a:lnTo>
                    <a:pt x="317" y="53"/>
                  </a:lnTo>
                  <a:lnTo>
                    <a:pt x="313" y="45"/>
                  </a:lnTo>
                  <a:lnTo>
                    <a:pt x="310" y="37"/>
                  </a:lnTo>
                  <a:lnTo>
                    <a:pt x="310" y="29"/>
                  </a:lnTo>
                  <a:lnTo>
                    <a:pt x="315" y="29"/>
                  </a:lnTo>
                  <a:lnTo>
                    <a:pt x="317" y="15"/>
                  </a:lnTo>
                  <a:lnTo>
                    <a:pt x="312" y="13"/>
                  </a:lnTo>
                  <a:lnTo>
                    <a:pt x="303" y="0"/>
                  </a:lnTo>
                  <a:lnTo>
                    <a:pt x="298" y="3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77" name="Freeform 525"/>
            <p:cNvSpPr>
              <a:spLocks/>
            </p:cNvSpPr>
            <p:nvPr/>
          </p:nvSpPr>
          <p:spPr bwMode="auto">
            <a:xfrm>
              <a:off x="7439025" y="2259013"/>
              <a:ext cx="587375" cy="957263"/>
            </a:xfrm>
            <a:custGeom>
              <a:avLst/>
              <a:gdLst>
                <a:gd name="T0" fmla="*/ 2147483647 w 370"/>
                <a:gd name="T1" fmla="*/ 2147483647 h 603"/>
                <a:gd name="T2" fmla="*/ 2147483647 w 370"/>
                <a:gd name="T3" fmla="*/ 2147483647 h 603"/>
                <a:gd name="T4" fmla="*/ 2147483647 w 370"/>
                <a:gd name="T5" fmla="*/ 2147483647 h 603"/>
                <a:gd name="T6" fmla="*/ 2147483647 w 370"/>
                <a:gd name="T7" fmla="*/ 2147483647 h 603"/>
                <a:gd name="T8" fmla="*/ 2147483647 w 370"/>
                <a:gd name="T9" fmla="*/ 2147483647 h 603"/>
                <a:gd name="T10" fmla="*/ 2147483647 w 370"/>
                <a:gd name="T11" fmla="*/ 2147483647 h 603"/>
                <a:gd name="T12" fmla="*/ 2147483647 w 370"/>
                <a:gd name="T13" fmla="*/ 2147483647 h 603"/>
                <a:gd name="T14" fmla="*/ 2147483647 w 370"/>
                <a:gd name="T15" fmla="*/ 2147483647 h 603"/>
                <a:gd name="T16" fmla="*/ 2147483647 w 370"/>
                <a:gd name="T17" fmla="*/ 2147483647 h 603"/>
                <a:gd name="T18" fmla="*/ 2147483647 w 370"/>
                <a:gd name="T19" fmla="*/ 2147483647 h 603"/>
                <a:gd name="T20" fmla="*/ 2147483647 w 370"/>
                <a:gd name="T21" fmla="*/ 2147483647 h 603"/>
                <a:gd name="T22" fmla="*/ 2147483647 w 370"/>
                <a:gd name="T23" fmla="*/ 2147483647 h 603"/>
                <a:gd name="T24" fmla="*/ 2147483647 w 370"/>
                <a:gd name="T25" fmla="*/ 2147483647 h 603"/>
                <a:gd name="T26" fmla="*/ 2147483647 w 370"/>
                <a:gd name="T27" fmla="*/ 2147483647 h 603"/>
                <a:gd name="T28" fmla="*/ 2147483647 w 370"/>
                <a:gd name="T29" fmla="*/ 2147483647 h 603"/>
                <a:gd name="T30" fmla="*/ 2147483647 w 370"/>
                <a:gd name="T31" fmla="*/ 2147483647 h 603"/>
                <a:gd name="T32" fmla="*/ 2147483647 w 370"/>
                <a:gd name="T33" fmla="*/ 2147483647 h 603"/>
                <a:gd name="T34" fmla="*/ 2147483647 w 370"/>
                <a:gd name="T35" fmla="*/ 2147483647 h 603"/>
                <a:gd name="T36" fmla="*/ 2147483647 w 370"/>
                <a:gd name="T37" fmla="*/ 2147483647 h 603"/>
                <a:gd name="T38" fmla="*/ 2147483647 w 370"/>
                <a:gd name="T39" fmla="*/ 2147483647 h 603"/>
                <a:gd name="T40" fmla="*/ 2147483647 w 370"/>
                <a:gd name="T41" fmla="*/ 2147483647 h 603"/>
                <a:gd name="T42" fmla="*/ 2147483647 w 370"/>
                <a:gd name="T43" fmla="*/ 2147483647 h 603"/>
                <a:gd name="T44" fmla="*/ 2147483647 w 370"/>
                <a:gd name="T45" fmla="*/ 2147483647 h 603"/>
                <a:gd name="T46" fmla="*/ 2147483647 w 370"/>
                <a:gd name="T47" fmla="*/ 2147483647 h 603"/>
                <a:gd name="T48" fmla="*/ 2147483647 w 370"/>
                <a:gd name="T49" fmla="*/ 2147483647 h 603"/>
                <a:gd name="T50" fmla="*/ 2147483647 w 370"/>
                <a:gd name="T51" fmla="*/ 2147483647 h 603"/>
                <a:gd name="T52" fmla="*/ 2147483647 w 370"/>
                <a:gd name="T53" fmla="*/ 2147483647 h 603"/>
                <a:gd name="T54" fmla="*/ 2147483647 w 370"/>
                <a:gd name="T55" fmla="*/ 2147483647 h 603"/>
                <a:gd name="T56" fmla="*/ 2147483647 w 370"/>
                <a:gd name="T57" fmla="*/ 2147483647 h 603"/>
                <a:gd name="T58" fmla="*/ 2147483647 w 370"/>
                <a:gd name="T59" fmla="*/ 2147483647 h 603"/>
                <a:gd name="T60" fmla="*/ 2147483647 w 370"/>
                <a:gd name="T61" fmla="*/ 2147483647 h 603"/>
                <a:gd name="T62" fmla="*/ 2147483647 w 370"/>
                <a:gd name="T63" fmla="*/ 2147483647 h 603"/>
                <a:gd name="T64" fmla="*/ 2147483647 w 370"/>
                <a:gd name="T65" fmla="*/ 2147483647 h 603"/>
                <a:gd name="T66" fmla="*/ 2147483647 w 370"/>
                <a:gd name="T67" fmla="*/ 2147483647 h 603"/>
                <a:gd name="T68" fmla="*/ 2147483647 w 370"/>
                <a:gd name="T69" fmla="*/ 2147483647 h 603"/>
                <a:gd name="T70" fmla="*/ 2147483647 w 370"/>
                <a:gd name="T71" fmla="*/ 2147483647 h 603"/>
                <a:gd name="T72" fmla="*/ 2147483647 w 370"/>
                <a:gd name="T73" fmla="*/ 2147483647 h 603"/>
                <a:gd name="T74" fmla="*/ 2147483647 w 370"/>
                <a:gd name="T75" fmla="*/ 2147483647 h 603"/>
                <a:gd name="T76" fmla="*/ 2147483647 w 370"/>
                <a:gd name="T77" fmla="*/ 2147483647 h 603"/>
                <a:gd name="T78" fmla="*/ 2147483647 w 370"/>
                <a:gd name="T79" fmla="*/ 2147483647 h 603"/>
                <a:gd name="T80" fmla="*/ 2147483647 w 370"/>
                <a:gd name="T81" fmla="*/ 2147483647 h 603"/>
                <a:gd name="T82" fmla="*/ 2147483647 w 370"/>
                <a:gd name="T83" fmla="*/ 2147483647 h 603"/>
                <a:gd name="T84" fmla="*/ 2147483647 w 370"/>
                <a:gd name="T85" fmla="*/ 2147483647 h 603"/>
                <a:gd name="T86" fmla="*/ 2147483647 w 370"/>
                <a:gd name="T87" fmla="*/ 2147483647 h 603"/>
                <a:gd name="T88" fmla="*/ 2147483647 w 370"/>
                <a:gd name="T89" fmla="*/ 2147483647 h 603"/>
                <a:gd name="T90" fmla="*/ 2147483647 w 370"/>
                <a:gd name="T91" fmla="*/ 2147483647 h 603"/>
                <a:gd name="T92" fmla="*/ 2147483647 w 370"/>
                <a:gd name="T93" fmla="*/ 2147483647 h 603"/>
                <a:gd name="T94" fmla="*/ 2147483647 w 370"/>
                <a:gd name="T95" fmla="*/ 2147483647 h 603"/>
                <a:gd name="T96" fmla="*/ 2147483647 w 370"/>
                <a:gd name="T97" fmla="*/ 2147483647 h 603"/>
                <a:gd name="T98" fmla="*/ 2147483647 w 370"/>
                <a:gd name="T99" fmla="*/ 2147483647 h 603"/>
                <a:gd name="T100" fmla="*/ 2147483647 w 370"/>
                <a:gd name="T101" fmla="*/ 2147483647 h 603"/>
                <a:gd name="T102" fmla="*/ 2147483647 w 370"/>
                <a:gd name="T103" fmla="*/ 2147483647 h 603"/>
                <a:gd name="T104" fmla="*/ 2147483647 w 370"/>
                <a:gd name="T105" fmla="*/ 2147483647 h 603"/>
                <a:gd name="T106" fmla="*/ 2147483647 w 370"/>
                <a:gd name="T107" fmla="*/ 2147483647 h 603"/>
                <a:gd name="T108" fmla="*/ 2147483647 w 370"/>
                <a:gd name="T109" fmla="*/ 2147483647 h 603"/>
                <a:gd name="T110" fmla="*/ 2147483647 w 370"/>
                <a:gd name="T111" fmla="*/ 2147483647 h 603"/>
                <a:gd name="T112" fmla="*/ 2147483647 w 370"/>
                <a:gd name="T113" fmla="*/ 2147483647 h 603"/>
                <a:gd name="T114" fmla="*/ 2147483647 w 370"/>
                <a:gd name="T115" fmla="*/ 2147483647 h 603"/>
                <a:gd name="T116" fmla="*/ 2147483647 w 370"/>
                <a:gd name="T117" fmla="*/ 2147483647 h 603"/>
                <a:gd name="T118" fmla="*/ 2147483647 w 370"/>
                <a:gd name="T119" fmla="*/ 2147483647 h 603"/>
                <a:gd name="T120" fmla="*/ 2147483647 w 370"/>
                <a:gd name="T121" fmla="*/ 2147483647 h 603"/>
                <a:gd name="T122" fmla="*/ 2147483647 w 370"/>
                <a:gd name="T123" fmla="*/ 2147483647 h 6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70" h="603">
                  <a:moveTo>
                    <a:pt x="128" y="13"/>
                  </a:moveTo>
                  <a:lnTo>
                    <a:pt x="121" y="13"/>
                  </a:lnTo>
                  <a:lnTo>
                    <a:pt x="118" y="25"/>
                  </a:lnTo>
                  <a:lnTo>
                    <a:pt x="115" y="31"/>
                  </a:lnTo>
                  <a:lnTo>
                    <a:pt x="115" y="37"/>
                  </a:lnTo>
                  <a:lnTo>
                    <a:pt x="116" y="47"/>
                  </a:lnTo>
                  <a:lnTo>
                    <a:pt x="117" y="57"/>
                  </a:lnTo>
                  <a:lnTo>
                    <a:pt x="118" y="67"/>
                  </a:lnTo>
                  <a:lnTo>
                    <a:pt x="119" y="74"/>
                  </a:lnTo>
                  <a:lnTo>
                    <a:pt x="117" y="78"/>
                  </a:lnTo>
                  <a:lnTo>
                    <a:pt x="112" y="87"/>
                  </a:lnTo>
                  <a:lnTo>
                    <a:pt x="109" y="92"/>
                  </a:lnTo>
                  <a:lnTo>
                    <a:pt x="106" y="96"/>
                  </a:lnTo>
                  <a:lnTo>
                    <a:pt x="102" y="99"/>
                  </a:lnTo>
                  <a:lnTo>
                    <a:pt x="99" y="100"/>
                  </a:lnTo>
                  <a:lnTo>
                    <a:pt x="97" y="100"/>
                  </a:lnTo>
                  <a:lnTo>
                    <a:pt x="91" y="97"/>
                  </a:lnTo>
                  <a:lnTo>
                    <a:pt x="84" y="95"/>
                  </a:lnTo>
                  <a:lnTo>
                    <a:pt x="77" y="95"/>
                  </a:lnTo>
                  <a:lnTo>
                    <a:pt x="69" y="100"/>
                  </a:lnTo>
                  <a:lnTo>
                    <a:pt x="61" y="106"/>
                  </a:lnTo>
                  <a:lnTo>
                    <a:pt x="57" y="106"/>
                  </a:lnTo>
                  <a:lnTo>
                    <a:pt x="47" y="103"/>
                  </a:lnTo>
                  <a:lnTo>
                    <a:pt x="32" y="100"/>
                  </a:lnTo>
                  <a:lnTo>
                    <a:pt x="11" y="71"/>
                  </a:lnTo>
                  <a:lnTo>
                    <a:pt x="7" y="71"/>
                  </a:lnTo>
                  <a:lnTo>
                    <a:pt x="7" y="85"/>
                  </a:lnTo>
                  <a:lnTo>
                    <a:pt x="0" y="85"/>
                  </a:lnTo>
                  <a:lnTo>
                    <a:pt x="1" y="95"/>
                  </a:lnTo>
                  <a:lnTo>
                    <a:pt x="11" y="95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19" y="99"/>
                  </a:lnTo>
                  <a:lnTo>
                    <a:pt x="22" y="102"/>
                  </a:lnTo>
                  <a:lnTo>
                    <a:pt x="26" y="107"/>
                  </a:lnTo>
                  <a:lnTo>
                    <a:pt x="30" y="111"/>
                  </a:lnTo>
                  <a:lnTo>
                    <a:pt x="46" y="113"/>
                  </a:lnTo>
                  <a:lnTo>
                    <a:pt x="61" y="117"/>
                  </a:lnTo>
                  <a:lnTo>
                    <a:pt x="70" y="126"/>
                  </a:lnTo>
                  <a:lnTo>
                    <a:pt x="78" y="136"/>
                  </a:lnTo>
                  <a:lnTo>
                    <a:pt x="81" y="141"/>
                  </a:lnTo>
                  <a:lnTo>
                    <a:pt x="83" y="147"/>
                  </a:lnTo>
                  <a:lnTo>
                    <a:pt x="84" y="154"/>
                  </a:lnTo>
                  <a:lnTo>
                    <a:pt x="84" y="163"/>
                  </a:lnTo>
                  <a:lnTo>
                    <a:pt x="94" y="167"/>
                  </a:lnTo>
                  <a:lnTo>
                    <a:pt x="88" y="181"/>
                  </a:lnTo>
                  <a:lnTo>
                    <a:pt x="93" y="187"/>
                  </a:lnTo>
                  <a:lnTo>
                    <a:pt x="99" y="194"/>
                  </a:lnTo>
                  <a:lnTo>
                    <a:pt x="101" y="198"/>
                  </a:lnTo>
                  <a:lnTo>
                    <a:pt x="104" y="202"/>
                  </a:lnTo>
                  <a:lnTo>
                    <a:pt x="105" y="206"/>
                  </a:lnTo>
                  <a:lnTo>
                    <a:pt x="106" y="210"/>
                  </a:lnTo>
                  <a:lnTo>
                    <a:pt x="102" y="220"/>
                  </a:lnTo>
                  <a:lnTo>
                    <a:pt x="99" y="229"/>
                  </a:lnTo>
                  <a:lnTo>
                    <a:pt x="102" y="234"/>
                  </a:lnTo>
                  <a:lnTo>
                    <a:pt x="108" y="241"/>
                  </a:lnTo>
                  <a:lnTo>
                    <a:pt x="115" y="247"/>
                  </a:lnTo>
                  <a:lnTo>
                    <a:pt x="121" y="250"/>
                  </a:lnTo>
                  <a:lnTo>
                    <a:pt x="121" y="258"/>
                  </a:lnTo>
                  <a:lnTo>
                    <a:pt x="126" y="258"/>
                  </a:lnTo>
                  <a:lnTo>
                    <a:pt x="129" y="259"/>
                  </a:lnTo>
                  <a:lnTo>
                    <a:pt x="133" y="260"/>
                  </a:lnTo>
                  <a:lnTo>
                    <a:pt x="136" y="261"/>
                  </a:lnTo>
                  <a:lnTo>
                    <a:pt x="140" y="264"/>
                  </a:lnTo>
                  <a:lnTo>
                    <a:pt x="146" y="269"/>
                  </a:lnTo>
                  <a:lnTo>
                    <a:pt x="154" y="272"/>
                  </a:lnTo>
                  <a:lnTo>
                    <a:pt x="159" y="276"/>
                  </a:lnTo>
                  <a:lnTo>
                    <a:pt x="160" y="281"/>
                  </a:lnTo>
                  <a:lnTo>
                    <a:pt x="160" y="292"/>
                  </a:lnTo>
                  <a:lnTo>
                    <a:pt x="166" y="297"/>
                  </a:lnTo>
                  <a:lnTo>
                    <a:pt x="169" y="300"/>
                  </a:lnTo>
                  <a:lnTo>
                    <a:pt x="171" y="305"/>
                  </a:lnTo>
                  <a:lnTo>
                    <a:pt x="171" y="312"/>
                  </a:lnTo>
                  <a:lnTo>
                    <a:pt x="157" y="314"/>
                  </a:lnTo>
                  <a:lnTo>
                    <a:pt x="111" y="399"/>
                  </a:lnTo>
                  <a:lnTo>
                    <a:pt x="99" y="402"/>
                  </a:lnTo>
                  <a:lnTo>
                    <a:pt x="99" y="421"/>
                  </a:lnTo>
                  <a:lnTo>
                    <a:pt x="99" y="423"/>
                  </a:lnTo>
                  <a:lnTo>
                    <a:pt x="97" y="425"/>
                  </a:lnTo>
                  <a:lnTo>
                    <a:pt x="95" y="427"/>
                  </a:lnTo>
                  <a:lnTo>
                    <a:pt x="94" y="427"/>
                  </a:lnTo>
                  <a:lnTo>
                    <a:pt x="89" y="427"/>
                  </a:lnTo>
                  <a:lnTo>
                    <a:pt x="86" y="426"/>
                  </a:lnTo>
                  <a:lnTo>
                    <a:pt x="74" y="446"/>
                  </a:lnTo>
                  <a:lnTo>
                    <a:pt x="79" y="478"/>
                  </a:lnTo>
                  <a:lnTo>
                    <a:pt x="86" y="478"/>
                  </a:lnTo>
                  <a:lnTo>
                    <a:pt x="89" y="492"/>
                  </a:lnTo>
                  <a:lnTo>
                    <a:pt x="90" y="499"/>
                  </a:lnTo>
                  <a:lnTo>
                    <a:pt x="93" y="504"/>
                  </a:lnTo>
                  <a:lnTo>
                    <a:pt x="101" y="516"/>
                  </a:lnTo>
                  <a:lnTo>
                    <a:pt x="97" y="561"/>
                  </a:lnTo>
                  <a:lnTo>
                    <a:pt x="97" y="566"/>
                  </a:lnTo>
                  <a:lnTo>
                    <a:pt x="98" y="569"/>
                  </a:lnTo>
                  <a:lnTo>
                    <a:pt x="101" y="573"/>
                  </a:lnTo>
                  <a:lnTo>
                    <a:pt x="105" y="574"/>
                  </a:lnTo>
                  <a:lnTo>
                    <a:pt x="109" y="575"/>
                  </a:lnTo>
                  <a:lnTo>
                    <a:pt x="113" y="576"/>
                  </a:lnTo>
                  <a:lnTo>
                    <a:pt x="117" y="578"/>
                  </a:lnTo>
                  <a:lnTo>
                    <a:pt x="120" y="579"/>
                  </a:lnTo>
                  <a:lnTo>
                    <a:pt x="123" y="582"/>
                  </a:lnTo>
                  <a:lnTo>
                    <a:pt x="153" y="585"/>
                  </a:lnTo>
                  <a:lnTo>
                    <a:pt x="153" y="597"/>
                  </a:lnTo>
                  <a:lnTo>
                    <a:pt x="162" y="601"/>
                  </a:lnTo>
                  <a:lnTo>
                    <a:pt x="167" y="603"/>
                  </a:lnTo>
                  <a:lnTo>
                    <a:pt x="173" y="601"/>
                  </a:lnTo>
                  <a:lnTo>
                    <a:pt x="184" y="595"/>
                  </a:lnTo>
                  <a:lnTo>
                    <a:pt x="196" y="590"/>
                  </a:lnTo>
                  <a:lnTo>
                    <a:pt x="202" y="587"/>
                  </a:lnTo>
                  <a:lnTo>
                    <a:pt x="210" y="581"/>
                  </a:lnTo>
                  <a:lnTo>
                    <a:pt x="216" y="577"/>
                  </a:lnTo>
                  <a:lnTo>
                    <a:pt x="222" y="574"/>
                  </a:lnTo>
                  <a:lnTo>
                    <a:pt x="233" y="568"/>
                  </a:lnTo>
                  <a:lnTo>
                    <a:pt x="249" y="559"/>
                  </a:lnTo>
                  <a:lnTo>
                    <a:pt x="265" y="551"/>
                  </a:lnTo>
                  <a:lnTo>
                    <a:pt x="282" y="542"/>
                  </a:lnTo>
                  <a:lnTo>
                    <a:pt x="301" y="536"/>
                  </a:lnTo>
                  <a:lnTo>
                    <a:pt x="316" y="504"/>
                  </a:lnTo>
                  <a:lnTo>
                    <a:pt x="321" y="504"/>
                  </a:lnTo>
                  <a:lnTo>
                    <a:pt x="357" y="433"/>
                  </a:lnTo>
                  <a:lnTo>
                    <a:pt x="353" y="433"/>
                  </a:lnTo>
                  <a:lnTo>
                    <a:pt x="366" y="421"/>
                  </a:lnTo>
                  <a:lnTo>
                    <a:pt x="366" y="408"/>
                  </a:lnTo>
                  <a:lnTo>
                    <a:pt x="368" y="399"/>
                  </a:lnTo>
                  <a:lnTo>
                    <a:pt x="370" y="392"/>
                  </a:lnTo>
                  <a:lnTo>
                    <a:pt x="370" y="389"/>
                  </a:lnTo>
                  <a:lnTo>
                    <a:pt x="369" y="386"/>
                  </a:lnTo>
                  <a:lnTo>
                    <a:pt x="367" y="383"/>
                  </a:lnTo>
                  <a:lnTo>
                    <a:pt x="365" y="380"/>
                  </a:lnTo>
                  <a:lnTo>
                    <a:pt x="361" y="376"/>
                  </a:lnTo>
                  <a:lnTo>
                    <a:pt x="353" y="370"/>
                  </a:lnTo>
                  <a:lnTo>
                    <a:pt x="342" y="364"/>
                  </a:lnTo>
                  <a:lnTo>
                    <a:pt x="322" y="354"/>
                  </a:lnTo>
                  <a:lnTo>
                    <a:pt x="314" y="347"/>
                  </a:lnTo>
                  <a:lnTo>
                    <a:pt x="316" y="337"/>
                  </a:lnTo>
                  <a:lnTo>
                    <a:pt x="317" y="328"/>
                  </a:lnTo>
                  <a:lnTo>
                    <a:pt x="317" y="325"/>
                  </a:lnTo>
                  <a:lnTo>
                    <a:pt x="316" y="321"/>
                  </a:lnTo>
                  <a:lnTo>
                    <a:pt x="315" y="319"/>
                  </a:lnTo>
                  <a:lnTo>
                    <a:pt x="314" y="317"/>
                  </a:lnTo>
                  <a:lnTo>
                    <a:pt x="310" y="315"/>
                  </a:lnTo>
                  <a:lnTo>
                    <a:pt x="306" y="313"/>
                  </a:lnTo>
                  <a:lnTo>
                    <a:pt x="302" y="311"/>
                  </a:lnTo>
                  <a:lnTo>
                    <a:pt x="299" y="309"/>
                  </a:lnTo>
                  <a:lnTo>
                    <a:pt x="297" y="308"/>
                  </a:lnTo>
                  <a:lnTo>
                    <a:pt x="295" y="306"/>
                  </a:lnTo>
                  <a:lnTo>
                    <a:pt x="294" y="305"/>
                  </a:lnTo>
                  <a:lnTo>
                    <a:pt x="294" y="302"/>
                  </a:lnTo>
                  <a:lnTo>
                    <a:pt x="294" y="293"/>
                  </a:lnTo>
                  <a:lnTo>
                    <a:pt x="279" y="290"/>
                  </a:lnTo>
                  <a:lnTo>
                    <a:pt x="276" y="270"/>
                  </a:lnTo>
                  <a:lnTo>
                    <a:pt x="270" y="269"/>
                  </a:lnTo>
                  <a:lnTo>
                    <a:pt x="271" y="258"/>
                  </a:lnTo>
                  <a:lnTo>
                    <a:pt x="272" y="253"/>
                  </a:lnTo>
                  <a:lnTo>
                    <a:pt x="270" y="236"/>
                  </a:lnTo>
                  <a:lnTo>
                    <a:pt x="274" y="229"/>
                  </a:lnTo>
                  <a:lnTo>
                    <a:pt x="264" y="221"/>
                  </a:lnTo>
                  <a:lnTo>
                    <a:pt x="249" y="203"/>
                  </a:lnTo>
                  <a:lnTo>
                    <a:pt x="233" y="185"/>
                  </a:lnTo>
                  <a:lnTo>
                    <a:pt x="227" y="175"/>
                  </a:lnTo>
                  <a:lnTo>
                    <a:pt x="227" y="168"/>
                  </a:lnTo>
                  <a:lnTo>
                    <a:pt x="229" y="155"/>
                  </a:lnTo>
                  <a:lnTo>
                    <a:pt x="233" y="141"/>
                  </a:lnTo>
                  <a:lnTo>
                    <a:pt x="236" y="133"/>
                  </a:lnTo>
                  <a:lnTo>
                    <a:pt x="238" y="127"/>
                  </a:lnTo>
                  <a:lnTo>
                    <a:pt x="238" y="125"/>
                  </a:lnTo>
                  <a:lnTo>
                    <a:pt x="236" y="124"/>
                  </a:lnTo>
                  <a:lnTo>
                    <a:pt x="233" y="123"/>
                  </a:lnTo>
                  <a:lnTo>
                    <a:pt x="229" y="122"/>
                  </a:lnTo>
                  <a:lnTo>
                    <a:pt x="214" y="107"/>
                  </a:lnTo>
                  <a:lnTo>
                    <a:pt x="205" y="107"/>
                  </a:lnTo>
                  <a:lnTo>
                    <a:pt x="200" y="107"/>
                  </a:lnTo>
                  <a:lnTo>
                    <a:pt x="197" y="105"/>
                  </a:lnTo>
                  <a:lnTo>
                    <a:pt x="194" y="104"/>
                  </a:lnTo>
                  <a:lnTo>
                    <a:pt x="191" y="99"/>
                  </a:lnTo>
                  <a:lnTo>
                    <a:pt x="184" y="95"/>
                  </a:lnTo>
                  <a:lnTo>
                    <a:pt x="182" y="69"/>
                  </a:lnTo>
                  <a:lnTo>
                    <a:pt x="177" y="69"/>
                  </a:lnTo>
                  <a:lnTo>
                    <a:pt x="178" y="62"/>
                  </a:lnTo>
                  <a:lnTo>
                    <a:pt x="180" y="56"/>
                  </a:lnTo>
                  <a:lnTo>
                    <a:pt x="183" y="52"/>
                  </a:lnTo>
                  <a:lnTo>
                    <a:pt x="184" y="50"/>
                  </a:lnTo>
                  <a:lnTo>
                    <a:pt x="180" y="17"/>
                  </a:lnTo>
                  <a:lnTo>
                    <a:pt x="162" y="10"/>
                  </a:lnTo>
                  <a:lnTo>
                    <a:pt x="148" y="2"/>
                  </a:lnTo>
                  <a:lnTo>
                    <a:pt x="150" y="0"/>
                  </a:lnTo>
                  <a:lnTo>
                    <a:pt x="139" y="8"/>
                  </a:lnTo>
                  <a:lnTo>
                    <a:pt x="128" y="13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78" name="Freeform 526"/>
            <p:cNvSpPr>
              <a:spLocks/>
            </p:cNvSpPr>
            <p:nvPr/>
          </p:nvSpPr>
          <p:spPr bwMode="auto">
            <a:xfrm>
              <a:off x="7727950" y="3217863"/>
              <a:ext cx="249237" cy="176213"/>
            </a:xfrm>
            <a:custGeom>
              <a:avLst/>
              <a:gdLst>
                <a:gd name="T0" fmla="*/ 2147483647 w 157"/>
                <a:gd name="T1" fmla="*/ 2147483647 h 111"/>
                <a:gd name="T2" fmla="*/ 2147483647 w 157"/>
                <a:gd name="T3" fmla="*/ 2147483647 h 111"/>
                <a:gd name="T4" fmla="*/ 2147483647 w 157"/>
                <a:gd name="T5" fmla="*/ 2147483647 h 111"/>
                <a:gd name="T6" fmla="*/ 2147483647 w 157"/>
                <a:gd name="T7" fmla="*/ 2147483647 h 111"/>
                <a:gd name="T8" fmla="*/ 2147483647 w 157"/>
                <a:gd name="T9" fmla="*/ 2147483647 h 111"/>
                <a:gd name="T10" fmla="*/ 2147483647 w 157"/>
                <a:gd name="T11" fmla="*/ 2147483647 h 111"/>
                <a:gd name="T12" fmla="*/ 2147483647 w 157"/>
                <a:gd name="T13" fmla="*/ 2147483647 h 111"/>
                <a:gd name="T14" fmla="*/ 2147483647 w 157"/>
                <a:gd name="T15" fmla="*/ 2147483647 h 111"/>
                <a:gd name="T16" fmla="*/ 2147483647 w 157"/>
                <a:gd name="T17" fmla="*/ 2147483647 h 111"/>
                <a:gd name="T18" fmla="*/ 2147483647 w 157"/>
                <a:gd name="T19" fmla="*/ 2147483647 h 111"/>
                <a:gd name="T20" fmla="*/ 2147483647 w 157"/>
                <a:gd name="T21" fmla="*/ 2147483647 h 111"/>
                <a:gd name="T22" fmla="*/ 2147483647 w 157"/>
                <a:gd name="T23" fmla="*/ 2147483647 h 111"/>
                <a:gd name="T24" fmla="*/ 0 w 157"/>
                <a:gd name="T25" fmla="*/ 2147483647 h 111"/>
                <a:gd name="T26" fmla="*/ 2147483647 w 157"/>
                <a:gd name="T27" fmla="*/ 2147483647 h 111"/>
                <a:gd name="T28" fmla="*/ 2147483647 w 157"/>
                <a:gd name="T29" fmla="*/ 2147483647 h 111"/>
                <a:gd name="T30" fmla="*/ 2147483647 w 157"/>
                <a:gd name="T31" fmla="*/ 2147483647 h 111"/>
                <a:gd name="T32" fmla="*/ 2147483647 w 157"/>
                <a:gd name="T33" fmla="*/ 2147483647 h 111"/>
                <a:gd name="T34" fmla="*/ 2147483647 w 157"/>
                <a:gd name="T35" fmla="*/ 2147483647 h 111"/>
                <a:gd name="T36" fmla="*/ 2147483647 w 157"/>
                <a:gd name="T37" fmla="*/ 2147483647 h 111"/>
                <a:gd name="T38" fmla="*/ 2147483647 w 157"/>
                <a:gd name="T39" fmla="*/ 2147483647 h 111"/>
                <a:gd name="T40" fmla="*/ 2147483647 w 157"/>
                <a:gd name="T41" fmla="*/ 2147483647 h 111"/>
                <a:gd name="T42" fmla="*/ 2147483647 w 157"/>
                <a:gd name="T43" fmla="*/ 2147483647 h 111"/>
                <a:gd name="T44" fmla="*/ 2147483647 w 157"/>
                <a:gd name="T45" fmla="*/ 2147483647 h 111"/>
                <a:gd name="T46" fmla="*/ 2147483647 w 157"/>
                <a:gd name="T47" fmla="*/ 2147483647 h 111"/>
                <a:gd name="T48" fmla="*/ 2147483647 w 157"/>
                <a:gd name="T49" fmla="*/ 2147483647 h 111"/>
                <a:gd name="T50" fmla="*/ 2147483647 w 157"/>
                <a:gd name="T51" fmla="*/ 2147483647 h 111"/>
                <a:gd name="T52" fmla="*/ 2147483647 w 157"/>
                <a:gd name="T53" fmla="*/ 2147483647 h 111"/>
                <a:gd name="T54" fmla="*/ 2147483647 w 157"/>
                <a:gd name="T55" fmla="*/ 2147483647 h 111"/>
                <a:gd name="T56" fmla="*/ 2147483647 w 157"/>
                <a:gd name="T57" fmla="*/ 2147483647 h 111"/>
                <a:gd name="T58" fmla="*/ 2147483647 w 157"/>
                <a:gd name="T59" fmla="*/ 2147483647 h 111"/>
                <a:gd name="T60" fmla="*/ 2147483647 w 157"/>
                <a:gd name="T61" fmla="*/ 2147483647 h 111"/>
                <a:gd name="T62" fmla="*/ 2147483647 w 157"/>
                <a:gd name="T63" fmla="*/ 2147483647 h 111"/>
                <a:gd name="T64" fmla="*/ 2147483647 w 157"/>
                <a:gd name="T65" fmla="*/ 2147483647 h 111"/>
                <a:gd name="T66" fmla="*/ 2147483647 w 157"/>
                <a:gd name="T67" fmla="*/ 2147483647 h 111"/>
                <a:gd name="T68" fmla="*/ 2147483647 w 157"/>
                <a:gd name="T69" fmla="*/ 2147483647 h 111"/>
                <a:gd name="T70" fmla="*/ 2147483647 w 157"/>
                <a:gd name="T71" fmla="*/ 2147483647 h 111"/>
                <a:gd name="T72" fmla="*/ 2147483647 w 157"/>
                <a:gd name="T73" fmla="*/ 2147483647 h 111"/>
                <a:gd name="T74" fmla="*/ 2147483647 w 157"/>
                <a:gd name="T75" fmla="*/ 2147483647 h 111"/>
                <a:gd name="T76" fmla="*/ 2147483647 w 157"/>
                <a:gd name="T77" fmla="*/ 2147483647 h 111"/>
                <a:gd name="T78" fmla="*/ 2147483647 w 157"/>
                <a:gd name="T79" fmla="*/ 2147483647 h 111"/>
                <a:gd name="T80" fmla="*/ 2147483647 w 157"/>
                <a:gd name="T81" fmla="*/ 2147483647 h 111"/>
                <a:gd name="T82" fmla="*/ 2147483647 w 157"/>
                <a:gd name="T83" fmla="*/ 2147483647 h 111"/>
                <a:gd name="T84" fmla="*/ 2147483647 w 157"/>
                <a:gd name="T85" fmla="*/ 2147483647 h 111"/>
                <a:gd name="T86" fmla="*/ 2147483647 w 157"/>
                <a:gd name="T87" fmla="*/ 2147483647 h 111"/>
                <a:gd name="T88" fmla="*/ 2147483647 w 157"/>
                <a:gd name="T89" fmla="*/ 2147483647 h 111"/>
                <a:gd name="T90" fmla="*/ 2147483647 w 157"/>
                <a:gd name="T91" fmla="*/ 2147483647 h 111"/>
                <a:gd name="T92" fmla="*/ 2147483647 w 157"/>
                <a:gd name="T93" fmla="*/ 2147483647 h 111"/>
                <a:gd name="T94" fmla="*/ 2147483647 w 157"/>
                <a:gd name="T95" fmla="*/ 2147483647 h 111"/>
                <a:gd name="T96" fmla="*/ 2147483647 w 157"/>
                <a:gd name="T97" fmla="*/ 2147483647 h 111"/>
                <a:gd name="T98" fmla="*/ 2147483647 w 157"/>
                <a:gd name="T99" fmla="*/ 2147483647 h 111"/>
                <a:gd name="T100" fmla="*/ 2147483647 w 157"/>
                <a:gd name="T101" fmla="*/ 2147483647 h 111"/>
                <a:gd name="T102" fmla="*/ 2147483647 w 157"/>
                <a:gd name="T103" fmla="*/ 0 h 111"/>
                <a:gd name="T104" fmla="*/ 2147483647 w 157"/>
                <a:gd name="T105" fmla="*/ 2147483647 h 111"/>
                <a:gd name="T106" fmla="*/ 2147483647 w 157"/>
                <a:gd name="T107" fmla="*/ 2147483647 h 11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57" h="111">
                  <a:moveTo>
                    <a:pt x="88" y="4"/>
                  </a:moveTo>
                  <a:lnTo>
                    <a:pt x="81" y="4"/>
                  </a:lnTo>
                  <a:lnTo>
                    <a:pt x="74" y="4"/>
                  </a:lnTo>
                  <a:lnTo>
                    <a:pt x="68" y="6"/>
                  </a:lnTo>
                  <a:lnTo>
                    <a:pt x="61" y="8"/>
                  </a:lnTo>
                  <a:lnTo>
                    <a:pt x="48" y="13"/>
                  </a:lnTo>
                  <a:lnTo>
                    <a:pt x="36" y="17"/>
                  </a:lnTo>
                  <a:lnTo>
                    <a:pt x="29" y="19"/>
                  </a:lnTo>
                  <a:lnTo>
                    <a:pt x="24" y="23"/>
                  </a:lnTo>
                  <a:lnTo>
                    <a:pt x="20" y="27"/>
                  </a:lnTo>
                  <a:lnTo>
                    <a:pt x="15" y="31"/>
                  </a:lnTo>
                  <a:lnTo>
                    <a:pt x="8" y="40"/>
                  </a:lnTo>
                  <a:lnTo>
                    <a:pt x="0" y="49"/>
                  </a:lnTo>
                  <a:lnTo>
                    <a:pt x="7" y="49"/>
                  </a:lnTo>
                  <a:lnTo>
                    <a:pt x="5" y="51"/>
                  </a:lnTo>
                  <a:lnTo>
                    <a:pt x="16" y="64"/>
                  </a:lnTo>
                  <a:lnTo>
                    <a:pt x="12" y="69"/>
                  </a:lnTo>
                  <a:lnTo>
                    <a:pt x="16" y="75"/>
                  </a:lnTo>
                  <a:lnTo>
                    <a:pt x="19" y="80"/>
                  </a:lnTo>
                  <a:lnTo>
                    <a:pt x="21" y="82"/>
                  </a:lnTo>
                  <a:lnTo>
                    <a:pt x="24" y="82"/>
                  </a:lnTo>
                  <a:lnTo>
                    <a:pt x="26" y="83"/>
                  </a:lnTo>
                  <a:lnTo>
                    <a:pt x="28" y="83"/>
                  </a:lnTo>
                  <a:lnTo>
                    <a:pt x="30" y="85"/>
                  </a:lnTo>
                  <a:lnTo>
                    <a:pt x="32" y="88"/>
                  </a:lnTo>
                  <a:lnTo>
                    <a:pt x="38" y="78"/>
                  </a:lnTo>
                  <a:lnTo>
                    <a:pt x="43" y="79"/>
                  </a:lnTo>
                  <a:lnTo>
                    <a:pt x="46" y="80"/>
                  </a:lnTo>
                  <a:lnTo>
                    <a:pt x="48" y="81"/>
                  </a:lnTo>
                  <a:lnTo>
                    <a:pt x="49" y="84"/>
                  </a:lnTo>
                  <a:lnTo>
                    <a:pt x="49" y="90"/>
                  </a:lnTo>
                  <a:lnTo>
                    <a:pt x="49" y="100"/>
                  </a:lnTo>
                  <a:lnTo>
                    <a:pt x="62" y="96"/>
                  </a:lnTo>
                  <a:lnTo>
                    <a:pt x="72" y="92"/>
                  </a:lnTo>
                  <a:lnTo>
                    <a:pt x="88" y="92"/>
                  </a:lnTo>
                  <a:lnTo>
                    <a:pt x="92" y="92"/>
                  </a:lnTo>
                  <a:lnTo>
                    <a:pt x="97" y="94"/>
                  </a:lnTo>
                  <a:lnTo>
                    <a:pt x="102" y="96"/>
                  </a:lnTo>
                  <a:lnTo>
                    <a:pt x="107" y="99"/>
                  </a:lnTo>
                  <a:lnTo>
                    <a:pt x="116" y="106"/>
                  </a:lnTo>
                  <a:lnTo>
                    <a:pt x="122" y="111"/>
                  </a:lnTo>
                  <a:lnTo>
                    <a:pt x="149" y="101"/>
                  </a:lnTo>
                  <a:lnTo>
                    <a:pt x="157" y="87"/>
                  </a:lnTo>
                  <a:lnTo>
                    <a:pt x="153" y="83"/>
                  </a:lnTo>
                  <a:lnTo>
                    <a:pt x="148" y="79"/>
                  </a:lnTo>
                  <a:lnTo>
                    <a:pt x="147" y="78"/>
                  </a:lnTo>
                  <a:lnTo>
                    <a:pt x="145" y="75"/>
                  </a:lnTo>
                  <a:lnTo>
                    <a:pt x="144" y="73"/>
                  </a:lnTo>
                  <a:lnTo>
                    <a:pt x="144" y="71"/>
                  </a:lnTo>
                  <a:lnTo>
                    <a:pt x="142" y="55"/>
                  </a:lnTo>
                  <a:lnTo>
                    <a:pt x="134" y="45"/>
                  </a:lnTo>
                  <a:lnTo>
                    <a:pt x="142" y="0"/>
                  </a:lnTo>
                  <a:lnTo>
                    <a:pt x="144" y="2"/>
                  </a:lnTo>
                  <a:lnTo>
                    <a:pt x="88" y="4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79" name="Freeform 527"/>
            <p:cNvSpPr>
              <a:spLocks/>
            </p:cNvSpPr>
            <p:nvPr/>
          </p:nvSpPr>
          <p:spPr bwMode="auto">
            <a:xfrm>
              <a:off x="7642225" y="3376613"/>
              <a:ext cx="403225" cy="204788"/>
            </a:xfrm>
            <a:custGeom>
              <a:avLst/>
              <a:gdLst>
                <a:gd name="T0" fmla="*/ 2147483647 w 254"/>
                <a:gd name="T1" fmla="*/ 2147483647 h 129"/>
                <a:gd name="T2" fmla="*/ 2147483647 w 254"/>
                <a:gd name="T3" fmla="*/ 2147483647 h 129"/>
                <a:gd name="T4" fmla="*/ 2147483647 w 254"/>
                <a:gd name="T5" fmla="*/ 2147483647 h 129"/>
                <a:gd name="T6" fmla="*/ 2147483647 w 254"/>
                <a:gd name="T7" fmla="*/ 2147483647 h 129"/>
                <a:gd name="T8" fmla="*/ 2147483647 w 254"/>
                <a:gd name="T9" fmla="*/ 2147483647 h 129"/>
                <a:gd name="T10" fmla="*/ 2147483647 w 254"/>
                <a:gd name="T11" fmla="*/ 2147483647 h 129"/>
                <a:gd name="T12" fmla="*/ 2147483647 w 254"/>
                <a:gd name="T13" fmla="*/ 2147483647 h 129"/>
                <a:gd name="T14" fmla="*/ 2147483647 w 254"/>
                <a:gd name="T15" fmla="*/ 2147483647 h 129"/>
                <a:gd name="T16" fmla="*/ 2147483647 w 254"/>
                <a:gd name="T17" fmla="*/ 2147483647 h 129"/>
                <a:gd name="T18" fmla="*/ 2147483647 w 254"/>
                <a:gd name="T19" fmla="*/ 2147483647 h 129"/>
                <a:gd name="T20" fmla="*/ 2147483647 w 254"/>
                <a:gd name="T21" fmla="*/ 2147483647 h 129"/>
                <a:gd name="T22" fmla="*/ 2147483647 w 254"/>
                <a:gd name="T23" fmla="*/ 2147483647 h 129"/>
                <a:gd name="T24" fmla="*/ 0 w 254"/>
                <a:gd name="T25" fmla="*/ 2147483647 h 129"/>
                <a:gd name="T26" fmla="*/ 2147483647 w 254"/>
                <a:gd name="T27" fmla="*/ 2147483647 h 129"/>
                <a:gd name="T28" fmla="*/ 2147483647 w 254"/>
                <a:gd name="T29" fmla="*/ 2147483647 h 129"/>
                <a:gd name="T30" fmla="*/ 2147483647 w 254"/>
                <a:gd name="T31" fmla="*/ 2147483647 h 129"/>
                <a:gd name="T32" fmla="*/ 2147483647 w 254"/>
                <a:gd name="T33" fmla="*/ 2147483647 h 129"/>
                <a:gd name="T34" fmla="*/ 2147483647 w 254"/>
                <a:gd name="T35" fmla="*/ 2147483647 h 129"/>
                <a:gd name="T36" fmla="*/ 2147483647 w 254"/>
                <a:gd name="T37" fmla="*/ 2147483647 h 129"/>
                <a:gd name="T38" fmla="*/ 2147483647 w 254"/>
                <a:gd name="T39" fmla="*/ 2147483647 h 129"/>
                <a:gd name="T40" fmla="*/ 2147483647 w 254"/>
                <a:gd name="T41" fmla="*/ 2147483647 h 129"/>
                <a:gd name="T42" fmla="*/ 2147483647 w 254"/>
                <a:gd name="T43" fmla="*/ 2147483647 h 129"/>
                <a:gd name="T44" fmla="*/ 2147483647 w 254"/>
                <a:gd name="T45" fmla="*/ 2147483647 h 129"/>
                <a:gd name="T46" fmla="*/ 2147483647 w 254"/>
                <a:gd name="T47" fmla="*/ 2147483647 h 129"/>
                <a:gd name="T48" fmla="*/ 2147483647 w 254"/>
                <a:gd name="T49" fmla="*/ 2147483647 h 129"/>
                <a:gd name="T50" fmla="*/ 2147483647 w 254"/>
                <a:gd name="T51" fmla="*/ 2147483647 h 129"/>
                <a:gd name="T52" fmla="*/ 2147483647 w 254"/>
                <a:gd name="T53" fmla="*/ 2147483647 h 129"/>
                <a:gd name="T54" fmla="*/ 2147483647 w 254"/>
                <a:gd name="T55" fmla="*/ 2147483647 h 129"/>
                <a:gd name="T56" fmla="*/ 2147483647 w 254"/>
                <a:gd name="T57" fmla="*/ 2147483647 h 129"/>
                <a:gd name="T58" fmla="*/ 2147483647 w 254"/>
                <a:gd name="T59" fmla="*/ 2147483647 h 129"/>
                <a:gd name="T60" fmla="*/ 2147483647 w 254"/>
                <a:gd name="T61" fmla="*/ 2147483647 h 129"/>
                <a:gd name="T62" fmla="*/ 2147483647 w 254"/>
                <a:gd name="T63" fmla="*/ 2147483647 h 129"/>
                <a:gd name="T64" fmla="*/ 2147483647 w 254"/>
                <a:gd name="T65" fmla="*/ 2147483647 h 129"/>
                <a:gd name="T66" fmla="*/ 2147483647 w 254"/>
                <a:gd name="T67" fmla="*/ 2147483647 h 129"/>
                <a:gd name="T68" fmla="*/ 2147483647 w 254"/>
                <a:gd name="T69" fmla="*/ 2147483647 h 129"/>
                <a:gd name="T70" fmla="*/ 2147483647 w 254"/>
                <a:gd name="T71" fmla="*/ 2147483647 h 129"/>
                <a:gd name="T72" fmla="*/ 2147483647 w 254"/>
                <a:gd name="T73" fmla="*/ 2147483647 h 129"/>
                <a:gd name="T74" fmla="*/ 2147483647 w 254"/>
                <a:gd name="T75" fmla="*/ 2147483647 h 129"/>
                <a:gd name="T76" fmla="*/ 2147483647 w 254"/>
                <a:gd name="T77" fmla="*/ 2147483647 h 129"/>
                <a:gd name="T78" fmla="*/ 2147483647 w 254"/>
                <a:gd name="T79" fmla="*/ 2147483647 h 129"/>
                <a:gd name="T80" fmla="*/ 2147483647 w 254"/>
                <a:gd name="T81" fmla="*/ 2147483647 h 129"/>
                <a:gd name="T82" fmla="*/ 2147483647 w 254"/>
                <a:gd name="T83" fmla="*/ 0 h 129"/>
                <a:gd name="T84" fmla="*/ 2147483647 w 254"/>
                <a:gd name="T85" fmla="*/ 2147483647 h 129"/>
                <a:gd name="T86" fmla="*/ 2147483647 w 254"/>
                <a:gd name="T87" fmla="*/ 2147483647 h 129"/>
                <a:gd name="T88" fmla="*/ 2147483647 w 254"/>
                <a:gd name="T89" fmla="*/ 2147483647 h 129"/>
                <a:gd name="T90" fmla="*/ 2147483647 w 254"/>
                <a:gd name="T91" fmla="*/ 2147483647 h 1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54" h="129">
                  <a:moveTo>
                    <a:pt x="101" y="11"/>
                  </a:moveTo>
                  <a:lnTo>
                    <a:pt x="101" y="16"/>
                  </a:lnTo>
                  <a:lnTo>
                    <a:pt x="103" y="22"/>
                  </a:lnTo>
                  <a:lnTo>
                    <a:pt x="104" y="26"/>
                  </a:lnTo>
                  <a:lnTo>
                    <a:pt x="106" y="31"/>
                  </a:lnTo>
                  <a:lnTo>
                    <a:pt x="110" y="39"/>
                  </a:lnTo>
                  <a:lnTo>
                    <a:pt x="112" y="44"/>
                  </a:lnTo>
                  <a:lnTo>
                    <a:pt x="109" y="49"/>
                  </a:lnTo>
                  <a:lnTo>
                    <a:pt x="103" y="55"/>
                  </a:lnTo>
                  <a:lnTo>
                    <a:pt x="96" y="62"/>
                  </a:lnTo>
                  <a:lnTo>
                    <a:pt x="90" y="65"/>
                  </a:lnTo>
                  <a:lnTo>
                    <a:pt x="86" y="65"/>
                  </a:lnTo>
                  <a:lnTo>
                    <a:pt x="80" y="65"/>
                  </a:lnTo>
                  <a:lnTo>
                    <a:pt x="76" y="64"/>
                  </a:lnTo>
                  <a:lnTo>
                    <a:pt x="73" y="62"/>
                  </a:lnTo>
                  <a:lnTo>
                    <a:pt x="70" y="61"/>
                  </a:lnTo>
                  <a:lnTo>
                    <a:pt x="66" y="55"/>
                  </a:lnTo>
                  <a:lnTo>
                    <a:pt x="63" y="49"/>
                  </a:lnTo>
                  <a:lnTo>
                    <a:pt x="51" y="40"/>
                  </a:lnTo>
                  <a:lnTo>
                    <a:pt x="41" y="32"/>
                  </a:lnTo>
                  <a:lnTo>
                    <a:pt x="12" y="47"/>
                  </a:lnTo>
                  <a:lnTo>
                    <a:pt x="11" y="62"/>
                  </a:lnTo>
                  <a:lnTo>
                    <a:pt x="10" y="75"/>
                  </a:lnTo>
                  <a:lnTo>
                    <a:pt x="5" y="87"/>
                  </a:lnTo>
                  <a:lnTo>
                    <a:pt x="0" y="95"/>
                  </a:lnTo>
                  <a:lnTo>
                    <a:pt x="0" y="113"/>
                  </a:lnTo>
                  <a:lnTo>
                    <a:pt x="1" y="122"/>
                  </a:lnTo>
                  <a:lnTo>
                    <a:pt x="2" y="129"/>
                  </a:lnTo>
                  <a:lnTo>
                    <a:pt x="7" y="129"/>
                  </a:lnTo>
                  <a:lnTo>
                    <a:pt x="8" y="123"/>
                  </a:lnTo>
                  <a:lnTo>
                    <a:pt x="9" y="119"/>
                  </a:lnTo>
                  <a:lnTo>
                    <a:pt x="10" y="117"/>
                  </a:lnTo>
                  <a:lnTo>
                    <a:pt x="12" y="114"/>
                  </a:lnTo>
                  <a:lnTo>
                    <a:pt x="17" y="112"/>
                  </a:lnTo>
                  <a:lnTo>
                    <a:pt x="24" y="108"/>
                  </a:lnTo>
                  <a:lnTo>
                    <a:pt x="26" y="105"/>
                  </a:lnTo>
                  <a:lnTo>
                    <a:pt x="29" y="103"/>
                  </a:lnTo>
                  <a:lnTo>
                    <a:pt x="32" y="101"/>
                  </a:lnTo>
                  <a:lnTo>
                    <a:pt x="35" y="101"/>
                  </a:lnTo>
                  <a:lnTo>
                    <a:pt x="43" y="100"/>
                  </a:lnTo>
                  <a:lnTo>
                    <a:pt x="54" y="100"/>
                  </a:lnTo>
                  <a:lnTo>
                    <a:pt x="73" y="99"/>
                  </a:lnTo>
                  <a:lnTo>
                    <a:pt x="90" y="98"/>
                  </a:lnTo>
                  <a:lnTo>
                    <a:pt x="107" y="96"/>
                  </a:lnTo>
                  <a:lnTo>
                    <a:pt x="124" y="95"/>
                  </a:lnTo>
                  <a:lnTo>
                    <a:pt x="126" y="93"/>
                  </a:lnTo>
                  <a:lnTo>
                    <a:pt x="127" y="90"/>
                  </a:lnTo>
                  <a:lnTo>
                    <a:pt x="130" y="87"/>
                  </a:lnTo>
                  <a:lnTo>
                    <a:pt x="134" y="86"/>
                  </a:lnTo>
                  <a:lnTo>
                    <a:pt x="145" y="91"/>
                  </a:lnTo>
                  <a:lnTo>
                    <a:pt x="153" y="95"/>
                  </a:lnTo>
                  <a:lnTo>
                    <a:pt x="173" y="94"/>
                  </a:lnTo>
                  <a:lnTo>
                    <a:pt x="177" y="97"/>
                  </a:lnTo>
                  <a:lnTo>
                    <a:pt x="188" y="104"/>
                  </a:lnTo>
                  <a:lnTo>
                    <a:pt x="200" y="110"/>
                  </a:lnTo>
                  <a:lnTo>
                    <a:pt x="207" y="113"/>
                  </a:lnTo>
                  <a:lnTo>
                    <a:pt x="212" y="112"/>
                  </a:lnTo>
                  <a:lnTo>
                    <a:pt x="217" y="109"/>
                  </a:lnTo>
                  <a:lnTo>
                    <a:pt x="220" y="106"/>
                  </a:lnTo>
                  <a:lnTo>
                    <a:pt x="222" y="102"/>
                  </a:lnTo>
                  <a:lnTo>
                    <a:pt x="244" y="97"/>
                  </a:lnTo>
                  <a:lnTo>
                    <a:pt x="244" y="90"/>
                  </a:lnTo>
                  <a:lnTo>
                    <a:pt x="247" y="83"/>
                  </a:lnTo>
                  <a:lnTo>
                    <a:pt x="254" y="75"/>
                  </a:lnTo>
                  <a:lnTo>
                    <a:pt x="251" y="66"/>
                  </a:lnTo>
                  <a:lnTo>
                    <a:pt x="245" y="57"/>
                  </a:lnTo>
                  <a:lnTo>
                    <a:pt x="242" y="53"/>
                  </a:lnTo>
                  <a:lnTo>
                    <a:pt x="238" y="51"/>
                  </a:lnTo>
                  <a:lnTo>
                    <a:pt x="234" y="49"/>
                  </a:lnTo>
                  <a:lnTo>
                    <a:pt x="229" y="47"/>
                  </a:lnTo>
                  <a:lnTo>
                    <a:pt x="227" y="43"/>
                  </a:lnTo>
                  <a:lnTo>
                    <a:pt x="227" y="38"/>
                  </a:lnTo>
                  <a:lnTo>
                    <a:pt x="225" y="22"/>
                  </a:lnTo>
                  <a:lnTo>
                    <a:pt x="207" y="11"/>
                  </a:lnTo>
                  <a:lnTo>
                    <a:pt x="189" y="15"/>
                  </a:lnTo>
                  <a:lnTo>
                    <a:pt x="178" y="19"/>
                  </a:lnTo>
                  <a:lnTo>
                    <a:pt x="173" y="18"/>
                  </a:lnTo>
                  <a:lnTo>
                    <a:pt x="166" y="15"/>
                  </a:lnTo>
                  <a:lnTo>
                    <a:pt x="163" y="14"/>
                  </a:lnTo>
                  <a:lnTo>
                    <a:pt x="161" y="12"/>
                  </a:lnTo>
                  <a:lnTo>
                    <a:pt x="160" y="10"/>
                  </a:lnTo>
                  <a:lnTo>
                    <a:pt x="159" y="7"/>
                  </a:lnTo>
                  <a:lnTo>
                    <a:pt x="147" y="3"/>
                  </a:lnTo>
                  <a:lnTo>
                    <a:pt x="135" y="0"/>
                  </a:lnTo>
                  <a:lnTo>
                    <a:pt x="128" y="0"/>
                  </a:lnTo>
                  <a:lnTo>
                    <a:pt x="123" y="1"/>
                  </a:lnTo>
                  <a:lnTo>
                    <a:pt x="119" y="3"/>
                  </a:lnTo>
                  <a:lnTo>
                    <a:pt x="117" y="6"/>
                  </a:lnTo>
                  <a:lnTo>
                    <a:pt x="114" y="7"/>
                  </a:lnTo>
                  <a:lnTo>
                    <a:pt x="110" y="9"/>
                  </a:lnTo>
                  <a:lnTo>
                    <a:pt x="106" y="10"/>
                  </a:lnTo>
                  <a:lnTo>
                    <a:pt x="101" y="1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/>
          </p:spPr>
          <p:txBody>
            <a:bodyPr/>
            <a:lstStyle/>
            <a:p>
              <a:endParaRPr lang="de-AT"/>
            </a:p>
          </p:txBody>
        </p:sp>
        <p:sp>
          <p:nvSpPr>
            <p:cNvPr id="34980" name="Freeform 528"/>
            <p:cNvSpPr>
              <a:spLocks/>
            </p:cNvSpPr>
            <p:nvPr/>
          </p:nvSpPr>
          <p:spPr bwMode="auto">
            <a:xfrm>
              <a:off x="5953125" y="3614738"/>
              <a:ext cx="136525" cy="98425"/>
            </a:xfrm>
            <a:custGeom>
              <a:avLst/>
              <a:gdLst>
                <a:gd name="T0" fmla="*/ 2147483647 w 86"/>
                <a:gd name="T1" fmla="*/ 2147483647 h 62"/>
                <a:gd name="T2" fmla="*/ 0 w 86"/>
                <a:gd name="T3" fmla="*/ 2147483647 h 62"/>
                <a:gd name="T4" fmla="*/ 2147483647 w 86"/>
                <a:gd name="T5" fmla="*/ 2147483647 h 62"/>
                <a:gd name="T6" fmla="*/ 2147483647 w 86"/>
                <a:gd name="T7" fmla="*/ 2147483647 h 62"/>
                <a:gd name="T8" fmla="*/ 2147483647 w 86"/>
                <a:gd name="T9" fmla="*/ 2147483647 h 62"/>
                <a:gd name="T10" fmla="*/ 2147483647 w 86"/>
                <a:gd name="T11" fmla="*/ 2147483647 h 62"/>
                <a:gd name="T12" fmla="*/ 2147483647 w 86"/>
                <a:gd name="T13" fmla="*/ 2147483647 h 62"/>
                <a:gd name="T14" fmla="*/ 2147483647 w 86"/>
                <a:gd name="T15" fmla="*/ 2147483647 h 62"/>
                <a:gd name="T16" fmla="*/ 2147483647 w 86"/>
                <a:gd name="T17" fmla="*/ 2147483647 h 62"/>
                <a:gd name="T18" fmla="*/ 2147483647 w 86"/>
                <a:gd name="T19" fmla="*/ 2147483647 h 62"/>
                <a:gd name="T20" fmla="*/ 2147483647 w 86"/>
                <a:gd name="T21" fmla="*/ 2147483647 h 62"/>
                <a:gd name="T22" fmla="*/ 2147483647 w 86"/>
                <a:gd name="T23" fmla="*/ 2147483647 h 62"/>
                <a:gd name="T24" fmla="*/ 2147483647 w 86"/>
                <a:gd name="T25" fmla="*/ 2147483647 h 62"/>
                <a:gd name="T26" fmla="*/ 2147483647 w 86"/>
                <a:gd name="T27" fmla="*/ 2147483647 h 62"/>
                <a:gd name="T28" fmla="*/ 2147483647 w 86"/>
                <a:gd name="T29" fmla="*/ 2147483647 h 62"/>
                <a:gd name="T30" fmla="*/ 2147483647 w 86"/>
                <a:gd name="T31" fmla="*/ 2147483647 h 62"/>
                <a:gd name="T32" fmla="*/ 2147483647 w 86"/>
                <a:gd name="T33" fmla="*/ 2147483647 h 62"/>
                <a:gd name="T34" fmla="*/ 2147483647 w 86"/>
                <a:gd name="T35" fmla="*/ 2147483647 h 62"/>
                <a:gd name="T36" fmla="*/ 2147483647 w 86"/>
                <a:gd name="T37" fmla="*/ 2147483647 h 62"/>
                <a:gd name="T38" fmla="*/ 2147483647 w 86"/>
                <a:gd name="T39" fmla="*/ 2147483647 h 62"/>
                <a:gd name="T40" fmla="*/ 2147483647 w 86"/>
                <a:gd name="T41" fmla="*/ 2147483647 h 62"/>
                <a:gd name="T42" fmla="*/ 2147483647 w 86"/>
                <a:gd name="T43" fmla="*/ 0 h 62"/>
                <a:gd name="T44" fmla="*/ 2147483647 w 86"/>
                <a:gd name="T45" fmla="*/ 2147483647 h 62"/>
                <a:gd name="T46" fmla="*/ 2147483647 w 86"/>
                <a:gd name="T47" fmla="*/ 2147483647 h 62"/>
                <a:gd name="T48" fmla="*/ 2147483647 w 86"/>
                <a:gd name="T49" fmla="*/ 2147483647 h 62"/>
                <a:gd name="T50" fmla="*/ 2147483647 w 86"/>
                <a:gd name="T51" fmla="*/ 2147483647 h 62"/>
                <a:gd name="T52" fmla="*/ 2147483647 w 86"/>
                <a:gd name="T53" fmla="*/ 2147483647 h 62"/>
                <a:gd name="T54" fmla="*/ 2147483647 w 86"/>
                <a:gd name="T55" fmla="*/ 2147483647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6" h="62">
                  <a:moveTo>
                    <a:pt x="27" y="16"/>
                  </a:moveTo>
                  <a:lnTo>
                    <a:pt x="0" y="30"/>
                  </a:lnTo>
                  <a:lnTo>
                    <a:pt x="1" y="45"/>
                  </a:lnTo>
                  <a:lnTo>
                    <a:pt x="5" y="47"/>
                  </a:lnTo>
                  <a:lnTo>
                    <a:pt x="11" y="48"/>
                  </a:lnTo>
                  <a:lnTo>
                    <a:pt x="17" y="43"/>
                  </a:lnTo>
                  <a:lnTo>
                    <a:pt x="27" y="38"/>
                  </a:lnTo>
                  <a:lnTo>
                    <a:pt x="36" y="38"/>
                  </a:lnTo>
                  <a:lnTo>
                    <a:pt x="41" y="52"/>
                  </a:lnTo>
                  <a:lnTo>
                    <a:pt x="43" y="51"/>
                  </a:lnTo>
                  <a:lnTo>
                    <a:pt x="43" y="60"/>
                  </a:lnTo>
                  <a:lnTo>
                    <a:pt x="50" y="62"/>
                  </a:lnTo>
                  <a:lnTo>
                    <a:pt x="55" y="62"/>
                  </a:lnTo>
                  <a:lnTo>
                    <a:pt x="57" y="62"/>
                  </a:lnTo>
                  <a:lnTo>
                    <a:pt x="66" y="59"/>
                  </a:lnTo>
                  <a:lnTo>
                    <a:pt x="79" y="55"/>
                  </a:lnTo>
                  <a:lnTo>
                    <a:pt x="79" y="45"/>
                  </a:lnTo>
                  <a:lnTo>
                    <a:pt x="86" y="45"/>
                  </a:lnTo>
                  <a:lnTo>
                    <a:pt x="86" y="41"/>
                  </a:lnTo>
                  <a:lnTo>
                    <a:pt x="74" y="37"/>
                  </a:lnTo>
                  <a:lnTo>
                    <a:pt x="70" y="6"/>
                  </a:lnTo>
                  <a:lnTo>
                    <a:pt x="59" y="0"/>
                  </a:lnTo>
                  <a:lnTo>
                    <a:pt x="50" y="1"/>
                  </a:lnTo>
                  <a:lnTo>
                    <a:pt x="39" y="3"/>
                  </a:lnTo>
                  <a:lnTo>
                    <a:pt x="34" y="5"/>
                  </a:lnTo>
                  <a:lnTo>
                    <a:pt x="31" y="8"/>
                  </a:lnTo>
                  <a:lnTo>
                    <a:pt x="28" y="12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81" name="Freeform 529"/>
            <p:cNvSpPr>
              <a:spLocks/>
            </p:cNvSpPr>
            <p:nvPr/>
          </p:nvSpPr>
          <p:spPr bwMode="auto">
            <a:xfrm>
              <a:off x="7083425" y="3629025"/>
              <a:ext cx="77787" cy="95250"/>
            </a:xfrm>
            <a:custGeom>
              <a:avLst/>
              <a:gdLst>
                <a:gd name="T0" fmla="*/ 2147483647 w 49"/>
                <a:gd name="T1" fmla="*/ 2147483647 h 60"/>
                <a:gd name="T2" fmla="*/ 2147483647 w 49"/>
                <a:gd name="T3" fmla="*/ 2147483647 h 60"/>
                <a:gd name="T4" fmla="*/ 2147483647 w 49"/>
                <a:gd name="T5" fmla="*/ 2147483647 h 60"/>
                <a:gd name="T6" fmla="*/ 2147483647 w 49"/>
                <a:gd name="T7" fmla="*/ 2147483647 h 60"/>
                <a:gd name="T8" fmla="*/ 2147483647 w 49"/>
                <a:gd name="T9" fmla="*/ 2147483647 h 60"/>
                <a:gd name="T10" fmla="*/ 2147483647 w 49"/>
                <a:gd name="T11" fmla="*/ 2147483647 h 60"/>
                <a:gd name="T12" fmla="*/ 2147483647 w 49"/>
                <a:gd name="T13" fmla="*/ 2147483647 h 60"/>
                <a:gd name="T14" fmla="*/ 2147483647 w 49"/>
                <a:gd name="T15" fmla="*/ 2147483647 h 60"/>
                <a:gd name="T16" fmla="*/ 2147483647 w 49"/>
                <a:gd name="T17" fmla="*/ 2147483647 h 60"/>
                <a:gd name="T18" fmla="*/ 2147483647 w 49"/>
                <a:gd name="T19" fmla="*/ 2147483647 h 60"/>
                <a:gd name="T20" fmla="*/ 0 w 49"/>
                <a:gd name="T21" fmla="*/ 2147483647 h 60"/>
                <a:gd name="T22" fmla="*/ 2147483647 w 49"/>
                <a:gd name="T23" fmla="*/ 2147483647 h 60"/>
                <a:gd name="T24" fmla="*/ 2147483647 w 49"/>
                <a:gd name="T25" fmla="*/ 2147483647 h 60"/>
                <a:gd name="T26" fmla="*/ 2147483647 w 49"/>
                <a:gd name="T27" fmla="*/ 2147483647 h 60"/>
                <a:gd name="T28" fmla="*/ 2147483647 w 49"/>
                <a:gd name="T29" fmla="*/ 2147483647 h 60"/>
                <a:gd name="T30" fmla="*/ 2147483647 w 49"/>
                <a:gd name="T31" fmla="*/ 2147483647 h 60"/>
                <a:gd name="T32" fmla="*/ 2147483647 w 49"/>
                <a:gd name="T33" fmla="*/ 2147483647 h 60"/>
                <a:gd name="T34" fmla="*/ 2147483647 w 49"/>
                <a:gd name="T35" fmla="*/ 2147483647 h 60"/>
                <a:gd name="T36" fmla="*/ 2147483647 w 49"/>
                <a:gd name="T37" fmla="*/ 2147483647 h 60"/>
                <a:gd name="T38" fmla="*/ 2147483647 w 49"/>
                <a:gd name="T39" fmla="*/ 2147483647 h 60"/>
                <a:gd name="T40" fmla="*/ 2147483647 w 49"/>
                <a:gd name="T41" fmla="*/ 2147483647 h 60"/>
                <a:gd name="T42" fmla="*/ 2147483647 w 49"/>
                <a:gd name="T43" fmla="*/ 2147483647 h 60"/>
                <a:gd name="T44" fmla="*/ 2147483647 w 49"/>
                <a:gd name="T45" fmla="*/ 2147483647 h 60"/>
                <a:gd name="T46" fmla="*/ 2147483647 w 49"/>
                <a:gd name="T47" fmla="*/ 2147483647 h 60"/>
                <a:gd name="T48" fmla="*/ 2147483647 w 49"/>
                <a:gd name="T49" fmla="*/ 2147483647 h 60"/>
                <a:gd name="T50" fmla="*/ 2147483647 w 49"/>
                <a:gd name="T51" fmla="*/ 2147483647 h 60"/>
                <a:gd name="T52" fmla="*/ 2147483647 w 49"/>
                <a:gd name="T53" fmla="*/ 2147483647 h 60"/>
                <a:gd name="T54" fmla="*/ 2147483647 w 49"/>
                <a:gd name="T55" fmla="*/ 2147483647 h 60"/>
                <a:gd name="T56" fmla="*/ 2147483647 w 49"/>
                <a:gd name="T57" fmla="*/ 2147483647 h 60"/>
                <a:gd name="T58" fmla="*/ 2147483647 w 49"/>
                <a:gd name="T59" fmla="*/ 2147483647 h 60"/>
                <a:gd name="T60" fmla="*/ 2147483647 w 49"/>
                <a:gd name="T61" fmla="*/ 2147483647 h 60"/>
                <a:gd name="T62" fmla="*/ 2147483647 w 49"/>
                <a:gd name="T63" fmla="*/ 2147483647 h 60"/>
                <a:gd name="T64" fmla="*/ 2147483647 w 49"/>
                <a:gd name="T65" fmla="*/ 2147483647 h 60"/>
                <a:gd name="T66" fmla="*/ 2147483647 w 49"/>
                <a:gd name="T67" fmla="*/ 2147483647 h 60"/>
                <a:gd name="T68" fmla="*/ 2147483647 w 49"/>
                <a:gd name="T69" fmla="*/ 2147483647 h 60"/>
                <a:gd name="T70" fmla="*/ 2147483647 w 49"/>
                <a:gd name="T71" fmla="*/ 2147483647 h 60"/>
                <a:gd name="T72" fmla="*/ 2147483647 w 49"/>
                <a:gd name="T73" fmla="*/ 0 h 60"/>
                <a:gd name="T74" fmla="*/ 2147483647 w 49"/>
                <a:gd name="T75" fmla="*/ 2147483647 h 60"/>
                <a:gd name="T76" fmla="*/ 2147483647 w 49"/>
                <a:gd name="T77" fmla="*/ 2147483647 h 60"/>
                <a:gd name="T78" fmla="*/ 2147483647 w 49"/>
                <a:gd name="T79" fmla="*/ 2147483647 h 60"/>
                <a:gd name="T80" fmla="*/ 2147483647 w 49"/>
                <a:gd name="T81" fmla="*/ 2147483647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9" h="60">
                  <a:moveTo>
                    <a:pt x="32" y="7"/>
                  </a:moveTo>
                  <a:lnTo>
                    <a:pt x="36" y="24"/>
                  </a:lnTo>
                  <a:lnTo>
                    <a:pt x="29" y="24"/>
                  </a:lnTo>
                  <a:lnTo>
                    <a:pt x="26" y="24"/>
                  </a:lnTo>
                  <a:lnTo>
                    <a:pt x="23" y="23"/>
                  </a:lnTo>
                  <a:lnTo>
                    <a:pt x="22" y="22"/>
                  </a:lnTo>
                  <a:lnTo>
                    <a:pt x="21" y="20"/>
                  </a:lnTo>
                  <a:lnTo>
                    <a:pt x="20" y="16"/>
                  </a:lnTo>
                  <a:lnTo>
                    <a:pt x="18" y="10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4" y="42"/>
                  </a:lnTo>
                  <a:lnTo>
                    <a:pt x="24" y="46"/>
                  </a:lnTo>
                  <a:lnTo>
                    <a:pt x="24" y="53"/>
                  </a:lnTo>
                  <a:lnTo>
                    <a:pt x="26" y="57"/>
                  </a:lnTo>
                  <a:lnTo>
                    <a:pt x="27" y="58"/>
                  </a:lnTo>
                  <a:lnTo>
                    <a:pt x="29" y="59"/>
                  </a:lnTo>
                  <a:lnTo>
                    <a:pt x="31" y="59"/>
                  </a:lnTo>
                  <a:lnTo>
                    <a:pt x="34" y="60"/>
                  </a:lnTo>
                  <a:lnTo>
                    <a:pt x="38" y="55"/>
                  </a:lnTo>
                  <a:lnTo>
                    <a:pt x="32" y="45"/>
                  </a:lnTo>
                  <a:lnTo>
                    <a:pt x="45" y="43"/>
                  </a:lnTo>
                  <a:lnTo>
                    <a:pt x="45" y="42"/>
                  </a:lnTo>
                  <a:lnTo>
                    <a:pt x="36" y="36"/>
                  </a:lnTo>
                  <a:lnTo>
                    <a:pt x="38" y="23"/>
                  </a:lnTo>
                  <a:lnTo>
                    <a:pt x="41" y="22"/>
                  </a:lnTo>
                  <a:lnTo>
                    <a:pt x="45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1"/>
                  </a:lnTo>
                  <a:lnTo>
                    <a:pt x="48" y="6"/>
                  </a:lnTo>
                  <a:lnTo>
                    <a:pt x="47" y="4"/>
                  </a:lnTo>
                  <a:lnTo>
                    <a:pt x="45" y="2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6" y="2"/>
                  </a:lnTo>
                  <a:lnTo>
                    <a:pt x="33" y="5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82" name="Freeform 530"/>
            <p:cNvSpPr>
              <a:spLocks/>
            </p:cNvSpPr>
            <p:nvPr/>
          </p:nvSpPr>
          <p:spPr bwMode="auto">
            <a:xfrm>
              <a:off x="6908800" y="3489325"/>
              <a:ext cx="146050" cy="241300"/>
            </a:xfrm>
            <a:custGeom>
              <a:avLst/>
              <a:gdLst>
                <a:gd name="T0" fmla="*/ 2147483647 w 92"/>
                <a:gd name="T1" fmla="*/ 2147483647 h 152"/>
                <a:gd name="T2" fmla="*/ 2147483647 w 92"/>
                <a:gd name="T3" fmla="*/ 2147483647 h 152"/>
                <a:gd name="T4" fmla="*/ 2147483647 w 92"/>
                <a:gd name="T5" fmla="*/ 2147483647 h 152"/>
                <a:gd name="T6" fmla="*/ 2147483647 w 92"/>
                <a:gd name="T7" fmla="*/ 2147483647 h 152"/>
                <a:gd name="T8" fmla="*/ 2147483647 w 92"/>
                <a:gd name="T9" fmla="*/ 2147483647 h 152"/>
                <a:gd name="T10" fmla="*/ 2147483647 w 92"/>
                <a:gd name="T11" fmla="*/ 2147483647 h 152"/>
                <a:gd name="T12" fmla="*/ 2147483647 w 92"/>
                <a:gd name="T13" fmla="*/ 2147483647 h 152"/>
                <a:gd name="T14" fmla="*/ 2147483647 w 92"/>
                <a:gd name="T15" fmla="*/ 2147483647 h 152"/>
                <a:gd name="T16" fmla="*/ 2147483647 w 92"/>
                <a:gd name="T17" fmla="*/ 2147483647 h 152"/>
                <a:gd name="T18" fmla="*/ 0 w 92"/>
                <a:gd name="T19" fmla="*/ 2147483647 h 152"/>
                <a:gd name="T20" fmla="*/ 0 w 92"/>
                <a:gd name="T21" fmla="*/ 2147483647 h 152"/>
                <a:gd name="T22" fmla="*/ 2147483647 w 92"/>
                <a:gd name="T23" fmla="*/ 2147483647 h 152"/>
                <a:gd name="T24" fmla="*/ 2147483647 w 92"/>
                <a:gd name="T25" fmla="*/ 2147483647 h 152"/>
                <a:gd name="T26" fmla="*/ 2147483647 w 92"/>
                <a:gd name="T27" fmla="*/ 2147483647 h 152"/>
                <a:gd name="T28" fmla="*/ 2147483647 w 92"/>
                <a:gd name="T29" fmla="*/ 2147483647 h 152"/>
                <a:gd name="T30" fmla="*/ 0 w 92"/>
                <a:gd name="T31" fmla="*/ 2147483647 h 152"/>
                <a:gd name="T32" fmla="*/ 2147483647 w 92"/>
                <a:gd name="T33" fmla="*/ 2147483647 h 152"/>
                <a:gd name="T34" fmla="*/ 2147483647 w 92"/>
                <a:gd name="T35" fmla="*/ 2147483647 h 152"/>
                <a:gd name="T36" fmla="*/ 2147483647 w 92"/>
                <a:gd name="T37" fmla="*/ 2147483647 h 152"/>
                <a:gd name="T38" fmla="*/ 2147483647 w 92"/>
                <a:gd name="T39" fmla="*/ 2147483647 h 152"/>
                <a:gd name="T40" fmla="*/ 2147483647 w 92"/>
                <a:gd name="T41" fmla="*/ 2147483647 h 152"/>
                <a:gd name="T42" fmla="*/ 2147483647 w 92"/>
                <a:gd name="T43" fmla="*/ 2147483647 h 152"/>
                <a:gd name="T44" fmla="*/ 2147483647 w 92"/>
                <a:gd name="T45" fmla="*/ 2147483647 h 152"/>
                <a:gd name="T46" fmla="*/ 2147483647 w 92"/>
                <a:gd name="T47" fmla="*/ 2147483647 h 152"/>
                <a:gd name="T48" fmla="*/ 2147483647 w 92"/>
                <a:gd name="T49" fmla="*/ 2147483647 h 152"/>
                <a:gd name="T50" fmla="*/ 2147483647 w 92"/>
                <a:gd name="T51" fmla="*/ 2147483647 h 152"/>
                <a:gd name="T52" fmla="*/ 2147483647 w 92"/>
                <a:gd name="T53" fmla="*/ 2147483647 h 152"/>
                <a:gd name="T54" fmla="*/ 2147483647 w 92"/>
                <a:gd name="T55" fmla="*/ 2147483647 h 152"/>
                <a:gd name="T56" fmla="*/ 2147483647 w 92"/>
                <a:gd name="T57" fmla="*/ 2147483647 h 152"/>
                <a:gd name="T58" fmla="*/ 2147483647 w 92"/>
                <a:gd name="T59" fmla="*/ 2147483647 h 152"/>
                <a:gd name="T60" fmla="*/ 2147483647 w 92"/>
                <a:gd name="T61" fmla="*/ 2147483647 h 152"/>
                <a:gd name="T62" fmla="*/ 2147483647 w 92"/>
                <a:gd name="T63" fmla="*/ 2147483647 h 152"/>
                <a:gd name="T64" fmla="*/ 2147483647 w 92"/>
                <a:gd name="T65" fmla="*/ 2147483647 h 152"/>
                <a:gd name="T66" fmla="*/ 2147483647 w 92"/>
                <a:gd name="T67" fmla="*/ 2147483647 h 152"/>
                <a:gd name="T68" fmla="*/ 2147483647 w 92"/>
                <a:gd name="T69" fmla="*/ 2147483647 h 152"/>
                <a:gd name="T70" fmla="*/ 2147483647 w 92"/>
                <a:gd name="T71" fmla="*/ 2147483647 h 152"/>
                <a:gd name="T72" fmla="*/ 2147483647 w 92"/>
                <a:gd name="T73" fmla="*/ 2147483647 h 152"/>
                <a:gd name="T74" fmla="*/ 2147483647 w 92"/>
                <a:gd name="T75" fmla="*/ 2147483647 h 1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2" h="152">
                  <a:moveTo>
                    <a:pt x="69" y="2"/>
                  </a:moveTo>
                  <a:lnTo>
                    <a:pt x="64" y="9"/>
                  </a:lnTo>
                  <a:lnTo>
                    <a:pt x="56" y="19"/>
                  </a:lnTo>
                  <a:lnTo>
                    <a:pt x="50" y="22"/>
                  </a:lnTo>
                  <a:lnTo>
                    <a:pt x="45" y="26"/>
                  </a:lnTo>
                  <a:lnTo>
                    <a:pt x="41" y="28"/>
                  </a:lnTo>
                  <a:lnTo>
                    <a:pt x="36" y="29"/>
                  </a:lnTo>
                  <a:lnTo>
                    <a:pt x="45" y="32"/>
                  </a:lnTo>
                  <a:lnTo>
                    <a:pt x="42" y="44"/>
                  </a:lnTo>
                  <a:lnTo>
                    <a:pt x="49" y="61"/>
                  </a:lnTo>
                  <a:lnTo>
                    <a:pt x="42" y="61"/>
                  </a:lnTo>
                  <a:lnTo>
                    <a:pt x="36" y="61"/>
                  </a:lnTo>
                  <a:lnTo>
                    <a:pt x="31" y="60"/>
                  </a:lnTo>
                  <a:lnTo>
                    <a:pt x="31" y="53"/>
                  </a:lnTo>
                  <a:lnTo>
                    <a:pt x="22" y="53"/>
                  </a:lnTo>
                  <a:lnTo>
                    <a:pt x="22" y="61"/>
                  </a:lnTo>
                  <a:lnTo>
                    <a:pt x="7" y="60"/>
                  </a:lnTo>
                  <a:lnTo>
                    <a:pt x="5" y="61"/>
                  </a:lnTo>
                  <a:lnTo>
                    <a:pt x="2" y="62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0" y="79"/>
                  </a:lnTo>
                  <a:lnTo>
                    <a:pt x="5" y="84"/>
                  </a:lnTo>
                  <a:lnTo>
                    <a:pt x="11" y="92"/>
                  </a:lnTo>
                  <a:lnTo>
                    <a:pt x="11" y="95"/>
                  </a:lnTo>
                  <a:lnTo>
                    <a:pt x="11" y="97"/>
                  </a:lnTo>
                  <a:lnTo>
                    <a:pt x="10" y="98"/>
                  </a:lnTo>
                  <a:lnTo>
                    <a:pt x="9" y="99"/>
                  </a:lnTo>
                  <a:lnTo>
                    <a:pt x="8" y="101"/>
                  </a:lnTo>
                  <a:lnTo>
                    <a:pt x="5" y="101"/>
                  </a:lnTo>
                  <a:lnTo>
                    <a:pt x="0" y="101"/>
                  </a:lnTo>
                  <a:lnTo>
                    <a:pt x="0" y="112"/>
                  </a:lnTo>
                  <a:lnTo>
                    <a:pt x="5" y="113"/>
                  </a:lnTo>
                  <a:lnTo>
                    <a:pt x="9" y="115"/>
                  </a:lnTo>
                  <a:lnTo>
                    <a:pt x="13" y="117"/>
                  </a:lnTo>
                  <a:lnTo>
                    <a:pt x="16" y="120"/>
                  </a:lnTo>
                  <a:lnTo>
                    <a:pt x="19" y="123"/>
                  </a:lnTo>
                  <a:lnTo>
                    <a:pt x="20" y="127"/>
                  </a:lnTo>
                  <a:lnTo>
                    <a:pt x="22" y="132"/>
                  </a:lnTo>
                  <a:lnTo>
                    <a:pt x="22" y="136"/>
                  </a:lnTo>
                  <a:lnTo>
                    <a:pt x="22" y="141"/>
                  </a:lnTo>
                  <a:lnTo>
                    <a:pt x="20" y="149"/>
                  </a:lnTo>
                  <a:lnTo>
                    <a:pt x="49" y="152"/>
                  </a:lnTo>
                  <a:lnTo>
                    <a:pt x="45" y="146"/>
                  </a:lnTo>
                  <a:lnTo>
                    <a:pt x="44" y="141"/>
                  </a:lnTo>
                  <a:lnTo>
                    <a:pt x="44" y="139"/>
                  </a:lnTo>
                  <a:lnTo>
                    <a:pt x="46" y="134"/>
                  </a:lnTo>
                  <a:lnTo>
                    <a:pt x="49" y="130"/>
                  </a:lnTo>
                  <a:lnTo>
                    <a:pt x="49" y="106"/>
                  </a:lnTo>
                  <a:lnTo>
                    <a:pt x="63" y="106"/>
                  </a:lnTo>
                  <a:lnTo>
                    <a:pt x="63" y="97"/>
                  </a:lnTo>
                  <a:lnTo>
                    <a:pt x="71" y="97"/>
                  </a:lnTo>
                  <a:lnTo>
                    <a:pt x="74" y="74"/>
                  </a:lnTo>
                  <a:lnTo>
                    <a:pt x="92" y="74"/>
                  </a:lnTo>
                  <a:lnTo>
                    <a:pt x="92" y="68"/>
                  </a:lnTo>
                  <a:lnTo>
                    <a:pt x="85" y="67"/>
                  </a:lnTo>
                  <a:lnTo>
                    <a:pt x="79" y="65"/>
                  </a:lnTo>
                  <a:lnTo>
                    <a:pt x="76" y="62"/>
                  </a:lnTo>
                  <a:lnTo>
                    <a:pt x="73" y="58"/>
                  </a:lnTo>
                  <a:lnTo>
                    <a:pt x="72" y="54"/>
                  </a:lnTo>
                  <a:lnTo>
                    <a:pt x="71" y="49"/>
                  </a:lnTo>
                  <a:lnTo>
                    <a:pt x="71" y="43"/>
                  </a:lnTo>
                  <a:lnTo>
                    <a:pt x="71" y="37"/>
                  </a:lnTo>
                  <a:lnTo>
                    <a:pt x="71" y="33"/>
                  </a:lnTo>
                  <a:lnTo>
                    <a:pt x="72" y="31"/>
                  </a:lnTo>
                  <a:lnTo>
                    <a:pt x="73" y="30"/>
                  </a:lnTo>
                  <a:lnTo>
                    <a:pt x="74" y="29"/>
                  </a:lnTo>
                  <a:lnTo>
                    <a:pt x="75" y="28"/>
                  </a:lnTo>
                  <a:lnTo>
                    <a:pt x="77" y="27"/>
                  </a:lnTo>
                  <a:lnTo>
                    <a:pt x="78" y="26"/>
                  </a:lnTo>
                  <a:lnTo>
                    <a:pt x="81" y="23"/>
                  </a:lnTo>
                  <a:lnTo>
                    <a:pt x="82" y="18"/>
                  </a:lnTo>
                  <a:lnTo>
                    <a:pt x="82" y="12"/>
                  </a:lnTo>
                  <a:lnTo>
                    <a:pt x="81" y="6"/>
                  </a:lnTo>
                  <a:lnTo>
                    <a:pt x="81" y="0"/>
                  </a:lnTo>
                  <a:lnTo>
                    <a:pt x="69" y="2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83" name="Freeform 531"/>
            <p:cNvSpPr>
              <a:spLocks/>
            </p:cNvSpPr>
            <p:nvPr/>
          </p:nvSpPr>
          <p:spPr bwMode="auto">
            <a:xfrm>
              <a:off x="7610475" y="3657600"/>
              <a:ext cx="157162" cy="76200"/>
            </a:xfrm>
            <a:custGeom>
              <a:avLst/>
              <a:gdLst>
                <a:gd name="T0" fmla="*/ 2147483647 w 99"/>
                <a:gd name="T1" fmla="*/ 2147483647 h 48"/>
                <a:gd name="T2" fmla="*/ 2147483647 w 99"/>
                <a:gd name="T3" fmla="*/ 2147483647 h 48"/>
                <a:gd name="T4" fmla="*/ 2147483647 w 99"/>
                <a:gd name="T5" fmla="*/ 2147483647 h 48"/>
                <a:gd name="T6" fmla="*/ 2147483647 w 99"/>
                <a:gd name="T7" fmla="*/ 2147483647 h 48"/>
                <a:gd name="T8" fmla="*/ 2147483647 w 99"/>
                <a:gd name="T9" fmla="*/ 2147483647 h 48"/>
                <a:gd name="T10" fmla="*/ 0 w 99"/>
                <a:gd name="T11" fmla="*/ 2147483647 h 48"/>
                <a:gd name="T12" fmla="*/ 2147483647 w 99"/>
                <a:gd name="T13" fmla="*/ 2147483647 h 48"/>
                <a:gd name="T14" fmla="*/ 2147483647 w 99"/>
                <a:gd name="T15" fmla="*/ 2147483647 h 48"/>
                <a:gd name="T16" fmla="*/ 2147483647 w 99"/>
                <a:gd name="T17" fmla="*/ 2147483647 h 48"/>
                <a:gd name="T18" fmla="*/ 2147483647 w 99"/>
                <a:gd name="T19" fmla="*/ 2147483647 h 48"/>
                <a:gd name="T20" fmla="*/ 2147483647 w 99"/>
                <a:gd name="T21" fmla="*/ 2147483647 h 48"/>
                <a:gd name="T22" fmla="*/ 2147483647 w 99"/>
                <a:gd name="T23" fmla="*/ 2147483647 h 48"/>
                <a:gd name="T24" fmla="*/ 2147483647 w 99"/>
                <a:gd name="T25" fmla="*/ 2147483647 h 48"/>
                <a:gd name="T26" fmla="*/ 2147483647 w 99"/>
                <a:gd name="T27" fmla="*/ 2147483647 h 48"/>
                <a:gd name="T28" fmla="*/ 2147483647 w 99"/>
                <a:gd name="T29" fmla="*/ 2147483647 h 48"/>
                <a:gd name="T30" fmla="*/ 2147483647 w 99"/>
                <a:gd name="T31" fmla="*/ 0 h 48"/>
                <a:gd name="T32" fmla="*/ 2147483647 w 99"/>
                <a:gd name="T33" fmla="*/ 2147483647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9" h="48">
                  <a:moveTo>
                    <a:pt x="44" y="19"/>
                  </a:moveTo>
                  <a:lnTo>
                    <a:pt x="40" y="24"/>
                  </a:lnTo>
                  <a:lnTo>
                    <a:pt x="3" y="25"/>
                  </a:lnTo>
                  <a:lnTo>
                    <a:pt x="3" y="35"/>
                  </a:lnTo>
                  <a:lnTo>
                    <a:pt x="2" y="40"/>
                  </a:lnTo>
                  <a:lnTo>
                    <a:pt x="0" y="48"/>
                  </a:lnTo>
                  <a:lnTo>
                    <a:pt x="47" y="48"/>
                  </a:lnTo>
                  <a:lnTo>
                    <a:pt x="60" y="46"/>
                  </a:lnTo>
                  <a:lnTo>
                    <a:pt x="74" y="42"/>
                  </a:lnTo>
                  <a:lnTo>
                    <a:pt x="89" y="38"/>
                  </a:lnTo>
                  <a:lnTo>
                    <a:pt x="99" y="37"/>
                  </a:lnTo>
                  <a:lnTo>
                    <a:pt x="98" y="14"/>
                  </a:lnTo>
                  <a:lnTo>
                    <a:pt x="92" y="6"/>
                  </a:lnTo>
                  <a:lnTo>
                    <a:pt x="67" y="6"/>
                  </a:lnTo>
                  <a:lnTo>
                    <a:pt x="56" y="4"/>
                  </a:lnTo>
                  <a:lnTo>
                    <a:pt x="45" y="0"/>
                  </a:lnTo>
                  <a:lnTo>
                    <a:pt x="44" y="19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84" name="Freeform 532"/>
            <p:cNvSpPr>
              <a:spLocks/>
            </p:cNvSpPr>
            <p:nvPr/>
          </p:nvSpPr>
          <p:spPr bwMode="auto">
            <a:xfrm>
              <a:off x="7658100" y="3527425"/>
              <a:ext cx="330200" cy="215900"/>
            </a:xfrm>
            <a:custGeom>
              <a:avLst/>
              <a:gdLst>
                <a:gd name="T0" fmla="*/ 2147483647 w 208"/>
                <a:gd name="T1" fmla="*/ 2147483647 h 136"/>
                <a:gd name="T2" fmla="*/ 2147483647 w 208"/>
                <a:gd name="T3" fmla="*/ 2147483647 h 136"/>
                <a:gd name="T4" fmla="*/ 2147483647 w 208"/>
                <a:gd name="T5" fmla="*/ 2147483647 h 136"/>
                <a:gd name="T6" fmla="*/ 2147483647 w 208"/>
                <a:gd name="T7" fmla="*/ 2147483647 h 136"/>
                <a:gd name="T8" fmla="*/ 2147483647 w 208"/>
                <a:gd name="T9" fmla="*/ 2147483647 h 136"/>
                <a:gd name="T10" fmla="*/ 2147483647 w 208"/>
                <a:gd name="T11" fmla="*/ 2147483647 h 136"/>
                <a:gd name="T12" fmla="*/ 2147483647 w 208"/>
                <a:gd name="T13" fmla="*/ 2147483647 h 136"/>
                <a:gd name="T14" fmla="*/ 2147483647 w 208"/>
                <a:gd name="T15" fmla="*/ 2147483647 h 136"/>
                <a:gd name="T16" fmla="*/ 2147483647 w 208"/>
                <a:gd name="T17" fmla="*/ 2147483647 h 136"/>
                <a:gd name="T18" fmla="*/ 2147483647 w 208"/>
                <a:gd name="T19" fmla="*/ 2147483647 h 136"/>
                <a:gd name="T20" fmla="*/ 2147483647 w 208"/>
                <a:gd name="T21" fmla="*/ 2147483647 h 136"/>
                <a:gd name="T22" fmla="*/ 2147483647 w 208"/>
                <a:gd name="T23" fmla="*/ 2147483647 h 136"/>
                <a:gd name="T24" fmla="*/ 2147483647 w 208"/>
                <a:gd name="T25" fmla="*/ 2147483647 h 136"/>
                <a:gd name="T26" fmla="*/ 2147483647 w 208"/>
                <a:gd name="T27" fmla="*/ 2147483647 h 136"/>
                <a:gd name="T28" fmla="*/ 2147483647 w 208"/>
                <a:gd name="T29" fmla="*/ 2147483647 h 136"/>
                <a:gd name="T30" fmla="*/ 2147483647 w 208"/>
                <a:gd name="T31" fmla="*/ 2147483647 h 136"/>
                <a:gd name="T32" fmla="*/ 2147483647 w 208"/>
                <a:gd name="T33" fmla="*/ 2147483647 h 136"/>
                <a:gd name="T34" fmla="*/ 2147483647 w 208"/>
                <a:gd name="T35" fmla="*/ 2147483647 h 136"/>
                <a:gd name="T36" fmla="*/ 2147483647 w 208"/>
                <a:gd name="T37" fmla="*/ 2147483647 h 136"/>
                <a:gd name="T38" fmla="*/ 2147483647 w 208"/>
                <a:gd name="T39" fmla="*/ 2147483647 h 136"/>
                <a:gd name="T40" fmla="*/ 2147483647 w 208"/>
                <a:gd name="T41" fmla="*/ 2147483647 h 136"/>
                <a:gd name="T42" fmla="*/ 2147483647 w 208"/>
                <a:gd name="T43" fmla="*/ 2147483647 h 136"/>
                <a:gd name="T44" fmla="*/ 2147483647 w 208"/>
                <a:gd name="T45" fmla="*/ 2147483647 h 136"/>
                <a:gd name="T46" fmla="*/ 2147483647 w 208"/>
                <a:gd name="T47" fmla="*/ 2147483647 h 136"/>
                <a:gd name="T48" fmla="*/ 2147483647 w 208"/>
                <a:gd name="T49" fmla="*/ 2147483647 h 136"/>
                <a:gd name="T50" fmla="*/ 2147483647 w 208"/>
                <a:gd name="T51" fmla="*/ 2147483647 h 136"/>
                <a:gd name="T52" fmla="*/ 2147483647 w 208"/>
                <a:gd name="T53" fmla="*/ 2147483647 h 136"/>
                <a:gd name="T54" fmla="*/ 2147483647 w 208"/>
                <a:gd name="T55" fmla="*/ 2147483647 h 136"/>
                <a:gd name="T56" fmla="*/ 2147483647 w 208"/>
                <a:gd name="T57" fmla="*/ 2147483647 h 136"/>
                <a:gd name="T58" fmla="*/ 2147483647 w 208"/>
                <a:gd name="T59" fmla="*/ 2147483647 h 136"/>
                <a:gd name="T60" fmla="*/ 2147483647 w 208"/>
                <a:gd name="T61" fmla="*/ 2147483647 h 136"/>
                <a:gd name="T62" fmla="*/ 2147483647 w 208"/>
                <a:gd name="T63" fmla="*/ 2147483647 h 136"/>
                <a:gd name="T64" fmla="*/ 2147483647 w 208"/>
                <a:gd name="T65" fmla="*/ 2147483647 h 136"/>
                <a:gd name="T66" fmla="*/ 2147483647 w 208"/>
                <a:gd name="T67" fmla="*/ 2147483647 h 136"/>
                <a:gd name="T68" fmla="*/ 2147483647 w 208"/>
                <a:gd name="T69" fmla="*/ 2147483647 h 136"/>
                <a:gd name="T70" fmla="*/ 2147483647 w 208"/>
                <a:gd name="T71" fmla="*/ 2147483647 h 136"/>
                <a:gd name="T72" fmla="*/ 2147483647 w 208"/>
                <a:gd name="T73" fmla="*/ 2147483647 h 136"/>
                <a:gd name="T74" fmla="*/ 2147483647 w 208"/>
                <a:gd name="T75" fmla="*/ 2147483647 h 136"/>
                <a:gd name="T76" fmla="*/ 2147483647 w 208"/>
                <a:gd name="T77" fmla="*/ 2147483647 h 136"/>
                <a:gd name="T78" fmla="*/ 2147483647 w 208"/>
                <a:gd name="T79" fmla="*/ 2147483647 h 136"/>
                <a:gd name="T80" fmla="*/ 2147483647 w 208"/>
                <a:gd name="T81" fmla="*/ 2147483647 h 136"/>
                <a:gd name="T82" fmla="*/ 2147483647 w 208"/>
                <a:gd name="T83" fmla="*/ 2147483647 h 136"/>
                <a:gd name="T84" fmla="*/ 2147483647 w 208"/>
                <a:gd name="T85" fmla="*/ 2147483647 h 1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8" h="136">
                  <a:moveTo>
                    <a:pt x="122" y="7"/>
                  </a:moveTo>
                  <a:lnTo>
                    <a:pt x="112" y="8"/>
                  </a:lnTo>
                  <a:lnTo>
                    <a:pt x="109" y="10"/>
                  </a:lnTo>
                  <a:lnTo>
                    <a:pt x="83" y="10"/>
                  </a:lnTo>
                  <a:lnTo>
                    <a:pt x="78" y="9"/>
                  </a:lnTo>
                  <a:lnTo>
                    <a:pt x="69" y="8"/>
                  </a:lnTo>
                  <a:lnTo>
                    <a:pt x="69" y="15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49" y="13"/>
                  </a:lnTo>
                  <a:lnTo>
                    <a:pt x="40" y="12"/>
                  </a:lnTo>
                  <a:lnTo>
                    <a:pt x="34" y="11"/>
                  </a:lnTo>
                  <a:lnTo>
                    <a:pt x="31" y="12"/>
                  </a:lnTo>
                  <a:lnTo>
                    <a:pt x="28" y="13"/>
                  </a:lnTo>
                  <a:lnTo>
                    <a:pt x="25" y="15"/>
                  </a:lnTo>
                  <a:lnTo>
                    <a:pt x="22" y="18"/>
                  </a:lnTo>
                  <a:lnTo>
                    <a:pt x="18" y="23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7" y="28"/>
                  </a:lnTo>
                  <a:lnTo>
                    <a:pt x="6" y="31"/>
                  </a:lnTo>
                  <a:lnTo>
                    <a:pt x="6" y="37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4" y="50"/>
                  </a:lnTo>
                  <a:lnTo>
                    <a:pt x="4" y="55"/>
                  </a:lnTo>
                  <a:lnTo>
                    <a:pt x="6" y="63"/>
                  </a:lnTo>
                  <a:lnTo>
                    <a:pt x="12" y="74"/>
                  </a:lnTo>
                  <a:lnTo>
                    <a:pt x="30" y="80"/>
                  </a:lnTo>
                  <a:lnTo>
                    <a:pt x="42" y="83"/>
                  </a:lnTo>
                  <a:lnTo>
                    <a:pt x="66" y="82"/>
                  </a:lnTo>
                  <a:lnTo>
                    <a:pt x="69" y="84"/>
                  </a:lnTo>
                  <a:lnTo>
                    <a:pt x="74" y="87"/>
                  </a:lnTo>
                  <a:lnTo>
                    <a:pt x="78" y="91"/>
                  </a:lnTo>
                  <a:lnTo>
                    <a:pt x="80" y="95"/>
                  </a:lnTo>
                  <a:lnTo>
                    <a:pt x="78" y="100"/>
                  </a:lnTo>
                  <a:lnTo>
                    <a:pt x="76" y="103"/>
                  </a:lnTo>
                  <a:lnTo>
                    <a:pt x="77" y="108"/>
                  </a:lnTo>
                  <a:lnTo>
                    <a:pt x="80" y="115"/>
                  </a:lnTo>
                  <a:lnTo>
                    <a:pt x="91" y="120"/>
                  </a:lnTo>
                  <a:lnTo>
                    <a:pt x="105" y="120"/>
                  </a:lnTo>
                  <a:lnTo>
                    <a:pt x="114" y="136"/>
                  </a:lnTo>
                  <a:lnTo>
                    <a:pt x="124" y="136"/>
                  </a:lnTo>
                  <a:lnTo>
                    <a:pt x="134" y="135"/>
                  </a:lnTo>
                  <a:lnTo>
                    <a:pt x="138" y="134"/>
                  </a:lnTo>
                  <a:lnTo>
                    <a:pt x="141" y="132"/>
                  </a:lnTo>
                  <a:lnTo>
                    <a:pt x="144" y="128"/>
                  </a:lnTo>
                  <a:lnTo>
                    <a:pt x="145" y="125"/>
                  </a:lnTo>
                  <a:lnTo>
                    <a:pt x="154" y="125"/>
                  </a:lnTo>
                  <a:lnTo>
                    <a:pt x="155" y="121"/>
                  </a:lnTo>
                  <a:lnTo>
                    <a:pt x="157" y="118"/>
                  </a:lnTo>
                  <a:lnTo>
                    <a:pt x="160" y="114"/>
                  </a:lnTo>
                  <a:lnTo>
                    <a:pt x="164" y="111"/>
                  </a:lnTo>
                  <a:lnTo>
                    <a:pt x="168" y="108"/>
                  </a:lnTo>
                  <a:lnTo>
                    <a:pt x="172" y="106"/>
                  </a:lnTo>
                  <a:lnTo>
                    <a:pt x="176" y="103"/>
                  </a:lnTo>
                  <a:lnTo>
                    <a:pt x="179" y="103"/>
                  </a:lnTo>
                  <a:lnTo>
                    <a:pt x="179" y="73"/>
                  </a:lnTo>
                  <a:lnTo>
                    <a:pt x="187" y="63"/>
                  </a:lnTo>
                  <a:lnTo>
                    <a:pt x="195" y="50"/>
                  </a:lnTo>
                  <a:lnTo>
                    <a:pt x="195" y="51"/>
                  </a:lnTo>
                  <a:lnTo>
                    <a:pt x="208" y="42"/>
                  </a:lnTo>
                  <a:lnTo>
                    <a:pt x="197" y="42"/>
                  </a:lnTo>
                  <a:lnTo>
                    <a:pt x="197" y="31"/>
                  </a:lnTo>
                  <a:lnTo>
                    <a:pt x="196" y="28"/>
                  </a:lnTo>
                  <a:lnTo>
                    <a:pt x="192" y="25"/>
                  </a:lnTo>
                  <a:lnTo>
                    <a:pt x="186" y="22"/>
                  </a:lnTo>
                  <a:lnTo>
                    <a:pt x="178" y="18"/>
                  </a:lnTo>
                  <a:lnTo>
                    <a:pt x="163" y="11"/>
                  </a:lnTo>
                  <a:lnTo>
                    <a:pt x="152" y="7"/>
                  </a:lnTo>
                  <a:lnTo>
                    <a:pt x="148" y="9"/>
                  </a:lnTo>
                  <a:lnTo>
                    <a:pt x="143" y="10"/>
                  </a:lnTo>
                  <a:lnTo>
                    <a:pt x="140" y="10"/>
                  </a:lnTo>
                  <a:lnTo>
                    <a:pt x="137" y="9"/>
                  </a:lnTo>
                  <a:lnTo>
                    <a:pt x="136" y="7"/>
                  </a:lnTo>
                  <a:lnTo>
                    <a:pt x="135" y="5"/>
                  </a:lnTo>
                  <a:lnTo>
                    <a:pt x="134" y="3"/>
                  </a:lnTo>
                  <a:lnTo>
                    <a:pt x="133" y="2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6" y="1"/>
                  </a:lnTo>
                  <a:lnTo>
                    <a:pt x="123" y="2"/>
                  </a:lnTo>
                  <a:lnTo>
                    <a:pt x="122" y="4"/>
                  </a:lnTo>
                  <a:lnTo>
                    <a:pt x="122" y="7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85" name="Freeform 533"/>
            <p:cNvSpPr>
              <a:spLocks/>
            </p:cNvSpPr>
            <p:nvPr/>
          </p:nvSpPr>
          <p:spPr bwMode="auto">
            <a:xfrm>
              <a:off x="5746750" y="3659188"/>
              <a:ext cx="285750" cy="244475"/>
            </a:xfrm>
            <a:custGeom>
              <a:avLst/>
              <a:gdLst>
                <a:gd name="T0" fmla="*/ 2147483647 w 180"/>
                <a:gd name="T1" fmla="*/ 2147483647 h 154"/>
                <a:gd name="T2" fmla="*/ 2147483647 w 180"/>
                <a:gd name="T3" fmla="*/ 2147483647 h 154"/>
                <a:gd name="T4" fmla="*/ 2147483647 w 180"/>
                <a:gd name="T5" fmla="*/ 2147483647 h 154"/>
                <a:gd name="T6" fmla="*/ 2147483647 w 180"/>
                <a:gd name="T7" fmla="*/ 2147483647 h 154"/>
                <a:gd name="T8" fmla="*/ 2147483647 w 180"/>
                <a:gd name="T9" fmla="*/ 2147483647 h 154"/>
                <a:gd name="T10" fmla="*/ 2147483647 w 180"/>
                <a:gd name="T11" fmla="*/ 2147483647 h 154"/>
                <a:gd name="T12" fmla="*/ 2147483647 w 180"/>
                <a:gd name="T13" fmla="*/ 2147483647 h 154"/>
                <a:gd name="T14" fmla="*/ 2147483647 w 180"/>
                <a:gd name="T15" fmla="*/ 2147483647 h 154"/>
                <a:gd name="T16" fmla="*/ 2147483647 w 180"/>
                <a:gd name="T17" fmla="*/ 2147483647 h 154"/>
                <a:gd name="T18" fmla="*/ 2147483647 w 180"/>
                <a:gd name="T19" fmla="*/ 2147483647 h 154"/>
                <a:gd name="T20" fmla="*/ 2147483647 w 180"/>
                <a:gd name="T21" fmla="*/ 2147483647 h 154"/>
                <a:gd name="T22" fmla="*/ 2147483647 w 180"/>
                <a:gd name="T23" fmla="*/ 2147483647 h 154"/>
                <a:gd name="T24" fmla="*/ 2147483647 w 180"/>
                <a:gd name="T25" fmla="*/ 2147483647 h 154"/>
                <a:gd name="T26" fmla="*/ 2147483647 w 180"/>
                <a:gd name="T27" fmla="*/ 2147483647 h 154"/>
                <a:gd name="T28" fmla="*/ 2147483647 w 180"/>
                <a:gd name="T29" fmla="*/ 2147483647 h 154"/>
                <a:gd name="T30" fmla="*/ 0 w 180"/>
                <a:gd name="T31" fmla="*/ 2147483647 h 154"/>
                <a:gd name="T32" fmla="*/ 2147483647 w 180"/>
                <a:gd name="T33" fmla="*/ 2147483647 h 154"/>
                <a:gd name="T34" fmla="*/ 2147483647 w 180"/>
                <a:gd name="T35" fmla="*/ 2147483647 h 154"/>
                <a:gd name="T36" fmla="*/ 2147483647 w 180"/>
                <a:gd name="T37" fmla="*/ 2147483647 h 154"/>
                <a:gd name="T38" fmla="*/ 2147483647 w 180"/>
                <a:gd name="T39" fmla="*/ 2147483647 h 154"/>
                <a:gd name="T40" fmla="*/ 2147483647 w 180"/>
                <a:gd name="T41" fmla="*/ 2147483647 h 154"/>
                <a:gd name="T42" fmla="*/ 2147483647 w 180"/>
                <a:gd name="T43" fmla="*/ 2147483647 h 154"/>
                <a:gd name="T44" fmla="*/ 2147483647 w 180"/>
                <a:gd name="T45" fmla="*/ 2147483647 h 154"/>
                <a:gd name="T46" fmla="*/ 2147483647 w 180"/>
                <a:gd name="T47" fmla="*/ 2147483647 h 154"/>
                <a:gd name="T48" fmla="*/ 2147483647 w 180"/>
                <a:gd name="T49" fmla="*/ 2147483647 h 154"/>
                <a:gd name="T50" fmla="*/ 2147483647 w 180"/>
                <a:gd name="T51" fmla="*/ 2147483647 h 154"/>
                <a:gd name="T52" fmla="*/ 2147483647 w 180"/>
                <a:gd name="T53" fmla="*/ 2147483647 h 154"/>
                <a:gd name="T54" fmla="*/ 2147483647 w 180"/>
                <a:gd name="T55" fmla="*/ 2147483647 h 154"/>
                <a:gd name="T56" fmla="*/ 2147483647 w 180"/>
                <a:gd name="T57" fmla="*/ 2147483647 h 154"/>
                <a:gd name="T58" fmla="*/ 2147483647 w 180"/>
                <a:gd name="T59" fmla="*/ 2147483647 h 154"/>
                <a:gd name="T60" fmla="*/ 2147483647 w 180"/>
                <a:gd name="T61" fmla="*/ 2147483647 h 154"/>
                <a:gd name="T62" fmla="*/ 2147483647 w 180"/>
                <a:gd name="T63" fmla="*/ 2147483647 h 154"/>
                <a:gd name="T64" fmla="*/ 2147483647 w 180"/>
                <a:gd name="T65" fmla="*/ 2147483647 h 154"/>
                <a:gd name="T66" fmla="*/ 2147483647 w 180"/>
                <a:gd name="T67" fmla="*/ 2147483647 h 154"/>
                <a:gd name="T68" fmla="*/ 2147483647 w 180"/>
                <a:gd name="T69" fmla="*/ 2147483647 h 154"/>
                <a:gd name="T70" fmla="*/ 2147483647 w 180"/>
                <a:gd name="T71" fmla="*/ 2147483647 h 154"/>
                <a:gd name="T72" fmla="*/ 2147483647 w 180"/>
                <a:gd name="T73" fmla="*/ 2147483647 h 154"/>
                <a:gd name="T74" fmla="*/ 2147483647 w 180"/>
                <a:gd name="T75" fmla="*/ 2147483647 h 154"/>
                <a:gd name="T76" fmla="*/ 2147483647 w 180"/>
                <a:gd name="T77" fmla="*/ 2147483647 h 154"/>
                <a:gd name="T78" fmla="*/ 2147483647 w 180"/>
                <a:gd name="T79" fmla="*/ 2147483647 h 154"/>
                <a:gd name="T80" fmla="*/ 2147483647 w 180"/>
                <a:gd name="T81" fmla="*/ 2147483647 h 154"/>
                <a:gd name="T82" fmla="*/ 2147483647 w 180"/>
                <a:gd name="T83" fmla="*/ 2147483647 h 154"/>
                <a:gd name="T84" fmla="*/ 2147483647 w 180"/>
                <a:gd name="T85" fmla="*/ 2147483647 h 154"/>
                <a:gd name="T86" fmla="*/ 2147483647 w 180"/>
                <a:gd name="T87" fmla="*/ 2147483647 h 154"/>
                <a:gd name="T88" fmla="*/ 2147483647 w 180"/>
                <a:gd name="T89" fmla="*/ 2147483647 h 154"/>
                <a:gd name="T90" fmla="*/ 2147483647 w 180"/>
                <a:gd name="T91" fmla="*/ 2147483647 h 154"/>
                <a:gd name="T92" fmla="*/ 2147483647 w 180"/>
                <a:gd name="T93" fmla="*/ 2147483647 h 154"/>
                <a:gd name="T94" fmla="*/ 2147483647 w 180"/>
                <a:gd name="T95" fmla="*/ 2147483647 h 154"/>
                <a:gd name="T96" fmla="*/ 2147483647 w 180"/>
                <a:gd name="T97" fmla="*/ 2147483647 h 154"/>
                <a:gd name="T98" fmla="*/ 2147483647 w 180"/>
                <a:gd name="T99" fmla="*/ 2147483647 h 154"/>
                <a:gd name="T100" fmla="*/ 2147483647 w 180"/>
                <a:gd name="T101" fmla="*/ 2147483647 h 154"/>
                <a:gd name="T102" fmla="*/ 2147483647 w 180"/>
                <a:gd name="T103" fmla="*/ 2147483647 h 154"/>
                <a:gd name="T104" fmla="*/ 2147483647 w 180"/>
                <a:gd name="T105" fmla="*/ 0 h 154"/>
                <a:gd name="T106" fmla="*/ 2147483647 w 180"/>
                <a:gd name="T107" fmla="*/ 2147483647 h 154"/>
                <a:gd name="T108" fmla="*/ 2147483647 w 180"/>
                <a:gd name="T109" fmla="*/ 2147483647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0" h="154">
                  <a:moveTo>
                    <a:pt x="54" y="5"/>
                  </a:moveTo>
                  <a:lnTo>
                    <a:pt x="54" y="13"/>
                  </a:lnTo>
                  <a:lnTo>
                    <a:pt x="61" y="13"/>
                  </a:lnTo>
                  <a:lnTo>
                    <a:pt x="61" y="23"/>
                  </a:lnTo>
                  <a:lnTo>
                    <a:pt x="61" y="25"/>
                  </a:lnTo>
                  <a:lnTo>
                    <a:pt x="60" y="26"/>
                  </a:lnTo>
                  <a:lnTo>
                    <a:pt x="59" y="28"/>
                  </a:lnTo>
                  <a:lnTo>
                    <a:pt x="58" y="28"/>
                  </a:lnTo>
                  <a:lnTo>
                    <a:pt x="54" y="29"/>
                  </a:lnTo>
                  <a:lnTo>
                    <a:pt x="48" y="29"/>
                  </a:lnTo>
                  <a:lnTo>
                    <a:pt x="48" y="37"/>
                  </a:lnTo>
                  <a:lnTo>
                    <a:pt x="40" y="37"/>
                  </a:lnTo>
                  <a:lnTo>
                    <a:pt x="47" y="44"/>
                  </a:lnTo>
                  <a:lnTo>
                    <a:pt x="49" y="50"/>
                  </a:lnTo>
                  <a:lnTo>
                    <a:pt x="50" y="52"/>
                  </a:lnTo>
                  <a:lnTo>
                    <a:pt x="54" y="54"/>
                  </a:lnTo>
                  <a:lnTo>
                    <a:pt x="60" y="56"/>
                  </a:lnTo>
                  <a:lnTo>
                    <a:pt x="70" y="58"/>
                  </a:lnTo>
                  <a:lnTo>
                    <a:pt x="70" y="68"/>
                  </a:lnTo>
                  <a:lnTo>
                    <a:pt x="54" y="69"/>
                  </a:lnTo>
                  <a:lnTo>
                    <a:pt x="45" y="88"/>
                  </a:lnTo>
                  <a:lnTo>
                    <a:pt x="63" y="87"/>
                  </a:lnTo>
                  <a:lnTo>
                    <a:pt x="63" y="93"/>
                  </a:lnTo>
                  <a:lnTo>
                    <a:pt x="25" y="100"/>
                  </a:lnTo>
                  <a:lnTo>
                    <a:pt x="25" y="105"/>
                  </a:lnTo>
                  <a:lnTo>
                    <a:pt x="24" y="107"/>
                  </a:lnTo>
                  <a:lnTo>
                    <a:pt x="23" y="109"/>
                  </a:lnTo>
                  <a:lnTo>
                    <a:pt x="20" y="109"/>
                  </a:lnTo>
                  <a:lnTo>
                    <a:pt x="11" y="109"/>
                  </a:lnTo>
                  <a:lnTo>
                    <a:pt x="11" y="112"/>
                  </a:lnTo>
                  <a:lnTo>
                    <a:pt x="23" y="117"/>
                  </a:lnTo>
                  <a:lnTo>
                    <a:pt x="0" y="124"/>
                  </a:lnTo>
                  <a:lnTo>
                    <a:pt x="0" y="125"/>
                  </a:lnTo>
                  <a:lnTo>
                    <a:pt x="10" y="128"/>
                  </a:lnTo>
                  <a:lnTo>
                    <a:pt x="20" y="129"/>
                  </a:lnTo>
                  <a:lnTo>
                    <a:pt x="23" y="130"/>
                  </a:lnTo>
                  <a:lnTo>
                    <a:pt x="25" y="134"/>
                  </a:lnTo>
                  <a:lnTo>
                    <a:pt x="26" y="139"/>
                  </a:lnTo>
                  <a:lnTo>
                    <a:pt x="27" y="146"/>
                  </a:lnTo>
                  <a:lnTo>
                    <a:pt x="21" y="148"/>
                  </a:lnTo>
                  <a:lnTo>
                    <a:pt x="31" y="148"/>
                  </a:lnTo>
                  <a:lnTo>
                    <a:pt x="33" y="154"/>
                  </a:lnTo>
                  <a:lnTo>
                    <a:pt x="45" y="151"/>
                  </a:lnTo>
                  <a:lnTo>
                    <a:pt x="61" y="151"/>
                  </a:lnTo>
                  <a:lnTo>
                    <a:pt x="63" y="147"/>
                  </a:lnTo>
                  <a:lnTo>
                    <a:pt x="65" y="144"/>
                  </a:lnTo>
                  <a:lnTo>
                    <a:pt x="67" y="142"/>
                  </a:lnTo>
                  <a:lnTo>
                    <a:pt x="70" y="141"/>
                  </a:lnTo>
                  <a:lnTo>
                    <a:pt x="76" y="141"/>
                  </a:lnTo>
                  <a:lnTo>
                    <a:pt x="85" y="143"/>
                  </a:lnTo>
                  <a:lnTo>
                    <a:pt x="90" y="140"/>
                  </a:lnTo>
                  <a:lnTo>
                    <a:pt x="98" y="137"/>
                  </a:lnTo>
                  <a:lnTo>
                    <a:pt x="106" y="136"/>
                  </a:lnTo>
                  <a:lnTo>
                    <a:pt x="115" y="134"/>
                  </a:lnTo>
                  <a:lnTo>
                    <a:pt x="133" y="133"/>
                  </a:lnTo>
                  <a:lnTo>
                    <a:pt x="148" y="133"/>
                  </a:lnTo>
                  <a:lnTo>
                    <a:pt x="160" y="125"/>
                  </a:lnTo>
                  <a:lnTo>
                    <a:pt x="160" y="117"/>
                  </a:lnTo>
                  <a:lnTo>
                    <a:pt x="162" y="111"/>
                  </a:lnTo>
                  <a:lnTo>
                    <a:pt x="163" y="108"/>
                  </a:lnTo>
                  <a:lnTo>
                    <a:pt x="165" y="106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80" y="47"/>
                  </a:lnTo>
                  <a:lnTo>
                    <a:pt x="166" y="37"/>
                  </a:lnTo>
                  <a:lnTo>
                    <a:pt x="164" y="39"/>
                  </a:lnTo>
                  <a:lnTo>
                    <a:pt x="164" y="27"/>
                  </a:lnTo>
                  <a:lnTo>
                    <a:pt x="160" y="27"/>
                  </a:lnTo>
                  <a:lnTo>
                    <a:pt x="160" y="20"/>
                  </a:lnTo>
                  <a:lnTo>
                    <a:pt x="156" y="22"/>
                  </a:lnTo>
                  <a:lnTo>
                    <a:pt x="154" y="24"/>
                  </a:lnTo>
                  <a:lnTo>
                    <a:pt x="153" y="25"/>
                  </a:lnTo>
                  <a:lnTo>
                    <a:pt x="151" y="26"/>
                  </a:lnTo>
                  <a:lnTo>
                    <a:pt x="150" y="27"/>
                  </a:lnTo>
                  <a:lnTo>
                    <a:pt x="148" y="28"/>
                  </a:lnTo>
                  <a:lnTo>
                    <a:pt x="145" y="29"/>
                  </a:lnTo>
                  <a:lnTo>
                    <a:pt x="141" y="29"/>
                  </a:lnTo>
                  <a:lnTo>
                    <a:pt x="132" y="27"/>
                  </a:lnTo>
                  <a:lnTo>
                    <a:pt x="123" y="24"/>
                  </a:lnTo>
                  <a:lnTo>
                    <a:pt x="123" y="13"/>
                  </a:lnTo>
                  <a:lnTo>
                    <a:pt x="123" y="11"/>
                  </a:lnTo>
                  <a:lnTo>
                    <a:pt x="122" y="9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8"/>
                  </a:lnTo>
                  <a:lnTo>
                    <a:pt x="118" y="6"/>
                  </a:lnTo>
                  <a:lnTo>
                    <a:pt x="117" y="2"/>
                  </a:lnTo>
                  <a:lnTo>
                    <a:pt x="106" y="2"/>
                  </a:lnTo>
                  <a:lnTo>
                    <a:pt x="106" y="6"/>
                  </a:lnTo>
                  <a:lnTo>
                    <a:pt x="105" y="9"/>
                  </a:lnTo>
                  <a:lnTo>
                    <a:pt x="103" y="11"/>
                  </a:lnTo>
                  <a:lnTo>
                    <a:pt x="99" y="12"/>
                  </a:lnTo>
                  <a:lnTo>
                    <a:pt x="96" y="12"/>
                  </a:lnTo>
                  <a:lnTo>
                    <a:pt x="92" y="11"/>
                  </a:lnTo>
                  <a:lnTo>
                    <a:pt x="90" y="10"/>
                  </a:lnTo>
                  <a:lnTo>
                    <a:pt x="88" y="8"/>
                  </a:lnTo>
                  <a:lnTo>
                    <a:pt x="87" y="5"/>
                  </a:lnTo>
                  <a:lnTo>
                    <a:pt x="84" y="7"/>
                  </a:lnTo>
                  <a:lnTo>
                    <a:pt x="83" y="9"/>
                  </a:lnTo>
                  <a:lnTo>
                    <a:pt x="81" y="10"/>
                  </a:lnTo>
                  <a:lnTo>
                    <a:pt x="77" y="10"/>
                  </a:lnTo>
                  <a:lnTo>
                    <a:pt x="71" y="8"/>
                  </a:lnTo>
                  <a:lnTo>
                    <a:pt x="63" y="3"/>
                  </a:lnTo>
                  <a:lnTo>
                    <a:pt x="60" y="1"/>
                  </a:lnTo>
                  <a:lnTo>
                    <a:pt x="57" y="0"/>
                  </a:lnTo>
                  <a:lnTo>
                    <a:pt x="56" y="1"/>
                  </a:lnTo>
                  <a:lnTo>
                    <a:pt x="55" y="2"/>
                  </a:lnTo>
                  <a:lnTo>
                    <a:pt x="54" y="3"/>
                  </a:lnTo>
                  <a:lnTo>
                    <a:pt x="54" y="5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86" name="Freeform 534"/>
            <p:cNvSpPr>
              <a:spLocks/>
            </p:cNvSpPr>
            <p:nvPr/>
          </p:nvSpPr>
          <p:spPr bwMode="auto">
            <a:xfrm>
              <a:off x="7848600" y="3505200"/>
              <a:ext cx="534987" cy="444500"/>
            </a:xfrm>
            <a:custGeom>
              <a:avLst/>
              <a:gdLst>
                <a:gd name="T0" fmla="*/ 2147483647 w 337"/>
                <a:gd name="T1" fmla="*/ 2147483647 h 280"/>
                <a:gd name="T2" fmla="*/ 2147483647 w 337"/>
                <a:gd name="T3" fmla="*/ 2147483647 h 280"/>
                <a:gd name="T4" fmla="*/ 2147483647 w 337"/>
                <a:gd name="T5" fmla="*/ 2147483647 h 280"/>
                <a:gd name="T6" fmla="*/ 2147483647 w 337"/>
                <a:gd name="T7" fmla="*/ 2147483647 h 280"/>
                <a:gd name="T8" fmla="*/ 2147483647 w 337"/>
                <a:gd name="T9" fmla="*/ 2147483647 h 280"/>
                <a:gd name="T10" fmla="*/ 2147483647 w 337"/>
                <a:gd name="T11" fmla="*/ 2147483647 h 280"/>
                <a:gd name="T12" fmla="*/ 2147483647 w 337"/>
                <a:gd name="T13" fmla="*/ 2147483647 h 280"/>
                <a:gd name="T14" fmla="*/ 2147483647 w 337"/>
                <a:gd name="T15" fmla="*/ 2147483647 h 280"/>
                <a:gd name="T16" fmla="*/ 2147483647 w 337"/>
                <a:gd name="T17" fmla="*/ 2147483647 h 280"/>
                <a:gd name="T18" fmla="*/ 2147483647 w 337"/>
                <a:gd name="T19" fmla="*/ 2147483647 h 280"/>
                <a:gd name="T20" fmla="*/ 2147483647 w 337"/>
                <a:gd name="T21" fmla="*/ 2147483647 h 280"/>
                <a:gd name="T22" fmla="*/ 2147483647 w 337"/>
                <a:gd name="T23" fmla="*/ 2147483647 h 280"/>
                <a:gd name="T24" fmla="*/ 2147483647 w 337"/>
                <a:gd name="T25" fmla="*/ 2147483647 h 280"/>
                <a:gd name="T26" fmla="*/ 2147483647 w 337"/>
                <a:gd name="T27" fmla="*/ 2147483647 h 280"/>
                <a:gd name="T28" fmla="*/ 2147483647 w 337"/>
                <a:gd name="T29" fmla="*/ 2147483647 h 280"/>
                <a:gd name="T30" fmla="*/ 2147483647 w 337"/>
                <a:gd name="T31" fmla="*/ 2147483647 h 280"/>
                <a:gd name="T32" fmla="*/ 2147483647 w 337"/>
                <a:gd name="T33" fmla="*/ 2147483647 h 280"/>
                <a:gd name="T34" fmla="*/ 2147483647 w 337"/>
                <a:gd name="T35" fmla="*/ 2147483647 h 280"/>
                <a:gd name="T36" fmla="*/ 2147483647 w 337"/>
                <a:gd name="T37" fmla="*/ 2147483647 h 280"/>
                <a:gd name="T38" fmla="*/ 2147483647 w 337"/>
                <a:gd name="T39" fmla="*/ 2147483647 h 280"/>
                <a:gd name="T40" fmla="*/ 2147483647 w 337"/>
                <a:gd name="T41" fmla="*/ 2147483647 h 280"/>
                <a:gd name="T42" fmla="*/ 2147483647 w 337"/>
                <a:gd name="T43" fmla="*/ 2147483647 h 280"/>
                <a:gd name="T44" fmla="*/ 2147483647 w 337"/>
                <a:gd name="T45" fmla="*/ 2147483647 h 280"/>
                <a:gd name="T46" fmla="*/ 2147483647 w 337"/>
                <a:gd name="T47" fmla="*/ 2147483647 h 280"/>
                <a:gd name="T48" fmla="*/ 2147483647 w 337"/>
                <a:gd name="T49" fmla="*/ 2147483647 h 280"/>
                <a:gd name="T50" fmla="*/ 2147483647 w 337"/>
                <a:gd name="T51" fmla="*/ 2147483647 h 280"/>
                <a:gd name="T52" fmla="*/ 2147483647 w 337"/>
                <a:gd name="T53" fmla="*/ 2147483647 h 280"/>
                <a:gd name="T54" fmla="*/ 2147483647 w 337"/>
                <a:gd name="T55" fmla="*/ 2147483647 h 280"/>
                <a:gd name="T56" fmla="*/ 2147483647 w 337"/>
                <a:gd name="T57" fmla="*/ 2147483647 h 280"/>
                <a:gd name="T58" fmla="*/ 2147483647 w 337"/>
                <a:gd name="T59" fmla="*/ 2147483647 h 280"/>
                <a:gd name="T60" fmla="*/ 2147483647 w 337"/>
                <a:gd name="T61" fmla="*/ 2147483647 h 280"/>
                <a:gd name="T62" fmla="*/ 2147483647 w 337"/>
                <a:gd name="T63" fmla="*/ 2147483647 h 280"/>
                <a:gd name="T64" fmla="*/ 2147483647 w 337"/>
                <a:gd name="T65" fmla="*/ 2147483647 h 280"/>
                <a:gd name="T66" fmla="*/ 2147483647 w 337"/>
                <a:gd name="T67" fmla="*/ 2147483647 h 280"/>
                <a:gd name="T68" fmla="*/ 2147483647 w 337"/>
                <a:gd name="T69" fmla="*/ 2147483647 h 280"/>
                <a:gd name="T70" fmla="*/ 2147483647 w 337"/>
                <a:gd name="T71" fmla="*/ 2147483647 h 280"/>
                <a:gd name="T72" fmla="*/ 2147483647 w 337"/>
                <a:gd name="T73" fmla="*/ 2147483647 h 280"/>
                <a:gd name="T74" fmla="*/ 2147483647 w 337"/>
                <a:gd name="T75" fmla="*/ 2147483647 h 280"/>
                <a:gd name="T76" fmla="*/ 2147483647 w 337"/>
                <a:gd name="T77" fmla="*/ 2147483647 h 280"/>
                <a:gd name="T78" fmla="*/ 2147483647 w 337"/>
                <a:gd name="T79" fmla="*/ 2147483647 h 280"/>
                <a:gd name="T80" fmla="*/ 2147483647 w 337"/>
                <a:gd name="T81" fmla="*/ 2147483647 h 280"/>
                <a:gd name="T82" fmla="*/ 2147483647 w 337"/>
                <a:gd name="T83" fmla="*/ 2147483647 h 280"/>
                <a:gd name="T84" fmla="*/ 2147483647 w 337"/>
                <a:gd name="T85" fmla="*/ 2147483647 h 280"/>
                <a:gd name="T86" fmla="*/ 2147483647 w 337"/>
                <a:gd name="T87" fmla="*/ 2147483647 h 280"/>
                <a:gd name="T88" fmla="*/ 2147483647 w 337"/>
                <a:gd name="T89" fmla="*/ 2147483647 h 280"/>
                <a:gd name="T90" fmla="*/ 2147483647 w 337"/>
                <a:gd name="T91" fmla="*/ 2147483647 h 280"/>
                <a:gd name="T92" fmla="*/ 2147483647 w 337"/>
                <a:gd name="T93" fmla="*/ 2147483647 h 280"/>
                <a:gd name="T94" fmla="*/ 2147483647 w 337"/>
                <a:gd name="T95" fmla="*/ 2147483647 h 280"/>
                <a:gd name="T96" fmla="*/ 2147483647 w 337"/>
                <a:gd name="T97" fmla="*/ 2147483647 h 280"/>
                <a:gd name="T98" fmla="*/ 2147483647 w 337"/>
                <a:gd name="T99" fmla="*/ 2147483647 h 280"/>
                <a:gd name="T100" fmla="*/ 2147483647 w 337"/>
                <a:gd name="T101" fmla="*/ 2147483647 h 280"/>
                <a:gd name="T102" fmla="*/ 2147483647 w 337"/>
                <a:gd name="T103" fmla="*/ 2147483647 h 280"/>
                <a:gd name="T104" fmla="*/ 2147483647 w 337"/>
                <a:gd name="T105" fmla="*/ 2147483647 h 280"/>
                <a:gd name="T106" fmla="*/ 2147483647 w 337"/>
                <a:gd name="T107" fmla="*/ 2147483647 h 280"/>
                <a:gd name="T108" fmla="*/ 2147483647 w 337"/>
                <a:gd name="T109" fmla="*/ 2147483647 h 280"/>
                <a:gd name="T110" fmla="*/ 2147483647 w 337"/>
                <a:gd name="T111" fmla="*/ 2147483647 h 280"/>
                <a:gd name="T112" fmla="*/ 2147483647 w 337"/>
                <a:gd name="T113" fmla="*/ 0 h 280"/>
                <a:gd name="T114" fmla="*/ 2147483647 w 337"/>
                <a:gd name="T115" fmla="*/ 0 h 28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37" h="280">
                  <a:moveTo>
                    <a:pt x="122" y="11"/>
                  </a:moveTo>
                  <a:lnTo>
                    <a:pt x="122" y="16"/>
                  </a:lnTo>
                  <a:lnTo>
                    <a:pt x="122" y="20"/>
                  </a:lnTo>
                  <a:lnTo>
                    <a:pt x="121" y="22"/>
                  </a:lnTo>
                  <a:lnTo>
                    <a:pt x="119" y="23"/>
                  </a:lnTo>
                  <a:lnTo>
                    <a:pt x="115" y="24"/>
                  </a:lnTo>
                  <a:lnTo>
                    <a:pt x="106" y="26"/>
                  </a:lnTo>
                  <a:lnTo>
                    <a:pt x="97" y="31"/>
                  </a:lnTo>
                  <a:lnTo>
                    <a:pt x="86" y="38"/>
                  </a:lnTo>
                  <a:lnTo>
                    <a:pt x="83" y="50"/>
                  </a:lnTo>
                  <a:lnTo>
                    <a:pt x="90" y="50"/>
                  </a:lnTo>
                  <a:lnTo>
                    <a:pt x="94" y="50"/>
                  </a:lnTo>
                  <a:lnTo>
                    <a:pt x="96" y="51"/>
                  </a:lnTo>
                  <a:lnTo>
                    <a:pt x="98" y="52"/>
                  </a:lnTo>
                  <a:lnTo>
                    <a:pt x="99" y="53"/>
                  </a:lnTo>
                  <a:lnTo>
                    <a:pt x="98" y="56"/>
                  </a:lnTo>
                  <a:lnTo>
                    <a:pt x="97" y="60"/>
                  </a:lnTo>
                  <a:lnTo>
                    <a:pt x="96" y="64"/>
                  </a:lnTo>
                  <a:lnTo>
                    <a:pt x="94" y="67"/>
                  </a:lnTo>
                  <a:lnTo>
                    <a:pt x="90" y="69"/>
                  </a:lnTo>
                  <a:lnTo>
                    <a:pt x="87" y="70"/>
                  </a:lnTo>
                  <a:lnTo>
                    <a:pt x="83" y="71"/>
                  </a:lnTo>
                  <a:lnTo>
                    <a:pt x="79" y="72"/>
                  </a:lnTo>
                  <a:lnTo>
                    <a:pt x="79" y="80"/>
                  </a:lnTo>
                  <a:lnTo>
                    <a:pt x="68" y="88"/>
                  </a:lnTo>
                  <a:lnTo>
                    <a:pt x="72" y="112"/>
                  </a:lnTo>
                  <a:lnTo>
                    <a:pt x="77" y="131"/>
                  </a:lnTo>
                  <a:lnTo>
                    <a:pt x="58" y="131"/>
                  </a:lnTo>
                  <a:lnTo>
                    <a:pt x="56" y="129"/>
                  </a:lnTo>
                  <a:lnTo>
                    <a:pt x="54" y="129"/>
                  </a:lnTo>
                  <a:lnTo>
                    <a:pt x="52" y="131"/>
                  </a:lnTo>
                  <a:lnTo>
                    <a:pt x="49" y="134"/>
                  </a:lnTo>
                  <a:lnTo>
                    <a:pt x="45" y="141"/>
                  </a:lnTo>
                  <a:lnTo>
                    <a:pt x="43" y="148"/>
                  </a:lnTo>
                  <a:lnTo>
                    <a:pt x="32" y="148"/>
                  </a:lnTo>
                  <a:lnTo>
                    <a:pt x="27" y="157"/>
                  </a:lnTo>
                  <a:lnTo>
                    <a:pt x="0" y="157"/>
                  </a:lnTo>
                  <a:lnTo>
                    <a:pt x="1" y="161"/>
                  </a:lnTo>
                  <a:lnTo>
                    <a:pt x="4" y="168"/>
                  </a:lnTo>
                  <a:lnTo>
                    <a:pt x="7" y="177"/>
                  </a:lnTo>
                  <a:lnTo>
                    <a:pt x="13" y="186"/>
                  </a:lnTo>
                  <a:lnTo>
                    <a:pt x="17" y="195"/>
                  </a:lnTo>
                  <a:lnTo>
                    <a:pt x="21" y="205"/>
                  </a:lnTo>
                  <a:lnTo>
                    <a:pt x="24" y="213"/>
                  </a:lnTo>
                  <a:lnTo>
                    <a:pt x="25" y="219"/>
                  </a:lnTo>
                  <a:lnTo>
                    <a:pt x="25" y="221"/>
                  </a:lnTo>
                  <a:lnTo>
                    <a:pt x="24" y="225"/>
                  </a:lnTo>
                  <a:lnTo>
                    <a:pt x="20" y="231"/>
                  </a:lnTo>
                  <a:lnTo>
                    <a:pt x="18" y="233"/>
                  </a:lnTo>
                  <a:lnTo>
                    <a:pt x="16" y="235"/>
                  </a:lnTo>
                  <a:lnTo>
                    <a:pt x="13" y="236"/>
                  </a:lnTo>
                  <a:lnTo>
                    <a:pt x="9" y="236"/>
                  </a:lnTo>
                  <a:lnTo>
                    <a:pt x="7" y="243"/>
                  </a:lnTo>
                  <a:lnTo>
                    <a:pt x="5" y="247"/>
                  </a:lnTo>
                  <a:lnTo>
                    <a:pt x="5" y="249"/>
                  </a:lnTo>
                  <a:lnTo>
                    <a:pt x="6" y="250"/>
                  </a:lnTo>
                  <a:lnTo>
                    <a:pt x="8" y="251"/>
                  </a:lnTo>
                  <a:lnTo>
                    <a:pt x="12" y="251"/>
                  </a:lnTo>
                  <a:lnTo>
                    <a:pt x="18" y="253"/>
                  </a:lnTo>
                  <a:lnTo>
                    <a:pt x="25" y="259"/>
                  </a:lnTo>
                  <a:lnTo>
                    <a:pt x="23" y="272"/>
                  </a:lnTo>
                  <a:lnTo>
                    <a:pt x="27" y="280"/>
                  </a:lnTo>
                  <a:lnTo>
                    <a:pt x="31" y="278"/>
                  </a:lnTo>
                  <a:lnTo>
                    <a:pt x="34" y="278"/>
                  </a:lnTo>
                  <a:lnTo>
                    <a:pt x="41" y="278"/>
                  </a:lnTo>
                  <a:lnTo>
                    <a:pt x="45" y="264"/>
                  </a:lnTo>
                  <a:lnTo>
                    <a:pt x="63" y="258"/>
                  </a:lnTo>
                  <a:lnTo>
                    <a:pt x="91" y="251"/>
                  </a:lnTo>
                  <a:lnTo>
                    <a:pt x="106" y="249"/>
                  </a:lnTo>
                  <a:lnTo>
                    <a:pt x="119" y="248"/>
                  </a:lnTo>
                  <a:lnTo>
                    <a:pt x="126" y="248"/>
                  </a:lnTo>
                  <a:lnTo>
                    <a:pt x="131" y="248"/>
                  </a:lnTo>
                  <a:lnTo>
                    <a:pt x="136" y="250"/>
                  </a:lnTo>
                  <a:lnTo>
                    <a:pt x="141" y="251"/>
                  </a:lnTo>
                  <a:lnTo>
                    <a:pt x="143" y="249"/>
                  </a:lnTo>
                  <a:lnTo>
                    <a:pt x="145" y="248"/>
                  </a:lnTo>
                  <a:lnTo>
                    <a:pt x="147" y="248"/>
                  </a:lnTo>
                  <a:lnTo>
                    <a:pt x="153" y="248"/>
                  </a:lnTo>
                  <a:lnTo>
                    <a:pt x="158" y="248"/>
                  </a:lnTo>
                  <a:lnTo>
                    <a:pt x="158" y="251"/>
                  </a:lnTo>
                  <a:lnTo>
                    <a:pt x="167" y="252"/>
                  </a:lnTo>
                  <a:lnTo>
                    <a:pt x="177" y="252"/>
                  </a:lnTo>
                  <a:lnTo>
                    <a:pt x="184" y="252"/>
                  </a:lnTo>
                  <a:lnTo>
                    <a:pt x="191" y="251"/>
                  </a:lnTo>
                  <a:lnTo>
                    <a:pt x="197" y="248"/>
                  </a:lnTo>
                  <a:lnTo>
                    <a:pt x="201" y="246"/>
                  </a:lnTo>
                  <a:lnTo>
                    <a:pt x="207" y="244"/>
                  </a:lnTo>
                  <a:lnTo>
                    <a:pt x="216" y="243"/>
                  </a:lnTo>
                  <a:lnTo>
                    <a:pt x="216" y="248"/>
                  </a:lnTo>
                  <a:lnTo>
                    <a:pt x="229" y="248"/>
                  </a:lnTo>
                  <a:lnTo>
                    <a:pt x="229" y="244"/>
                  </a:lnTo>
                  <a:lnTo>
                    <a:pt x="231" y="241"/>
                  </a:lnTo>
                  <a:lnTo>
                    <a:pt x="232" y="240"/>
                  </a:lnTo>
                  <a:lnTo>
                    <a:pt x="236" y="240"/>
                  </a:lnTo>
                  <a:lnTo>
                    <a:pt x="239" y="240"/>
                  </a:lnTo>
                  <a:lnTo>
                    <a:pt x="244" y="240"/>
                  </a:lnTo>
                  <a:lnTo>
                    <a:pt x="248" y="241"/>
                  </a:lnTo>
                  <a:lnTo>
                    <a:pt x="251" y="243"/>
                  </a:lnTo>
                  <a:lnTo>
                    <a:pt x="254" y="245"/>
                  </a:lnTo>
                  <a:lnTo>
                    <a:pt x="261" y="240"/>
                  </a:lnTo>
                  <a:lnTo>
                    <a:pt x="266" y="239"/>
                  </a:lnTo>
                  <a:lnTo>
                    <a:pt x="270" y="239"/>
                  </a:lnTo>
                  <a:lnTo>
                    <a:pt x="273" y="238"/>
                  </a:lnTo>
                  <a:lnTo>
                    <a:pt x="275" y="236"/>
                  </a:lnTo>
                  <a:lnTo>
                    <a:pt x="280" y="234"/>
                  </a:lnTo>
                  <a:lnTo>
                    <a:pt x="288" y="233"/>
                  </a:lnTo>
                  <a:lnTo>
                    <a:pt x="292" y="235"/>
                  </a:lnTo>
                  <a:lnTo>
                    <a:pt x="295" y="236"/>
                  </a:lnTo>
                  <a:lnTo>
                    <a:pt x="294" y="233"/>
                  </a:lnTo>
                  <a:lnTo>
                    <a:pt x="293" y="230"/>
                  </a:lnTo>
                  <a:lnTo>
                    <a:pt x="293" y="227"/>
                  </a:lnTo>
                  <a:lnTo>
                    <a:pt x="294" y="222"/>
                  </a:lnTo>
                  <a:lnTo>
                    <a:pt x="292" y="204"/>
                  </a:lnTo>
                  <a:lnTo>
                    <a:pt x="299" y="194"/>
                  </a:lnTo>
                  <a:lnTo>
                    <a:pt x="307" y="194"/>
                  </a:lnTo>
                  <a:lnTo>
                    <a:pt x="318" y="189"/>
                  </a:lnTo>
                  <a:lnTo>
                    <a:pt x="326" y="184"/>
                  </a:lnTo>
                  <a:lnTo>
                    <a:pt x="322" y="180"/>
                  </a:lnTo>
                  <a:lnTo>
                    <a:pt x="320" y="179"/>
                  </a:lnTo>
                  <a:lnTo>
                    <a:pt x="319" y="178"/>
                  </a:lnTo>
                  <a:lnTo>
                    <a:pt x="317" y="174"/>
                  </a:lnTo>
                  <a:lnTo>
                    <a:pt x="312" y="164"/>
                  </a:lnTo>
                  <a:lnTo>
                    <a:pt x="310" y="157"/>
                  </a:lnTo>
                  <a:lnTo>
                    <a:pt x="308" y="154"/>
                  </a:lnTo>
                  <a:lnTo>
                    <a:pt x="306" y="153"/>
                  </a:lnTo>
                  <a:lnTo>
                    <a:pt x="303" y="152"/>
                  </a:lnTo>
                  <a:lnTo>
                    <a:pt x="300" y="151"/>
                  </a:lnTo>
                  <a:lnTo>
                    <a:pt x="298" y="150"/>
                  </a:lnTo>
                  <a:lnTo>
                    <a:pt x="296" y="147"/>
                  </a:lnTo>
                  <a:lnTo>
                    <a:pt x="294" y="141"/>
                  </a:lnTo>
                  <a:lnTo>
                    <a:pt x="294" y="134"/>
                  </a:lnTo>
                  <a:lnTo>
                    <a:pt x="294" y="131"/>
                  </a:lnTo>
                  <a:lnTo>
                    <a:pt x="296" y="129"/>
                  </a:lnTo>
                  <a:lnTo>
                    <a:pt x="298" y="128"/>
                  </a:lnTo>
                  <a:lnTo>
                    <a:pt x="302" y="128"/>
                  </a:lnTo>
                  <a:lnTo>
                    <a:pt x="310" y="128"/>
                  </a:lnTo>
                  <a:lnTo>
                    <a:pt x="321" y="129"/>
                  </a:lnTo>
                  <a:lnTo>
                    <a:pt x="337" y="109"/>
                  </a:lnTo>
                  <a:lnTo>
                    <a:pt x="330" y="102"/>
                  </a:lnTo>
                  <a:lnTo>
                    <a:pt x="324" y="99"/>
                  </a:lnTo>
                  <a:lnTo>
                    <a:pt x="318" y="98"/>
                  </a:lnTo>
                  <a:lnTo>
                    <a:pt x="307" y="97"/>
                  </a:lnTo>
                  <a:lnTo>
                    <a:pt x="295" y="97"/>
                  </a:lnTo>
                  <a:lnTo>
                    <a:pt x="294" y="85"/>
                  </a:lnTo>
                  <a:lnTo>
                    <a:pt x="263" y="73"/>
                  </a:lnTo>
                  <a:lnTo>
                    <a:pt x="260" y="65"/>
                  </a:lnTo>
                  <a:lnTo>
                    <a:pt x="256" y="59"/>
                  </a:lnTo>
                  <a:lnTo>
                    <a:pt x="251" y="54"/>
                  </a:lnTo>
                  <a:lnTo>
                    <a:pt x="243" y="50"/>
                  </a:lnTo>
                  <a:lnTo>
                    <a:pt x="243" y="41"/>
                  </a:lnTo>
                  <a:lnTo>
                    <a:pt x="242" y="34"/>
                  </a:lnTo>
                  <a:lnTo>
                    <a:pt x="240" y="30"/>
                  </a:lnTo>
                  <a:lnTo>
                    <a:pt x="238" y="27"/>
                  </a:lnTo>
                  <a:lnTo>
                    <a:pt x="235" y="24"/>
                  </a:lnTo>
                  <a:lnTo>
                    <a:pt x="234" y="21"/>
                  </a:lnTo>
                  <a:lnTo>
                    <a:pt x="234" y="11"/>
                  </a:lnTo>
                  <a:lnTo>
                    <a:pt x="227" y="11"/>
                  </a:lnTo>
                  <a:lnTo>
                    <a:pt x="227" y="3"/>
                  </a:lnTo>
                  <a:lnTo>
                    <a:pt x="216" y="3"/>
                  </a:lnTo>
                  <a:lnTo>
                    <a:pt x="205" y="4"/>
                  </a:lnTo>
                  <a:lnTo>
                    <a:pt x="199" y="5"/>
                  </a:lnTo>
                  <a:lnTo>
                    <a:pt x="195" y="8"/>
                  </a:lnTo>
                  <a:lnTo>
                    <a:pt x="192" y="11"/>
                  </a:lnTo>
                  <a:lnTo>
                    <a:pt x="191" y="16"/>
                  </a:lnTo>
                  <a:lnTo>
                    <a:pt x="183" y="16"/>
                  </a:lnTo>
                  <a:lnTo>
                    <a:pt x="178" y="15"/>
                  </a:lnTo>
                  <a:lnTo>
                    <a:pt x="173" y="13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70" y="0"/>
                  </a:lnTo>
                  <a:lnTo>
                    <a:pt x="168" y="0"/>
                  </a:lnTo>
                  <a:lnTo>
                    <a:pt x="159" y="3"/>
                  </a:lnTo>
                  <a:lnTo>
                    <a:pt x="144" y="5"/>
                  </a:lnTo>
                  <a:lnTo>
                    <a:pt x="144" y="0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87" name="Freeform 535"/>
            <p:cNvSpPr>
              <a:spLocks/>
            </p:cNvSpPr>
            <p:nvPr/>
          </p:nvSpPr>
          <p:spPr bwMode="auto">
            <a:xfrm>
              <a:off x="6013450" y="3335338"/>
              <a:ext cx="477837" cy="749300"/>
            </a:xfrm>
            <a:custGeom>
              <a:avLst/>
              <a:gdLst>
                <a:gd name="T0" fmla="*/ 2147483647 w 301"/>
                <a:gd name="T1" fmla="*/ 2147483647 h 472"/>
                <a:gd name="T2" fmla="*/ 2147483647 w 301"/>
                <a:gd name="T3" fmla="*/ 2147483647 h 472"/>
                <a:gd name="T4" fmla="*/ 2147483647 w 301"/>
                <a:gd name="T5" fmla="*/ 2147483647 h 472"/>
                <a:gd name="T6" fmla="*/ 2147483647 w 301"/>
                <a:gd name="T7" fmla="*/ 2147483647 h 472"/>
                <a:gd name="T8" fmla="*/ 2147483647 w 301"/>
                <a:gd name="T9" fmla="*/ 2147483647 h 472"/>
                <a:gd name="T10" fmla="*/ 2147483647 w 301"/>
                <a:gd name="T11" fmla="*/ 2147483647 h 472"/>
                <a:gd name="T12" fmla="*/ 2147483647 w 301"/>
                <a:gd name="T13" fmla="*/ 2147483647 h 472"/>
                <a:gd name="T14" fmla="*/ 2147483647 w 301"/>
                <a:gd name="T15" fmla="*/ 2147483647 h 472"/>
                <a:gd name="T16" fmla="*/ 2147483647 w 301"/>
                <a:gd name="T17" fmla="*/ 2147483647 h 472"/>
                <a:gd name="T18" fmla="*/ 2147483647 w 301"/>
                <a:gd name="T19" fmla="*/ 2147483647 h 472"/>
                <a:gd name="T20" fmla="*/ 2147483647 w 301"/>
                <a:gd name="T21" fmla="*/ 2147483647 h 472"/>
                <a:gd name="T22" fmla="*/ 2147483647 w 301"/>
                <a:gd name="T23" fmla="*/ 2147483647 h 472"/>
                <a:gd name="T24" fmla="*/ 2147483647 w 301"/>
                <a:gd name="T25" fmla="*/ 2147483647 h 472"/>
                <a:gd name="T26" fmla="*/ 2147483647 w 301"/>
                <a:gd name="T27" fmla="*/ 2147483647 h 472"/>
                <a:gd name="T28" fmla="*/ 2147483647 w 301"/>
                <a:gd name="T29" fmla="*/ 2147483647 h 472"/>
                <a:gd name="T30" fmla="*/ 2147483647 w 301"/>
                <a:gd name="T31" fmla="*/ 2147483647 h 472"/>
                <a:gd name="T32" fmla="*/ 2147483647 w 301"/>
                <a:gd name="T33" fmla="*/ 2147483647 h 472"/>
                <a:gd name="T34" fmla="*/ 2147483647 w 301"/>
                <a:gd name="T35" fmla="*/ 2147483647 h 472"/>
                <a:gd name="T36" fmla="*/ 2147483647 w 301"/>
                <a:gd name="T37" fmla="*/ 2147483647 h 472"/>
                <a:gd name="T38" fmla="*/ 2147483647 w 301"/>
                <a:gd name="T39" fmla="*/ 2147483647 h 472"/>
                <a:gd name="T40" fmla="*/ 2147483647 w 301"/>
                <a:gd name="T41" fmla="*/ 2147483647 h 472"/>
                <a:gd name="T42" fmla="*/ 2147483647 w 301"/>
                <a:gd name="T43" fmla="*/ 2147483647 h 472"/>
                <a:gd name="T44" fmla="*/ 2147483647 w 301"/>
                <a:gd name="T45" fmla="*/ 2147483647 h 472"/>
                <a:gd name="T46" fmla="*/ 2147483647 w 301"/>
                <a:gd name="T47" fmla="*/ 2147483647 h 472"/>
                <a:gd name="T48" fmla="*/ 2147483647 w 301"/>
                <a:gd name="T49" fmla="*/ 2147483647 h 472"/>
                <a:gd name="T50" fmla="*/ 2147483647 w 301"/>
                <a:gd name="T51" fmla="*/ 2147483647 h 472"/>
                <a:gd name="T52" fmla="*/ 2147483647 w 301"/>
                <a:gd name="T53" fmla="*/ 2147483647 h 472"/>
                <a:gd name="T54" fmla="*/ 2147483647 w 301"/>
                <a:gd name="T55" fmla="*/ 2147483647 h 472"/>
                <a:gd name="T56" fmla="*/ 2147483647 w 301"/>
                <a:gd name="T57" fmla="*/ 2147483647 h 472"/>
                <a:gd name="T58" fmla="*/ 2147483647 w 301"/>
                <a:gd name="T59" fmla="*/ 2147483647 h 472"/>
                <a:gd name="T60" fmla="*/ 2147483647 w 301"/>
                <a:gd name="T61" fmla="*/ 2147483647 h 472"/>
                <a:gd name="T62" fmla="*/ 2147483647 w 301"/>
                <a:gd name="T63" fmla="*/ 2147483647 h 472"/>
                <a:gd name="T64" fmla="*/ 2147483647 w 301"/>
                <a:gd name="T65" fmla="*/ 2147483647 h 472"/>
                <a:gd name="T66" fmla="*/ 2147483647 w 301"/>
                <a:gd name="T67" fmla="*/ 2147483647 h 472"/>
                <a:gd name="T68" fmla="*/ 2147483647 w 301"/>
                <a:gd name="T69" fmla="*/ 2147483647 h 472"/>
                <a:gd name="T70" fmla="*/ 2147483647 w 301"/>
                <a:gd name="T71" fmla="*/ 2147483647 h 472"/>
                <a:gd name="T72" fmla="*/ 2147483647 w 301"/>
                <a:gd name="T73" fmla="*/ 2147483647 h 472"/>
                <a:gd name="T74" fmla="*/ 2147483647 w 301"/>
                <a:gd name="T75" fmla="*/ 2147483647 h 472"/>
                <a:gd name="T76" fmla="*/ 2147483647 w 301"/>
                <a:gd name="T77" fmla="*/ 2147483647 h 472"/>
                <a:gd name="T78" fmla="*/ 2147483647 w 301"/>
                <a:gd name="T79" fmla="*/ 2147483647 h 472"/>
                <a:gd name="T80" fmla="*/ 2147483647 w 301"/>
                <a:gd name="T81" fmla="*/ 2147483647 h 472"/>
                <a:gd name="T82" fmla="*/ 2147483647 w 301"/>
                <a:gd name="T83" fmla="*/ 2147483647 h 472"/>
                <a:gd name="T84" fmla="*/ 2147483647 w 301"/>
                <a:gd name="T85" fmla="*/ 2147483647 h 472"/>
                <a:gd name="T86" fmla="*/ 2147483647 w 301"/>
                <a:gd name="T87" fmla="*/ 2147483647 h 472"/>
                <a:gd name="T88" fmla="*/ 2147483647 w 301"/>
                <a:gd name="T89" fmla="*/ 2147483647 h 472"/>
                <a:gd name="T90" fmla="*/ 2147483647 w 301"/>
                <a:gd name="T91" fmla="*/ 2147483647 h 472"/>
                <a:gd name="T92" fmla="*/ 2147483647 w 301"/>
                <a:gd name="T93" fmla="*/ 2147483647 h 472"/>
                <a:gd name="T94" fmla="*/ 2147483647 w 301"/>
                <a:gd name="T95" fmla="*/ 2147483647 h 472"/>
                <a:gd name="T96" fmla="*/ 2147483647 w 301"/>
                <a:gd name="T97" fmla="*/ 2147483647 h 472"/>
                <a:gd name="T98" fmla="*/ 2147483647 w 301"/>
                <a:gd name="T99" fmla="*/ 2147483647 h 472"/>
                <a:gd name="T100" fmla="*/ 2147483647 w 301"/>
                <a:gd name="T101" fmla="*/ 2147483647 h 472"/>
                <a:gd name="T102" fmla="*/ 2147483647 w 301"/>
                <a:gd name="T103" fmla="*/ 2147483647 h 472"/>
                <a:gd name="T104" fmla="*/ 2147483647 w 301"/>
                <a:gd name="T105" fmla="*/ 2147483647 h 472"/>
                <a:gd name="T106" fmla="*/ 2147483647 w 301"/>
                <a:gd name="T107" fmla="*/ 2147483647 h 4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472">
                  <a:moveTo>
                    <a:pt x="124" y="4"/>
                  </a:moveTo>
                  <a:lnTo>
                    <a:pt x="117" y="4"/>
                  </a:lnTo>
                  <a:lnTo>
                    <a:pt x="119" y="16"/>
                  </a:lnTo>
                  <a:lnTo>
                    <a:pt x="106" y="16"/>
                  </a:lnTo>
                  <a:lnTo>
                    <a:pt x="107" y="23"/>
                  </a:lnTo>
                  <a:lnTo>
                    <a:pt x="108" y="29"/>
                  </a:lnTo>
                  <a:lnTo>
                    <a:pt x="108" y="32"/>
                  </a:lnTo>
                  <a:lnTo>
                    <a:pt x="108" y="33"/>
                  </a:lnTo>
                  <a:lnTo>
                    <a:pt x="106" y="35"/>
                  </a:lnTo>
                  <a:lnTo>
                    <a:pt x="102" y="35"/>
                  </a:lnTo>
                  <a:lnTo>
                    <a:pt x="92" y="35"/>
                  </a:lnTo>
                  <a:lnTo>
                    <a:pt x="92" y="40"/>
                  </a:lnTo>
                  <a:lnTo>
                    <a:pt x="86" y="40"/>
                  </a:lnTo>
                  <a:lnTo>
                    <a:pt x="86" y="53"/>
                  </a:lnTo>
                  <a:lnTo>
                    <a:pt x="81" y="53"/>
                  </a:lnTo>
                  <a:lnTo>
                    <a:pt x="83" y="56"/>
                  </a:lnTo>
                  <a:lnTo>
                    <a:pt x="85" y="60"/>
                  </a:lnTo>
                  <a:lnTo>
                    <a:pt x="86" y="64"/>
                  </a:lnTo>
                  <a:lnTo>
                    <a:pt x="86" y="69"/>
                  </a:lnTo>
                  <a:lnTo>
                    <a:pt x="86" y="70"/>
                  </a:lnTo>
                  <a:lnTo>
                    <a:pt x="81" y="81"/>
                  </a:lnTo>
                  <a:lnTo>
                    <a:pt x="73" y="94"/>
                  </a:lnTo>
                  <a:lnTo>
                    <a:pt x="75" y="102"/>
                  </a:lnTo>
                  <a:lnTo>
                    <a:pt x="95" y="97"/>
                  </a:lnTo>
                  <a:lnTo>
                    <a:pt x="95" y="104"/>
                  </a:lnTo>
                  <a:lnTo>
                    <a:pt x="90" y="106"/>
                  </a:lnTo>
                  <a:lnTo>
                    <a:pt x="92" y="116"/>
                  </a:lnTo>
                  <a:lnTo>
                    <a:pt x="87" y="117"/>
                  </a:lnTo>
                  <a:lnTo>
                    <a:pt x="82" y="119"/>
                  </a:lnTo>
                  <a:lnTo>
                    <a:pt x="78" y="121"/>
                  </a:lnTo>
                  <a:lnTo>
                    <a:pt x="75" y="124"/>
                  </a:lnTo>
                  <a:lnTo>
                    <a:pt x="73" y="127"/>
                  </a:lnTo>
                  <a:lnTo>
                    <a:pt x="71" y="130"/>
                  </a:lnTo>
                  <a:lnTo>
                    <a:pt x="70" y="135"/>
                  </a:lnTo>
                  <a:lnTo>
                    <a:pt x="70" y="139"/>
                  </a:lnTo>
                  <a:lnTo>
                    <a:pt x="77" y="132"/>
                  </a:lnTo>
                  <a:lnTo>
                    <a:pt x="86" y="126"/>
                  </a:lnTo>
                  <a:lnTo>
                    <a:pt x="91" y="127"/>
                  </a:lnTo>
                  <a:lnTo>
                    <a:pt x="93" y="128"/>
                  </a:lnTo>
                  <a:lnTo>
                    <a:pt x="95" y="130"/>
                  </a:lnTo>
                  <a:lnTo>
                    <a:pt x="95" y="134"/>
                  </a:lnTo>
                  <a:lnTo>
                    <a:pt x="92" y="133"/>
                  </a:lnTo>
                  <a:lnTo>
                    <a:pt x="83" y="141"/>
                  </a:lnTo>
                  <a:lnTo>
                    <a:pt x="86" y="141"/>
                  </a:lnTo>
                  <a:lnTo>
                    <a:pt x="86" y="138"/>
                  </a:lnTo>
                  <a:lnTo>
                    <a:pt x="97" y="138"/>
                  </a:lnTo>
                  <a:lnTo>
                    <a:pt x="97" y="145"/>
                  </a:lnTo>
                  <a:lnTo>
                    <a:pt x="102" y="145"/>
                  </a:lnTo>
                  <a:lnTo>
                    <a:pt x="102" y="152"/>
                  </a:lnTo>
                  <a:lnTo>
                    <a:pt x="92" y="152"/>
                  </a:lnTo>
                  <a:lnTo>
                    <a:pt x="95" y="157"/>
                  </a:lnTo>
                  <a:lnTo>
                    <a:pt x="95" y="163"/>
                  </a:lnTo>
                  <a:lnTo>
                    <a:pt x="95" y="174"/>
                  </a:lnTo>
                  <a:lnTo>
                    <a:pt x="92" y="179"/>
                  </a:lnTo>
                  <a:lnTo>
                    <a:pt x="86" y="185"/>
                  </a:lnTo>
                  <a:lnTo>
                    <a:pt x="84" y="189"/>
                  </a:lnTo>
                  <a:lnTo>
                    <a:pt x="81" y="193"/>
                  </a:lnTo>
                  <a:lnTo>
                    <a:pt x="80" y="198"/>
                  </a:lnTo>
                  <a:lnTo>
                    <a:pt x="79" y="203"/>
                  </a:lnTo>
                  <a:lnTo>
                    <a:pt x="92" y="208"/>
                  </a:lnTo>
                  <a:lnTo>
                    <a:pt x="92" y="204"/>
                  </a:lnTo>
                  <a:lnTo>
                    <a:pt x="102" y="204"/>
                  </a:lnTo>
                  <a:lnTo>
                    <a:pt x="102" y="213"/>
                  </a:lnTo>
                  <a:lnTo>
                    <a:pt x="107" y="213"/>
                  </a:lnTo>
                  <a:lnTo>
                    <a:pt x="112" y="214"/>
                  </a:lnTo>
                  <a:lnTo>
                    <a:pt x="115" y="213"/>
                  </a:lnTo>
                  <a:lnTo>
                    <a:pt x="119" y="213"/>
                  </a:lnTo>
                  <a:lnTo>
                    <a:pt x="119" y="206"/>
                  </a:lnTo>
                  <a:lnTo>
                    <a:pt x="135" y="206"/>
                  </a:lnTo>
                  <a:lnTo>
                    <a:pt x="139" y="206"/>
                  </a:lnTo>
                  <a:lnTo>
                    <a:pt x="140" y="208"/>
                  </a:lnTo>
                  <a:lnTo>
                    <a:pt x="142" y="209"/>
                  </a:lnTo>
                  <a:lnTo>
                    <a:pt x="148" y="209"/>
                  </a:lnTo>
                  <a:lnTo>
                    <a:pt x="148" y="214"/>
                  </a:lnTo>
                  <a:lnTo>
                    <a:pt x="142" y="216"/>
                  </a:lnTo>
                  <a:lnTo>
                    <a:pt x="135" y="220"/>
                  </a:lnTo>
                  <a:lnTo>
                    <a:pt x="128" y="224"/>
                  </a:lnTo>
                  <a:lnTo>
                    <a:pt x="126" y="228"/>
                  </a:lnTo>
                  <a:lnTo>
                    <a:pt x="126" y="235"/>
                  </a:lnTo>
                  <a:lnTo>
                    <a:pt x="126" y="240"/>
                  </a:lnTo>
                  <a:lnTo>
                    <a:pt x="127" y="244"/>
                  </a:lnTo>
                  <a:lnTo>
                    <a:pt x="128" y="247"/>
                  </a:lnTo>
                  <a:lnTo>
                    <a:pt x="130" y="249"/>
                  </a:lnTo>
                  <a:lnTo>
                    <a:pt x="133" y="250"/>
                  </a:lnTo>
                  <a:lnTo>
                    <a:pt x="138" y="251"/>
                  </a:lnTo>
                  <a:lnTo>
                    <a:pt x="144" y="251"/>
                  </a:lnTo>
                  <a:lnTo>
                    <a:pt x="147" y="256"/>
                  </a:lnTo>
                  <a:lnTo>
                    <a:pt x="148" y="260"/>
                  </a:lnTo>
                  <a:lnTo>
                    <a:pt x="144" y="270"/>
                  </a:lnTo>
                  <a:lnTo>
                    <a:pt x="140" y="284"/>
                  </a:lnTo>
                  <a:lnTo>
                    <a:pt x="136" y="287"/>
                  </a:lnTo>
                  <a:lnTo>
                    <a:pt x="133" y="291"/>
                  </a:lnTo>
                  <a:lnTo>
                    <a:pt x="137" y="297"/>
                  </a:lnTo>
                  <a:lnTo>
                    <a:pt x="140" y="304"/>
                  </a:lnTo>
                  <a:lnTo>
                    <a:pt x="140" y="308"/>
                  </a:lnTo>
                  <a:lnTo>
                    <a:pt x="140" y="310"/>
                  </a:lnTo>
                  <a:lnTo>
                    <a:pt x="138" y="311"/>
                  </a:lnTo>
                  <a:lnTo>
                    <a:pt x="135" y="311"/>
                  </a:lnTo>
                  <a:lnTo>
                    <a:pt x="120" y="308"/>
                  </a:lnTo>
                  <a:lnTo>
                    <a:pt x="106" y="304"/>
                  </a:lnTo>
                  <a:lnTo>
                    <a:pt x="85" y="308"/>
                  </a:lnTo>
                  <a:lnTo>
                    <a:pt x="86" y="305"/>
                  </a:lnTo>
                  <a:lnTo>
                    <a:pt x="73" y="292"/>
                  </a:lnTo>
                  <a:lnTo>
                    <a:pt x="77" y="300"/>
                  </a:lnTo>
                  <a:lnTo>
                    <a:pt x="79" y="302"/>
                  </a:lnTo>
                  <a:lnTo>
                    <a:pt x="78" y="310"/>
                  </a:lnTo>
                  <a:lnTo>
                    <a:pt x="75" y="318"/>
                  </a:lnTo>
                  <a:lnTo>
                    <a:pt x="83" y="318"/>
                  </a:lnTo>
                  <a:lnTo>
                    <a:pt x="83" y="323"/>
                  </a:lnTo>
                  <a:lnTo>
                    <a:pt x="77" y="355"/>
                  </a:lnTo>
                  <a:lnTo>
                    <a:pt x="73" y="360"/>
                  </a:lnTo>
                  <a:lnTo>
                    <a:pt x="65" y="360"/>
                  </a:lnTo>
                  <a:lnTo>
                    <a:pt x="59" y="361"/>
                  </a:lnTo>
                  <a:lnTo>
                    <a:pt x="55" y="362"/>
                  </a:lnTo>
                  <a:lnTo>
                    <a:pt x="51" y="364"/>
                  </a:lnTo>
                  <a:lnTo>
                    <a:pt x="43" y="368"/>
                  </a:lnTo>
                  <a:lnTo>
                    <a:pt x="30" y="371"/>
                  </a:lnTo>
                  <a:lnTo>
                    <a:pt x="30" y="380"/>
                  </a:lnTo>
                  <a:lnTo>
                    <a:pt x="52" y="379"/>
                  </a:lnTo>
                  <a:lnTo>
                    <a:pt x="59" y="379"/>
                  </a:lnTo>
                  <a:lnTo>
                    <a:pt x="59" y="385"/>
                  </a:lnTo>
                  <a:lnTo>
                    <a:pt x="68" y="385"/>
                  </a:lnTo>
                  <a:lnTo>
                    <a:pt x="68" y="394"/>
                  </a:lnTo>
                  <a:lnTo>
                    <a:pt x="73" y="394"/>
                  </a:lnTo>
                  <a:lnTo>
                    <a:pt x="76" y="395"/>
                  </a:lnTo>
                  <a:lnTo>
                    <a:pt x="79" y="396"/>
                  </a:lnTo>
                  <a:lnTo>
                    <a:pt x="81" y="398"/>
                  </a:lnTo>
                  <a:lnTo>
                    <a:pt x="83" y="400"/>
                  </a:lnTo>
                  <a:lnTo>
                    <a:pt x="87" y="405"/>
                  </a:lnTo>
                  <a:lnTo>
                    <a:pt x="90" y="411"/>
                  </a:lnTo>
                  <a:lnTo>
                    <a:pt x="100" y="404"/>
                  </a:lnTo>
                  <a:lnTo>
                    <a:pt x="115" y="404"/>
                  </a:lnTo>
                  <a:lnTo>
                    <a:pt x="119" y="402"/>
                  </a:lnTo>
                  <a:lnTo>
                    <a:pt x="123" y="399"/>
                  </a:lnTo>
                  <a:lnTo>
                    <a:pt x="126" y="397"/>
                  </a:lnTo>
                  <a:lnTo>
                    <a:pt x="129" y="396"/>
                  </a:lnTo>
                  <a:lnTo>
                    <a:pt x="137" y="396"/>
                  </a:lnTo>
                  <a:lnTo>
                    <a:pt x="136" y="399"/>
                  </a:lnTo>
                  <a:lnTo>
                    <a:pt x="132" y="403"/>
                  </a:lnTo>
                  <a:lnTo>
                    <a:pt x="127" y="408"/>
                  </a:lnTo>
                  <a:lnTo>
                    <a:pt x="120" y="413"/>
                  </a:lnTo>
                  <a:lnTo>
                    <a:pt x="114" y="419"/>
                  </a:lnTo>
                  <a:lnTo>
                    <a:pt x="108" y="423"/>
                  </a:lnTo>
                  <a:lnTo>
                    <a:pt x="102" y="425"/>
                  </a:lnTo>
                  <a:lnTo>
                    <a:pt x="97" y="426"/>
                  </a:lnTo>
                  <a:lnTo>
                    <a:pt x="92" y="426"/>
                  </a:lnTo>
                  <a:lnTo>
                    <a:pt x="88" y="424"/>
                  </a:lnTo>
                  <a:lnTo>
                    <a:pt x="84" y="421"/>
                  </a:lnTo>
                  <a:lnTo>
                    <a:pt x="81" y="417"/>
                  </a:lnTo>
                  <a:lnTo>
                    <a:pt x="59" y="422"/>
                  </a:lnTo>
                  <a:lnTo>
                    <a:pt x="61" y="423"/>
                  </a:lnTo>
                  <a:lnTo>
                    <a:pt x="46" y="428"/>
                  </a:lnTo>
                  <a:lnTo>
                    <a:pt x="46" y="431"/>
                  </a:lnTo>
                  <a:lnTo>
                    <a:pt x="44" y="435"/>
                  </a:lnTo>
                  <a:lnTo>
                    <a:pt x="42" y="438"/>
                  </a:lnTo>
                  <a:lnTo>
                    <a:pt x="38" y="440"/>
                  </a:lnTo>
                  <a:lnTo>
                    <a:pt x="31" y="447"/>
                  </a:lnTo>
                  <a:lnTo>
                    <a:pt x="23" y="452"/>
                  </a:lnTo>
                  <a:lnTo>
                    <a:pt x="15" y="457"/>
                  </a:lnTo>
                  <a:lnTo>
                    <a:pt x="7" y="462"/>
                  </a:lnTo>
                  <a:lnTo>
                    <a:pt x="4" y="464"/>
                  </a:lnTo>
                  <a:lnTo>
                    <a:pt x="2" y="467"/>
                  </a:lnTo>
                  <a:lnTo>
                    <a:pt x="1" y="469"/>
                  </a:lnTo>
                  <a:lnTo>
                    <a:pt x="0" y="472"/>
                  </a:lnTo>
                  <a:lnTo>
                    <a:pt x="5" y="471"/>
                  </a:lnTo>
                  <a:lnTo>
                    <a:pt x="7" y="469"/>
                  </a:lnTo>
                  <a:lnTo>
                    <a:pt x="9" y="468"/>
                  </a:lnTo>
                  <a:lnTo>
                    <a:pt x="9" y="466"/>
                  </a:lnTo>
                  <a:lnTo>
                    <a:pt x="10" y="464"/>
                  </a:lnTo>
                  <a:lnTo>
                    <a:pt x="12" y="463"/>
                  </a:lnTo>
                  <a:lnTo>
                    <a:pt x="16" y="462"/>
                  </a:lnTo>
                  <a:lnTo>
                    <a:pt x="21" y="462"/>
                  </a:lnTo>
                  <a:lnTo>
                    <a:pt x="37" y="460"/>
                  </a:lnTo>
                  <a:lnTo>
                    <a:pt x="50" y="460"/>
                  </a:lnTo>
                  <a:lnTo>
                    <a:pt x="63" y="468"/>
                  </a:lnTo>
                  <a:lnTo>
                    <a:pt x="75" y="452"/>
                  </a:lnTo>
                  <a:lnTo>
                    <a:pt x="106" y="449"/>
                  </a:lnTo>
                  <a:lnTo>
                    <a:pt x="112" y="449"/>
                  </a:lnTo>
                  <a:lnTo>
                    <a:pt x="115" y="450"/>
                  </a:lnTo>
                  <a:lnTo>
                    <a:pt x="117" y="452"/>
                  </a:lnTo>
                  <a:lnTo>
                    <a:pt x="119" y="455"/>
                  </a:lnTo>
                  <a:lnTo>
                    <a:pt x="119" y="459"/>
                  </a:lnTo>
                  <a:lnTo>
                    <a:pt x="129" y="459"/>
                  </a:lnTo>
                  <a:lnTo>
                    <a:pt x="133" y="458"/>
                  </a:lnTo>
                  <a:lnTo>
                    <a:pt x="135" y="458"/>
                  </a:lnTo>
                  <a:lnTo>
                    <a:pt x="136" y="456"/>
                  </a:lnTo>
                  <a:lnTo>
                    <a:pt x="137" y="454"/>
                  </a:lnTo>
                  <a:lnTo>
                    <a:pt x="151" y="454"/>
                  </a:lnTo>
                  <a:lnTo>
                    <a:pt x="155" y="453"/>
                  </a:lnTo>
                  <a:lnTo>
                    <a:pt x="156" y="453"/>
                  </a:lnTo>
                  <a:lnTo>
                    <a:pt x="156" y="454"/>
                  </a:lnTo>
                  <a:lnTo>
                    <a:pt x="158" y="455"/>
                  </a:lnTo>
                  <a:lnTo>
                    <a:pt x="168" y="449"/>
                  </a:lnTo>
                  <a:lnTo>
                    <a:pt x="198" y="457"/>
                  </a:lnTo>
                  <a:lnTo>
                    <a:pt x="223" y="457"/>
                  </a:lnTo>
                  <a:lnTo>
                    <a:pt x="225" y="463"/>
                  </a:lnTo>
                  <a:lnTo>
                    <a:pt x="232" y="462"/>
                  </a:lnTo>
                  <a:lnTo>
                    <a:pt x="236" y="461"/>
                  </a:lnTo>
                  <a:lnTo>
                    <a:pt x="238" y="459"/>
                  </a:lnTo>
                  <a:lnTo>
                    <a:pt x="240" y="457"/>
                  </a:lnTo>
                  <a:lnTo>
                    <a:pt x="243" y="456"/>
                  </a:lnTo>
                  <a:lnTo>
                    <a:pt x="247" y="455"/>
                  </a:lnTo>
                  <a:lnTo>
                    <a:pt x="254" y="454"/>
                  </a:lnTo>
                  <a:lnTo>
                    <a:pt x="265" y="454"/>
                  </a:lnTo>
                  <a:lnTo>
                    <a:pt x="279" y="440"/>
                  </a:lnTo>
                  <a:lnTo>
                    <a:pt x="278" y="438"/>
                  </a:lnTo>
                  <a:lnTo>
                    <a:pt x="266" y="437"/>
                  </a:lnTo>
                  <a:lnTo>
                    <a:pt x="254" y="435"/>
                  </a:lnTo>
                  <a:lnTo>
                    <a:pt x="251" y="434"/>
                  </a:lnTo>
                  <a:lnTo>
                    <a:pt x="248" y="432"/>
                  </a:lnTo>
                  <a:lnTo>
                    <a:pt x="246" y="428"/>
                  </a:lnTo>
                  <a:lnTo>
                    <a:pt x="245" y="423"/>
                  </a:lnTo>
                  <a:lnTo>
                    <a:pt x="258" y="420"/>
                  </a:lnTo>
                  <a:lnTo>
                    <a:pt x="261" y="406"/>
                  </a:lnTo>
                  <a:lnTo>
                    <a:pt x="270" y="406"/>
                  </a:lnTo>
                  <a:lnTo>
                    <a:pt x="274" y="405"/>
                  </a:lnTo>
                  <a:lnTo>
                    <a:pt x="277" y="404"/>
                  </a:lnTo>
                  <a:lnTo>
                    <a:pt x="277" y="401"/>
                  </a:lnTo>
                  <a:lnTo>
                    <a:pt x="278" y="398"/>
                  </a:lnTo>
                  <a:lnTo>
                    <a:pt x="282" y="397"/>
                  </a:lnTo>
                  <a:lnTo>
                    <a:pt x="288" y="395"/>
                  </a:lnTo>
                  <a:lnTo>
                    <a:pt x="291" y="391"/>
                  </a:lnTo>
                  <a:lnTo>
                    <a:pt x="295" y="386"/>
                  </a:lnTo>
                  <a:lnTo>
                    <a:pt x="297" y="382"/>
                  </a:lnTo>
                  <a:lnTo>
                    <a:pt x="299" y="377"/>
                  </a:lnTo>
                  <a:lnTo>
                    <a:pt x="300" y="373"/>
                  </a:lnTo>
                  <a:lnTo>
                    <a:pt x="301" y="369"/>
                  </a:lnTo>
                  <a:lnTo>
                    <a:pt x="301" y="367"/>
                  </a:lnTo>
                  <a:lnTo>
                    <a:pt x="300" y="364"/>
                  </a:lnTo>
                  <a:lnTo>
                    <a:pt x="297" y="360"/>
                  </a:lnTo>
                  <a:lnTo>
                    <a:pt x="293" y="356"/>
                  </a:lnTo>
                  <a:lnTo>
                    <a:pt x="289" y="353"/>
                  </a:lnTo>
                  <a:lnTo>
                    <a:pt x="282" y="351"/>
                  </a:lnTo>
                  <a:lnTo>
                    <a:pt x="277" y="349"/>
                  </a:lnTo>
                  <a:lnTo>
                    <a:pt x="272" y="347"/>
                  </a:lnTo>
                  <a:lnTo>
                    <a:pt x="268" y="347"/>
                  </a:lnTo>
                  <a:lnTo>
                    <a:pt x="261" y="349"/>
                  </a:lnTo>
                  <a:lnTo>
                    <a:pt x="252" y="352"/>
                  </a:lnTo>
                  <a:lnTo>
                    <a:pt x="245" y="351"/>
                  </a:lnTo>
                  <a:lnTo>
                    <a:pt x="237" y="350"/>
                  </a:lnTo>
                  <a:lnTo>
                    <a:pt x="237" y="338"/>
                  </a:lnTo>
                  <a:lnTo>
                    <a:pt x="249" y="338"/>
                  </a:lnTo>
                  <a:lnTo>
                    <a:pt x="251" y="330"/>
                  </a:lnTo>
                  <a:lnTo>
                    <a:pt x="252" y="323"/>
                  </a:lnTo>
                  <a:lnTo>
                    <a:pt x="252" y="321"/>
                  </a:lnTo>
                  <a:lnTo>
                    <a:pt x="252" y="318"/>
                  </a:lnTo>
                  <a:lnTo>
                    <a:pt x="250" y="316"/>
                  </a:lnTo>
                  <a:lnTo>
                    <a:pt x="248" y="314"/>
                  </a:lnTo>
                  <a:lnTo>
                    <a:pt x="246" y="313"/>
                  </a:lnTo>
                  <a:lnTo>
                    <a:pt x="243" y="311"/>
                  </a:lnTo>
                  <a:lnTo>
                    <a:pt x="241" y="308"/>
                  </a:lnTo>
                  <a:lnTo>
                    <a:pt x="239" y="303"/>
                  </a:lnTo>
                  <a:lnTo>
                    <a:pt x="237" y="297"/>
                  </a:lnTo>
                  <a:lnTo>
                    <a:pt x="243" y="296"/>
                  </a:lnTo>
                  <a:lnTo>
                    <a:pt x="237" y="289"/>
                  </a:lnTo>
                  <a:lnTo>
                    <a:pt x="237" y="279"/>
                  </a:lnTo>
                  <a:lnTo>
                    <a:pt x="236" y="272"/>
                  </a:lnTo>
                  <a:lnTo>
                    <a:pt x="235" y="267"/>
                  </a:lnTo>
                  <a:lnTo>
                    <a:pt x="233" y="262"/>
                  </a:lnTo>
                  <a:lnTo>
                    <a:pt x="229" y="258"/>
                  </a:lnTo>
                  <a:lnTo>
                    <a:pt x="226" y="256"/>
                  </a:lnTo>
                  <a:lnTo>
                    <a:pt x="223" y="253"/>
                  </a:lnTo>
                  <a:lnTo>
                    <a:pt x="220" y="250"/>
                  </a:lnTo>
                  <a:lnTo>
                    <a:pt x="214" y="247"/>
                  </a:lnTo>
                  <a:lnTo>
                    <a:pt x="209" y="242"/>
                  </a:lnTo>
                  <a:lnTo>
                    <a:pt x="207" y="239"/>
                  </a:lnTo>
                  <a:lnTo>
                    <a:pt x="205" y="235"/>
                  </a:lnTo>
                  <a:lnTo>
                    <a:pt x="203" y="230"/>
                  </a:lnTo>
                  <a:lnTo>
                    <a:pt x="202" y="222"/>
                  </a:lnTo>
                  <a:lnTo>
                    <a:pt x="201" y="211"/>
                  </a:lnTo>
                  <a:lnTo>
                    <a:pt x="200" y="200"/>
                  </a:lnTo>
                  <a:lnTo>
                    <a:pt x="200" y="194"/>
                  </a:lnTo>
                  <a:lnTo>
                    <a:pt x="199" y="190"/>
                  </a:lnTo>
                  <a:lnTo>
                    <a:pt x="197" y="186"/>
                  </a:lnTo>
                  <a:lnTo>
                    <a:pt x="195" y="182"/>
                  </a:lnTo>
                  <a:lnTo>
                    <a:pt x="188" y="173"/>
                  </a:lnTo>
                  <a:lnTo>
                    <a:pt x="184" y="165"/>
                  </a:lnTo>
                  <a:lnTo>
                    <a:pt x="182" y="161"/>
                  </a:lnTo>
                  <a:lnTo>
                    <a:pt x="179" y="159"/>
                  </a:lnTo>
                  <a:lnTo>
                    <a:pt x="174" y="157"/>
                  </a:lnTo>
                  <a:lnTo>
                    <a:pt x="168" y="157"/>
                  </a:lnTo>
                  <a:lnTo>
                    <a:pt x="164" y="158"/>
                  </a:lnTo>
                  <a:lnTo>
                    <a:pt x="158" y="160"/>
                  </a:lnTo>
                  <a:lnTo>
                    <a:pt x="151" y="160"/>
                  </a:lnTo>
                  <a:lnTo>
                    <a:pt x="145" y="158"/>
                  </a:lnTo>
                  <a:lnTo>
                    <a:pt x="141" y="155"/>
                  </a:lnTo>
                  <a:lnTo>
                    <a:pt x="138" y="150"/>
                  </a:lnTo>
                  <a:lnTo>
                    <a:pt x="137" y="145"/>
                  </a:lnTo>
                  <a:lnTo>
                    <a:pt x="144" y="145"/>
                  </a:lnTo>
                  <a:lnTo>
                    <a:pt x="151" y="144"/>
                  </a:lnTo>
                  <a:lnTo>
                    <a:pt x="157" y="140"/>
                  </a:lnTo>
                  <a:lnTo>
                    <a:pt x="163" y="136"/>
                  </a:lnTo>
                  <a:lnTo>
                    <a:pt x="168" y="131"/>
                  </a:lnTo>
                  <a:lnTo>
                    <a:pt x="156" y="134"/>
                  </a:lnTo>
                  <a:lnTo>
                    <a:pt x="156" y="128"/>
                  </a:lnTo>
                  <a:lnTo>
                    <a:pt x="163" y="127"/>
                  </a:lnTo>
                  <a:lnTo>
                    <a:pt x="169" y="125"/>
                  </a:lnTo>
                  <a:lnTo>
                    <a:pt x="174" y="123"/>
                  </a:lnTo>
                  <a:lnTo>
                    <a:pt x="178" y="121"/>
                  </a:lnTo>
                  <a:lnTo>
                    <a:pt x="185" y="113"/>
                  </a:lnTo>
                  <a:lnTo>
                    <a:pt x="191" y="104"/>
                  </a:lnTo>
                  <a:lnTo>
                    <a:pt x="196" y="98"/>
                  </a:lnTo>
                  <a:lnTo>
                    <a:pt x="202" y="88"/>
                  </a:lnTo>
                  <a:lnTo>
                    <a:pt x="210" y="77"/>
                  </a:lnTo>
                  <a:lnTo>
                    <a:pt x="212" y="70"/>
                  </a:lnTo>
                  <a:lnTo>
                    <a:pt x="207" y="70"/>
                  </a:lnTo>
                  <a:lnTo>
                    <a:pt x="207" y="65"/>
                  </a:lnTo>
                  <a:lnTo>
                    <a:pt x="187" y="65"/>
                  </a:lnTo>
                  <a:lnTo>
                    <a:pt x="173" y="63"/>
                  </a:lnTo>
                  <a:lnTo>
                    <a:pt x="162" y="58"/>
                  </a:lnTo>
                  <a:lnTo>
                    <a:pt x="133" y="67"/>
                  </a:lnTo>
                  <a:lnTo>
                    <a:pt x="131" y="65"/>
                  </a:lnTo>
                  <a:lnTo>
                    <a:pt x="140" y="35"/>
                  </a:lnTo>
                  <a:lnTo>
                    <a:pt x="146" y="34"/>
                  </a:lnTo>
                  <a:lnTo>
                    <a:pt x="153" y="32"/>
                  </a:lnTo>
                  <a:lnTo>
                    <a:pt x="159" y="29"/>
                  </a:lnTo>
                  <a:lnTo>
                    <a:pt x="165" y="25"/>
                  </a:lnTo>
                  <a:lnTo>
                    <a:pt x="170" y="21"/>
                  </a:lnTo>
                  <a:lnTo>
                    <a:pt x="175" y="17"/>
                  </a:lnTo>
                  <a:lnTo>
                    <a:pt x="179" y="12"/>
                  </a:lnTo>
                  <a:lnTo>
                    <a:pt x="180" y="8"/>
                  </a:lnTo>
                  <a:lnTo>
                    <a:pt x="148" y="8"/>
                  </a:lnTo>
                  <a:lnTo>
                    <a:pt x="141" y="7"/>
                  </a:lnTo>
                  <a:lnTo>
                    <a:pt x="136" y="6"/>
                  </a:lnTo>
                  <a:lnTo>
                    <a:pt x="131" y="4"/>
                  </a:lnTo>
                  <a:lnTo>
                    <a:pt x="127" y="0"/>
                  </a:lnTo>
                  <a:lnTo>
                    <a:pt x="124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88" name="Freeform 536"/>
            <p:cNvSpPr>
              <a:spLocks/>
            </p:cNvSpPr>
            <p:nvPr/>
          </p:nvSpPr>
          <p:spPr bwMode="auto">
            <a:xfrm>
              <a:off x="6648450" y="3865563"/>
              <a:ext cx="192087" cy="204788"/>
            </a:xfrm>
            <a:custGeom>
              <a:avLst/>
              <a:gdLst>
                <a:gd name="T0" fmla="*/ 2147483647 w 121"/>
                <a:gd name="T1" fmla="*/ 2147483647 h 129"/>
                <a:gd name="T2" fmla="*/ 2147483647 w 121"/>
                <a:gd name="T3" fmla="*/ 2147483647 h 129"/>
                <a:gd name="T4" fmla="*/ 2147483647 w 121"/>
                <a:gd name="T5" fmla="*/ 2147483647 h 129"/>
                <a:gd name="T6" fmla="*/ 2147483647 w 121"/>
                <a:gd name="T7" fmla="*/ 2147483647 h 129"/>
                <a:gd name="T8" fmla="*/ 2147483647 w 121"/>
                <a:gd name="T9" fmla="*/ 2147483647 h 129"/>
                <a:gd name="T10" fmla="*/ 2147483647 w 121"/>
                <a:gd name="T11" fmla="*/ 2147483647 h 129"/>
                <a:gd name="T12" fmla="*/ 2147483647 w 121"/>
                <a:gd name="T13" fmla="*/ 2147483647 h 129"/>
                <a:gd name="T14" fmla="*/ 2147483647 w 121"/>
                <a:gd name="T15" fmla="*/ 2147483647 h 129"/>
                <a:gd name="T16" fmla="*/ 2147483647 w 121"/>
                <a:gd name="T17" fmla="*/ 2147483647 h 129"/>
                <a:gd name="T18" fmla="*/ 2147483647 w 121"/>
                <a:gd name="T19" fmla="*/ 2147483647 h 129"/>
                <a:gd name="T20" fmla="*/ 2147483647 w 121"/>
                <a:gd name="T21" fmla="*/ 2147483647 h 129"/>
                <a:gd name="T22" fmla="*/ 2147483647 w 121"/>
                <a:gd name="T23" fmla="*/ 2147483647 h 129"/>
                <a:gd name="T24" fmla="*/ 2147483647 w 121"/>
                <a:gd name="T25" fmla="*/ 2147483647 h 129"/>
                <a:gd name="T26" fmla="*/ 2147483647 w 121"/>
                <a:gd name="T27" fmla="*/ 2147483647 h 129"/>
                <a:gd name="T28" fmla="*/ 2147483647 w 121"/>
                <a:gd name="T29" fmla="*/ 2147483647 h 129"/>
                <a:gd name="T30" fmla="*/ 2147483647 w 121"/>
                <a:gd name="T31" fmla="*/ 2147483647 h 129"/>
                <a:gd name="T32" fmla="*/ 2147483647 w 121"/>
                <a:gd name="T33" fmla="*/ 2147483647 h 129"/>
                <a:gd name="T34" fmla="*/ 2147483647 w 121"/>
                <a:gd name="T35" fmla="*/ 2147483647 h 129"/>
                <a:gd name="T36" fmla="*/ 2147483647 w 121"/>
                <a:gd name="T37" fmla="*/ 2147483647 h 129"/>
                <a:gd name="T38" fmla="*/ 2147483647 w 121"/>
                <a:gd name="T39" fmla="*/ 2147483647 h 129"/>
                <a:gd name="T40" fmla="*/ 2147483647 w 121"/>
                <a:gd name="T41" fmla="*/ 2147483647 h 129"/>
                <a:gd name="T42" fmla="*/ 2147483647 w 121"/>
                <a:gd name="T43" fmla="*/ 2147483647 h 129"/>
                <a:gd name="T44" fmla="*/ 2147483647 w 121"/>
                <a:gd name="T45" fmla="*/ 2147483647 h 129"/>
                <a:gd name="T46" fmla="*/ 2147483647 w 121"/>
                <a:gd name="T47" fmla="*/ 2147483647 h 129"/>
                <a:gd name="T48" fmla="*/ 2147483647 w 121"/>
                <a:gd name="T49" fmla="*/ 2147483647 h 129"/>
                <a:gd name="T50" fmla="*/ 2147483647 w 121"/>
                <a:gd name="T51" fmla="*/ 2147483647 h 129"/>
                <a:gd name="T52" fmla="*/ 2147483647 w 121"/>
                <a:gd name="T53" fmla="*/ 2147483647 h 129"/>
                <a:gd name="T54" fmla="*/ 2147483647 w 121"/>
                <a:gd name="T55" fmla="*/ 2147483647 h 129"/>
                <a:gd name="T56" fmla="*/ 2147483647 w 121"/>
                <a:gd name="T57" fmla="*/ 2147483647 h 129"/>
                <a:gd name="T58" fmla="*/ 2147483647 w 121"/>
                <a:gd name="T59" fmla="*/ 2147483647 h 129"/>
                <a:gd name="T60" fmla="*/ 2147483647 w 121"/>
                <a:gd name="T61" fmla="*/ 2147483647 h 129"/>
                <a:gd name="T62" fmla="*/ 2147483647 w 121"/>
                <a:gd name="T63" fmla="*/ 2147483647 h 129"/>
                <a:gd name="T64" fmla="*/ 2147483647 w 121"/>
                <a:gd name="T65" fmla="*/ 2147483647 h 129"/>
                <a:gd name="T66" fmla="*/ 2147483647 w 121"/>
                <a:gd name="T67" fmla="*/ 2147483647 h 129"/>
                <a:gd name="T68" fmla="*/ 2147483647 w 121"/>
                <a:gd name="T69" fmla="*/ 2147483647 h 129"/>
                <a:gd name="T70" fmla="*/ 2147483647 w 121"/>
                <a:gd name="T71" fmla="*/ 2147483647 h 129"/>
                <a:gd name="T72" fmla="*/ 2147483647 w 121"/>
                <a:gd name="T73" fmla="*/ 2147483647 h 129"/>
                <a:gd name="T74" fmla="*/ 2147483647 w 121"/>
                <a:gd name="T75" fmla="*/ 0 h 1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1" h="129">
                  <a:moveTo>
                    <a:pt x="72" y="0"/>
                  </a:moveTo>
                  <a:lnTo>
                    <a:pt x="68" y="6"/>
                  </a:lnTo>
                  <a:lnTo>
                    <a:pt x="63" y="11"/>
                  </a:lnTo>
                  <a:lnTo>
                    <a:pt x="60" y="13"/>
                  </a:lnTo>
                  <a:lnTo>
                    <a:pt x="58" y="16"/>
                  </a:lnTo>
                  <a:lnTo>
                    <a:pt x="56" y="18"/>
                  </a:lnTo>
                  <a:lnTo>
                    <a:pt x="56" y="21"/>
                  </a:lnTo>
                  <a:lnTo>
                    <a:pt x="59" y="26"/>
                  </a:lnTo>
                  <a:lnTo>
                    <a:pt x="63" y="37"/>
                  </a:lnTo>
                  <a:lnTo>
                    <a:pt x="63" y="38"/>
                  </a:lnTo>
                  <a:lnTo>
                    <a:pt x="62" y="42"/>
                  </a:lnTo>
                  <a:lnTo>
                    <a:pt x="60" y="45"/>
                  </a:lnTo>
                  <a:lnTo>
                    <a:pt x="56" y="48"/>
                  </a:lnTo>
                  <a:lnTo>
                    <a:pt x="50" y="50"/>
                  </a:lnTo>
                  <a:lnTo>
                    <a:pt x="45" y="52"/>
                  </a:lnTo>
                  <a:lnTo>
                    <a:pt x="39" y="53"/>
                  </a:lnTo>
                  <a:lnTo>
                    <a:pt x="34" y="54"/>
                  </a:lnTo>
                  <a:lnTo>
                    <a:pt x="29" y="54"/>
                  </a:lnTo>
                  <a:lnTo>
                    <a:pt x="38" y="27"/>
                  </a:lnTo>
                  <a:lnTo>
                    <a:pt x="30" y="30"/>
                  </a:lnTo>
                  <a:lnTo>
                    <a:pt x="22" y="46"/>
                  </a:lnTo>
                  <a:lnTo>
                    <a:pt x="7" y="75"/>
                  </a:lnTo>
                  <a:lnTo>
                    <a:pt x="15" y="76"/>
                  </a:lnTo>
                  <a:lnTo>
                    <a:pt x="23" y="78"/>
                  </a:lnTo>
                  <a:lnTo>
                    <a:pt x="27" y="79"/>
                  </a:lnTo>
                  <a:lnTo>
                    <a:pt x="30" y="81"/>
                  </a:lnTo>
                  <a:lnTo>
                    <a:pt x="32" y="83"/>
                  </a:lnTo>
                  <a:lnTo>
                    <a:pt x="32" y="86"/>
                  </a:lnTo>
                  <a:lnTo>
                    <a:pt x="32" y="89"/>
                  </a:lnTo>
                  <a:lnTo>
                    <a:pt x="32" y="91"/>
                  </a:lnTo>
                  <a:lnTo>
                    <a:pt x="31" y="93"/>
                  </a:lnTo>
                  <a:lnTo>
                    <a:pt x="29" y="94"/>
                  </a:lnTo>
                  <a:lnTo>
                    <a:pt x="27" y="95"/>
                  </a:lnTo>
                  <a:lnTo>
                    <a:pt x="20" y="96"/>
                  </a:lnTo>
                  <a:lnTo>
                    <a:pt x="13" y="96"/>
                  </a:lnTo>
                  <a:lnTo>
                    <a:pt x="5" y="97"/>
                  </a:lnTo>
                  <a:lnTo>
                    <a:pt x="0" y="107"/>
                  </a:lnTo>
                  <a:lnTo>
                    <a:pt x="5" y="107"/>
                  </a:lnTo>
                  <a:lnTo>
                    <a:pt x="5" y="102"/>
                  </a:lnTo>
                  <a:lnTo>
                    <a:pt x="34" y="107"/>
                  </a:lnTo>
                  <a:lnTo>
                    <a:pt x="40" y="118"/>
                  </a:lnTo>
                  <a:lnTo>
                    <a:pt x="45" y="118"/>
                  </a:lnTo>
                  <a:lnTo>
                    <a:pt x="54" y="119"/>
                  </a:lnTo>
                  <a:lnTo>
                    <a:pt x="60" y="121"/>
                  </a:lnTo>
                  <a:lnTo>
                    <a:pt x="62" y="122"/>
                  </a:lnTo>
                  <a:lnTo>
                    <a:pt x="64" y="124"/>
                  </a:lnTo>
                  <a:lnTo>
                    <a:pt x="66" y="127"/>
                  </a:lnTo>
                  <a:lnTo>
                    <a:pt x="67" y="129"/>
                  </a:lnTo>
                  <a:lnTo>
                    <a:pt x="74" y="107"/>
                  </a:lnTo>
                  <a:lnTo>
                    <a:pt x="72" y="106"/>
                  </a:lnTo>
                  <a:lnTo>
                    <a:pt x="69" y="103"/>
                  </a:lnTo>
                  <a:lnTo>
                    <a:pt x="67" y="101"/>
                  </a:lnTo>
                  <a:lnTo>
                    <a:pt x="66" y="98"/>
                  </a:lnTo>
                  <a:lnTo>
                    <a:pt x="66" y="95"/>
                  </a:lnTo>
                  <a:lnTo>
                    <a:pt x="66" y="93"/>
                  </a:lnTo>
                  <a:lnTo>
                    <a:pt x="68" y="91"/>
                  </a:lnTo>
                  <a:lnTo>
                    <a:pt x="71" y="89"/>
                  </a:lnTo>
                  <a:lnTo>
                    <a:pt x="85" y="86"/>
                  </a:lnTo>
                  <a:lnTo>
                    <a:pt x="98" y="82"/>
                  </a:lnTo>
                  <a:lnTo>
                    <a:pt x="101" y="67"/>
                  </a:lnTo>
                  <a:lnTo>
                    <a:pt x="105" y="67"/>
                  </a:lnTo>
                  <a:lnTo>
                    <a:pt x="105" y="57"/>
                  </a:lnTo>
                  <a:lnTo>
                    <a:pt x="101" y="57"/>
                  </a:lnTo>
                  <a:lnTo>
                    <a:pt x="99" y="57"/>
                  </a:lnTo>
                  <a:lnTo>
                    <a:pt x="98" y="54"/>
                  </a:lnTo>
                  <a:lnTo>
                    <a:pt x="98" y="51"/>
                  </a:lnTo>
                  <a:lnTo>
                    <a:pt x="98" y="46"/>
                  </a:lnTo>
                  <a:lnTo>
                    <a:pt x="98" y="44"/>
                  </a:lnTo>
                  <a:lnTo>
                    <a:pt x="99" y="43"/>
                  </a:lnTo>
                  <a:lnTo>
                    <a:pt x="100" y="41"/>
                  </a:lnTo>
                  <a:lnTo>
                    <a:pt x="101" y="40"/>
                  </a:lnTo>
                  <a:lnTo>
                    <a:pt x="105" y="39"/>
                  </a:lnTo>
                  <a:lnTo>
                    <a:pt x="112" y="38"/>
                  </a:lnTo>
                  <a:lnTo>
                    <a:pt x="121" y="11"/>
                  </a:lnTo>
                  <a:lnTo>
                    <a:pt x="105" y="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29871" name="Freeform 537"/>
            <p:cNvSpPr>
              <a:spLocks/>
            </p:cNvSpPr>
            <p:nvPr/>
          </p:nvSpPr>
          <p:spPr bwMode="auto">
            <a:xfrm>
              <a:off x="6542088" y="4040188"/>
              <a:ext cx="223837" cy="165100"/>
            </a:xfrm>
            <a:custGeom>
              <a:avLst/>
              <a:gdLst>
                <a:gd name="T0" fmla="*/ 56 w 141"/>
                <a:gd name="T1" fmla="*/ 13 h 104"/>
                <a:gd name="T2" fmla="*/ 29 w 141"/>
                <a:gd name="T3" fmla="*/ 11 h 104"/>
                <a:gd name="T4" fmla="*/ 26 w 141"/>
                <a:gd name="T5" fmla="*/ 5 h 104"/>
                <a:gd name="T6" fmla="*/ 0 w 141"/>
                <a:gd name="T7" fmla="*/ 13 h 104"/>
                <a:gd name="T8" fmla="*/ 3 w 141"/>
                <a:gd name="T9" fmla="*/ 17 h 104"/>
                <a:gd name="T10" fmla="*/ 7 w 141"/>
                <a:gd name="T11" fmla="*/ 22 h 104"/>
                <a:gd name="T12" fmla="*/ 13 w 141"/>
                <a:gd name="T13" fmla="*/ 27 h 104"/>
                <a:gd name="T14" fmla="*/ 18 w 141"/>
                <a:gd name="T15" fmla="*/ 33 h 104"/>
                <a:gd name="T16" fmla="*/ 24 w 141"/>
                <a:gd name="T17" fmla="*/ 37 h 104"/>
                <a:gd name="T18" fmla="*/ 30 w 141"/>
                <a:gd name="T19" fmla="*/ 41 h 104"/>
                <a:gd name="T20" fmla="*/ 37 w 141"/>
                <a:gd name="T21" fmla="*/ 45 h 104"/>
                <a:gd name="T22" fmla="*/ 42 w 141"/>
                <a:gd name="T23" fmla="*/ 47 h 104"/>
                <a:gd name="T24" fmla="*/ 42 w 141"/>
                <a:gd name="T25" fmla="*/ 55 h 104"/>
                <a:gd name="T26" fmla="*/ 51 w 141"/>
                <a:gd name="T27" fmla="*/ 56 h 104"/>
                <a:gd name="T28" fmla="*/ 55 w 141"/>
                <a:gd name="T29" fmla="*/ 59 h 104"/>
                <a:gd name="T30" fmla="*/ 57 w 141"/>
                <a:gd name="T31" fmla="*/ 64 h 104"/>
                <a:gd name="T32" fmla="*/ 58 w 141"/>
                <a:gd name="T33" fmla="*/ 74 h 104"/>
                <a:gd name="T34" fmla="*/ 60 w 141"/>
                <a:gd name="T35" fmla="*/ 79 h 104"/>
                <a:gd name="T36" fmla="*/ 62 w 141"/>
                <a:gd name="T37" fmla="*/ 81 h 104"/>
                <a:gd name="T38" fmla="*/ 65 w 141"/>
                <a:gd name="T39" fmla="*/ 81 h 104"/>
                <a:gd name="T40" fmla="*/ 68 w 141"/>
                <a:gd name="T41" fmla="*/ 79 h 104"/>
                <a:gd name="T42" fmla="*/ 74 w 141"/>
                <a:gd name="T43" fmla="*/ 73 h 104"/>
                <a:gd name="T44" fmla="*/ 80 w 141"/>
                <a:gd name="T45" fmla="*/ 70 h 104"/>
                <a:gd name="T46" fmla="*/ 87 w 141"/>
                <a:gd name="T47" fmla="*/ 70 h 104"/>
                <a:gd name="T48" fmla="*/ 87 w 141"/>
                <a:gd name="T49" fmla="*/ 78 h 104"/>
                <a:gd name="T50" fmla="*/ 87 w 141"/>
                <a:gd name="T51" fmla="*/ 83 h 104"/>
                <a:gd name="T52" fmla="*/ 88 w 141"/>
                <a:gd name="T53" fmla="*/ 86 h 104"/>
                <a:gd name="T54" fmla="*/ 90 w 141"/>
                <a:gd name="T55" fmla="*/ 88 h 104"/>
                <a:gd name="T56" fmla="*/ 93 w 141"/>
                <a:gd name="T57" fmla="*/ 90 h 104"/>
                <a:gd name="T58" fmla="*/ 96 w 141"/>
                <a:gd name="T59" fmla="*/ 93 h 104"/>
                <a:gd name="T60" fmla="*/ 106 w 141"/>
                <a:gd name="T61" fmla="*/ 99 h 104"/>
                <a:gd name="T62" fmla="*/ 119 w 141"/>
                <a:gd name="T63" fmla="*/ 104 h 104"/>
                <a:gd name="T64" fmla="*/ 119 w 141"/>
                <a:gd name="T65" fmla="*/ 94 h 104"/>
                <a:gd name="T66" fmla="*/ 123 w 141"/>
                <a:gd name="T67" fmla="*/ 75 h 104"/>
                <a:gd name="T68" fmla="*/ 141 w 141"/>
                <a:gd name="T69" fmla="*/ 62 h 104"/>
                <a:gd name="T70" fmla="*/ 140 w 141"/>
                <a:gd name="T71" fmla="*/ 58 h 104"/>
                <a:gd name="T72" fmla="*/ 139 w 141"/>
                <a:gd name="T73" fmla="*/ 50 h 104"/>
                <a:gd name="T74" fmla="*/ 139 w 141"/>
                <a:gd name="T75" fmla="*/ 45 h 104"/>
                <a:gd name="T76" fmla="*/ 132 w 141"/>
                <a:gd name="T77" fmla="*/ 45 h 104"/>
                <a:gd name="T78" fmla="*/ 124 w 141"/>
                <a:gd name="T79" fmla="*/ 44 h 104"/>
                <a:gd name="T80" fmla="*/ 116 w 141"/>
                <a:gd name="T81" fmla="*/ 42 h 104"/>
                <a:gd name="T82" fmla="*/ 116 w 141"/>
                <a:gd name="T83" fmla="*/ 32 h 104"/>
                <a:gd name="T84" fmla="*/ 119 w 141"/>
                <a:gd name="T85" fmla="*/ 25 h 104"/>
                <a:gd name="T86" fmla="*/ 123 w 141"/>
                <a:gd name="T87" fmla="*/ 19 h 104"/>
                <a:gd name="T88" fmla="*/ 119 w 141"/>
                <a:gd name="T89" fmla="*/ 15 h 104"/>
                <a:gd name="T90" fmla="*/ 107 w 141"/>
                <a:gd name="T91" fmla="*/ 16 h 104"/>
                <a:gd name="T92" fmla="*/ 96 w 141"/>
                <a:gd name="T93" fmla="*/ 5 h 104"/>
                <a:gd name="T94" fmla="*/ 85 w 141"/>
                <a:gd name="T95" fmla="*/ 5 h 104"/>
                <a:gd name="T96" fmla="*/ 85 w 141"/>
                <a:gd name="T97" fmla="*/ 0 h 104"/>
                <a:gd name="T98" fmla="*/ 75 w 141"/>
                <a:gd name="T99" fmla="*/ 4 h 104"/>
                <a:gd name="T100" fmla="*/ 66 w 141"/>
                <a:gd name="T101" fmla="*/ 8 h 104"/>
                <a:gd name="T102" fmla="*/ 59 w 141"/>
                <a:gd name="T103" fmla="*/ 11 h 104"/>
                <a:gd name="T104" fmla="*/ 56 w 141"/>
                <a:gd name="T105" fmla="*/ 13 h 1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1" h="104">
                  <a:moveTo>
                    <a:pt x="56" y="13"/>
                  </a:moveTo>
                  <a:lnTo>
                    <a:pt x="29" y="11"/>
                  </a:lnTo>
                  <a:lnTo>
                    <a:pt x="26" y="5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7" y="22"/>
                  </a:lnTo>
                  <a:lnTo>
                    <a:pt x="13" y="27"/>
                  </a:lnTo>
                  <a:lnTo>
                    <a:pt x="18" y="33"/>
                  </a:lnTo>
                  <a:lnTo>
                    <a:pt x="24" y="37"/>
                  </a:lnTo>
                  <a:lnTo>
                    <a:pt x="30" y="41"/>
                  </a:lnTo>
                  <a:lnTo>
                    <a:pt x="37" y="45"/>
                  </a:lnTo>
                  <a:lnTo>
                    <a:pt x="42" y="47"/>
                  </a:lnTo>
                  <a:lnTo>
                    <a:pt x="42" y="55"/>
                  </a:lnTo>
                  <a:lnTo>
                    <a:pt x="51" y="56"/>
                  </a:lnTo>
                  <a:lnTo>
                    <a:pt x="55" y="59"/>
                  </a:lnTo>
                  <a:lnTo>
                    <a:pt x="57" y="64"/>
                  </a:lnTo>
                  <a:lnTo>
                    <a:pt x="58" y="74"/>
                  </a:lnTo>
                  <a:lnTo>
                    <a:pt x="60" y="79"/>
                  </a:lnTo>
                  <a:lnTo>
                    <a:pt x="62" y="81"/>
                  </a:lnTo>
                  <a:lnTo>
                    <a:pt x="65" y="81"/>
                  </a:lnTo>
                  <a:lnTo>
                    <a:pt x="68" y="79"/>
                  </a:lnTo>
                  <a:lnTo>
                    <a:pt x="74" y="73"/>
                  </a:lnTo>
                  <a:lnTo>
                    <a:pt x="80" y="70"/>
                  </a:lnTo>
                  <a:lnTo>
                    <a:pt x="87" y="70"/>
                  </a:lnTo>
                  <a:lnTo>
                    <a:pt x="87" y="78"/>
                  </a:lnTo>
                  <a:lnTo>
                    <a:pt x="87" y="83"/>
                  </a:lnTo>
                  <a:lnTo>
                    <a:pt x="88" y="86"/>
                  </a:lnTo>
                  <a:lnTo>
                    <a:pt x="90" y="88"/>
                  </a:lnTo>
                  <a:lnTo>
                    <a:pt x="93" y="90"/>
                  </a:lnTo>
                  <a:lnTo>
                    <a:pt x="96" y="93"/>
                  </a:lnTo>
                  <a:lnTo>
                    <a:pt x="106" y="99"/>
                  </a:lnTo>
                  <a:lnTo>
                    <a:pt x="119" y="104"/>
                  </a:lnTo>
                  <a:lnTo>
                    <a:pt x="119" y="94"/>
                  </a:lnTo>
                  <a:lnTo>
                    <a:pt x="123" y="75"/>
                  </a:lnTo>
                  <a:lnTo>
                    <a:pt x="141" y="62"/>
                  </a:lnTo>
                  <a:lnTo>
                    <a:pt x="140" y="58"/>
                  </a:lnTo>
                  <a:lnTo>
                    <a:pt x="139" y="50"/>
                  </a:lnTo>
                  <a:lnTo>
                    <a:pt x="139" y="45"/>
                  </a:lnTo>
                  <a:lnTo>
                    <a:pt x="132" y="45"/>
                  </a:lnTo>
                  <a:lnTo>
                    <a:pt x="124" y="44"/>
                  </a:lnTo>
                  <a:lnTo>
                    <a:pt x="116" y="42"/>
                  </a:lnTo>
                  <a:lnTo>
                    <a:pt x="116" y="32"/>
                  </a:lnTo>
                  <a:lnTo>
                    <a:pt x="119" y="25"/>
                  </a:lnTo>
                  <a:lnTo>
                    <a:pt x="123" y="19"/>
                  </a:lnTo>
                  <a:lnTo>
                    <a:pt x="119" y="15"/>
                  </a:lnTo>
                  <a:lnTo>
                    <a:pt x="107" y="16"/>
                  </a:lnTo>
                  <a:lnTo>
                    <a:pt x="96" y="5"/>
                  </a:lnTo>
                  <a:lnTo>
                    <a:pt x="85" y="5"/>
                  </a:lnTo>
                  <a:lnTo>
                    <a:pt x="85" y="0"/>
                  </a:lnTo>
                  <a:lnTo>
                    <a:pt x="75" y="4"/>
                  </a:lnTo>
                  <a:lnTo>
                    <a:pt x="66" y="8"/>
                  </a:lnTo>
                  <a:lnTo>
                    <a:pt x="59" y="11"/>
                  </a:lnTo>
                  <a:lnTo>
                    <a:pt x="56" y="13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4990" name="Freeform 538"/>
            <p:cNvSpPr>
              <a:spLocks/>
            </p:cNvSpPr>
            <p:nvPr/>
          </p:nvSpPr>
          <p:spPr bwMode="auto">
            <a:xfrm>
              <a:off x="7281863" y="3713163"/>
              <a:ext cx="644525" cy="490538"/>
            </a:xfrm>
            <a:custGeom>
              <a:avLst/>
              <a:gdLst>
                <a:gd name="T0" fmla="*/ 2147483647 w 406"/>
                <a:gd name="T1" fmla="*/ 2147483647 h 309"/>
                <a:gd name="T2" fmla="*/ 2147483647 w 406"/>
                <a:gd name="T3" fmla="*/ 2147483647 h 309"/>
                <a:gd name="T4" fmla="*/ 2147483647 w 406"/>
                <a:gd name="T5" fmla="*/ 2147483647 h 309"/>
                <a:gd name="T6" fmla="*/ 2147483647 w 406"/>
                <a:gd name="T7" fmla="*/ 2147483647 h 309"/>
                <a:gd name="T8" fmla="*/ 2147483647 w 406"/>
                <a:gd name="T9" fmla="*/ 2147483647 h 309"/>
                <a:gd name="T10" fmla="*/ 2147483647 w 406"/>
                <a:gd name="T11" fmla="*/ 2147483647 h 309"/>
                <a:gd name="T12" fmla="*/ 2147483647 w 406"/>
                <a:gd name="T13" fmla="*/ 2147483647 h 309"/>
                <a:gd name="T14" fmla="*/ 2147483647 w 406"/>
                <a:gd name="T15" fmla="*/ 2147483647 h 309"/>
                <a:gd name="T16" fmla="*/ 2147483647 w 406"/>
                <a:gd name="T17" fmla="*/ 2147483647 h 309"/>
                <a:gd name="T18" fmla="*/ 2147483647 w 406"/>
                <a:gd name="T19" fmla="*/ 2147483647 h 309"/>
                <a:gd name="T20" fmla="*/ 2147483647 w 406"/>
                <a:gd name="T21" fmla="*/ 2147483647 h 309"/>
                <a:gd name="T22" fmla="*/ 2147483647 w 406"/>
                <a:gd name="T23" fmla="*/ 2147483647 h 309"/>
                <a:gd name="T24" fmla="*/ 2147483647 w 406"/>
                <a:gd name="T25" fmla="*/ 2147483647 h 309"/>
                <a:gd name="T26" fmla="*/ 2147483647 w 406"/>
                <a:gd name="T27" fmla="*/ 2147483647 h 309"/>
                <a:gd name="T28" fmla="*/ 2147483647 w 406"/>
                <a:gd name="T29" fmla="*/ 2147483647 h 309"/>
                <a:gd name="T30" fmla="*/ 2147483647 w 406"/>
                <a:gd name="T31" fmla="*/ 2147483647 h 309"/>
                <a:gd name="T32" fmla="*/ 2147483647 w 406"/>
                <a:gd name="T33" fmla="*/ 2147483647 h 309"/>
                <a:gd name="T34" fmla="*/ 2147483647 w 406"/>
                <a:gd name="T35" fmla="*/ 2147483647 h 309"/>
                <a:gd name="T36" fmla="*/ 2147483647 w 406"/>
                <a:gd name="T37" fmla="*/ 2147483647 h 309"/>
                <a:gd name="T38" fmla="*/ 2147483647 w 406"/>
                <a:gd name="T39" fmla="*/ 2147483647 h 309"/>
                <a:gd name="T40" fmla="*/ 2147483647 w 406"/>
                <a:gd name="T41" fmla="*/ 2147483647 h 309"/>
                <a:gd name="T42" fmla="*/ 2147483647 w 406"/>
                <a:gd name="T43" fmla="*/ 2147483647 h 309"/>
                <a:gd name="T44" fmla="*/ 2147483647 w 406"/>
                <a:gd name="T45" fmla="*/ 2147483647 h 309"/>
                <a:gd name="T46" fmla="*/ 2147483647 w 406"/>
                <a:gd name="T47" fmla="*/ 2147483647 h 309"/>
                <a:gd name="T48" fmla="*/ 2147483647 w 406"/>
                <a:gd name="T49" fmla="*/ 2147483647 h 309"/>
                <a:gd name="T50" fmla="*/ 2147483647 w 406"/>
                <a:gd name="T51" fmla="*/ 2147483647 h 309"/>
                <a:gd name="T52" fmla="*/ 2147483647 w 406"/>
                <a:gd name="T53" fmla="*/ 2147483647 h 309"/>
                <a:gd name="T54" fmla="*/ 2147483647 w 406"/>
                <a:gd name="T55" fmla="*/ 2147483647 h 309"/>
                <a:gd name="T56" fmla="*/ 2147483647 w 406"/>
                <a:gd name="T57" fmla="*/ 2147483647 h 309"/>
                <a:gd name="T58" fmla="*/ 2147483647 w 406"/>
                <a:gd name="T59" fmla="*/ 2147483647 h 309"/>
                <a:gd name="T60" fmla="*/ 2147483647 w 406"/>
                <a:gd name="T61" fmla="*/ 2147483647 h 309"/>
                <a:gd name="T62" fmla="*/ 2147483647 w 406"/>
                <a:gd name="T63" fmla="*/ 2147483647 h 309"/>
                <a:gd name="T64" fmla="*/ 2147483647 w 406"/>
                <a:gd name="T65" fmla="*/ 2147483647 h 309"/>
                <a:gd name="T66" fmla="*/ 2147483647 w 406"/>
                <a:gd name="T67" fmla="*/ 2147483647 h 309"/>
                <a:gd name="T68" fmla="*/ 2147483647 w 406"/>
                <a:gd name="T69" fmla="*/ 2147483647 h 309"/>
                <a:gd name="T70" fmla="*/ 2147483647 w 406"/>
                <a:gd name="T71" fmla="*/ 2147483647 h 309"/>
                <a:gd name="T72" fmla="*/ 2147483647 w 406"/>
                <a:gd name="T73" fmla="*/ 2147483647 h 309"/>
                <a:gd name="T74" fmla="*/ 2147483647 w 406"/>
                <a:gd name="T75" fmla="*/ 2147483647 h 309"/>
                <a:gd name="T76" fmla="*/ 2147483647 w 406"/>
                <a:gd name="T77" fmla="*/ 2147483647 h 309"/>
                <a:gd name="T78" fmla="*/ 2147483647 w 406"/>
                <a:gd name="T79" fmla="*/ 2147483647 h 309"/>
                <a:gd name="T80" fmla="*/ 2147483647 w 406"/>
                <a:gd name="T81" fmla="*/ 2147483647 h 309"/>
                <a:gd name="T82" fmla="*/ 2147483647 w 406"/>
                <a:gd name="T83" fmla="*/ 2147483647 h 309"/>
                <a:gd name="T84" fmla="*/ 2147483647 w 406"/>
                <a:gd name="T85" fmla="*/ 2147483647 h 309"/>
                <a:gd name="T86" fmla="*/ 2147483647 w 406"/>
                <a:gd name="T87" fmla="*/ 2147483647 h 309"/>
                <a:gd name="T88" fmla="*/ 2147483647 w 406"/>
                <a:gd name="T89" fmla="*/ 2147483647 h 309"/>
                <a:gd name="T90" fmla="*/ 2147483647 w 406"/>
                <a:gd name="T91" fmla="*/ 2147483647 h 309"/>
                <a:gd name="T92" fmla="*/ 2147483647 w 406"/>
                <a:gd name="T93" fmla="*/ 2147483647 h 309"/>
                <a:gd name="T94" fmla="*/ 2147483647 w 406"/>
                <a:gd name="T95" fmla="*/ 2147483647 h 309"/>
                <a:gd name="T96" fmla="*/ 2147483647 w 406"/>
                <a:gd name="T97" fmla="*/ 2147483647 h 309"/>
                <a:gd name="T98" fmla="*/ 2147483647 w 406"/>
                <a:gd name="T99" fmla="*/ 2147483647 h 309"/>
                <a:gd name="T100" fmla="*/ 2147483647 w 406"/>
                <a:gd name="T101" fmla="*/ 2147483647 h 309"/>
                <a:gd name="T102" fmla="*/ 2147483647 w 406"/>
                <a:gd name="T103" fmla="*/ 2147483647 h 309"/>
                <a:gd name="T104" fmla="*/ 2147483647 w 406"/>
                <a:gd name="T105" fmla="*/ 2147483647 h 309"/>
                <a:gd name="T106" fmla="*/ 2147483647 w 406"/>
                <a:gd name="T107" fmla="*/ 2147483647 h 309"/>
                <a:gd name="T108" fmla="*/ 2147483647 w 406"/>
                <a:gd name="T109" fmla="*/ 2147483647 h 309"/>
                <a:gd name="T110" fmla="*/ 2147483647 w 406"/>
                <a:gd name="T111" fmla="*/ 2147483647 h 309"/>
                <a:gd name="T112" fmla="*/ 2147483647 w 406"/>
                <a:gd name="T113" fmla="*/ 2147483647 h 309"/>
                <a:gd name="T114" fmla="*/ 2147483647 w 406"/>
                <a:gd name="T115" fmla="*/ 2147483647 h 309"/>
                <a:gd name="T116" fmla="*/ 2147483647 w 406"/>
                <a:gd name="T117" fmla="*/ 2147483647 h 309"/>
                <a:gd name="T118" fmla="*/ 2147483647 w 406"/>
                <a:gd name="T119" fmla="*/ 2147483647 h 30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06" h="309">
                  <a:moveTo>
                    <a:pt x="3" y="61"/>
                  </a:moveTo>
                  <a:lnTo>
                    <a:pt x="2" y="72"/>
                  </a:lnTo>
                  <a:lnTo>
                    <a:pt x="9" y="72"/>
                  </a:lnTo>
                  <a:lnTo>
                    <a:pt x="12" y="88"/>
                  </a:lnTo>
                  <a:lnTo>
                    <a:pt x="11" y="92"/>
                  </a:lnTo>
                  <a:lnTo>
                    <a:pt x="7" y="96"/>
                  </a:lnTo>
                  <a:lnTo>
                    <a:pt x="0" y="123"/>
                  </a:lnTo>
                  <a:lnTo>
                    <a:pt x="11" y="131"/>
                  </a:lnTo>
                  <a:lnTo>
                    <a:pt x="19" y="137"/>
                  </a:lnTo>
                  <a:lnTo>
                    <a:pt x="18" y="143"/>
                  </a:lnTo>
                  <a:lnTo>
                    <a:pt x="16" y="149"/>
                  </a:lnTo>
                  <a:lnTo>
                    <a:pt x="19" y="154"/>
                  </a:lnTo>
                  <a:lnTo>
                    <a:pt x="23" y="159"/>
                  </a:lnTo>
                  <a:lnTo>
                    <a:pt x="26" y="164"/>
                  </a:lnTo>
                  <a:lnTo>
                    <a:pt x="27" y="168"/>
                  </a:lnTo>
                  <a:lnTo>
                    <a:pt x="27" y="197"/>
                  </a:lnTo>
                  <a:lnTo>
                    <a:pt x="31" y="198"/>
                  </a:lnTo>
                  <a:lnTo>
                    <a:pt x="34" y="200"/>
                  </a:lnTo>
                  <a:lnTo>
                    <a:pt x="36" y="203"/>
                  </a:lnTo>
                  <a:lnTo>
                    <a:pt x="39" y="205"/>
                  </a:lnTo>
                  <a:lnTo>
                    <a:pt x="41" y="210"/>
                  </a:lnTo>
                  <a:lnTo>
                    <a:pt x="42" y="213"/>
                  </a:lnTo>
                  <a:lnTo>
                    <a:pt x="42" y="218"/>
                  </a:lnTo>
                  <a:lnTo>
                    <a:pt x="43" y="224"/>
                  </a:lnTo>
                  <a:lnTo>
                    <a:pt x="52" y="229"/>
                  </a:lnTo>
                  <a:lnTo>
                    <a:pt x="59" y="234"/>
                  </a:lnTo>
                  <a:lnTo>
                    <a:pt x="73" y="234"/>
                  </a:lnTo>
                  <a:lnTo>
                    <a:pt x="74" y="237"/>
                  </a:lnTo>
                  <a:lnTo>
                    <a:pt x="75" y="239"/>
                  </a:lnTo>
                  <a:lnTo>
                    <a:pt x="77" y="240"/>
                  </a:lnTo>
                  <a:lnTo>
                    <a:pt x="79" y="241"/>
                  </a:lnTo>
                  <a:lnTo>
                    <a:pt x="84" y="242"/>
                  </a:lnTo>
                  <a:lnTo>
                    <a:pt x="90" y="243"/>
                  </a:lnTo>
                  <a:lnTo>
                    <a:pt x="102" y="243"/>
                  </a:lnTo>
                  <a:lnTo>
                    <a:pt x="102" y="251"/>
                  </a:lnTo>
                  <a:lnTo>
                    <a:pt x="101" y="254"/>
                  </a:lnTo>
                  <a:lnTo>
                    <a:pt x="99" y="257"/>
                  </a:lnTo>
                  <a:lnTo>
                    <a:pt x="117" y="267"/>
                  </a:lnTo>
                  <a:lnTo>
                    <a:pt x="117" y="251"/>
                  </a:lnTo>
                  <a:lnTo>
                    <a:pt x="127" y="251"/>
                  </a:lnTo>
                  <a:lnTo>
                    <a:pt x="131" y="252"/>
                  </a:lnTo>
                  <a:lnTo>
                    <a:pt x="134" y="254"/>
                  </a:lnTo>
                  <a:lnTo>
                    <a:pt x="137" y="257"/>
                  </a:lnTo>
                  <a:lnTo>
                    <a:pt x="139" y="261"/>
                  </a:lnTo>
                  <a:lnTo>
                    <a:pt x="145" y="259"/>
                  </a:lnTo>
                  <a:lnTo>
                    <a:pt x="148" y="258"/>
                  </a:lnTo>
                  <a:lnTo>
                    <a:pt x="149" y="256"/>
                  </a:lnTo>
                  <a:lnTo>
                    <a:pt x="153" y="256"/>
                  </a:lnTo>
                  <a:lnTo>
                    <a:pt x="155" y="256"/>
                  </a:lnTo>
                  <a:lnTo>
                    <a:pt x="157" y="256"/>
                  </a:lnTo>
                  <a:lnTo>
                    <a:pt x="160" y="257"/>
                  </a:lnTo>
                  <a:lnTo>
                    <a:pt x="161" y="259"/>
                  </a:lnTo>
                  <a:lnTo>
                    <a:pt x="162" y="261"/>
                  </a:lnTo>
                  <a:lnTo>
                    <a:pt x="161" y="267"/>
                  </a:lnTo>
                  <a:lnTo>
                    <a:pt x="160" y="272"/>
                  </a:lnTo>
                  <a:lnTo>
                    <a:pt x="169" y="272"/>
                  </a:lnTo>
                  <a:lnTo>
                    <a:pt x="177" y="273"/>
                  </a:lnTo>
                  <a:lnTo>
                    <a:pt x="183" y="274"/>
                  </a:lnTo>
                  <a:lnTo>
                    <a:pt x="188" y="275"/>
                  </a:lnTo>
                  <a:lnTo>
                    <a:pt x="196" y="279"/>
                  </a:lnTo>
                  <a:lnTo>
                    <a:pt x="200" y="283"/>
                  </a:lnTo>
                  <a:lnTo>
                    <a:pt x="204" y="287"/>
                  </a:lnTo>
                  <a:lnTo>
                    <a:pt x="207" y="292"/>
                  </a:lnTo>
                  <a:lnTo>
                    <a:pt x="208" y="293"/>
                  </a:lnTo>
                  <a:lnTo>
                    <a:pt x="210" y="294"/>
                  </a:lnTo>
                  <a:lnTo>
                    <a:pt x="212" y="295"/>
                  </a:lnTo>
                  <a:lnTo>
                    <a:pt x="214" y="295"/>
                  </a:lnTo>
                  <a:lnTo>
                    <a:pt x="216" y="295"/>
                  </a:lnTo>
                  <a:lnTo>
                    <a:pt x="223" y="293"/>
                  </a:lnTo>
                  <a:lnTo>
                    <a:pt x="229" y="290"/>
                  </a:lnTo>
                  <a:lnTo>
                    <a:pt x="241" y="290"/>
                  </a:lnTo>
                  <a:lnTo>
                    <a:pt x="243" y="294"/>
                  </a:lnTo>
                  <a:lnTo>
                    <a:pt x="245" y="296"/>
                  </a:lnTo>
                  <a:lnTo>
                    <a:pt x="246" y="297"/>
                  </a:lnTo>
                  <a:lnTo>
                    <a:pt x="248" y="298"/>
                  </a:lnTo>
                  <a:lnTo>
                    <a:pt x="250" y="298"/>
                  </a:lnTo>
                  <a:lnTo>
                    <a:pt x="252" y="300"/>
                  </a:lnTo>
                  <a:lnTo>
                    <a:pt x="253" y="303"/>
                  </a:lnTo>
                  <a:lnTo>
                    <a:pt x="254" y="309"/>
                  </a:lnTo>
                  <a:lnTo>
                    <a:pt x="261" y="309"/>
                  </a:lnTo>
                  <a:lnTo>
                    <a:pt x="261" y="305"/>
                  </a:lnTo>
                  <a:lnTo>
                    <a:pt x="262" y="303"/>
                  </a:lnTo>
                  <a:lnTo>
                    <a:pt x="264" y="301"/>
                  </a:lnTo>
                  <a:lnTo>
                    <a:pt x="266" y="300"/>
                  </a:lnTo>
                  <a:lnTo>
                    <a:pt x="272" y="297"/>
                  </a:lnTo>
                  <a:lnTo>
                    <a:pt x="279" y="294"/>
                  </a:lnTo>
                  <a:lnTo>
                    <a:pt x="295" y="293"/>
                  </a:lnTo>
                  <a:lnTo>
                    <a:pt x="305" y="290"/>
                  </a:lnTo>
                  <a:lnTo>
                    <a:pt x="315" y="287"/>
                  </a:lnTo>
                  <a:lnTo>
                    <a:pt x="328" y="286"/>
                  </a:lnTo>
                  <a:lnTo>
                    <a:pt x="336" y="289"/>
                  </a:lnTo>
                  <a:lnTo>
                    <a:pt x="351" y="292"/>
                  </a:lnTo>
                  <a:lnTo>
                    <a:pt x="373" y="302"/>
                  </a:lnTo>
                  <a:lnTo>
                    <a:pt x="366" y="286"/>
                  </a:lnTo>
                  <a:lnTo>
                    <a:pt x="362" y="286"/>
                  </a:lnTo>
                  <a:lnTo>
                    <a:pt x="362" y="281"/>
                  </a:lnTo>
                  <a:lnTo>
                    <a:pt x="363" y="276"/>
                  </a:lnTo>
                  <a:lnTo>
                    <a:pt x="364" y="271"/>
                  </a:lnTo>
                  <a:lnTo>
                    <a:pt x="366" y="266"/>
                  </a:lnTo>
                  <a:lnTo>
                    <a:pt x="369" y="260"/>
                  </a:lnTo>
                  <a:lnTo>
                    <a:pt x="374" y="251"/>
                  </a:lnTo>
                  <a:lnTo>
                    <a:pt x="378" y="243"/>
                  </a:lnTo>
                  <a:lnTo>
                    <a:pt x="393" y="226"/>
                  </a:lnTo>
                  <a:lnTo>
                    <a:pt x="405" y="214"/>
                  </a:lnTo>
                  <a:lnTo>
                    <a:pt x="406" y="211"/>
                  </a:lnTo>
                  <a:lnTo>
                    <a:pt x="406" y="207"/>
                  </a:lnTo>
                  <a:lnTo>
                    <a:pt x="406" y="205"/>
                  </a:lnTo>
                  <a:lnTo>
                    <a:pt x="405" y="203"/>
                  </a:lnTo>
                  <a:lnTo>
                    <a:pt x="403" y="199"/>
                  </a:lnTo>
                  <a:lnTo>
                    <a:pt x="402" y="195"/>
                  </a:lnTo>
                  <a:lnTo>
                    <a:pt x="402" y="188"/>
                  </a:lnTo>
                  <a:lnTo>
                    <a:pt x="394" y="186"/>
                  </a:lnTo>
                  <a:lnTo>
                    <a:pt x="389" y="182"/>
                  </a:lnTo>
                  <a:lnTo>
                    <a:pt x="386" y="176"/>
                  </a:lnTo>
                  <a:lnTo>
                    <a:pt x="383" y="171"/>
                  </a:lnTo>
                  <a:lnTo>
                    <a:pt x="381" y="165"/>
                  </a:lnTo>
                  <a:lnTo>
                    <a:pt x="379" y="159"/>
                  </a:lnTo>
                  <a:lnTo>
                    <a:pt x="376" y="153"/>
                  </a:lnTo>
                  <a:lnTo>
                    <a:pt x="373" y="147"/>
                  </a:lnTo>
                  <a:lnTo>
                    <a:pt x="375" y="133"/>
                  </a:lnTo>
                  <a:lnTo>
                    <a:pt x="353" y="122"/>
                  </a:lnTo>
                  <a:lnTo>
                    <a:pt x="349" y="123"/>
                  </a:lnTo>
                  <a:lnTo>
                    <a:pt x="359" y="100"/>
                  </a:lnTo>
                  <a:lnTo>
                    <a:pt x="362" y="99"/>
                  </a:lnTo>
                  <a:lnTo>
                    <a:pt x="368" y="95"/>
                  </a:lnTo>
                  <a:lnTo>
                    <a:pt x="371" y="92"/>
                  </a:lnTo>
                  <a:lnTo>
                    <a:pt x="373" y="88"/>
                  </a:lnTo>
                  <a:lnTo>
                    <a:pt x="371" y="79"/>
                  </a:lnTo>
                  <a:lnTo>
                    <a:pt x="368" y="70"/>
                  </a:lnTo>
                  <a:lnTo>
                    <a:pt x="365" y="64"/>
                  </a:lnTo>
                  <a:lnTo>
                    <a:pt x="362" y="60"/>
                  </a:lnTo>
                  <a:lnTo>
                    <a:pt x="360" y="57"/>
                  </a:lnTo>
                  <a:lnTo>
                    <a:pt x="357" y="54"/>
                  </a:lnTo>
                  <a:lnTo>
                    <a:pt x="356" y="48"/>
                  </a:lnTo>
                  <a:lnTo>
                    <a:pt x="354" y="44"/>
                  </a:lnTo>
                  <a:lnTo>
                    <a:pt x="352" y="39"/>
                  </a:lnTo>
                  <a:lnTo>
                    <a:pt x="349" y="37"/>
                  </a:lnTo>
                  <a:lnTo>
                    <a:pt x="347" y="35"/>
                  </a:lnTo>
                  <a:lnTo>
                    <a:pt x="344" y="32"/>
                  </a:lnTo>
                  <a:lnTo>
                    <a:pt x="343" y="29"/>
                  </a:lnTo>
                  <a:lnTo>
                    <a:pt x="342" y="24"/>
                  </a:lnTo>
                  <a:lnTo>
                    <a:pt x="342" y="19"/>
                  </a:lnTo>
                  <a:lnTo>
                    <a:pt x="335" y="11"/>
                  </a:lnTo>
                  <a:lnTo>
                    <a:pt x="319" y="11"/>
                  </a:lnTo>
                  <a:lnTo>
                    <a:pt x="319" y="7"/>
                  </a:lnTo>
                  <a:lnTo>
                    <a:pt x="293" y="12"/>
                  </a:lnTo>
                  <a:lnTo>
                    <a:pt x="271" y="16"/>
                  </a:lnTo>
                  <a:lnTo>
                    <a:pt x="249" y="17"/>
                  </a:lnTo>
                  <a:lnTo>
                    <a:pt x="220" y="17"/>
                  </a:lnTo>
                  <a:lnTo>
                    <a:pt x="218" y="17"/>
                  </a:lnTo>
                  <a:lnTo>
                    <a:pt x="196" y="17"/>
                  </a:lnTo>
                  <a:lnTo>
                    <a:pt x="194" y="20"/>
                  </a:lnTo>
                  <a:lnTo>
                    <a:pt x="191" y="23"/>
                  </a:lnTo>
                  <a:lnTo>
                    <a:pt x="187" y="25"/>
                  </a:lnTo>
                  <a:lnTo>
                    <a:pt x="183" y="26"/>
                  </a:lnTo>
                  <a:lnTo>
                    <a:pt x="174" y="25"/>
                  </a:lnTo>
                  <a:lnTo>
                    <a:pt x="168" y="24"/>
                  </a:lnTo>
                  <a:lnTo>
                    <a:pt x="162" y="23"/>
                  </a:lnTo>
                  <a:lnTo>
                    <a:pt x="158" y="21"/>
                  </a:lnTo>
                  <a:lnTo>
                    <a:pt x="155" y="17"/>
                  </a:lnTo>
                  <a:lnTo>
                    <a:pt x="153" y="12"/>
                  </a:lnTo>
                  <a:lnTo>
                    <a:pt x="152" y="7"/>
                  </a:lnTo>
                  <a:lnTo>
                    <a:pt x="151" y="0"/>
                  </a:lnTo>
                  <a:lnTo>
                    <a:pt x="135" y="0"/>
                  </a:lnTo>
                  <a:lnTo>
                    <a:pt x="129" y="1"/>
                  </a:lnTo>
                  <a:lnTo>
                    <a:pt x="121" y="4"/>
                  </a:lnTo>
                  <a:lnTo>
                    <a:pt x="111" y="8"/>
                  </a:lnTo>
                  <a:lnTo>
                    <a:pt x="101" y="12"/>
                  </a:lnTo>
                  <a:lnTo>
                    <a:pt x="91" y="19"/>
                  </a:lnTo>
                  <a:lnTo>
                    <a:pt x="83" y="24"/>
                  </a:lnTo>
                  <a:lnTo>
                    <a:pt x="77" y="28"/>
                  </a:lnTo>
                  <a:lnTo>
                    <a:pt x="73" y="32"/>
                  </a:lnTo>
                  <a:lnTo>
                    <a:pt x="70" y="37"/>
                  </a:lnTo>
                  <a:lnTo>
                    <a:pt x="67" y="40"/>
                  </a:lnTo>
                  <a:lnTo>
                    <a:pt x="63" y="41"/>
                  </a:lnTo>
                  <a:lnTo>
                    <a:pt x="59" y="43"/>
                  </a:lnTo>
                  <a:lnTo>
                    <a:pt x="51" y="44"/>
                  </a:lnTo>
                  <a:lnTo>
                    <a:pt x="41" y="46"/>
                  </a:lnTo>
                  <a:lnTo>
                    <a:pt x="31" y="49"/>
                  </a:lnTo>
                  <a:lnTo>
                    <a:pt x="23" y="54"/>
                  </a:lnTo>
                  <a:lnTo>
                    <a:pt x="14" y="58"/>
                  </a:lnTo>
                  <a:lnTo>
                    <a:pt x="3" y="6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91" name="Freeform 539"/>
            <p:cNvSpPr>
              <a:spLocks/>
            </p:cNvSpPr>
            <p:nvPr/>
          </p:nvSpPr>
          <p:spPr bwMode="auto">
            <a:xfrm>
              <a:off x="8169275" y="4192588"/>
              <a:ext cx="249237" cy="231775"/>
            </a:xfrm>
            <a:custGeom>
              <a:avLst/>
              <a:gdLst>
                <a:gd name="T0" fmla="*/ 0 w 157"/>
                <a:gd name="T1" fmla="*/ 2147483647 h 146"/>
                <a:gd name="T2" fmla="*/ 2147483647 w 157"/>
                <a:gd name="T3" fmla="*/ 2147483647 h 146"/>
                <a:gd name="T4" fmla="*/ 2147483647 w 157"/>
                <a:gd name="T5" fmla="*/ 2147483647 h 146"/>
                <a:gd name="T6" fmla="*/ 2147483647 w 157"/>
                <a:gd name="T7" fmla="*/ 2147483647 h 146"/>
                <a:gd name="T8" fmla="*/ 2147483647 w 157"/>
                <a:gd name="T9" fmla="*/ 2147483647 h 146"/>
                <a:gd name="T10" fmla="*/ 2147483647 w 157"/>
                <a:gd name="T11" fmla="*/ 2147483647 h 146"/>
                <a:gd name="T12" fmla="*/ 2147483647 w 157"/>
                <a:gd name="T13" fmla="*/ 2147483647 h 146"/>
                <a:gd name="T14" fmla="*/ 2147483647 w 157"/>
                <a:gd name="T15" fmla="*/ 2147483647 h 146"/>
                <a:gd name="T16" fmla="*/ 2147483647 w 157"/>
                <a:gd name="T17" fmla="*/ 2147483647 h 146"/>
                <a:gd name="T18" fmla="*/ 2147483647 w 157"/>
                <a:gd name="T19" fmla="*/ 2147483647 h 146"/>
                <a:gd name="T20" fmla="*/ 2147483647 w 157"/>
                <a:gd name="T21" fmla="*/ 2147483647 h 146"/>
                <a:gd name="T22" fmla="*/ 2147483647 w 157"/>
                <a:gd name="T23" fmla="*/ 2147483647 h 146"/>
                <a:gd name="T24" fmla="*/ 2147483647 w 157"/>
                <a:gd name="T25" fmla="*/ 2147483647 h 146"/>
                <a:gd name="T26" fmla="*/ 2147483647 w 157"/>
                <a:gd name="T27" fmla="*/ 2147483647 h 146"/>
                <a:gd name="T28" fmla="*/ 2147483647 w 157"/>
                <a:gd name="T29" fmla="*/ 2147483647 h 146"/>
                <a:gd name="T30" fmla="*/ 2147483647 w 157"/>
                <a:gd name="T31" fmla="*/ 2147483647 h 146"/>
                <a:gd name="T32" fmla="*/ 2147483647 w 157"/>
                <a:gd name="T33" fmla="*/ 2147483647 h 146"/>
                <a:gd name="T34" fmla="*/ 2147483647 w 157"/>
                <a:gd name="T35" fmla="*/ 2147483647 h 146"/>
                <a:gd name="T36" fmla="*/ 2147483647 w 157"/>
                <a:gd name="T37" fmla="*/ 2147483647 h 146"/>
                <a:gd name="T38" fmla="*/ 2147483647 w 157"/>
                <a:gd name="T39" fmla="*/ 2147483647 h 146"/>
                <a:gd name="T40" fmla="*/ 2147483647 w 157"/>
                <a:gd name="T41" fmla="*/ 2147483647 h 146"/>
                <a:gd name="T42" fmla="*/ 2147483647 w 157"/>
                <a:gd name="T43" fmla="*/ 2147483647 h 146"/>
                <a:gd name="T44" fmla="*/ 2147483647 w 157"/>
                <a:gd name="T45" fmla="*/ 2147483647 h 146"/>
                <a:gd name="T46" fmla="*/ 2147483647 w 157"/>
                <a:gd name="T47" fmla="*/ 2147483647 h 146"/>
                <a:gd name="T48" fmla="*/ 2147483647 w 157"/>
                <a:gd name="T49" fmla="*/ 2147483647 h 146"/>
                <a:gd name="T50" fmla="*/ 2147483647 w 157"/>
                <a:gd name="T51" fmla="*/ 2147483647 h 146"/>
                <a:gd name="T52" fmla="*/ 2147483647 w 157"/>
                <a:gd name="T53" fmla="*/ 2147483647 h 146"/>
                <a:gd name="T54" fmla="*/ 2147483647 w 157"/>
                <a:gd name="T55" fmla="*/ 2147483647 h 146"/>
                <a:gd name="T56" fmla="*/ 2147483647 w 157"/>
                <a:gd name="T57" fmla="*/ 2147483647 h 146"/>
                <a:gd name="T58" fmla="*/ 2147483647 w 157"/>
                <a:gd name="T59" fmla="*/ 2147483647 h 146"/>
                <a:gd name="T60" fmla="*/ 2147483647 w 157"/>
                <a:gd name="T61" fmla="*/ 2147483647 h 146"/>
                <a:gd name="T62" fmla="*/ 2147483647 w 157"/>
                <a:gd name="T63" fmla="*/ 2147483647 h 146"/>
                <a:gd name="T64" fmla="*/ 2147483647 w 157"/>
                <a:gd name="T65" fmla="*/ 2147483647 h 146"/>
                <a:gd name="T66" fmla="*/ 2147483647 w 157"/>
                <a:gd name="T67" fmla="*/ 2147483647 h 146"/>
                <a:gd name="T68" fmla="*/ 2147483647 w 157"/>
                <a:gd name="T69" fmla="*/ 2147483647 h 146"/>
                <a:gd name="T70" fmla="*/ 2147483647 w 157"/>
                <a:gd name="T71" fmla="*/ 2147483647 h 146"/>
                <a:gd name="T72" fmla="*/ 2147483647 w 157"/>
                <a:gd name="T73" fmla="*/ 2147483647 h 146"/>
                <a:gd name="T74" fmla="*/ 2147483647 w 157"/>
                <a:gd name="T75" fmla="*/ 2147483647 h 146"/>
                <a:gd name="T76" fmla="*/ 2147483647 w 157"/>
                <a:gd name="T77" fmla="*/ 2147483647 h 146"/>
                <a:gd name="T78" fmla="*/ 2147483647 w 157"/>
                <a:gd name="T79" fmla="*/ 2147483647 h 146"/>
                <a:gd name="T80" fmla="*/ 2147483647 w 157"/>
                <a:gd name="T81" fmla="*/ 2147483647 h 146"/>
                <a:gd name="T82" fmla="*/ 2147483647 w 157"/>
                <a:gd name="T83" fmla="*/ 2147483647 h 146"/>
                <a:gd name="T84" fmla="*/ 2147483647 w 157"/>
                <a:gd name="T85" fmla="*/ 2147483647 h 146"/>
                <a:gd name="T86" fmla="*/ 2147483647 w 157"/>
                <a:gd name="T87" fmla="*/ 2147483647 h 146"/>
                <a:gd name="T88" fmla="*/ 2147483647 w 157"/>
                <a:gd name="T89" fmla="*/ 2147483647 h 146"/>
                <a:gd name="T90" fmla="*/ 2147483647 w 157"/>
                <a:gd name="T91" fmla="*/ 2147483647 h 146"/>
                <a:gd name="T92" fmla="*/ 2147483647 w 157"/>
                <a:gd name="T93" fmla="*/ 2147483647 h 146"/>
                <a:gd name="T94" fmla="*/ 2147483647 w 157"/>
                <a:gd name="T95" fmla="*/ 2147483647 h 146"/>
                <a:gd name="T96" fmla="*/ 2147483647 w 157"/>
                <a:gd name="T97" fmla="*/ 2147483647 h 146"/>
                <a:gd name="T98" fmla="*/ 2147483647 w 157"/>
                <a:gd name="T99" fmla="*/ 2147483647 h 146"/>
                <a:gd name="T100" fmla="*/ 2147483647 w 157"/>
                <a:gd name="T101" fmla="*/ 2147483647 h 146"/>
                <a:gd name="T102" fmla="*/ 2147483647 w 157"/>
                <a:gd name="T103" fmla="*/ 2147483647 h 146"/>
                <a:gd name="T104" fmla="*/ 2147483647 w 157"/>
                <a:gd name="T105" fmla="*/ 2147483647 h 146"/>
                <a:gd name="T106" fmla="*/ 2147483647 w 157"/>
                <a:gd name="T107" fmla="*/ 2147483647 h 146"/>
                <a:gd name="T108" fmla="*/ 2147483647 w 157"/>
                <a:gd name="T109" fmla="*/ 0 h 146"/>
                <a:gd name="T110" fmla="*/ 2147483647 w 157"/>
                <a:gd name="T111" fmla="*/ 2147483647 h 146"/>
                <a:gd name="T112" fmla="*/ 2147483647 w 157"/>
                <a:gd name="T113" fmla="*/ 2147483647 h 146"/>
                <a:gd name="T114" fmla="*/ 2147483647 w 157"/>
                <a:gd name="T115" fmla="*/ 2147483647 h 146"/>
                <a:gd name="T116" fmla="*/ 0 w 157"/>
                <a:gd name="T117" fmla="*/ 2147483647 h 14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57" h="146">
                  <a:moveTo>
                    <a:pt x="0" y="10"/>
                  </a:moveTo>
                  <a:lnTo>
                    <a:pt x="12" y="17"/>
                  </a:lnTo>
                  <a:lnTo>
                    <a:pt x="22" y="24"/>
                  </a:lnTo>
                  <a:lnTo>
                    <a:pt x="26" y="28"/>
                  </a:lnTo>
                  <a:lnTo>
                    <a:pt x="31" y="33"/>
                  </a:lnTo>
                  <a:lnTo>
                    <a:pt x="33" y="39"/>
                  </a:lnTo>
                  <a:lnTo>
                    <a:pt x="34" y="46"/>
                  </a:lnTo>
                  <a:lnTo>
                    <a:pt x="47" y="48"/>
                  </a:lnTo>
                  <a:lnTo>
                    <a:pt x="48" y="51"/>
                  </a:lnTo>
                  <a:lnTo>
                    <a:pt x="52" y="55"/>
                  </a:lnTo>
                  <a:lnTo>
                    <a:pt x="58" y="59"/>
                  </a:lnTo>
                  <a:lnTo>
                    <a:pt x="64" y="64"/>
                  </a:lnTo>
                  <a:lnTo>
                    <a:pt x="71" y="70"/>
                  </a:lnTo>
                  <a:lnTo>
                    <a:pt x="78" y="76"/>
                  </a:lnTo>
                  <a:lnTo>
                    <a:pt x="84" y="82"/>
                  </a:lnTo>
                  <a:lnTo>
                    <a:pt x="88" y="88"/>
                  </a:lnTo>
                  <a:lnTo>
                    <a:pt x="91" y="102"/>
                  </a:lnTo>
                  <a:lnTo>
                    <a:pt x="93" y="120"/>
                  </a:lnTo>
                  <a:lnTo>
                    <a:pt x="95" y="130"/>
                  </a:lnTo>
                  <a:lnTo>
                    <a:pt x="97" y="137"/>
                  </a:lnTo>
                  <a:lnTo>
                    <a:pt x="99" y="140"/>
                  </a:lnTo>
                  <a:lnTo>
                    <a:pt x="101" y="143"/>
                  </a:lnTo>
                  <a:lnTo>
                    <a:pt x="103" y="144"/>
                  </a:lnTo>
                  <a:lnTo>
                    <a:pt x="106" y="146"/>
                  </a:lnTo>
                  <a:lnTo>
                    <a:pt x="114" y="131"/>
                  </a:lnTo>
                  <a:lnTo>
                    <a:pt x="119" y="115"/>
                  </a:lnTo>
                  <a:lnTo>
                    <a:pt x="117" y="104"/>
                  </a:lnTo>
                  <a:lnTo>
                    <a:pt x="115" y="93"/>
                  </a:lnTo>
                  <a:lnTo>
                    <a:pt x="115" y="91"/>
                  </a:lnTo>
                  <a:lnTo>
                    <a:pt x="116" y="90"/>
                  </a:lnTo>
                  <a:lnTo>
                    <a:pt x="117" y="88"/>
                  </a:lnTo>
                  <a:lnTo>
                    <a:pt x="119" y="87"/>
                  </a:lnTo>
                  <a:lnTo>
                    <a:pt x="124" y="86"/>
                  </a:lnTo>
                  <a:lnTo>
                    <a:pt x="130" y="85"/>
                  </a:lnTo>
                  <a:lnTo>
                    <a:pt x="145" y="85"/>
                  </a:lnTo>
                  <a:lnTo>
                    <a:pt x="157" y="85"/>
                  </a:lnTo>
                  <a:lnTo>
                    <a:pt x="156" y="79"/>
                  </a:lnTo>
                  <a:lnTo>
                    <a:pt x="154" y="75"/>
                  </a:lnTo>
                  <a:lnTo>
                    <a:pt x="153" y="70"/>
                  </a:lnTo>
                  <a:lnTo>
                    <a:pt x="149" y="67"/>
                  </a:lnTo>
                  <a:lnTo>
                    <a:pt x="139" y="63"/>
                  </a:lnTo>
                  <a:lnTo>
                    <a:pt x="130" y="59"/>
                  </a:lnTo>
                  <a:lnTo>
                    <a:pt x="124" y="59"/>
                  </a:lnTo>
                  <a:lnTo>
                    <a:pt x="120" y="53"/>
                  </a:lnTo>
                  <a:lnTo>
                    <a:pt x="113" y="48"/>
                  </a:lnTo>
                  <a:lnTo>
                    <a:pt x="109" y="43"/>
                  </a:lnTo>
                  <a:lnTo>
                    <a:pt x="107" y="40"/>
                  </a:lnTo>
                  <a:lnTo>
                    <a:pt x="105" y="35"/>
                  </a:lnTo>
                  <a:lnTo>
                    <a:pt x="105" y="30"/>
                  </a:lnTo>
                  <a:lnTo>
                    <a:pt x="105" y="17"/>
                  </a:lnTo>
                  <a:lnTo>
                    <a:pt x="95" y="17"/>
                  </a:lnTo>
                  <a:lnTo>
                    <a:pt x="84" y="14"/>
                  </a:lnTo>
                  <a:lnTo>
                    <a:pt x="64" y="8"/>
                  </a:lnTo>
                  <a:lnTo>
                    <a:pt x="45" y="3"/>
                  </a:lnTo>
                  <a:lnTo>
                    <a:pt x="37" y="0"/>
                  </a:lnTo>
                  <a:lnTo>
                    <a:pt x="27" y="1"/>
                  </a:lnTo>
                  <a:lnTo>
                    <a:pt x="19" y="4"/>
                  </a:lnTo>
                  <a:lnTo>
                    <a:pt x="11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DEDE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92" name="Freeform 540"/>
            <p:cNvSpPr>
              <a:spLocks/>
            </p:cNvSpPr>
            <p:nvPr/>
          </p:nvSpPr>
          <p:spPr bwMode="auto">
            <a:xfrm>
              <a:off x="7180263" y="4081463"/>
              <a:ext cx="419100" cy="207963"/>
            </a:xfrm>
            <a:custGeom>
              <a:avLst/>
              <a:gdLst>
                <a:gd name="T0" fmla="*/ 2147483647 w 264"/>
                <a:gd name="T1" fmla="*/ 2147483647 h 131"/>
                <a:gd name="T2" fmla="*/ 2147483647 w 264"/>
                <a:gd name="T3" fmla="*/ 2147483647 h 131"/>
                <a:gd name="T4" fmla="*/ 2147483647 w 264"/>
                <a:gd name="T5" fmla="*/ 2147483647 h 131"/>
                <a:gd name="T6" fmla="*/ 2147483647 w 264"/>
                <a:gd name="T7" fmla="*/ 2147483647 h 131"/>
                <a:gd name="T8" fmla="*/ 2147483647 w 264"/>
                <a:gd name="T9" fmla="*/ 2147483647 h 131"/>
                <a:gd name="T10" fmla="*/ 2147483647 w 264"/>
                <a:gd name="T11" fmla="*/ 2147483647 h 131"/>
                <a:gd name="T12" fmla="*/ 2147483647 w 264"/>
                <a:gd name="T13" fmla="*/ 2147483647 h 131"/>
                <a:gd name="T14" fmla="*/ 2147483647 w 264"/>
                <a:gd name="T15" fmla="*/ 2147483647 h 131"/>
                <a:gd name="T16" fmla="*/ 2147483647 w 264"/>
                <a:gd name="T17" fmla="*/ 2147483647 h 131"/>
                <a:gd name="T18" fmla="*/ 2147483647 w 264"/>
                <a:gd name="T19" fmla="*/ 2147483647 h 131"/>
                <a:gd name="T20" fmla="*/ 2147483647 w 264"/>
                <a:gd name="T21" fmla="*/ 2147483647 h 131"/>
                <a:gd name="T22" fmla="*/ 2147483647 w 264"/>
                <a:gd name="T23" fmla="*/ 2147483647 h 131"/>
                <a:gd name="T24" fmla="*/ 2147483647 w 264"/>
                <a:gd name="T25" fmla="*/ 2147483647 h 131"/>
                <a:gd name="T26" fmla="*/ 2147483647 w 264"/>
                <a:gd name="T27" fmla="*/ 2147483647 h 131"/>
                <a:gd name="T28" fmla="*/ 2147483647 w 264"/>
                <a:gd name="T29" fmla="*/ 2147483647 h 131"/>
                <a:gd name="T30" fmla="*/ 2147483647 w 264"/>
                <a:gd name="T31" fmla="*/ 2147483647 h 131"/>
                <a:gd name="T32" fmla="*/ 2147483647 w 264"/>
                <a:gd name="T33" fmla="*/ 2147483647 h 131"/>
                <a:gd name="T34" fmla="*/ 2147483647 w 264"/>
                <a:gd name="T35" fmla="*/ 2147483647 h 131"/>
                <a:gd name="T36" fmla="*/ 2147483647 w 264"/>
                <a:gd name="T37" fmla="*/ 2147483647 h 131"/>
                <a:gd name="T38" fmla="*/ 2147483647 w 264"/>
                <a:gd name="T39" fmla="*/ 2147483647 h 131"/>
                <a:gd name="T40" fmla="*/ 2147483647 w 264"/>
                <a:gd name="T41" fmla="*/ 2147483647 h 131"/>
                <a:gd name="T42" fmla="*/ 2147483647 w 264"/>
                <a:gd name="T43" fmla="*/ 2147483647 h 131"/>
                <a:gd name="T44" fmla="*/ 2147483647 w 264"/>
                <a:gd name="T45" fmla="*/ 2147483647 h 131"/>
                <a:gd name="T46" fmla="*/ 2147483647 w 264"/>
                <a:gd name="T47" fmla="*/ 2147483647 h 131"/>
                <a:gd name="T48" fmla="*/ 2147483647 w 264"/>
                <a:gd name="T49" fmla="*/ 2147483647 h 131"/>
                <a:gd name="T50" fmla="*/ 2147483647 w 264"/>
                <a:gd name="T51" fmla="*/ 2147483647 h 131"/>
                <a:gd name="T52" fmla="*/ 2147483647 w 264"/>
                <a:gd name="T53" fmla="*/ 2147483647 h 131"/>
                <a:gd name="T54" fmla="*/ 2147483647 w 264"/>
                <a:gd name="T55" fmla="*/ 2147483647 h 131"/>
                <a:gd name="T56" fmla="*/ 2147483647 w 264"/>
                <a:gd name="T57" fmla="*/ 2147483647 h 131"/>
                <a:gd name="T58" fmla="*/ 2147483647 w 264"/>
                <a:gd name="T59" fmla="*/ 2147483647 h 131"/>
                <a:gd name="T60" fmla="*/ 2147483647 w 264"/>
                <a:gd name="T61" fmla="*/ 2147483647 h 131"/>
                <a:gd name="T62" fmla="*/ 2147483647 w 264"/>
                <a:gd name="T63" fmla="*/ 2147483647 h 131"/>
                <a:gd name="T64" fmla="*/ 2147483647 w 264"/>
                <a:gd name="T65" fmla="*/ 2147483647 h 131"/>
                <a:gd name="T66" fmla="*/ 2147483647 w 264"/>
                <a:gd name="T67" fmla="*/ 2147483647 h 131"/>
                <a:gd name="T68" fmla="*/ 2147483647 w 264"/>
                <a:gd name="T69" fmla="*/ 2147483647 h 131"/>
                <a:gd name="T70" fmla="*/ 2147483647 w 264"/>
                <a:gd name="T71" fmla="*/ 2147483647 h 131"/>
                <a:gd name="T72" fmla="*/ 2147483647 w 264"/>
                <a:gd name="T73" fmla="*/ 2147483647 h 131"/>
                <a:gd name="T74" fmla="*/ 2147483647 w 264"/>
                <a:gd name="T75" fmla="*/ 2147483647 h 131"/>
                <a:gd name="T76" fmla="*/ 2147483647 w 264"/>
                <a:gd name="T77" fmla="*/ 2147483647 h 131"/>
                <a:gd name="T78" fmla="*/ 2147483647 w 264"/>
                <a:gd name="T79" fmla="*/ 2147483647 h 131"/>
                <a:gd name="T80" fmla="*/ 2147483647 w 264"/>
                <a:gd name="T81" fmla="*/ 2147483647 h 131"/>
                <a:gd name="T82" fmla="*/ 2147483647 w 264"/>
                <a:gd name="T83" fmla="*/ 2147483647 h 131"/>
                <a:gd name="T84" fmla="*/ 2147483647 w 264"/>
                <a:gd name="T85" fmla="*/ 2147483647 h 131"/>
                <a:gd name="T86" fmla="*/ 2147483647 w 264"/>
                <a:gd name="T87" fmla="*/ 2147483647 h 131"/>
                <a:gd name="T88" fmla="*/ 2147483647 w 264"/>
                <a:gd name="T89" fmla="*/ 2147483647 h 131"/>
                <a:gd name="T90" fmla="*/ 2147483647 w 264"/>
                <a:gd name="T91" fmla="*/ 2147483647 h 131"/>
                <a:gd name="T92" fmla="*/ 2147483647 w 264"/>
                <a:gd name="T93" fmla="*/ 2147483647 h 131"/>
                <a:gd name="T94" fmla="*/ 2147483647 w 264"/>
                <a:gd name="T95" fmla="*/ 2147483647 h 131"/>
                <a:gd name="T96" fmla="*/ 2147483647 w 264"/>
                <a:gd name="T97" fmla="*/ 2147483647 h 131"/>
                <a:gd name="T98" fmla="*/ 2147483647 w 264"/>
                <a:gd name="T99" fmla="*/ 0 h 131"/>
                <a:gd name="T100" fmla="*/ 2147483647 w 264"/>
                <a:gd name="T101" fmla="*/ 2147483647 h 131"/>
                <a:gd name="T102" fmla="*/ 2147483647 w 264"/>
                <a:gd name="T103" fmla="*/ 2147483647 h 131"/>
                <a:gd name="T104" fmla="*/ 2147483647 w 264"/>
                <a:gd name="T105" fmla="*/ 2147483647 h 1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64" h="131">
                  <a:moveTo>
                    <a:pt x="94" y="11"/>
                  </a:moveTo>
                  <a:lnTo>
                    <a:pt x="91" y="11"/>
                  </a:lnTo>
                  <a:lnTo>
                    <a:pt x="87" y="10"/>
                  </a:lnTo>
                  <a:lnTo>
                    <a:pt x="85" y="9"/>
                  </a:lnTo>
                  <a:lnTo>
                    <a:pt x="84" y="6"/>
                  </a:lnTo>
                  <a:lnTo>
                    <a:pt x="83" y="2"/>
                  </a:lnTo>
                  <a:lnTo>
                    <a:pt x="78" y="2"/>
                  </a:lnTo>
                  <a:lnTo>
                    <a:pt x="76" y="8"/>
                  </a:lnTo>
                  <a:lnTo>
                    <a:pt x="73" y="11"/>
                  </a:lnTo>
                  <a:lnTo>
                    <a:pt x="69" y="14"/>
                  </a:lnTo>
                  <a:lnTo>
                    <a:pt x="64" y="16"/>
                  </a:lnTo>
                  <a:lnTo>
                    <a:pt x="53" y="19"/>
                  </a:lnTo>
                  <a:lnTo>
                    <a:pt x="40" y="24"/>
                  </a:lnTo>
                  <a:lnTo>
                    <a:pt x="31" y="29"/>
                  </a:lnTo>
                  <a:lnTo>
                    <a:pt x="18" y="37"/>
                  </a:lnTo>
                  <a:lnTo>
                    <a:pt x="6" y="43"/>
                  </a:lnTo>
                  <a:lnTo>
                    <a:pt x="0" y="48"/>
                  </a:lnTo>
                  <a:lnTo>
                    <a:pt x="5" y="53"/>
                  </a:lnTo>
                  <a:lnTo>
                    <a:pt x="8" y="60"/>
                  </a:lnTo>
                  <a:lnTo>
                    <a:pt x="5" y="65"/>
                  </a:lnTo>
                  <a:lnTo>
                    <a:pt x="2" y="68"/>
                  </a:lnTo>
                  <a:lnTo>
                    <a:pt x="3" y="71"/>
                  </a:lnTo>
                  <a:lnTo>
                    <a:pt x="4" y="74"/>
                  </a:lnTo>
                  <a:lnTo>
                    <a:pt x="6" y="77"/>
                  </a:lnTo>
                  <a:lnTo>
                    <a:pt x="9" y="80"/>
                  </a:lnTo>
                  <a:lnTo>
                    <a:pt x="16" y="87"/>
                  </a:lnTo>
                  <a:lnTo>
                    <a:pt x="26" y="93"/>
                  </a:lnTo>
                  <a:lnTo>
                    <a:pt x="34" y="98"/>
                  </a:lnTo>
                  <a:lnTo>
                    <a:pt x="42" y="104"/>
                  </a:lnTo>
                  <a:lnTo>
                    <a:pt x="45" y="107"/>
                  </a:lnTo>
                  <a:lnTo>
                    <a:pt x="48" y="110"/>
                  </a:lnTo>
                  <a:lnTo>
                    <a:pt x="50" y="112"/>
                  </a:lnTo>
                  <a:lnTo>
                    <a:pt x="51" y="116"/>
                  </a:lnTo>
                  <a:lnTo>
                    <a:pt x="67" y="123"/>
                  </a:lnTo>
                  <a:lnTo>
                    <a:pt x="66" y="126"/>
                  </a:lnTo>
                  <a:lnTo>
                    <a:pt x="76" y="126"/>
                  </a:lnTo>
                  <a:lnTo>
                    <a:pt x="78" y="131"/>
                  </a:lnTo>
                  <a:lnTo>
                    <a:pt x="89" y="131"/>
                  </a:lnTo>
                  <a:lnTo>
                    <a:pt x="93" y="130"/>
                  </a:lnTo>
                  <a:lnTo>
                    <a:pt x="95" y="129"/>
                  </a:lnTo>
                  <a:lnTo>
                    <a:pt x="96" y="127"/>
                  </a:lnTo>
                  <a:lnTo>
                    <a:pt x="96" y="123"/>
                  </a:lnTo>
                  <a:lnTo>
                    <a:pt x="103" y="121"/>
                  </a:lnTo>
                  <a:lnTo>
                    <a:pt x="106" y="119"/>
                  </a:lnTo>
                  <a:lnTo>
                    <a:pt x="107" y="117"/>
                  </a:lnTo>
                  <a:lnTo>
                    <a:pt x="108" y="113"/>
                  </a:lnTo>
                  <a:lnTo>
                    <a:pt x="108" y="110"/>
                  </a:lnTo>
                  <a:lnTo>
                    <a:pt x="109" y="108"/>
                  </a:lnTo>
                  <a:lnTo>
                    <a:pt x="112" y="106"/>
                  </a:lnTo>
                  <a:lnTo>
                    <a:pt x="116" y="105"/>
                  </a:lnTo>
                  <a:lnTo>
                    <a:pt x="122" y="105"/>
                  </a:lnTo>
                  <a:lnTo>
                    <a:pt x="122" y="109"/>
                  </a:lnTo>
                  <a:lnTo>
                    <a:pt x="134" y="109"/>
                  </a:lnTo>
                  <a:lnTo>
                    <a:pt x="140" y="110"/>
                  </a:lnTo>
                  <a:lnTo>
                    <a:pt x="145" y="112"/>
                  </a:lnTo>
                  <a:lnTo>
                    <a:pt x="157" y="112"/>
                  </a:lnTo>
                  <a:lnTo>
                    <a:pt x="157" y="118"/>
                  </a:lnTo>
                  <a:lnTo>
                    <a:pt x="169" y="115"/>
                  </a:lnTo>
                  <a:lnTo>
                    <a:pt x="177" y="112"/>
                  </a:lnTo>
                  <a:lnTo>
                    <a:pt x="182" y="113"/>
                  </a:lnTo>
                  <a:lnTo>
                    <a:pt x="185" y="115"/>
                  </a:lnTo>
                  <a:lnTo>
                    <a:pt x="188" y="117"/>
                  </a:lnTo>
                  <a:lnTo>
                    <a:pt x="195" y="118"/>
                  </a:lnTo>
                  <a:lnTo>
                    <a:pt x="197" y="113"/>
                  </a:lnTo>
                  <a:lnTo>
                    <a:pt x="198" y="111"/>
                  </a:lnTo>
                  <a:lnTo>
                    <a:pt x="200" y="109"/>
                  </a:lnTo>
                  <a:lnTo>
                    <a:pt x="203" y="108"/>
                  </a:lnTo>
                  <a:lnTo>
                    <a:pt x="209" y="107"/>
                  </a:lnTo>
                  <a:lnTo>
                    <a:pt x="219" y="107"/>
                  </a:lnTo>
                  <a:lnTo>
                    <a:pt x="223" y="106"/>
                  </a:lnTo>
                  <a:lnTo>
                    <a:pt x="226" y="105"/>
                  </a:lnTo>
                  <a:lnTo>
                    <a:pt x="229" y="104"/>
                  </a:lnTo>
                  <a:lnTo>
                    <a:pt x="230" y="102"/>
                  </a:lnTo>
                  <a:lnTo>
                    <a:pt x="233" y="98"/>
                  </a:lnTo>
                  <a:lnTo>
                    <a:pt x="240" y="94"/>
                  </a:lnTo>
                  <a:lnTo>
                    <a:pt x="240" y="81"/>
                  </a:lnTo>
                  <a:lnTo>
                    <a:pt x="246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3" y="69"/>
                  </a:lnTo>
                  <a:lnTo>
                    <a:pt x="257" y="67"/>
                  </a:lnTo>
                  <a:lnTo>
                    <a:pt x="264" y="67"/>
                  </a:lnTo>
                  <a:lnTo>
                    <a:pt x="251" y="49"/>
                  </a:lnTo>
                  <a:lnTo>
                    <a:pt x="210" y="43"/>
                  </a:lnTo>
                  <a:lnTo>
                    <a:pt x="210" y="38"/>
                  </a:lnTo>
                  <a:lnTo>
                    <a:pt x="193" y="33"/>
                  </a:lnTo>
                  <a:lnTo>
                    <a:pt x="192" y="36"/>
                  </a:lnTo>
                  <a:lnTo>
                    <a:pt x="190" y="39"/>
                  </a:lnTo>
                  <a:lnTo>
                    <a:pt x="188" y="41"/>
                  </a:lnTo>
                  <a:lnTo>
                    <a:pt x="185" y="42"/>
                  </a:lnTo>
                  <a:lnTo>
                    <a:pt x="177" y="44"/>
                  </a:lnTo>
                  <a:lnTo>
                    <a:pt x="170" y="44"/>
                  </a:lnTo>
                  <a:lnTo>
                    <a:pt x="159" y="33"/>
                  </a:lnTo>
                  <a:lnTo>
                    <a:pt x="150" y="24"/>
                  </a:lnTo>
                  <a:lnTo>
                    <a:pt x="150" y="19"/>
                  </a:lnTo>
                  <a:lnTo>
                    <a:pt x="141" y="19"/>
                  </a:lnTo>
                  <a:lnTo>
                    <a:pt x="134" y="15"/>
                  </a:lnTo>
                  <a:lnTo>
                    <a:pt x="127" y="11"/>
                  </a:lnTo>
                  <a:lnTo>
                    <a:pt x="114" y="9"/>
                  </a:lnTo>
                  <a:lnTo>
                    <a:pt x="105" y="0"/>
                  </a:lnTo>
                  <a:lnTo>
                    <a:pt x="104" y="5"/>
                  </a:lnTo>
                  <a:lnTo>
                    <a:pt x="102" y="8"/>
                  </a:lnTo>
                  <a:lnTo>
                    <a:pt x="100" y="9"/>
                  </a:lnTo>
                  <a:lnTo>
                    <a:pt x="99" y="10"/>
                  </a:lnTo>
                  <a:lnTo>
                    <a:pt x="97" y="11"/>
                  </a:lnTo>
                  <a:lnTo>
                    <a:pt x="94" y="1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93" name="Freeform 541"/>
            <p:cNvSpPr>
              <a:spLocks/>
            </p:cNvSpPr>
            <p:nvPr/>
          </p:nvSpPr>
          <p:spPr bwMode="auto">
            <a:xfrm>
              <a:off x="7851775" y="3756025"/>
              <a:ext cx="1179512" cy="585788"/>
            </a:xfrm>
            <a:custGeom>
              <a:avLst/>
              <a:gdLst>
                <a:gd name="T0" fmla="*/ 2147483647 w 743"/>
                <a:gd name="T1" fmla="*/ 2147483647 h 369"/>
                <a:gd name="T2" fmla="*/ 2147483647 w 743"/>
                <a:gd name="T3" fmla="*/ 2147483647 h 369"/>
                <a:gd name="T4" fmla="*/ 2147483647 w 743"/>
                <a:gd name="T5" fmla="*/ 2147483647 h 369"/>
                <a:gd name="T6" fmla="*/ 2147483647 w 743"/>
                <a:gd name="T7" fmla="*/ 2147483647 h 369"/>
                <a:gd name="T8" fmla="*/ 2147483647 w 743"/>
                <a:gd name="T9" fmla="*/ 2147483647 h 369"/>
                <a:gd name="T10" fmla="*/ 2147483647 w 743"/>
                <a:gd name="T11" fmla="*/ 2147483647 h 369"/>
                <a:gd name="T12" fmla="*/ 2147483647 w 743"/>
                <a:gd name="T13" fmla="*/ 2147483647 h 369"/>
                <a:gd name="T14" fmla="*/ 2147483647 w 743"/>
                <a:gd name="T15" fmla="*/ 2147483647 h 369"/>
                <a:gd name="T16" fmla="*/ 2147483647 w 743"/>
                <a:gd name="T17" fmla="*/ 2147483647 h 369"/>
                <a:gd name="T18" fmla="*/ 2147483647 w 743"/>
                <a:gd name="T19" fmla="*/ 2147483647 h 369"/>
                <a:gd name="T20" fmla="*/ 2147483647 w 743"/>
                <a:gd name="T21" fmla="*/ 2147483647 h 369"/>
                <a:gd name="T22" fmla="*/ 2147483647 w 743"/>
                <a:gd name="T23" fmla="*/ 2147483647 h 369"/>
                <a:gd name="T24" fmla="*/ 2147483647 w 743"/>
                <a:gd name="T25" fmla="*/ 2147483647 h 369"/>
                <a:gd name="T26" fmla="*/ 2147483647 w 743"/>
                <a:gd name="T27" fmla="*/ 2147483647 h 369"/>
                <a:gd name="T28" fmla="*/ 2147483647 w 743"/>
                <a:gd name="T29" fmla="*/ 2147483647 h 369"/>
                <a:gd name="T30" fmla="*/ 2147483647 w 743"/>
                <a:gd name="T31" fmla="*/ 2147483647 h 369"/>
                <a:gd name="T32" fmla="*/ 2147483647 w 743"/>
                <a:gd name="T33" fmla="*/ 2147483647 h 369"/>
                <a:gd name="T34" fmla="*/ 2147483647 w 743"/>
                <a:gd name="T35" fmla="*/ 0 h 369"/>
                <a:gd name="T36" fmla="*/ 2147483647 w 743"/>
                <a:gd name="T37" fmla="*/ 2147483647 h 369"/>
                <a:gd name="T38" fmla="*/ 2147483647 w 743"/>
                <a:gd name="T39" fmla="*/ 2147483647 h 369"/>
                <a:gd name="T40" fmla="*/ 2147483647 w 743"/>
                <a:gd name="T41" fmla="*/ 2147483647 h 369"/>
                <a:gd name="T42" fmla="*/ 2147483647 w 743"/>
                <a:gd name="T43" fmla="*/ 2147483647 h 369"/>
                <a:gd name="T44" fmla="*/ 2147483647 w 743"/>
                <a:gd name="T45" fmla="*/ 2147483647 h 369"/>
                <a:gd name="T46" fmla="*/ 2147483647 w 743"/>
                <a:gd name="T47" fmla="*/ 2147483647 h 369"/>
                <a:gd name="T48" fmla="*/ 2147483647 w 743"/>
                <a:gd name="T49" fmla="*/ 2147483647 h 369"/>
                <a:gd name="T50" fmla="*/ 2147483647 w 743"/>
                <a:gd name="T51" fmla="*/ 2147483647 h 369"/>
                <a:gd name="T52" fmla="*/ 2147483647 w 743"/>
                <a:gd name="T53" fmla="*/ 2147483647 h 369"/>
                <a:gd name="T54" fmla="*/ 2147483647 w 743"/>
                <a:gd name="T55" fmla="*/ 2147483647 h 369"/>
                <a:gd name="T56" fmla="*/ 2147483647 w 743"/>
                <a:gd name="T57" fmla="*/ 2147483647 h 369"/>
                <a:gd name="T58" fmla="*/ 2147483647 w 743"/>
                <a:gd name="T59" fmla="*/ 2147483647 h 369"/>
                <a:gd name="T60" fmla="*/ 2147483647 w 743"/>
                <a:gd name="T61" fmla="*/ 2147483647 h 369"/>
                <a:gd name="T62" fmla="*/ 2147483647 w 743"/>
                <a:gd name="T63" fmla="*/ 2147483647 h 369"/>
                <a:gd name="T64" fmla="*/ 2147483647 w 743"/>
                <a:gd name="T65" fmla="*/ 2147483647 h 369"/>
                <a:gd name="T66" fmla="*/ 2147483647 w 743"/>
                <a:gd name="T67" fmla="*/ 2147483647 h 369"/>
                <a:gd name="T68" fmla="*/ 2147483647 w 743"/>
                <a:gd name="T69" fmla="*/ 2147483647 h 369"/>
                <a:gd name="T70" fmla="*/ 2147483647 w 743"/>
                <a:gd name="T71" fmla="*/ 2147483647 h 369"/>
                <a:gd name="T72" fmla="*/ 2147483647 w 743"/>
                <a:gd name="T73" fmla="*/ 2147483647 h 369"/>
                <a:gd name="T74" fmla="*/ 2147483647 w 743"/>
                <a:gd name="T75" fmla="*/ 2147483647 h 369"/>
                <a:gd name="T76" fmla="*/ 2147483647 w 743"/>
                <a:gd name="T77" fmla="*/ 2147483647 h 369"/>
                <a:gd name="T78" fmla="*/ 2147483647 w 743"/>
                <a:gd name="T79" fmla="*/ 2147483647 h 369"/>
                <a:gd name="T80" fmla="*/ 2147483647 w 743"/>
                <a:gd name="T81" fmla="*/ 2147483647 h 369"/>
                <a:gd name="T82" fmla="*/ 2147483647 w 743"/>
                <a:gd name="T83" fmla="*/ 2147483647 h 369"/>
                <a:gd name="T84" fmla="*/ 2147483647 w 743"/>
                <a:gd name="T85" fmla="*/ 2147483647 h 369"/>
                <a:gd name="T86" fmla="*/ 2147483647 w 743"/>
                <a:gd name="T87" fmla="*/ 2147483647 h 369"/>
                <a:gd name="T88" fmla="*/ 2147483647 w 743"/>
                <a:gd name="T89" fmla="*/ 2147483647 h 369"/>
                <a:gd name="T90" fmla="*/ 2147483647 w 743"/>
                <a:gd name="T91" fmla="*/ 2147483647 h 369"/>
                <a:gd name="T92" fmla="*/ 2147483647 w 743"/>
                <a:gd name="T93" fmla="*/ 2147483647 h 369"/>
                <a:gd name="T94" fmla="*/ 2147483647 w 743"/>
                <a:gd name="T95" fmla="*/ 2147483647 h 369"/>
                <a:gd name="T96" fmla="*/ 2147483647 w 743"/>
                <a:gd name="T97" fmla="*/ 2147483647 h 369"/>
                <a:gd name="T98" fmla="*/ 2147483647 w 743"/>
                <a:gd name="T99" fmla="*/ 2147483647 h 369"/>
                <a:gd name="T100" fmla="*/ 2147483647 w 743"/>
                <a:gd name="T101" fmla="*/ 2147483647 h 369"/>
                <a:gd name="T102" fmla="*/ 2147483647 w 743"/>
                <a:gd name="T103" fmla="*/ 2147483647 h 369"/>
                <a:gd name="T104" fmla="*/ 2147483647 w 743"/>
                <a:gd name="T105" fmla="*/ 2147483647 h 369"/>
                <a:gd name="T106" fmla="*/ 2147483647 w 743"/>
                <a:gd name="T107" fmla="*/ 2147483647 h 369"/>
                <a:gd name="T108" fmla="*/ 2147483647 w 743"/>
                <a:gd name="T109" fmla="*/ 2147483647 h 369"/>
                <a:gd name="T110" fmla="*/ 2147483647 w 743"/>
                <a:gd name="T111" fmla="*/ 2147483647 h 369"/>
                <a:gd name="T112" fmla="*/ 2147483647 w 743"/>
                <a:gd name="T113" fmla="*/ 2147483647 h 369"/>
                <a:gd name="T114" fmla="*/ 2147483647 w 743"/>
                <a:gd name="T115" fmla="*/ 2147483647 h 369"/>
                <a:gd name="T116" fmla="*/ 2147483647 w 743"/>
                <a:gd name="T117" fmla="*/ 2147483647 h 3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743" h="369">
                  <a:moveTo>
                    <a:pt x="694" y="217"/>
                  </a:moveTo>
                  <a:lnTo>
                    <a:pt x="691" y="203"/>
                  </a:lnTo>
                  <a:lnTo>
                    <a:pt x="691" y="195"/>
                  </a:lnTo>
                  <a:lnTo>
                    <a:pt x="693" y="189"/>
                  </a:lnTo>
                  <a:lnTo>
                    <a:pt x="697" y="185"/>
                  </a:lnTo>
                  <a:lnTo>
                    <a:pt x="700" y="180"/>
                  </a:lnTo>
                  <a:lnTo>
                    <a:pt x="703" y="177"/>
                  </a:lnTo>
                  <a:lnTo>
                    <a:pt x="704" y="174"/>
                  </a:lnTo>
                  <a:lnTo>
                    <a:pt x="705" y="171"/>
                  </a:lnTo>
                  <a:lnTo>
                    <a:pt x="706" y="168"/>
                  </a:lnTo>
                  <a:lnTo>
                    <a:pt x="706" y="163"/>
                  </a:lnTo>
                  <a:lnTo>
                    <a:pt x="716" y="163"/>
                  </a:lnTo>
                  <a:lnTo>
                    <a:pt x="719" y="163"/>
                  </a:lnTo>
                  <a:lnTo>
                    <a:pt x="721" y="162"/>
                  </a:lnTo>
                  <a:lnTo>
                    <a:pt x="724" y="160"/>
                  </a:lnTo>
                  <a:lnTo>
                    <a:pt x="726" y="158"/>
                  </a:lnTo>
                  <a:lnTo>
                    <a:pt x="743" y="155"/>
                  </a:lnTo>
                  <a:lnTo>
                    <a:pt x="742" y="146"/>
                  </a:lnTo>
                  <a:lnTo>
                    <a:pt x="741" y="139"/>
                  </a:lnTo>
                  <a:lnTo>
                    <a:pt x="741" y="133"/>
                  </a:lnTo>
                  <a:lnTo>
                    <a:pt x="733" y="131"/>
                  </a:lnTo>
                  <a:lnTo>
                    <a:pt x="733" y="122"/>
                  </a:lnTo>
                  <a:lnTo>
                    <a:pt x="728" y="121"/>
                  </a:lnTo>
                  <a:lnTo>
                    <a:pt x="722" y="120"/>
                  </a:lnTo>
                  <a:lnTo>
                    <a:pt x="720" y="119"/>
                  </a:lnTo>
                  <a:lnTo>
                    <a:pt x="719" y="118"/>
                  </a:lnTo>
                  <a:lnTo>
                    <a:pt x="718" y="116"/>
                  </a:lnTo>
                  <a:lnTo>
                    <a:pt x="718" y="114"/>
                  </a:lnTo>
                  <a:lnTo>
                    <a:pt x="718" y="96"/>
                  </a:lnTo>
                  <a:lnTo>
                    <a:pt x="714" y="96"/>
                  </a:lnTo>
                  <a:lnTo>
                    <a:pt x="714" y="90"/>
                  </a:lnTo>
                  <a:lnTo>
                    <a:pt x="715" y="85"/>
                  </a:lnTo>
                  <a:lnTo>
                    <a:pt x="718" y="82"/>
                  </a:lnTo>
                  <a:lnTo>
                    <a:pt x="719" y="80"/>
                  </a:lnTo>
                  <a:lnTo>
                    <a:pt x="720" y="78"/>
                  </a:lnTo>
                  <a:lnTo>
                    <a:pt x="721" y="74"/>
                  </a:lnTo>
                  <a:lnTo>
                    <a:pt x="721" y="68"/>
                  </a:lnTo>
                  <a:lnTo>
                    <a:pt x="714" y="68"/>
                  </a:lnTo>
                  <a:lnTo>
                    <a:pt x="714" y="64"/>
                  </a:lnTo>
                  <a:lnTo>
                    <a:pt x="708" y="66"/>
                  </a:lnTo>
                  <a:lnTo>
                    <a:pt x="705" y="66"/>
                  </a:lnTo>
                  <a:lnTo>
                    <a:pt x="700" y="65"/>
                  </a:lnTo>
                  <a:lnTo>
                    <a:pt x="687" y="63"/>
                  </a:lnTo>
                  <a:lnTo>
                    <a:pt x="675" y="62"/>
                  </a:lnTo>
                  <a:lnTo>
                    <a:pt x="667" y="61"/>
                  </a:lnTo>
                  <a:lnTo>
                    <a:pt x="666" y="64"/>
                  </a:lnTo>
                  <a:lnTo>
                    <a:pt x="664" y="65"/>
                  </a:lnTo>
                  <a:lnTo>
                    <a:pt x="661" y="66"/>
                  </a:lnTo>
                  <a:lnTo>
                    <a:pt x="659" y="66"/>
                  </a:lnTo>
                  <a:lnTo>
                    <a:pt x="653" y="65"/>
                  </a:lnTo>
                  <a:lnTo>
                    <a:pt x="645" y="64"/>
                  </a:lnTo>
                  <a:lnTo>
                    <a:pt x="631" y="64"/>
                  </a:lnTo>
                  <a:lnTo>
                    <a:pt x="630" y="69"/>
                  </a:lnTo>
                  <a:lnTo>
                    <a:pt x="629" y="73"/>
                  </a:lnTo>
                  <a:lnTo>
                    <a:pt x="626" y="74"/>
                  </a:lnTo>
                  <a:lnTo>
                    <a:pt x="622" y="75"/>
                  </a:lnTo>
                  <a:lnTo>
                    <a:pt x="618" y="75"/>
                  </a:lnTo>
                  <a:lnTo>
                    <a:pt x="617" y="74"/>
                  </a:lnTo>
                  <a:lnTo>
                    <a:pt x="616" y="73"/>
                  </a:lnTo>
                  <a:lnTo>
                    <a:pt x="615" y="71"/>
                  </a:lnTo>
                  <a:lnTo>
                    <a:pt x="614" y="69"/>
                  </a:lnTo>
                  <a:lnTo>
                    <a:pt x="610" y="67"/>
                  </a:lnTo>
                  <a:lnTo>
                    <a:pt x="604" y="66"/>
                  </a:lnTo>
                  <a:lnTo>
                    <a:pt x="596" y="66"/>
                  </a:lnTo>
                  <a:lnTo>
                    <a:pt x="589" y="53"/>
                  </a:lnTo>
                  <a:lnTo>
                    <a:pt x="589" y="56"/>
                  </a:lnTo>
                  <a:lnTo>
                    <a:pt x="566" y="72"/>
                  </a:lnTo>
                  <a:lnTo>
                    <a:pt x="566" y="78"/>
                  </a:lnTo>
                  <a:lnTo>
                    <a:pt x="552" y="77"/>
                  </a:lnTo>
                  <a:lnTo>
                    <a:pt x="552" y="78"/>
                  </a:lnTo>
                  <a:lnTo>
                    <a:pt x="542" y="78"/>
                  </a:lnTo>
                  <a:lnTo>
                    <a:pt x="542" y="72"/>
                  </a:lnTo>
                  <a:lnTo>
                    <a:pt x="535" y="72"/>
                  </a:lnTo>
                  <a:lnTo>
                    <a:pt x="530" y="73"/>
                  </a:lnTo>
                  <a:lnTo>
                    <a:pt x="526" y="76"/>
                  </a:lnTo>
                  <a:lnTo>
                    <a:pt x="523" y="79"/>
                  </a:lnTo>
                  <a:lnTo>
                    <a:pt x="519" y="82"/>
                  </a:lnTo>
                  <a:lnTo>
                    <a:pt x="501" y="78"/>
                  </a:lnTo>
                  <a:lnTo>
                    <a:pt x="498" y="75"/>
                  </a:lnTo>
                  <a:lnTo>
                    <a:pt x="498" y="63"/>
                  </a:lnTo>
                  <a:lnTo>
                    <a:pt x="486" y="51"/>
                  </a:lnTo>
                  <a:lnTo>
                    <a:pt x="488" y="48"/>
                  </a:lnTo>
                  <a:lnTo>
                    <a:pt x="440" y="56"/>
                  </a:lnTo>
                  <a:lnTo>
                    <a:pt x="436" y="46"/>
                  </a:lnTo>
                  <a:lnTo>
                    <a:pt x="432" y="35"/>
                  </a:lnTo>
                  <a:lnTo>
                    <a:pt x="429" y="29"/>
                  </a:lnTo>
                  <a:lnTo>
                    <a:pt x="429" y="18"/>
                  </a:lnTo>
                  <a:lnTo>
                    <a:pt x="416" y="16"/>
                  </a:lnTo>
                  <a:lnTo>
                    <a:pt x="418" y="13"/>
                  </a:lnTo>
                  <a:lnTo>
                    <a:pt x="407" y="0"/>
                  </a:lnTo>
                  <a:lnTo>
                    <a:pt x="387" y="3"/>
                  </a:lnTo>
                  <a:lnTo>
                    <a:pt x="375" y="10"/>
                  </a:lnTo>
                  <a:lnTo>
                    <a:pt x="362" y="16"/>
                  </a:lnTo>
                  <a:lnTo>
                    <a:pt x="353" y="16"/>
                  </a:lnTo>
                  <a:lnTo>
                    <a:pt x="353" y="34"/>
                  </a:lnTo>
                  <a:lnTo>
                    <a:pt x="324" y="36"/>
                  </a:lnTo>
                  <a:lnTo>
                    <a:pt x="316" y="41"/>
                  </a:lnTo>
                  <a:lnTo>
                    <a:pt x="308" y="47"/>
                  </a:lnTo>
                  <a:lnTo>
                    <a:pt x="305" y="51"/>
                  </a:lnTo>
                  <a:lnTo>
                    <a:pt x="303" y="55"/>
                  </a:lnTo>
                  <a:lnTo>
                    <a:pt x="301" y="59"/>
                  </a:lnTo>
                  <a:lnTo>
                    <a:pt x="301" y="64"/>
                  </a:lnTo>
                  <a:lnTo>
                    <a:pt x="301" y="66"/>
                  </a:lnTo>
                  <a:lnTo>
                    <a:pt x="305" y="78"/>
                  </a:lnTo>
                  <a:lnTo>
                    <a:pt x="308" y="93"/>
                  </a:lnTo>
                  <a:lnTo>
                    <a:pt x="305" y="93"/>
                  </a:lnTo>
                  <a:lnTo>
                    <a:pt x="306" y="95"/>
                  </a:lnTo>
                  <a:lnTo>
                    <a:pt x="307" y="95"/>
                  </a:lnTo>
                  <a:lnTo>
                    <a:pt x="307" y="96"/>
                  </a:lnTo>
                  <a:lnTo>
                    <a:pt x="306" y="101"/>
                  </a:lnTo>
                  <a:lnTo>
                    <a:pt x="306" y="115"/>
                  </a:lnTo>
                  <a:lnTo>
                    <a:pt x="313" y="115"/>
                  </a:lnTo>
                  <a:lnTo>
                    <a:pt x="313" y="129"/>
                  </a:lnTo>
                  <a:lnTo>
                    <a:pt x="297" y="122"/>
                  </a:lnTo>
                  <a:lnTo>
                    <a:pt x="296" y="113"/>
                  </a:lnTo>
                  <a:lnTo>
                    <a:pt x="294" y="108"/>
                  </a:lnTo>
                  <a:lnTo>
                    <a:pt x="292" y="106"/>
                  </a:lnTo>
                  <a:lnTo>
                    <a:pt x="292" y="102"/>
                  </a:lnTo>
                  <a:lnTo>
                    <a:pt x="292" y="101"/>
                  </a:lnTo>
                  <a:lnTo>
                    <a:pt x="293" y="95"/>
                  </a:lnTo>
                  <a:lnTo>
                    <a:pt x="295" y="91"/>
                  </a:lnTo>
                  <a:lnTo>
                    <a:pt x="279" y="82"/>
                  </a:lnTo>
                  <a:lnTo>
                    <a:pt x="279" y="87"/>
                  </a:lnTo>
                  <a:lnTo>
                    <a:pt x="270" y="87"/>
                  </a:lnTo>
                  <a:lnTo>
                    <a:pt x="265" y="87"/>
                  </a:lnTo>
                  <a:lnTo>
                    <a:pt x="262" y="90"/>
                  </a:lnTo>
                  <a:lnTo>
                    <a:pt x="260" y="93"/>
                  </a:lnTo>
                  <a:lnTo>
                    <a:pt x="259" y="96"/>
                  </a:lnTo>
                  <a:lnTo>
                    <a:pt x="236" y="88"/>
                  </a:lnTo>
                  <a:lnTo>
                    <a:pt x="232" y="102"/>
                  </a:lnTo>
                  <a:lnTo>
                    <a:pt x="226" y="102"/>
                  </a:lnTo>
                  <a:lnTo>
                    <a:pt x="223" y="101"/>
                  </a:lnTo>
                  <a:lnTo>
                    <a:pt x="221" y="100"/>
                  </a:lnTo>
                  <a:lnTo>
                    <a:pt x="220" y="99"/>
                  </a:lnTo>
                  <a:lnTo>
                    <a:pt x="219" y="96"/>
                  </a:lnTo>
                  <a:lnTo>
                    <a:pt x="216" y="95"/>
                  </a:lnTo>
                  <a:lnTo>
                    <a:pt x="208" y="95"/>
                  </a:lnTo>
                  <a:lnTo>
                    <a:pt x="200" y="97"/>
                  </a:lnTo>
                  <a:lnTo>
                    <a:pt x="198" y="99"/>
                  </a:lnTo>
                  <a:lnTo>
                    <a:pt x="195" y="101"/>
                  </a:lnTo>
                  <a:lnTo>
                    <a:pt x="194" y="103"/>
                  </a:lnTo>
                  <a:lnTo>
                    <a:pt x="193" y="106"/>
                  </a:lnTo>
                  <a:lnTo>
                    <a:pt x="183" y="106"/>
                  </a:lnTo>
                  <a:lnTo>
                    <a:pt x="183" y="102"/>
                  </a:lnTo>
                  <a:lnTo>
                    <a:pt x="151" y="99"/>
                  </a:lnTo>
                  <a:lnTo>
                    <a:pt x="151" y="95"/>
                  </a:lnTo>
                  <a:lnTo>
                    <a:pt x="135" y="99"/>
                  </a:lnTo>
                  <a:lnTo>
                    <a:pt x="135" y="95"/>
                  </a:lnTo>
                  <a:lnTo>
                    <a:pt x="99" y="96"/>
                  </a:lnTo>
                  <a:lnTo>
                    <a:pt x="79" y="96"/>
                  </a:lnTo>
                  <a:lnTo>
                    <a:pt x="48" y="112"/>
                  </a:lnTo>
                  <a:lnTo>
                    <a:pt x="46" y="126"/>
                  </a:lnTo>
                  <a:lnTo>
                    <a:pt x="25" y="129"/>
                  </a:lnTo>
                  <a:lnTo>
                    <a:pt x="52" y="163"/>
                  </a:lnTo>
                  <a:lnTo>
                    <a:pt x="54" y="161"/>
                  </a:lnTo>
                  <a:lnTo>
                    <a:pt x="56" y="177"/>
                  </a:lnTo>
                  <a:lnTo>
                    <a:pt x="57" y="190"/>
                  </a:lnTo>
                  <a:lnTo>
                    <a:pt x="56" y="194"/>
                  </a:lnTo>
                  <a:lnTo>
                    <a:pt x="53" y="196"/>
                  </a:lnTo>
                  <a:lnTo>
                    <a:pt x="49" y="198"/>
                  </a:lnTo>
                  <a:lnTo>
                    <a:pt x="44" y="198"/>
                  </a:lnTo>
                  <a:lnTo>
                    <a:pt x="16" y="235"/>
                  </a:lnTo>
                  <a:lnTo>
                    <a:pt x="17" y="268"/>
                  </a:lnTo>
                  <a:lnTo>
                    <a:pt x="25" y="272"/>
                  </a:lnTo>
                  <a:lnTo>
                    <a:pt x="25" y="282"/>
                  </a:lnTo>
                  <a:lnTo>
                    <a:pt x="12" y="282"/>
                  </a:lnTo>
                  <a:lnTo>
                    <a:pt x="3" y="294"/>
                  </a:lnTo>
                  <a:lnTo>
                    <a:pt x="3" y="302"/>
                  </a:lnTo>
                  <a:lnTo>
                    <a:pt x="0" y="307"/>
                  </a:lnTo>
                  <a:lnTo>
                    <a:pt x="10" y="323"/>
                  </a:lnTo>
                  <a:lnTo>
                    <a:pt x="23" y="323"/>
                  </a:lnTo>
                  <a:lnTo>
                    <a:pt x="23" y="324"/>
                  </a:lnTo>
                  <a:lnTo>
                    <a:pt x="41" y="331"/>
                  </a:lnTo>
                  <a:lnTo>
                    <a:pt x="41" y="328"/>
                  </a:lnTo>
                  <a:lnTo>
                    <a:pt x="41" y="326"/>
                  </a:lnTo>
                  <a:lnTo>
                    <a:pt x="43" y="325"/>
                  </a:lnTo>
                  <a:lnTo>
                    <a:pt x="46" y="324"/>
                  </a:lnTo>
                  <a:lnTo>
                    <a:pt x="73" y="326"/>
                  </a:lnTo>
                  <a:lnTo>
                    <a:pt x="106" y="324"/>
                  </a:lnTo>
                  <a:lnTo>
                    <a:pt x="112" y="324"/>
                  </a:lnTo>
                  <a:lnTo>
                    <a:pt x="120" y="328"/>
                  </a:lnTo>
                  <a:lnTo>
                    <a:pt x="129" y="331"/>
                  </a:lnTo>
                  <a:lnTo>
                    <a:pt x="131" y="331"/>
                  </a:lnTo>
                  <a:lnTo>
                    <a:pt x="132" y="330"/>
                  </a:lnTo>
                  <a:lnTo>
                    <a:pt x="133" y="328"/>
                  </a:lnTo>
                  <a:lnTo>
                    <a:pt x="133" y="326"/>
                  </a:lnTo>
                  <a:lnTo>
                    <a:pt x="134" y="324"/>
                  </a:lnTo>
                  <a:lnTo>
                    <a:pt x="136" y="322"/>
                  </a:lnTo>
                  <a:lnTo>
                    <a:pt x="139" y="320"/>
                  </a:lnTo>
                  <a:lnTo>
                    <a:pt x="144" y="317"/>
                  </a:lnTo>
                  <a:lnTo>
                    <a:pt x="154" y="314"/>
                  </a:lnTo>
                  <a:lnTo>
                    <a:pt x="164" y="310"/>
                  </a:lnTo>
                  <a:lnTo>
                    <a:pt x="170" y="307"/>
                  </a:lnTo>
                  <a:lnTo>
                    <a:pt x="172" y="304"/>
                  </a:lnTo>
                  <a:lnTo>
                    <a:pt x="175" y="300"/>
                  </a:lnTo>
                  <a:lnTo>
                    <a:pt x="178" y="296"/>
                  </a:lnTo>
                  <a:lnTo>
                    <a:pt x="180" y="293"/>
                  </a:lnTo>
                  <a:lnTo>
                    <a:pt x="182" y="290"/>
                  </a:lnTo>
                  <a:lnTo>
                    <a:pt x="184" y="290"/>
                  </a:lnTo>
                  <a:lnTo>
                    <a:pt x="185" y="289"/>
                  </a:lnTo>
                  <a:lnTo>
                    <a:pt x="187" y="289"/>
                  </a:lnTo>
                  <a:lnTo>
                    <a:pt x="188" y="288"/>
                  </a:lnTo>
                  <a:lnTo>
                    <a:pt x="189" y="285"/>
                  </a:lnTo>
                  <a:lnTo>
                    <a:pt x="189" y="282"/>
                  </a:lnTo>
                  <a:lnTo>
                    <a:pt x="198" y="278"/>
                  </a:lnTo>
                  <a:lnTo>
                    <a:pt x="209" y="274"/>
                  </a:lnTo>
                  <a:lnTo>
                    <a:pt x="219" y="270"/>
                  </a:lnTo>
                  <a:lnTo>
                    <a:pt x="227" y="268"/>
                  </a:lnTo>
                  <a:lnTo>
                    <a:pt x="241" y="268"/>
                  </a:lnTo>
                  <a:lnTo>
                    <a:pt x="250" y="272"/>
                  </a:lnTo>
                  <a:lnTo>
                    <a:pt x="264" y="275"/>
                  </a:lnTo>
                  <a:lnTo>
                    <a:pt x="273" y="275"/>
                  </a:lnTo>
                  <a:lnTo>
                    <a:pt x="278" y="275"/>
                  </a:lnTo>
                  <a:lnTo>
                    <a:pt x="280" y="275"/>
                  </a:lnTo>
                  <a:lnTo>
                    <a:pt x="282" y="276"/>
                  </a:lnTo>
                  <a:lnTo>
                    <a:pt x="285" y="278"/>
                  </a:lnTo>
                  <a:lnTo>
                    <a:pt x="286" y="282"/>
                  </a:lnTo>
                  <a:lnTo>
                    <a:pt x="308" y="282"/>
                  </a:lnTo>
                  <a:lnTo>
                    <a:pt x="313" y="305"/>
                  </a:lnTo>
                  <a:lnTo>
                    <a:pt x="314" y="308"/>
                  </a:lnTo>
                  <a:lnTo>
                    <a:pt x="316" y="311"/>
                  </a:lnTo>
                  <a:lnTo>
                    <a:pt x="319" y="315"/>
                  </a:lnTo>
                  <a:lnTo>
                    <a:pt x="323" y="318"/>
                  </a:lnTo>
                  <a:lnTo>
                    <a:pt x="327" y="323"/>
                  </a:lnTo>
                  <a:lnTo>
                    <a:pt x="332" y="325"/>
                  </a:lnTo>
                  <a:lnTo>
                    <a:pt x="336" y="327"/>
                  </a:lnTo>
                  <a:lnTo>
                    <a:pt x="342" y="328"/>
                  </a:lnTo>
                  <a:lnTo>
                    <a:pt x="360" y="341"/>
                  </a:lnTo>
                  <a:lnTo>
                    <a:pt x="360" y="353"/>
                  </a:lnTo>
                  <a:lnTo>
                    <a:pt x="362" y="352"/>
                  </a:lnTo>
                  <a:lnTo>
                    <a:pt x="373" y="365"/>
                  </a:lnTo>
                  <a:lnTo>
                    <a:pt x="380" y="363"/>
                  </a:lnTo>
                  <a:lnTo>
                    <a:pt x="387" y="369"/>
                  </a:lnTo>
                  <a:lnTo>
                    <a:pt x="389" y="363"/>
                  </a:lnTo>
                  <a:lnTo>
                    <a:pt x="390" y="357"/>
                  </a:lnTo>
                  <a:lnTo>
                    <a:pt x="392" y="353"/>
                  </a:lnTo>
                  <a:lnTo>
                    <a:pt x="395" y="349"/>
                  </a:lnTo>
                  <a:lnTo>
                    <a:pt x="399" y="342"/>
                  </a:lnTo>
                  <a:lnTo>
                    <a:pt x="404" y="338"/>
                  </a:lnTo>
                  <a:lnTo>
                    <a:pt x="409" y="335"/>
                  </a:lnTo>
                  <a:lnTo>
                    <a:pt x="414" y="332"/>
                  </a:lnTo>
                  <a:lnTo>
                    <a:pt x="417" y="328"/>
                  </a:lnTo>
                  <a:lnTo>
                    <a:pt x="420" y="323"/>
                  </a:lnTo>
                  <a:lnTo>
                    <a:pt x="436" y="324"/>
                  </a:lnTo>
                  <a:lnTo>
                    <a:pt x="436" y="318"/>
                  </a:lnTo>
                  <a:lnTo>
                    <a:pt x="437" y="315"/>
                  </a:lnTo>
                  <a:lnTo>
                    <a:pt x="441" y="314"/>
                  </a:lnTo>
                  <a:lnTo>
                    <a:pt x="447" y="314"/>
                  </a:lnTo>
                  <a:lnTo>
                    <a:pt x="450" y="323"/>
                  </a:lnTo>
                  <a:lnTo>
                    <a:pt x="474" y="323"/>
                  </a:lnTo>
                  <a:lnTo>
                    <a:pt x="474" y="331"/>
                  </a:lnTo>
                  <a:lnTo>
                    <a:pt x="454" y="341"/>
                  </a:lnTo>
                  <a:lnTo>
                    <a:pt x="474" y="344"/>
                  </a:lnTo>
                  <a:lnTo>
                    <a:pt x="474" y="352"/>
                  </a:lnTo>
                  <a:lnTo>
                    <a:pt x="510" y="336"/>
                  </a:lnTo>
                  <a:lnTo>
                    <a:pt x="512" y="341"/>
                  </a:lnTo>
                  <a:lnTo>
                    <a:pt x="519" y="341"/>
                  </a:lnTo>
                  <a:lnTo>
                    <a:pt x="521" y="329"/>
                  </a:lnTo>
                  <a:lnTo>
                    <a:pt x="544" y="328"/>
                  </a:lnTo>
                  <a:lnTo>
                    <a:pt x="544" y="323"/>
                  </a:lnTo>
                  <a:lnTo>
                    <a:pt x="569" y="318"/>
                  </a:lnTo>
                  <a:lnTo>
                    <a:pt x="571" y="314"/>
                  </a:lnTo>
                  <a:lnTo>
                    <a:pt x="573" y="312"/>
                  </a:lnTo>
                  <a:lnTo>
                    <a:pt x="575" y="311"/>
                  </a:lnTo>
                  <a:lnTo>
                    <a:pt x="577" y="310"/>
                  </a:lnTo>
                  <a:lnTo>
                    <a:pt x="578" y="308"/>
                  </a:lnTo>
                  <a:lnTo>
                    <a:pt x="580" y="304"/>
                  </a:lnTo>
                  <a:lnTo>
                    <a:pt x="580" y="297"/>
                  </a:lnTo>
                  <a:lnTo>
                    <a:pt x="580" y="285"/>
                  </a:lnTo>
                  <a:lnTo>
                    <a:pt x="595" y="288"/>
                  </a:lnTo>
                  <a:lnTo>
                    <a:pt x="595" y="292"/>
                  </a:lnTo>
                  <a:lnTo>
                    <a:pt x="600" y="285"/>
                  </a:lnTo>
                  <a:lnTo>
                    <a:pt x="606" y="279"/>
                  </a:lnTo>
                  <a:lnTo>
                    <a:pt x="610" y="276"/>
                  </a:lnTo>
                  <a:lnTo>
                    <a:pt x="615" y="273"/>
                  </a:lnTo>
                  <a:lnTo>
                    <a:pt x="620" y="271"/>
                  </a:lnTo>
                  <a:lnTo>
                    <a:pt x="627" y="270"/>
                  </a:lnTo>
                  <a:lnTo>
                    <a:pt x="627" y="267"/>
                  </a:lnTo>
                  <a:lnTo>
                    <a:pt x="628" y="265"/>
                  </a:lnTo>
                  <a:lnTo>
                    <a:pt x="629" y="263"/>
                  </a:lnTo>
                  <a:lnTo>
                    <a:pt x="630" y="262"/>
                  </a:lnTo>
                  <a:lnTo>
                    <a:pt x="633" y="261"/>
                  </a:lnTo>
                  <a:lnTo>
                    <a:pt x="636" y="260"/>
                  </a:lnTo>
                  <a:lnTo>
                    <a:pt x="640" y="260"/>
                  </a:lnTo>
                  <a:lnTo>
                    <a:pt x="645" y="258"/>
                  </a:lnTo>
                  <a:lnTo>
                    <a:pt x="647" y="256"/>
                  </a:lnTo>
                  <a:lnTo>
                    <a:pt x="649" y="253"/>
                  </a:lnTo>
                  <a:lnTo>
                    <a:pt x="651" y="249"/>
                  </a:lnTo>
                  <a:lnTo>
                    <a:pt x="652" y="245"/>
                  </a:lnTo>
                  <a:lnTo>
                    <a:pt x="665" y="245"/>
                  </a:lnTo>
                  <a:lnTo>
                    <a:pt x="666" y="238"/>
                  </a:lnTo>
                  <a:lnTo>
                    <a:pt x="667" y="232"/>
                  </a:lnTo>
                  <a:lnTo>
                    <a:pt x="670" y="228"/>
                  </a:lnTo>
                  <a:lnTo>
                    <a:pt x="673" y="226"/>
                  </a:lnTo>
                  <a:lnTo>
                    <a:pt x="682" y="222"/>
                  </a:lnTo>
                  <a:lnTo>
                    <a:pt x="694" y="21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94" name="Freeform 542"/>
            <p:cNvSpPr>
              <a:spLocks/>
            </p:cNvSpPr>
            <p:nvPr/>
          </p:nvSpPr>
          <p:spPr bwMode="auto">
            <a:xfrm>
              <a:off x="7496175" y="4179888"/>
              <a:ext cx="358775" cy="171450"/>
            </a:xfrm>
            <a:custGeom>
              <a:avLst/>
              <a:gdLst>
                <a:gd name="T0" fmla="*/ 2147483647 w 226"/>
                <a:gd name="T1" fmla="*/ 2147483647 h 108"/>
                <a:gd name="T2" fmla="*/ 2147483647 w 226"/>
                <a:gd name="T3" fmla="*/ 2147483647 h 108"/>
                <a:gd name="T4" fmla="*/ 2147483647 w 226"/>
                <a:gd name="T5" fmla="*/ 2147483647 h 108"/>
                <a:gd name="T6" fmla="*/ 2147483647 w 226"/>
                <a:gd name="T7" fmla="*/ 2147483647 h 108"/>
                <a:gd name="T8" fmla="*/ 2147483647 w 226"/>
                <a:gd name="T9" fmla="*/ 2147483647 h 108"/>
                <a:gd name="T10" fmla="*/ 2147483647 w 226"/>
                <a:gd name="T11" fmla="*/ 2147483647 h 108"/>
                <a:gd name="T12" fmla="*/ 2147483647 w 226"/>
                <a:gd name="T13" fmla="*/ 2147483647 h 108"/>
                <a:gd name="T14" fmla="*/ 2147483647 w 226"/>
                <a:gd name="T15" fmla="*/ 2147483647 h 108"/>
                <a:gd name="T16" fmla="*/ 2147483647 w 226"/>
                <a:gd name="T17" fmla="*/ 2147483647 h 108"/>
                <a:gd name="T18" fmla="*/ 2147483647 w 226"/>
                <a:gd name="T19" fmla="*/ 2147483647 h 108"/>
                <a:gd name="T20" fmla="*/ 2147483647 w 226"/>
                <a:gd name="T21" fmla="*/ 2147483647 h 108"/>
                <a:gd name="T22" fmla="*/ 2147483647 w 226"/>
                <a:gd name="T23" fmla="*/ 2147483647 h 108"/>
                <a:gd name="T24" fmla="*/ 2147483647 w 226"/>
                <a:gd name="T25" fmla="*/ 2147483647 h 108"/>
                <a:gd name="T26" fmla="*/ 2147483647 w 226"/>
                <a:gd name="T27" fmla="*/ 2147483647 h 108"/>
                <a:gd name="T28" fmla="*/ 2147483647 w 226"/>
                <a:gd name="T29" fmla="*/ 2147483647 h 108"/>
                <a:gd name="T30" fmla="*/ 2147483647 w 226"/>
                <a:gd name="T31" fmla="*/ 2147483647 h 108"/>
                <a:gd name="T32" fmla="*/ 2147483647 w 226"/>
                <a:gd name="T33" fmla="*/ 2147483647 h 108"/>
                <a:gd name="T34" fmla="*/ 2147483647 w 226"/>
                <a:gd name="T35" fmla="*/ 2147483647 h 108"/>
                <a:gd name="T36" fmla="*/ 2147483647 w 226"/>
                <a:gd name="T37" fmla="*/ 2147483647 h 108"/>
                <a:gd name="T38" fmla="*/ 2147483647 w 226"/>
                <a:gd name="T39" fmla="*/ 2147483647 h 108"/>
                <a:gd name="T40" fmla="*/ 2147483647 w 226"/>
                <a:gd name="T41" fmla="*/ 2147483647 h 108"/>
                <a:gd name="T42" fmla="*/ 2147483647 w 226"/>
                <a:gd name="T43" fmla="*/ 2147483647 h 108"/>
                <a:gd name="T44" fmla="*/ 2147483647 w 226"/>
                <a:gd name="T45" fmla="*/ 2147483647 h 108"/>
                <a:gd name="T46" fmla="*/ 2147483647 w 226"/>
                <a:gd name="T47" fmla="*/ 2147483647 h 108"/>
                <a:gd name="T48" fmla="*/ 0 w 226"/>
                <a:gd name="T49" fmla="*/ 2147483647 h 108"/>
                <a:gd name="T50" fmla="*/ 2147483647 w 226"/>
                <a:gd name="T51" fmla="*/ 2147483647 h 108"/>
                <a:gd name="T52" fmla="*/ 2147483647 w 226"/>
                <a:gd name="T53" fmla="*/ 2147483647 h 108"/>
                <a:gd name="T54" fmla="*/ 2147483647 w 226"/>
                <a:gd name="T55" fmla="*/ 2147483647 h 108"/>
                <a:gd name="T56" fmla="*/ 2147483647 w 226"/>
                <a:gd name="T57" fmla="*/ 2147483647 h 108"/>
                <a:gd name="T58" fmla="*/ 2147483647 w 226"/>
                <a:gd name="T59" fmla="*/ 2147483647 h 108"/>
                <a:gd name="T60" fmla="*/ 2147483647 w 226"/>
                <a:gd name="T61" fmla="*/ 2147483647 h 108"/>
                <a:gd name="T62" fmla="*/ 2147483647 w 226"/>
                <a:gd name="T63" fmla="*/ 2147483647 h 108"/>
                <a:gd name="T64" fmla="*/ 2147483647 w 226"/>
                <a:gd name="T65" fmla="*/ 2147483647 h 108"/>
                <a:gd name="T66" fmla="*/ 2147483647 w 226"/>
                <a:gd name="T67" fmla="*/ 2147483647 h 108"/>
                <a:gd name="T68" fmla="*/ 2147483647 w 226"/>
                <a:gd name="T69" fmla="*/ 2147483647 h 108"/>
                <a:gd name="T70" fmla="*/ 2147483647 w 226"/>
                <a:gd name="T71" fmla="*/ 2147483647 h 108"/>
                <a:gd name="T72" fmla="*/ 2147483647 w 226"/>
                <a:gd name="T73" fmla="*/ 2147483647 h 108"/>
                <a:gd name="T74" fmla="*/ 2147483647 w 226"/>
                <a:gd name="T75" fmla="*/ 2147483647 h 108"/>
                <a:gd name="T76" fmla="*/ 2147483647 w 226"/>
                <a:gd name="T77" fmla="*/ 2147483647 h 108"/>
                <a:gd name="T78" fmla="*/ 2147483647 w 226"/>
                <a:gd name="T79" fmla="*/ 2147483647 h 108"/>
                <a:gd name="T80" fmla="*/ 2147483647 w 226"/>
                <a:gd name="T81" fmla="*/ 2147483647 h 108"/>
                <a:gd name="T82" fmla="*/ 2147483647 w 226"/>
                <a:gd name="T83" fmla="*/ 2147483647 h 108"/>
                <a:gd name="T84" fmla="*/ 2147483647 w 226"/>
                <a:gd name="T85" fmla="*/ 2147483647 h 108"/>
                <a:gd name="T86" fmla="*/ 2147483647 w 226"/>
                <a:gd name="T87" fmla="*/ 2147483647 h 10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26" h="108">
                  <a:moveTo>
                    <a:pt x="226" y="11"/>
                  </a:moveTo>
                  <a:lnTo>
                    <a:pt x="219" y="10"/>
                  </a:lnTo>
                  <a:lnTo>
                    <a:pt x="216" y="8"/>
                  </a:lnTo>
                  <a:lnTo>
                    <a:pt x="212" y="5"/>
                  </a:lnTo>
                  <a:lnTo>
                    <a:pt x="202" y="3"/>
                  </a:lnTo>
                  <a:lnTo>
                    <a:pt x="193" y="1"/>
                  </a:lnTo>
                  <a:lnTo>
                    <a:pt x="189" y="0"/>
                  </a:lnTo>
                  <a:lnTo>
                    <a:pt x="186" y="1"/>
                  </a:lnTo>
                  <a:lnTo>
                    <a:pt x="178" y="1"/>
                  </a:lnTo>
                  <a:lnTo>
                    <a:pt x="170" y="1"/>
                  </a:lnTo>
                  <a:lnTo>
                    <a:pt x="168" y="5"/>
                  </a:lnTo>
                  <a:lnTo>
                    <a:pt x="167" y="7"/>
                  </a:lnTo>
                  <a:lnTo>
                    <a:pt x="165" y="9"/>
                  </a:lnTo>
                  <a:lnTo>
                    <a:pt x="160" y="10"/>
                  </a:lnTo>
                  <a:lnTo>
                    <a:pt x="155" y="9"/>
                  </a:lnTo>
                  <a:lnTo>
                    <a:pt x="151" y="6"/>
                  </a:lnTo>
                  <a:lnTo>
                    <a:pt x="142" y="10"/>
                  </a:lnTo>
                  <a:lnTo>
                    <a:pt x="136" y="12"/>
                  </a:lnTo>
                  <a:lnTo>
                    <a:pt x="135" y="13"/>
                  </a:lnTo>
                  <a:lnTo>
                    <a:pt x="133" y="15"/>
                  </a:lnTo>
                  <a:lnTo>
                    <a:pt x="132" y="17"/>
                  </a:lnTo>
                  <a:lnTo>
                    <a:pt x="131" y="21"/>
                  </a:lnTo>
                  <a:lnTo>
                    <a:pt x="124" y="21"/>
                  </a:lnTo>
                  <a:lnTo>
                    <a:pt x="116" y="21"/>
                  </a:lnTo>
                  <a:lnTo>
                    <a:pt x="112" y="19"/>
                  </a:lnTo>
                  <a:lnTo>
                    <a:pt x="112" y="10"/>
                  </a:lnTo>
                  <a:lnTo>
                    <a:pt x="97" y="5"/>
                  </a:lnTo>
                  <a:lnTo>
                    <a:pt x="88" y="13"/>
                  </a:lnTo>
                  <a:lnTo>
                    <a:pt x="83" y="15"/>
                  </a:lnTo>
                  <a:lnTo>
                    <a:pt x="80" y="14"/>
                  </a:lnTo>
                  <a:lnTo>
                    <a:pt x="78" y="13"/>
                  </a:lnTo>
                  <a:lnTo>
                    <a:pt x="76" y="12"/>
                  </a:lnTo>
                  <a:lnTo>
                    <a:pt x="74" y="10"/>
                  </a:lnTo>
                  <a:lnTo>
                    <a:pt x="64" y="12"/>
                  </a:lnTo>
                  <a:lnTo>
                    <a:pt x="58" y="16"/>
                  </a:lnTo>
                  <a:lnTo>
                    <a:pt x="54" y="20"/>
                  </a:lnTo>
                  <a:lnTo>
                    <a:pt x="48" y="27"/>
                  </a:lnTo>
                  <a:lnTo>
                    <a:pt x="48" y="38"/>
                  </a:lnTo>
                  <a:lnTo>
                    <a:pt x="43" y="43"/>
                  </a:lnTo>
                  <a:lnTo>
                    <a:pt x="37" y="48"/>
                  </a:lnTo>
                  <a:lnTo>
                    <a:pt x="36" y="50"/>
                  </a:lnTo>
                  <a:lnTo>
                    <a:pt x="34" y="51"/>
                  </a:lnTo>
                  <a:lnTo>
                    <a:pt x="31" y="54"/>
                  </a:lnTo>
                  <a:lnTo>
                    <a:pt x="29" y="54"/>
                  </a:lnTo>
                  <a:lnTo>
                    <a:pt x="18" y="54"/>
                  </a:lnTo>
                  <a:lnTo>
                    <a:pt x="8" y="55"/>
                  </a:lnTo>
                  <a:lnTo>
                    <a:pt x="5" y="57"/>
                  </a:lnTo>
                  <a:lnTo>
                    <a:pt x="2" y="60"/>
                  </a:lnTo>
                  <a:lnTo>
                    <a:pt x="0" y="65"/>
                  </a:lnTo>
                  <a:lnTo>
                    <a:pt x="0" y="72"/>
                  </a:lnTo>
                  <a:lnTo>
                    <a:pt x="0" y="77"/>
                  </a:lnTo>
                  <a:lnTo>
                    <a:pt x="2" y="82"/>
                  </a:lnTo>
                  <a:lnTo>
                    <a:pt x="6" y="87"/>
                  </a:lnTo>
                  <a:lnTo>
                    <a:pt x="13" y="91"/>
                  </a:lnTo>
                  <a:lnTo>
                    <a:pt x="18" y="93"/>
                  </a:lnTo>
                  <a:lnTo>
                    <a:pt x="25" y="93"/>
                  </a:lnTo>
                  <a:lnTo>
                    <a:pt x="34" y="108"/>
                  </a:lnTo>
                  <a:lnTo>
                    <a:pt x="81" y="99"/>
                  </a:lnTo>
                  <a:lnTo>
                    <a:pt x="81" y="88"/>
                  </a:lnTo>
                  <a:lnTo>
                    <a:pt x="82" y="85"/>
                  </a:lnTo>
                  <a:lnTo>
                    <a:pt x="86" y="83"/>
                  </a:lnTo>
                  <a:lnTo>
                    <a:pt x="92" y="79"/>
                  </a:lnTo>
                  <a:lnTo>
                    <a:pt x="99" y="77"/>
                  </a:lnTo>
                  <a:lnTo>
                    <a:pt x="112" y="73"/>
                  </a:lnTo>
                  <a:lnTo>
                    <a:pt x="119" y="72"/>
                  </a:lnTo>
                  <a:lnTo>
                    <a:pt x="137" y="72"/>
                  </a:lnTo>
                  <a:lnTo>
                    <a:pt x="140" y="64"/>
                  </a:lnTo>
                  <a:lnTo>
                    <a:pt x="144" y="57"/>
                  </a:lnTo>
                  <a:lnTo>
                    <a:pt x="148" y="53"/>
                  </a:lnTo>
                  <a:lnTo>
                    <a:pt x="155" y="48"/>
                  </a:lnTo>
                  <a:lnTo>
                    <a:pt x="162" y="46"/>
                  </a:lnTo>
                  <a:lnTo>
                    <a:pt x="170" y="44"/>
                  </a:lnTo>
                  <a:lnTo>
                    <a:pt x="181" y="43"/>
                  </a:lnTo>
                  <a:lnTo>
                    <a:pt x="193" y="43"/>
                  </a:lnTo>
                  <a:lnTo>
                    <a:pt x="202" y="43"/>
                  </a:lnTo>
                  <a:lnTo>
                    <a:pt x="202" y="45"/>
                  </a:lnTo>
                  <a:lnTo>
                    <a:pt x="203" y="46"/>
                  </a:lnTo>
                  <a:lnTo>
                    <a:pt x="204" y="48"/>
                  </a:lnTo>
                  <a:lnTo>
                    <a:pt x="207" y="48"/>
                  </a:lnTo>
                  <a:lnTo>
                    <a:pt x="212" y="48"/>
                  </a:lnTo>
                  <a:lnTo>
                    <a:pt x="216" y="47"/>
                  </a:lnTo>
                  <a:lnTo>
                    <a:pt x="215" y="45"/>
                  </a:lnTo>
                  <a:lnTo>
                    <a:pt x="214" y="44"/>
                  </a:lnTo>
                  <a:lnTo>
                    <a:pt x="214" y="40"/>
                  </a:lnTo>
                  <a:lnTo>
                    <a:pt x="214" y="32"/>
                  </a:lnTo>
                  <a:lnTo>
                    <a:pt x="220" y="30"/>
                  </a:lnTo>
                  <a:lnTo>
                    <a:pt x="226" y="1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95" name="Freeform 543"/>
            <p:cNvSpPr>
              <a:spLocks/>
            </p:cNvSpPr>
            <p:nvPr/>
          </p:nvSpPr>
          <p:spPr bwMode="auto">
            <a:xfrm>
              <a:off x="8643938" y="4268788"/>
              <a:ext cx="263525" cy="139700"/>
            </a:xfrm>
            <a:custGeom>
              <a:avLst/>
              <a:gdLst>
                <a:gd name="T0" fmla="*/ 2147483647 w 166"/>
                <a:gd name="T1" fmla="*/ 2147483647 h 88"/>
                <a:gd name="T2" fmla="*/ 2147483647 w 166"/>
                <a:gd name="T3" fmla="*/ 2147483647 h 88"/>
                <a:gd name="T4" fmla="*/ 2147483647 w 166"/>
                <a:gd name="T5" fmla="*/ 2147483647 h 88"/>
                <a:gd name="T6" fmla="*/ 2147483647 w 166"/>
                <a:gd name="T7" fmla="*/ 0 h 88"/>
                <a:gd name="T8" fmla="*/ 2147483647 w 166"/>
                <a:gd name="T9" fmla="*/ 2147483647 h 88"/>
                <a:gd name="T10" fmla="*/ 2147483647 w 166"/>
                <a:gd name="T11" fmla="*/ 2147483647 h 88"/>
                <a:gd name="T12" fmla="*/ 2147483647 w 166"/>
                <a:gd name="T13" fmla="*/ 2147483647 h 88"/>
                <a:gd name="T14" fmla="*/ 2147483647 w 166"/>
                <a:gd name="T15" fmla="*/ 2147483647 h 88"/>
                <a:gd name="T16" fmla="*/ 2147483647 w 166"/>
                <a:gd name="T17" fmla="*/ 2147483647 h 88"/>
                <a:gd name="T18" fmla="*/ 2147483647 w 166"/>
                <a:gd name="T19" fmla="*/ 2147483647 h 88"/>
                <a:gd name="T20" fmla="*/ 0 w 166"/>
                <a:gd name="T21" fmla="*/ 2147483647 h 88"/>
                <a:gd name="T22" fmla="*/ 2147483647 w 166"/>
                <a:gd name="T23" fmla="*/ 2147483647 h 88"/>
                <a:gd name="T24" fmla="*/ 2147483647 w 166"/>
                <a:gd name="T25" fmla="*/ 2147483647 h 88"/>
                <a:gd name="T26" fmla="*/ 2147483647 w 166"/>
                <a:gd name="T27" fmla="*/ 2147483647 h 88"/>
                <a:gd name="T28" fmla="*/ 2147483647 w 166"/>
                <a:gd name="T29" fmla="*/ 2147483647 h 88"/>
                <a:gd name="T30" fmla="*/ 2147483647 w 166"/>
                <a:gd name="T31" fmla="*/ 2147483647 h 88"/>
                <a:gd name="T32" fmla="*/ 2147483647 w 166"/>
                <a:gd name="T33" fmla="*/ 2147483647 h 88"/>
                <a:gd name="T34" fmla="*/ 2147483647 w 166"/>
                <a:gd name="T35" fmla="*/ 2147483647 h 88"/>
                <a:gd name="T36" fmla="*/ 2147483647 w 166"/>
                <a:gd name="T37" fmla="*/ 2147483647 h 88"/>
                <a:gd name="T38" fmla="*/ 2147483647 w 166"/>
                <a:gd name="T39" fmla="*/ 2147483647 h 88"/>
                <a:gd name="T40" fmla="*/ 2147483647 w 166"/>
                <a:gd name="T41" fmla="*/ 2147483647 h 88"/>
                <a:gd name="T42" fmla="*/ 2147483647 w 166"/>
                <a:gd name="T43" fmla="*/ 2147483647 h 88"/>
                <a:gd name="T44" fmla="*/ 2147483647 w 166"/>
                <a:gd name="T45" fmla="*/ 2147483647 h 88"/>
                <a:gd name="T46" fmla="*/ 2147483647 w 166"/>
                <a:gd name="T47" fmla="*/ 2147483647 h 88"/>
                <a:gd name="T48" fmla="*/ 2147483647 w 166"/>
                <a:gd name="T49" fmla="*/ 2147483647 h 88"/>
                <a:gd name="T50" fmla="*/ 2147483647 w 166"/>
                <a:gd name="T51" fmla="*/ 2147483647 h 88"/>
                <a:gd name="T52" fmla="*/ 2147483647 w 166"/>
                <a:gd name="T53" fmla="*/ 2147483647 h 88"/>
                <a:gd name="T54" fmla="*/ 2147483647 w 166"/>
                <a:gd name="T55" fmla="*/ 2147483647 h 88"/>
                <a:gd name="T56" fmla="*/ 2147483647 w 166"/>
                <a:gd name="T57" fmla="*/ 2147483647 h 88"/>
                <a:gd name="T58" fmla="*/ 2147483647 w 166"/>
                <a:gd name="T59" fmla="*/ 2147483647 h 88"/>
                <a:gd name="T60" fmla="*/ 2147483647 w 166"/>
                <a:gd name="T61" fmla="*/ 2147483647 h 88"/>
                <a:gd name="T62" fmla="*/ 2147483647 w 166"/>
                <a:gd name="T63" fmla="*/ 2147483647 h 88"/>
                <a:gd name="T64" fmla="*/ 2147483647 w 166"/>
                <a:gd name="T65" fmla="*/ 2147483647 h 88"/>
                <a:gd name="T66" fmla="*/ 2147483647 w 166"/>
                <a:gd name="T67" fmla="*/ 2147483647 h 88"/>
                <a:gd name="T68" fmla="*/ 2147483647 w 166"/>
                <a:gd name="T69" fmla="*/ 2147483647 h 88"/>
                <a:gd name="T70" fmla="*/ 2147483647 w 166"/>
                <a:gd name="T71" fmla="*/ 2147483647 h 88"/>
                <a:gd name="T72" fmla="*/ 2147483647 w 166"/>
                <a:gd name="T73" fmla="*/ 2147483647 h 88"/>
                <a:gd name="T74" fmla="*/ 2147483647 w 166"/>
                <a:gd name="T75" fmla="*/ 2147483647 h 88"/>
                <a:gd name="T76" fmla="*/ 2147483647 w 166"/>
                <a:gd name="T77" fmla="*/ 2147483647 h 88"/>
                <a:gd name="T78" fmla="*/ 2147483647 w 166"/>
                <a:gd name="T79" fmla="*/ 2147483647 h 88"/>
                <a:gd name="T80" fmla="*/ 2147483647 w 166"/>
                <a:gd name="T81" fmla="*/ 2147483647 h 88"/>
                <a:gd name="T82" fmla="*/ 2147483647 w 166"/>
                <a:gd name="T83" fmla="*/ 2147483647 h 88"/>
                <a:gd name="T84" fmla="*/ 2147483647 w 166"/>
                <a:gd name="T85" fmla="*/ 2147483647 h 88"/>
                <a:gd name="T86" fmla="*/ 2147483647 w 166"/>
                <a:gd name="T87" fmla="*/ 2147483647 h 88"/>
                <a:gd name="T88" fmla="*/ 2147483647 w 166"/>
                <a:gd name="T89" fmla="*/ 2147483647 h 88"/>
                <a:gd name="T90" fmla="*/ 2147483647 w 166"/>
                <a:gd name="T91" fmla="*/ 2147483647 h 88"/>
                <a:gd name="T92" fmla="*/ 2147483647 w 166"/>
                <a:gd name="T93" fmla="*/ 2147483647 h 88"/>
                <a:gd name="T94" fmla="*/ 2147483647 w 166"/>
                <a:gd name="T95" fmla="*/ 2147483647 h 88"/>
                <a:gd name="T96" fmla="*/ 2147483647 w 166"/>
                <a:gd name="T97" fmla="*/ 2147483647 h 88"/>
                <a:gd name="T98" fmla="*/ 2147483647 w 166"/>
                <a:gd name="T99" fmla="*/ 2147483647 h 88"/>
                <a:gd name="T100" fmla="*/ 2147483647 w 166"/>
                <a:gd name="T101" fmla="*/ 2147483647 h 88"/>
                <a:gd name="T102" fmla="*/ 2147483647 w 166"/>
                <a:gd name="T103" fmla="*/ 2147483647 h 88"/>
                <a:gd name="T104" fmla="*/ 2147483647 w 166"/>
                <a:gd name="T105" fmla="*/ 2147483647 h 88"/>
                <a:gd name="T106" fmla="*/ 2147483647 w 166"/>
                <a:gd name="T107" fmla="*/ 2147483647 h 88"/>
                <a:gd name="T108" fmla="*/ 2147483647 w 166"/>
                <a:gd name="T109" fmla="*/ 2147483647 h 88"/>
                <a:gd name="T110" fmla="*/ 2147483647 w 166"/>
                <a:gd name="T111" fmla="*/ 2147483647 h 88"/>
                <a:gd name="T112" fmla="*/ 2147483647 w 166"/>
                <a:gd name="T113" fmla="*/ 2147483647 h 88"/>
                <a:gd name="T114" fmla="*/ 2147483647 w 166"/>
                <a:gd name="T115" fmla="*/ 2147483647 h 88"/>
                <a:gd name="T116" fmla="*/ 2147483647 w 166"/>
                <a:gd name="T117" fmla="*/ 2147483647 h 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6" h="88">
                  <a:moveTo>
                    <a:pt x="68" y="9"/>
                  </a:moveTo>
                  <a:lnTo>
                    <a:pt x="68" y="1"/>
                  </a:lnTo>
                  <a:lnTo>
                    <a:pt x="45" y="3"/>
                  </a:lnTo>
                  <a:lnTo>
                    <a:pt x="45" y="0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1"/>
                  </a:lnTo>
                  <a:lnTo>
                    <a:pt x="28" y="19"/>
                  </a:lnTo>
                  <a:lnTo>
                    <a:pt x="18" y="28"/>
                  </a:lnTo>
                  <a:lnTo>
                    <a:pt x="9" y="39"/>
                  </a:lnTo>
                  <a:lnTo>
                    <a:pt x="0" y="49"/>
                  </a:lnTo>
                  <a:lnTo>
                    <a:pt x="11" y="49"/>
                  </a:lnTo>
                  <a:lnTo>
                    <a:pt x="19" y="49"/>
                  </a:lnTo>
                  <a:lnTo>
                    <a:pt x="26" y="50"/>
                  </a:lnTo>
                  <a:lnTo>
                    <a:pt x="36" y="51"/>
                  </a:lnTo>
                  <a:lnTo>
                    <a:pt x="44" y="53"/>
                  </a:lnTo>
                  <a:lnTo>
                    <a:pt x="49" y="55"/>
                  </a:lnTo>
                  <a:lnTo>
                    <a:pt x="53" y="58"/>
                  </a:lnTo>
                  <a:lnTo>
                    <a:pt x="58" y="62"/>
                  </a:lnTo>
                  <a:lnTo>
                    <a:pt x="58" y="86"/>
                  </a:lnTo>
                  <a:lnTo>
                    <a:pt x="65" y="87"/>
                  </a:lnTo>
                  <a:lnTo>
                    <a:pt x="70" y="88"/>
                  </a:lnTo>
                  <a:lnTo>
                    <a:pt x="74" y="87"/>
                  </a:lnTo>
                  <a:lnTo>
                    <a:pt x="78" y="85"/>
                  </a:lnTo>
                  <a:lnTo>
                    <a:pt x="81" y="81"/>
                  </a:lnTo>
                  <a:lnTo>
                    <a:pt x="84" y="77"/>
                  </a:lnTo>
                  <a:lnTo>
                    <a:pt x="86" y="73"/>
                  </a:lnTo>
                  <a:lnTo>
                    <a:pt x="89" y="68"/>
                  </a:lnTo>
                  <a:lnTo>
                    <a:pt x="90" y="63"/>
                  </a:lnTo>
                  <a:lnTo>
                    <a:pt x="90" y="57"/>
                  </a:lnTo>
                  <a:lnTo>
                    <a:pt x="101" y="55"/>
                  </a:lnTo>
                  <a:lnTo>
                    <a:pt x="110" y="51"/>
                  </a:lnTo>
                  <a:lnTo>
                    <a:pt x="115" y="49"/>
                  </a:lnTo>
                  <a:lnTo>
                    <a:pt x="118" y="45"/>
                  </a:lnTo>
                  <a:lnTo>
                    <a:pt x="120" y="40"/>
                  </a:lnTo>
                  <a:lnTo>
                    <a:pt x="121" y="34"/>
                  </a:lnTo>
                  <a:lnTo>
                    <a:pt x="136" y="25"/>
                  </a:lnTo>
                  <a:lnTo>
                    <a:pt x="153" y="24"/>
                  </a:lnTo>
                  <a:lnTo>
                    <a:pt x="153" y="20"/>
                  </a:lnTo>
                  <a:lnTo>
                    <a:pt x="166" y="20"/>
                  </a:lnTo>
                  <a:lnTo>
                    <a:pt x="166" y="5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48" y="11"/>
                  </a:lnTo>
                  <a:lnTo>
                    <a:pt x="143" y="14"/>
                  </a:lnTo>
                  <a:lnTo>
                    <a:pt x="135" y="18"/>
                  </a:lnTo>
                  <a:lnTo>
                    <a:pt x="128" y="21"/>
                  </a:lnTo>
                  <a:lnTo>
                    <a:pt x="121" y="24"/>
                  </a:lnTo>
                  <a:lnTo>
                    <a:pt x="113" y="26"/>
                  </a:lnTo>
                  <a:lnTo>
                    <a:pt x="107" y="27"/>
                  </a:lnTo>
                  <a:lnTo>
                    <a:pt x="99" y="24"/>
                  </a:lnTo>
                  <a:lnTo>
                    <a:pt x="99" y="19"/>
                  </a:lnTo>
                  <a:lnTo>
                    <a:pt x="99" y="16"/>
                  </a:lnTo>
                  <a:lnTo>
                    <a:pt x="97" y="14"/>
                  </a:lnTo>
                  <a:lnTo>
                    <a:pt x="94" y="13"/>
                  </a:lnTo>
                  <a:lnTo>
                    <a:pt x="91" y="11"/>
                  </a:lnTo>
                  <a:lnTo>
                    <a:pt x="83" y="9"/>
                  </a:lnTo>
                  <a:lnTo>
                    <a:pt x="78" y="9"/>
                  </a:lnTo>
                  <a:lnTo>
                    <a:pt x="68" y="9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96" name="Freeform 544"/>
            <p:cNvSpPr>
              <a:spLocks/>
            </p:cNvSpPr>
            <p:nvPr/>
          </p:nvSpPr>
          <p:spPr bwMode="auto">
            <a:xfrm>
              <a:off x="6761163" y="3738563"/>
              <a:ext cx="571500" cy="674688"/>
            </a:xfrm>
            <a:custGeom>
              <a:avLst/>
              <a:gdLst>
                <a:gd name="T0" fmla="*/ 2147483647 w 360"/>
                <a:gd name="T1" fmla="*/ 2147483647 h 425"/>
                <a:gd name="T2" fmla="*/ 2147483647 w 360"/>
                <a:gd name="T3" fmla="*/ 2147483647 h 425"/>
                <a:gd name="T4" fmla="*/ 2147483647 w 360"/>
                <a:gd name="T5" fmla="*/ 2147483647 h 425"/>
                <a:gd name="T6" fmla="*/ 2147483647 w 360"/>
                <a:gd name="T7" fmla="*/ 2147483647 h 425"/>
                <a:gd name="T8" fmla="*/ 2147483647 w 360"/>
                <a:gd name="T9" fmla="*/ 2147483647 h 425"/>
                <a:gd name="T10" fmla="*/ 2147483647 w 360"/>
                <a:gd name="T11" fmla="*/ 2147483647 h 425"/>
                <a:gd name="T12" fmla="*/ 2147483647 w 360"/>
                <a:gd name="T13" fmla="*/ 2147483647 h 425"/>
                <a:gd name="T14" fmla="*/ 2147483647 w 360"/>
                <a:gd name="T15" fmla="*/ 2147483647 h 425"/>
                <a:gd name="T16" fmla="*/ 2147483647 w 360"/>
                <a:gd name="T17" fmla="*/ 2147483647 h 425"/>
                <a:gd name="T18" fmla="*/ 2147483647 w 360"/>
                <a:gd name="T19" fmla="*/ 2147483647 h 425"/>
                <a:gd name="T20" fmla="*/ 2147483647 w 360"/>
                <a:gd name="T21" fmla="*/ 2147483647 h 425"/>
                <a:gd name="T22" fmla="*/ 2147483647 w 360"/>
                <a:gd name="T23" fmla="*/ 2147483647 h 425"/>
                <a:gd name="T24" fmla="*/ 2147483647 w 360"/>
                <a:gd name="T25" fmla="*/ 2147483647 h 425"/>
                <a:gd name="T26" fmla="*/ 2147483647 w 360"/>
                <a:gd name="T27" fmla="*/ 2147483647 h 425"/>
                <a:gd name="T28" fmla="*/ 2147483647 w 360"/>
                <a:gd name="T29" fmla="*/ 2147483647 h 425"/>
                <a:gd name="T30" fmla="*/ 2147483647 w 360"/>
                <a:gd name="T31" fmla="*/ 2147483647 h 425"/>
                <a:gd name="T32" fmla="*/ 2147483647 w 360"/>
                <a:gd name="T33" fmla="*/ 2147483647 h 425"/>
                <a:gd name="T34" fmla="*/ 2147483647 w 360"/>
                <a:gd name="T35" fmla="*/ 2147483647 h 425"/>
                <a:gd name="T36" fmla="*/ 2147483647 w 360"/>
                <a:gd name="T37" fmla="*/ 2147483647 h 425"/>
                <a:gd name="T38" fmla="*/ 2147483647 w 360"/>
                <a:gd name="T39" fmla="*/ 2147483647 h 425"/>
                <a:gd name="T40" fmla="*/ 2147483647 w 360"/>
                <a:gd name="T41" fmla="*/ 2147483647 h 425"/>
                <a:gd name="T42" fmla="*/ 2147483647 w 360"/>
                <a:gd name="T43" fmla="*/ 2147483647 h 425"/>
                <a:gd name="T44" fmla="*/ 2147483647 w 360"/>
                <a:gd name="T45" fmla="*/ 2147483647 h 425"/>
                <a:gd name="T46" fmla="*/ 2147483647 w 360"/>
                <a:gd name="T47" fmla="*/ 2147483647 h 425"/>
                <a:gd name="T48" fmla="*/ 2147483647 w 360"/>
                <a:gd name="T49" fmla="*/ 2147483647 h 425"/>
                <a:gd name="T50" fmla="*/ 2147483647 w 360"/>
                <a:gd name="T51" fmla="*/ 2147483647 h 425"/>
                <a:gd name="T52" fmla="*/ 2147483647 w 360"/>
                <a:gd name="T53" fmla="*/ 2147483647 h 425"/>
                <a:gd name="T54" fmla="*/ 2147483647 w 360"/>
                <a:gd name="T55" fmla="*/ 2147483647 h 425"/>
                <a:gd name="T56" fmla="*/ 2147483647 w 360"/>
                <a:gd name="T57" fmla="*/ 2147483647 h 425"/>
                <a:gd name="T58" fmla="*/ 2147483647 w 360"/>
                <a:gd name="T59" fmla="*/ 2147483647 h 425"/>
                <a:gd name="T60" fmla="*/ 2147483647 w 360"/>
                <a:gd name="T61" fmla="*/ 2147483647 h 425"/>
                <a:gd name="T62" fmla="*/ 2147483647 w 360"/>
                <a:gd name="T63" fmla="*/ 2147483647 h 425"/>
                <a:gd name="T64" fmla="*/ 2147483647 w 360"/>
                <a:gd name="T65" fmla="*/ 2147483647 h 425"/>
                <a:gd name="T66" fmla="*/ 2147483647 w 360"/>
                <a:gd name="T67" fmla="*/ 2147483647 h 425"/>
                <a:gd name="T68" fmla="*/ 2147483647 w 360"/>
                <a:gd name="T69" fmla="*/ 2147483647 h 425"/>
                <a:gd name="T70" fmla="*/ 2147483647 w 360"/>
                <a:gd name="T71" fmla="*/ 2147483647 h 425"/>
                <a:gd name="T72" fmla="*/ 2147483647 w 360"/>
                <a:gd name="T73" fmla="*/ 2147483647 h 425"/>
                <a:gd name="T74" fmla="*/ 2147483647 w 360"/>
                <a:gd name="T75" fmla="*/ 2147483647 h 425"/>
                <a:gd name="T76" fmla="*/ 2147483647 w 360"/>
                <a:gd name="T77" fmla="*/ 2147483647 h 425"/>
                <a:gd name="T78" fmla="*/ 2147483647 w 360"/>
                <a:gd name="T79" fmla="*/ 2147483647 h 425"/>
                <a:gd name="T80" fmla="*/ 2147483647 w 360"/>
                <a:gd name="T81" fmla="*/ 2147483647 h 425"/>
                <a:gd name="T82" fmla="*/ 2147483647 w 360"/>
                <a:gd name="T83" fmla="*/ 2147483647 h 425"/>
                <a:gd name="T84" fmla="*/ 2147483647 w 360"/>
                <a:gd name="T85" fmla="*/ 2147483647 h 425"/>
                <a:gd name="T86" fmla="*/ 2147483647 w 360"/>
                <a:gd name="T87" fmla="*/ 2147483647 h 425"/>
                <a:gd name="T88" fmla="*/ 2147483647 w 360"/>
                <a:gd name="T89" fmla="*/ 2147483647 h 425"/>
                <a:gd name="T90" fmla="*/ 2147483647 w 360"/>
                <a:gd name="T91" fmla="*/ 2147483647 h 425"/>
                <a:gd name="T92" fmla="*/ 2147483647 w 360"/>
                <a:gd name="T93" fmla="*/ 2147483647 h 425"/>
                <a:gd name="T94" fmla="*/ 2147483647 w 360"/>
                <a:gd name="T95" fmla="*/ 2147483647 h 425"/>
                <a:gd name="T96" fmla="*/ 2147483647 w 360"/>
                <a:gd name="T97" fmla="*/ 2147483647 h 425"/>
                <a:gd name="T98" fmla="*/ 2147483647 w 360"/>
                <a:gd name="T99" fmla="*/ 2147483647 h 425"/>
                <a:gd name="T100" fmla="*/ 2147483647 w 360"/>
                <a:gd name="T101" fmla="*/ 2147483647 h 425"/>
                <a:gd name="T102" fmla="*/ 2147483647 w 360"/>
                <a:gd name="T103" fmla="*/ 2147483647 h 425"/>
                <a:gd name="T104" fmla="*/ 2147483647 w 360"/>
                <a:gd name="T105" fmla="*/ 2147483647 h 425"/>
                <a:gd name="T106" fmla="*/ 2147483647 w 360"/>
                <a:gd name="T107" fmla="*/ 2147483647 h 425"/>
                <a:gd name="T108" fmla="*/ 2147483647 w 360"/>
                <a:gd name="T109" fmla="*/ 2147483647 h 425"/>
                <a:gd name="T110" fmla="*/ 2147483647 w 360"/>
                <a:gd name="T111" fmla="*/ 2147483647 h 425"/>
                <a:gd name="T112" fmla="*/ 2147483647 w 360"/>
                <a:gd name="T113" fmla="*/ 2147483647 h 425"/>
                <a:gd name="T114" fmla="*/ 2147483647 w 360"/>
                <a:gd name="T115" fmla="*/ 2147483647 h 425"/>
                <a:gd name="T116" fmla="*/ 2147483647 w 360"/>
                <a:gd name="T117" fmla="*/ 2147483647 h 425"/>
                <a:gd name="T118" fmla="*/ 2147483647 w 360"/>
                <a:gd name="T119" fmla="*/ 2147483647 h 425"/>
                <a:gd name="T120" fmla="*/ 2147483647 w 360"/>
                <a:gd name="T121" fmla="*/ 2147483647 h 425"/>
                <a:gd name="T122" fmla="*/ 2147483647 w 360"/>
                <a:gd name="T123" fmla="*/ 2147483647 h 4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0" h="425">
                  <a:moveTo>
                    <a:pt x="111" y="0"/>
                  </a:moveTo>
                  <a:lnTo>
                    <a:pt x="120" y="10"/>
                  </a:lnTo>
                  <a:lnTo>
                    <a:pt x="125" y="18"/>
                  </a:lnTo>
                  <a:lnTo>
                    <a:pt x="125" y="20"/>
                  </a:lnTo>
                  <a:lnTo>
                    <a:pt x="125" y="21"/>
                  </a:lnTo>
                  <a:lnTo>
                    <a:pt x="124" y="22"/>
                  </a:lnTo>
                  <a:lnTo>
                    <a:pt x="123" y="23"/>
                  </a:lnTo>
                  <a:lnTo>
                    <a:pt x="122" y="24"/>
                  </a:lnTo>
                  <a:lnTo>
                    <a:pt x="121" y="27"/>
                  </a:lnTo>
                  <a:lnTo>
                    <a:pt x="120" y="30"/>
                  </a:lnTo>
                  <a:lnTo>
                    <a:pt x="120" y="35"/>
                  </a:lnTo>
                  <a:lnTo>
                    <a:pt x="122" y="33"/>
                  </a:lnTo>
                  <a:lnTo>
                    <a:pt x="131" y="50"/>
                  </a:lnTo>
                  <a:lnTo>
                    <a:pt x="138" y="67"/>
                  </a:lnTo>
                  <a:lnTo>
                    <a:pt x="137" y="67"/>
                  </a:lnTo>
                  <a:lnTo>
                    <a:pt x="110" y="62"/>
                  </a:lnTo>
                  <a:lnTo>
                    <a:pt x="108" y="84"/>
                  </a:lnTo>
                  <a:lnTo>
                    <a:pt x="93" y="83"/>
                  </a:lnTo>
                  <a:lnTo>
                    <a:pt x="83" y="84"/>
                  </a:lnTo>
                  <a:lnTo>
                    <a:pt x="82" y="79"/>
                  </a:lnTo>
                  <a:lnTo>
                    <a:pt x="81" y="74"/>
                  </a:lnTo>
                  <a:lnTo>
                    <a:pt x="81" y="67"/>
                  </a:lnTo>
                  <a:lnTo>
                    <a:pt x="55" y="70"/>
                  </a:lnTo>
                  <a:lnTo>
                    <a:pt x="50" y="83"/>
                  </a:lnTo>
                  <a:lnTo>
                    <a:pt x="57" y="86"/>
                  </a:lnTo>
                  <a:lnTo>
                    <a:pt x="57" y="96"/>
                  </a:lnTo>
                  <a:lnTo>
                    <a:pt x="57" y="101"/>
                  </a:lnTo>
                  <a:lnTo>
                    <a:pt x="55" y="107"/>
                  </a:lnTo>
                  <a:lnTo>
                    <a:pt x="52" y="113"/>
                  </a:lnTo>
                  <a:lnTo>
                    <a:pt x="49" y="119"/>
                  </a:lnTo>
                  <a:lnTo>
                    <a:pt x="42" y="127"/>
                  </a:lnTo>
                  <a:lnTo>
                    <a:pt x="39" y="133"/>
                  </a:lnTo>
                  <a:lnTo>
                    <a:pt x="42" y="134"/>
                  </a:lnTo>
                  <a:lnTo>
                    <a:pt x="45" y="134"/>
                  </a:lnTo>
                  <a:lnTo>
                    <a:pt x="46" y="137"/>
                  </a:lnTo>
                  <a:lnTo>
                    <a:pt x="46" y="140"/>
                  </a:lnTo>
                  <a:lnTo>
                    <a:pt x="46" y="144"/>
                  </a:lnTo>
                  <a:lnTo>
                    <a:pt x="45" y="147"/>
                  </a:lnTo>
                  <a:lnTo>
                    <a:pt x="43" y="150"/>
                  </a:lnTo>
                  <a:lnTo>
                    <a:pt x="40" y="152"/>
                  </a:lnTo>
                  <a:lnTo>
                    <a:pt x="37" y="153"/>
                  </a:lnTo>
                  <a:lnTo>
                    <a:pt x="39" y="158"/>
                  </a:lnTo>
                  <a:lnTo>
                    <a:pt x="39" y="163"/>
                  </a:lnTo>
                  <a:lnTo>
                    <a:pt x="38" y="167"/>
                  </a:lnTo>
                  <a:lnTo>
                    <a:pt x="34" y="169"/>
                  </a:lnTo>
                  <a:lnTo>
                    <a:pt x="31" y="170"/>
                  </a:lnTo>
                  <a:lnTo>
                    <a:pt x="26" y="172"/>
                  </a:lnTo>
                  <a:lnTo>
                    <a:pt x="16" y="173"/>
                  </a:lnTo>
                  <a:lnTo>
                    <a:pt x="5" y="174"/>
                  </a:lnTo>
                  <a:lnTo>
                    <a:pt x="11" y="183"/>
                  </a:lnTo>
                  <a:lnTo>
                    <a:pt x="14" y="190"/>
                  </a:lnTo>
                  <a:lnTo>
                    <a:pt x="10" y="200"/>
                  </a:lnTo>
                  <a:lnTo>
                    <a:pt x="5" y="213"/>
                  </a:lnTo>
                  <a:lnTo>
                    <a:pt x="0" y="216"/>
                  </a:lnTo>
                  <a:lnTo>
                    <a:pt x="5" y="232"/>
                  </a:lnTo>
                  <a:lnTo>
                    <a:pt x="10" y="237"/>
                  </a:lnTo>
                  <a:lnTo>
                    <a:pt x="13" y="246"/>
                  </a:lnTo>
                  <a:lnTo>
                    <a:pt x="15" y="256"/>
                  </a:lnTo>
                  <a:lnTo>
                    <a:pt x="15" y="258"/>
                  </a:lnTo>
                  <a:lnTo>
                    <a:pt x="14" y="260"/>
                  </a:lnTo>
                  <a:lnTo>
                    <a:pt x="13" y="262"/>
                  </a:lnTo>
                  <a:lnTo>
                    <a:pt x="11" y="264"/>
                  </a:lnTo>
                  <a:lnTo>
                    <a:pt x="6" y="267"/>
                  </a:lnTo>
                  <a:lnTo>
                    <a:pt x="1" y="269"/>
                  </a:lnTo>
                  <a:lnTo>
                    <a:pt x="12" y="279"/>
                  </a:lnTo>
                  <a:lnTo>
                    <a:pt x="17" y="286"/>
                  </a:lnTo>
                  <a:lnTo>
                    <a:pt x="17" y="293"/>
                  </a:lnTo>
                  <a:lnTo>
                    <a:pt x="16" y="296"/>
                  </a:lnTo>
                  <a:lnTo>
                    <a:pt x="14" y="305"/>
                  </a:lnTo>
                  <a:lnTo>
                    <a:pt x="15" y="303"/>
                  </a:lnTo>
                  <a:lnTo>
                    <a:pt x="28" y="315"/>
                  </a:lnTo>
                  <a:lnTo>
                    <a:pt x="27" y="316"/>
                  </a:lnTo>
                  <a:lnTo>
                    <a:pt x="39" y="316"/>
                  </a:lnTo>
                  <a:lnTo>
                    <a:pt x="39" y="321"/>
                  </a:lnTo>
                  <a:lnTo>
                    <a:pt x="54" y="321"/>
                  </a:lnTo>
                  <a:lnTo>
                    <a:pt x="57" y="321"/>
                  </a:lnTo>
                  <a:lnTo>
                    <a:pt x="58" y="322"/>
                  </a:lnTo>
                  <a:lnTo>
                    <a:pt x="59" y="323"/>
                  </a:lnTo>
                  <a:lnTo>
                    <a:pt x="59" y="326"/>
                  </a:lnTo>
                  <a:lnTo>
                    <a:pt x="70" y="327"/>
                  </a:lnTo>
                  <a:lnTo>
                    <a:pt x="79" y="328"/>
                  </a:lnTo>
                  <a:lnTo>
                    <a:pt x="83" y="331"/>
                  </a:lnTo>
                  <a:lnTo>
                    <a:pt x="86" y="333"/>
                  </a:lnTo>
                  <a:lnTo>
                    <a:pt x="89" y="335"/>
                  </a:lnTo>
                  <a:lnTo>
                    <a:pt x="91" y="339"/>
                  </a:lnTo>
                  <a:lnTo>
                    <a:pt x="83" y="339"/>
                  </a:lnTo>
                  <a:lnTo>
                    <a:pt x="82" y="343"/>
                  </a:lnTo>
                  <a:lnTo>
                    <a:pt x="81" y="347"/>
                  </a:lnTo>
                  <a:lnTo>
                    <a:pt x="80" y="349"/>
                  </a:lnTo>
                  <a:lnTo>
                    <a:pt x="78" y="351"/>
                  </a:lnTo>
                  <a:lnTo>
                    <a:pt x="75" y="354"/>
                  </a:lnTo>
                  <a:lnTo>
                    <a:pt x="71" y="359"/>
                  </a:lnTo>
                  <a:lnTo>
                    <a:pt x="67" y="369"/>
                  </a:lnTo>
                  <a:lnTo>
                    <a:pt x="61" y="380"/>
                  </a:lnTo>
                  <a:lnTo>
                    <a:pt x="64" y="409"/>
                  </a:lnTo>
                  <a:lnTo>
                    <a:pt x="91" y="409"/>
                  </a:lnTo>
                  <a:lnTo>
                    <a:pt x="91" y="405"/>
                  </a:lnTo>
                  <a:lnTo>
                    <a:pt x="92" y="402"/>
                  </a:lnTo>
                  <a:lnTo>
                    <a:pt x="94" y="400"/>
                  </a:lnTo>
                  <a:lnTo>
                    <a:pt x="98" y="399"/>
                  </a:lnTo>
                  <a:lnTo>
                    <a:pt x="100" y="399"/>
                  </a:lnTo>
                  <a:lnTo>
                    <a:pt x="110" y="403"/>
                  </a:lnTo>
                  <a:lnTo>
                    <a:pt x="122" y="408"/>
                  </a:lnTo>
                  <a:lnTo>
                    <a:pt x="164" y="411"/>
                  </a:lnTo>
                  <a:lnTo>
                    <a:pt x="171" y="425"/>
                  </a:lnTo>
                  <a:lnTo>
                    <a:pt x="174" y="425"/>
                  </a:lnTo>
                  <a:lnTo>
                    <a:pt x="181" y="414"/>
                  </a:lnTo>
                  <a:lnTo>
                    <a:pt x="208" y="417"/>
                  </a:lnTo>
                  <a:lnTo>
                    <a:pt x="214" y="420"/>
                  </a:lnTo>
                  <a:lnTo>
                    <a:pt x="218" y="419"/>
                  </a:lnTo>
                  <a:lnTo>
                    <a:pt x="223" y="418"/>
                  </a:lnTo>
                  <a:lnTo>
                    <a:pt x="232" y="418"/>
                  </a:lnTo>
                  <a:lnTo>
                    <a:pt x="233" y="416"/>
                  </a:lnTo>
                  <a:lnTo>
                    <a:pt x="234" y="414"/>
                  </a:lnTo>
                  <a:lnTo>
                    <a:pt x="236" y="411"/>
                  </a:lnTo>
                  <a:lnTo>
                    <a:pt x="238" y="410"/>
                  </a:lnTo>
                  <a:lnTo>
                    <a:pt x="245" y="409"/>
                  </a:lnTo>
                  <a:lnTo>
                    <a:pt x="252" y="409"/>
                  </a:lnTo>
                  <a:lnTo>
                    <a:pt x="252" y="404"/>
                  </a:lnTo>
                  <a:lnTo>
                    <a:pt x="288" y="403"/>
                  </a:lnTo>
                  <a:lnTo>
                    <a:pt x="288" y="395"/>
                  </a:lnTo>
                  <a:lnTo>
                    <a:pt x="284" y="394"/>
                  </a:lnTo>
                  <a:lnTo>
                    <a:pt x="282" y="392"/>
                  </a:lnTo>
                  <a:lnTo>
                    <a:pt x="281" y="390"/>
                  </a:lnTo>
                  <a:lnTo>
                    <a:pt x="281" y="384"/>
                  </a:lnTo>
                  <a:lnTo>
                    <a:pt x="281" y="374"/>
                  </a:lnTo>
                  <a:lnTo>
                    <a:pt x="292" y="371"/>
                  </a:lnTo>
                  <a:lnTo>
                    <a:pt x="300" y="368"/>
                  </a:lnTo>
                  <a:lnTo>
                    <a:pt x="303" y="365"/>
                  </a:lnTo>
                  <a:lnTo>
                    <a:pt x="306" y="362"/>
                  </a:lnTo>
                  <a:lnTo>
                    <a:pt x="308" y="357"/>
                  </a:lnTo>
                  <a:lnTo>
                    <a:pt x="308" y="352"/>
                  </a:lnTo>
                  <a:lnTo>
                    <a:pt x="317" y="352"/>
                  </a:lnTo>
                  <a:lnTo>
                    <a:pt x="321" y="351"/>
                  </a:lnTo>
                  <a:lnTo>
                    <a:pt x="323" y="349"/>
                  </a:lnTo>
                  <a:lnTo>
                    <a:pt x="324" y="347"/>
                  </a:lnTo>
                  <a:lnTo>
                    <a:pt x="326" y="344"/>
                  </a:lnTo>
                  <a:lnTo>
                    <a:pt x="317" y="342"/>
                  </a:lnTo>
                  <a:lnTo>
                    <a:pt x="313" y="340"/>
                  </a:lnTo>
                  <a:lnTo>
                    <a:pt x="309" y="337"/>
                  </a:lnTo>
                  <a:lnTo>
                    <a:pt x="304" y="332"/>
                  </a:lnTo>
                  <a:lnTo>
                    <a:pt x="297" y="326"/>
                  </a:lnTo>
                  <a:lnTo>
                    <a:pt x="288" y="320"/>
                  </a:lnTo>
                  <a:lnTo>
                    <a:pt x="279" y="314"/>
                  </a:lnTo>
                  <a:lnTo>
                    <a:pt x="272" y="308"/>
                  </a:lnTo>
                  <a:lnTo>
                    <a:pt x="266" y="300"/>
                  </a:lnTo>
                  <a:lnTo>
                    <a:pt x="261" y="293"/>
                  </a:lnTo>
                  <a:lnTo>
                    <a:pt x="262" y="274"/>
                  </a:lnTo>
                  <a:lnTo>
                    <a:pt x="256" y="271"/>
                  </a:lnTo>
                  <a:lnTo>
                    <a:pt x="249" y="268"/>
                  </a:lnTo>
                  <a:lnTo>
                    <a:pt x="247" y="266"/>
                  </a:lnTo>
                  <a:lnTo>
                    <a:pt x="245" y="264"/>
                  </a:lnTo>
                  <a:lnTo>
                    <a:pt x="243" y="262"/>
                  </a:lnTo>
                  <a:lnTo>
                    <a:pt x="243" y="259"/>
                  </a:lnTo>
                  <a:lnTo>
                    <a:pt x="243" y="256"/>
                  </a:lnTo>
                  <a:lnTo>
                    <a:pt x="245" y="255"/>
                  </a:lnTo>
                  <a:lnTo>
                    <a:pt x="247" y="254"/>
                  </a:lnTo>
                  <a:lnTo>
                    <a:pt x="250" y="253"/>
                  </a:lnTo>
                  <a:lnTo>
                    <a:pt x="257" y="252"/>
                  </a:lnTo>
                  <a:lnTo>
                    <a:pt x="264" y="251"/>
                  </a:lnTo>
                  <a:lnTo>
                    <a:pt x="273" y="248"/>
                  </a:lnTo>
                  <a:lnTo>
                    <a:pt x="277" y="246"/>
                  </a:lnTo>
                  <a:lnTo>
                    <a:pt x="281" y="244"/>
                  </a:lnTo>
                  <a:lnTo>
                    <a:pt x="288" y="240"/>
                  </a:lnTo>
                  <a:lnTo>
                    <a:pt x="296" y="235"/>
                  </a:lnTo>
                  <a:lnTo>
                    <a:pt x="308" y="228"/>
                  </a:lnTo>
                  <a:lnTo>
                    <a:pt x="315" y="225"/>
                  </a:lnTo>
                  <a:lnTo>
                    <a:pt x="321" y="223"/>
                  </a:lnTo>
                  <a:lnTo>
                    <a:pt x="327" y="221"/>
                  </a:lnTo>
                  <a:lnTo>
                    <a:pt x="331" y="220"/>
                  </a:lnTo>
                  <a:lnTo>
                    <a:pt x="331" y="211"/>
                  </a:lnTo>
                  <a:lnTo>
                    <a:pt x="337" y="210"/>
                  </a:lnTo>
                  <a:lnTo>
                    <a:pt x="344" y="209"/>
                  </a:lnTo>
                  <a:lnTo>
                    <a:pt x="353" y="209"/>
                  </a:lnTo>
                  <a:lnTo>
                    <a:pt x="353" y="216"/>
                  </a:lnTo>
                  <a:lnTo>
                    <a:pt x="358" y="216"/>
                  </a:lnTo>
                  <a:lnTo>
                    <a:pt x="359" y="209"/>
                  </a:lnTo>
                  <a:lnTo>
                    <a:pt x="360" y="201"/>
                  </a:lnTo>
                  <a:lnTo>
                    <a:pt x="360" y="198"/>
                  </a:lnTo>
                  <a:lnTo>
                    <a:pt x="360" y="195"/>
                  </a:lnTo>
                  <a:lnTo>
                    <a:pt x="359" y="193"/>
                  </a:lnTo>
                  <a:lnTo>
                    <a:pt x="357" y="191"/>
                  </a:lnTo>
                  <a:lnTo>
                    <a:pt x="355" y="190"/>
                  </a:lnTo>
                  <a:lnTo>
                    <a:pt x="353" y="188"/>
                  </a:lnTo>
                  <a:lnTo>
                    <a:pt x="350" y="186"/>
                  </a:lnTo>
                  <a:lnTo>
                    <a:pt x="348" y="182"/>
                  </a:lnTo>
                  <a:lnTo>
                    <a:pt x="345" y="177"/>
                  </a:lnTo>
                  <a:lnTo>
                    <a:pt x="343" y="169"/>
                  </a:lnTo>
                  <a:lnTo>
                    <a:pt x="342" y="163"/>
                  </a:lnTo>
                  <a:lnTo>
                    <a:pt x="343" y="159"/>
                  </a:lnTo>
                  <a:lnTo>
                    <a:pt x="344" y="150"/>
                  </a:lnTo>
                  <a:lnTo>
                    <a:pt x="335" y="125"/>
                  </a:lnTo>
                  <a:lnTo>
                    <a:pt x="318" y="112"/>
                  </a:lnTo>
                  <a:lnTo>
                    <a:pt x="318" y="104"/>
                  </a:lnTo>
                  <a:lnTo>
                    <a:pt x="319" y="100"/>
                  </a:lnTo>
                  <a:lnTo>
                    <a:pt x="321" y="98"/>
                  </a:lnTo>
                  <a:lnTo>
                    <a:pt x="324" y="97"/>
                  </a:lnTo>
                  <a:lnTo>
                    <a:pt x="328" y="96"/>
                  </a:lnTo>
                  <a:lnTo>
                    <a:pt x="328" y="88"/>
                  </a:lnTo>
                  <a:lnTo>
                    <a:pt x="325" y="79"/>
                  </a:lnTo>
                  <a:lnTo>
                    <a:pt x="322" y="65"/>
                  </a:lnTo>
                  <a:lnTo>
                    <a:pt x="317" y="54"/>
                  </a:lnTo>
                  <a:lnTo>
                    <a:pt x="306" y="54"/>
                  </a:lnTo>
                  <a:lnTo>
                    <a:pt x="303" y="40"/>
                  </a:lnTo>
                  <a:lnTo>
                    <a:pt x="299" y="42"/>
                  </a:lnTo>
                  <a:lnTo>
                    <a:pt x="299" y="43"/>
                  </a:lnTo>
                  <a:lnTo>
                    <a:pt x="298" y="43"/>
                  </a:lnTo>
                  <a:lnTo>
                    <a:pt x="295" y="43"/>
                  </a:lnTo>
                  <a:lnTo>
                    <a:pt x="288" y="43"/>
                  </a:lnTo>
                  <a:lnTo>
                    <a:pt x="288" y="30"/>
                  </a:lnTo>
                  <a:lnTo>
                    <a:pt x="288" y="27"/>
                  </a:lnTo>
                  <a:lnTo>
                    <a:pt x="289" y="25"/>
                  </a:lnTo>
                  <a:lnTo>
                    <a:pt x="292" y="24"/>
                  </a:lnTo>
                  <a:lnTo>
                    <a:pt x="295" y="24"/>
                  </a:lnTo>
                  <a:lnTo>
                    <a:pt x="295" y="18"/>
                  </a:lnTo>
                  <a:lnTo>
                    <a:pt x="288" y="13"/>
                  </a:lnTo>
                  <a:lnTo>
                    <a:pt x="286" y="27"/>
                  </a:lnTo>
                  <a:lnTo>
                    <a:pt x="277" y="29"/>
                  </a:lnTo>
                  <a:lnTo>
                    <a:pt x="266" y="21"/>
                  </a:lnTo>
                  <a:lnTo>
                    <a:pt x="257" y="24"/>
                  </a:lnTo>
                  <a:lnTo>
                    <a:pt x="256" y="28"/>
                  </a:lnTo>
                  <a:lnTo>
                    <a:pt x="254" y="31"/>
                  </a:lnTo>
                  <a:lnTo>
                    <a:pt x="252" y="34"/>
                  </a:lnTo>
                  <a:lnTo>
                    <a:pt x="250" y="36"/>
                  </a:lnTo>
                  <a:lnTo>
                    <a:pt x="244" y="39"/>
                  </a:lnTo>
                  <a:lnTo>
                    <a:pt x="237" y="42"/>
                  </a:lnTo>
                  <a:lnTo>
                    <a:pt x="230" y="44"/>
                  </a:lnTo>
                  <a:lnTo>
                    <a:pt x="223" y="47"/>
                  </a:lnTo>
                  <a:lnTo>
                    <a:pt x="221" y="49"/>
                  </a:lnTo>
                  <a:lnTo>
                    <a:pt x="219" y="50"/>
                  </a:lnTo>
                  <a:lnTo>
                    <a:pt x="217" y="52"/>
                  </a:lnTo>
                  <a:lnTo>
                    <a:pt x="216" y="56"/>
                  </a:lnTo>
                  <a:lnTo>
                    <a:pt x="194" y="51"/>
                  </a:lnTo>
                  <a:lnTo>
                    <a:pt x="187" y="54"/>
                  </a:lnTo>
                  <a:lnTo>
                    <a:pt x="187" y="45"/>
                  </a:lnTo>
                  <a:lnTo>
                    <a:pt x="190" y="38"/>
                  </a:lnTo>
                  <a:lnTo>
                    <a:pt x="196" y="30"/>
                  </a:lnTo>
                  <a:lnTo>
                    <a:pt x="191" y="32"/>
                  </a:lnTo>
                  <a:lnTo>
                    <a:pt x="187" y="32"/>
                  </a:lnTo>
                  <a:lnTo>
                    <a:pt x="158" y="32"/>
                  </a:lnTo>
                  <a:lnTo>
                    <a:pt x="158" y="24"/>
                  </a:lnTo>
                  <a:lnTo>
                    <a:pt x="154" y="24"/>
                  </a:lnTo>
                  <a:lnTo>
                    <a:pt x="156" y="13"/>
                  </a:lnTo>
                  <a:lnTo>
                    <a:pt x="154" y="9"/>
                  </a:lnTo>
                  <a:lnTo>
                    <a:pt x="152" y="6"/>
                  </a:lnTo>
                  <a:lnTo>
                    <a:pt x="150" y="5"/>
                  </a:lnTo>
                  <a:lnTo>
                    <a:pt x="148" y="5"/>
                  </a:lnTo>
                  <a:lnTo>
                    <a:pt x="142" y="5"/>
                  </a:lnTo>
                  <a:lnTo>
                    <a:pt x="133" y="6"/>
                  </a:lnTo>
                  <a:lnTo>
                    <a:pt x="124" y="3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97" name="Freeform 545"/>
            <p:cNvSpPr>
              <a:spLocks/>
            </p:cNvSpPr>
            <p:nvPr/>
          </p:nvSpPr>
          <p:spPr bwMode="auto">
            <a:xfrm>
              <a:off x="8343900" y="4340225"/>
              <a:ext cx="111125" cy="111125"/>
            </a:xfrm>
            <a:custGeom>
              <a:avLst/>
              <a:gdLst>
                <a:gd name="T0" fmla="*/ 2147483647 w 70"/>
                <a:gd name="T1" fmla="*/ 2147483647 h 70"/>
                <a:gd name="T2" fmla="*/ 2147483647 w 70"/>
                <a:gd name="T3" fmla="*/ 2147483647 h 70"/>
                <a:gd name="T4" fmla="*/ 2147483647 w 70"/>
                <a:gd name="T5" fmla="*/ 2147483647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2147483647 w 70"/>
                <a:gd name="T11" fmla="*/ 2147483647 h 70"/>
                <a:gd name="T12" fmla="*/ 2147483647 w 70"/>
                <a:gd name="T13" fmla="*/ 0 h 70"/>
                <a:gd name="T14" fmla="*/ 2147483647 w 70"/>
                <a:gd name="T15" fmla="*/ 2147483647 h 70"/>
                <a:gd name="T16" fmla="*/ 2147483647 w 70"/>
                <a:gd name="T17" fmla="*/ 2147483647 h 70"/>
                <a:gd name="T18" fmla="*/ 2147483647 w 70"/>
                <a:gd name="T19" fmla="*/ 2147483647 h 70"/>
                <a:gd name="T20" fmla="*/ 2147483647 w 70"/>
                <a:gd name="T21" fmla="*/ 2147483647 h 70"/>
                <a:gd name="T22" fmla="*/ 2147483647 w 70"/>
                <a:gd name="T23" fmla="*/ 2147483647 h 70"/>
                <a:gd name="T24" fmla="*/ 2147483647 w 70"/>
                <a:gd name="T25" fmla="*/ 2147483647 h 70"/>
                <a:gd name="T26" fmla="*/ 2147483647 w 70"/>
                <a:gd name="T27" fmla="*/ 2147483647 h 70"/>
                <a:gd name="T28" fmla="*/ 2147483647 w 70"/>
                <a:gd name="T29" fmla="*/ 2147483647 h 70"/>
                <a:gd name="T30" fmla="*/ 0 w 70"/>
                <a:gd name="T31" fmla="*/ 2147483647 h 70"/>
                <a:gd name="T32" fmla="*/ 2147483647 w 70"/>
                <a:gd name="T33" fmla="*/ 2147483647 h 70"/>
                <a:gd name="T34" fmla="*/ 2147483647 w 70"/>
                <a:gd name="T35" fmla="*/ 2147483647 h 70"/>
                <a:gd name="T36" fmla="*/ 2147483647 w 70"/>
                <a:gd name="T37" fmla="*/ 2147483647 h 70"/>
                <a:gd name="T38" fmla="*/ 2147483647 w 70"/>
                <a:gd name="T39" fmla="*/ 2147483647 h 70"/>
                <a:gd name="T40" fmla="*/ 2147483647 w 70"/>
                <a:gd name="T41" fmla="*/ 2147483647 h 70"/>
                <a:gd name="T42" fmla="*/ 2147483647 w 70"/>
                <a:gd name="T43" fmla="*/ 2147483647 h 70"/>
                <a:gd name="T44" fmla="*/ 2147483647 w 70"/>
                <a:gd name="T45" fmla="*/ 2147483647 h 70"/>
                <a:gd name="T46" fmla="*/ 2147483647 w 70"/>
                <a:gd name="T47" fmla="*/ 2147483647 h 70"/>
                <a:gd name="T48" fmla="*/ 2147483647 w 70"/>
                <a:gd name="T49" fmla="*/ 2147483647 h 70"/>
                <a:gd name="T50" fmla="*/ 2147483647 w 70"/>
                <a:gd name="T51" fmla="*/ 2147483647 h 70"/>
                <a:gd name="T52" fmla="*/ 2147483647 w 70"/>
                <a:gd name="T53" fmla="*/ 2147483647 h 70"/>
                <a:gd name="T54" fmla="*/ 2147483647 w 70"/>
                <a:gd name="T55" fmla="*/ 2147483647 h 70"/>
                <a:gd name="T56" fmla="*/ 2147483647 w 70"/>
                <a:gd name="T57" fmla="*/ 2147483647 h 7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0" h="70">
                  <a:moveTo>
                    <a:pt x="52" y="54"/>
                  </a:moveTo>
                  <a:lnTo>
                    <a:pt x="50" y="48"/>
                  </a:lnTo>
                  <a:lnTo>
                    <a:pt x="47" y="41"/>
                  </a:lnTo>
                  <a:lnTo>
                    <a:pt x="47" y="29"/>
                  </a:lnTo>
                  <a:lnTo>
                    <a:pt x="57" y="29"/>
                  </a:lnTo>
                  <a:lnTo>
                    <a:pt x="70" y="14"/>
                  </a:lnTo>
                  <a:lnTo>
                    <a:pt x="59" y="0"/>
                  </a:lnTo>
                  <a:lnTo>
                    <a:pt x="14" y="1"/>
                  </a:lnTo>
                  <a:lnTo>
                    <a:pt x="16" y="11"/>
                  </a:lnTo>
                  <a:lnTo>
                    <a:pt x="18" y="19"/>
                  </a:lnTo>
                  <a:lnTo>
                    <a:pt x="18" y="29"/>
                  </a:lnTo>
                  <a:lnTo>
                    <a:pt x="17" y="31"/>
                  </a:lnTo>
                  <a:lnTo>
                    <a:pt x="16" y="32"/>
                  </a:lnTo>
                  <a:lnTo>
                    <a:pt x="14" y="33"/>
                  </a:lnTo>
                  <a:lnTo>
                    <a:pt x="10" y="35"/>
                  </a:lnTo>
                  <a:lnTo>
                    <a:pt x="0" y="68"/>
                  </a:lnTo>
                  <a:lnTo>
                    <a:pt x="18" y="70"/>
                  </a:lnTo>
                  <a:lnTo>
                    <a:pt x="18" y="63"/>
                  </a:lnTo>
                  <a:lnTo>
                    <a:pt x="24" y="63"/>
                  </a:lnTo>
                  <a:lnTo>
                    <a:pt x="29" y="61"/>
                  </a:lnTo>
                  <a:lnTo>
                    <a:pt x="31" y="59"/>
                  </a:lnTo>
                  <a:lnTo>
                    <a:pt x="32" y="57"/>
                  </a:lnTo>
                  <a:lnTo>
                    <a:pt x="32" y="56"/>
                  </a:lnTo>
                  <a:lnTo>
                    <a:pt x="33" y="54"/>
                  </a:lnTo>
                  <a:lnTo>
                    <a:pt x="36" y="53"/>
                  </a:lnTo>
                  <a:lnTo>
                    <a:pt x="39" y="53"/>
                  </a:lnTo>
                  <a:lnTo>
                    <a:pt x="41" y="53"/>
                  </a:lnTo>
                  <a:lnTo>
                    <a:pt x="48" y="53"/>
                  </a:lnTo>
                  <a:lnTo>
                    <a:pt x="52" y="54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98" name="Freeform 546"/>
            <p:cNvSpPr>
              <a:spLocks/>
            </p:cNvSpPr>
            <p:nvPr/>
          </p:nvSpPr>
          <p:spPr bwMode="auto">
            <a:xfrm>
              <a:off x="7002463" y="4437063"/>
              <a:ext cx="1587" cy="317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147483647 h 2"/>
                <a:gd name="T4" fmla="*/ 2147483647 w 1"/>
                <a:gd name="T5" fmla="*/ 2147483647 h 2"/>
                <a:gd name="T6" fmla="*/ 2147483647 w 1"/>
                <a:gd name="T7" fmla="*/ 2147483647 h 2"/>
                <a:gd name="T8" fmla="*/ 0 w 1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4999" name="Freeform 547"/>
            <p:cNvSpPr>
              <a:spLocks/>
            </p:cNvSpPr>
            <p:nvPr/>
          </p:nvSpPr>
          <p:spPr bwMode="auto">
            <a:xfrm>
              <a:off x="7002463" y="4430713"/>
              <a:ext cx="3175" cy="11113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0 h 7"/>
                <a:gd name="T6" fmla="*/ 0 w 2"/>
                <a:gd name="T7" fmla="*/ 2147483647 h 7"/>
                <a:gd name="T8" fmla="*/ 2147483647 w 2"/>
                <a:gd name="T9" fmla="*/ 2147483647 h 7"/>
                <a:gd name="T10" fmla="*/ 2147483647 w 2"/>
                <a:gd name="T11" fmla="*/ 2147483647 h 7"/>
                <a:gd name="T12" fmla="*/ 0 w 2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" y="7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49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00" name="Freeform 548"/>
            <p:cNvSpPr>
              <a:spLocks noEditPoints="1"/>
            </p:cNvSpPr>
            <p:nvPr/>
          </p:nvSpPr>
          <p:spPr bwMode="auto">
            <a:xfrm>
              <a:off x="7000875" y="4275138"/>
              <a:ext cx="485775" cy="168275"/>
            </a:xfrm>
            <a:custGeom>
              <a:avLst/>
              <a:gdLst>
                <a:gd name="T0" fmla="*/ 2147483647 w 306"/>
                <a:gd name="T1" fmla="*/ 2147483647 h 106"/>
                <a:gd name="T2" fmla="*/ 2147483647 w 306"/>
                <a:gd name="T3" fmla="*/ 2147483647 h 106"/>
                <a:gd name="T4" fmla="*/ 2147483647 w 306"/>
                <a:gd name="T5" fmla="*/ 2147483647 h 106"/>
                <a:gd name="T6" fmla="*/ 2147483647 w 306"/>
                <a:gd name="T7" fmla="*/ 2147483647 h 106"/>
                <a:gd name="T8" fmla="*/ 2147483647 w 306"/>
                <a:gd name="T9" fmla="*/ 2147483647 h 106"/>
                <a:gd name="T10" fmla="*/ 0 w 306"/>
                <a:gd name="T11" fmla="*/ 2147483647 h 106"/>
                <a:gd name="T12" fmla="*/ 0 w 306"/>
                <a:gd name="T13" fmla="*/ 2147483647 h 106"/>
                <a:gd name="T14" fmla="*/ 2147483647 w 306"/>
                <a:gd name="T15" fmla="*/ 2147483647 h 106"/>
                <a:gd name="T16" fmla="*/ 2147483647 w 306"/>
                <a:gd name="T17" fmla="*/ 2147483647 h 106"/>
                <a:gd name="T18" fmla="*/ 2147483647 w 306"/>
                <a:gd name="T19" fmla="*/ 2147483647 h 106"/>
                <a:gd name="T20" fmla="*/ 2147483647 w 306"/>
                <a:gd name="T21" fmla="*/ 2147483647 h 106"/>
                <a:gd name="T22" fmla="*/ 2147483647 w 306"/>
                <a:gd name="T23" fmla="*/ 2147483647 h 106"/>
                <a:gd name="T24" fmla="*/ 2147483647 w 306"/>
                <a:gd name="T25" fmla="*/ 2147483647 h 106"/>
                <a:gd name="T26" fmla="*/ 2147483647 w 306"/>
                <a:gd name="T27" fmla="*/ 0 h 106"/>
                <a:gd name="T28" fmla="*/ 2147483647 w 306"/>
                <a:gd name="T29" fmla="*/ 2147483647 h 106"/>
                <a:gd name="T30" fmla="*/ 2147483647 w 306"/>
                <a:gd name="T31" fmla="*/ 2147483647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06" h="106">
                  <a:moveTo>
                    <a:pt x="1" y="102"/>
                  </a:moveTo>
                  <a:lnTo>
                    <a:pt x="2" y="104"/>
                  </a:lnTo>
                  <a:lnTo>
                    <a:pt x="4" y="106"/>
                  </a:lnTo>
                  <a:lnTo>
                    <a:pt x="2" y="94"/>
                  </a:lnTo>
                  <a:lnTo>
                    <a:pt x="0" y="84"/>
                  </a:lnTo>
                  <a:lnTo>
                    <a:pt x="1" y="90"/>
                  </a:lnTo>
                  <a:lnTo>
                    <a:pt x="1" y="98"/>
                  </a:lnTo>
                  <a:lnTo>
                    <a:pt x="1" y="102"/>
                  </a:lnTo>
                  <a:close/>
                  <a:moveTo>
                    <a:pt x="306" y="2"/>
                  </a:moveTo>
                  <a:lnTo>
                    <a:pt x="306" y="1"/>
                  </a:lnTo>
                  <a:lnTo>
                    <a:pt x="305" y="0"/>
                  </a:lnTo>
                  <a:lnTo>
                    <a:pt x="305" y="1"/>
                  </a:lnTo>
                  <a:lnTo>
                    <a:pt x="306" y="2"/>
                  </a:lnTo>
                  <a:close/>
                </a:path>
              </a:pathLst>
            </a:custGeom>
            <a:solidFill>
              <a:srgbClr val="DF4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01" name="Freeform 549"/>
            <p:cNvSpPr>
              <a:spLocks noEditPoints="1"/>
            </p:cNvSpPr>
            <p:nvPr/>
          </p:nvSpPr>
          <p:spPr bwMode="auto">
            <a:xfrm>
              <a:off x="7000875" y="4275138"/>
              <a:ext cx="503237" cy="168275"/>
            </a:xfrm>
            <a:custGeom>
              <a:avLst/>
              <a:gdLst>
                <a:gd name="T0" fmla="*/ 2147483647 w 317"/>
                <a:gd name="T1" fmla="*/ 2147483647 h 106"/>
                <a:gd name="T2" fmla="*/ 2147483647 w 317"/>
                <a:gd name="T3" fmla="*/ 2147483647 h 106"/>
                <a:gd name="T4" fmla="*/ 2147483647 w 317"/>
                <a:gd name="T5" fmla="*/ 2147483647 h 106"/>
                <a:gd name="T6" fmla="*/ 2147483647 w 317"/>
                <a:gd name="T7" fmla="*/ 2147483647 h 106"/>
                <a:gd name="T8" fmla="*/ 2147483647 w 317"/>
                <a:gd name="T9" fmla="*/ 2147483647 h 106"/>
                <a:gd name="T10" fmla="*/ 2147483647 w 317"/>
                <a:gd name="T11" fmla="*/ 2147483647 h 106"/>
                <a:gd name="T12" fmla="*/ 0 w 317"/>
                <a:gd name="T13" fmla="*/ 2147483647 h 106"/>
                <a:gd name="T14" fmla="*/ 0 w 317"/>
                <a:gd name="T15" fmla="*/ 2147483647 h 106"/>
                <a:gd name="T16" fmla="*/ 2147483647 w 317"/>
                <a:gd name="T17" fmla="*/ 2147483647 h 106"/>
                <a:gd name="T18" fmla="*/ 2147483647 w 317"/>
                <a:gd name="T19" fmla="*/ 2147483647 h 106"/>
                <a:gd name="T20" fmla="*/ 2147483647 w 317"/>
                <a:gd name="T21" fmla="*/ 2147483647 h 106"/>
                <a:gd name="T22" fmla="*/ 2147483647 w 317"/>
                <a:gd name="T23" fmla="*/ 2147483647 h 106"/>
                <a:gd name="T24" fmla="*/ 2147483647 w 317"/>
                <a:gd name="T25" fmla="*/ 0 h 106"/>
                <a:gd name="T26" fmla="*/ 2147483647 w 317"/>
                <a:gd name="T27" fmla="*/ 2147483647 h 106"/>
                <a:gd name="T28" fmla="*/ 2147483647 w 317"/>
                <a:gd name="T29" fmla="*/ 2147483647 h 106"/>
                <a:gd name="T30" fmla="*/ 2147483647 w 317"/>
                <a:gd name="T31" fmla="*/ 2147483647 h 106"/>
                <a:gd name="T32" fmla="*/ 2147483647 w 317"/>
                <a:gd name="T33" fmla="*/ 2147483647 h 106"/>
                <a:gd name="T34" fmla="*/ 2147483647 w 317"/>
                <a:gd name="T35" fmla="*/ 2147483647 h 106"/>
                <a:gd name="T36" fmla="*/ 2147483647 w 317"/>
                <a:gd name="T37" fmla="*/ 2147483647 h 106"/>
                <a:gd name="T38" fmla="*/ 2147483647 w 317"/>
                <a:gd name="T39" fmla="*/ 2147483647 h 106"/>
                <a:gd name="T40" fmla="*/ 2147483647 w 317"/>
                <a:gd name="T41" fmla="*/ 2147483647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17" h="106">
                  <a:moveTo>
                    <a:pt x="1" y="98"/>
                  </a:moveTo>
                  <a:lnTo>
                    <a:pt x="2" y="101"/>
                  </a:lnTo>
                  <a:lnTo>
                    <a:pt x="3" y="105"/>
                  </a:lnTo>
                  <a:lnTo>
                    <a:pt x="5" y="106"/>
                  </a:lnTo>
                  <a:lnTo>
                    <a:pt x="3" y="94"/>
                  </a:lnTo>
                  <a:lnTo>
                    <a:pt x="1" y="83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1" y="98"/>
                  </a:lnTo>
                  <a:close/>
                  <a:moveTo>
                    <a:pt x="305" y="3"/>
                  </a:moveTo>
                  <a:lnTo>
                    <a:pt x="306" y="2"/>
                  </a:lnTo>
                  <a:lnTo>
                    <a:pt x="306" y="1"/>
                  </a:lnTo>
                  <a:lnTo>
                    <a:pt x="304" y="0"/>
                  </a:lnTo>
                  <a:lnTo>
                    <a:pt x="305" y="2"/>
                  </a:lnTo>
                  <a:lnTo>
                    <a:pt x="305" y="3"/>
                  </a:lnTo>
                  <a:close/>
                  <a:moveTo>
                    <a:pt x="317" y="53"/>
                  </a:moveTo>
                  <a:lnTo>
                    <a:pt x="317" y="53"/>
                  </a:lnTo>
                  <a:lnTo>
                    <a:pt x="317" y="49"/>
                  </a:lnTo>
                  <a:lnTo>
                    <a:pt x="316" y="44"/>
                  </a:lnTo>
                  <a:lnTo>
                    <a:pt x="316" y="49"/>
                  </a:lnTo>
                  <a:lnTo>
                    <a:pt x="317" y="53"/>
                  </a:lnTo>
                  <a:close/>
                </a:path>
              </a:pathLst>
            </a:custGeom>
            <a:solidFill>
              <a:srgbClr val="E04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02" name="Freeform 550"/>
            <p:cNvSpPr>
              <a:spLocks noEditPoints="1"/>
            </p:cNvSpPr>
            <p:nvPr/>
          </p:nvSpPr>
          <p:spPr bwMode="auto">
            <a:xfrm>
              <a:off x="7000875" y="4275138"/>
              <a:ext cx="503237" cy="169863"/>
            </a:xfrm>
            <a:custGeom>
              <a:avLst/>
              <a:gdLst>
                <a:gd name="T0" fmla="*/ 2147483647 w 317"/>
                <a:gd name="T1" fmla="*/ 2147483647 h 107"/>
                <a:gd name="T2" fmla="*/ 2147483647 w 317"/>
                <a:gd name="T3" fmla="*/ 2147483647 h 107"/>
                <a:gd name="T4" fmla="*/ 2147483647 w 317"/>
                <a:gd name="T5" fmla="*/ 0 h 107"/>
                <a:gd name="T6" fmla="*/ 2147483647 w 317"/>
                <a:gd name="T7" fmla="*/ 0 h 107"/>
                <a:gd name="T8" fmla="*/ 2147483647 w 317"/>
                <a:gd name="T9" fmla="*/ 2147483647 h 107"/>
                <a:gd name="T10" fmla="*/ 2147483647 w 317"/>
                <a:gd name="T11" fmla="*/ 2147483647 h 107"/>
                <a:gd name="T12" fmla="*/ 2147483647 w 317"/>
                <a:gd name="T13" fmla="*/ 2147483647 h 107"/>
                <a:gd name="T14" fmla="*/ 2147483647 w 317"/>
                <a:gd name="T15" fmla="*/ 2147483647 h 107"/>
                <a:gd name="T16" fmla="*/ 0 w 317"/>
                <a:gd name="T17" fmla="*/ 2147483647 h 107"/>
                <a:gd name="T18" fmla="*/ 2147483647 w 317"/>
                <a:gd name="T19" fmla="*/ 2147483647 h 107"/>
                <a:gd name="T20" fmla="*/ 2147483647 w 317"/>
                <a:gd name="T21" fmla="*/ 2147483647 h 107"/>
                <a:gd name="T22" fmla="*/ 2147483647 w 317"/>
                <a:gd name="T23" fmla="*/ 2147483647 h 107"/>
                <a:gd name="T24" fmla="*/ 2147483647 w 317"/>
                <a:gd name="T25" fmla="*/ 2147483647 h 107"/>
                <a:gd name="T26" fmla="*/ 2147483647 w 317"/>
                <a:gd name="T27" fmla="*/ 2147483647 h 107"/>
                <a:gd name="T28" fmla="*/ 0 w 317"/>
                <a:gd name="T29" fmla="*/ 2147483647 h 107"/>
                <a:gd name="T30" fmla="*/ 2147483647 w 317"/>
                <a:gd name="T31" fmla="*/ 2147483647 h 107"/>
                <a:gd name="T32" fmla="*/ 2147483647 w 317"/>
                <a:gd name="T33" fmla="*/ 2147483647 h 107"/>
                <a:gd name="T34" fmla="*/ 2147483647 w 317"/>
                <a:gd name="T35" fmla="*/ 2147483647 h 107"/>
                <a:gd name="T36" fmla="*/ 2147483647 w 317"/>
                <a:gd name="T37" fmla="*/ 2147483647 h 107"/>
                <a:gd name="T38" fmla="*/ 2147483647 w 317"/>
                <a:gd name="T39" fmla="*/ 2147483647 h 107"/>
                <a:gd name="T40" fmla="*/ 2147483647 w 317"/>
                <a:gd name="T41" fmla="*/ 2147483647 h 10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17" h="107">
                  <a:moveTo>
                    <a:pt x="306" y="2"/>
                  </a:moveTo>
                  <a:lnTo>
                    <a:pt x="305" y="1"/>
                  </a:lnTo>
                  <a:lnTo>
                    <a:pt x="305" y="0"/>
                  </a:lnTo>
                  <a:lnTo>
                    <a:pt x="303" y="0"/>
                  </a:lnTo>
                  <a:lnTo>
                    <a:pt x="304" y="2"/>
                  </a:lnTo>
                  <a:lnTo>
                    <a:pt x="305" y="5"/>
                  </a:lnTo>
                  <a:lnTo>
                    <a:pt x="305" y="3"/>
                  </a:lnTo>
                  <a:lnTo>
                    <a:pt x="306" y="2"/>
                  </a:lnTo>
                  <a:close/>
                  <a:moveTo>
                    <a:pt x="0" y="84"/>
                  </a:moveTo>
                  <a:lnTo>
                    <a:pt x="2" y="94"/>
                  </a:lnTo>
                  <a:lnTo>
                    <a:pt x="4" y="106"/>
                  </a:lnTo>
                  <a:lnTo>
                    <a:pt x="7" y="107"/>
                  </a:lnTo>
                  <a:lnTo>
                    <a:pt x="4" y="95"/>
                  </a:lnTo>
                  <a:lnTo>
                    <a:pt x="2" y="83"/>
                  </a:lnTo>
                  <a:lnTo>
                    <a:pt x="0" y="84"/>
                  </a:lnTo>
                  <a:close/>
                  <a:moveTo>
                    <a:pt x="316" y="53"/>
                  </a:moveTo>
                  <a:lnTo>
                    <a:pt x="317" y="53"/>
                  </a:lnTo>
                  <a:lnTo>
                    <a:pt x="316" y="46"/>
                  </a:lnTo>
                  <a:lnTo>
                    <a:pt x="314" y="40"/>
                  </a:lnTo>
                  <a:lnTo>
                    <a:pt x="315" y="46"/>
                  </a:lnTo>
                  <a:lnTo>
                    <a:pt x="316" y="53"/>
                  </a:lnTo>
                  <a:close/>
                </a:path>
              </a:pathLst>
            </a:custGeom>
            <a:solidFill>
              <a:srgbClr val="E05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03" name="Freeform 551"/>
            <p:cNvSpPr>
              <a:spLocks noEditPoints="1"/>
            </p:cNvSpPr>
            <p:nvPr/>
          </p:nvSpPr>
          <p:spPr bwMode="auto">
            <a:xfrm>
              <a:off x="7002463" y="4275138"/>
              <a:ext cx="501650" cy="169863"/>
            </a:xfrm>
            <a:custGeom>
              <a:avLst/>
              <a:gdLst>
                <a:gd name="T0" fmla="*/ 2147483647 w 316"/>
                <a:gd name="T1" fmla="*/ 2147483647 h 107"/>
                <a:gd name="T2" fmla="*/ 2147483647 w 316"/>
                <a:gd name="T3" fmla="*/ 2147483647 h 107"/>
                <a:gd name="T4" fmla="*/ 2147483647 w 316"/>
                <a:gd name="T5" fmla="*/ 2147483647 h 107"/>
                <a:gd name="T6" fmla="*/ 2147483647 w 316"/>
                <a:gd name="T7" fmla="*/ 2147483647 h 107"/>
                <a:gd name="T8" fmla="*/ 2147483647 w 316"/>
                <a:gd name="T9" fmla="*/ 2147483647 h 107"/>
                <a:gd name="T10" fmla="*/ 2147483647 w 316"/>
                <a:gd name="T11" fmla="*/ 2147483647 h 107"/>
                <a:gd name="T12" fmla="*/ 2147483647 w 316"/>
                <a:gd name="T13" fmla="*/ 2147483647 h 107"/>
                <a:gd name="T14" fmla="*/ 2147483647 w 316"/>
                <a:gd name="T15" fmla="*/ 2147483647 h 107"/>
                <a:gd name="T16" fmla="*/ 2147483647 w 316"/>
                <a:gd name="T17" fmla="*/ 2147483647 h 107"/>
                <a:gd name="T18" fmla="*/ 2147483647 w 316"/>
                <a:gd name="T19" fmla="*/ 2147483647 h 107"/>
                <a:gd name="T20" fmla="*/ 2147483647 w 316"/>
                <a:gd name="T21" fmla="*/ 0 h 107"/>
                <a:gd name="T22" fmla="*/ 2147483647 w 316"/>
                <a:gd name="T23" fmla="*/ 0 h 107"/>
                <a:gd name="T24" fmla="*/ 2147483647 w 316"/>
                <a:gd name="T25" fmla="*/ 2147483647 h 107"/>
                <a:gd name="T26" fmla="*/ 2147483647 w 316"/>
                <a:gd name="T27" fmla="*/ 2147483647 h 107"/>
                <a:gd name="T28" fmla="*/ 2147483647 w 316"/>
                <a:gd name="T29" fmla="*/ 2147483647 h 107"/>
                <a:gd name="T30" fmla="*/ 2147483647 w 316"/>
                <a:gd name="T31" fmla="*/ 2147483647 h 107"/>
                <a:gd name="T32" fmla="*/ 0 w 316"/>
                <a:gd name="T33" fmla="*/ 2147483647 h 107"/>
                <a:gd name="T34" fmla="*/ 2147483647 w 316"/>
                <a:gd name="T35" fmla="*/ 2147483647 h 107"/>
                <a:gd name="T36" fmla="*/ 2147483647 w 316"/>
                <a:gd name="T37" fmla="*/ 2147483647 h 107"/>
                <a:gd name="T38" fmla="*/ 2147483647 w 316"/>
                <a:gd name="T39" fmla="*/ 2147483647 h 107"/>
                <a:gd name="T40" fmla="*/ 2147483647 w 316"/>
                <a:gd name="T41" fmla="*/ 2147483647 h 107"/>
                <a:gd name="T42" fmla="*/ 2147483647 w 316"/>
                <a:gd name="T43" fmla="*/ 2147483647 h 107"/>
                <a:gd name="T44" fmla="*/ 0 w 316"/>
                <a:gd name="T45" fmla="*/ 2147483647 h 10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16" h="107">
                  <a:moveTo>
                    <a:pt x="316" y="53"/>
                  </a:moveTo>
                  <a:lnTo>
                    <a:pt x="315" y="49"/>
                  </a:lnTo>
                  <a:lnTo>
                    <a:pt x="315" y="44"/>
                  </a:lnTo>
                  <a:lnTo>
                    <a:pt x="313" y="40"/>
                  </a:lnTo>
                  <a:lnTo>
                    <a:pt x="312" y="36"/>
                  </a:lnTo>
                  <a:lnTo>
                    <a:pt x="313" y="44"/>
                  </a:lnTo>
                  <a:lnTo>
                    <a:pt x="314" y="53"/>
                  </a:lnTo>
                  <a:lnTo>
                    <a:pt x="316" y="53"/>
                  </a:lnTo>
                  <a:close/>
                  <a:moveTo>
                    <a:pt x="304" y="3"/>
                  </a:moveTo>
                  <a:lnTo>
                    <a:pt x="304" y="2"/>
                  </a:lnTo>
                  <a:lnTo>
                    <a:pt x="303" y="0"/>
                  </a:lnTo>
                  <a:lnTo>
                    <a:pt x="301" y="0"/>
                  </a:lnTo>
                  <a:lnTo>
                    <a:pt x="302" y="3"/>
                  </a:lnTo>
                  <a:lnTo>
                    <a:pt x="304" y="7"/>
                  </a:lnTo>
                  <a:lnTo>
                    <a:pt x="304" y="5"/>
                  </a:lnTo>
                  <a:lnTo>
                    <a:pt x="304" y="3"/>
                  </a:lnTo>
                  <a:close/>
                  <a:moveTo>
                    <a:pt x="0" y="83"/>
                  </a:moveTo>
                  <a:lnTo>
                    <a:pt x="2" y="94"/>
                  </a:lnTo>
                  <a:lnTo>
                    <a:pt x="4" y="106"/>
                  </a:lnTo>
                  <a:lnTo>
                    <a:pt x="7" y="107"/>
                  </a:lnTo>
                  <a:lnTo>
                    <a:pt x="4" y="95"/>
                  </a:lnTo>
                  <a:lnTo>
                    <a:pt x="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E15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04" name="Freeform 552"/>
            <p:cNvSpPr>
              <a:spLocks noEditPoints="1"/>
            </p:cNvSpPr>
            <p:nvPr/>
          </p:nvSpPr>
          <p:spPr bwMode="auto">
            <a:xfrm>
              <a:off x="7004050" y="4273550"/>
              <a:ext cx="498475" cy="173038"/>
            </a:xfrm>
            <a:custGeom>
              <a:avLst/>
              <a:gdLst>
                <a:gd name="T0" fmla="*/ 2147483647 w 314"/>
                <a:gd name="T1" fmla="*/ 2147483647 h 109"/>
                <a:gd name="T2" fmla="*/ 2147483647 w 314"/>
                <a:gd name="T3" fmla="*/ 2147483647 h 109"/>
                <a:gd name="T4" fmla="*/ 2147483647 w 314"/>
                <a:gd name="T5" fmla="*/ 2147483647 h 109"/>
                <a:gd name="T6" fmla="*/ 2147483647 w 314"/>
                <a:gd name="T7" fmla="*/ 2147483647 h 109"/>
                <a:gd name="T8" fmla="*/ 2147483647 w 314"/>
                <a:gd name="T9" fmla="*/ 2147483647 h 109"/>
                <a:gd name="T10" fmla="*/ 2147483647 w 314"/>
                <a:gd name="T11" fmla="*/ 2147483647 h 109"/>
                <a:gd name="T12" fmla="*/ 2147483647 w 314"/>
                <a:gd name="T13" fmla="*/ 2147483647 h 109"/>
                <a:gd name="T14" fmla="*/ 2147483647 w 314"/>
                <a:gd name="T15" fmla="*/ 2147483647 h 109"/>
                <a:gd name="T16" fmla="*/ 2147483647 w 314"/>
                <a:gd name="T17" fmla="*/ 2147483647 h 109"/>
                <a:gd name="T18" fmla="*/ 2147483647 w 314"/>
                <a:gd name="T19" fmla="*/ 2147483647 h 109"/>
                <a:gd name="T20" fmla="*/ 2147483647 w 314"/>
                <a:gd name="T21" fmla="*/ 2147483647 h 109"/>
                <a:gd name="T22" fmla="*/ 2147483647 w 314"/>
                <a:gd name="T23" fmla="*/ 0 h 109"/>
                <a:gd name="T24" fmla="*/ 2147483647 w 314"/>
                <a:gd name="T25" fmla="*/ 2147483647 h 109"/>
                <a:gd name="T26" fmla="*/ 2147483647 w 314"/>
                <a:gd name="T27" fmla="*/ 2147483647 h 109"/>
                <a:gd name="T28" fmla="*/ 2147483647 w 314"/>
                <a:gd name="T29" fmla="*/ 2147483647 h 109"/>
                <a:gd name="T30" fmla="*/ 2147483647 w 314"/>
                <a:gd name="T31" fmla="*/ 2147483647 h 109"/>
                <a:gd name="T32" fmla="*/ 2147483647 w 314"/>
                <a:gd name="T33" fmla="*/ 2147483647 h 109"/>
                <a:gd name="T34" fmla="*/ 2147483647 w 314"/>
                <a:gd name="T35" fmla="*/ 2147483647 h 109"/>
                <a:gd name="T36" fmla="*/ 0 w 314"/>
                <a:gd name="T37" fmla="*/ 2147483647 h 109"/>
                <a:gd name="T38" fmla="*/ 2147483647 w 314"/>
                <a:gd name="T39" fmla="*/ 2147483647 h 109"/>
                <a:gd name="T40" fmla="*/ 2147483647 w 314"/>
                <a:gd name="T41" fmla="*/ 2147483647 h 109"/>
                <a:gd name="T42" fmla="*/ 2147483647 w 314"/>
                <a:gd name="T43" fmla="*/ 2147483647 h 109"/>
                <a:gd name="T44" fmla="*/ 2147483647 w 314"/>
                <a:gd name="T45" fmla="*/ 2147483647 h 109"/>
                <a:gd name="T46" fmla="*/ 2147483647 w 314"/>
                <a:gd name="T47" fmla="*/ 2147483647 h 109"/>
                <a:gd name="T48" fmla="*/ 0 w 314"/>
                <a:gd name="T49" fmla="*/ 2147483647 h 1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14" h="109">
                  <a:moveTo>
                    <a:pt x="314" y="54"/>
                  </a:moveTo>
                  <a:lnTo>
                    <a:pt x="313" y="47"/>
                  </a:lnTo>
                  <a:lnTo>
                    <a:pt x="312" y="41"/>
                  </a:lnTo>
                  <a:lnTo>
                    <a:pt x="311" y="37"/>
                  </a:lnTo>
                  <a:lnTo>
                    <a:pt x="309" y="34"/>
                  </a:lnTo>
                  <a:lnTo>
                    <a:pt x="311" y="43"/>
                  </a:lnTo>
                  <a:lnTo>
                    <a:pt x="312" y="54"/>
                  </a:lnTo>
                  <a:lnTo>
                    <a:pt x="314" y="54"/>
                  </a:lnTo>
                  <a:close/>
                  <a:moveTo>
                    <a:pt x="303" y="6"/>
                  </a:moveTo>
                  <a:lnTo>
                    <a:pt x="302" y="3"/>
                  </a:lnTo>
                  <a:lnTo>
                    <a:pt x="301" y="1"/>
                  </a:lnTo>
                  <a:lnTo>
                    <a:pt x="298" y="0"/>
                  </a:lnTo>
                  <a:lnTo>
                    <a:pt x="300" y="5"/>
                  </a:lnTo>
                  <a:lnTo>
                    <a:pt x="303" y="10"/>
                  </a:lnTo>
                  <a:lnTo>
                    <a:pt x="302" y="9"/>
                  </a:lnTo>
                  <a:lnTo>
                    <a:pt x="302" y="8"/>
                  </a:lnTo>
                  <a:lnTo>
                    <a:pt x="303" y="7"/>
                  </a:lnTo>
                  <a:lnTo>
                    <a:pt x="303" y="6"/>
                  </a:lnTo>
                  <a:close/>
                  <a:moveTo>
                    <a:pt x="0" y="84"/>
                  </a:moveTo>
                  <a:lnTo>
                    <a:pt x="2" y="96"/>
                  </a:lnTo>
                  <a:lnTo>
                    <a:pt x="5" y="108"/>
                  </a:lnTo>
                  <a:lnTo>
                    <a:pt x="7" y="109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E155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05" name="Freeform 553"/>
            <p:cNvSpPr>
              <a:spLocks noEditPoints="1"/>
            </p:cNvSpPr>
            <p:nvPr/>
          </p:nvSpPr>
          <p:spPr bwMode="auto">
            <a:xfrm>
              <a:off x="7005638" y="4273550"/>
              <a:ext cx="495300" cy="174625"/>
            </a:xfrm>
            <a:custGeom>
              <a:avLst/>
              <a:gdLst>
                <a:gd name="T0" fmla="*/ 2147483647 w 312"/>
                <a:gd name="T1" fmla="*/ 2147483647 h 110"/>
                <a:gd name="T2" fmla="*/ 2147483647 w 312"/>
                <a:gd name="T3" fmla="*/ 2147483647 h 110"/>
                <a:gd name="T4" fmla="*/ 2147483647 w 312"/>
                <a:gd name="T5" fmla="*/ 2147483647 h 110"/>
                <a:gd name="T6" fmla="*/ 2147483647 w 312"/>
                <a:gd name="T7" fmla="*/ 2147483647 h 110"/>
                <a:gd name="T8" fmla="*/ 2147483647 w 312"/>
                <a:gd name="T9" fmla="*/ 2147483647 h 110"/>
                <a:gd name="T10" fmla="*/ 2147483647 w 312"/>
                <a:gd name="T11" fmla="*/ 2147483647 h 110"/>
                <a:gd name="T12" fmla="*/ 2147483647 w 312"/>
                <a:gd name="T13" fmla="*/ 2147483647 h 110"/>
                <a:gd name="T14" fmla="*/ 2147483647 w 312"/>
                <a:gd name="T15" fmla="*/ 2147483647 h 110"/>
                <a:gd name="T16" fmla="*/ 2147483647 w 312"/>
                <a:gd name="T17" fmla="*/ 2147483647 h 110"/>
                <a:gd name="T18" fmla="*/ 2147483647 w 312"/>
                <a:gd name="T19" fmla="*/ 2147483647 h 110"/>
                <a:gd name="T20" fmla="*/ 2147483647 w 312"/>
                <a:gd name="T21" fmla="*/ 2147483647 h 110"/>
                <a:gd name="T22" fmla="*/ 2147483647 w 312"/>
                <a:gd name="T23" fmla="*/ 0 h 110"/>
                <a:gd name="T24" fmla="*/ 2147483647 w 312"/>
                <a:gd name="T25" fmla="*/ 2147483647 h 110"/>
                <a:gd name="T26" fmla="*/ 2147483647 w 312"/>
                <a:gd name="T27" fmla="*/ 2147483647 h 110"/>
                <a:gd name="T28" fmla="*/ 2147483647 w 312"/>
                <a:gd name="T29" fmla="*/ 2147483647 h 110"/>
                <a:gd name="T30" fmla="*/ 2147483647 w 312"/>
                <a:gd name="T31" fmla="*/ 2147483647 h 110"/>
                <a:gd name="T32" fmla="*/ 2147483647 w 312"/>
                <a:gd name="T33" fmla="*/ 2147483647 h 110"/>
                <a:gd name="T34" fmla="*/ 2147483647 w 312"/>
                <a:gd name="T35" fmla="*/ 2147483647 h 110"/>
                <a:gd name="T36" fmla="*/ 0 w 312"/>
                <a:gd name="T37" fmla="*/ 2147483647 h 110"/>
                <a:gd name="T38" fmla="*/ 2147483647 w 312"/>
                <a:gd name="T39" fmla="*/ 2147483647 h 110"/>
                <a:gd name="T40" fmla="*/ 2147483647 w 312"/>
                <a:gd name="T41" fmla="*/ 2147483647 h 110"/>
                <a:gd name="T42" fmla="*/ 2147483647 w 312"/>
                <a:gd name="T43" fmla="*/ 2147483647 h 110"/>
                <a:gd name="T44" fmla="*/ 2147483647 w 312"/>
                <a:gd name="T45" fmla="*/ 2147483647 h 110"/>
                <a:gd name="T46" fmla="*/ 2147483647 w 312"/>
                <a:gd name="T47" fmla="*/ 2147483647 h 110"/>
                <a:gd name="T48" fmla="*/ 0 w 312"/>
                <a:gd name="T49" fmla="*/ 2147483647 h 11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12" h="110">
                  <a:moveTo>
                    <a:pt x="312" y="54"/>
                  </a:moveTo>
                  <a:lnTo>
                    <a:pt x="311" y="45"/>
                  </a:lnTo>
                  <a:lnTo>
                    <a:pt x="310" y="37"/>
                  </a:lnTo>
                  <a:lnTo>
                    <a:pt x="308" y="34"/>
                  </a:lnTo>
                  <a:lnTo>
                    <a:pt x="306" y="30"/>
                  </a:lnTo>
                  <a:lnTo>
                    <a:pt x="308" y="41"/>
                  </a:lnTo>
                  <a:lnTo>
                    <a:pt x="310" y="54"/>
                  </a:lnTo>
                  <a:lnTo>
                    <a:pt x="312" y="54"/>
                  </a:lnTo>
                  <a:close/>
                  <a:moveTo>
                    <a:pt x="302" y="8"/>
                  </a:moveTo>
                  <a:lnTo>
                    <a:pt x="300" y="4"/>
                  </a:lnTo>
                  <a:lnTo>
                    <a:pt x="299" y="1"/>
                  </a:lnTo>
                  <a:lnTo>
                    <a:pt x="296" y="0"/>
                  </a:lnTo>
                  <a:lnTo>
                    <a:pt x="299" y="7"/>
                  </a:lnTo>
                  <a:lnTo>
                    <a:pt x="302" y="14"/>
                  </a:lnTo>
                  <a:lnTo>
                    <a:pt x="302" y="11"/>
                  </a:lnTo>
                  <a:lnTo>
                    <a:pt x="301" y="8"/>
                  </a:lnTo>
                  <a:lnTo>
                    <a:pt x="302" y="8"/>
                  </a:lnTo>
                  <a:close/>
                  <a:moveTo>
                    <a:pt x="0" y="84"/>
                  </a:moveTo>
                  <a:lnTo>
                    <a:pt x="2" y="96"/>
                  </a:lnTo>
                  <a:lnTo>
                    <a:pt x="5" y="108"/>
                  </a:lnTo>
                  <a:lnTo>
                    <a:pt x="7" y="110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E15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06" name="Freeform 554"/>
            <p:cNvSpPr>
              <a:spLocks noEditPoints="1"/>
            </p:cNvSpPr>
            <p:nvPr/>
          </p:nvSpPr>
          <p:spPr bwMode="auto">
            <a:xfrm>
              <a:off x="7007225" y="4273550"/>
              <a:ext cx="492125" cy="174625"/>
            </a:xfrm>
            <a:custGeom>
              <a:avLst/>
              <a:gdLst>
                <a:gd name="T0" fmla="*/ 2147483647 w 310"/>
                <a:gd name="T1" fmla="*/ 2147483647 h 110"/>
                <a:gd name="T2" fmla="*/ 2147483647 w 310"/>
                <a:gd name="T3" fmla="*/ 2147483647 h 110"/>
                <a:gd name="T4" fmla="*/ 2147483647 w 310"/>
                <a:gd name="T5" fmla="*/ 2147483647 h 110"/>
                <a:gd name="T6" fmla="*/ 2147483647 w 310"/>
                <a:gd name="T7" fmla="*/ 2147483647 h 110"/>
                <a:gd name="T8" fmla="*/ 2147483647 w 310"/>
                <a:gd name="T9" fmla="*/ 2147483647 h 110"/>
                <a:gd name="T10" fmla="*/ 2147483647 w 310"/>
                <a:gd name="T11" fmla="*/ 2147483647 h 110"/>
                <a:gd name="T12" fmla="*/ 2147483647 w 310"/>
                <a:gd name="T13" fmla="*/ 2147483647 h 110"/>
                <a:gd name="T14" fmla="*/ 2147483647 w 310"/>
                <a:gd name="T15" fmla="*/ 2147483647 h 110"/>
                <a:gd name="T16" fmla="*/ 2147483647 w 310"/>
                <a:gd name="T17" fmla="*/ 0 h 110"/>
                <a:gd name="T18" fmla="*/ 2147483647 w 310"/>
                <a:gd name="T19" fmla="*/ 0 h 110"/>
                <a:gd name="T20" fmla="*/ 2147483647 w 310"/>
                <a:gd name="T21" fmla="*/ 2147483647 h 110"/>
                <a:gd name="T22" fmla="*/ 2147483647 w 310"/>
                <a:gd name="T23" fmla="*/ 2147483647 h 110"/>
                <a:gd name="T24" fmla="*/ 2147483647 w 310"/>
                <a:gd name="T25" fmla="*/ 2147483647 h 110"/>
                <a:gd name="T26" fmla="*/ 2147483647 w 310"/>
                <a:gd name="T27" fmla="*/ 2147483647 h 110"/>
                <a:gd name="T28" fmla="*/ 2147483647 w 310"/>
                <a:gd name="T29" fmla="*/ 2147483647 h 110"/>
                <a:gd name="T30" fmla="*/ 0 w 310"/>
                <a:gd name="T31" fmla="*/ 2147483647 h 110"/>
                <a:gd name="T32" fmla="*/ 2147483647 w 310"/>
                <a:gd name="T33" fmla="*/ 2147483647 h 110"/>
                <a:gd name="T34" fmla="*/ 2147483647 w 310"/>
                <a:gd name="T35" fmla="*/ 2147483647 h 110"/>
                <a:gd name="T36" fmla="*/ 2147483647 w 310"/>
                <a:gd name="T37" fmla="*/ 2147483647 h 110"/>
                <a:gd name="T38" fmla="*/ 2147483647 w 310"/>
                <a:gd name="T39" fmla="*/ 2147483647 h 110"/>
                <a:gd name="T40" fmla="*/ 2147483647 w 310"/>
                <a:gd name="T41" fmla="*/ 2147483647 h 110"/>
                <a:gd name="T42" fmla="*/ 0 w 310"/>
                <a:gd name="T43" fmla="*/ 2147483647 h 1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0" h="110">
                  <a:moveTo>
                    <a:pt x="310" y="54"/>
                  </a:moveTo>
                  <a:lnTo>
                    <a:pt x="309" y="43"/>
                  </a:lnTo>
                  <a:lnTo>
                    <a:pt x="307" y="34"/>
                  </a:lnTo>
                  <a:lnTo>
                    <a:pt x="305" y="29"/>
                  </a:lnTo>
                  <a:lnTo>
                    <a:pt x="303" y="24"/>
                  </a:lnTo>
                  <a:lnTo>
                    <a:pt x="301" y="17"/>
                  </a:lnTo>
                  <a:lnTo>
                    <a:pt x="301" y="10"/>
                  </a:lnTo>
                  <a:lnTo>
                    <a:pt x="298" y="5"/>
                  </a:lnTo>
                  <a:lnTo>
                    <a:pt x="296" y="0"/>
                  </a:lnTo>
                  <a:lnTo>
                    <a:pt x="294" y="0"/>
                  </a:lnTo>
                  <a:lnTo>
                    <a:pt x="299" y="12"/>
                  </a:lnTo>
                  <a:lnTo>
                    <a:pt x="303" y="26"/>
                  </a:lnTo>
                  <a:lnTo>
                    <a:pt x="306" y="39"/>
                  </a:lnTo>
                  <a:lnTo>
                    <a:pt x="308" y="54"/>
                  </a:lnTo>
                  <a:lnTo>
                    <a:pt x="310" y="54"/>
                  </a:lnTo>
                  <a:close/>
                  <a:moveTo>
                    <a:pt x="0" y="84"/>
                  </a:moveTo>
                  <a:lnTo>
                    <a:pt x="2" y="96"/>
                  </a:lnTo>
                  <a:lnTo>
                    <a:pt x="5" y="109"/>
                  </a:lnTo>
                  <a:lnTo>
                    <a:pt x="7" y="110"/>
                  </a:lnTo>
                  <a:lnTo>
                    <a:pt x="4" y="96"/>
                  </a:lnTo>
                  <a:lnTo>
                    <a:pt x="2" y="83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E25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07" name="Freeform 555"/>
            <p:cNvSpPr>
              <a:spLocks noEditPoints="1"/>
            </p:cNvSpPr>
            <p:nvPr/>
          </p:nvSpPr>
          <p:spPr bwMode="auto">
            <a:xfrm>
              <a:off x="7008813" y="4271963"/>
              <a:ext cx="488950" cy="177800"/>
            </a:xfrm>
            <a:custGeom>
              <a:avLst/>
              <a:gdLst>
                <a:gd name="T0" fmla="*/ 2147483647 w 308"/>
                <a:gd name="T1" fmla="*/ 2147483647 h 112"/>
                <a:gd name="T2" fmla="*/ 2147483647 w 308"/>
                <a:gd name="T3" fmla="*/ 2147483647 h 112"/>
                <a:gd name="T4" fmla="*/ 2147483647 w 308"/>
                <a:gd name="T5" fmla="*/ 2147483647 h 112"/>
                <a:gd name="T6" fmla="*/ 2147483647 w 308"/>
                <a:gd name="T7" fmla="*/ 2147483647 h 112"/>
                <a:gd name="T8" fmla="*/ 2147483647 w 308"/>
                <a:gd name="T9" fmla="*/ 2147483647 h 112"/>
                <a:gd name="T10" fmla="*/ 2147483647 w 308"/>
                <a:gd name="T11" fmla="*/ 2147483647 h 112"/>
                <a:gd name="T12" fmla="*/ 2147483647 w 308"/>
                <a:gd name="T13" fmla="*/ 2147483647 h 112"/>
                <a:gd name="T14" fmla="*/ 2147483647 w 308"/>
                <a:gd name="T15" fmla="*/ 0 h 112"/>
                <a:gd name="T16" fmla="*/ 2147483647 w 308"/>
                <a:gd name="T17" fmla="*/ 2147483647 h 112"/>
                <a:gd name="T18" fmla="*/ 2147483647 w 308"/>
                <a:gd name="T19" fmla="*/ 2147483647 h 112"/>
                <a:gd name="T20" fmla="*/ 2147483647 w 308"/>
                <a:gd name="T21" fmla="*/ 2147483647 h 112"/>
                <a:gd name="T22" fmla="*/ 2147483647 w 308"/>
                <a:gd name="T23" fmla="*/ 2147483647 h 112"/>
                <a:gd name="T24" fmla="*/ 2147483647 w 308"/>
                <a:gd name="T25" fmla="*/ 2147483647 h 112"/>
                <a:gd name="T26" fmla="*/ 0 w 308"/>
                <a:gd name="T27" fmla="*/ 2147483647 h 112"/>
                <a:gd name="T28" fmla="*/ 2147483647 w 308"/>
                <a:gd name="T29" fmla="*/ 2147483647 h 112"/>
                <a:gd name="T30" fmla="*/ 2147483647 w 308"/>
                <a:gd name="T31" fmla="*/ 2147483647 h 112"/>
                <a:gd name="T32" fmla="*/ 2147483647 w 308"/>
                <a:gd name="T33" fmla="*/ 2147483647 h 112"/>
                <a:gd name="T34" fmla="*/ 2147483647 w 308"/>
                <a:gd name="T35" fmla="*/ 2147483647 h 112"/>
                <a:gd name="T36" fmla="*/ 2147483647 w 308"/>
                <a:gd name="T37" fmla="*/ 2147483647 h 112"/>
                <a:gd name="T38" fmla="*/ 0 w 308"/>
                <a:gd name="T39" fmla="*/ 2147483647 h 1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8" h="112">
                  <a:moveTo>
                    <a:pt x="308" y="55"/>
                  </a:moveTo>
                  <a:lnTo>
                    <a:pt x="306" y="42"/>
                  </a:lnTo>
                  <a:lnTo>
                    <a:pt x="304" y="31"/>
                  </a:lnTo>
                  <a:lnTo>
                    <a:pt x="301" y="24"/>
                  </a:lnTo>
                  <a:lnTo>
                    <a:pt x="300" y="15"/>
                  </a:lnTo>
                  <a:lnTo>
                    <a:pt x="297" y="8"/>
                  </a:lnTo>
                  <a:lnTo>
                    <a:pt x="294" y="1"/>
                  </a:lnTo>
                  <a:lnTo>
                    <a:pt x="291" y="0"/>
                  </a:lnTo>
                  <a:lnTo>
                    <a:pt x="297" y="13"/>
                  </a:lnTo>
                  <a:lnTo>
                    <a:pt x="301" y="27"/>
                  </a:lnTo>
                  <a:lnTo>
                    <a:pt x="304" y="40"/>
                  </a:lnTo>
                  <a:lnTo>
                    <a:pt x="306" y="55"/>
                  </a:lnTo>
                  <a:lnTo>
                    <a:pt x="308" y="55"/>
                  </a:lnTo>
                  <a:close/>
                  <a:moveTo>
                    <a:pt x="0" y="85"/>
                  </a:moveTo>
                  <a:lnTo>
                    <a:pt x="2" y="97"/>
                  </a:lnTo>
                  <a:lnTo>
                    <a:pt x="5" y="111"/>
                  </a:lnTo>
                  <a:lnTo>
                    <a:pt x="8" y="112"/>
                  </a:lnTo>
                  <a:lnTo>
                    <a:pt x="4" y="98"/>
                  </a:lnTo>
                  <a:lnTo>
                    <a:pt x="2" y="84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E25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08" name="Freeform 556"/>
            <p:cNvSpPr>
              <a:spLocks noEditPoints="1"/>
            </p:cNvSpPr>
            <p:nvPr/>
          </p:nvSpPr>
          <p:spPr bwMode="auto">
            <a:xfrm>
              <a:off x="7010400" y="4271963"/>
              <a:ext cx="485775" cy="177800"/>
            </a:xfrm>
            <a:custGeom>
              <a:avLst/>
              <a:gdLst>
                <a:gd name="T0" fmla="*/ 2147483647 w 306"/>
                <a:gd name="T1" fmla="*/ 2147483647 h 112"/>
                <a:gd name="T2" fmla="*/ 2147483647 w 306"/>
                <a:gd name="T3" fmla="*/ 2147483647 h 112"/>
                <a:gd name="T4" fmla="*/ 2147483647 w 306"/>
                <a:gd name="T5" fmla="*/ 2147483647 h 112"/>
                <a:gd name="T6" fmla="*/ 2147483647 w 306"/>
                <a:gd name="T7" fmla="*/ 2147483647 h 112"/>
                <a:gd name="T8" fmla="*/ 2147483647 w 306"/>
                <a:gd name="T9" fmla="*/ 2147483647 h 112"/>
                <a:gd name="T10" fmla="*/ 2147483647 w 306"/>
                <a:gd name="T11" fmla="*/ 0 h 112"/>
                <a:gd name="T12" fmla="*/ 2147483647 w 306"/>
                <a:gd name="T13" fmla="*/ 2147483647 h 112"/>
                <a:gd name="T14" fmla="*/ 2147483647 w 306"/>
                <a:gd name="T15" fmla="*/ 2147483647 h 112"/>
                <a:gd name="T16" fmla="*/ 2147483647 w 306"/>
                <a:gd name="T17" fmla="*/ 2147483647 h 112"/>
                <a:gd name="T18" fmla="*/ 2147483647 w 306"/>
                <a:gd name="T19" fmla="*/ 2147483647 h 112"/>
                <a:gd name="T20" fmla="*/ 2147483647 w 306"/>
                <a:gd name="T21" fmla="*/ 2147483647 h 112"/>
                <a:gd name="T22" fmla="*/ 0 w 306"/>
                <a:gd name="T23" fmla="*/ 2147483647 h 112"/>
                <a:gd name="T24" fmla="*/ 2147483647 w 306"/>
                <a:gd name="T25" fmla="*/ 2147483647 h 112"/>
                <a:gd name="T26" fmla="*/ 2147483647 w 306"/>
                <a:gd name="T27" fmla="*/ 2147483647 h 112"/>
                <a:gd name="T28" fmla="*/ 2147483647 w 306"/>
                <a:gd name="T29" fmla="*/ 2147483647 h 112"/>
                <a:gd name="T30" fmla="*/ 2147483647 w 306"/>
                <a:gd name="T31" fmla="*/ 2147483647 h 112"/>
                <a:gd name="T32" fmla="*/ 2147483647 w 306"/>
                <a:gd name="T33" fmla="*/ 2147483647 h 112"/>
                <a:gd name="T34" fmla="*/ 2147483647 w 306"/>
                <a:gd name="T35" fmla="*/ 2147483647 h 112"/>
                <a:gd name="T36" fmla="*/ 0 w 306"/>
                <a:gd name="T37" fmla="*/ 2147483647 h 1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6" h="112">
                  <a:moveTo>
                    <a:pt x="306" y="55"/>
                  </a:moveTo>
                  <a:lnTo>
                    <a:pt x="304" y="40"/>
                  </a:lnTo>
                  <a:lnTo>
                    <a:pt x="301" y="27"/>
                  </a:lnTo>
                  <a:lnTo>
                    <a:pt x="297" y="13"/>
                  </a:lnTo>
                  <a:lnTo>
                    <a:pt x="292" y="1"/>
                  </a:lnTo>
                  <a:lnTo>
                    <a:pt x="288" y="0"/>
                  </a:lnTo>
                  <a:lnTo>
                    <a:pt x="295" y="13"/>
                  </a:lnTo>
                  <a:lnTo>
                    <a:pt x="299" y="26"/>
                  </a:lnTo>
                  <a:lnTo>
                    <a:pt x="302" y="40"/>
                  </a:lnTo>
                  <a:lnTo>
                    <a:pt x="304" y="55"/>
                  </a:lnTo>
                  <a:lnTo>
                    <a:pt x="306" y="55"/>
                  </a:lnTo>
                  <a:close/>
                  <a:moveTo>
                    <a:pt x="0" y="84"/>
                  </a:moveTo>
                  <a:lnTo>
                    <a:pt x="2" y="97"/>
                  </a:lnTo>
                  <a:lnTo>
                    <a:pt x="5" y="111"/>
                  </a:lnTo>
                  <a:lnTo>
                    <a:pt x="8" y="112"/>
                  </a:lnTo>
                  <a:lnTo>
                    <a:pt x="5" y="99"/>
                  </a:lnTo>
                  <a:lnTo>
                    <a:pt x="2" y="87"/>
                  </a:lnTo>
                  <a:lnTo>
                    <a:pt x="1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E35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09" name="Freeform 557"/>
            <p:cNvSpPr>
              <a:spLocks noEditPoints="1"/>
            </p:cNvSpPr>
            <p:nvPr/>
          </p:nvSpPr>
          <p:spPr bwMode="auto">
            <a:xfrm>
              <a:off x="7011988" y="4271963"/>
              <a:ext cx="482600" cy="179388"/>
            </a:xfrm>
            <a:custGeom>
              <a:avLst/>
              <a:gdLst>
                <a:gd name="T0" fmla="*/ 2147483647 w 304"/>
                <a:gd name="T1" fmla="*/ 2147483647 h 113"/>
                <a:gd name="T2" fmla="*/ 2147483647 w 304"/>
                <a:gd name="T3" fmla="*/ 2147483647 h 113"/>
                <a:gd name="T4" fmla="*/ 2147483647 w 304"/>
                <a:gd name="T5" fmla="*/ 2147483647 h 113"/>
                <a:gd name="T6" fmla="*/ 2147483647 w 304"/>
                <a:gd name="T7" fmla="*/ 2147483647 h 113"/>
                <a:gd name="T8" fmla="*/ 2147483647 w 304"/>
                <a:gd name="T9" fmla="*/ 0 h 113"/>
                <a:gd name="T10" fmla="*/ 2147483647 w 304"/>
                <a:gd name="T11" fmla="*/ 0 h 113"/>
                <a:gd name="T12" fmla="*/ 2147483647 w 304"/>
                <a:gd name="T13" fmla="*/ 2147483647 h 113"/>
                <a:gd name="T14" fmla="*/ 2147483647 w 304"/>
                <a:gd name="T15" fmla="*/ 2147483647 h 113"/>
                <a:gd name="T16" fmla="*/ 2147483647 w 304"/>
                <a:gd name="T17" fmla="*/ 2147483647 h 113"/>
                <a:gd name="T18" fmla="*/ 2147483647 w 304"/>
                <a:gd name="T19" fmla="*/ 2147483647 h 113"/>
                <a:gd name="T20" fmla="*/ 2147483647 w 304"/>
                <a:gd name="T21" fmla="*/ 2147483647 h 113"/>
                <a:gd name="T22" fmla="*/ 0 w 304"/>
                <a:gd name="T23" fmla="*/ 2147483647 h 113"/>
                <a:gd name="T24" fmla="*/ 2147483647 w 304"/>
                <a:gd name="T25" fmla="*/ 2147483647 h 113"/>
                <a:gd name="T26" fmla="*/ 2147483647 w 304"/>
                <a:gd name="T27" fmla="*/ 2147483647 h 113"/>
                <a:gd name="T28" fmla="*/ 2147483647 w 304"/>
                <a:gd name="T29" fmla="*/ 2147483647 h 113"/>
                <a:gd name="T30" fmla="*/ 2147483647 w 304"/>
                <a:gd name="T31" fmla="*/ 2147483647 h 113"/>
                <a:gd name="T32" fmla="*/ 2147483647 w 304"/>
                <a:gd name="T33" fmla="*/ 2147483647 h 113"/>
                <a:gd name="T34" fmla="*/ 0 w 304"/>
                <a:gd name="T35" fmla="*/ 2147483647 h 113"/>
                <a:gd name="T36" fmla="*/ 0 w 304"/>
                <a:gd name="T37" fmla="*/ 2147483647 h 1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4" h="113">
                  <a:moveTo>
                    <a:pt x="304" y="55"/>
                  </a:moveTo>
                  <a:lnTo>
                    <a:pt x="302" y="40"/>
                  </a:lnTo>
                  <a:lnTo>
                    <a:pt x="299" y="27"/>
                  </a:lnTo>
                  <a:lnTo>
                    <a:pt x="295" y="13"/>
                  </a:lnTo>
                  <a:lnTo>
                    <a:pt x="289" y="0"/>
                  </a:lnTo>
                  <a:lnTo>
                    <a:pt x="286" y="0"/>
                  </a:lnTo>
                  <a:lnTo>
                    <a:pt x="292" y="12"/>
                  </a:lnTo>
                  <a:lnTo>
                    <a:pt x="297" y="26"/>
                  </a:lnTo>
                  <a:lnTo>
                    <a:pt x="300" y="40"/>
                  </a:lnTo>
                  <a:lnTo>
                    <a:pt x="302" y="55"/>
                  </a:lnTo>
                  <a:lnTo>
                    <a:pt x="304" y="55"/>
                  </a:lnTo>
                  <a:close/>
                  <a:moveTo>
                    <a:pt x="0" y="84"/>
                  </a:moveTo>
                  <a:lnTo>
                    <a:pt x="2" y="98"/>
                  </a:lnTo>
                  <a:lnTo>
                    <a:pt x="6" y="112"/>
                  </a:lnTo>
                  <a:lnTo>
                    <a:pt x="8" y="113"/>
                  </a:lnTo>
                  <a:lnTo>
                    <a:pt x="5" y="101"/>
                  </a:lnTo>
                  <a:lnTo>
                    <a:pt x="3" y="9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E35F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10" name="Freeform 558"/>
            <p:cNvSpPr>
              <a:spLocks noEditPoints="1"/>
            </p:cNvSpPr>
            <p:nvPr/>
          </p:nvSpPr>
          <p:spPr bwMode="auto">
            <a:xfrm>
              <a:off x="7013575" y="4271963"/>
              <a:ext cx="479425" cy="180975"/>
            </a:xfrm>
            <a:custGeom>
              <a:avLst/>
              <a:gdLst>
                <a:gd name="T0" fmla="*/ 2147483647 w 302"/>
                <a:gd name="T1" fmla="*/ 2147483647 h 114"/>
                <a:gd name="T2" fmla="*/ 2147483647 w 302"/>
                <a:gd name="T3" fmla="*/ 2147483647 h 114"/>
                <a:gd name="T4" fmla="*/ 2147483647 w 302"/>
                <a:gd name="T5" fmla="*/ 2147483647 h 114"/>
                <a:gd name="T6" fmla="*/ 2147483647 w 302"/>
                <a:gd name="T7" fmla="*/ 2147483647 h 114"/>
                <a:gd name="T8" fmla="*/ 2147483647 w 302"/>
                <a:gd name="T9" fmla="*/ 0 h 114"/>
                <a:gd name="T10" fmla="*/ 2147483647 w 302"/>
                <a:gd name="T11" fmla="*/ 0 h 114"/>
                <a:gd name="T12" fmla="*/ 2147483647 w 302"/>
                <a:gd name="T13" fmla="*/ 2147483647 h 114"/>
                <a:gd name="T14" fmla="*/ 2147483647 w 302"/>
                <a:gd name="T15" fmla="*/ 2147483647 h 114"/>
                <a:gd name="T16" fmla="*/ 2147483647 w 302"/>
                <a:gd name="T17" fmla="*/ 2147483647 h 114"/>
                <a:gd name="T18" fmla="*/ 2147483647 w 302"/>
                <a:gd name="T19" fmla="*/ 2147483647 h 114"/>
                <a:gd name="T20" fmla="*/ 2147483647 w 302"/>
                <a:gd name="T21" fmla="*/ 2147483647 h 114"/>
                <a:gd name="T22" fmla="*/ 0 w 302"/>
                <a:gd name="T23" fmla="*/ 2147483647 h 114"/>
                <a:gd name="T24" fmla="*/ 2147483647 w 302"/>
                <a:gd name="T25" fmla="*/ 2147483647 h 114"/>
                <a:gd name="T26" fmla="*/ 2147483647 w 302"/>
                <a:gd name="T27" fmla="*/ 2147483647 h 114"/>
                <a:gd name="T28" fmla="*/ 2147483647 w 302"/>
                <a:gd name="T29" fmla="*/ 2147483647 h 114"/>
                <a:gd name="T30" fmla="*/ 2147483647 w 302"/>
                <a:gd name="T31" fmla="*/ 2147483647 h 114"/>
                <a:gd name="T32" fmla="*/ 2147483647 w 302"/>
                <a:gd name="T33" fmla="*/ 2147483647 h 114"/>
                <a:gd name="T34" fmla="*/ 2147483647 w 302"/>
                <a:gd name="T35" fmla="*/ 2147483647 h 114"/>
                <a:gd name="T36" fmla="*/ 0 w 302"/>
                <a:gd name="T37" fmla="*/ 2147483647 h 1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2" h="114">
                  <a:moveTo>
                    <a:pt x="302" y="55"/>
                  </a:moveTo>
                  <a:lnTo>
                    <a:pt x="300" y="40"/>
                  </a:lnTo>
                  <a:lnTo>
                    <a:pt x="297" y="26"/>
                  </a:lnTo>
                  <a:lnTo>
                    <a:pt x="293" y="13"/>
                  </a:lnTo>
                  <a:lnTo>
                    <a:pt x="286" y="0"/>
                  </a:lnTo>
                  <a:lnTo>
                    <a:pt x="284" y="0"/>
                  </a:lnTo>
                  <a:lnTo>
                    <a:pt x="290" y="12"/>
                  </a:lnTo>
                  <a:lnTo>
                    <a:pt x="295" y="26"/>
                  </a:lnTo>
                  <a:lnTo>
                    <a:pt x="298" y="40"/>
                  </a:lnTo>
                  <a:lnTo>
                    <a:pt x="300" y="54"/>
                  </a:lnTo>
                  <a:lnTo>
                    <a:pt x="302" y="55"/>
                  </a:lnTo>
                  <a:close/>
                  <a:moveTo>
                    <a:pt x="0" y="87"/>
                  </a:moveTo>
                  <a:lnTo>
                    <a:pt x="3" y="99"/>
                  </a:lnTo>
                  <a:lnTo>
                    <a:pt x="6" y="112"/>
                  </a:lnTo>
                  <a:lnTo>
                    <a:pt x="8" y="114"/>
                  </a:lnTo>
                  <a:lnTo>
                    <a:pt x="6" y="103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E36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11" name="Freeform 559"/>
            <p:cNvSpPr>
              <a:spLocks noEditPoints="1"/>
            </p:cNvSpPr>
            <p:nvPr/>
          </p:nvSpPr>
          <p:spPr bwMode="auto">
            <a:xfrm>
              <a:off x="7016750" y="4270375"/>
              <a:ext cx="474662" cy="182563"/>
            </a:xfrm>
            <a:custGeom>
              <a:avLst/>
              <a:gdLst>
                <a:gd name="T0" fmla="*/ 2147483647 w 299"/>
                <a:gd name="T1" fmla="*/ 2147483647 h 115"/>
                <a:gd name="T2" fmla="*/ 2147483647 w 299"/>
                <a:gd name="T3" fmla="*/ 2147483647 h 115"/>
                <a:gd name="T4" fmla="*/ 2147483647 w 299"/>
                <a:gd name="T5" fmla="*/ 2147483647 h 115"/>
                <a:gd name="T6" fmla="*/ 2147483647 w 299"/>
                <a:gd name="T7" fmla="*/ 2147483647 h 115"/>
                <a:gd name="T8" fmla="*/ 2147483647 w 299"/>
                <a:gd name="T9" fmla="*/ 2147483647 h 115"/>
                <a:gd name="T10" fmla="*/ 2147483647 w 299"/>
                <a:gd name="T11" fmla="*/ 0 h 115"/>
                <a:gd name="T12" fmla="*/ 2147483647 w 299"/>
                <a:gd name="T13" fmla="*/ 2147483647 h 115"/>
                <a:gd name="T14" fmla="*/ 2147483647 w 299"/>
                <a:gd name="T15" fmla="*/ 2147483647 h 115"/>
                <a:gd name="T16" fmla="*/ 2147483647 w 299"/>
                <a:gd name="T17" fmla="*/ 2147483647 h 115"/>
                <a:gd name="T18" fmla="*/ 2147483647 w 299"/>
                <a:gd name="T19" fmla="*/ 2147483647 h 115"/>
                <a:gd name="T20" fmla="*/ 2147483647 w 299"/>
                <a:gd name="T21" fmla="*/ 2147483647 h 115"/>
                <a:gd name="T22" fmla="*/ 0 w 299"/>
                <a:gd name="T23" fmla="*/ 2147483647 h 115"/>
                <a:gd name="T24" fmla="*/ 2147483647 w 299"/>
                <a:gd name="T25" fmla="*/ 2147483647 h 115"/>
                <a:gd name="T26" fmla="*/ 2147483647 w 299"/>
                <a:gd name="T27" fmla="*/ 2147483647 h 115"/>
                <a:gd name="T28" fmla="*/ 2147483647 w 299"/>
                <a:gd name="T29" fmla="*/ 2147483647 h 115"/>
                <a:gd name="T30" fmla="*/ 2147483647 w 299"/>
                <a:gd name="T31" fmla="*/ 2147483647 h 115"/>
                <a:gd name="T32" fmla="*/ 2147483647 w 299"/>
                <a:gd name="T33" fmla="*/ 2147483647 h 115"/>
                <a:gd name="T34" fmla="*/ 2147483647 w 299"/>
                <a:gd name="T35" fmla="*/ 2147483647 h 115"/>
                <a:gd name="T36" fmla="*/ 0 w 299"/>
                <a:gd name="T37" fmla="*/ 2147483647 h 1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99" h="115">
                  <a:moveTo>
                    <a:pt x="299" y="56"/>
                  </a:moveTo>
                  <a:lnTo>
                    <a:pt x="297" y="41"/>
                  </a:lnTo>
                  <a:lnTo>
                    <a:pt x="294" y="27"/>
                  </a:lnTo>
                  <a:lnTo>
                    <a:pt x="289" y="13"/>
                  </a:lnTo>
                  <a:lnTo>
                    <a:pt x="283" y="1"/>
                  </a:lnTo>
                  <a:lnTo>
                    <a:pt x="281" y="0"/>
                  </a:lnTo>
                  <a:lnTo>
                    <a:pt x="286" y="13"/>
                  </a:lnTo>
                  <a:lnTo>
                    <a:pt x="292" y="27"/>
                  </a:lnTo>
                  <a:lnTo>
                    <a:pt x="295" y="40"/>
                  </a:lnTo>
                  <a:lnTo>
                    <a:pt x="297" y="55"/>
                  </a:lnTo>
                  <a:lnTo>
                    <a:pt x="299" y="56"/>
                  </a:lnTo>
                  <a:close/>
                  <a:moveTo>
                    <a:pt x="0" y="91"/>
                  </a:moveTo>
                  <a:lnTo>
                    <a:pt x="2" y="102"/>
                  </a:lnTo>
                  <a:lnTo>
                    <a:pt x="5" y="114"/>
                  </a:lnTo>
                  <a:lnTo>
                    <a:pt x="8" y="115"/>
                  </a:lnTo>
                  <a:lnTo>
                    <a:pt x="5" y="105"/>
                  </a:lnTo>
                  <a:lnTo>
                    <a:pt x="3" y="95"/>
                  </a:lnTo>
                  <a:lnTo>
                    <a:pt x="1" y="93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E46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12" name="Freeform 560"/>
            <p:cNvSpPr>
              <a:spLocks noEditPoints="1"/>
            </p:cNvSpPr>
            <p:nvPr/>
          </p:nvSpPr>
          <p:spPr bwMode="auto">
            <a:xfrm>
              <a:off x="7018338" y="4270375"/>
              <a:ext cx="471487" cy="184150"/>
            </a:xfrm>
            <a:custGeom>
              <a:avLst/>
              <a:gdLst>
                <a:gd name="T0" fmla="*/ 2147483647 w 297"/>
                <a:gd name="T1" fmla="*/ 2147483647 h 116"/>
                <a:gd name="T2" fmla="*/ 2147483647 w 297"/>
                <a:gd name="T3" fmla="*/ 2147483647 h 116"/>
                <a:gd name="T4" fmla="*/ 2147483647 w 297"/>
                <a:gd name="T5" fmla="*/ 2147483647 h 116"/>
                <a:gd name="T6" fmla="*/ 2147483647 w 297"/>
                <a:gd name="T7" fmla="*/ 2147483647 h 116"/>
                <a:gd name="T8" fmla="*/ 2147483647 w 297"/>
                <a:gd name="T9" fmla="*/ 2147483647 h 116"/>
                <a:gd name="T10" fmla="*/ 2147483647 w 297"/>
                <a:gd name="T11" fmla="*/ 0 h 116"/>
                <a:gd name="T12" fmla="*/ 2147483647 w 297"/>
                <a:gd name="T13" fmla="*/ 2147483647 h 116"/>
                <a:gd name="T14" fmla="*/ 2147483647 w 297"/>
                <a:gd name="T15" fmla="*/ 2147483647 h 116"/>
                <a:gd name="T16" fmla="*/ 2147483647 w 297"/>
                <a:gd name="T17" fmla="*/ 2147483647 h 116"/>
                <a:gd name="T18" fmla="*/ 2147483647 w 297"/>
                <a:gd name="T19" fmla="*/ 2147483647 h 116"/>
                <a:gd name="T20" fmla="*/ 2147483647 w 297"/>
                <a:gd name="T21" fmla="*/ 2147483647 h 116"/>
                <a:gd name="T22" fmla="*/ 2147483647 w 297"/>
                <a:gd name="T23" fmla="*/ 2147483647 h 116"/>
                <a:gd name="T24" fmla="*/ 2147483647 w 297"/>
                <a:gd name="T25" fmla="*/ 2147483647 h 116"/>
                <a:gd name="T26" fmla="*/ 0 w 297"/>
                <a:gd name="T27" fmla="*/ 2147483647 h 116"/>
                <a:gd name="T28" fmla="*/ 2147483647 w 297"/>
                <a:gd name="T29" fmla="*/ 2147483647 h 116"/>
                <a:gd name="T30" fmla="*/ 2147483647 w 297"/>
                <a:gd name="T31" fmla="*/ 2147483647 h 116"/>
                <a:gd name="T32" fmla="*/ 2147483647 w 297"/>
                <a:gd name="T33" fmla="*/ 2147483647 h 116"/>
                <a:gd name="T34" fmla="*/ 2147483647 w 297"/>
                <a:gd name="T35" fmla="*/ 2147483647 h 116"/>
                <a:gd name="T36" fmla="*/ 2147483647 w 297"/>
                <a:gd name="T37" fmla="*/ 2147483647 h 116"/>
                <a:gd name="T38" fmla="*/ 2147483647 w 297"/>
                <a:gd name="T39" fmla="*/ 2147483647 h 116"/>
                <a:gd name="T40" fmla="*/ 2147483647 w 297"/>
                <a:gd name="T41" fmla="*/ 2147483647 h 116"/>
                <a:gd name="T42" fmla="*/ 0 w 297"/>
                <a:gd name="T43" fmla="*/ 2147483647 h 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97" h="116">
                  <a:moveTo>
                    <a:pt x="297" y="55"/>
                  </a:moveTo>
                  <a:lnTo>
                    <a:pt x="295" y="41"/>
                  </a:lnTo>
                  <a:lnTo>
                    <a:pt x="292" y="27"/>
                  </a:lnTo>
                  <a:lnTo>
                    <a:pt x="287" y="13"/>
                  </a:lnTo>
                  <a:lnTo>
                    <a:pt x="281" y="1"/>
                  </a:lnTo>
                  <a:lnTo>
                    <a:pt x="279" y="0"/>
                  </a:lnTo>
                  <a:lnTo>
                    <a:pt x="279" y="1"/>
                  </a:lnTo>
                  <a:lnTo>
                    <a:pt x="284" y="13"/>
                  </a:lnTo>
                  <a:lnTo>
                    <a:pt x="290" y="27"/>
                  </a:lnTo>
                  <a:lnTo>
                    <a:pt x="293" y="40"/>
                  </a:lnTo>
                  <a:lnTo>
                    <a:pt x="295" y="55"/>
                  </a:lnTo>
                  <a:lnTo>
                    <a:pt x="297" y="55"/>
                  </a:lnTo>
                  <a:close/>
                  <a:moveTo>
                    <a:pt x="0" y="94"/>
                  </a:moveTo>
                  <a:lnTo>
                    <a:pt x="3" y="104"/>
                  </a:lnTo>
                  <a:lnTo>
                    <a:pt x="5" y="115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5" y="107"/>
                  </a:lnTo>
                  <a:lnTo>
                    <a:pt x="3" y="97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E466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13" name="Freeform 561"/>
            <p:cNvSpPr>
              <a:spLocks noEditPoints="1"/>
            </p:cNvSpPr>
            <p:nvPr/>
          </p:nvSpPr>
          <p:spPr bwMode="auto">
            <a:xfrm>
              <a:off x="7021513" y="4270375"/>
              <a:ext cx="466725" cy="184150"/>
            </a:xfrm>
            <a:custGeom>
              <a:avLst/>
              <a:gdLst>
                <a:gd name="T0" fmla="*/ 2147483647 w 294"/>
                <a:gd name="T1" fmla="*/ 2147483647 h 116"/>
                <a:gd name="T2" fmla="*/ 2147483647 w 294"/>
                <a:gd name="T3" fmla="*/ 2147483647 h 116"/>
                <a:gd name="T4" fmla="*/ 2147483647 w 294"/>
                <a:gd name="T5" fmla="*/ 2147483647 h 116"/>
                <a:gd name="T6" fmla="*/ 2147483647 w 294"/>
                <a:gd name="T7" fmla="*/ 2147483647 h 116"/>
                <a:gd name="T8" fmla="*/ 2147483647 w 294"/>
                <a:gd name="T9" fmla="*/ 0 h 116"/>
                <a:gd name="T10" fmla="*/ 2147483647 w 294"/>
                <a:gd name="T11" fmla="*/ 0 h 116"/>
                <a:gd name="T12" fmla="*/ 2147483647 w 294"/>
                <a:gd name="T13" fmla="*/ 2147483647 h 116"/>
                <a:gd name="T14" fmla="*/ 2147483647 w 294"/>
                <a:gd name="T15" fmla="*/ 2147483647 h 116"/>
                <a:gd name="T16" fmla="*/ 2147483647 w 294"/>
                <a:gd name="T17" fmla="*/ 2147483647 h 116"/>
                <a:gd name="T18" fmla="*/ 2147483647 w 294"/>
                <a:gd name="T19" fmla="*/ 2147483647 h 116"/>
                <a:gd name="T20" fmla="*/ 2147483647 w 294"/>
                <a:gd name="T21" fmla="*/ 2147483647 h 116"/>
                <a:gd name="T22" fmla="*/ 2147483647 w 294"/>
                <a:gd name="T23" fmla="*/ 2147483647 h 116"/>
                <a:gd name="T24" fmla="*/ 2147483647 w 294"/>
                <a:gd name="T25" fmla="*/ 2147483647 h 116"/>
                <a:gd name="T26" fmla="*/ 0 w 294"/>
                <a:gd name="T27" fmla="*/ 2147483647 h 116"/>
                <a:gd name="T28" fmla="*/ 2147483647 w 294"/>
                <a:gd name="T29" fmla="*/ 2147483647 h 116"/>
                <a:gd name="T30" fmla="*/ 2147483647 w 294"/>
                <a:gd name="T31" fmla="*/ 2147483647 h 116"/>
                <a:gd name="T32" fmla="*/ 2147483647 w 294"/>
                <a:gd name="T33" fmla="*/ 2147483647 h 116"/>
                <a:gd name="T34" fmla="*/ 2147483647 w 294"/>
                <a:gd name="T35" fmla="*/ 2147483647 h 116"/>
                <a:gd name="T36" fmla="*/ 2147483647 w 294"/>
                <a:gd name="T37" fmla="*/ 2147483647 h 116"/>
                <a:gd name="T38" fmla="*/ 2147483647 w 294"/>
                <a:gd name="T39" fmla="*/ 2147483647 h 116"/>
                <a:gd name="T40" fmla="*/ 2147483647 w 294"/>
                <a:gd name="T41" fmla="*/ 2147483647 h 116"/>
                <a:gd name="T42" fmla="*/ 0 w 294"/>
                <a:gd name="T43" fmla="*/ 2147483647 h 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94" h="116">
                  <a:moveTo>
                    <a:pt x="294" y="55"/>
                  </a:moveTo>
                  <a:lnTo>
                    <a:pt x="292" y="40"/>
                  </a:lnTo>
                  <a:lnTo>
                    <a:pt x="289" y="27"/>
                  </a:lnTo>
                  <a:lnTo>
                    <a:pt x="283" y="13"/>
                  </a:lnTo>
                  <a:lnTo>
                    <a:pt x="278" y="0"/>
                  </a:lnTo>
                  <a:lnTo>
                    <a:pt x="277" y="0"/>
                  </a:lnTo>
                  <a:lnTo>
                    <a:pt x="277" y="1"/>
                  </a:lnTo>
                  <a:lnTo>
                    <a:pt x="276" y="1"/>
                  </a:lnTo>
                  <a:lnTo>
                    <a:pt x="281" y="14"/>
                  </a:lnTo>
                  <a:lnTo>
                    <a:pt x="287" y="27"/>
                  </a:lnTo>
                  <a:lnTo>
                    <a:pt x="290" y="40"/>
                  </a:lnTo>
                  <a:lnTo>
                    <a:pt x="292" y="55"/>
                  </a:lnTo>
                  <a:lnTo>
                    <a:pt x="294" y="55"/>
                  </a:lnTo>
                  <a:close/>
                  <a:moveTo>
                    <a:pt x="0" y="95"/>
                  </a:moveTo>
                  <a:lnTo>
                    <a:pt x="2" y="105"/>
                  </a:lnTo>
                  <a:lnTo>
                    <a:pt x="5" y="115"/>
                  </a:lnTo>
                  <a:lnTo>
                    <a:pt x="5" y="116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4" y="107"/>
                  </a:lnTo>
                  <a:lnTo>
                    <a:pt x="2" y="98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E568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14" name="Freeform 562"/>
            <p:cNvSpPr>
              <a:spLocks noEditPoints="1"/>
            </p:cNvSpPr>
            <p:nvPr/>
          </p:nvSpPr>
          <p:spPr bwMode="auto">
            <a:xfrm>
              <a:off x="7023100" y="4271963"/>
              <a:ext cx="463550" cy="180975"/>
            </a:xfrm>
            <a:custGeom>
              <a:avLst/>
              <a:gdLst>
                <a:gd name="T0" fmla="*/ 2147483647 w 292"/>
                <a:gd name="T1" fmla="*/ 2147483647 h 114"/>
                <a:gd name="T2" fmla="*/ 2147483647 w 292"/>
                <a:gd name="T3" fmla="*/ 2147483647 h 114"/>
                <a:gd name="T4" fmla="*/ 2147483647 w 292"/>
                <a:gd name="T5" fmla="*/ 2147483647 h 114"/>
                <a:gd name="T6" fmla="*/ 2147483647 w 292"/>
                <a:gd name="T7" fmla="*/ 2147483647 h 114"/>
                <a:gd name="T8" fmla="*/ 2147483647 w 292"/>
                <a:gd name="T9" fmla="*/ 0 h 114"/>
                <a:gd name="T10" fmla="*/ 2147483647 w 292"/>
                <a:gd name="T11" fmla="*/ 0 h 114"/>
                <a:gd name="T12" fmla="*/ 2147483647 w 292"/>
                <a:gd name="T13" fmla="*/ 2147483647 h 114"/>
                <a:gd name="T14" fmla="*/ 2147483647 w 292"/>
                <a:gd name="T15" fmla="*/ 2147483647 h 114"/>
                <a:gd name="T16" fmla="*/ 2147483647 w 292"/>
                <a:gd name="T17" fmla="*/ 2147483647 h 114"/>
                <a:gd name="T18" fmla="*/ 2147483647 w 292"/>
                <a:gd name="T19" fmla="*/ 2147483647 h 114"/>
                <a:gd name="T20" fmla="*/ 2147483647 w 292"/>
                <a:gd name="T21" fmla="*/ 2147483647 h 114"/>
                <a:gd name="T22" fmla="*/ 2147483647 w 292"/>
                <a:gd name="T23" fmla="*/ 2147483647 h 114"/>
                <a:gd name="T24" fmla="*/ 0 w 292"/>
                <a:gd name="T25" fmla="*/ 2147483647 h 114"/>
                <a:gd name="T26" fmla="*/ 2147483647 w 292"/>
                <a:gd name="T27" fmla="*/ 2147483647 h 114"/>
                <a:gd name="T28" fmla="*/ 2147483647 w 292"/>
                <a:gd name="T29" fmla="*/ 2147483647 h 114"/>
                <a:gd name="T30" fmla="*/ 2147483647 w 292"/>
                <a:gd name="T31" fmla="*/ 2147483647 h 114"/>
                <a:gd name="T32" fmla="*/ 2147483647 w 292"/>
                <a:gd name="T33" fmla="*/ 2147483647 h 114"/>
                <a:gd name="T34" fmla="*/ 2147483647 w 292"/>
                <a:gd name="T35" fmla="*/ 2147483647 h 114"/>
                <a:gd name="T36" fmla="*/ 2147483647 w 292"/>
                <a:gd name="T37" fmla="*/ 2147483647 h 114"/>
                <a:gd name="T38" fmla="*/ 0 w 292"/>
                <a:gd name="T39" fmla="*/ 2147483647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92" h="114">
                  <a:moveTo>
                    <a:pt x="292" y="54"/>
                  </a:moveTo>
                  <a:lnTo>
                    <a:pt x="290" y="39"/>
                  </a:lnTo>
                  <a:lnTo>
                    <a:pt x="287" y="26"/>
                  </a:lnTo>
                  <a:lnTo>
                    <a:pt x="281" y="12"/>
                  </a:lnTo>
                  <a:lnTo>
                    <a:pt x="276" y="0"/>
                  </a:lnTo>
                  <a:lnTo>
                    <a:pt x="275" y="0"/>
                  </a:lnTo>
                  <a:lnTo>
                    <a:pt x="274" y="1"/>
                  </a:lnTo>
                  <a:lnTo>
                    <a:pt x="279" y="13"/>
                  </a:lnTo>
                  <a:lnTo>
                    <a:pt x="285" y="26"/>
                  </a:lnTo>
                  <a:lnTo>
                    <a:pt x="288" y="40"/>
                  </a:lnTo>
                  <a:lnTo>
                    <a:pt x="290" y="54"/>
                  </a:lnTo>
                  <a:lnTo>
                    <a:pt x="292" y="54"/>
                  </a:lnTo>
                  <a:close/>
                  <a:moveTo>
                    <a:pt x="0" y="96"/>
                  </a:moveTo>
                  <a:lnTo>
                    <a:pt x="2" y="106"/>
                  </a:lnTo>
                  <a:lnTo>
                    <a:pt x="5" y="114"/>
                  </a:lnTo>
                  <a:lnTo>
                    <a:pt x="5" y="113"/>
                  </a:lnTo>
                  <a:lnTo>
                    <a:pt x="6" y="112"/>
                  </a:lnTo>
                  <a:lnTo>
                    <a:pt x="4" y="106"/>
                  </a:lnTo>
                  <a:lnTo>
                    <a:pt x="3" y="99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56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15" name="Freeform 563"/>
            <p:cNvSpPr>
              <a:spLocks noEditPoints="1"/>
            </p:cNvSpPr>
            <p:nvPr/>
          </p:nvSpPr>
          <p:spPr bwMode="auto">
            <a:xfrm>
              <a:off x="7024688" y="4271963"/>
              <a:ext cx="460375" cy="179388"/>
            </a:xfrm>
            <a:custGeom>
              <a:avLst/>
              <a:gdLst>
                <a:gd name="T0" fmla="*/ 2147483647 w 290"/>
                <a:gd name="T1" fmla="*/ 2147483647 h 113"/>
                <a:gd name="T2" fmla="*/ 2147483647 w 290"/>
                <a:gd name="T3" fmla="*/ 2147483647 h 113"/>
                <a:gd name="T4" fmla="*/ 2147483647 w 290"/>
                <a:gd name="T5" fmla="*/ 2147483647 h 113"/>
                <a:gd name="T6" fmla="*/ 2147483647 w 290"/>
                <a:gd name="T7" fmla="*/ 2147483647 h 113"/>
                <a:gd name="T8" fmla="*/ 2147483647 w 290"/>
                <a:gd name="T9" fmla="*/ 0 h 113"/>
                <a:gd name="T10" fmla="*/ 2147483647 w 290"/>
                <a:gd name="T11" fmla="*/ 2147483647 h 113"/>
                <a:gd name="T12" fmla="*/ 2147483647 w 290"/>
                <a:gd name="T13" fmla="*/ 2147483647 h 113"/>
                <a:gd name="T14" fmla="*/ 2147483647 w 290"/>
                <a:gd name="T15" fmla="*/ 2147483647 h 113"/>
                <a:gd name="T16" fmla="*/ 2147483647 w 290"/>
                <a:gd name="T17" fmla="*/ 2147483647 h 113"/>
                <a:gd name="T18" fmla="*/ 2147483647 w 290"/>
                <a:gd name="T19" fmla="*/ 2147483647 h 113"/>
                <a:gd name="T20" fmla="*/ 2147483647 w 290"/>
                <a:gd name="T21" fmla="*/ 2147483647 h 113"/>
                <a:gd name="T22" fmla="*/ 2147483647 w 290"/>
                <a:gd name="T23" fmla="*/ 2147483647 h 113"/>
                <a:gd name="T24" fmla="*/ 0 w 290"/>
                <a:gd name="T25" fmla="*/ 2147483647 h 113"/>
                <a:gd name="T26" fmla="*/ 2147483647 w 290"/>
                <a:gd name="T27" fmla="*/ 2147483647 h 113"/>
                <a:gd name="T28" fmla="*/ 2147483647 w 290"/>
                <a:gd name="T29" fmla="*/ 2147483647 h 113"/>
                <a:gd name="T30" fmla="*/ 2147483647 w 290"/>
                <a:gd name="T31" fmla="*/ 2147483647 h 113"/>
                <a:gd name="T32" fmla="*/ 2147483647 w 290"/>
                <a:gd name="T33" fmla="*/ 2147483647 h 113"/>
                <a:gd name="T34" fmla="*/ 2147483647 w 290"/>
                <a:gd name="T35" fmla="*/ 2147483647 h 113"/>
                <a:gd name="T36" fmla="*/ 2147483647 w 290"/>
                <a:gd name="T37" fmla="*/ 2147483647 h 113"/>
                <a:gd name="T38" fmla="*/ 0 w 290"/>
                <a:gd name="T39" fmla="*/ 2147483647 h 1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90" h="113">
                  <a:moveTo>
                    <a:pt x="290" y="54"/>
                  </a:moveTo>
                  <a:lnTo>
                    <a:pt x="288" y="39"/>
                  </a:lnTo>
                  <a:lnTo>
                    <a:pt x="285" y="26"/>
                  </a:lnTo>
                  <a:lnTo>
                    <a:pt x="279" y="13"/>
                  </a:lnTo>
                  <a:lnTo>
                    <a:pt x="274" y="0"/>
                  </a:lnTo>
                  <a:lnTo>
                    <a:pt x="273" y="1"/>
                  </a:lnTo>
                  <a:lnTo>
                    <a:pt x="272" y="1"/>
                  </a:lnTo>
                  <a:lnTo>
                    <a:pt x="277" y="13"/>
                  </a:lnTo>
                  <a:lnTo>
                    <a:pt x="283" y="27"/>
                  </a:lnTo>
                  <a:lnTo>
                    <a:pt x="286" y="40"/>
                  </a:lnTo>
                  <a:lnTo>
                    <a:pt x="288" y="54"/>
                  </a:lnTo>
                  <a:lnTo>
                    <a:pt x="290" y="54"/>
                  </a:lnTo>
                  <a:close/>
                  <a:moveTo>
                    <a:pt x="0" y="97"/>
                  </a:moveTo>
                  <a:lnTo>
                    <a:pt x="2" y="106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6" y="111"/>
                  </a:lnTo>
                  <a:lnTo>
                    <a:pt x="4" y="106"/>
                  </a:lnTo>
                  <a:lnTo>
                    <a:pt x="3" y="10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E66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16" name="Freeform 564"/>
            <p:cNvSpPr>
              <a:spLocks noEditPoints="1"/>
            </p:cNvSpPr>
            <p:nvPr/>
          </p:nvSpPr>
          <p:spPr bwMode="auto">
            <a:xfrm>
              <a:off x="7027863" y="4273550"/>
              <a:ext cx="455612" cy="176213"/>
            </a:xfrm>
            <a:custGeom>
              <a:avLst/>
              <a:gdLst>
                <a:gd name="T0" fmla="*/ 2147483647 w 287"/>
                <a:gd name="T1" fmla="*/ 2147483647 h 111"/>
                <a:gd name="T2" fmla="*/ 2147483647 w 287"/>
                <a:gd name="T3" fmla="*/ 2147483647 h 111"/>
                <a:gd name="T4" fmla="*/ 2147483647 w 287"/>
                <a:gd name="T5" fmla="*/ 2147483647 h 111"/>
                <a:gd name="T6" fmla="*/ 2147483647 w 287"/>
                <a:gd name="T7" fmla="*/ 2147483647 h 111"/>
                <a:gd name="T8" fmla="*/ 2147483647 w 287"/>
                <a:gd name="T9" fmla="*/ 0 h 111"/>
                <a:gd name="T10" fmla="*/ 2147483647 w 287"/>
                <a:gd name="T11" fmla="*/ 0 h 111"/>
                <a:gd name="T12" fmla="*/ 2147483647 w 287"/>
                <a:gd name="T13" fmla="*/ 2147483647 h 111"/>
                <a:gd name="T14" fmla="*/ 2147483647 w 287"/>
                <a:gd name="T15" fmla="*/ 2147483647 h 111"/>
                <a:gd name="T16" fmla="*/ 2147483647 w 287"/>
                <a:gd name="T17" fmla="*/ 2147483647 h 111"/>
                <a:gd name="T18" fmla="*/ 2147483647 w 287"/>
                <a:gd name="T19" fmla="*/ 2147483647 h 111"/>
                <a:gd name="T20" fmla="*/ 2147483647 w 287"/>
                <a:gd name="T21" fmla="*/ 2147483647 h 111"/>
                <a:gd name="T22" fmla="*/ 2147483647 w 287"/>
                <a:gd name="T23" fmla="*/ 2147483647 h 111"/>
                <a:gd name="T24" fmla="*/ 0 w 287"/>
                <a:gd name="T25" fmla="*/ 2147483647 h 111"/>
                <a:gd name="T26" fmla="*/ 2147483647 w 287"/>
                <a:gd name="T27" fmla="*/ 2147483647 h 111"/>
                <a:gd name="T28" fmla="*/ 2147483647 w 287"/>
                <a:gd name="T29" fmla="*/ 2147483647 h 111"/>
                <a:gd name="T30" fmla="*/ 2147483647 w 287"/>
                <a:gd name="T31" fmla="*/ 2147483647 h 111"/>
                <a:gd name="T32" fmla="*/ 2147483647 w 287"/>
                <a:gd name="T33" fmla="*/ 2147483647 h 111"/>
                <a:gd name="T34" fmla="*/ 2147483647 w 287"/>
                <a:gd name="T35" fmla="*/ 2147483647 h 111"/>
                <a:gd name="T36" fmla="*/ 2147483647 w 287"/>
                <a:gd name="T37" fmla="*/ 2147483647 h 111"/>
                <a:gd name="T38" fmla="*/ 2147483647 w 287"/>
                <a:gd name="T39" fmla="*/ 2147483647 h 111"/>
                <a:gd name="T40" fmla="*/ 0 w 287"/>
                <a:gd name="T41" fmla="*/ 2147483647 h 1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87" h="111">
                  <a:moveTo>
                    <a:pt x="287" y="53"/>
                  </a:moveTo>
                  <a:lnTo>
                    <a:pt x="285" y="39"/>
                  </a:lnTo>
                  <a:lnTo>
                    <a:pt x="282" y="25"/>
                  </a:lnTo>
                  <a:lnTo>
                    <a:pt x="276" y="12"/>
                  </a:lnTo>
                  <a:lnTo>
                    <a:pt x="271" y="0"/>
                  </a:lnTo>
                  <a:lnTo>
                    <a:pt x="270" y="0"/>
                  </a:lnTo>
                  <a:lnTo>
                    <a:pt x="269" y="1"/>
                  </a:lnTo>
                  <a:lnTo>
                    <a:pt x="275" y="13"/>
                  </a:lnTo>
                  <a:lnTo>
                    <a:pt x="279" y="26"/>
                  </a:lnTo>
                  <a:lnTo>
                    <a:pt x="283" y="39"/>
                  </a:lnTo>
                  <a:lnTo>
                    <a:pt x="285" y="53"/>
                  </a:lnTo>
                  <a:lnTo>
                    <a:pt x="287" y="53"/>
                  </a:lnTo>
                  <a:close/>
                  <a:moveTo>
                    <a:pt x="0" y="98"/>
                  </a:moveTo>
                  <a:lnTo>
                    <a:pt x="1" y="105"/>
                  </a:lnTo>
                  <a:lnTo>
                    <a:pt x="3" y="111"/>
                  </a:lnTo>
                  <a:lnTo>
                    <a:pt x="4" y="110"/>
                  </a:lnTo>
                  <a:lnTo>
                    <a:pt x="6" y="110"/>
                  </a:lnTo>
                  <a:lnTo>
                    <a:pt x="3" y="105"/>
                  </a:lnTo>
                  <a:lnTo>
                    <a:pt x="2" y="99"/>
                  </a:lnTo>
                  <a:lnTo>
                    <a:pt x="1" y="99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E66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17" name="Freeform 565"/>
            <p:cNvSpPr>
              <a:spLocks noEditPoints="1"/>
            </p:cNvSpPr>
            <p:nvPr/>
          </p:nvSpPr>
          <p:spPr bwMode="auto">
            <a:xfrm>
              <a:off x="7029450" y="4273550"/>
              <a:ext cx="452437" cy="174625"/>
            </a:xfrm>
            <a:custGeom>
              <a:avLst/>
              <a:gdLst>
                <a:gd name="T0" fmla="*/ 2147483647 w 285"/>
                <a:gd name="T1" fmla="*/ 2147483647 h 110"/>
                <a:gd name="T2" fmla="*/ 2147483647 w 285"/>
                <a:gd name="T3" fmla="*/ 2147483647 h 110"/>
                <a:gd name="T4" fmla="*/ 2147483647 w 285"/>
                <a:gd name="T5" fmla="*/ 2147483647 h 110"/>
                <a:gd name="T6" fmla="*/ 2147483647 w 285"/>
                <a:gd name="T7" fmla="*/ 2147483647 h 110"/>
                <a:gd name="T8" fmla="*/ 2147483647 w 285"/>
                <a:gd name="T9" fmla="*/ 0 h 110"/>
                <a:gd name="T10" fmla="*/ 2147483647 w 285"/>
                <a:gd name="T11" fmla="*/ 2147483647 h 110"/>
                <a:gd name="T12" fmla="*/ 2147483647 w 285"/>
                <a:gd name="T13" fmla="*/ 2147483647 h 110"/>
                <a:gd name="T14" fmla="*/ 2147483647 w 285"/>
                <a:gd name="T15" fmla="*/ 2147483647 h 110"/>
                <a:gd name="T16" fmla="*/ 2147483647 w 285"/>
                <a:gd name="T17" fmla="*/ 2147483647 h 110"/>
                <a:gd name="T18" fmla="*/ 2147483647 w 285"/>
                <a:gd name="T19" fmla="*/ 2147483647 h 110"/>
                <a:gd name="T20" fmla="*/ 2147483647 w 285"/>
                <a:gd name="T21" fmla="*/ 2147483647 h 110"/>
                <a:gd name="T22" fmla="*/ 2147483647 w 285"/>
                <a:gd name="T23" fmla="*/ 2147483647 h 110"/>
                <a:gd name="T24" fmla="*/ 0 w 285"/>
                <a:gd name="T25" fmla="*/ 2147483647 h 110"/>
                <a:gd name="T26" fmla="*/ 2147483647 w 285"/>
                <a:gd name="T27" fmla="*/ 2147483647 h 110"/>
                <a:gd name="T28" fmla="*/ 2147483647 w 285"/>
                <a:gd name="T29" fmla="*/ 2147483647 h 110"/>
                <a:gd name="T30" fmla="*/ 2147483647 w 285"/>
                <a:gd name="T31" fmla="*/ 2147483647 h 110"/>
                <a:gd name="T32" fmla="*/ 2147483647 w 285"/>
                <a:gd name="T33" fmla="*/ 2147483647 h 110"/>
                <a:gd name="T34" fmla="*/ 2147483647 w 285"/>
                <a:gd name="T35" fmla="*/ 2147483647 h 110"/>
                <a:gd name="T36" fmla="*/ 2147483647 w 285"/>
                <a:gd name="T37" fmla="*/ 2147483647 h 110"/>
                <a:gd name="T38" fmla="*/ 0 w 285"/>
                <a:gd name="T39" fmla="*/ 2147483647 h 110"/>
                <a:gd name="T40" fmla="*/ 0 w 285"/>
                <a:gd name="T41" fmla="*/ 2147483647 h 1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85" h="110">
                  <a:moveTo>
                    <a:pt x="285" y="53"/>
                  </a:moveTo>
                  <a:lnTo>
                    <a:pt x="283" y="39"/>
                  </a:lnTo>
                  <a:lnTo>
                    <a:pt x="280" y="26"/>
                  </a:lnTo>
                  <a:lnTo>
                    <a:pt x="274" y="12"/>
                  </a:lnTo>
                  <a:lnTo>
                    <a:pt x="269" y="0"/>
                  </a:lnTo>
                  <a:lnTo>
                    <a:pt x="268" y="1"/>
                  </a:lnTo>
                  <a:lnTo>
                    <a:pt x="267" y="1"/>
                  </a:lnTo>
                  <a:lnTo>
                    <a:pt x="273" y="13"/>
                  </a:lnTo>
                  <a:lnTo>
                    <a:pt x="277" y="26"/>
                  </a:lnTo>
                  <a:lnTo>
                    <a:pt x="281" y="39"/>
                  </a:lnTo>
                  <a:lnTo>
                    <a:pt x="282" y="53"/>
                  </a:lnTo>
                  <a:lnTo>
                    <a:pt x="285" y="53"/>
                  </a:lnTo>
                  <a:close/>
                  <a:moveTo>
                    <a:pt x="0" y="99"/>
                  </a:moveTo>
                  <a:lnTo>
                    <a:pt x="1" y="105"/>
                  </a:lnTo>
                  <a:lnTo>
                    <a:pt x="3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3" y="103"/>
                  </a:lnTo>
                  <a:lnTo>
                    <a:pt x="2" y="99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E671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18" name="Freeform 566"/>
            <p:cNvSpPr>
              <a:spLocks noEditPoints="1"/>
            </p:cNvSpPr>
            <p:nvPr/>
          </p:nvSpPr>
          <p:spPr bwMode="auto">
            <a:xfrm>
              <a:off x="7031038" y="4275138"/>
              <a:ext cx="449262" cy="173038"/>
            </a:xfrm>
            <a:custGeom>
              <a:avLst/>
              <a:gdLst>
                <a:gd name="T0" fmla="*/ 2147483647 w 283"/>
                <a:gd name="T1" fmla="*/ 2147483647 h 109"/>
                <a:gd name="T2" fmla="*/ 2147483647 w 283"/>
                <a:gd name="T3" fmla="*/ 2147483647 h 109"/>
                <a:gd name="T4" fmla="*/ 2147483647 w 283"/>
                <a:gd name="T5" fmla="*/ 2147483647 h 109"/>
                <a:gd name="T6" fmla="*/ 2147483647 w 283"/>
                <a:gd name="T7" fmla="*/ 2147483647 h 109"/>
                <a:gd name="T8" fmla="*/ 2147483647 w 283"/>
                <a:gd name="T9" fmla="*/ 0 h 109"/>
                <a:gd name="T10" fmla="*/ 2147483647 w 283"/>
                <a:gd name="T11" fmla="*/ 0 h 109"/>
                <a:gd name="T12" fmla="*/ 2147483647 w 283"/>
                <a:gd name="T13" fmla="*/ 2147483647 h 109"/>
                <a:gd name="T14" fmla="*/ 2147483647 w 283"/>
                <a:gd name="T15" fmla="*/ 2147483647 h 109"/>
                <a:gd name="T16" fmla="*/ 2147483647 w 283"/>
                <a:gd name="T17" fmla="*/ 2147483647 h 109"/>
                <a:gd name="T18" fmla="*/ 2147483647 w 283"/>
                <a:gd name="T19" fmla="*/ 2147483647 h 109"/>
                <a:gd name="T20" fmla="*/ 2147483647 w 283"/>
                <a:gd name="T21" fmla="*/ 2147483647 h 109"/>
                <a:gd name="T22" fmla="*/ 2147483647 w 283"/>
                <a:gd name="T23" fmla="*/ 2147483647 h 109"/>
                <a:gd name="T24" fmla="*/ 0 w 283"/>
                <a:gd name="T25" fmla="*/ 2147483647 h 109"/>
                <a:gd name="T26" fmla="*/ 2147483647 w 283"/>
                <a:gd name="T27" fmla="*/ 2147483647 h 109"/>
                <a:gd name="T28" fmla="*/ 2147483647 w 283"/>
                <a:gd name="T29" fmla="*/ 2147483647 h 109"/>
                <a:gd name="T30" fmla="*/ 2147483647 w 283"/>
                <a:gd name="T31" fmla="*/ 2147483647 h 109"/>
                <a:gd name="T32" fmla="*/ 2147483647 w 283"/>
                <a:gd name="T33" fmla="*/ 2147483647 h 109"/>
                <a:gd name="T34" fmla="*/ 2147483647 w 283"/>
                <a:gd name="T35" fmla="*/ 2147483647 h 109"/>
                <a:gd name="T36" fmla="*/ 2147483647 w 283"/>
                <a:gd name="T37" fmla="*/ 2147483647 h 109"/>
                <a:gd name="T38" fmla="*/ 0 w 283"/>
                <a:gd name="T39" fmla="*/ 2147483647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83" h="109">
                  <a:moveTo>
                    <a:pt x="283" y="52"/>
                  </a:moveTo>
                  <a:lnTo>
                    <a:pt x="281" y="38"/>
                  </a:lnTo>
                  <a:lnTo>
                    <a:pt x="277" y="25"/>
                  </a:lnTo>
                  <a:lnTo>
                    <a:pt x="273" y="12"/>
                  </a:lnTo>
                  <a:lnTo>
                    <a:pt x="267" y="0"/>
                  </a:lnTo>
                  <a:lnTo>
                    <a:pt x="266" y="0"/>
                  </a:lnTo>
                  <a:lnTo>
                    <a:pt x="265" y="1"/>
                  </a:lnTo>
                  <a:lnTo>
                    <a:pt x="271" y="12"/>
                  </a:lnTo>
                  <a:lnTo>
                    <a:pt x="275" y="25"/>
                  </a:lnTo>
                  <a:lnTo>
                    <a:pt x="279" y="38"/>
                  </a:lnTo>
                  <a:lnTo>
                    <a:pt x="280" y="52"/>
                  </a:lnTo>
                  <a:lnTo>
                    <a:pt x="283" y="52"/>
                  </a:lnTo>
                  <a:close/>
                  <a:moveTo>
                    <a:pt x="0" y="98"/>
                  </a:moveTo>
                  <a:lnTo>
                    <a:pt x="1" y="104"/>
                  </a:lnTo>
                  <a:lnTo>
                    <a:pt x="4" y="109"/>
                  </a:lnTo>
                  <a:lnTo>
                    <a:pt x="4" y="108"/>
                  </a:lnTo>
                  <a:lnTo>
                    <a:pt x="5" y="107"/>
                  </a:lnTo>
                  <a:lnTo>
                    <a:pt x="4" y="102"/>
                  </a:lnTo>
                  <a:lnTo>
                    <a:pt x="2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E773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19" name="Freeform 567"/>
            <p:cNvSpPr>
              <a:spLocks noEditPoints="1"/>
            </p:cNvSpPr>
            <p:nvPr/>
          </p:nvSpPr>
          <p:spPr bwMode="auto">
            <a:xfrm>
              <a:off x="7032625" y="4275138"/>
              <a:ext cx="444500" cy="171450"/>
            </a:xfrm>
            <a:custGeom>
              <a:avLst/>
              <a:gdLst>
                <a:gd name="T0" fmla="*/ 2147483647 w 280"/>
                <a:gd name="T1" fmla="*/ 2147483647 h 108"/>
                <a:gd name="T2" fmla="*/ 2147483647 w 280"/>
                <a:gd name="T3" fmla="*/ 2147483647 h 108"/>
                <a:gd name="T4" fmla="*/ 2147483647 w 280"/>
                <a:gd name="T5" fmla="*/ 2147483647 h 108"/>
                <a:gd name="T6" fmla="*/ 2147483647 w 280"/>
                <a:gd name="T7" fmla="*/ 2147483647 h 108"/>
                <a:gd name="T8" fmla="*/ 2147483647 w 280"/>
                <a:gd name="T9" fmla="*/ 0 h 108"/>
                <a:gd name="T10" fmla="*/ 2147483647 w 280"/>
                <a:gd name="T11" fmla="*/ 2147483647 h 108"/>
                <a:gd name="T12" fmla="*/ 2147483647 w 280"/>
                <a:gd name="T13" fmla="*/ 2147483647 h 108"/>
                <a:gd name="T14" fmla="*/ 2147483647 w 280"/>
                <a:gd name="T15" fmla="*/ 2147483647 h 108"/>
                <a:gd name="T16" fmla="*/ 2147483647 w 280"/>
                <a:gd name="T17" fmla="*/ 2147483647 h 108"/>
                <a:gd name="T18" fmla="*/ 2147483647 w 280"/>
                <a:gd name="T19" fmla="*/ 2147483647 h 108"/>
                <a:gd name="T20" fmla="*/ 2147483647 w 280"/>
                <a:gd name="T21" fmla="*/ 2147483647 h 108"/>
                <a:gd name="T22" fmla="*/ 2147483647 w 280"/>
                <a:gd name="T23" fmla="*/ 2147483647 h 108"/>
                <a:gd name="T24" fmla="*/ 2147483647 w 280"/>
                <a:gd name="T25" fmla="*/ 2147483647 h 108"/>
                <a:gd name="T26" fmla="*/ 2147483647 w 280"/>
                <a:gd name="T27" fmla="*/ 2147483647 h 108"/>
                <a:gd name="T28" fmla="*/ 0 w 280"/>
                <a:gd name="T29" fmla="*/ 2147483647 h 108"/>
                <a:gd name="T30" fmla="*/ 2147483647 w 280"/>
                <a:gd name="T31" fmla="*/ 2147483647 h 108"/>
                <a:gd name="T32" fmla="*/ 2147483647 w 280"/>
                <a:gd name="T33" fmla="*/ 2147483647 h 108"/>
                <a:gd name="T34" fmla="*/ 2147483647 w 280"/>
                <a:gd name="T35" fmla="*/ 2147483647 h 108"/>
                <a:gd name="T36" fmla="*/ 2147483647 w 280"/>
                <a:gd name="T37" fmla="*/ 2147483647 h 108"/>
                <a:gd name="T38" fmla="*/ 2147483647 w 280"/>
                <a:gd name="T39" fmla="*/ 2147483647 h 108"/>
                <a:gd name="T40" fmla="*/ 2147483647 w 280"/>
                <a:gd name="T41" fmla="*/ 2147483647 h 108"/>
                <a:gd name="T42" fmla="*/ 0 w 280"/>
                <a:gd name="T43" fmla="*/ 2147483647 h 1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80" h="108">
                  <a:moveTo>
                    <a:pt x="280" y="52"/>
                  </a:moveTo>
                  <a:lnTo>
                    <a:pt x="279" y="38"/>
                  </a:lnTo>
                  <a:lnTo>
                    <a:pt x="275" y="25"/>
                  </a:lnTo>
                  <a:lnTo>
                    <a:pt x="271" y="12"/>
                  </a:lnTo>
                  <a:lnTo>
                    <a:pt x="265" y="0"/>
                  </a:lnTo>
                  <a:lnTo>
                    <a:pt x="264" y="1"/>
                  </a:lnTo>
                  <a:lnTo>
                    <a:pt x="269" y="13"/>
                  </a:lnTo>
                  <a:lnTo>
                    <a:pt x="273" y="25"/>
                  </a:lnTo>
                  <a:lnTo>
                    <a:pt x="276" y="38"/>
                  </a:lnTo>
                  <a:lnTo>
                    <a:pt x="278" y="51"/>
                  </a:lnTo>
                  <a:lnTo>
                    <a:pt x="279" y="52"/>
                  </a:lnTo>
                  <a:lnTo>
                    <a:pt x="280" y="52"/>
                  </a:lnTo>
                  <a:close/>
                  <a:moveTo>
                    <a:pt x="0" y="98"/>
                  </a:moveTo>
                  <a:lnTo>
                    <a:pt x="1" y="102"/>
                  </a:lnTo>
                  <a:lnTo>
                    <a:pt x="3" y="108"/>
                  </a:lnTo>
                  <a:lnTo>
                    <a:pt x="4" y="107"/>
                  </a:lnTo>
                  <a:lnTo>
                    <a:pt x="5" y="107"/>
                  </a:lnTo>
                  <a:lnTo>
                    <a:pt x="4" y="102"/>
                  </a:lnTo>
                  <a:lnTo>
                    <a:pt x="3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E77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20" name="Freeform 568"/>
            <p:cNvSpPr>
              <a:spLocks noEditPoints="1"/>
            </p:cNvSpPr>
            <p:nvPr/>
          </p:nvSpPr>
          <p:spPr bwMode="auto">
            <a:xfrm>
              <a:off x="7034213" y="4276725"/>
              <a:ext cx="441325" cy="168275"/>
            </a:xfrm>
            <a:custGeom>
              <a:avLst/>
              <a:gdLst>
                <a:gd name="T0" fmla="*/ 2147483647 w 278"/>
                <a:gd name="T1" fmla="*/ 2147483647 h 106"/>
                <a:gd name="T2" fmla="*/ 2147483647 w 278"/>
                <a:gd name="T3" fmla="*/ 2147483647 h 106"/>
                <a:gd name="T4" fmla="*/ 2147483647 w 278"/>
                <a:gd name="T5" fmla="*/ 2147483647 h 106"/>
                <a:gd name="T6" fmla="*/ 2147483647 w 278"/>
                <a:gd name="T7" fmla="*/ 2147483647 h 106"/>
                <a:gd name="T8" fmla="*/ 2147483647 w 278"/>
                <a:gd name="T9" fmla="*/ 0 h 106"/>
                <a:gd name="T10" fmla="*/ 2147483647 w 278"/>
                <a:gd name="T11" fmla="*/ 0 h 106"/>
                <a:gd name="T12" fmla="*/ 2147483647 w 278"/>
                <a:gd name="T13" fmla="*/ 2147483647 h 106"/>
                <a:gd name="T14" fmla="*/ 2147483647 w 278"/>
                <a:gd name="T15" fmla="*/ 2147483647 h 106"/>
                <a:gd name="T16" fmla="*/ 2147483647 w 278"/>
                <a:gd name="T17" fmla="*/ 2147483647 h 106"/>
                <a:gd name="T18" fmla="*/ 2147483647 w 278"/>
                <a:gd name="T19" fmla="*/ 2147483647 h 106"/>
                <a:gd name="T20" fmla="*/ 2147483647 w 278"/>
                <a:gd name="T21" fmla="*/ 2147483647 h 106"/>
                <a:gd name="T22" fmla="*/ 2147483647 w 278"/>
                <a:gd name="T23" fmla="*/ 2147483647 h 106"/>
                <a:gd name="T24" fmla="*/ 2147483647 w 278"/>
                <a:gd name="T25" fmla="*/ 2147483647 h 106"/>
                <a:gd name="T26" fmla="*/ 2147483647 w 278"/>
                <a:gd name="T27" fmla="*/ 2147483647 h 106"/>
                <a:gd name="T28" fmla="*/ 0 w 278"/>
                <a:gd name="T29" fmla="*/ 2147483647 h 106"/>
                <a:gd name="T30" fmla="*/ 2147483647 w 278"/>
                <a:gd name="T31" fmla="*/ 2147483647 h 106"/>
                <a:gd name="T32" fmla="*/ 2147483647 w 278"/>
                <a:gd name="T33" fmla="*/ 2147483647 h 106"/>
                <a:gd name="T34" fmla="*/ 2147483647 w 278"/>
                <a:gd name="T35" fmla="*/ 2147483647 h 106"/>
                <a:gd name="T36" fmla="*/ 2147483647 w 278"/>
                <a:gd name="T37" fmla="*/ 2147483647 h 106"/>
                <a:gd name="T38" fmla="*/ 2147483647 w 278"/>
                <a:gd name="T39" fmla="*/ 2147483647 h 106"/>
                <a:gd name="T40" fmla="*/ 2147483647 w 278"/>
                <a:gd name="T41" fmla="*/ 2147483647 h 106"/>
                <a:gd name="T42" fmla="*/ 0 w 278"/>
                <a:gd name="T43" fmla="*/ 2147483647 h 106"/>
                <a:gd name="T44" fmla="*/ 2147483647 w 278"/>
                <a:gd name="T45" fmla="*/ 2147483647 h 106"/>
                <a:gd name="T46" fmla="*/ 2147483647 w 278"/>
                <a:gd name="T47" fmla="*/ 2147483647 h 106"/>
                <a:gd name="T48" fmla="*/ 2147483647 w 278"/>
                <a:gd name="T49" fmla="*/ 2147483647 h 106"/>
                <a:gd name="T50" fmla="*/ 2147483647 w 278"/>
                <a:gd name="T51" fmla="*/ 2147483647 h 106"/>
                <a:gd name="T52" fmla="*/ 2147483647 w 278"/>
                <a:gd name="T53" fmla="*/ 2147483647 h 106"/>
                <a:gd name="T54" fmla="*/ 2147483647 w 278"/>
                <a:gd name="T55" fmla="*/ 2147483647 h 106"/>
                <a:gd name="T56" fmla="*/ 2147483647 w 278"/>
                <a:gd name="T57" fmla="*/ 2147483647 h 106"/>
                <a:gd name="T58" fmla="*/ 2147483647 w 278"/>
                <a:gd name="T59" fmla="*/ 2147483647 h 106"/>
                <a:gd name="T60" fmla="*/ 2147483647 w 278"/>
                <a:gd name="T61" fmla="*/ 2147483647 h 106"/>
                <a:gd name="T62" fmla="*/ 2147483647 w 278"/>
                <a:gd name="T63" fmla="*/ 2147483647 h 106"/>
                <a:gd name="T64" fmla="*/ 2147483647 w 278"/>
                <a:gd name="T65" fmla="*/ 2147483647 h 106"/>
                <a:gd name="T66" fmla="*/ 2147483647 w 278"/>
                <a:gd name="T67" fmla="*/ 2147483647 h 106"/>
                <a:gd name="T68" fmla="*/ 2147483647 w 278"/>
                <a:gd name="T69" fmla="*/ 2147483647 h 106"/>
                <a:gd name="T70" fmla="*/ 2147483647 w 278"/>
                <a:gd name="T71" fmla="*/ 2147483647 h 1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78" h="106">
                  <a:moveTo>
                    <a:pt x="278" y="51"/>
                  </a:moveTo>
                  <a:lnTo>
                    <a:pt x="277" y="37"/>
                  </a:lnTo>
                  <a:lnTo>
                    <a:pt x="273" y="24"/>
                  </a:lnTo>
                  <a:lnTo>
                    <a:pt x="269" y="11"/>
                  </a:lnTo>
                  <a:lnTo>
                    <a:pt x="263" y="0"/>
                  </a:lnTo>
                  <a:lnTo>
                    <a:pt x="262" y="1"/>
                  </a:lnTo>
                  <a:lnTo>
                    <a:pt x="267" y="12"/>
                  </a:lnTo>
                  <a:lnTo>
                    <a:pt x="271" y="25"/>
                  </a:lnTo>
                  <a:lnTo>
                    <a:pt x="274" y="37"/>
                  </a:lnTo>
                  <a:lnTo>
                    <a:pt x="275" y="50"/>
                  </a:lnTo>
                  <a:lnTo>
                    <a:pt x="277" y="50"/>
                  </a:lnTo>
                  <a:lnTo>
                    <a:pt x="278" y="51"/>
                  </a:lnTo>
                  <a:close/>
                  <a:moveTo>
                    <a:pt x="0" y="97"/>
                  </a:moveTo>
                  <a:lnTo>
                    <a:pt x="2" y="101"/>
                  </a:lnTo>
                  <a:lnTo>
                    <a:pt x="3" y="106"/>
                  </a:lnTo>
                  <a:lnTo>
                    <a:pt x="4" y="106"/>
                  </a:lnTo>
                  <a:lnTo>
                    <a:pt x="5" y="105"/>
                  </a:lnTo>
                  <a:lnTo>
                    <a:pt x="4" y="100"/>
                  </a:lnTo>
                  <a:lnTo>
                    <a:pt x="3" y="96"/>
                  </a:lnTo>
                  <a:lnTo>
                    <a:pt x="0" y="97"/>
                  </a:lnTo>
                  <a:close/>
                  <a:moveTo>
                    <a:pt x="273" y="94"/>
                  </a:moveTo>
                  <a:lnTo>
                    <a:pt x="273" y="94"/>
                  </a:lnTo>
                  <a:lnTo>
                    <a:pt x="274" y="89"/>
                  </a:lnTo>
                  <a:lnTo>
                    <a:pt x="273" y="92"/>
                  </a:lnTo>
                  <a:lnTo>
                    <a:pt x="273" y="94"/>
                  </a:lnTo>
                  <a:close/>
                  <a:moveTo>
                    <a:pt x="277" y="69"/>
                  </a:moveTo>
                  <a:lnTo>
                    <a:pt x="278" y="60"/>
                  </a:lnTo>
                  <a:lnTo>
                    <a:pt x="277" y="60"/>
                  </a:lnTo>
                  <a:lnTo>
                    <a:pt x="277" y="62"/>
                  </a:lnTo>
                  <a:lnTo>
                    <a:pt x="277" y="63"/>
                  </a:lnTo>
                  <a:lnTo>
                    <a:pt x="277" y="66"/>
                  </a:lnTo>
                  <a:lnTo>
                    <a:pt x="277" y="69"/>
                  </a:lnTo>
                  <a:close/>
                </a:path>
              </a:pathLst>
            </a:custGeom>
            <a:solidFill>
              <a:srgbClr val="E77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21" name="Freeform 569"/>
            <p:cNvSpPr>
              <a:spLocks noEditPoints="1"/>
            </p:cNvSpPr>
            <p:nvPr/>
          </p:nvSpPr>
          <p:spPr bwMode="auto">
            <a:xfrm>
              <a:off x="7037388" y="4276725"/>
              <a:ext cx="438150" cy="168275"/>
            </a:xfrm>
            <a:custGeom>
              <a:avLst/>
              <a:gdLst>
                <a:gd name="T0" fmla="*/ 2147483647 w 276"/>
                <a:gd name="T1" fmla="*/ 2147483647 h 106"/>
                <a:gd name="T2" fmla="*/ 2147483647 w 276"/>
                <a:gd name="T3" fmla="*/ 2147483647 h 106"/>
                <a:gd name="T4" fmla="*/ 2147483647 w 276"/>
                <a:gd name="T5" fmla="*/ 2147483647 h 106"/>
                <a:gd name="T6" fmla="*/ 2147483647 w 276"/>
                <a:gd name="T7" fmla="*/ 2147483647 h 106"/>
                <a:gd name="T8" fmla="*/ 2147483647 w 276"/>
                <a:gd name="T9" fmla="*/ 0 h 106"/>
                <a:gd name="T10" fmla="*/ 2147483647 w 276"/>
                <a:gd name="T11" fmla="*/ 2147483647 h 106"/>
                <a:gd name="T12" fmla="*/ 2147483647 w 276"/>
                <a:gd name="T13" fmla="*/ 2147483647 h 106"/>
                <a:gd name="T14" fmla="*/ 2147483647 w 276"/>
                <a:gd name="T15" fmla="*/ 2147483647 h 106"/>
                <a:gd name="T16" fmla="*/ 2147483647 w 276"/>
                <a:gd name="T17" fmla="*/ 2147483647 h 106"/>
                <a:gd name="T18" fmla="*/ 2147483647 w 276"/>
                <a:gd name="T19" fmla="*/ 2147483647 h 106"/>
                <a:gd name="T20" fmla="*/ 2147483647 w 276"/>
                <a:gd name="T21" fmla="*/ 2147483647 h 106"/>
                <a:gd name="T22" fmla="*/ 2147483647 w 276"/>
                <a:gd name="T23" fmla="*/ 2147483647 h 106"/>
                <a:gd name="T24" fmla="*/ 2147483647 w 276"/>
                <a:gd name="T25" fmla="*/ 2147483647 h 106"/>
                <a:gd name="T26" fmla="*/ 0 w 276"/>
                <a:gd name="T27" fmla="*/ 2147483647 h 106"/>
                <a:gd name="T28" fmla="*/ 2147483647 w 276"/>
                <a:gd name="T29" fmla="*/ 2147483647 h 106"/>
                <a:gd name="T30" fmla="*/ 2147483647 w 276"/>
                <a:gd name="T31" fmla="*/ 2147483647 h 106"/>
                <a:gd name="T32" fmla="*/ 2147483647 w 276"/>
                <a:gd name="T33" fmla="*/ 2147483647 h 106"/>
                <a:gd name="T34" fmla="*/ 2147483647 w 276"/>
                <a:gd name="T35" fmla="*/ 2147483647 h 106"/>
                <a:gd name="T36" fmla="*/ 2147483647 w 276"/>
                <a:gd name="T37" fmla="*/ 2147483647 h 106"/>
                <a:gd name="T38" fmla="*/ 2147483647 w 276"/>
                <a:gd name="T39" fmla="*/ 2147483647 h 106"/>
                <a:gd name="T40" fmla="*/ 0 w 276"/>
                <a:gd name="T41" fmla="*/ 2147483647 h 106"/>
                <a:gd name="T42" fmla="*/ 2147483647 w 276"/>
                <a:gd name="T43" fmla="*/ 2147483647 h 106"/>
                <a:gd name="T44" fmla="*/ 2147483647 w 276"/>
                <a:gd name="T45" fmla="*/ 2147483647 h 106"/>
                <a:gd name="T46" fmla="*/ 2147483647 w 276"/>
                <a:gd name="T47" fmla="*/ 2147483647 h 106"/>
                <a:gd name="T48" fmla="*/ 2147483647 w 276"/>
                <a:gd name="T49" fmla="*/ 2147483647 h 106"/>
                <a:gd name="T50" fmla="*/ 2147483647 w 276"/>
                <a:gd name="T51" fmla="*/ 2147483647 h 106"/>
                <a:gd name="T52" fmla="*/ 2147483647 w 276"/>
                <a:gd name="T53" fmla="*/ 2147483647 h 106"/>
                <a:gd name="T54" fmla="*/ 2147483647 w 276"/>
                <a:gd name="T55" fmla="*/ 2147483647 h 106"/>
                <a:gd name="T56" fmla="*/ 2147483647 w 276"/>
                <a:gd name="T57" fmla="*/ 2147483647 h 106"/>
                <a:gd name="T58" fmla="*/ 2147483647 w 276"/>
                <a:gd name="T59" fmla="*/ 2147483647 h 106"/>
                <a:gd name="T60" fmla="*/ 2147483647 w 276"/>
                <a:gd name="T61" fmla="*/ 2147483647 h 106"/>
                <a:gd name="T62" fmla="*/ 2147483647 w 276"/>
                <a:gd name="T63" fmla="*/ 2147483647 h 106"/>
                <a:gd name="T64" fmla="*/ 2147483647 w 276"/>
                <a:gd name="T65" fmla="*/ 2147483647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6" h="106">
                  <a:moveTo>
                    <a:pt x="275" y="50"/>
                  </a:moveTo>
                  <a:lnTo>
                    <a:pt x="273" y="37"/>
                  </a:lnTo>
                  <a:lnTo>
                    <a:pt x="270" y="24"/>
                  </a:lnTo>
                  <a:lnTo>
                    <a:pt x="266" y="12"/>
                  </a:lnTo>
                  <a:lnTo>
                    <a:pt x="261" y="0"/>
                  </a:lnTo>
                  <a:lnTo>
                    <a:pt x="260" y="1"/>
                  </a:lnTo>
                  <a:lnTo>
                    <a:pt x="259" y="1"/>
                  </a:lnTo>
                  <a:lnTo>
                    <a:pt x="264" y="12"/>
                  </a:lnTo>
                  <a:lnTo>
                    <a:pt x="268" y="25"/>
                  </a:lnTo>
                  <a:lnTo>
                    <a:pt x="271" y="37"/>
                  </a:lnTo>
                  <a:lnTo>
                    <a:pt x="272" y="51"/>
                  </a:lnTo>
                  <a:lnTo>
                    <a:pt x="275" y="50"/>
                  </a:lnTo>
                  <a:close/>
                  <a:moveTo>
                    <a:pt x="0" y="97"/>
                  </a:moveTo>
                  <a:lnTo>
                    <a:pt x="1" y="101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4" y="105"/>
                  </a:lnTo>
                  <a:lnTo>
                    <a:pt x="3" y="100"/>
                  </a:lnTo>
                  <a:lnTo>
                    <a:pt x="2" y="96"/>
                  </a:lnTo>
                  <a:lnTo>
                    <a:pt x="0" y="97"/>
                  </a:lnTo>
                  <a:close/>
                  <a:moveTo>
                    <a:pt x="269" y="95"/>
                  </a:moveTo>
                  <a:lnTo>
                    <a:pt x="270" y="95"/>
                  </a:lnTo>
                  <a:lnTo>
                    <a:pt x="271" y="94"/>
                  </a:lnTo>
                  <a:lnTo>
                    <a:pt x="276" y="60"/>
                  </a:lnTo>
                  <a:lnTo>
                    <a:pt x="275" y="60"/>
                  </a:lnTo>
                  <a:lnTo>
                    <a:pt x="273" y="60"/>
                  </a:lnTo>
                  <a:lnTo>
                    <a:pt x="273" y="61"/>
                  </a:lnTo>
                  <a:lnTo>
                    <a:pt x="273" y="63"/>
                  </a:lnTo>
                  <a:lnTo>
                    <a:pt x="273" y="71"/>
                  </a:lnTo>
                  <a:lnTo>
                    <a:pt x="272" y="80"/>
                  </a:lnTo>
                  <a:lnTo>
                    <a:pt x="271" y="87"/>
                  </a:lnTo>
                  <a:lnTo>
                    <a:pt x="269" y="95"/>
                  </a:lnTo>
                  <a:close/>
                </a:path>
              </a:pathLst>
            </a:custGeom>
            <a:solidFill>
              <a:srgbClr val="E878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22" name="Freeform 570"/>
            <p:cNvSpPr>
              <a:spLocks noEditPoints="1"/>
            </p:cNvSpPr>
            <p:nvPr/>
          </p:nvSpPr>
          <p:spPr bwMode="auto">
            <a:xfrm>
              <a:off x="7038975" y="4278313"/>
              <a:ext cx="434975" cy="165100"/>
            </a:xfrm>
            <a:custGeom>
              <a:avLst/>
              <a:gdLst>
                <a:gd name="T0" fmla="*/ 2147483647 w 274"/>
                <a:gd name="T1" fmla="*/ 2147483647 h 104"/>
                <a:gd name="T2" fmla="*/ 2147483647 w 274"/>
                <a:gd name="T3" fmla="*/ 2147483647 h 104"/>
                <a:gd name="T4" fmla="*/ 2147483647 w 274"/>
                <a:gd name="T5" fmla="*/ 2147483647 h 104"/>
                <a:gd name="T6" fmla="*/ 2147483647 w 274"/>
                <a:gd name="T7" fmla="*/ 2147483647 h 104"/>
                <a:gd name="T8" fmla="*/ 2147483647 w 274"/>
                <a:gd name="T9" fmla="*/ 2147483647 h 104"/>
                <a:gd name="T10" fmla="*/ 2147483647 w 274"/>
                <a:gd name="T11" fmla="*/ 2147483647 h 104"/>
                <a:gd name="T12" fmla="*/ 2147483647 w 274"/>
                <a:gd name="T13" fmla="*/ 2147483647 h 104"/>
                <a:gd name="T14" fmla="*/ 2147483647 w 274"/>
                <a:gd name="T15" fmla="*/ 2147483647 h 104"/>
                <a:gd name="T16" fmla="*/ 2147483647 w 274"/>
                <a:gd name="T17" fmla="*/ 2147483647 h 104"/>
                <a:gd name="T18" fmla="*/ 2147483647 w 274"/>
                <a:gd name="T19" fmla="*/ 2147483647 h 104"/>
                <a:gd name="T20" fmla="*/ 2147483647 w 274"/>
                <a:gd name="T21" fmla="*/ 2147483647 h 104"/>
                <a:gd name="T22" fmla="*/ 2147483647 w 274"/>
                <a:gd name="T23" fmla="*/ 2147483647 h 104"/>
                <a:gd name="T24" fmla="*/ 2147483647 w 274"/>
                <a:gd name="T25" fmla="*/ 2147483647 h 104"/>
                <a:gd name="T26" fmla="*/ 2147483647 w 274"/>
                <a:gd name="T27" fmla="*/ 2147483647 h 104"/>
                <a:gd name="T28" fmla="*/ 2147483647 w 274"/>
                <a:gd name="T29" fmla="*/ 2147483647 h 104"/>
                <a:gd name="T30" fmla="*/ 2147483647 w 274"/>
                <a:gd name="T31" fmla="*/ 2147483647 h 104"/>
                <a:gd name="T32" fmla="*/ 2147483647 w 274"/>
                <a:gd name="T33" fmla="*/ 2147483647 h 104"/>
                <a:gd name="T34" fmla="*/ 2147483647 w 274"/>
                <a:gd name="T35" fmla="*/ 2147483647 h 104"/>
                <a:gd name="T36" fmla="*/ 2147483647 w 274"/>
                <a:gd name="T37" fmla="*/ 2147483647 h 104"/>
                <a:gd name="T38" fmla="*/ 2147483647 w 274"/>
                <a:gd name="T39" fmla="*/ 2147483647 h 104"/>
                <a:gd name="T40" fmla="*/ 2147483647 w 274"/>
                <a:gd name="T41" fmla="*/ 2147483647 h 104"/>
                <a:gd name="T42" fmla="*/ 2147483647 w 274"/>
                <a:gd name="T43" fmla="*/ 2147483647 h 104"/>
                <a:gd name="T44" fmla="*/ 2147483647 w 274"/>
                <a:gd name="T45" fmla="*/ 0 h 104"/>
                <a:gd name="T46" fmla="*/ 2147483647 w 274"/>
                <a:gd name="T47" fmla="*/ 0 h 104"/>
                <a:gd name="T48" fmla="*/ 2147483647 w 274"/>
                <a:gd name="T49" fmla="*/ 0 h 104"/>
                <a:gd name="T50" fmla="*/ 2147483647 w 274"/>
                <a:gd name="T51" fmla="*/ 2147483647 h 104"/>
                <a:gd name="T52" fmla="*/ 2147483647 w 274"/>
                <a:gd name="T53" fmla="*/ 2147483647 h 104"/>
                <a:gd name="T54" fmla="*/ 2147483647 w 274"/>
                <a:gd name="T55" fmla="*/ 2147483647 h 104"/>
                <a:gd name="T56" fmla="*/ 2147483647 w 274"/>
                <a:gd name="T57" fmla="*/ 2147483647 h 104"/>
                <a:gd name="T58" fmla="*/ 2147483647 w 274"/>
                <a:gd name="T59" fmla="*/ 2147483647 h 104"/>
                <a:gd name="T60" fmla="*/ 2147483647 w 274"/>
                <a:gd name="T61" fmla="*/ 2147483647 h 104"/>
                <a:gd name="T62" fmla="*/ 0 w 274"/>
                <a:gd name="T63" fmla="*/ 2147483647 h 104"/>
                <a:gd name="T64" fmla="*/ 2147483647 w 274"/>
                <a:gd name="T65" fmla="*/ 2147483647 h 104"/>
                <a:gd name="T66" fmla="*/ 2147483647 w 274"/>
                <a:gd name="T67" fmla="*/ 2147483647 h 104"/>
                <a:gd name="T68" fmla="*/ 2147483647 w 274"/>
                <a:gd name="T69" fmla="*/ 2147483647 h 104"/>
                <a:gd name="T70" fmla="*/ 2147483647 w 274"/>
                <a:gd name="T71" fmla="*/ 2147483647 h 104"/>
                <a:gd name="T72" fmla="*/ 2147483647 w 274"/>
                <a:gd name="T73" fmla="*/ 2147483647 h 104"/>
                <a:gd name="T74" fmla="*/ 2147483647 w 274"/>
                <a:gd name="T75" fmla="*/ 2147483647 h 104"/>
                <a:gd name="T76" fmla="*/ 0 w 274"/>
                <a:gd name="T77" fmla="*/ 2147483647 h 10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74" h="104">
                  <a:moveTo>
                    <a:pt x="274" y="62"/>
                  </a:moveTo>
                  <a:lnTo>
                    <a:pt x="274" y="61"/>
                  </a:lnTo>
                  <a:lnTo>
                    <a:pt x="274" y="59"/>
                  </a:lnTo>
                  <a:lnTo>
                    <a:pt x="272" y="58"/>
                  </a:lnTo>
                  <a:lnTo>
                    <a:pt x="271" y="58"/>
                  </a:lnTo>
                  <a:lnTo>
                    <a:pt x="271" y="60"/>
                  </a:lnTo>
                  <a:lnTo>
                    <a:pt x="271" y="62"/>
                  </a:lnTo>
                  <a:lnTo>
                    <a:pt x="271" y="70"/>
                  </a:lnTo>
                  <a:lnTo>
                    <a:pt x="270" y="79"/>
                  </a:lnTo>
                  <a:lnTo>
                    <a:pt x="269" y="87"/>
                  </a:lnTo>
                  <a:lnTo>
                    <a:pt x="267" y="94"/>
                  </a:lnTo>
                  <a:lnTo>
                    <a:pt x="268" y="94"/>
                  </a:lnTo>
                  <a:lnTo>
                    <a:pt x="270" y="93"/>
                  </a:lnTo>
                  <a:lnTo>
                    <a:pt x="270" y="91"/>
                  </a:lnTo>
                  <a:lnTo>
                    <a:pt x="271" y="88"/>
                  </a:lnTo>
                  <a:lnTo>
                    <a:pt x="274" y="68"/>
                  </a:lnTo>
                  <a:lnTo>
                    <a:pt x="274" y="65"/>
                  </a:lnTo>
                  <a:lnTo>
                    <a:pt x="274" y="62"/>
                  </a:lnTo>
                  <a:close/>
                  <a:moveTo>
                    <a:pt x="272" y="49"/>
                  </a:moveTo>
                  <a:lnTo>
                    <a:pt x="271" y="36"/>
                  </a:lnTo>
                  <a:lnTo>
                    <a:pt x="268" y="24"/>
                  </a:lnTo>
                  <a:lnTo>
                    <a:pt x="264" y="11"/>
                  </a:lnTo>
                  <a:lnTo>
                    <a:pt x="259" y="0"/>
                  </a:lnTo>
                  <a:lnTo>
                    <a:pt x="258" y="0"/>
                  </a:lnTo>
                  <a:lnTo>
                    <a:pt x="257" y="0"/>
                  </a:lnTo>
                  <a:lnTo>
                    <a:pt x="262" y="12"/>
                  </a:lnTo>
                  <a:lnTo>
                    <a:pt x="266" y="24"/>
                  </a:lnTo>
                  <a:lnTo>
                    <a:pt x="269" y="37"/>
                  </a:lnTo>
                  <a:lnTo>
                    <a:pt x="271" y="50"/>
                  </a:lnTo>
                  <a:lnTo>
                    <a:pt x="272" y="50"/>
                  </a:lnTo>
                  <a:lnTo>
                    <a:pt x="272" y="49"/>
                  </a:lnTo>
                  <a:close/>
                  <a:moveTo>
                    <a:pt x="0" y="95"/>
                  </a:moveTo>
                  <a:lnTo>
                    <a:pt x="1" y="99"/>
                  </a:lnTo>
                  <a:lnTo>
                    <a:pt x="2" y="104"/>
                  </a:lnTo>
                  <a:lnTo>
                    <a:pt x="3" y="104"/>
                  </a:lnTo>
                  <a:lnTo>
                    <a:pt x="4" y="104"/>
                  </a:lnTo>
                  <a:lnTo>
                    <a:pt x="3" y="99"/>
                  </a:lnTo>
                  <a:lnTo>
                    <a:pt x="2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E87A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23" name="Freeform 571"/>
            <p:cNvSpPr>
              <a:spLocks noEditPoints="1"/>
            </p:cNvSpPr>
            <p:nvPr/>
          </p:nvSpPr>
          <p:spPr bwMode="auto">
            <a:xfrm>
              <a:off x="7040563" y="4278313"/>
              <a:ext cx="430212" cy="165100"/>
            </a:xfrm>
            <a:custGeom>
              <a:avLst/>
              <a:gdLst>
                <a:gd name="T0" fmla="*/ 2147483647 w 271"/>
                <a:gd name="T1" fmla="*/ 2147483647 h 104"/>
                <a:gd name="T2" fmla="*/ 2147483647 w 271"/>
                <a:gd name="T3" fmla="*/ 2147483647 h 104"/>
                <a:gd name="T4" fmla="*/ 2147483647 w 271"/>
                <a:gd name="T5" fmla="*/ 2147483647 h 104"/>
                <a:gd name="T6" fmla="*/ 2147483647 w 271"/>
                <a:gd name="T7" fmla="*/ 2147483647 h 104"/>
                <a:gd name="T8" fmla="*/ 2147483647 w 271"/>
                <a:gd name="T9" fmla="*/ 2147483647 h 104"/>
                <a:gd name="T10" fmla="*/ 2147483647 w 271"/>
                <a:gd name="T11" fmla="*/ 2147483647 h 104"/>
                <a:gd name="T12" fmla="*/ 2147483647 w 271"/>
                <a:gd name="T13" fmla="*/ 2147483647 h 104"/>
                <a:gd name="T14" fmla="*/ 2147483647 w 271"/>
                <a:gd name="T15" fmla="*/ 2147483647 h 104"/>
                <a:gd name="T16" fmla="*/ 2147483647 w 271"/>
                <a:gd name="T17" fmla="*/ 2147483647 h 104"/>
                <a:gd name="T18" fmla="*/ 2147483647 w 271"/>
                <a:gd name="T19" fmla="*/ 2147483647 h 104"/>
                <a:gd name="T20" fmla="*/ 2147483647 w 271"/>
                <a:gd name="T21" fmla="*/ 2147483647 h 104"/>
                <a:gd name="T22" fmla="*/ 2147483647 w 271"/>
                <a:gd name="T23" fmla="*/ 2147483647 h 104"/>
                <a:gd name="T24" fmla="*/ 2147483647 w 271"/>
                <a:gd name="T25" fmla="*/ 2147483647 h 104"/>
                <a:gd name="T26" fmla="*/ 2147483647 w 271"/>
                <a:gd name="T27" fmla="*/ 2147483647 h 104"/>
                <a:gd name="T28" fmla="*/ 2147483647 w 271"/>
                <a:gd name="T29" fmla="*/ 2147483647 h 104"/>
                <a:gd name="T30" fmla="*/ 2147483647 w 271"/>
                <a:gd name="T31" fmla="*/ 2147483647 h 104"/>
                <a:gd name="T32" fmla="*/ 2147483647 w 271"/>
                <a:gd name="T33" fmla="*/ 2147483647 h 104"/>
                <a:gd name="T34" fmla="*/ 2147483647 w 271"/>
                <a:gd name="T35" fmla="*/ 2147483647 h 104"/>
                <a:gd name="T36" fmla="*/ 2147483647 w 271"/>
                <a:gd name="T37" fmla="*/ 2147483647 h 104"/>
                <a:gd name="T38" fmla="*/ 2147483647 w 271"/>
                <a:gd name="T39" fmla="*/ 2147483647 h 104"/>
                <a:gd name="T40" fmla="*/ 2147483647 w 271"/>
                <a:gd name="T41" fmla="*/ 2147483647 h 104"/>
                <a:gd name="T42" fmla="*/ 2147483647 w 271"/>
                <a:gd name="T43" fmla="*/ 0 h 104"/>
                <a:gd name="T44" fmla="*/ 2147483647 w 271"/>
                <a:gd name="T45" fmla="*/ 0 h 104"/>
                <a:gd name="T46" fmla="*/ 2147483647 w 271"/>
                <a:gd name="T47" fmla="*/ 2147483647 h 104"/>
                <a:gd name="T48" fmla="*/ 2147483647 w 271"/>
                <a:gd name="T49" fmla="*/ 2147483647 h 104"/>
                <a:gd name="T50" fmla="*/ 2147483647 w 271"/>
                <a:gd name="T51" fmla="*/ 2147483647 h 104"/>
                <a:gd name="T52" fmla="*/ 2147483647 w 271"/>
                <a:gd name="T53" fmla="*/ 2147483647 h 104"/>
                <a:gd name="T54" fmla="*/ 2147483647 w 271"/>
                <a:gd name="T55" fmla="*/ 2147483647 h 104"/>
                <a:gd name="T56" fmla="*/ 2147483647 w 271"/>
                <a:gd name="T57" fmla="*/ 2147483647 h 104"/>
                <a:gd name="T58" fmla="*/ 2147483647 w 271"/>
                <a:gd name="T59" fmla="*/ 2147483647 h 104"/>
                <a:gd name="T60" fmla="*/ 0 w 271"/>
                <a:gd name="T61" fmla="*/ 2147483647 h 104"/>
                <a:gd name="T62" fmla="*/ 2147483647 w 271"/>
                <a:gd name="T63" fmla="*/ 2147483647 h 104"/>
                <a:gd name="T64" fmla="*/ 2147483647 w 271"/>
                <a:gd name="T65" fmla="*/ 2147483647 h 104"/>
                <a:gd name="T66" fmla="*/ 2147483647 w 271"/>
                <a:gd name="T67" fmla="*/ 2147483647 h 104"/>
                <a:gd name="T68" fmla="*/ 2147483647 w 271"/>
                <a:gd name="T69" fmla="*/ 2147483647 h 104"/>
                <a:gd name="T70" fmla="*/ 2147483647 w 271"/>
                <a:gd name="T71" fmla="*/ 2147483647 h 104"/>
                <a:gd name="T72" fmla="*/ 2147483647 w 271"/>
                <a:gd name="T73" fmla="*/ 2147483647 h 104"/>
                <a:gd name="T74" fmla="*/ 2147483647 w 271"/>
                <a:gd name="T75" fmla="*/ 2147483647 h 104"/>
                <a:gd name="T76" fmla="*/ 2147483647 w 271"/>
                <a:gd name="T77" fmla="*/ 2147483647 h 104"/>
                <a:gd name="T78" fmla="*/ 0 w 271"/>
                <a:gd name="T79" fmla="*/ 2147483647 h 10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71" h="104">
                  <a:moveTo>
                    <a:pt x="271" y="62"/>
                  </a:moveTo>
                  <a:lnTo>
                    <a:pt x="271" y="60"/>
                  </a:lnTo>
                  <a:lnTo>
                    <a:pt x="271" y="59"/>
                  </a:lnTo>
                  <a:lnTo>
                    <a:pt x="270" y="58"/>
                  </a:lnTo>
                  <a:lnTo>
                    <a:pt x="269" y="57"/>
                  </a:lnTo>
                  <a:lnTo>
                    <a:pt x="269" y="60"/>
                  </a:lnTo>
                  <a:lnTo>
                    <a:pt x="269" y="62"/>
                  </a:lnTo>
                  <a:lnTo>
                    <a:pt x="269" y="70"/>
                  </a:lnTo>
                  <a:lnTo>
                    <a:pt x="268" y="79"/>
                  </a:lnTo>
                  <a:lnTo>
                    <a:pt x="267" y="87"/>
                  </a:lnTo>
                  <a:lnTo>
                    <a:pt x="265" y="95"/>
                  </a:lnTo>
                  <a:lnTo>
                    <a:pt x="266" y="94"/>
                  </a:lnTo>
                  <a:lnTo>
                    <a:pt x="267" y="94"/>
                  </a:lnTo>
                  <a:lnTo>
                    <a:pt x="269" y="86"/>
                  </a:lnTo>
                  <a:lnTo>
                    <a:pt x="270" y="79"/>
                  </a:lnTo>
                  <a:lnTo>
                    <a:pt x="271" y="70"/>
                  </a:lnTo>
                  <a:lnTo>
                    <a:pt x="271" y="62"/>
                  </a:lnTo>
                  <a:close/>
                  <a:moveTo>
                    <a:pt x="270" y="50"/>
                  </a:moveTo>
                  <a:lnTo>
                    <a:pt x="269" y="36"/>
                  </a:lnTo>
                  <a:lnTo>
                    <a:pt x="266" y="24"/>
                  </a:lnTo>
                  <a:lnTo>
                    <a:pt x="262" y="11"/>
                  </a:lnTo>
                  <a:lnTo>
                    <a:pt x="257" y="0"/>
                  </a:lnTo>
                  <a:lnTo>
                    <a:pt x="256" y="0"/>
                  </a:lnTo>
                  <a:lnTo>
                    <a:pt x="255" y="1"/>
                  </a:lnTo>
                  <a:lnTo>
                    <a:pt x="260" y="12"/>
                  </a:lnTo>
                  <a:lnTo>
                    <a:pt x="264" y="25"/>
                  </a:lnTo>
                  <a:lnTo>
                    <a:pt x="267" y="37"/>
                  </a:lnTo>
                  <a:lnTo>
                    <a:pt x="269" y="51"/>
                  </a:lnTo>
                  <a:lnTo>
                    <a:pt x="269" y="50"/>
                  </a:lnTo>
                  <a:lnTo>
                    <a:pt x="270" y="50"/>
                  </a:lnTo>
                  <a:close/>
                  <a:moveTo>
                    <a:pt x="0" y="95"/>
                  </a:moveTo>
                  <a:lnTo>
                    <a:pt x="1" y="99"/>
                  </a:lnTo>
                  <a:lnTo>
                    <a:pt x="2" y="104"/>
                  </a:lnTo>
                  <a:lnTo>
                    <a:pt x="3" y="104"/>
                  </a:lnTo>
                  <a:lnTo>
                    <a:pt x="4" y="104"/>
                  </a:lnTo>
                  <a:lnTo>
                    <a:pt x="3" y="99"/>
                  </a:lnTo>
                  <a:lnTo>
                    <a:pt x="2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E87C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24" name="Freeform 572"/>
            <p:cNvSpPr>
              <a:spLocks noEditPoints="1"/>
            </p:cNvSpPr>
            <p:nvPr/>
          </p:nvSpPr>
          <p:spPr bwMode="auto">
            <a:xfrm>
              <a:off x="7042150" y="4278313"/>
              <a:ext cx="427037" cy="165100"/>
            </a:xfrm>
            <a:custGeom>
              <a:avLst/>
              <a:gdLst>
                <a:gd name="T0" fmla="*/ 2147483647 w 269"/>
                <a:gd name="T1" fmla="*/ 2147483647 h 104"/>
                <a:gd name="T2" fmla="*/ 2147483647 w 269"/>
                <a:gd name="T3" fmla="*/ 2147483647 h 104"/>
                <a:gd name="T4" fmla="*/ 2147483647 w 269"/>
                <a:gd name="T5" fmla="*/ 2147483647 h 104"/>
                <a:gd name="T6" fmla="*/ 2147483647 w 269"/>
                <a:gd name="T7" fmla="*/ 2147483647 h 104"/>
                <a:gd name="T8" fmla="*/ 2147483647 w 269"/>
                <a:gd name="T9" fmla="*/ 2147483647 h 104"/>
                <a:gd name="T10" fmla="*/ 2147483647 w 269"/>
                <a:gd name="T11" fmla="*/ 2147483647 h 104"/>
                <a:gd name="T12" fmla="*/ 2147483647 w 269"/>
                <a:gd name="T13" fmla="*/ 2147483647 h 104"/>
                <a:gd name="T14" fmla="*/ 2147483647 w 269"/>
                <a:gd name="T15" fmla="*/ 2147483647 h 104"/>
                <a:gd name="T16" fmla="*/ 2147483647 w 269"/>
                <a:gd name="T17" fmla="*/ 2147483647 h 104"/>
                <a:gd name="T18" fmla="*/ 2147483647 w 269"/>
                <a:gd name="T19" fmla="*/ 2147483647 h 104"/>
                <a:gd name="T20" fmla="*/ 2147483647 w 269"/>
                <a:gd name="T21" fmla="*/ 2147483647 h 104"/>
                <a:gd name="T22" fmla="*/ 2147483647 w 269"/>
                <a:gd name="T23" fmla="*/ 2147483647 h 104"/>
                <a:gd name="T24" fmla="*/ 2147483647 w 269"/>
                <a:gd name="T25" fmla="*/ 2147483647 h 104"/>
                <a:gd name="T26" fmla="*/ 2147483647 w 269"/>
                <a:gd name="T27" fmla="*/ 2147483647 h 104"/>
                <a:gd name="T28" fmla="*/ 2147483647 w 269"/>
                <a:gd name="T29" fmla="*/ 2147483647 h 104"/>
                <a:gd name="T30" fmla="*/ 2147483647 w 269"/>
                <a:gd name="T31" fmla="*/ 2147483647 h 104"/>
                <a:gd name="T32" fmla="*/ 2147483647 w 269"/>
                <a:gd name="T33" fmla="*/ 2147483647 h 104"/>
                <a:gd name="T34" fmla="*/ 2147483647 w 269"/>
                <a:gd name="T35" fmla="*/ 2147483647 h 104"/>
                <a:gd name="T36" fmla="*/ 2147483647 w 269"/>
                <a:gd name="T37" fmla="*/ 2147483647 h 104"/>
                <a:gd name="T38" fmla="*/ 2147483647 w 269"/>
                <a:gd name="T39" fmla="*/ 2147483647 h 104"/>
                <a:gd name="T40" fmla="*/ 2147483647 w 269"/>
                <a:gd name="T41" fmla="*/ 2147483647 h 104"/>
                <a:gd name="T42" fmla="*/ 2147483647 w 269"/>
                <a:gd name="T43" fmla="*/ 0 h 104"/>
                <a:gd name="T44" fmla="*/ 2147483647 w 269"/>
                <a:gd name="T45" fmla="*/ 2147483647 h 104"/>
                <a:gd name="T46" fmla="*/ 2147483647 w 269"/>
                <a:gd name="T47" fmla="*/ 2147483647 h 104"/>
                <a:gd name="T48" fmla="*/ 2147483647 w 269"/>
                <a:gd name="T49" fmla="*/ 2147483647 h 104"/>
                <a:gd name="T50" fmla="*/ 2147483647 w 269"/>
                <a:gd name="T51" fmla="*/ 2147483647 h 104"/>
                <a:gd name="T52" fmla="*/ 2147483647 w 269"/>
                <a:gd name="T53" fmla="*/ 2147483647 h 104"/>
                <a:gd name="T54" fmla="*/ 2147483647 w 269"/>
                <a:gd name="T55" fmla="*/ 2147483647 h 104"/>
                <a:gd name="T56" fmla="*/ 2147483647 w 269"/>
                <a:gd name="T57" fmla="*/ 2147483647 h 104"/>
                <a:gd name="T58" fmla="*/ 2147483647 w 269"/>
                <a:gd name="T59" fmla="*/ 2147483647 h 104"/>
                <a:gd name="T60" fmla="*/ 0 w 269"/>
                <a:gd name="T61" fmla="*/ 2147483647 h 104"/>
                <a:gd name="T62" fmla="*/ 2147483647 w 269"/>
                <a:gd name="T63" fmla="*/ 2147483647 h 104"/>
                <a:gd name="T64" fmla="*/ 2147483647 w 269"/>
                <a:gd name="T65" fmla="*/ 2147483647 h 104"/>
                <a:gd name="T66" fmla="*/ 2147483647 w 269"/>
                <a:gd name="T67" fmla="*/ 2147483647 h 104"/>
                <a:gd name="T68" fmla="*/ 2147483647 w 269"/>
                <a:gd name="T69" fmla="*/ 2147483647 h 104"/>
                <a:gd name="T70" fmla="*/ 2147483647 w 269"/>
                <a:gd name="T71" fmla="*/ 2147483647 h 104"/>
                <a:gd name="T72" fmla="*/ 2147483647 w 269"/>
                <a:gd name="T73" fmla="*/ 2147483647 h 104"/>
                <a:gd name="T74" fmla="*/ 2147483647 w 269"/>
                <a:gd name="T75" fmla="*/ 2147483647 h 104"/>
                <a:gd name="T76" fmla="*/ 2147483647 w 269"/>
                <a:gd name="T77" fmla="*/ 2147483647 h 104"/>
                <a:gd name="T78" fmla="*/ 0 w 269"/>
                <a:gd name="T79" fmla="*/ 2147483647 h 10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69" h="104">
                  <a:moveTo>
                    <a:pt x="269" y="62"/>
                  </a:moveTo>
                  <a:lnTo>
                    <a:pt x="269" y="60"/>
                  </a:lnTo>
                  <a:lnTo>
                    <a:pt x="269" y="58"/>
                  </a:lnTo>
                  <a:lnTo>
                    <a:pt x="268" y="57"/>
                  </a:lnTo>
                  <a:lnTo>
                    <a:pt x="267" y="56"/>
                  </a:lnTo>
                  <a:lnTo>
                    <a:pt x="267" y="59"/>
                  </a:lnTo>
                  <a:lnTo>
                    <a:pt x="267" y="62"/>
                  </a:lnTo>
                  <a:lnTo>
                    <a:pt x="267" y="70"/>
                  </a:lnTo>
                  <a:lnTo>
                    <a:pt x="266" y="79"/>
                  </a:lnTo>
                  <a:lnTo>
                    <a:pt x="265" y="87"/>
                  </a:lnTo>
                  <a:lnTo>
                    <a:pt x="263" y="95"/>
                  </a:lnTo>
                  <a:lnTo>
                    <a:pt x="264" y="95"/>
                  </a:lnTo>
                  <a:lnTo>
                    <a:pt x="265" y="94"/>
                  </a:lnTo>
                  <a:lnTo>
                    <a:pt x="267" y="87"/>
                  </a:lnTo>
                  <a:lnTo>
                    <a:pt x="268" y="79"/>
                  </a:lnTo>
                  <a:lnTo>
                    <a:pt x="269" y="70"/>
                  </a:lnTo>
                  <a:lnTo>
                    <a:pt x="269" y="62"/>
                  </a:lnTo>
                  <a:close/>
                  <a:moveTo>
                    <a:pt x="269" y="50"/>
                  </a:moveTo>
                  <a:lnTo>
                    <a:pt x="267" y="37"/>
                  </a:lnTo>
                  <a:lnTo>
                    <a:pt x="264" y="24"/>
                  </a:lnTo>
                  <a:lnTo>
                    <a:pt x="260" y="12"/>
                  </a:lnTo>
                  <a:lnTo>
                    <a:pt x="255" y="0"/>
                  </a:lnTo>
                  <a:lnTo>
                    <a:pt x="254" y="1"/>
                  </a:lnTo>
                  <a:lnTo>
                    <a:pt x="253" y="1"/>
                  </a:lnTo>
                  <a:lnTo>
                    <a:pt x="258" y="13"/>
                  </a:lnTo>
                  <a:lnTo>
                    <a:pt x="262" y="26"/>
                  </a:lnTo>
                  <a:lnTo>
                    <a:pt x="265" y="39"/>
                  </a:lnTo>
                  <a:lnTo>
                    <a:pt x="267" y="53"/>
                  </a:lnTo>
                  <a:lnTo>
                    <a:pt x="267" y="51"/>
                  </a:lnTo>
                  <a:lnTo>
                    <a:pt x="269" y="50"/>
                  </a:lnTo>
                  <a:close/>
                  <a:moveTo>
                    <a:pt x="0" y="95"/>
                  </a:moveTo>
                  <a:lnTo>
                    <a:pt x="1" y="99"/>
                  </a:lnTo>
                  <a:lnTo>
                    <a:pt x="2" y="104"/>
                  </a:lnTo>
                  <a:lnTo>
                    <a:pt x="3" y="104"/>
                  </a:lnTo>
                  <a:lnTo>
                    <a:pt x="4" y="104"/>
                  </a:lnTo>
                  <a:lnTo>
                    <a:pt x="3" y="98"/>
                  </a:lnTo>
                  <a:lnTo>
                    <a:pt x="2" y="93"/>
                  </a:lnTo>
                  <a:lnTo>
                    <a:pt x="1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E97E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25" name="Freeform 573"/>
            <p:cNvSpPr>
              <a:spLocks noEditPoints="1"/>
            </p:cNvSpPr>
            <p:nvPr/>
          </p:nvSpPr>
          <p:spPr bwMode="auto">
            <a:xfrm>
              <a:off x="7043738" y="4279900"/>
              <a:ext cx="423862" cy="163513"/>
            </a:xfrm>
            <a:custGeom>
              <a:avLst/>
              <a:gdLst>
                <a:gd name="T0" fmla="*/ 2147483647 w 267"/>
                <a:gd name="T1" fmla="*/ 2147483647 h 103"/>
                <a:gd name="T2" fmla="*/ 2147483647 w 267"/>
                <a:gd name="T3" fmla="*/ 2147483647 h 103"/>
                <a:gd name="T4" fmla="*/ 2147483647 w 267"/>
                <a:gd name="T5" fmla="*/ 2147483647 h 103"/>
                <a:gd name="T6" fmla="*/ 2147483647 w 267"/>
                <a:gd name="T7" fmla="*/ 2147483647 h 103"/>
                <a:gd name="T8" fmla="*/ 2147483647 w 267"/>
                <a:gd name="T9" fmla="*/ 2147483647 h 103"/>
                <a:gd name="T10" fmla="*/ 2147483647 w 267"/>
                <a:gd name="T11" fmla="*/ 2147483647 h 103"/>
                <a:gd name="T12" fmla="*/ 2147483647 w 267"/>
                <a:gd name="T13" fmla="*/ 2147483647 h 103"/>
                <a:gd name="T14" fmla="*/ 2147483647 w 267"/>
                <a:gd name="T15" fmla="*/ 2147483647 h 103"/>
                <a:gd name="T16" fmla="*/ 2147483647 w 267"/>
                <a:gd name="T17" fmla="*/ 2147483647 h 103"/>
                <a:gd name="T18" fmla="*/ 2147483647 w 267"/>
                <a:gd name="T19" fmla="*/ 2147483647 h 103"/>
                <a:gd name="T20" fmla="*/ 2147483647 w 267"/>
                <a:gd name="T21" fmla="*/ 0 h 103"/>
                <a:gd name="T22" fmla="*/ 2147483647 w 267"/>
                <a:gd name="T23" fmla="*/ 0 h 103"/>
                <a:gd name="T24" fmla="*/ 2147483647 w 267"/>
                <a:gd name="T25" fmla="*/ 0 h 103"/>
                <a:gd name="T26" fmla="*/ 2147483647 w 267"/>
                <a:gd name="T27" fmla="*/ 2147483647 h 103"/>
                <a:gd name="T28" fmla="*/ 2147483647 w 267"/>
                <a:gd name="T29" fmla="*/ 2147483647 h 103"/>
                <a:gd name="T30" fmla="*/ 2147483647 w 267"/>
                <a:gd name="T31" fmla="*/ 2147483647 h 103"/>
                <a:gd name="T32" fmla="*/ 2147483647 w 267"/>
                <a:gd name="T33" fmla="*/ 2147483647 h 103"/>
                <a:gd name="T34" fmla="*/ 2147483647 w 267"/>
                <a:gd name="T35" fmla="*/ 2147483647 h 103"/>
                <a:gd name="T36" fmla="*/ 2147483647 w 267"/>
                <a:gd name="T37" fmla="*/ 2147483647 h 103"/>
                <a:gd name="T38" fmla="*/ 2147483647 w 267"/>
                <a:gd name="T39" fmla="*/ 2147483647 h 103"/>
                <a:gd name="T40" fmla="*/ 2147483647 w 267"/>
                <a:gd name="T41" fmla="*/ 2147483647 h 103"/>
                <a:gd name="T42" fmla="*/ 2147483647 w 267"/>
                <a:gd name="T43" fmla="*/ 2147483647 h 103"/>
                <a:gd name="T44" fmla="*/ 2147483647 w 267"/>
                <a:gd name="T45" fmla="*/ 2147483647 h 103"/>
                <a:gd name="T46" fmla="*/ 2147483647 w 267"/>
                <a:gd name="T47" fmla="*/ 2147483647 h 103"/>
                <a:gd name="T48" fmla="*/ 2147483647 w 267"/>
                <a:gd name="T49" fmla="*/ 2147483647 h 103"/>
                <a:gd name="T50" fmla="*/ 2147483647 w 267"/>
                <a:gd name="T51" fmla="*/ 2147483647 h 103"/>
                <a:gd name="T52" fmla="*/ 2147483647 w 267"/>
                <a:gd name="T53" fmla="*/ 2147483647 h 103"/>
                <a:gd name="T54" fmla="*/ 0 w 267"/>
                <a:gd name="T55" fmla="*/ 2147483647 h 103"/>
                <a:gd name="T56" fmla="*/ 2147483647 w 267"/>
                <a:gd name="T57" fmla="*/ 2147483647 h 103"/>
                <a:gd name="T58" fmla="*/ 2147483647 w 267"/>
                <a:gd name="T59" fmla="*/ 2147483647 h 103"/>
                <a:gd name="T60" fmla="*/ 2147483647 w 267"/>
                <a:gd name="T61" fmla="*/ 2147483647 h 103"/>
                <a:gd name="T62" fmla="*/ 2147483647 w 267"/>
                <a:gd name="T63" fmla="*/ 2147483647 h 103"/>
                <a:gd name="T64" fmla="*/ 2147483647 w 267"/>
                <a:gd name="T65" fmla="*/ 2147483647 h 103"/>
                <a:gd name="T66" fmla="*/ 0 w 267"/>
                <a:gd name="T67" fmla="*/ 2147483647 h 1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67" h="103">
                  <a:moveTo>
                    <a:pt x="267" y="61"/>
                  </a:moveTo>
                  <a:lnTo>
                    <a:pt x="267" y="59"/>
                  </a:lnTo>
                  <a:lnTo>
                    <a:pt x="267" y="56"/>
                  </a:lnTo>
                  <a:lnTo>
                    <a:pt x="266" y="54"/>
                  </a:lnTo>
                  <a:lnTo>
                    <a:pt x="265" y="53"/>
                  </a:lnTo>
                  <a:lnTo>
                    <a:pt x="266" y="51"/>
                  </a:lnTo>
                  <a:lnTo>
                    <a:pt x="267" y="50"/>
                  </a:lnTo>
                  <a:lnTo>
                    <a:pt x="265" y="36"/>
                  </a:lnTo>
                  <a:lnTo>
                    <a:pt x="262" y="24"/>
                  </a:lnTo>
                  <a:lnTo>
                    <a:pt x="258" y="11"/>
                  </a:lnTo>
                  <a:lnTo>
                    <a:pt x="253" y="0"/>
                  </a:lnTo>
                  <a:lnTo>
                    <a:pt x="252" y="0"/>
                  </a:lnTo>
                  <a:lnTo>
                    <a:pt x="251" y="0"/>
                  </a:lnTo>
                  <a:lnTo>
                    <a:pt x="257" y="14"/>
                  </a:lnTo>
                  <a:lnTo>
                    <a:pt x="261" y="29"/>
                  </a:lnTo>
                  <a:lnTo>
                    <a:pt x="264" y="45"/>
                  </a:lnTo>
                  <a:lnTo>
                    <a:pt x="265" y="61"/>
                  </a:lnTo>
                  <a:lnTo>
                    <a:pt x="265" y="69"/>
                  </a:lnTo>
                  <a:lnTo>
                    <a:pt x="264" y="79"/>
                  </a:lnTo>
                  <a:lnTo>
                    <a:pt x="263" y="86"/>
                  </a:lnTo>
                  <a:lnTo>
                    <a:pt x="261" y="94"/>
                  </a:lnTo>
                  <a:lnTo>
                    <a:pt x="262" y="94"/>
                  </a:lnTo>
                  <a:lnTo>
                    <a:pt x="263" y="94"/>
                  </a:lnTo>
                  <a:lnTo>
                    <a:pt x="265" y="86"/>
                  </a:lnTo>
                  <a:lnTo>
                    <a:pt x="266" y="78"/>
                  </a:lnTo>
                  <a:lnTo>
                    <a:pt x="267" y="69"/>
                  </a:lnTo>
                  <a:lnTo>
                    <a:pt x="267" y="61"/>
                  </a:lnTo>
                  <a:close/>
                  <a:moveTo>
                    <a:pt x="0" y="94"/>
                  </a:moveTo>
                  <a:lnTo>
                    <a:pt x="1" y="98"/>
                  </a:lnTo>
                  <a:lnTo>
                    <a:pt x="2" y="103"/>
                  </a:lnTo>
                  <a:lnTo>
                    <a:pt x="4" y="103"/>
                  </a:lnTo>
                  <a:lnTo>
                    <a:pt x="3" y="97"/>
                  </a:lnTo>
                  <a:lnTo>
                    <a:pt x="1" y="91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E98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26" name="Freeform 574"/>
            <p:cNvSpPr>
              <a:spLocks noEditPoints="1"/>
            </p:cNvSpPr>
            <p:nvPr/>
          </p:nvSpPr>
          <p:spPr bwMode="auto">
            <a:xfrm>
              <a:off x="7045325" y="4279900"/>
              <a:ext cx="420687" cy="163513"/>
            </a:xfrm>
            <a:custGeom>
              <a:avLst/>
              <a:gdLst>
                <a:gd name="T0" fmla="*/ 2147483647 w 265"/>
                <a:gd name="T1" fmla="*/ 2147483647 h 103"/>
                <a:gd name="T2" fmla="*/ 2147483647 w 265"/>
                <a:gd name="T3" fmla="*/ 2147483647 h 103"/>
                <a:gd name="T4" fmla="*/ 2147483647 w 265"/>
                <a:gd name="T5" fmla="*/ 2147483647 h 103"/>
                <a:gd name="T6" fmla="*/ 2147483647 w 265"/>
                <a:gd name="T7" fmla="*/ 2147483647 h 103"/>
                <a:gd name="T8" fmla="*/ 2147483647 w 265"/>
                <a:gd name="T9" fmla="*/ 2147483647 h 103"/>
                <a:gd name="T10" fmla="*/ 2147483647 w 265"/>
                <a:gd name="T11" fmla="*/ 2147483647 h 103"/>
                <a:gd name="T12" fmla="*/ 2147483647 w 265"/>
                <a:gd name="T13" fmla="*/ 2147483647 h 103"/>
                <a:gd name="T14" fmla="*/ 2147483647 w 265"/>
                <a:gd name="T15" fmla="*/ 2147483647 h 103"/>
                <a:gd name="T16" fmla="*/ 2147483647 w 265"/>
                <a:gd name="T17" fmla="*/ 0 h 103"/>
                <a:gd name="T18" fmla="*/ 2147483647 w 265"/>
                <a:gd name="T19" fmla="*/ 0 h 103"/>
                <a:gd name="T20" fmla="*/ 2147483647 w 265"/>
                <a:gd name="T21" fmla="*/ 0 h 103"/>
                <a:gd name="T22" fmla="*/ 2147483647 w 265"/>
                <a:gd name="T23" fmla="*/ 2147483647 h 103"/>
                <a:gd name="T24" fmla="*/ 2147483647 w 265"/>
                <a:gd name="T25" fmla="*/ 2147483647 h 103"/>
                <a:gd name="T26" fmla="*/ 2147483647 w 265"/>
                <a:gd name="T27" fmla="*/ 2147483647 h 103"/>
                <a:gd name="T28" fmla="*/ 2147483647 w 265"/>
                <a:gd name="T29" fmla="*/ 2147483647 h 103"/>
                <a:gd name="T30" fmla="*/ 2147483647 w 265"/>
                <a:gd name="T31" fmla="*/ 2147483647 h 103"/>
                <a:gd name="T32" fmla="*/ 2147483647 w 265"/>
                <a:gd name="T33" fmla="*/ 2147483647 h 103"/>
                <a:gd name="T34" fmla="*/ 2147483647 w 265"/>
                <a:gd name="T35" fmla="*/ 2147483647 h 103"/>
                <a:gd name="T36" fmla="*/ 2147483647 w 265"/>
                <a:gd name="T37" fmla="*/ 2147483647 h 103"/>
                <a:gd name="T38" fmla="*/ 2147483647 w 265"/>
                <a:gd name="T39" fmla="*/ 2147483647 h 103"/>
                <a:gd name="T40" fmla="*/ 2147483647 w 265"/>
                <a:gd name="T41" fmla="*/ 2147483647 h 103"/>
                <a:gd name="T42" fmla="*/ 2147483647 w 265"/>
                <a:gd name="T43" fmla="*/ 2147483647 h 103"/>
                <a:gd name="T44" fmla="*/ 2147483647 w 265"/>
                <a:gd name="T45" fmla="*/ 2147483647 h 103"/>
                <a:gd name="T46" fmla="*/ 2147483647 w 265"/>
                <a:gd name="T47" fmla="*/ 2147483647 h 103"/>
                <a:gd name="T48" fmla="*/ 2147483647 w 265"/>
                <a:gd name="T49" fmla="*/ 2147483647 h 103"/>
                <a:gd name="T50" fmla="*/ 0 w 265"/>
                <a:gd name="T51" fmla="*/ 2147483647 h 103"/>
                <a:gd name="T52" fmla="*/ 2147483647 w 265"/>
                <a:gd name="T53" fmla="*/ 2147483647 h 103"/>
                <a:gd name="T54" fmla="*/ 2147483647 w 265"/>
                <a:gd name="T55" fmla="*/ 2147483647 h 103"/>
                <a:gd name="T56" fmla="*/ 2147483647 w 265"/>
                <a:gd name="T57" fmla="*/ 2147483647 h 103"/>
                <a:gd name="T58" fmla="*/ 2147483647 w 265"/>
                <a:gd name="T59" fmla="*/ 2147483647 h 103"/>
                <a:gd name="T60" fmla="*/ 2147483647 w 265"/>
                <a:gd name="T61" fmla="*/ 2147483647 h 103"/>
                <a:gd name="T62" fmla="*/ 0 w 265"/>
                <a:gd name="T63" fmla="*/ 2147483647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5" h="103">
                  <a:moveTo>
                    <a:pt x="265" y="61"/>
                  </a:moveTo>
                  <a:lnTo>
                    <a:pt x="265" y="58"/>
                  </a:lnTo>
                  <a:lnTo>
                    <a:pt x="265" y="55"/>
                  </a:lnTo>
                  <a:lnTo>
                    <a:pt x="264" y="53"/>
                  </a:lnTo>
                  <a:lnTo>
                    <a:pt x="265" y="52"/>
                  </a:lnTo>
                  <a:lnTo>
                    <a:pt x="263" y="38"/>
                  </a:lnTo>
                  <a:lnTo>
                    <a:pt x="260" y="25"/>
                  </a:lnTo>
                  <a:lnTo>
                    <a:pt x="256" y="12"/>
                  </a:lnTo>
                  <a:lnTo>
                    <a:pt x="251" y="0"/>
                  </a:lnTo>
                  <a:lnTo>
                    <a:pt x="250" y="0"/>
                  </a:lnTo>
                  <a:lnTo>
                    <a:pt x="249" y="0"/>
                  </a:lnTo>
                  <a:lnTo>
                    <a:pt x="255" y="14"/>
                  </a:lnTo>
                  <a:lnTo>
                    <a:pt x="259" y="29"/>
                  </a:lnTo>
                  <a:lnTo>
                    <a:pt x="262" y="46"/>
                  </a:lnTo>
                  <a:lnTo>
                    <a:pt x="263" y="61"/>
                  </a:lnTo>
                  <a:lnTo>
                    <a:pt x="263" y="70"/>
                  </a:lnTo>
                  <a:lnTo>
                    <a:pt x="262" y="79"/>
                  </a:lnTo>
                  <a:lnTo>
                    <a:pt x="261" y="87"/>
                  </a:lnTo>
                  <a:lnTo>
                    <a:pt x="259" y="95"/>
                  </a:lnTo>
                  <a:lnTo>
                    <a:pt x="260" y="94"/>
                  </a:lnTo>
                  <a:lnTo>
                    <a:pt x="261" y="94"/>
                  </a:lnTo>
                  <a:lnTo>
                    <a:pt x="263" y="86"/>
                  </a:lnTo>
                  <a:lnTo>
                    <a:pt x="264" y="78"/>
                  </a:lnTo>
                  <a:lnTo>
                    <a:pt x="265" y="69"/>
                  </a:lnTo>
                  <a:lnTo>
                    <a:pt x="265" y="61"/>
                  </a:lnTo>
                  <a:close/>
                  <a:moveTo>
                    <a:pt x="0" y="92"/>
                  </a:moveTo>
                  <a:lnTo>
                    <a:pt x="1" y="97"/>
                  </a:lnTo>
                  <a:lnTo>
                    <a:pt x="2" y="103"/>
                  </a:lnTo>
                  <a:lnTo>
                    <a:pt x="4" y="103"/>
                  </a:lnTo>
                  <a:lnTo>
                    <a:pt x="3" y="96"/>
                  </a:lnTo>
                  <a:lnTo>
                    <a:pt x="1" y="9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8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27" name="Freeform 575"/>
            <p:cNvSpPr>
              <a:spLocks noEditPoints="1"/>
            </p:cNvSpPr>
            <p:nvPr/>
          </p:nvSpPr>
          <p:spPr bwMode="auto">
            <a:xfrm>
              <a:off x="7045325" y="4279900"/>
              <a:ext cx="419100" cy="171450"/>
            </a:xfrm>
            <a:custGeom>
              <a:avLst/>
              <a:gdLst>
                <a:gd name="T0" fmla="*/ 2147483647 w 264"/>
                <a:gd name="T1" fmla="*/ 2147483647 h 108"/>
                <a:gd name="T2" fmla="*/ 2147483647 w 264"/>
                <a:gd name="T3" fmla="*/ 2147483647 h 108"/>
                <a:gd name="T4" fmla="*/ 2147483647 w 264"/>
                <a:gd name="T5" fmla="*/ 2147483647 h 108"/>
                <a:gd name="T6" fmla="*/ 2147483647 w 264"/>
                <a:gd name="T7" fmla="*/ 2147483647 h 108"/>
                <a:gd name="T8" fmla="*/ 2147483647 w 264"/>
                <a:gd name="T9" fmla="*/ 0 h 108"/>
                <a:gd name="T10" fmla="*/ 2147483647 w 264"/>
                <a:gd name="T11" fmla="*/ 0 h 108"/>
                <a:gd name="T12" fmla="*/ 2147483647 w 264"/>
                <a:gd name="T13" fmla="*/ 2147483647 h 108"/>
                <a:gd name="T14" fmla="*/ 2147483647 w 264"/>
                <a:gd name="T15" fmla="*/ 2147483647 h 108"/>
                <a:gd name="T16" fmla="*/ 2147483647 w 264"/>
                <a:gd name="T17" fmla="*/ 2147483647 h 108"/>
                <a:gd name="T18" fmla="*/ 2147483647 w 264"/>
                <a:gd name="T19" fmla="*/ 2147483647 h 108"/>
                <a:gd name="T20" fmla="*/ 2147483647 w 264"/>
                <a:gd name="T21" fmla="*/ 2147483647 h 108"/>
                <a:gd name="T22" fmla="*/ 2147483647 w 264"/>
                <a:gd name="T23" fmla="*/ 2147483647 h 108"/>
                <a:gd name="T24" fmla="*/ 2147483647 w 264"/>
                <a:gd name="T25" fmla="*/ 2147483647 h 108"/>
                <a:gd name="T26" fmla="*/ 2147483647 w 264"/>
                <a:gd name="T27" fmla="*/ 2147483647 h 108"/>
                <a:gd name="T28" fmla="*/ 2147483647 w 264"/>
                <a:gd name="T29" fmla="*/ 2147483647 h 108"/>
                <a:gd name="T30" fmla="*/ 2147483647 w 264"/>
                <a:gd name="T31" fmla="*/ 2147483647 h 108"/>
                <a:gd name="T32" fmla="*/ 2147483647 w 264"/>
                <a:gd name="T33" fmla="*/ 2147483647 h 108"/>
                <a:gd name="T34" fmla="*/ 2147483647 w 264"/>
                <a:gd name="T35" fmla="*/ 2147483647 h 108"/>
                <a:gd name="T36" fmla="*/ 2147483647 w 264"/>
                <a:gd name="T37" fmla="*/ 2147483647 h 108"/>
                <a:gd name="T38" fmla="*/ 2147483647 w 264"/>
                <a:gd name="T39" fmla="*/ 2147483647 h 108"/>
                <a:gd name="T40" fmla="*/ 2147483647 w 264"/>
                <a:gd name="T41" fmla="*/ 2147483647 h 108"/>
                <a:gd name="T42" fmla="*/ 0 w 264"/>
                <a:gd name="T43" fmla="*/ 2147483647 h 108"/>
                <a:gd name="T44" fmla="*/ 2147483647 w 264"/>
                <a:gd name="T45" fmla="*/ 2147483647 h 108"/>
                <a:gd name="T46" fmla="*/ 2147483647 w 264"/>
                <a:gd name="T47" fmla="*/ 2147483647 h 108"/>
                <a:gd name="T48" fmla="*/ 2147483647 w 264"/>
                <a:gd name="T49" fmla="*/ 2147483647 h 108"/>
                <a:gd name="T50" fmla="*/ 2147483647 w 264"/>
                <a:gd name="T51" fmla="*/ 2147483647 h 108"/>
                <a:gd name="T52" fmla="*/ 2147483647 w 264"/>
                <a:gd name="T53" fmla="*/ 2147483647 h 108"/>
                <a:gd name="T54" fmla="*/ 0 w 264"/>
                <a:gd name="T55" fmla="*/ 2147483647 h 108"/>
                <a:gd name="T56" fmla="*/ 2147483647 w 264"/>
                <a:gd name="T57" fmla="*/ 2147483647 h 108"/>
                <a:gd name="T58" fmla="*/ 2147483647 w 264"/>
                <a:gd name="T59" fmla="*/ 2147483647 h 108"/>
                <a:gd name="T60" fmla="*/ 2147483647 w 264"/>
                <a:gd name="T61" fmla="*/ 2147483647 h 108"/>
                <a:gd name="T62" fmla="*/ 2147483647 w 264"/>
                <a:gd name="T63" fmla="*/ 2147483647 h 108"/>
                <a:gd name="T64" fmla="*/ 2147483647 w 264"/>
                <a:gd name="T65" fmla="*/ 2147483647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4" h="108">
                  <a:moveTo>
                    <a:pt x="264" y="61"/>
                  </a:moveTo>
                  <a:lnTo>
                    <a:pt x="263" y="45"/>
                  </a:lnTo>
                  <a:lnTo>
                    <a:pt x="260" y="29"/>
                  </a:lnTo>
                  <a:lnTo>
                    <a:pt x="256" y="14"/>
                  </a:lnTo>
                  <a:lnTo>
                    <a:pt x="250" y="0"/>
                  </a:lnTo>
                  <a:lnTo>
                    <a:pt x="249" y="0"/>
                  </a:lnTo>
                  <a:lnTo>
                    <a:pt x="248" y="1"/>
                  </a:lnTo>
                  <a:lnTo>
                    <a:pt x="254" y="14"/>
                  </a:lnTo>
                  <a:lnTo>
                    <a:pt x="258" y="30"/>
                  </a:lnTo>
                  <a:lnTo>
                    <a:pt x="261" y="46"/>
                  </a:lnTo>
                  <a:lnTo>
                    <a:pt x="262" y="61"/>
                  </a:lnTo>
                  <a:lnTo>
                    <a:pt x="262" y="70"/>
                  </a:lnTo>
                  <a:lnTo>
                    <a:pt x="261" y="79"/>
                  </a:lnTo>
                  <a:lnTo>
                    <a:pt x="260" y="87"/>
                  </a:lnTo>
                  <a:lnTo>
                    <a:pt x="258" y="95"/>
                  </a:lnTo>
                  <a:lnTo>
                    <a:pt x="259" y="95"/>
                  </a:lnTo>
                  <a:lnTo>
                    <a:pt x="260" y="94"/>
                  </a:lnTo>
                  <a:lnTo>
                    <a:pt x="262" y="86"/>
                  </a:lnTo>
                  <a:lnTo>
                    <a:pt x="263" y="79"/>
                  </a:lnTo>
                  <a:lnTo>
                    <a:pt x="264" y="69"/>
                  </a:lnTo>
                  <a:lnTo>
                    <a:pt x="264" y="61"/>
                  </a:lnTo>
                  <a:close/>
                  <a:moveTo>
                    <a:pt x="0" y="91"/>
                  </a:moveTo>
                  <a:lnTo>
                    <a:pt x="2" y="97"/>
                  </a:lnTo>
                  <a:lnTo>
                    <a:pt x="3" y="103"/>
                  </a:lnTo>
                  <a:lnTo>
                    <a:pt x="5" y="103"/>
                  </a:lnTo>
                  <a:lnTo>
                    <a:pt x="4" y="96"/>
                  </a:lnTo>
                  <a:lnTo>
                    <a:pt x="2" y="89"/>
                  </a:lnTo>
                  <a:lnTo>
                    <a:pt x="0" y="91"/>
                  </a:lnTo>
                  <a:close/>
                  <a:moveTo>
                    <a:pt x="254" y="108"/>
                  </a:moveTo>
                  <a:lnTo>
                    <a:pt x="255" y="108"/>
                  </a:lnTo>
                  <a:lnTo>
                    <a:pt x="255" y="105"/>
                  </a:lnTo>
                  <a:lnTo>
                    <a:pt x="254" y="106"/>
                  </a:lnTo>
                  <a:lnTo>
                    <a:pt x="254" y="108"/>
                  </a:lnTo>
                  <a:close/>
                </a:path>
              </a:pathLst>
            </a:custGeom>
            <a:solidFill>
              <a:srgbClr val="EA8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28" name="Freeform 576"/>
            <p:cNvSpPr>
              <a:spLocks noEditPoints="1"/>
            </p:cNvSpPr>
            <p:nvPr/>
          </p:nvSpPr>
          <p:spPr bwMode="auto">
            <a:xfrm>
              <a:off x="7046913" y="4279900"/>
              <a:ext cx="415925" cy="171450"/>
            </a:xfrm>
            <a:custGeom>
              <a:avLst/>
              <a:gdLst>
                <a:gd name="T0" fmla="*/ 2147483647 w 262"/>
                <a:gd name="T1" fmla="*/ 2147483647 h 108"/>
                <a:gd name="T2" fmla="*/ 2147483647 w 262"/>
                <a:gd name="T3" fmla="*/ 2147483647 h 108"/>
                <a:gd name="T4" fmla="*/ 2147483647 w 262"/>
                <a:gd name="T5" fmla="*/ 2147483647 h 108"/>
                <a:gd name="T6" fmla="*/ 2147483647 w 262"/>
                <a:gd name="T7" fmla="*/ 2147483647 h 108"/>
                <a:gd name="T8" fmla="*/ 2147483647 w 262"/>
                <a:gd name="T9" fmla="*/ 0 h 108"/>
                <a:gd name="T10" fmla="*/ 2147483647 w 262"/>
                <a:gd name="T11" fmla="*/ 2147483647 h 108"/>
                <a:gd name="T12" fmla="*/ 2147483647 w 262"/>
                <a:gd name="T13" fmla="*/ 2147483647 h 108"/>
                <a:gd name="T14" fmla="*/ 2147483647 w 262"/>
                <a:gd name="T15" fmla="*/ 2147483647 h 108"/>
                <a:gd name="T16" fmla="*/ 2147483647 w 262"/>
                <a:gd name="T17" fmla="*/ 2147483647 h 108"/>
                <a:gd name="T18" fmla="*/ 2147483647 w 262"/>
                <a:gd name="T19" fmla="*/ 2147483647 h 108"/>
                <a:gd name="T20" fmla="*/ 2147483647 w 262"/>
                <a:gd name="T21" fmla="*/ 2147483647 h 108"/>
                <a:gd name="T22" fmla="*/ 2147483647 w 262"/>
                <a:gd name="T23" fmla="*/ 2147483647 h 108"/>
                <a:gd name="T24" fmla="*/ 2147483647 w 262"/>
                <a:gd name="T25" fmla="*/ 2147483647 h 108"/>
                <a:gd name="T26" fmla="*/ 2147483647 w 262"/>
                <a:gd name="T27" fmla="*/ 2147483647 h 108"/>
                <a:gd name="T28" fmla="*/ 2147483647 w 262"/>
                <a:gd name="T29" fmla="*/ 2147483647 h 108"/>
                <a:gd name="T30" fmla="*/ 2147483647 w 262"/>
                <a:gd name="T31" fmla="*/ 2147483647 h 108"/>
                <a:gd name="T32" fmla="*/ 2147483647 w 262"/>
                <a:gd name="T33" fmla="*/ 2147483647 h 108"/>
                <a:gd name="T34" fmla="*/ 2147483647 w 262"/>
                <a:gd name="T35" fmla="*/ 2147483647 h 108"/>
                <a:gd name="T36" fmla="*/ 2147483647 w 262"/>
                <a:gd name="T37" fmla="*/ 2147483647 h 108"/>
                <a:gd name="T38" fmla="*/ 2147483647 w 262"/>
                <a:gd name="T39" fmla="*/ 2147483647 h 108"/>
                <a:gd name="T40" fmla="*/ 2147483647 w 262"/>
                <a:gd name="T41" fmla="*/ 2147483647 h 108"/>
                <a:gd name="T42" fmla="*/ 0 w 262"/>
                <a:gd name="T43" fmla="*/ 2147483647 h 108"/>
                <a:gd name="T44" fmla="*/ 2147483647 w 262"/>
                <a:gd name="T45" fmla="*/ 2147483647 h 108"/>
                <a:gd name="T46" fmla="*/ 2147483647 w 262"/>
                <a:gd name="T47" fmla="*/ 2147483647 h 108"/>
                <a:gd name="T48" fmla="*/ 2147483647 w 262"/>
                <a:gd name="T49" fmla="*/ 2147483647 h 108"/>
                <a:gd name="T50" fmla="*/ 2147483647 w 262"/>
                <a:gd name="T51" fmla="*/ 2147483647 h 108"/>
                <a:gd name="T52" fmla="*/ 2147483647 w 262"/>
                <a:gd name="T53" fmla="*/ 2147483647 h 108"/>
                <a:gd name="T54" fmla="*/ 0 w 262"/>
                <a:gd name="T55" fmla="*/ 2147483647 h 108"/>
                <a:gd name="T56" fmla="*/ 2147483647 w 262"/>
                <a:gd name="T57" fmla="*/ 2147483647 h 108"/>
                <a:gd name="T58" fmla="*/ 2147483647 w 262"/>
                <a:gd name="T59" fmla="*/ 2147483647 h 108"/>
                <a:gd name="T60" fmla="*/ 2147483647 w 262"/>
                <a:gd name="T61" fmla="*/ 2147483647 h 108"/>
                <a:gd name="T62" fmla="*/ 2147483647 w 262"/>
                <a:gd name="T63" fmla="*/ 2147483647 h 108"/>
                <a:gd name="T64" fmla="*/ 2147483647 w 262"/>
                <a:gd name="T65" fmla="*/ 2147483647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2" h="108">
                  <a:moveTo>
                    <a:pt x="262" y="61"/>
                  </a:moveTo>
                  <a:lnTo>
                    <a:pt x="261" y="46"/>
                  </a:lnTo>
                  <a:lnTo>
                    <a:pt x="258" y="29"/>
                  </a:lnTo>
                  <a:lnTo>
                    <a:pt x="254" y="14"/>
                  </a:lnTo>
                  <a:lnTo>
                    <a:pt x="248" y="0"/>
                  </a:lnTo>
                  <a:lnTo>
                    <a:pt x="247" y="1"/>
                  </a:lnTo>
                  <a:lnTo>
                    <a:pt x="246" y="1"/>
                  </a:lnTo>
                  <a:lnTo>
                    <a:pt x="252" y="14"/>
                  </a:lnTo>
                  <a:lnTo>
                    <a:pt x="256" y="30"/>
                  </a:lnTo>
                  <a:lnTo>
                    <a:pt x="259" y="46"/>
                  </a:lnTo>
                  <a:lnTo>
                    <a:pt x="260" y="61"/>
                  </a:lnTo>
                  <a:lnTo>
                    <a:pt x="260" y="70"/>
                  </a:lnTo>
                  <a:lnTo>
                    <a:pt x="259" y="79"/>
                  </a:lnTo>
                  <a:lnTo>
                    <a:pt x="257" y="88"/>
                  </a:lnTo>
                  <a:lnTo>
                    <a:pt x="256" y="96"/>
                  </a:lnTo>
                  <a:lnTo>
                    <a:pt x="257" y="95"/>
                  </a:lnTo>
                  <a:lnTo>
                    <a:pt x="258" y="95"/>
                  </a:lnTo>
                  <a:lnTo>
                    <a:pt x="260" y="87"/>
                  </a:lnTo>
                  <a:lnTo>
                    <a:pt x="261" y="79"/>
                  </a:lnTo>
                  <a:lnTo>
                    <a:pt x="262" y="70"/>
                  </a:lnTo>
                  <a:lnTo>
                    <a:pt x="262" y="61"/>
                  </a:lnTo>
                  <a:close/>
                  <a:moveTo>
                    <a:pt x="0" y="90"/>
                  </a:moveTo>
                  <a:lnTo>
                    <a:pt x="2" y="96"/>
                  </a:lnTo>
                  <a:lnTo>
                    <a:pt x="3" y="103"/>
                  </a:lnTo>
                  <a:lnTo>
                    <a:pt x="5" y="103"/>
                  </a:lnTo>
                  <a:lnTo>
                    <a:pt x="3" y="95"/>
                  </a:lnTo>
                  <a:lnTo>
                    <a:pt x="2" y="88"/>
                  </a:lnTo>
                  <a:lnTo>
                    <a:pt x="0" y="90"/>
                  </a:lnTo>
                  <a:close/>
                  <a:moveTo>
                    <a:pt x="252" y="108"/>
                  </a:moveTo>
                  <a:lnTo>
                    <a:pt x="254" y="108"/>
                  </a:lnTo>
                  <a:lnTo>
                    <a:pt x="254" y="102"/>
                  </a:lnTo>
                  <a:lnTo>
                    <a:pt x="253" y="105"/>
                  </a:lnTo>
                  <a:lnTo>
                    <a:pt x="252" y="108"/>
                  </a:lnTo>
                  <a:close/>
                </a:path>
              </a:pathLst>
            </a:custGeom>
            <a:solidFill>
              <a:srgbClr val="EA86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29" name="Freeform 577"/>
            <p:cNvSpPr>
              <a:spLocks noEditPoints="1"/>
            </p:cNvSpPr>
            <p:nvPr/>
          </p:nvSpPr>
          <p:spPr bwMode="auto">
            <a:xfrm>
              <a:off x="7048500" y="4281488"/>
              <a:ext cx="412750" cy="174625"/>
            </a:xfrm>
            <a:custGeom>
              <a:avLst/>
              <a:gdLst>
                <a:gd name="T0" fmla="*/ 2147483647 w 260"/>
                <a:gd name="T1" fmla="*/ 2147483647 h 110"/>
                <a:gd name="T2" fmla="*/ 2147483647 w 260"/>
                <a:gd name="T3" fmla="*/ 2147483647 h 110"/>
                <a:gd name="T4" fmla="*/ 2147483647 w 260"/>
                <a:gd name="T5" fmla="*/ 2147483647 h 110"/>
                <a:gd name="T6" fmla="*/ 2147483647 w 260"/>
                <a:gd name="T7" fmla="*/ 2147483647 h 110"/>
                <a:gd name="T8" fmla="*/ 2147483647 w 260"/>
                <a:gd name="T9" fmla="*/ 0 h 110"/>
                <a:gd name="T10" fmla="*/ 2147483647 w 260"/>
                <a:gd name="T11" fmla="*/ 0 h 110"/>
                <a:gd name="T12" fmla="*/ 2147483647 w 260"/>
                <a:gd name="T13" fmla="*/ 0 h 110"/>
                <a:gd name="T14" fmla="*/ 2147483647 w 260"/>
                <a:gd name="T15" fmla="*/ 2147483647 h 110"/>
                <a:gd name="T16" fmla="*/ 2147483647 w 260"/>
                <a:gd name="T17" fmla="*/ 2147483647 h 110"/>
                <a:gd name="T18" fmla="*/ 2147483647 w 260"/>
                <a:gd name="T19" fmla="*/ 2147483647 h 110"/>
                <a:gd name="T20" fmla="*/ 2147483647 w 260"/>
                <a:gd name="T21" fmla="*/ 2147483647 h 110"/>
                <a:gd name="T22" fmla="*/ 2147483647 w 260"/>
                <a:gd name="T23" fmla="*/ 2147483647 h 110"/>
                <a:gd name="T24" fmla="*/ 2147483647 w 260"/>
                <a:gd name="T25" fmla="*/ 2147483647 h 110"/>
                <a:gd name="T26" fmla="*/ 2147483647 w 260"/>
                <a:gd name="T27" fmla="*/ 2147483647 h 110"/>
                <a:gd name="T28" fmla="*/ 2147483647 w 260"/>
                <a:gd name="T29" fmla="*/ 2147483647 h 110"/>
                <a:gd name="T30" fmla="*/ 2147483647 w 260"/>
                <a:gd name="T31" fmla="*/ 2147483647 h 110"/>
                <a:gd name="T32" fmla="*/ 2147483647 w 260"/>
                <a:gd name="T33" fmla="*/ 2147483647 h 110"/>
                <a:gd name="T34" fmla="*/ 2147483647 w 260"/>
                <a:gd name="T35" fmla="*/ 2147483647 h 110"/>
                <a:gd name="T36" fmla="*/ 2147483647 w 260"/>
                <a:gd name="T37" fmla="*/ 2147483647 h 110"/>
                <a:gd name="T38" fmla="*/ 2147483647 w 260"/>
                <a:gd name="T39" fmla="*/ 2147483647 h 110"/>
                <a:gd name="T40" fmla="*/ 2147483647 w 260"/>
                <a:gd name="T41" fmla="*/ 2147483647 h 110"/>
                <a:gd name="T42" fmla="*/ 2147483647 w 260"/>
                <a:gd name="T43" fmla="*/ 2147483647 h 110"/>
                <a:gd name="T44" fmla="*/ 2147483647 w 260"/>
                <a:gd name="T45" fmla="*/ 2147483647 h 110"/>
                <a:gd name="T46" fmla="*/ 2147483647 w 260"/>
                <a:gd name="T47" fmla="*/ 2147483647 h 110"/>
                <a:gd name="T48" fmla="*/ 2147483647 w 260"/>
                <a:gd name="T49" fmla="*/ 2147483647 h 110"/>
                <a:gd name="T50" fmla="*/ 2147483647 w 260"/>
                <a:gd name="T51" fmla="*/ 2147483647 h 110"/>
                <a:gd name="T52" fmla="*/ 2147483647 w 260"/>
                <a:gd name="T53" fmla="*/ 2147483647 h 110"/>
                <a:gd name="T54" fmla="*/ 0 w 260"/>
                <a:gd name="T55" fmla="*/ 2147483647 h 110"/>
                <a:gd name="T56" fmla="*/ 2147483647 w 260"/>
                <a:gd name="T57" fmla="*/ 2147483647 h 110"/>
                <a:gd name="T58" fmla="*/ 2147483647 w 260"/>
                <a:gd name="T59" fmla="*/ 2147483647 h 110"/>
                <a:gd name="T60" fmla="*/ 2147483647 w 260"/>
                <a:gd name="T61" fmla="*/ 2147483647 h 110"/>
                <a:gd name="T62" fmla="*/ 2147483647 w 260"/>
                <a:gd name="T63" fmla="*/ 2147483647 h 110"/>
                <a:gd name="T64" fmla="*/ 2147483647 w 260"/>
                <a:gd name="T65" fmla="*/ 2147483647 h 110"/>
                <a:gd name="T66" fmla="*/ 0 w 260"/>
                <a:gd name="T67" fmla="*/ 2147483647 h 110"/>
                <a:gd name="T68" fmla="*/ 2147483647 w 260"/>
                <a:gd name="T69" fmla="*/ 2147483647 h 110"/>
                <a:gd name="T70" fmla="*/ 2147483647 w 260"/>
                <a:gd name="T71" fmla="*/ 2147483647 h 110"/>
                <a:gd name="T72" fmla="*/ 2147483647 w 260"/>
                <a:gd name="T73" fmla="*/ 2147483647 h 110"/>
                <a:gd name="T74" fmla="*/ 2147483647 w 260"/>
                <a:gd name="T75" fmla="*/ 2147483647 h 110"/>
                <a:gd name="T76" fmla="*/ 2147483647 w 260"/>
                <a:gd name="T77" fmla="*/ 2147483647 h 1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60" h="110">
                  <a:moveTo>
                    <a:pt x="260" y="60"/>
                  </a:moveTo>
                  <a:lnTo>
                    <a:pt x="259" y="45"/>
                  </a:lnTo>
                  <a:lnTo>
                    <a:pt x="256" y="29"/>
                  </a:lnTo>
                  <a:lnTo>
                    <a:pt x="252" y="13"/>
                  </a:lnTo>
                  <a:lnTo>
                    <a:pt x="246" y="0"/>
                  </a:lnTo>
                  <a:lnTo>
                    <a:pt x="245" y="0"/>
                  </a:lnTo>
                  <a:lnTo>
                    <a:pt x="244" y="0"/>
                  </a:lnTo>
                  <a:lnTo>
                    <a:pt x="250" y="13"/>
                  </a:lnTo>
                  <a:lnTo>
                    <a:pt x="254" y="29"/>
                  </a:lnTo>
                  <a:lnTo>
                    <a:pt x="257" y="45"/>
                  </a:lnTo>
                  <a:lnTo>
                    <a:pt x="258" y="60"/>
                  </a:lnTo>
                  <a:lnTo>
                    <a:pt x="258" y="73"/>
                  </a:lnTo>
                  <a:lnTo>
                    <a:pt x="256" y="84"/>
                  </a:lnTo>
                  <a:lnTo>
                    <a:pt x="253" y="95"/>
                  </a:lnTo>
                  <a:lnTo>
                    <a:pt x="250" y="107"/>
                  </a:lnTo>
                  <a:lnTo>
                    <a:pt x="252" y="107"/>
                  </a:lnTo>
                  <a:lnTo>
                    <a:pt x="252" y="105"/>
                  </a:lnTo>
                  <a:lnTo>
                    <a:pt x="253" y="104"/>
                  </a:lnTo>
                  <a:lnTo>
                    <a:pt x="253" y="100"/>
                  </a:lnTo>
                  <a:lnTo>
                    <a:pt x="253" y="97"/>
                  </a:lnTo>
                  <a:lnTo>
                    <a:pt x="254" y="96"/>
                  </a:lnTo>
                  <a:lnTo>
                    <a:pt x="255" y="95"/>
                  </a:lnTo>
                  <a:lnTo>
                    <a:pt x="256" y="94"/>
                  </a:lnTo>
                  <a:lnTo>
                    <a:pt x="258" y="86"/>
                  </a:lnTo>
                  <a:lnTo>
                    <a:pt x="259" y="78"/>
                  </a:lnTo>
                  <a:lnTo>
                    <a:pt x="260" y="69"/>
                  </a:lnTo>
                  <a:lnTo>
                    <a:pt x="260" y="60"/>
                  </a:lnTo>
                  <a:close/>
                  <a:moveTo>
                    <a:pt x="0" y="88"/>
                  </a:moveTo>
                  <a:lnTo>
                    <a:pt x="2" y="95"/>
                  </a:lnTo>
                  <a:lnTo>
                    <a:pt x="3" y="102"/>
                  </a:lnTo>
                  <a:lnTo>
                    <a:pt x="6" y="102"/>
                  </a:lnTo>
                  <a:lnTo>
                    <a:pt x="3" y="94"/>
                  </a:lnTo>
                  <a:lnTo>
                    <a:pt x="2" y="86"/>
                  </a:lnTo>
                  <a:lnTo>
                    <a:pt x="0" y="88"/>
                  </a:lnTo>
                  <a:close/>
                  <a:moveTo>
                    <a:pt x="8" y="108"/>
                  </a:moveTo>
                  <a:lnTo>
                    <a:pt x="8" y="110"/>
                  </a:lnTo>
                  <a:lnTo>
                    <a:pt x="9" y="110"/>
                  </a:lnTo>
                  <a:lnTo>
                    <a:pt x="8" y="109"/>
                  </a:lnTo>
                  <a:lnTo>
                    <a:pt x="8" y="108"/>
                  </a:lnTo>
                  <a:close/>
                </a:path>
              </a:pathLst>
            </a:custGeom>
            <a:solidFill>
              <a:srgbClr val="EB8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30" name="Freeform 578"/>
            <p:cNvSpPr>
              <a:spLocks noEditPoints="1"/>
            </p:cNvSpPr>
            <p:nvPr/>
          </p:nvSpPr>
          <p:spPr bwMode="auto">
            <a:xfrm>
              <a:off x="7050088" y="4281488"/>
              <a:ext cx="409575" cy="174625"/>
            </a:xfrm>
            <a:custGeom>
              <a:avLst/>
              <a:gdLst>
                <a:gd name="T0" fmla="*/ 2147483647 w 258"/>
                <a:gd name="T1" fmla="*/ 2147483647 h 110"/>
                <a:gd name="T2" fmla="*/ 2147483647 w 258"/>
                <a:gd name="T3" fmla="*/ 2147483647 h 110"/>
                <a:gd name="T4" fmla="*/ 2147483647 w 258"/>
                <a:gd name="T5" fmla="*/ 2147483647 h 110"/>
                <a:gd name="T6" fmla="*/ 2147483647 w 258"/>
                <a:gd name="T7" fmla="*/ 2147483647 h 110"/>
                <a:gd name="T8" fmla="*/ 2147483647 w 258"/>
                <a:gd name="T9" fmla="*/ 0 h 110"/>
                <a:gd name="T10" fmla="*/ 2147483647 w 258"/>
                <a:gd name="T11" fmla="*/ 0 h 110"/>
                <a:gd name="T12" fmla="*/ 2147483647 w 258"/>
                <a:gd name="T13" fmla="*/ 0 h 110"/>
                <a:gd name="T14" fmla="*/ 2147483647 w 258"/>
                <a:gd name="T15" fmla="*/ 2147483647 h 110"/>
                <a:gd name="T16" fmla="*/ 2147483647 w 258"/>
                <a:gd name="T17" fmla="*/ 2147483647 h 110"/>
                <a:gd name="T18" fmla="*/ 2147483647 w 258"/>
                <a:gd name="T19" fmla="*/ 2147483647 h 110"/>
                <a:gd name="T20" fmla="*/ 2147483647 w 258"/>
                <a:gd name="T21" fmla="*/ 2147483647 h 110"/>
                <a:gd name="T22" fmla="*/ 2147483647 w 258"/>
                <a:gd name="T23" fmla="*/ 2147483647 h 110"/>
                <a:gd name="T24" fmla="*/ 2147483647 w 258"/>
                <a:gd name="T25" fmla="*/ 2147483647 h 110"/>
                <a:gd name="T26" fmla="*/ 2147483647 w 258"/>
                <a:gd name="T27" fmla="*/ 2147483647 h 110"/>
                <a:gd name="T28" fmla="*/ 2147483647 w 258"/>
                <a:gd name="T29" fmla="*/ 2147483647 h 110"/>
                <a:gd name="T30" fmla="*/ 2147483647 w 258"/>
                <a:gd name="T31" fmla="*/ 2147483647 h 110"/>
                <a:gd name="T32" fmla="*/ 2147483647 w 258"/>
                <a:gd name="T33" fmla="*/ 2147483647 h 110"/>
                <a:gd name="T34" fmla="*/ 2147483647 w 258"/>
                <a:gd name="T35" fmla="*/ 2147483647 h 110"/>
                <a:gd name="T36" fmla="*/ 2147483647 w 258"/>
                <a:gd name="T37" fmla="*/ 2147483647 h 110"/>
                <a:gd name="T38" fmla="*/ 2147483647 w 258"/>
                <a:gd name="T39" fmla="*/ 2147483647 h 110"/>
                <a:gd name="T40" fmla="*/ 2147483647 w 258"/>
                <a:gd name="T41" fmla="*/ 2147483647 h 110"/>
                <a:gd name="T42" fmla="*/ 2147483647 w 258"/>
                <a:gd name="T43" fmla="*/ 2147483647 h 110"/>
                <a:gd name="T44" fmla="*/ 2147483647 w 258"/>
                <a:gd name="T45" fmla="*/ 2147483647 h 110"/>
                <a:gd name="T46" fmla="*/ 2147483647 w 258"/>
                <a:gd name="T47" fmla="*/ 2147483647 h 110"/>
                <a:gd name="T48" fmla="*/ 2147483647 w 258"/>
                <a:gd name="T49" fmla="*/ 2147483647 h 110"/>
                <a:gd name="T50" fmla="*/ 0 w 258"/>
                <a:gd name="T51" fmla="*/ 2147483647 h 110"/>
                <a:gd name="T52" fmla="*/ 2147483647 w 258"/>
                <a:gd name="T53" fmla="*/ 2147483647 h 110"/>
                <a:gd name="T54" fmla="*/ 2147483647 w 258"/>
                <a:gd name="T55" fmla="*/ 2147483647 h 110"/>
                <a:gd name="T56" fmla="*/ 2147483647 w 258"/>
                <a:gd name="T57" fmla="*/ 2147483647 h 110"/>
                <a:gd name="T58" fmla="*/ 2147483647 w 258"/>
                <a:gd name="T59" fmla="*/ 2147483647 h 110"/>
                <a:gd name="T60" fmla="*/ 2147483647 w 258"/>
                <a:gd name="T61" fmla="*/ 2147483647 h 110"/>
                <a:gd name="T62" fmla="*/ 0 w 258"/>
                <a:gd name="T63" fmla="*/ 2147483647 h 110"/>
                <a:gd name="T64" fmla="*/ 2147483647 w 258"/>
                <a:gd name="T65" fmla="*/ 2147483647 h 110"/>
                <a:gd name="T66" fmla="*/ 2147483647 w 258"/>
                <a:gd name="T67" fmla="*/ 2147483647 h 110"/>
                <a:gd name="T68" fmla="*/ 2147483647 w 258"/>
                <a:gd name="T69" fmla="*/ 2147483647 h 110"/>
                <a:gd name="T70" fmla="*/ 2147483647 w 258"/>
                <a:gd name="T71" fmla="*/ 2147483647 h 110"/>
                <a:gd name="T72" fmla="*/ 2147483647 w 258"/>
                <a:gd name="T73" fmla="*/ 2147483647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58" h="110">
                  <a:moveTo>
                    <a:pt x="258" y="60"/>
                  </a:moveTo>
                  <a:lnTo>
                    <a:pt x="257" y="45"/>
                  </a:lnTo>
                  <a:lnTo>
                    <a:pt x="254" y="29"/>
                  </a:lnTo>
                  <a:lnTo>
                    <a:pt x="250" y="13"/>
                  </a:lnTo>
                  <a:lnTo>
                    <a:pt x="244" y="0"/>
                  </a:lnTo>
                  <a:lnTo>
                    <a:pt x="243" y="0"/>
                  </a:lnTo>
                  <a:lnTo>
                    <a:pt x="241" y="0"/>
                  </a:lnTo>
                  <a:lnTo>
                    <a:pt x="248" y="13"/>
                  </a:lnTo>
                  <a:lnTo>
                    <a:pt x="252" y="29"/>
                  </a:lnTo>
                  <a:lnTo>
                    <a:pt x="255" y="45"/>
                  </a:lnTo>
                  <a:lnTo>
                    <a:pt x="256" y="60"/>
                  </a:lnTo>
                  <a:lnTo>
                    <a:pt x="256" y="73"/>
                  </a:lnTo>
                  <a:lnTo>
                    <a:pt x="254" y="84"/>
                  </a:lnTo>
                  <a:lnTo>
                    <a:pt x="251" y="95"/>
                  </a:lnTo>
                  <a:lnTo>
                    <a:pt x="248" y="107"/>
                  </a:lnTo>
                  <a:lnTo>
                    <a:pt x="250" y="107"/>
                  </a:lnTo>
                  <a:lnTo>
                    <a:pt x="251" y="104"/>
                  </a:lnTo>
                  <a:lnTo>
                    <a:pt x="252" y="101"/>
                  </a:lnTo>
                  <a:lnTo>
                    <a:pt x="252" y="100"/>
                  </a:lnTo>
                  <a:lnTo>
                    <a:pt x="252" y="96"/>
                  </a:lnTo>
                  <a:lnTo>
                    <a:pt x="254" y="95"/>
                  </a:lnTo>
                  <a:lnTo>
                    <a:pt x="255" y="87"/>
                  </a:lnTo>
                  <a:lnTo>
                    <a:pt x="257" y="78"/>
                  </a:lnTo>
                  <a:lnTo>
                    <a:pt x="258" y="69"/>
                  </a:lnTo>
                  <a:lnTo>
                    <a:pt x="258" y="60"/>
                  </a:lnTo>
                  <a:close/>
                  <a:moveTo>
                    <a:pt x="0" y="87"/>
                  </a:moveTo>
                  <a:lnTo>
                    <a:pt x="1" y="94"/>
                  </a:lnTo>
                  <a:lnTo>
                    <a:pt x="3" y="102"/>
                  </a:lnTo>
                  <a:lnTo>
                    <a:pt x="6" y="102"/>
                  </a:lnTo>
                  <a:lnTo>
                    <a:pt x="3" y="93"/>
                  </a:lnTo>
                  <a:lnTo>
                    <a:pt x="1" y="85"/>
                  </a:lnTo>
                  <a:lnTo>
                    <a:pt x="0" y="87"/>
                  </a:lnTo>
                  <a:close/>
                  <a:moveTo>
                    <a:pt x="7" y="105"/>
                  </a:moveTo>
                  <a:lnTo>
                    <a:pt x="7" y="110"/>
                  </a:lnTo>
                  <a:lnTo>
                    <a:pt x="9" y="110"/>
                  </a:lnTo>
                  <a:lnTo>
                    <a:pt x="8" y="108"/>
                  </a:lnTo>
                  <a:lnTo>
                    <a:pt x="7" y="105"/>
                  </a:lnTo>
                  <a:close/>
                </a:path>
              </a:pathLst>
            </a:custGeom>
            <a:solidFill>
              <a:srgbClr val="EB8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31" name="Freeform 579"/>
            <p:cNvSpPr>
              <a:spLocks noEditPoints="1"/>
            </p:cNvSpPr>
            <p:nvPr/>
          </p:nvSpPr>
          <p:spPr bwMode="auto">
            <a:xfrm>
              <a:off x="7051675" y="4281488"/>
              <a:ext cx="406400" cy="174625"/>
            </a:xfrm>
            <a:custGeom>
              <a:avLst/>
              <a:gdLst>
                <a:gd name="T0" fmla="*/ 2147483647 w 256"/>
                <a:gd name="T1" fmla="*/ 2147483647 h 110"/>
                <a:gd name="T2" fmla="*/ 2147483647 w 256"/>
                <a:gd name="T3" fmla="*/ 2147483647 h 110"/>
                <a:gd name="T4" fmla="*/ 2147483647 w 256"/>
                <a:gd name="T5" fmla="*/ 2147483647 h 110"/>
                <a:gd name="T6" fmla="*/ 2147483647 w 256"/>
                <a:gd name="T7" fmla="*/ 2147483647 h 110"/>
                <a:gd name="T8" fmla="*/ 2147483647 w 256"/>
                <a:gd name="T9" fmla="*/ 0 h 110"/>
                <a:gd name="T10" fmla="*/ 2147483647 w 256"/>
                <a:gd name="T11" fmla="*/ 0 h 110"/>
                <a:gd name="T12" fmla="*/ 2147483647 w 256"/>
                <a:gd name="T13" fmla="*/ 0 h 110"/>
                <a:gd name="T14" fmla="*/ 2147483647 w 256"/>
                <a:gd name="T15" fmla="*/ 2147483647 h 110"/>
                <a:gd name="T16" fmla="*/ 2147483647 w 256"/>
                <a:gd name="T17" fmla="*/ 2147483647 h 110"/>
                <a:gd name="T18" fmla="*/ 2147483647 w 256"/>
                <a:gd name="T19" fmla="*/ 2147483647 h 110"/>
                <a:gd name="T20" fmla="*/ 2147483647 w 256"/>
                <a:gd name="T21" fmla="*/ 2147483647 h 110"/>
                <a:gd name="T22" fmla="*/ 2147483647 w 256"/>
                <a:gd name="T23" fmla="*/ 2147483647 h 110"/>
                <a:gd name="T24" fmla="*/ 2147483647 w 256"/>
                <a:gd name="T25" fmla="*/ 2147483647 h 110"/>
                <a:gd name="T26" fmla="*/ 2147483647 w 256"/>
                <a:gd name="T27" fmla="*/ 2147483647 h 110"/>
                <a:gd name="T28" fmla="*/ 2147483647 w 256"/>
                <a:gd name="T29" fmla="*/ 2147483647 h 110"/>
                <a:gd name="T30" fmla="*/ 2147483647 w 256"/>
                <a:gd name="T31" fmla="*/ 2147483647 h 110"/>
                <a:gd name="T32" fmla="*/ 2147483647 w 256"/>
                <a:gd name="T33" fmla="*/ 2147483647 h 110"/>
                <a:gd name="T34" fmla="*/ 2147483647 w 256"/>
                <a:gd name="T35" fmla="*/ 2147483647 h 110"/>
                <a:gd name="T36" fmla="*/ 2147483647 w 256"/>
                <a:gd name="T37" fmla="*/ 2147483647 h 110"/>
                <a:gd name="T38" fmla="*/ 2147483647 w 256"/>
                <a:gd name="T39" fmla="*/ 2147483647 h 110"/>
                <a:gd name="T40" fmla="*/ 0 w 256"/>
                <a:gd name="T41" fmla="*/ 2147483647 h 110"/>
                <a:gd name="T42" fmla="*/ 2147483647 w 256"/>
                <a:gd name="T43" fmla="*/ 2147483647 h 110"/>
                <a:gd name="T44" fmla="*/ 2147483647 w 256"/>
                <a:gd name="T45" fmla="*/ 2147483647 h 110"/>
                <a:gd name="T46" fmla="*/ 2147483647 w 256"/>
                <a:gd name="T47" fmla="*/ 2147483647 h 110"/>
                <a:gd name="T48" fmla="*/ 2147483647 w 256"/>
                <a:gd name="T49" fmla="*/ 2147483647 h 110"/>
                <a:gd name="T50" fmla="*/ 2147483647 w 256"/>
                <a:gd name="T51" fmla="*/ 2147483647 h 110"/>
                <a:gd name="T52" fmla="*/ 0 w 256"/>
                <a:gd name="T53" fmla="*/ 2147483647 h 110"/>
                <a:gd name="T54" fmla="*/ 2147483647 w 256"/>
                <a:gd name="T55" fmla="*/ 2147483647 h 110"/>
                <a:gd name="T56" fmla="*/ 2147483647 w 256"/>
                <a:gd name="T57" fmla="*/ 2147483647 h 110"/>
                <a:gd name="T58" fmla="*/ 2147483647 w 256"/>
                <a:gd name="T59" fmla="*/ 2147483647 h 110"/>
                <a:gd name="T60" fmla="*/ 2147483647 w 256"/>
                <a:gd name="T61" fmla="*/ 2147483647 h 110"/>
                <a:gd name="T62" fmla="*/ 2147483647 w 256"/>
                <a:gd name="T63" fmla="*/ 2147483647 h 110"/>
                <a:gd name="T64" fmla="*/ 2147483647 w 256"/>
                <a:gd name="T65" fmla="*/ 2147483647 h 110"/>
                <a:gd name="T66" fmla="*/ 2147483647 w 256"/>
                <a:gd name="T67" fmla="*/ 2147483647 h 11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6" h="110">
                  <a:moveTo>
                    <a:pt x="256" y="60"/>
                  </a:moveTo>
                  <a:lnTo>
                    <a:pt x="255" y="45"/>
                  </a:lnTo>
                  <a:lnTo>
                    <a:pt x="252" y="29"/>
                  </a:lnTo>
                  <a:lnTo>
                    <a:pt x="248" y="13"/>
                  </a:lnTo>
                  <a:lnTo>
                    <a:pt x="242" y="0"/>
                  </a:lnTo>
                  <a:lnTo>
                    <a:pt x="241" y="0"/>
                  </a:lnTo>
                  <a:lnTo>
                    <a:pt x="239" y="0"/>
                  </a:lnTo>
                  <a:lnTo>
                    <a:pt x="246" y="13"/>
                  </a:lnTo>
                  <a:lnTo>
                    <a:pt x="250" y="29"/>
                  </a:lnTo>
                  <a:lnTo>
                    <a:pt x="253" y="45"/>
                  </a:lnTo>
                  <a:lnTo>
                    <a:pt x="254" y="60"/>
                  </a:lnTo>
                  <a:lnTo>
                    <a:pt x="254" y="73"/>
                  </a:lnTo>
                  <a:lnTo>
                    <a:pt x="252" y="84"/>
                  </a:lnTo>
                  <a:lnTo>
                    <a:pt x="249" y="95"/>
                  </a:lnTo>
                  <a:lnTo>
                    <a:pt x="246" y="107"/>
                  </a:lnTo>
                  <a:lnTo>
                    <a:pt x="248" y="107"/>
                  </a:lnTo>
                  <a:lnTo>
                    <a:pt x="251" y="95"/>
                  </a:lnTo>
                  <a:lnTo>
                    <a:pt x="254" y="84"/>
                  </a:lnTo>
                  <a:lnTo>
                    <a:pt x="256" y="73"/>
                  </a:lnTo>
                  <a:lnTo>
                    <a:pt x="256" y="60"/>
                  </a:lnTo>
                  <a:close/>
                  <a:moveTo>
                    <a:pt x="0" y="86"/>
                  </a:moveTo>
                  <a:lnTo>
                    <a:pt x="1" y="94"/>
                  </a:lnTo>
                  <a:lnTo>
                    <a:pt x="4" y="102"/>
                  </a:lnTo>
                  <a:lnTo>
                    <a:pt x="6" y="102"/>
                  </a:lnTo>
                  <a:lnTo>
                    <a:pt x="3" y="92"/>
                  </a:lnTo>
                  <a:lnTo>
                    <a:pt x="1" y="84"/>
                  </a:lnTo>
                  <a:lnTo>
                    <a:pt x="0" y="86"/>
                  </a:lnTo>
                  <a:close/>
                  <a:moveTo>
                    <a:pt x="6" y="108"/>
                  </a:moveTo>
                  <a:lnTo>
                    <a:pt x="6" y="109"/>
                  </a:lnTo>
                  <a:lnTo>
                    <a:pt x="7" y="110"/>
                  </a:lnTo>
                  <a:lnTo>
                    <a:pt x="9" y="110"/>
                  </a:lnTo>
                  <a:lnTo>
                    <a:pt x="7" y="106"/>
                  </a:lnTo>
                  <a:lnTo>
                    <a:pt x="6" y="102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EB8A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32" name="Freeform 580"/>
            <p:cNvSpPr>
              <a:spLocks noEditPoints="1"/>
            </p:cNvSpPr>
            <p:nvPr/>
          </p:nvSpPr>
          <p:spPr bwMode="auto">
            <a:xfrm>
              <a:off x="7051675" y="4281488"/>
              <a:ext cx="404812" cy="174625"/>
            </a:xfrm>
            <a:custGeom>
              <a:avLst/>
              <a:gdLst>
                <a:gd name="T0" fmla="*/ 2147483647 w 255"/>
                <a:gd name="T1" fmla="*/ 2147483647 h 110"/>
                <a:gd name="T2" fmla="*/ 2147483647 w 255"/>
                <a:gd name="T3" fmla="*/ 2147483647 h 110"/>
                <a:gd name="T4" fmla="*/ 2147483647 w 255"/>
                <a:gd name="T5" fmla="*/ 2147483647 h 110"/>
                <a:gd name="T6" fmla="*/ 2147483647 w 255"/>
                <a:gd name="T7" fmla="*/ 2147483647 h 110"/>
                <a:gd name="T8" fmla="*/ 2147483647 w 255"/>
                <a:gd name="T9" fmla="*/ 0 h 110"/>
                <a:gd name="T10" fmla="*/ 2147483647 w 255"/>
                <a:gd name="T11" fmla="*/ 0 h 110"/>
                <a:gd name="T12" fmla="*/ 2147483647 w 255"/>
                <a:gd name="T13" fmla="*/ 0 h 110"/>
                <a:gd name="T14" fmla="*/ 2147483647 w 255"/>
                <a:gd name="T15" fmla="*/ 2147483647 h 110"/>
                <a:gd name="T16" fmla="*/ 2147483647 w 255"/>
                <a:gd name="T17" fmla="*/ 2147483647 h 110"/>
                <a:gd name="T18" fmla="*/ 2147483647 w 255"/>
                <a:gd name="T19" fmla="*/ 2147483647 h 110"/>
                <a:gd name="T20" fmla="*/ 2147483647 w 255"/>
                <a:gd name="T21" fmla="*/ 2147483647 h 110"/>
                <a:gd name="T22" fmla="*/ 2147483647 w 255"/>
                <a:gd name="T23" fmla="*/ 2147483647 h 110"/>
                <a:gd name="T24" fmla="*/ 2147483647 w 255"/>
                <a:gd name="T25" fmla="*/ 2147483647 h 110"/>
                <a:gd name="T26" fmla="*/ 2147483647 w 255"/>
                <a:gd name="T27" fmla="*/ 2147483647 h 110"/>
                <a:gd name="T28" fmla="*/ 2147483647 w 255"/>
                <a:gd name="T29" fmla="*/ 2147483647 h 110"/>
                <a:gd name="T30" fmla="*/ 2147483647 w 255"/>
                <a:gd name="T31" fmla="*/ 2147483647 h 110"/>
                <a:gd name="T32" fmla="*/ 2147483647 w 255"/>
                <a:gd name="T33" fmla="*/ 2147483647 h 110"/>
                <a:gd name="T34" fmla="*/ 2147483647 w 255"/>
                <a:gd name="T35" fmla="*/ 2147483647 h 110"/>
                <a:gd name="T36" fmla="*/ 2147483647 w 255"/>
                <a:gd name="T37" fmla="*/ 2147483647 h 110"/>
                <a:gd name="T38" fmla="*/ 2147483647 w 255"/>
                <a:gd name="T39" fmla="*/ 2147483647 h 110"/>
                <a:gd name="T40" fmla="*/ 0 w 255"/>
                <a:gd name="T41" fmla="*/ 2147483647 h 110"/>
                <a:gd name="T42" fmla="*/ 2147483647 w 255"/>
                <a:gd name="T43" fmla="*/ 2147483647 h 110"/>
                <a:gd name="T44" fmla="*/ 2147483647 w 255"/>
                <a:gd name="T45" fmla="*/ 2147483647 h 110"/>
                <a:gd name="T46" fmla="*/ 2147483647 w 255"/>
                <a:gd name="T47" fmla="*/ 2147483647 h 110"/>
                <a:gd name="T48" fmla="*/ 2147483647 w 255"/>
                <a:gd name="T49" fmla="*/ 2147483647 h 110"/>
                <a:gd name="T50" fmla="*/ 2147483647 w 255"/>
                <a:gd name="T51" fmla="*/ 2147483647 h 110"/>
                <a:gd name="T52" fmla="*/ 2147483647 w 255"/>
                <a:gd name="T53" fmla="*/ 2147483647 h 110"/>
                <a:gd name="T54" fmla="*/ 2147483647 w 255"/>
                <a:gd name="T55" fmla="*/ 2147483647 h 110"/>
                <a:gd name="T56" fmla="*/ 2147483647 w 255"/>
                <a:gd name="T57" fmla="*/ 2147483647 h 110"/>
                <a:gd name="T58" fmla="*/ 2147483647 w 255"/>
                <a:gd name="T59" fmla="*/ 2147483647 h 110"/>
                <a:gd name="T60" fmla="*/ 0 w 255"/>
                <a:gd name="T61" fmla="*/ 2147483647 h 11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55" h="110">
                  <a:moveTo>
                    <a:pt x="255" y="60"/>
                  </a:moveTo>
                  <a:lnTo>
                    <a:pt x="254" y="45"/>
                  </a:lnTo>
                  <a:lnTo>
                    <a:pt x="251" y="29"/>
                  </a:lnTo>
                  <a:lnTo>
                    <a:pt x="247" y="13"/>
                  </a:lnTo>
                  <a:lnTo>
                    <a:pt x="240" y="0"/>
                  </a:lnTo>
                  <a:lnTo>
                    <a:pt x="239" y="0"/>
                  </a:lnTo>
                  <a:lnTo>
                    <a:pt x="238" y="0"/>
                  </a:lnTo>
                  <a:lnTo>
                    <a:pt x="245" y="13"/>
                  </a:lnTo>
                  <a:lnTo>
                    <a:pt x="249" y="29"/>
                  </a:lnTo>
                  <a:lnTo>
                    <a:pt x="252" y="45"/>
                  </a:lnTo>
                  <a:lnTo>
                    <a:pt x="253" y="60"/>
                  </a:lnTo>
                  <a:lnTo>
                    <a:pt x="253" y="73"/>
                  </a:lnTo>
                  <a:lnTo>
                    <a:pt x="251" y="84"/>
                  </a:lnTo>
                  <a:lnTo>
                    <a:pt x="248" y="95"/>
                  </a:lnTo>
                  <a:lnTo>
                    <a:pt x="245" y="107"/>
                  </a:lnTo>
                  <a:lnTo>
                    <a:pt x="247" y="107"/>
                  </a:lnTo>
                  <a:lnTo>
                    <a:pt x="250" y="95"/>
                  </a:lnTo>
                  <a:lnTo>
                    <a:pt x="253" y="84"/>
                  </a:lnTo>
                  <a:lnTo>
                    <a:pt x="255" y="73"/>
                  </a:lnTo>
                  <a:lnTo>
                    <a:pt x="255" y="60"/>
                  </a:lnTo>
                  <a:close/>
                  <a:moveTo>
                    <a:pt x="0" y="85"/>
                  </a:moveTo>
                  <a:lnTo>
                    <a:pt x="2" y="93"/>
                  </a:lnTo>
                  <a:lnTo>
                    <a:pt x="5" y="102"/>
                  </a:lnTo>
                  <a:lnTo>
                    <a:pt x="6" y="102"/>
                  </a:lnTo>
                  <a:lnTo>
                    <a:pt x="6" y="105"/>
                  </a:lnTo>
                  <a:lnTo>
                    <a:pt x="7" y="108"/>
                  </a:lnTo>
                  <a:lnTo>
                    <a:pt x="8" y="110"/>
                  </a:lnTo>
                  <a:lnTo>
                    <a:pt x="10" y="110"/>
                  </a:lnTo>
                  <a:lnTo>
                    <a:pt x="5" y="96"/>
                  </a:lnTo>
                  <a:lnTo>
                    <a:pt x="2" y="83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EB8A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33" name="Freeform 581"/>
            <p:cNvSpPr>
              <a:spLocks noEditPoints="1"/>
            </p:cNvSpPr>
            <p:nvPr/>
          </p:nvSpPr>
          <p:spPr bwMode="auto">
            <a:xfrm>
              <a:off x="7053263" y="4278313"/>
              <a:ext cx="401637" cy="177800"/>
            </a:xfrm>
            <a:custGeom>
              <a:avLst/>
              <a:gdLst>
                <a:gd name="T0" fmla="*/ 2147483647 w 253"/>
                <a:gd name="T1" fmla="*/ 2147483647 h 112"/>
                <a:gd name="T2" fmla="*/ 2147483647 w 253"/>
                <a:gd name="T3" fmla="*/ 2147483647 h 112"/>
                <a:gd name="T4" fmla="*/ 2147483647 w 253"/>
                <a:gd name="T5" fmla="*/ 2147483647 h 112"/>
                <a:gd name="T6" fmla="*/ 2147483647 w 253"/>
                <a:gd name="T7" fmla="*/ 2147483647 h 112"/>
                <a:gd name="T8" fmla="*/ 2147483647 w 253"/>
                <a:gd name="T9" fmla="*/ 2147483647 h 112"/>
                <a:gd name="T10" fmla="*/ 2147483647 w 253"/>
                <a:gd name="T11" fmla="*/ 2147483647 h 112"/>
                <a:gd name="T12" fmla="*/ 2147483647 w 253"/>
                <a:gd name="T13" fmla="*/ 2147483647 h 112"/>
                <a:gd name="T14" fmla="*/ 2147483647 w 253"/>
                <a:gd name="T15" fmla="*/ 2147483647 h 112"/>
                <a:gd name="T16" fmla="*/ 2147483647 w 253"/>
                <a:gd name="T17" fmla="*/ 0 h 112"/>
                <a:gd name="T18" fmla="*/ 2147483647 w 253"/>
                <a:gd name="T19" fmla="*/ 2147483647 h 112"/>
                <a:gd name="T20" fmla="*/ 2147483647 w 253"/>
                <a:gd name="T21" fmla="*/ 2147483647 h 112"/>
                <a:gd name="T22" fmla="*/ 2147483647 w 253"/>
                <a:gd name="T23" fmla="*/ 2147483647 h 112"/>
                <a:gd name="T24" fmla="*/ 2147483647 w 253"/>
                <a:gd name="T25" fmla="*/ 2147483647 h 112"/>
                <a:gd name="T26" fmla="*/ 2147483647 w 253"/>
                <a:gd name="T27" fmla="*/ 2147483647 h 112"/>
                <a:gd name="T28" fmla="*/ 2147483647 w 253"/>
                <a:gd name="T29" fmla="*/ 2147483647 h 112"/>
                <a:gd name="T30" fmla="*/ 2147483647 w 253"/>
                <a:gd name="T31" fmla="*/ 2147483647 h 112"/>
                <a:gd name="T32" fmla="*/ 2147483647 w 253"/>
                <a:gd name="T33" fmla="*/ 2147483647 h 112"/>
                <a:gd name="T34" fmla="*/ 2147483647 w 253"/>
                <a:gd name="T35" fmla="*/ 2147483647 h 112"/>
                <a:gd name="T36" fmla="*/ 2147483647 w 253"/>
                <a:gd name="T37" fmla="*/ 2147483647 h 112"/>
                <a:gd name="T38" fmla="*/ 2147483647 w 253"/>
                <a:gd name="T39" fmla="*/ 2147483647 h 112"/>
                <a:gd name="T40" fmla="*/ 2147483647 w 253"/>
                <a:gd name="T41" fmla="*/ 2147483647 h 112"/>
                <a:gd name="T42" fmla="*/ 2147483647 w 253"/>
                <a:gd name="T43" fmla="*/ 2147483647 h 112"/>
                <a:gd name="T44" fmla="*/ 2147483647 w 253"/>
                <a:gd name="T45" fmla="*/ 2147483647 h 112"/>
                <a:gd name="T46" fmla="*/ 2147483647 w 253"/>
                <a:gd name="T47" fmla="*/ 2147483647 h 112"/>
                <a:gd name="T48" fmla="*/ 0 w 253"/>
                <a:gd name="T49" fmla="*/ 2147483647 h 112"/>
                <a:gd name="T50" fmla="*/ 2147483647 w 253"/>
                <a:gd name="T51" fmla="*/ 2147483647 h 112"/>
                <a:gd name="T52" fmla="*/ 2147483647 w 253"/>
                <a:gd name="T53" fmla="*/ 2147483647 h 112"/>
                <a:gd name="T54" fmla="*/ 2147483647 w 253"/>
                <a:gd name="T55" fmla="*/ 2147483647 h 112"/>
                <a:gd name="T56" fmla="*/ 2147483647 w 253"/>
                <a:gd name="T57" fmla="*/ 2147483647 h 112"/>
                <a:gd name="T58" fmla="*/ 2147483647 w 253"/>
                <a:gd name="T59" fmla="*/ 2147483647 h 112"/>
                <a:gd name="T60" fmla="*/ 2147483647 w 253"/>
                <a:gd name="T61" fmla="*/ 2147483647 h 112"/>
                <a:gd name="T62" fmla="*/ 2147483647 w 253"/>
                <a:gd name="T63" fmla="*/ 2147483647 h 112"/>
                <a:gd name="T64" fmla="*/ 2147483647 w 253"/>
                <a:gd name="T65" fmla="*/ 2147483647 h 112"/>
                <a:gd name="T66" fmla="*/ 2147483647 w 253"/>
                <a:gd name="T67" fmla="*/ 2147483647 h 112"/>
                <a:gd name="T68" fmla="*/ 0 w 253"/>
                <a:gd name="T69" fmla="*/ 2147483647 h 1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3" h="112">
                  <a:moveTo>
                    <a:pt x="253" y="62"/>
                  </a:moveTo>
                  <a:lnTo>
                    <a:pt x="252" y="47"/>
                  </a:lnTo>
                  <a:lnTo>
                    <a:pt x="249" y="31"/>
                  </a:lnTo>
                  <a:lnTo>
                    <a:pt x="245" y="15"/>
                  </a:lnTo>
                  <a:lnTo>
                    <a:pt x="238" y="2"/>
                  </a:lnTo>
                  <a:lnTo>
                    <a:pt x="237" y="2"/>
                  </a:lnTo>
                  <a:lnTo>
                    <a:pt x="237" y="1"/>
                  </a:lnTo>
                  <a:lnTo>
                    <a:pt x="234" y="0"/>
                  </a:lnTo>
                  <a:lnTo>
                    <a:pt x="242" y="14"/>
                  </a:lnTo>
                  <a:lnTo>
                    <a:pt x="247" y="30"/>
                  </a:lnTo>
                  <a:lnTo>
                    <a:pt x="249" y="37"/>
                  </a:lnTo>
                  <a:lnTo>
                    <a:pt x="250" y="46"/>
                  </a:lnTo>
                  <a:lnTo>
                    <a:pt x="251" y="54"/>
                  </a:lnTo>
                  <a:lnTo>
                    <a:pt x="251" y="62"/>
                  </a:lnTo>
                  <a:lnTo>
                    <a:pt x="250" y="75"/>
                  </a:lnTo>
                  <a:lnTo>
                    <a:pt x="249" y="86"/>
                  </a:lnTo>
                  <a:lnTo>
                    <a:pt x="246" y="97"/>
                  </a:lnTo>
                  <a:lnTo>
                    <a:pt x="243" y="109"/>
                  </a:lnTo>
                  <a:lnTo>
                    <a:pt x="245" y="109"/>
                  </a:lnTo>
                  <a:lnTo>
                    <a:pt x="248" y="97"/>
                  </a:lnTo>
                  <a:lnTo>
                    <a:pt x="251" y="86"/>
                  </a:lnTo>
                  <a:lnTo>
                    <a:pt x="253" y="75"/>
                  </a:lnTo>
                  <a:lnTo>
                    <a:pt x="253" y="62"/>
                  </a:lnTo>
                  <a:close/>
                  <a:moveTo>
                    <a:pt x="0" y="86"/>
                  </a:moveTo>
                  <a:lnTo>
                    <a:pt x="2" y="94"/>
                  </a:lnTo>
                  <a:lnTo>
                    <a:pt x="5" y="104"/>
                  </a:lnTo>
                  <a:lnTo>
                    <a:pt x="6" y="108"/>
                  </a:lnTo>
                  <a:lnTo>
                    <a:pt x="8" y="112"/>
                  </a:lnTo>
                  <a:lnTo>
                    <a:pt x="10" y="112"/>
                  </a:lnTo>
                  <a:lnTo>
                    <a:pt x="5" y="98"/>
                  </a:lnTo>
                  <a:lnTo>
                    <a:pt x="2" y="83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EB8B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34" name="Freeform 582"/>
            <p:cNvSpPr>
              <a:spLocks noEditPoints="1"/>
            </p:cNvSpPr>
            <p:nvPr/>
          </p:nvSpPr>
          <p:spPr bwMode="auto">
            <a:xfrm>
              <a:off x="7054850" y="4275138"/>
              <a:ext cx="398462" cy="180975"/>
            </a:xfrm>
            <a:custGeom>
              <a:avLst/>
              <a:gdLst>
                <a:gd name="T0" fmla="*/ 2147483647 w 251"/>
                <a:gd name="T1" fmla="*/ 2147483647 h 114"/>
                <a:gd name="T2" fmla="*/ 2147483647 w 251"/>
                <a:gd name="T3" fmla="*/ 2147483647 h 114"/>
                <a:gd name="T4" fmla="*/ 2147483647 w 251"/>
                <a:gd name="T5" fmla="*/ 2147483647 h 114"/>
                <a:gd name="T6" fmla="*/ 2147483647 w 251"/>
                <a:gd name="T7" fmla="*/ 2147483647 h 114"/>
                <a:gd name="T8" fmla="*/ 2147483647 w 251"/>
                <a:gd name="T9" fmla="*/ 2147483647 h 114"/>
                <a:gd name="T10" fmla="*/ 2147483647 w 251"/>
                <a:gd name="T11" fmla="*/ 2147483647 h 114"/>
                <a:gd name="T12" fmla="*/ 2147483647 w 251"/>
                <a:gd name="T13" fmla="*/ 2147483647 h 114"/>
                <a:gd name="T14" fmla="*/ 2147483647 w 251"/>
                <a:gd name="T15" fmla="*/ 2147483647 h 114"/>
                <a:gd name="T16" fmla="*/ 2147483647 w 251"/>
                <a:gd name="T17" fmla="*/ 0 h 114"/>
                <a:gd name="T18" fmla="*/ 2147483647 w 251"/>
                <a:gd name="T19" fmla="*/ 2147483647 h 114"/>
                <a:gd name="T20" fmla="*/ 2147483647 w 251"/>
                <a:gd name="T21" fmla="*/ 2147483647 h 114"/>
                <a:gd name="T22" fmla="*/ 2147483647 w 251"/>
                <a:gd name="T23" fmla="*/ 2147483647 h 114"/>
                <a:gd name="T24" fmla="*/ 2147483647 w 251"/>
                <a:gd name="T25" fmla="*/ 2147483647 h 114"/>
                <a:gd name="T26" fmla="*/ 2147483647 w 251"/>
                <a:gd name="T27" fmla="*/ 2147483647 h 114"/>
                <a:gd name="T28" fmla="*/ 2147483647 w 251"/>
                <a:gd name="T29" fmla="*/ 2147483647 h 114"/>
                <a:gd name="T30" fmla="*/ 2147483647 w 251"/>
                <a:gd name="T31" fmla="*/ 2147483647 h 114"/>
                <a:gd name="T32" fmla="*/ 2147483647 w 251"/>
                <a:gd name="T33" fmla="*/ 2147483647 h 114"/>
                <a:gd name="T34" fmla="*/ 2147483647 w 251"/>
                <a:gd name="T35" fmla="*/ 2147483647 h 114"/>
                <a:gd name="T36" fmla="*/ 2147483647 w 251"/>
                <a:gd name="T37" fmla="*/ 2147483647 h 114"/>
                <a:gd name="T38" fmla="*/ 2147483647 w 251"/>
                <a:gd name="T39" fmla="*/ 2147483647 h 114"/>
                <a:gd name="T40" fmla="*/ 2147483647 w 251"/>
                <a:gd name="T41" fmla="*/ 2147483647 h 114"/>
                <a:gd name="T42" fmla="*/ 2147483647 w 251"/>
                <a:gd name="T43" fmla="*/ 2147483647 h 114"/>
                <a:gd name="T44" fmla="*/ 2147483647 w 251"/>
                <a:gd name="T45" fmla="*/ 2147483647 h 114"/>
                <a:gd name="T46" fmla="*/ 2147483647 w 251"/>
                <a:gd name="T47" fmla="*/ 2147483647 h 114"/>
                <a:gd name="T48" fmla="*/ 2147483647 w 251"/>
                <a:gd name="T49" fmla="*/ 2147483647 h 114"/>
                <a:gd name="T50" fmla="*/ 2147483647 w 251"/>
                <a:gd name="T51" fmla="*/ 2147483647 h 114"/>
                <a:gd name="T52" fmla="*/ 0 w 251"/>
                <a:gd name="T53" fmla="*/ 2147483647 h 114"/>
                <a:gd name="T54" fmla="*/ 2147483647 w 251"/>
                <a:gd name="T55" fmla="*/ 2147483647 h 114"/>
                <a:gd name="T56" fmla="*/ 2147483647 w 251"/>
                <a:gd name="T57" fmla="*/ 2147483647 h 114"/>
                <a:gd name="T58" fmla="*/ 2147483647 w 251"/>
                <a:gd name="T59" fmla="*/ 2147483647 h 114"/>
                <a:gd name="T60" fmla="*/ 2147483647 w 251"/>
                <a:gd name="T61" fmla="*/ 2147483647 h 114"/>
                <a:gd name="T62" fmla="*/ 2147483647 w 251"/>
                <a:gd name="T63" fmla="*/ 2147483647 h 114"/>
                <a:gd name="T64" fmla="*/ 0 w 251"/>
                <a:gd name="T65" fmla="*/ 2147483647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1" h="114">
                  <a:moveTo>
                    <a:pt x="251" y="64"/>
                  </a:moveTo>
                  <a:lnTo>
                    <a:pt x="250" y="49"/>
                  </a:lnTo>
                  <a:lnTo>
                    <a:pt x="247" y="33"/>
                  </a:lnTo>
                  <a:lnTo>
                    <a:pt x="243" y="17"/>
                  </a:lnTo>
                  <a:lnTo>
                    <a:pt x="236" y="4"/>
                  </a:lnTo>
                  <a:lnTo>
                    <a:pt x="234" y="3"/>
                  </a:lnTo>
                  <a:lnTo>
                    <a:pt x="231" y="0"/>
                  </a:lnTo>
                  <a:lnTo>
                    <a:pt x="236" y="7"/>
                  </a:lnTo>
                  <a:lnTo>
                    <a:pt x="239" y="14"/>
                  </a:lnTo>
                  <a:lnTo>
                    <a:pt x="242" y="23"/>
                  </a:lnTo>
                  <a:lnTo>
                    <a:pt x="245" y="31"/>
                  </a:lnTo>
                  <a:lnTo>
                    <a:pt x="246" y="38"/>
                  </a:lnTo>
                  <a:lnTo>
                    <a:pt x="248" y="46"/>
                  </a:lnTo>
                  <a:lnTo>
                    <a:pt x="249" y="56"/>
                  </a:lnTo>
                  <a:lnTo>
                    <a:pt x="249" y="64"/>
                  </a:lnTo>
                  <a:lnTo>
                    <a:pt x="248" y="77"/>
                  </a:lnTo>
                  <a:lnTo>
                    <a:pt x="247" y="88"/>
                  </a:lnTo>
                  <a:lnTo>
                    <a:pt x="244" y="99"/>
                  </a:lnTo>
                  <a:lnTo>
                    <a:pt x="240" y="111"/>
                  </a:lnTo>
                  <a:lnTo>
                    <a:pt x="243" y="111"/>
                  </a:lnTo>
                  <a:lnTo>
                    <a:pt x="246" y="99"/>
                  </a:lnTo>
                  <a:lnTo>
                    <a:pt x="249" y="88"/>
                  </a:lnTo>
                  <a:lnTo>
                    <a:pt x="251" y="77"/>
                  </a:lnTo>
                  <a:lnTo>
                    <a:pt x="251" y="64"/>
                  </a:lnTo>
                  <a:close/>
                  <a:moveTo>
                    <a:pt x="0" y="87"/>
                  </a:moveTo>
                  <a:lnTo>
                    <a:pt x="3" y="100"/>
                  </a:lnTo>
                  <a:lnTo>
                    <a:pt x="8" y="114"/>
                  </a:lnTo>
                  <a:lnTo>
                    <a:pt x="10" y="114"/>
                  </a:lnTo>
                  <a:lnTo>
                    <a:pt x="5" y="99"/>
                  </a:lnTo>
                  <a:lnTo>
                    <a:pt x="2" y="84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EB8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35" name="Freeform 583"/>
            <p:cNvSpPr>
              <a:spLocks noEditPoints="1"/>
            </p:cNvSpPr>
            <p:nvPr/>
          </p:nvSpPr>
          <p:spPr bwMode="auto">
            <a:xfrm>
              <a:off x="7056438" y="4271963"/>
              <a:ext cx="395287" cy="184150"/>
            </a:xfrm>
            <a:custGeom>
              <a:avLst/>
              <a:gdLst>
                <a:gd name="T0" fmla="*/ 2147483647 w 249"/>
                <a:gd name="T1" fmla="*/ 2147483647 h 116"/>
                <a:gd name="T2" fmla="*/ 2147483647 w 249"/>
                <a:gd name="T3" fmla="*/ 2147483647 h 116"/>
                <a:gd name="T4" fmla="*/ 2147483647 w 249"/>
                <a:gd name="T5" fmla="*/ 2147483647 h 116"/>
                <a:gd name="T6" fmla="*/ 2147483647 w 249"/>
                <a:gd name="T7" fmla="*/ 2147483647 h 116"/>
                <a:gd name="T8" fmla="*/ 2147483647 w 249"/>
                <a:gd name="T9" fmla="*/ 2147483647 h 116"/>
                <a:gd name="T10" fmla="*/ 2147483647 w 249"/>
                <a:gd name="T11" fmla="*/ 2147483647 h 116"/>
                <a:gd name="T12" fmla="*/ 2147483647 w 249"/>
                <a:gd name="T13" fmla="*/ 2147483647 h 116"/>
                <a:gd name="T14" fmla="*/ 2147483647 w 249"/>
                <a:gd name="T15" fmla="*/ 2147483647 h 116"/>
                <a:gd name="T16" fmla="*/ 2147483647 w 249"/>
                <a:gd name="T17" fmla="*/ 0 h 116"/>
                <a:gd name="T18" fmla="*/ 2147483647 w 249"/>
                <a:gd name="T19" fmla="*/ 2147483647 h 116"/>
                <a:gd name="T20" fmla="*/ 2147483647 w 249"/>
                <a:gd name="T21" fmla="*/ 2147483647 h 116"/>
                <a:gd name="T22" fmla="*/ 2147483647 w 249"/>
                <a:gd name="T23" fmla="*/ 2147483647 h 116"/>
                <a:gd name="T24" fmla="*/ 2147483647 w 249"/>
                <a:gd name="T25" fmla="*/ 2147483647 h 116"/>
                <a:gd name="T26" fmla="*/ 2147483647 w 249"/>
                <a:gd name="T27" fmla="*/ 2147483647 h 116"/>
                <a:gd name="T28" fmla="*/ 2147483647 w 249"/>
                <a:gd name="T29" fmla="*/ 2147483647 h 116"/>
                <a:gd name="T30" fmla="*/ 2147483647 w 249"/>
                <a:gd name="T31" fmla="*/ 2147483647 h 116"/>
                <a:gd name="T32" fmla="*/ 2147483647 w 249"/>
                <a:gd name="T33" fmla="*/ 2147483647 h 116"/>
                <a:gd name="T34" fmla="*/ 2147483647 w 249"/>
                <a:gd name="T35" fmla="*/ 2147483647 h 116"/>
                <a:gd name="T36" fmla="*/ 2147483647 w 249"/>
                <a:gd name="T37" fmla="*/ 2147483647 h 116"/>
                <a:gd name="T38" fmla="*/ 2147483647 w 249"/>
                <a:gd name="T39" fmla="*/ 2147483647 h 116"/>
                <a:gd name="T40" fmla="*/ 2147483647 w 249"/>
                <a:gd name="T41" fmla="*/ 2147483647 h 116"/>
                <a:gd name="T42" fmla="*/ 2147483647 w 249"/>
                <a:gd name="T43" fmla="*/ 2147483647 h 116"/>
                <a:gd name="T44" fmla="*/ 2147483647 w 249"/>
                <a:gd name="T45" fmla="*/ 2147483647 h 116"/>
                <a:gd name="T46" fmla="*/ 2147483647 w 249"/>
                <a:gd name="T47" fmla="*/ 2147483647 h 116"/>
                <a:gd name="T48" fmla="*/ 2147483647 w 249"/>
                <a:gd name="T49" fmla="*/ 2147483647 h 116"/>
                <a:gd name="T50" fmla="*/ 2147483647 w 249"/>
                <a:gd name="T51" fmla="*/ 2147483647 h 116"/>
                <a:gd name="T52" fmla="*/ 0 w 249"/>
                <a:gd name="T53" fmla="*/ 2147483647 h 116"/>
                <a:gd name="T54" fmla="*/ 2147483647 w 249"/>
                <a:gd name="T55" fmla="*/ 2147483647 h 116"/>
                <a:gd name="T56" fmla="*/ 2147483647 w 249"/>
                <a:gd name="T57" fmla="*/ 2147483647 h 116"/>
                <a:gd name="T58" fmla="*/ 2147483647 w 249"/>
                <a:gd name="T59" fmla="*/ 2147483647 h 116"/>
                <a:gd name="T60" fmla="*/ 2147483647 w 249"/>
                <a:gd name="T61" fmla="*/ 2147483647 h 116"/>
                <a:gd name="T62" fmla="*/ 2147483647 w 249"/>
                <a:gd name="T63" fmla="*/ 2147483647 h 116"/>
                <a:gd name="T64" fmla="*/ 2147483647 w 249"/>
                <a:gd name="T65" fmla="*/ 2147483647 h 116"/>
                <a:gd name="T66" fmla="*/ 2147483647 w 249"/>
                <a:gd name="T67" fmla="*/ 2147483647 h 116"/>
                <a:gd name="T68" fmla="*/ 0 w 249"/>
                <a:gd name="T69" fmla="*/ 2147483647 h 11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49" h="116">
                  <a:moveTo>
                    <a:pt x="249" y="66"/>
                  </a:moveTo>
                  <a:lnTo>
                    <a:pt x="249" y="58"/>
                  </a:lnTo>
                  <a:lnTo>
                    <a:pt x="248" y="50"/>
                  </a:lnTo>
                  <a:lnTo>
                    <a:pt x="247" y="41"/>
                  </a:lnTo>
                  <a:lnTo>
                    <a:pt x="245" y="34"/>
                  </a:lnTo>
                  <a:lnTo>
                    <a:pt x="240" y="18"/>
                  </a:lnTo>
                  <a:lnTo>
                    <a:pt x="232" y="4"/>
                  </a:lnTo>
                  <a:lnTo>
                    <a:pt x="230" y="2"/>
                  </a:lnTo>
                  <a:lnTo>
                    <a:pt x="227" y="0"/>
                  </a:lnTo>
                  <a:lnTo>
                    <a:pt x="232" y="7"/>
                  </a:lnTo>
                  <a:lnTo>
                    <a:pt x="236" y="15"/>
                  </a:lnTo>
                  <a:lnTo>
                    <a:pt x="239" y="23"/>
                  </a:lnTo>
                  <a:lnTo>
                    <a:pt x="242" y="31"/>
                  </a:lnTo>
                  <a:lnTo>
                    <a:pt x="244" y="39"/>
                  </a:lnTo>
                  <a:lnTo>
                    <a:pt x="246" y="48"/>
                  </a:lnTo>
                  <a:lnTo>
                    <a:pt x="247" y="57"/>
                  </a:lnTo>
                  <a:lnTo>
                    <a:pt x="247" y="66"/>
                  </a:lnTo>
                  <a:lnTo>
                    <a:pt x="246" y="79"/>
                  </a:lnTo>
                  <a:lnTo>
                    <a:pt x="245" y="90"/>
                  </a:lnTo>
                  <a:lnTo>
                    <a:pt x="242" y="101"/>
                  </a:lnTo>
                  <a:lnTo>
                    <a:pt x="238" y="113"/>
                  </a:lnTo>
                  <a:lnTo>
                    <a:pt x="241" y="113"/>
                  </a:lnTo>
                  <a:lnTo>
                    <a:pt x="244" y="101"/>
                  </a:lnTo>
                  <a:lnTo>
                    <a:pt x="247" y="90"/>
                  </a:lnTo>
                  <a:lnTo>
                    <a:pt x="248" y="79"/>
                  </a:lnTo>
                  <a:lnTo>
                    <a:pt x="249" y="66"/>
                  </a:lnTo>
                  <a:close/>
                  <a:moveTo>
                    <a:pt x="0" y="87"/>
                  </a:moveTo>
                  <a:lnTo>
                    <a:pt x="3" y="102"/>
                  </a:lnTo>
                  <a:lnTo>
                    <a:pt x="8" y="116"/>
                  </a:lnTo>
                  <a:lnTo>
                    <a:pt x="10" y="116"/>
                  </a:lnTo>
                  <a:lnTo>
                    <a:pt x="5" y="101"/>
                  </a:lnTo>
                  <a:lnTo>
                    <a:pt x="1" y="86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EB8C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36" name="Freeform 584"/>
            <p:cNvSpPr>
              <a:spLocks noEditPoints="1"/>
            </p:cNvSpPr>
            <p:nvPr/>
          </p:nvSpPr>
          <p:spPr bwMode="auto">
            <a:xfrm>
              <a:off x="7058025" y="4270375"/>
              <a:ext cx="392112" cy="185738"/>
            </a:xfrm>
            <a:custGeom>
              <a:avLst/>
              <a:gdLst>
                <a:gd name="T0" fmla="*/ 2147483647 w 247"/>
                <a:gd name="T1" fmla="*/ 2147483647 h 117"/>
                <a:gd name="T2" fmla="*/ 2147483647 w 247"/>
                <a:gd name="T3" fmla="*/ 2147483647 h 117"/>
                <a:gd name="T4" fmla="*/ 2147483647 w 247"/>
                <a:gd name="T5" fmla="*/ 2147483647 h 117"/>
                <a:gd name="T6" fmla="*/ 2147483647 w 247"/>
                <a:gd name="T7" fmla="*/ 2147483647 h 117"/>
                <a:gd name="T8" fmla="*/ 2147483647 w 247"/>
                <a:gd name="T9" fmla="*/ 2147483647 h 117"/>
                <a:gd name="T10" fmla="*/ 2147483647 w 247"/>
                <a:gd name="T11" fmla="*/ 2147483647 h 117"/>
                <a:gd name="T12" fmla="*/ 2147483647 w 247"/>
                <a:gd name="T13" fmla="*/ 2147483647 h 117"/>
                <a:gd name="T14" fmla="*/ 2147483647 w 247"/>
                <a:gd name="T15" fmla="*/ 2147483647 h 117"/>
                <a:gd name="T16" fmla="*/ 2147483647 w 247"/>
                <a:gd name="T17" fmla="*/ 2147483647 h 117"/>
                <a:gd name="T18" fmla="*/ 2147483647 w 247"/>
                <a:gd name="T19" fmla="*/ 2147483647 h 117"/>
                <a:gd name="T20" fmla="*/ 2147483647 w 247"/>
                <a:gd name="T21" fmla="*/ 0 h 117"/>
                <a:gd name="T22" fmla="*/ 2147483647 w 247"/>
                <a:gd name="T23" fmla="*/ 0 h 117"/>
                <a:gd name="T24" fmla="*/ 2147483647 w 247"/>
                <a:gd name="T25" fmla="*/ 2147483647 h 117"/>
                <a:gd name="T26" fmla="*/ 2147483647 w 247"/>
                <a:gd name="T27" fmla="*/ 2147483647 h 117"/>
                <a:gd name="T28" fmla="*/ 2147483647 w 247"/>
                <a:gd name="T29" fmla="*/ 2147483647 h 117"/>
                <a:gd name="T30" fmla="*/ 2147483647 w 247"/>
                <a:gd name="T31" fmla="*/ 2147483647 h 117"/>
                <a:gd name="T32" fmla="*/ 2147483647 w 247"/>
                <a:gd name="T33" fmla="*/ 2147483647 h 117"/>
                <a:gd name="T34" fmla="*/ 2147483647 w 247"/>
                <a:gd name="T35" fmla="*/ 2147483647 h 117"/>
                <a:gd name="T36" fmla="*/ 2147483647 w 247"/>
                <a:gd name="T37" fmla="*/ 2147483647 h 117"/>
                <a:gd name="T38" fmla="*/ 2147483647 w 247"/>
                <a:gd name="T39" fmla="*/ 2147483647 h 117"/>
                <a:gd name="T40" fmla="*/ 2147483647 w 247"/>
                <a:gd name="T41" fmla="*/ 2147483647 h 117"/>
                <a:gd name="T42" fmla="*/ 2147483647 w 247"/>
                <a:gd name="T43" fmla="*/ 2147483647 h 117"/>
                <a:gd name="T44" fmla="*/ 2147483647 w 247"/>
                <a:gd name="T45" fmla="*/ 2147483647 h 117"/>
                <a:gd name="T46" fmla="*/ 2147483647 w 247"/>
                <a:gd name="T47" fmla="*/ 2147483647 h 117"/>
                <a:gd name="T48" fmla="*/ 2147483647 w 247"/>
                <a:gd name="T49" fmla="*/ 2147483647 h 117"/>
                <a:gd name="T50" fmla="*/ 2147483647 w 247"/>
                <a:gd name="T51" fmla="*/ 2147483647 h 117"/>
                <a:gd name="T52" fmla="*/ 2147483647 w 247"/>
                <a:gd name="T53" fmla="*/ 2147483647 h 117"/>
                <a:gd name="T54" fmla="*/ 2147483647 w 247"/>
                <a:gd name="T55" fmla="*/ 2147483647 h 117"/>
                <a:gd name="T56" fmla="*/ 2147483647 w 247"/>
                <a:gd name="T57" fmla="*/ 2147483647 h 117"/>
                <a:gd name="T58" fmla="*/ 0 w 247"/>
                <a:gd name="T59" fmla="*/ 2147483647 h 117"/>
                <a:gd name="T60" fmla="*/ 2147483647 w 247"/>
                <a:gd name="T61" fmla="*/ 2147483647 h 117"/>
                <a:gd name="T62" fmla="*/ 2147483647 w 247"/>
                <a:gd name="T63" fmla="*/ 2147483647 h 117"/>
                <a:gd name="T64" fmla="*/ 2147483647 w 247"/>
                <a:gd name="T65" fmla="*/ 2147483647 h 117"/>
                <a:gd name="T66" fmla="*/ 2147483647 w 247"/>
                <a:gd name="T67" fmla="*/ 2147483647 h 117"/>
                <a:gd name="T68" fmla="*/ 2147483647 w 247"/>
                <a:gd name="T69" fmla="*/ 2147483647 h 117"/>
                <a:gd name="T70" fmla="*/ 2147483647 w 247"/>
                <a:gd name="T71" fmla="*/ 2147483647 h 117"/>
                <a:gd name="T72" fmla="*/ 2147483647 w 247"/>
                <a:gd name="T73" fmla="*/ 2147483647 h 117"/>
                <a:gd name="T74" fmla="*/ 2147483647 w 247"/>
                <a:gd name="T75" fmla="*/ 2147483647 h 117"/>
                <a:gd name="T76" fmla="*/ 0 w 247"/>
                <a:gd name="T77" fmla="*/ 2147483647 h 117"/>
                <a:gd name="T78" fmla="*/ 0 w 247"/>
                <a:gd name="T79" fmla="*/ 2147483647 h 11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47" h="117">
                  <a:moveTo>
                    <a:pt x="247" y="67"/>
                  </a:moveTo>
                  <a:lnTo>
                    <a:pt x="247" y="59"/>
                  </a:lnTo>
                  <a:lnTo>
                    <a:pt x="246" y="49"/>
                  </a:lnTo>
                  <a:lnTo>
                    <a:pt x="244" y="41"/>
                  </a:lnTo>
                  <a:lnTo>
                    <a:pt x="243" y="34"/>
                  </a:lnTo>
                  <a:lnTo>
                    <a:pt x="240" y="26"/>
                  </a:lnTo>
                  <a:lnTo>
                    <a:pt x="237" y="17"/>
                  </a:lnTo>
                  <a:lnTo>
                    <a:pt x="234" y="10"/>
                  </a:lnTo>
                  <a:lnTo>
                    <a:pt x="229" y="3"/>
                  </a:lnTo>
                  <a:lnTo>
                    <a:pt x="227" y="2"/>
                  </a:lnTo>
                  <a:lnTo>
                    <a:pt x="226" y="0"/>
                  </a:lnTo>
                  <a:lnTo>
                    <a:pt x="225" y="0"/>
                  </a:lnTo>
                  <a:lnTo>
                    <a:pt x="229" y="8"/>
                  </a:lnTo>
                  <a:lnTo>
                    <a:pt x="234" y="15"/>
                  </a:lnTo>
                  <a:lnTo>
                    <a:pt x="237" y="24"/>
                  </a:lnTo>
                  <a:lnTo>
                    <a:pt x="240" y="32"/>
                  </a:lnTo>
                  <a:lnTo>
                    <a:pt x="242" y="40"/>
                  </a:lnTo>
                  <a:lnTo>
                    <a:pt x="244" y="49"/>
                  </a:lnTo>
                  <a:lnTo>
                    <a:pt x="245" y="58"/>
                  </a:lnTo>
                  <a:lnTo>
                    <a:pt x="245" y="67"/>
                  </a:lnTo>
                  <a:lnTo>
                    <a:pt x="244" y="80"/>
                  </a:lnTo>
                  <a:lnTo>
                    <a:pt x="243" y="91"/>
                  </a:lnTo>
                  <a:lnTo>
                    <a:pt x="240" y="102"/>
                  </a:lnTo>
                  <a:lnTo>
                    <a:pt x="236" y="114"/>
                  </a:lnTo>
                  <a:lnTo>
                    <a:pt x="238" y="114"/>
                  </a:lnTo>
                  <a:lnTo>
                    <a:pt x="242" y="102"/>
                  </a:lnTo>
                  <a:lnTo>
                    <a:pt x="245" y="91"/>
                  </a:lnTo>
                  <a:lnTo>
                    <a:pt x="246" y="80"/>
                  </a:lnTo>
                  <a:lnTo>
                    <a:pt x="247" y="67"/>
                  </a:lnTo>
                  <a:close/>
                  <a:moveTo>
                    <a:pt x="0" y="87"/>
                  </a:moveTo>
                  <a:lnTo>
                    <a:pt x="3" y="102"/>
                  </a:lnTo>
                  <a:lnTo>
                    <a:pt x="8" y="117"/>
                  </a:lnTo>
                  <a:lnTo>
                    <a:pt x="10" y="117"/>
                  </a:lnTo>
                  <a:lnTo>
                    <a:pt x="7" y="110"/>
                  </a:lnTo>
                  <a:lnTo>
                    <a:pt x="5" y="102"/>
                  </a:lnTo>
                  <a:lnTo>
                    <a:pt x="3" y="94"/>
                  </a:lnTo>
                  <a:lnTo>
                    <a:pt x="2" y="87"/>
                  </a:lnTo>
                  <a:lnTo>
                    <a:pt x="1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EC8D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37" name="Freeform 585"/>
            <p:cNvSpPr>
              <a:spLocks noEditPoints="1"/>
            </p:cNvSpPr>
            <p:nvPr/>
          </p:nvSpPr>
          <p:spPr bwMode="auto">
            <a:xfrm>
              <a:off x="7058025" y="4270375"/>
              <a:ext cx="390525" cy="185738"/>
            </a:xfrm>
            <a:custGeom>
              <a:avLst/>
              <a:gdLst>
                <a:gd name="T0" fmla="*/ 2147483647 w 246"/>
                <a:gd name="T1" fmla="*/ 2147483647 h 117"/>
                <a:gd name="T2" fmla="*/ 2147483647 w 246"/>
                <a:gd name="T3" fmla="*/ 2147483647 h 117"/>
                <a:gd name="T4" fmla="*/ 2147483647 w 246"/>
                <a:gd name="T5" fmla="*/ 2147483647 h 117"/>
                <a:gd name="T6" fmla="*/ 2147483647 w 246"/>
                <a:gd name="T7" fmla="*/ 2147483647 h 117"/>
                <a:gd name="T8" fmla="*/ 2147483647 w 246"/>
                <a:gd name="T9" fmla="*/ 2147483647 h 117"/>
                <a:gd name="T10" fmla="*/ 2147483647 w 246"/>
                <a:gd name="T11" fmla="*/ 2147483647 h 117"/>
                <a:gd name="T12" fmla="*/ 2147483647 w 246"/>
                <a:gd name="T13" fmla="*/ 2147483647 h 117"/>
                <a:gd name="T14" fmla="*/ 2147483647 w 246"/>
                <a:gd name="T15" fmla="*/ 2147483647 h 117"/>
                <a:gd name="T16" fmla="*/ 2147483647 w 246"/>
                <a:gd name="T17" fmla="*/ 2147483647 h 117"/>
                <a:gd name="T18" fmla="*/ 2147483647 w 246"/>
                <a:gd name="T19" fmla="*/ 2147483647 h 117"/>
                <a:gd name="T20" fmla="*/ 2147483647 w 246"/>
                <a:gd name="T21" fmla="*/ 0 h 117"/>
                <a:gd name="T22" fmla="*/ 2147483647 w 246"/>
                <a:gd name="T23" fmla="*/ 0 h 117"/>
                <a:gd name="T24" fmla="*/ 2147483647 w 246"/>
                <a:gd name="T25" fmla="*/ 2147483647 h 117"/>
                <a:gd name="T26" fmla="*/ 2147483647 w 246"/>
                <a:gd name="T27" fmla="*/ 2147483647 h 117"/>
                <a:gd name="T28" fmla="*/ 2147483647 w 246"/>
                <a:gd name="T29" fmla="*/ 2147483647 h 117"/>
                <a:gd name="T30" fmla="*/ 2147483647 w 246"/>
                <a:gd name="T31" fmla="*/ 2147483647 h 117"/>
                <a:gd name="T32" fmla="*/ 2147483647 w 246"/>
                <a:gd name="T33" fmla="*/ 2147483647 h 117"/>
                <a:gd name="T34" fmla="*/ 2147483647 w 246"/>
                <a:gd name="T35" fmla="*/ 2147483647 h 117"/>
                <a:gd name="T36" fmla="*/ 2147483647 w 246"/>
                <a:gd name="T37" fmla="*/ 2147483647 h 117"/>
                <a:gd name="T38" fmla="*/ 2147483647 w 246"/>
                <a:gd name="T39" fmla="*/ 2147483647 h 117"/>
                <a:gd name="T40" fmla="*/ 2147483647 w 246"/>
                <a:gd name="T41" fmla="*/ 2147483647 h 117"/>
                <a:gd name="T42" fmla="*/ 2147483647 w 246"/>
                <a:gd name="T43" fmla="*/ 2147483647 h 117"/>
                <a:gd name="T44" fmla="*/ 2147483647 w 246"/>
                <a:gd name="T45" fmla="*/ 2147483647 h 117"/>
                <a:gd name="T46" fmla="*/ 2147483647 w 246"/>
                <a:gd name="T47" fmla="*/ 2147483647 h 117"/>
                <a:gd name="T48" fmla="*/ 2147483647 w 246"/>
                <a:gd name="T49" fmla="*/ 2147483647 h 117"/>
                <a:gd name="T50" fmla="*/ 2147483647 w 246"/>
                <a:gd name="T51" fmla="*/ 2147483647 h 117"/>
                <a:gd name="T52" fmla="*/ 2147483647 w 246"/>
                <a:gd name="T53" fmla="*/ 2147483647 h 117"/>
                <a:gd name="T54" fmla="*/ 2147483647 w 246"/>
                <a:gd name="T55" fmla="*/ 2147483647 h 117"/>
                <a:gd name="T56" fmla="*/ 2147483647 w 246"/>
                <a:gd name="T57" fmla="*/ 2147483647 h 117"/>
                <a:gd name="T58" fmla="*/ 0 w 246"/>
                <a:gd name="T59" fmla="*/ 2147483647 h 117"/>
                <a:gd name="T60" fmla="*/ 2147483647 w 246"/>
                <a:gd name="T61" fmla="*/ 2147483647 h 117"/>
                <a:gd name="T62" fmla="*/ 2147483647 w 246"/>
                <a:gd name="T63" fmla="*/ 2147483647 h 117"/>
                <a:gd name="T64" fmla="*/ 2147483647 w 246"/>
                <a:gd name="T65" fmla="*/ 2147483647 h 117"/>
                <a:gd name="T66" fmla="*/ 2147483647 w 246"/>
                <a:gd name="T67" fmla="*/ 2147483647 h 117"/>
                <a:gd name="T68" fmla="*/ 2147483647 w 246"/>
                <a:gd name="T69" fmla="*/ 2147483647 h 117"/>
                <a:gd name="T70" fmla="*/ 2147483647 w 246"/>
                <a:gd name="T71" fmla="*/ 2147483647 h 117"/>
                <a:gd name="T72" fmla="*/ 2147483647 w 246"/>
                <a:gd name="T73" fmla="*/ 2147483647 h 117"/>
                <a:gd name="T74" fmla="*/ 2147483647 w 246"/>
                <a:gd name="T75" fmla="*/ 2147483647 h 117"/>
                <a:gd name="T76" fmla="*/ 2147483647 w 246"/>
                <a:gd name="T77" fmla="*/ 2147483647 h 117"/>
                <a:gd name="T78" fmla="*/ 2147483647 w 246"/>
                <a:gd name="T79" fmla="*/ 2147483647 h 117"/>
                <a:gd name="T80" fmla="*/ 0 w 246"/>
                <a:gd name="T81" fmla="*/ 2147483647 h 1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46" h="117">
                  <a:moveTo>
                    <a:pt x="246" y="67"/>
                  </a:moveTo>
                  <a:lnTo>
                    <a:pt x="246" y="58"/>
                  </a:lnTo>
                  <a:lnTo>
                    <a:pt x="245" y="49"/>
                  </a:lnTo>
                  <a:lnTo>
                    <a:pt x="243" y="40"/>
                  </a:lnTo>
                  <a:lnTo>
                    <a:pt x="241" y="32"/>
                  </a:lnTo>
                  <a:lnTo>
                    <a:pt x="238" y="24"/>
                  </a:lnTo>
                  <a:lnTo>
                    <a:pt x="235" y="16"/>
                  </a:lnTo>
                  <a:lnTo>
                    <a:pt x="231" y="8"/>
                  </a:lnTo>
                  <a:lnTo>
                    <a:pt x="226" y="1"/>
                  </a:lnTo>
                  <a:lnTo>
                    <a:pt x="226" y="0"/>
                  </a:lnTo>
                  <a:lnTo>
                    <a:pt x="223" y="0"/>
                  </a:lnTo>
                  <a:lnTo>
                    <a:pt x="228" y="7"/>
                  </a:lnTo>
                  <a:lnTo>
                    <a:pt x="232" y="15"/>
                  </a:lnTo>
                  <a:lnTo>
                    <a:pt x="236" y="24"/>
                  </a:lnTo>
                  <a:lnTo>
                    <a:pt x="239" y="32"/>
                  </a:lnTo>
                  <a:lnTo>
                    <a:pt x="241" y="40"/>
                  </a:lnTo>
                  <a:lnTo>
                    <a:pt x="243" y="49"/>
                  </a:lnTo>
                  <a:lnTo>
                    <a:pt x="244" y="58"/>
                  </a:lnTo>
                  <a:lnTo>
                    <a:pt x="244" y="67"/>
                  </a:lnTo>
                  <a:lnTo>
                    <a:pt x="243" y="80"/>
                  </a:lnTo>
                  <a:lnTo>
                    <a:pt x="242" y="91"/>
                  </a:lnTo>
                  <a:lnTo>
                    <a:pt x="239" y="102"/>
                  </a:lnTo>
                  <a:lnTo>
                    <a:pt x="235" y="114"/>
                  </a:lnTo>
                  <a:lnTo>
                    <a:pt x="237" y="114"/>
                  </a:lnTo>
                  <a:lnTo>
                    <a:pt x="241" y="102"/>
                  </a:lnTo>
                  <a:lnTo>
                    <a:pt x="244" y="91"/>
                  </a:lnTo>
                  <a:lnTo>
                    <a:pt x="245" y="80"/>
                  </a:lnTo>
                  <a:lnTo>
                    <a:pt x="246" y="67"/>
                  </a:lnTo>
                  <a:close/>
                  <a:moveTo>
                    <a:pt x="0" y="87"/>
                  </a:moveTo>
                  <a:lnTo>
                    <a:pt x="4" y="102"/>
                  </a:lnTo>
                  <a:lnTo>
                    <a:pt x="9" y="117"/>
                  </a:lnTo>
                  <a:lnTo>
                    <a:pt x="11" y="117"/>
                  </a:lnTo>
                  <a:lnTo>
                    <a:pt x="8" y="110"/>
                  </a:lnTo>
                  <a:lnTo>
                    <a:pt x="6" y="102"/>
                  </a:lnTo>
                  <a:lnTo>
                    <a:pt x="4" y="94"/>
                  </a:lnTo>
                  <a:lnTo>
                    <a:pt x="3" y="87"/>
                  </a:lnTo>
                  <a:lnTo>
                    <a:pt x="2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EC8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38" name="Freeform 586"/>
            <p:cNvSpPr>
              <a:spLocks noEditPoints="1"/>
            </p:cNvSpPr>
            <p:nvPr/>
          </p:nvSpPr>
          <p:spPr bwMode="auto">
            <a:xfrm>
              <a:off x="7061200" y="4270375"/>
              <a:ext cx="385762" cy="185738"/>
            </a:xfrm>
            <a:custGeom>
              <a:avLst/>
              <a:gdLst>
                <a:gd name="T0" fmla="*/ 2147483647 w 243"/>
                <a:gd name="T1" fmla="*/ 2147483647 h 117"/>
                <a:gd name="T2" fmla="*/ 2147483647 w 243"/>
                <a:gd name="T3" fmla="*/ 2147483647 h 117"/>
                <a:gd name="T4" fmla="*/ 2147483647 w 243"/>
                <a:gd name="T5" fmla="*/ 2147483647 h 117"/>
                <a:gd name="T6" fmla="*/ 2147483647 w 243"/>
                <a:gd name="T7" fmla="*/ 2147483647 h 117"/>
                <a:gd name="T8" fmla="*/ 2147483647 w 243"/>
                <a:gd name="T9" fmla="*/ 2147483647 h 117"/>
                <a:gd name="T10" fmla="*/ 2147483647 w 243"/>
                <a:gd name="T11" fmla="*/ 2147483647 h 117"/>
                <a:gd name="T12" fmla="*/ 2147483647 w 243"/>
                <a:gd name="T13" fmla="*/ 2147483647 h 117"/>
                <a:gd name="T14" fmla="*/ 2147483647 w 243"/>
                <a:gd name="T15" fmla="*/ 2147483647 h 117"/>
                <a:gd name="T16" fmla="*/ 2147483647 w 243"/>
                <a:gd name="T17" fmla="*/ 0 h 117"/>
                <a:gd name="T18" fmla="*/ 2147483647 w 243"/>
                <a:gd name="T19" fmla="*/ 0 h 117"/>
                <a:gd name="T20" fmla="*/ 2147483647 w 243"/>
                <a:gd name="T21" fmla="*/ 2147483647 h 117"/>
                <a:gd name="T22" fmla="*/ 2147483647 w 243"/>
                <a:gd name="T23" fmla="*/ 2147483647 h 117"/>
                <a:gd name="T24" fmla="*/ 2147483647 w 243"/>
                <a:gd name="T25" fmla="*/ 2147483647 h 117"/>
                <a:gd name="T26" fmla="*/ 2147483647 w 243"/>
                <a:gd name="T27" fmla="*/ 2147483647 h 117"/>
                <a:gd name="T28" fmla="*/ 2147483647 w 243"/>
                <a:gd name="T29" fmla="*/ 2147483647 h 117"/>
                <a:gd name="T30" fmla="*/ 2147483647 w 243"/>
                <a:gd name="T31" fmla="*/ 2147483647 h 117"/>
                <a:gd name="T32" fmla="*/ 2147483647 w 243"/>
                <a:gd name="T33" fmla="*/ 2147483647 h 117"/>
                <a:gd name="T34" fmla="*/ 2147483647 w 243"/>
                <a:gd name="T35" fmla="*/ 2147483647 h 117"/>
                <a:gd name="T36" fmla="*/ 2147483647 w 243"/>
                <a:gd name="T37" fmla="*/ 2147483647 h 117"/>
                <a:gd name="T38" fmla="*/ 2147483647 w 243"/>
                <a:gd name="T39" fmla="*/ 2147483647 h 117"/>
                <a:gd name="T40" fmla="*/ 2147483647 w 243"/>
                <a:gd name="T41" fmla="*/ 2147483647 h 117"/>
                <a:gd name="T42" fmla="*/ 2147483647 w 243"/>
                <a:gd name="T43" fmla="*/ 2147483647 h 117"/>
                <a:gd name="T44" fmla="*/ 2147483647 w 243"/>
                <a:gd name="T45" fmla="*/ 2147483647 h 117"/>
                <a:gd name="T46" fmla="*/ 2147483647 w 243"/>
                <a:gd name="T47" fmla="*/ 2147483647 h 117"/>
                <a:gd name="T48" fmla="*/ 2147483647 w 243"/>
                <a:gd name="T49" fmla="*/ 2147483647 h 117"/>
                <a:gd name="T50" fmla="*/ 2147483647 w 243"/>
                <a:gd name="T51" fmla="*/ 2147483647 h 117"/>
                <a:gd name="T52" fmla="*/ 2147483647 w 243"/>
                <a:gd name="T53" fmla="*/ 2147483647 h 117"/>
                <a:gd name="T54" fmla="*/ 0 w 243"/>
                <a:gd name="T55" fmla="*/ 2147483647 h 117"/>
                <a:gd name="T56" fmla="*/ 2147483647 w 243"/>
                <a:gd name="T57" fmla="*/ 2147483647 h 117"/>
                <a:gd name="T58" fmla="*/ 2147483647 w 243"/>
                <a:gd name="T59" fmla="*/ 2147483647 h 117"/>
                <a:gd name="T60" fmla="*/ 2147483647 w 243"/>
                <a:gd name="T61" fmla="*/ 2147483647 h 117"/>
                <a:gd name="T62" fmla="*/ 2147483647 w 243"/>
                <a:gd name="T63" fmla="*/ 2147483647 h 117"/>
                <a:gd name="T64" fmla="*/ 2147483647 w 243"/>
                <a:gd name="T65" fmla="*/ 2147483647 h 117"/>
                <a:gd name="T66" fmla="*/ 2147483647 w 243"/>
                <a:gd name="T67" fmla="*/ 2147483647 h 117"/>
                <a:gd name="T68" fmla="*/ 2147483647 w 243"/>
                <a:gd name="T69" fmla="*/ 2147483647 h 117"/>
                <a:gd name="T70" fmla="*/ 2147483647 w 243"/>
                <a:gd name="T71" fmla="*/ 2147483647 h 117"/>
                <a:gd name="T72" fmla="*/ 2147483647 w 243"/>
                <a:gd name="T73" fmla="*/ 2147483647 h 117"/>
                <a:gd name="T74" fmla="*/ 2147483647 w 243"/>
                <a:gd name="T75" fmla="*/ 2147483647 h 117"/>
                <a:gd name="T76" fmla="*/ 2147483647 w 243"/>
                <a:gd name="T77" fmla="*/ 2147483647 h 117"/>
                <a:gd name="T78" fmla="*/ 2147483647 w 243"/>
                <a:gd name="T79" fmla="*/ 2147483647 h 117"/>
                <a:gd name="T80" fmla="*/ 0 w 243"/>
                <a:gd name="T81" fmla="*/ 2147483647 h 1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43" h="117">
                  <a:moveTo>
                    <a:pt x="243" y="67"/>
                  </a:moveTo>
                  <a:lnTo>
                    <a:pt x="243" y="58"/>
                  </a:lnTo>
                  <a:lnTo>
                    <a:pt x="242" y="49"/>
                  </a:lnTo>
                  <a:lnTo>
                    <a:pt x="240" y="40"/>
                  </a:lnTo>
                  <a:lnTo>
                    <a:pt x="238" y="32"/>
                  </a:lnTo>
                  <a:lnTo>
                    <a:pt x="235" y="24"/>
                  </a:lnTo>
                  <a:lnTo>
                    <a:pt x="232" y="15"/>
                  </a:lnTo>
                  <a:lnTo>
                    <a:pt x="227" y="8"/>
                  </a:lnTo>
                  <a:lnTo>
                    <a:pt x="223" y="0"/>
                  </a:lnTo>
                  <a:lnTo>
                    <a:pt x="220" y="0"/>
                  </a:lnTo>
                  <a:lnTo>
                    <a:pt x="225" y="7"/>
                  </a:lnTo>
                  <a:lnTo>
                    <a:pt x="229" y="15"/>
                  </a:lnTo>
                  <a:lnTo>
                    <a:pt x="233" y="24"/>
                  </a:lnTo>
                  <a:lnTo>
                    <a:pt x="236" y="32"/>
                  </a:lnTo>
                  <a:lnTo>
                    <a:pt x="238" y="40"/>
                  </a:lnTo>
                  <a:lnTo>
                    <a:pt x="240" y="49"/>
                  </a:lnTo>
                  <a:lnTo>
                    <a:pt x="241" y="58"/>
                  </a:lnTo>
                  <a:lnTo>
                    <a:pt x="241" y="67"/>
                  </a:lnTo>
                  <a:lnTo>
                    <a:pt x="240" y="80"/>
                  </a:lnTo>
                  <a:lnTo>
                    <a:pt x="239" y="91"/>
                  </a:lnTo>
                  <a:lnTo>
                    <a:pt x="236" y="102"/>
                  </a:lnTo>
                  <a:lnTo>
                    <a:pt x="232" y="114"/>
                  </a:lnTo>
                  <a:lnTo>
                    <a:pt x="234" y="114"/>
                  </a:lnTo>
                  <a:lnTo>
                    <a:pt x="238" y="102"/>
                  </a:lnTo>
                  <a:lnTo>
                    <a:pt x="241" y="91"/>
                  </a:lnTo>
                  <a:lnTo>
                    <a:pt x="242" y="80"/>
                  </a:lnTo>
                  <a:lnTo>
                    <a:pt x="243" y="67"/>
                  </a:lnTo>
                  <a:close/>
                  <a:moveTo>
                    <a:pt x="0" y="87"/>
                  </a:moveTo>
                  <a:lnTo>
                    <a:pt x="1" y="94"/>
                  </a:lnTo>
                  <a:lnTo>
                    <a:pt x="3" y="102"/>
                  </a:lnTo>
                  <a:lnTo>
                    <a:pt x="5" y="110"/>
                  </a:lnTo>
                  <a:lnTo>
                    <a:pt x="8" y="117"/>
                  </a:lnTo>
                  <a:lnTo>
                    <a:pt x="9" y="117"/>
                  </a:lnTo>
                  <a:lnTo>
                    <a:pt x="10" y="117"/>
                  </a:lnTo>
                  <a:lnTo>
                    <a:pt x="8" y="110"/>
                  </a:lnTo>
                  <a:lnTo>
                    <a:pt x="5" y="102"/>
                  </a:lnTo>
                  <a:lnTo>
                    <a:pt x="3" y="95"/>
                  </a:lnTo>
                  <a:lnTo>
                    <a:pt x="2" y="87"/>
                  </a:lnTo>
                  <a:lnTo>
                    <a:pt x="1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EC8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39" name="Freeform 587"/>
            <p:cNvSpPr>
              <a:spLocks noEditPoints="1"/>
            </p:cNvSpPr>
            <p:nvPr/>
          </p:nvSpPr>
          <p:spPr bwMode="auto">
            <a:xfrm>
              <a:off x="7062788" y="4270375"/>
              <a:ext cx="382587" cy="187325"/>
            </a:xfrm>
            <a:custGeom>
              <a:avLst/>
              <a:gdLst>
                <a:gd name="T0" fmla="*/ 2147483647 w 241"/>
                <a:gd name="T1" fmla="*/ 2147483647 h 118"/>
                <a:gd name="T2" fmla="*/ 2147483647 w 241"/>
                <a:gd name="T3" fmla="*/ 2147483647 h 118"/>
                <a:gd name="T4" fmla="*/ 2147483647 w 241"/>
                <a:gd name="T5" fmla="*/ 2147483647 h 118"/>
                <a:gd name="T6" fmla="*/ 2147483647 w 241"/>
                <a:gd name="T7" fmla="*/ 2147483647 h 118"/>
                <a:gd name="T8" fmla="*/ 2147483647 w 241"/>
                <a:gd name="T9" fmla="*/ 2147483647 h 118"/>
                <a:gd name="T10" fmla="*/ 2147483647 w 241"/>
                <a:gd name="T11" fmla="*/ 2147483647 h 118"/>
                <a:gd name="T12" fmla="*/ 2147483647 w 241"/>
                <a:gd name="T13" fmla="*/ 2147483647 h 118"/>
                <a:gd name="T14" fmla="*/ 2147483647 w 241"/>
                <a:gd name="T15" fmla="*/ 2147483647 h 118"/>
                <a:gd name="T16" fmla="*/ 2147483647 w 241"/>
                <a:gd name="T17" fmla="*/ 0 h 118"/>
                <a:gd name="T18" fmla="*/ 2147483647 w 241"/>
                <a:gd name="T19" fmla="*/ 0 h 118"/>
                <a:gd name="T20" fmla="*/ 2147483647 w 241"/>
                <a:gd name="T21" fmla="*/ 2147483647 h 118"/>
                <a:gd name="T22" fmla="*/ 2147483647 w 241"/>
                <a:gd name="T23" fmla="*/ 2147483647 h 118"/>
                <a:gd name="T24" fmla="*/ 2147483647 w 241"/>
                <a:gd name="T25" fmla="*/ 2147483647 h 118"/>
                <a:gd name="T26" fmla="*/ 2147483647 w 241"/>
                <a:gd name="T27" fmla="*/ 2147483647 h 118"/>
                <a:gd name="T28" fmla="*/ 2147483647 w 241"/>
                <a:gd name="T29" fmla="*/ 2147483647 h 118"/>
                <a:gd name="T30" fmla="*/ 2147483647 w 241"/>
                <a:gd name="T31" fmla="*/ 2147483647 h 118"/>
                <a:gd name="T32" fmla="*/ 2147483647 w 241"/>
                <a:gd name="T33" fmla="*/ 2147483647 h 118"/>
                <a:gd name="T34" fmla="*/ 2147483647 w 241"/>
                <a:gd name="T35" fmla="*/ 2147483647 h 118"/>
                <a:gd name="T36" fmla="*/ 2147483647 w 241"/>
                <a:gd name="T37" fmla="*/ 2147483647 h 118"/>
                <a:gd name="T38" fmla="*/ 2147483647 w 241"/>
                <a:gd name="T39" fmla="*/ 2147483647 h 118"/>
                <a:gd name="T40" fmla="*/ 2147483647 w 241"/>
                <a:gd name="T41" fmla="*/ 2147483647 h 118"/>
                <a:gd name="T42" fmla="*/ 2147483647 w 241"/>
                <a:gd name="T43" fmla="*/ 2147483647 h 118"/>
                <a:gd name="T44" fmla="*/ 2147483647 w 241"/>
                <a:gd name="T45" fmla="*/ 2147483647 h 118"/>
                <a:gd name="T46" fmla="*/ 2147483647 w 241"/>
                <a:gd name="T47" fmla="*/ 2147483647 h 118"/>
                <a:gd name="T48" fmla="*/ 2147483647 w 241"/>
                <a:gd name="T49" fmla="*/ 2147483647 h 118"/>
                <a:gd name="T50" fmla="*/ 2147483647 w 241"/>
                <a:gd name="T51" fmla="*/ 2147483647 h 118"/>
                <a:gd name="T52" fmla="*/ 2147483647 w 241"/>
                <a:gd name="T53" fmla="*/ 2147483647 h 118"/>
                <a:gd name="T54" fmla="*/ 2147483647 w 241"/>
                <a:gd name="T55" fmla="*/ 2147483647 h 118"/>
                <a:gd name="T56" fmla="*/ 2147483647 w 241"/>
                <a:gd name="T57" fmla="*/ 2147483647 h 118"/>
                <a:gd name="T58" fmla="*/ 0 w 241"/>
                <a:gd name="T59" fmla="*/ 2147483647 h 118"/>
                <a:gd name="T60" fmla="*/ 2147483647 w 241"/>
                <a:gd name="T61" fmla="*/ 2147483647 h 118"/>
                <a:gd name="T62" fmla="*/ 2147483647 w 241"/>
                <a:gd name="T63" fmla="*/ 2147483647 h 118"/>
                <a:gd name="T64" fmla="*/ 2147483647 w 241"/>
                <a:gd name="T65" fmla="*/ 2147483647 h 118"/>
                <a:gd name="T66" fmla="*/ 2147483647 w 241"/>
                <a:gd name="T67" fmla="*/ 2147483647 h 118"/>
                <a:gd name="T68" fmla="*/ 2147483647 w 241"/>
                <a:gd name="T69" fmla="*/ 2147483647 h 118"/>
                <a:gd name="T70" fmla="*/ 2147483647 w 241"/>
                <a:gd name="T71" fmla="*/ 2147483647 h 118"/>
                <a:gd name="T72" fmla="*/ 2147483647 w 241"/>
                <a:gd name="T73" fmla="*/ 2147483647 h 118"/>
                <a:gd name="T74" fmla="*/ 2147483647 w 241"/>
                <a:gd name="T75" fmla="*/ 2147483647 h 118"/>
                <a:gd name="T76" fmla="*/ 2147483647 w 241"/>
                <a:gd name="T77" fmla="*/ 2147483647 h 118"/>
                <a:gd name="T78" fmla="*/ 2147483647 w 241"/>
                <a:gd name="T79" fmla="*/ 2147483647 h 118"/>
                <a:gd name="T80" fmla="*/ 2147483647 w 241"/>
                <a:gd name="T81" fmla="*/ 2147483647 h 118"/>
                <a:gd name="T82" fmla="*/ 0 w 241"/>
                <a:gd name="T83" fmla="*/ 2147483647 h 1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41" h="118">
                  <a:moveTo>
                    <a:pt x="241" y="67"/>
                  </a:moveTo>
                  <a:lnTo>
                    <a:pt x="241" y="58"/>
                  </a:lnTo>
                  <a:lnTo>
                    <a:pt x="240" y="49"/>
                  </a:lnTo>
                  <a:lnTo>
                    <a:pt x="238" y="40"/>
                  </a:lnTo>
                  <a:lnTo>
                    <a:pt x="236" y="32"/>
                  </a:lnTo>
                  <a:lnTo>
                    <a:pt x="233" y="24"/>
                  </a:lnTo>
                  <a:lnTo>
                    <a:pt x="229" y="15"/>
                  </a:lnTo>
                  <a:lnTo>
                    <a:pt x="225" y="7"/>
                  </a:lnTo>
                  <a:lnTo>
                    <a:pt x="220" y="0"/>
                  </a:lnTo>
                  <a:lnTo>
                    <a:pt x="218" y="0"/>
                  </a:lnTo>
                  <a:lnTo>
                    <a:pt x="223" y="7"/>
                  </a:lnTo>
                  <a:lnTo>
                    <a:pt x="227" y="15"/>
                  </a:lnTo>
                  <a:lnTo>
                    <a:pt x="231" y="24"/>
                  </a:lnTo>
                  <a:lnTo>
                    <a:pt x="234" y="32"/>
                  </a:lnTo>
                  <a:lnTo>
                    <a:pt x="236" y="40"/>
                  </a:lnTo>
                  <a:lnTo>
                    <a:pt x="238" y="49"/>
                  </a:lnTo>
                  <a:lnTo>
                    <a:pt x="239" y="58"/>
                  </a:lnTo>
                  <a:lnTo>
                    <a:pt x="239" y="67"/>
                  </a:lnTo>
                  <a:lnTo>
                    <a:pt x="238" y="80"/>
                  </a:lnTo>
                  <a:lnTo>
                    <a:pt x="237" y="92"/>
                  </a:lnTo>
                  <a:lnTo>
                    <a:pt x="234" y="103"/>
                  </a:lnTo>
                  <a:lnTo>
                    <a:pt x="229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6" y="102"/>
                  </a:lnTo>
                  <a:lnTo>
                    <a:pt x="239" y="91"/>
                  </a:lnTo>
                  <a:lnTo>
                    <a:pt x="240" y="80"/>
                  </a:lnTo>
                  <a:lnTo>
                    <a:pt x="241" y="67"/>
                  </a:lnTo>
                  <a:close/>
                  <a:moveTo>
                    <a:pt x="0" y="87"/>
                  </a:moveTo>
                  <a:lnTo>
                    <a:pt x="1" y="94"/>
                  </a:lnTo>
                  <a:lnTo>
                    <a:pt x="3" y="102"/>
                  </a:lnTo>
                  <a:lnTo>
                    <a:pt x="5" y="110"/>
                  </a:lnTo>
                  <a:lnTo>
                    <a:pt x="8" y="117"/>
                  </a:lnTo>
                  <a:lnTo>
                    <a:pt x="11" y="117"/>
                  </a:lnTo>
                  <a:lnTo>
                    <a:pt x="12" y="118"/>
                  </a:lnTo>
                  <a:lnTo>
                    <a:pt x="8" y="111"/>
                  </a:lnTo>
                  <a:lnTo>
                    <a:pt x="5" y="102"/>
                  </a:lnTo>
                  <a:lnTo>
                    <a:pt x="3" y="95"/>
                  </a:lnTo>
                  <a:lnTo>
                    <a:pt x="2" y="87"/>
                  </a:lnTo>
                  <a:lnTo>
                    <a:pt x="1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EC8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40" name="Freeform 588"/>
            <p:cNvSpPr>
              <a:spLocks noEditPoints="1"/>
            </p:cNvSpPr>
            <p:nvPr/>
          </p:nvSpPr>
          <p:spPr bwMode="auto">
            <a:xfrm>
              <a:off x="7064375" y="4270375"/>
              <a:ext cx="379412" cy="187325"/>
            </a:xfrm>
            <a:custGeom>
              <a:avLst/>
              <a:gdLst>
                <a:gd name="T0" fmla="*/ 2147483647 w 239"/>
                <a:gd name="T1" fmla="*/ 2147483647 h 118"/>
                <a:gd name="T2" fmla="*/ 2147483647 w 239"/>
                <a:gd name="T3" fmla="*/ 2147483647 h 118"/>
                <a:gd name="T4" fmla="*/ 2147483647 w 239"/>
                <a:gd name="T5" fmla="*/ 2147483647 h 118"/>
                <a:gd name="T6" fmla="*/ 2147483647 w 239"/>
                <a:gd name="T7" fmla="*/ 2147483647 h 118"/>
                <a:gd name="T8" fmla="*/ 2147483647 w 239"/>
                <a:gd name="T9" fmla="*/ 2147483647 h 118"/>
                <a:gd name="T10" fmla="*/ 2147483647 w 239"/>
                <a:gd name="T11" fmla="*/ 2147483647 h 118"/>
                <a:gd name="T12" fmla="*/ 2147483647 w 239"/>
                <a:gd name="T13" fmla="*/ 2147483647 h 118"/>
                <a:gd name="T14" fmla="*/ 2147483647 w 239"/>
                <a:gd name="T15" fmla="*/ 2147483647 h 118"/>
                <a:gd name="T16" fmla="*/ 2147483647 w 239"/>
                <a:gd name="T17" fmla="*/ 0 h 118"/>
                <a:gd name="T18" fmla="*/ 2147483647 w 239"/>
                <a:gd name="T19" fmla="*/ 0 h 118"/>
                <a:gd name="T20" fmla="*/ 2147483647 w 239"/>
                <a:gd name="T21" fmla="*/ 2147483647 h 118"/>
                <a:gd name="T22" fmla="*/ 2147483647 w 239"/>
                <a:gd name="T23" fmla="*/ 2147483647 h 118"/>
                <a:gd name="T24" fmla="*/ 2147483647 w 239"/>
                <a:gd name="T25" fmla="*/ 2147483647 h 118"/>
                <a:gd name="T26" fmla="*/ 2147483647 w 239"/>
                <a:gd name="T27" fmla="*/ 2147483647 h 118"/>
                <a:gd name="T28" fmla="*/ 2147483647 w 239"/>
                <a:gd name="T29" fmla="*/ 2147483647 h 118"/>
                <a:gd name="T30" fmla="*/ 2147483647 w 239"/>
                <a:gd name="T31" fmla="*/ 2147483647 h 118"/>
                <a:gd name="T32" fmla="*/ 2147483647 w 239"/>
                <a:gd name="T33" fmla="*/ 2147483647 h 118"/>
                <a:gd name="T34" fmla="*/ 2147483647 w 239"/>
                <a:gd name="T35" fmla="*/ 2147483647 h 118"/>
                <a:gd name="T36" fmla="*/ 2147483647 w 239"/>
                <a:gd name="T37" fmla="*/ 2147483647 h 118"/>
                <a:gd name="T38" fmla="*/ 2147483647 w 239"/>
                <a:gd name="T39" fmla="*/ 2147483647 h 118"/>
                <a:gd name="T40" fmla="*/ 2147483647 w 239"/>
                <a:gd name="T41" fmla="*/ 2147483647 h 118"/>
                <a:gd name="T42" fmla="*/ 2147483647 w 239"/>
                <a:gd name="T43" fmla="*/ 2147483647 h 118"/>
                <a:gd name="T44" fmla="*/ 2147483647 w 239"/>
                <a:gd name="T45" fmla="*/ 2147483647 h 118"/>
                <a:gd name="T46" fmla="*/ 2147483647 w 239"/>
                <a:gd name="T47" fmla="*/ 2147483647 h 118"/>
                <a:gd name="T48" fmla="*/ 2147483647 w 239"/>
                <a:gd name="T49" fmla="*/ 2147483647 h 118"/>
                <a:gd name="T50" fmla="*/ 2147483647 w 239"/>
                <a:gd name="T51" fmla="*/ 2147483647 h 118"/>
                <a:gd name="T52" fmla="*/ 2147483647 w 239"/>
                <a:gd name="T53" fmla="*/ 2147483647 h 118"/>
                <a:gd name="T54" fmla="*/ 2147483647 w 239"/>
                <a:gd name="T55" fmla="*/ 2147483647 h 118"/>
                <a:gd name="T56" fmla="*/ 2147483647 w 239"/>
                <a:gd name="T57" fmla="*/ 2147483647 h 118"/>
                <a:gd name="T58" fmla="*/ 0 w 239"/>
                <a:gd name="T59" fmla="*/ 2147483647 h 118"/>
                <a:gd name="T60" fmla="*/ 2147483647 w 239"/>
                <a:gd name="T61" fmla="*/ 2147483647 h 118"/>
                <a:gd name="T62" fmla="*/ 2147483647 w 239"/>
                <a:gd name="T63" fmla="*/ 2147483647 h 118"/>
                <a:gd name="T64" fmla="*/ 2147483647 w 239"/>
                <a:gd name="T65" fmla="*/ 2147483647 h 118"/>
                <a:gd name="T66" fmla="*/ 2147483647 w 239"/>
                <a:gd name="T67" fmla="*/ 2147483647 h 118"/>
                <a:gd name="T68" fmla="*/ 2147483647 w 239"/>
                <a:gd name="T69" fmla="*/ 2147483647 h 118"/>
                <a:gd name="T70" fmla="*/ 2147483647 w 239"/>
                <a:gd name="T71" fmla="*/ 2147483647 h 118"/>
                <a:gd name="T72" fmla="*/ 2147483647 w 239"/>
                <a:gd name="T73" fmla="*/ 2147483647 h 118"/>
                <a:gd name="T74" fmla="*/ 2147483647 w 239"/>
                <a:gd name="T75" fmla="*/ 2147483647 h 118"/>
                <a:gd name="T76" fmla="*/ 2147483647 w 239"/>
                <a:gd name="T77" fmla="*/ 2147483647 h 118"/>
                <a:gd name="T78" fmla="*/ 2147483647 w 239"/>
                <a:gd name="T79" fmla="*/ 2147483647 h 118"/>
                <a:gd name="T80" fmla="*/ 2147483647 w 239"/>
                <a:gd name="T81" fmla="*/ 2147483647 h 118"/>
                <a:gd name="T82" fmla="*/ 0 w 239"/>
                <a:gd name="T83" fmla="*/ 2147483647 h 1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39" h="118">
                  <a:moveTo>
                    <a:pt x="239" y="67"/>
                  </a:moveTo>
                  <a:lnTo>
                    <a:pt x="239" y="58"/>
                  </a:lnTo>
                  <a:lnTo>
                    <a:pt x="238" y="49"/>
                  </a:lnTo>
                  <a:lnTo>
                    <a:pt x="236" y="40"/>
                  </a:lnTo>
                  <a:lnTo>
                    <a:pt x="234" y="32"/>
                  </a:lnTo>
                  <a:lnTo>
                    <a:pt x="231" y="24"/>
                  </a:lnTo>
                  <a:lnTo>
                    <a:pt x="227" y="15"/>
                  </a:lnTo>
                  <a:lnTo>
                    <a:pt x="223" y="7"/>
                  </a:lnTo>
                  <a:lnTo>
                    <a:pt x="218" y="0"/>
                  </a:lnTo>
                  <a:lnTo>
                    <a:pt x="216" y="0"/>
                  </a:lnTo>
                  <a:lnTo>
                    <a:pt x="220" y="7"/>
                  </a:lnTo>
                  <a:lnTo>
                    <a:pt x="224" y="15"/>
                  </a:lnTo>
                  <a:lnTo>
                    <a:pt x="228" y="24"/>
                  </a:lnTo>
                  <a:lnTo>
                    <a:pt x="232" y="32"/>
                  </a:lnTo>
                  <a:lnTo>
                    <a:pt x="234" y="40"/>
                  </a:lnTo>
                  <a:lnTo>
                    <a:pt x="236" y="48"/>
                  </a:lnTo>
                  <a:lnTo>
                    <a:pt x="237" y="58"/>
                  </a:lnTo>
                  <a:lnTo>
                    <a:pt x="237" y="67"/>
                  </a:lnTo>
                  <a:lnTo>
                    <a:pt x="236" y="80"/>
                  </a:lnTo>
                  <a:lnTo>
                    <a:pt x="235" y="92"/>
                  </a:lnTo>
                  <a:lnTo>
                    <a:pt x="232" y="103"/>
                  </a:lnTo>
                  <a:lnTo>
                    <a:pt x="227" y="115"/>
                  </a:lnTo>
                  <a:lnTo>
                    <a:pt x="228" y="114"/>
                  </a:lnTo>
                  <a:lnTo>
                    <a:pt x="230" y="114"/>
                  </a:lnTo>
                  <a:lnTo>
                    <a:pt x="234" y="102"/>
                  </a:lnTo>
                  <a:lnTo>
                    <a:pt x="237" y="91"/>
                  </a:lnTo>
                  <a:lnTo>
                    <a:pt x="238" y="80"/>
                  </a:lnTo>
                  <a:lnTo>
                    <a:pt x="239" y="67"/>
                  </a:lnTo>
                  <a:close/>
                  <a:moveTo>
                    <a:pt x="0" y="87"/>
                  </a:moveTo>
                  <a:lnTo>
                    <a:pt x="1" y="95"/>
                  </a:lnTo>
                  <a:lnTo>
                    <a:pt x="3" y="102"/>
                  </a:lnTo>
                  <a:lnTo>
                    <a:pt x="6" y="110"/>
                  </a:lnTo>
                  <a:lnTo>
                    <a:pt x="8" y="117"/>
                  </a:lnTo>
                  <a:lnTo>
                    <a:pt x="11" y="118"/>
                  </a:lnTo>
                  <a:lnTo>
                    <a:pt x="12" y="118"/>
                  </a:lnTo>
                  <a:lnTo>
                    <a:pt x="8" y="111"/>
                  </a:lnTo>
                  <a:lnTo>
                    <a:pt x="5" y="103"/>
                  </a:lnTo>
                  <a:lnTo>
                    <a:pt x="3" y="95"/>
                  </a:lnTo>
                  <a:lnTo>
                    <a:pt x="2" y="87"/>
                  </a:lnTo>
                  <a:lnTo>
                    <a:pt x="1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EC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41" name="Freeform 589"/>
            <p:cNvSpPr>
              <a:spLocks noEditPoints="1"/>
            </p:cNvSpPr>
            <p:nvPr/>
          </p:nvSpPr>
          <p:spPr bwMode="auto">
            <a:xfrm>
              <a:off x="7065963" y="4270375"/>
              <a:ext cx="376237" cy="190500"/>
            </a:xfrm>
            <a:custGeom>
              <a:avLst/>
              <a:gdLst>
                <a:gd name="T0" fmla="*/ 2147483647 w 237"/>
                <a:gd name="T1" fmla="*/ 2147483647 h 120"/>
                <a:gd name="T2" fmla="*/ 2147483647 w 237"/>
                <a:gd name="T3" fmla="*/ 2147483647 h 120"/>
                <a:gd name="T4" fmla="*/ 2147483647 w 237"/>
                <a:gd name="T5" fmla="*/ 2147483647 h 120"/>
                <a:gd name="T6" fmla="*/ 2147483647 w 237"/>
                <a:gd name="T7" fmla="*/ 2147483647 h 120"/>
                <a:gd name="T8" fmla="*/ 2147483647 w 237"/>
                <a:gd name="T9" fmla="*/ 2147483647 h 120"/>
                <a:gd name="T10" fmla="*/ 2147483647 w 237"/>
                <a:gd name="T11" fmla="*/ 2147483647 h 120"/>
                <a:gd name="T12" fmla="*/ 2147483647 w 237"/>
                <a:gd name="T13" fmla="*/ 2147483647 h 120"/>
                <a:gd name="T14" fmla="*/ 2147483647 w 237"/>
                <a:gd name="T15" fmla="*/ 2147483647 h 120"/>
                <a:gd name="T16" fmla="*/ 2147483647 w 237"/>
                <a:gd name="T17" fmla="*/ 0 h 120"/>
                <a:gd name="T18" fmla="*/ 2147483647 w 237"/>
                <a:gd name="T19" fmla="*/ 0 h 120"/>
                <a:gd name="T20" fmla="*/ 2147483647 w 237"/>
                <a:gd name="T21" fmla="*/ 2147483647 h 120"/>
                <a:gd name="T22" fmla="*/ 2147483647 w 237"/>
                <a:gd name="T23" fmla="*/ 2147483647 h 120"/>
                <a:gd name="T24" fmla="*/ 2147483647 w 237"/>
                <a:gd name="T25" fmla="*/ 2147483647 h 120"/>
                <a:gd name="T26" fmla="*/ 2147483647 w 237"/>
                <a:gd name="T27" fmla="*/ 2147483647 h 120"/>
                <a:gd name="T28" fmla="*/ 2147483647 w 237"/>
                <a:gd name="T29" fmla="*/ 2147483647 h 120"/>
                <a:gd name="T30" fmla="*/ 2147483647 w 237"/>
                <a:gd name="T31" fmla="*/ 2147483647 h 120"/>
                <a:gd name="T32" fmla="*/ 2147483647 w 237"/>
                <a:gd name="T33" fmla="*/ 2147483647 h 120"/>
                <a:gd name="T34" fmla="*/ 2147483647 w 237"/>
                <a:gd name="T35" fmla="*/ 2147483647 h 120"/>
                <a:gd name="T36" fmla="*/ 2147483647 w 237"/>
                <a:gd name="T37" fmla="*/ 2147483647 h 120"/>
                <a:gd name="T38" fmla="*/ 2147483647 w 237"/>
                <a:gd name="T39" fmla="*/ 2147483647 h 120"/>
                <a:gd name="T40" fmla="*/ 2147483647 w 237"/>
                <a:gd name="T41" fmla="*/ 2147483647 h 120"/>
                <a:gd name="T42" fmla="*/ 2147483647 w 237"/>
                <a:gd name="T43" fmla="*/ 2147483647 h 120"/>
                <a:gd name="T44" fmla="*/ 2147483647 w 237"/>
                <a:gd name="T45" fmla="*/ 2147483647 h 120"/>
                <a:gd name="T46" fmla="*/ 2147483647 w 237"/>
                <a:gd name="T47" fmla="*/ 2147483647 h 120"/>
                <a:gd name="T48" fmla="*/ 2147483647 w 237"/>
                <a:gd name="T49" fmla="*/ 2147483647 h 120"/>
                <a:gd name="T50" fmla="*/ 2147483647 w 237"/>
                <a:gd name="T51" fmla="*/ 2147483647 h 120"/>
                <a:gd name="T52" fmla="*/ 2147483647 w 237"/>
                <a:gd name="T53" fmla="*/ 2147483647 h 120"/>
                <a:gd name="T54" fmla="*/ 2147483647 w 237"/>
                <a:gd name="T55" fmla="*/ 2147483647 h 120"/>
                <a:gd name="T56" fmla="*/ 0 w 237"/>
                <a:gd name="T57" fmla="*/ 2147483647 h 120"/>
                <a:gd name="T58" fmla="*/ 2147483647 w 237"/>
                <a:gd name="T59" fmla="*/ 2147483647 h 120"/>
                <a:gd name="T60" fmla="*/ 2147483647 w 237"/>
                <a:gd name="T61" fmla="*/ 2147483647 h 120"/>
                <a:gd name="T62" fmla="*/ 2147483647 w 237"/>
                <a:gd name="T63" fmla="*/ 2147483647 h 120"/>
                <a:gd name="T64" fmla="*/ 2147483647 w 237"/>
                <a:gd name="T65" fmla="*/ 2147483647 h 120"/>
                <a:gd name="T66" fmla="*/ 2147483647 w 237"/>
                <a:gd name="T67" fmla="*/ 2147483647 h 120"/>
                <a:gd name="T68" fmla="*/ 2147483647 w 237"/>
                <a:gd name="T69" fmla="*/ 2147483647 h 120"/>
                <a:gd name="T70" fmla="*/ 2147483647 w 237"/>
                <a:gd name="T71" fmla="*/ 2147483647 h 120"/>
                <a:gd name="T72" fmla="*/ 2147483647 w 237"/>
                <a:gd name="T73" fmla="*/ 2147483647 h 120"/>
                <a:gd name="T74" fmla="*/ 2147483647 w 237"/>
                <a:gd name="T75" fmla="*/ 2147483647 h 120"/>
                <a:gd name="T76" fmla="*/ 2147483647 w 237"/>
                <a:gd name="T77" fmla="*/ 2147483647 h 120"/>
                <a:gd name="T78" fmla="*/ 2147483647 w 237"/>
                <a:gd name="T79" fmla="*/ 2147483647 h 120"/>
                <a:gd name="T80" fmla="*/ 0 w 237"/>
                <a:gd name="T81" fmla="*/ 2147483647 h 12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7" h="120">
                  <a:moveTo>
                    <a:pt x="237" y="67"/>
                  </a:moveTo>
                  <a:lnTo>
                    <a:pt x="237" y="58"/>
                  </a:lnTo>
                  <a:lnTo>
                    <a:pt x="236" y="49"/>
                  </a:lnTo>
                  <a:lnTo>
                    <a:pt x="234" y="40"/>
                  </a:lnTo>
                  <a:lnTo>
                    <a:pt x="232" y="32"/>
                  </a:lnTo>
                  <a:lnTo>
                    <a:pt x="229" y="24"/>
                  </a:lnTo>
                  <a:lnTo>
                    <a:pt x="225" y="15"/>
                  </a:lnTo>
                  <a:lnTo>
                    <a:pt x="221" y="7"/>
                  </a:lnTo>
                  <a:lnTo>
                    <a:pt x="216" y="0"/>
                  </a:lnTo>
                  <a:lnTo>
                    <a:pt x="214" y="0"/>
                  </a:lnTo>
                  <a:lnTo>
                    <a:pt x="218" y="7"/>
                  </a:lnTo>
                  <a:lnTo>
                    <a:pt x="222" y="15"/>
                  </a:lnTo>
                  <a:lnTo>
                    <a:pt x="226" y="24"/>
                  </a:lnTo>
                  <a:lnTo>
                    <a:pt x="230" y="32"/>
                  </a:lnTo>
                  <a:lnTo>
                    <a:pt x="232" y="40"/>
                  </a:lnTo>
                  <a:lnTo>
                    <a:pt x="234" y="48"/>
                  </a:lnTo>
                  <a:lnTo>
                    <a:pt x="235" y="58"/>
                  </a:lnTo>
                  <a:lnTo>
                    <a:pt x="235" y="67"/>
                  </a:lnTo>
                  <a:lnTo>
                    <a:pt x="234" y="80"/>
                  </a:lnTo>
                  <a:lnTo>
                    <a:pt x="233" y="92"/>
                  </a:lnTo>
                  <a:lnTo>
                    <a:pt x="229" y="103"/>
                  </a:lnTo>
                  <a:lnTo>
                    <a:pt x="224" y="115"/>
                  </a:lnTo>
                  <a:lnTo>
                    <a:pt x="226" y="115"/>
                  </a:lnTo>
                  <a:lnTo>
                    <a:pt x="227" y="114"/>
                  </a:lnTo>
                  <a:lnTo>
                    <a:pt x="232" y="103"/>
                  </a:lnTo>
                  <a:lnTo>
                    <a:pt x="235" y="92"/>
                  </a:lnTo>
                  <a:lnTo>
                    <a:pt x="236" y="80"/>
                  </a:lnTo>
                  <a:lnTo>
                    <a:pt x="237" y="67"/>
                  </a:lnTo>
                  <a:close/>
                  <a:moveTo>
                    <a:pt x="0" y="87"/>
                  </a:moveTo>
                  <a:lnTo>
                    <a:pt x="1" y="95"/>
                  </a:lnTo>
                  <a:lnTo>
                    <a:pt x="3" y="102"/>
                  </a:lnTo>
                  <a:lnTo>
                    <a:pt x="6" y="111"/>
                  </a:lnTo>
                  <a:lnTo>
                    <a:pt x="10" y="118"/>
                  </a:lnTo>
                  <a:lnTo>
                    <a:pt x="11" y="118"/>
                  </a:lnTo>
                  <a:lnTo>
                    <a:pt x="13" y="120"/>
                  </a:lnTo>
                  <a:lnTo>
                    <a:pt x="10" y="112"/>
                  </a:lnTo>
                  <a:lnTo>
                    <a:pt x="6" y="104"/>
                  </a:lnTo>
                  <a:lnTo>
                    <a:pt x="3" y="96"/>
                  </a:lnTo>
                  <a:lnTo>
                    <a:pt x="2" y="88"/>
                  </a:lnTo>
                  <a:lnTo>
                    <a:pt x="1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EC9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42" name="Freeform 590"/>
            <p:cNvSpPr>
              <a:spLocks noEditPoints="1"/>
            </p:cNvSpPr>
            <p:nvPr/>
          </p:nvSpPr>
          <p:spPr bwMode="auto">
            <a:xfrm>
              <a:off x="7067550" y="4270375"/>
              <a:ext cx="373062" cy="190500"/>
            </a:xfrm>
            <a:custGeom>
              <a:avLst/>
              <a:gdLst>
                <a:gd name="T0" fmla="*/ 2147483647 w 235"/>
                <a:gd name="T1" fmla="*/ 2147483647 h 120"/>
                <a:gd name="T2" fmla="*/ 2147483647 w 235"/>
                <a:gd name="T3" fmla="*/ 2147483647 h 120"/>
                <a:gd name="T4" fmla="*/ 2147483647 w 235"/>
                <a:gd name="T5" fmla="*/ 2147483647 h 120"/>
                <a:gd name="T6" fmla="*/ 2147483647 w 235"/>
                <a:gd name="T7" fmla="*/ 2147483647 h 120"/>
                <a:gd name="T8" fmla="*/ 2147483647 w 235"/>
                <a:gd name="T9" fmla="*/ 2147483647 h 120"/>
                <a:gd name="T10" fmla="*/ 2147483647 w 235"/>
                <a:gd name="T11" fmla="*/ 2147483647 h 120"/>
                <a:gd name="T12" fmla="*/ 2147483647 w 235"/>
                <a:gd name="T13" fmla="*/ 2147483647 h 120"/>
                <a:gd name="T14" fmla="*/ 2147483647 w 235"/>
                <a:gd name="T15" fmla="*/ 2147483647 h 120"/>
                <a:gd name="T16" fmla="*/ 2147483647 w 235"/>
                <a:gd name="T17" fmla="*/ 0 h 120"/>
                <a:gd name="T18" fmla="*/ 2147483647 w 235"/>
                <a:gd name="T19" fmla="*/ 0 h 120"/>
                <a:gd name="T20" fmla="*/ 2147483647 w 235"/>
                <a:gd name="T21" fmla="*/ 2147483647 h 120"/>
                <a:gd name="T22" fmla="*/ 2147483647 w 235"/>
                <a:gd name="T23" fmla="*/ 2147483647 h 120"/>
                <a:gd name="T24" fmla="*/ 2147483647 w 235"/>
                <a:gd name="T25" fmla="*/ 2147483647 h 120"/>
                <a:gd name="T26" fmla="*/ 2147483647 w 235"/>
                <a:gd name="T27" fmla="*/ 2147483647 h 120"/>
                <a:gd name="T28" fmla="*/ 2147483647 w 235"/>
                <a:gd name="T29" fmla="*/ 2147483647 h 120"/>
                <a:gd name="T30" fmla="*/ 2147483647 w 235"/>
                <a:gd name="T31" fmla="*/ 2147483647 h 120"/>
                <a:gd name="T32" fmla="*/ 2147483647 w 235"/>
                <a:gd name="T33" fmla="*/ 2147483647 h 120"/>
                <a:gd name="T34" fmla="*/ 2147483647 w 235"/>
                <a:gd name="T35" fmla="*/ 2147483647 h 120"/>
                <a:gd name="T36" fmla="*/ 2147483647 w 235"/>
                <a:gd name="T37" fmla="*/ 2147483647 h 120"/>
                <a:gd name="T38" fmla="*/ 2147483647 w 235"/>
                <a:gd name="T39" fmla="*/ 2147483647 h 120"/>
                <a:gd name="T40" fmla="*/ 2147483647 w 235"/>
                <a:gd name="T41" fmla="*/ 2147483647 h 120"/>
                <a:gd name="T42" fmla="*/ 2147483647 w 235"/>
                <a:gd name="T43" fmla="*/ 2147483647 h 120"/>
                <a:gd name="T44" fmla="*/ 2147483647 w 235"/>
                <a:gd name="T45" fmla="*/ 2147483647 h 120"/>
                <a:gd name="T46" fmla="*/ 2147483647 w 235"/>
                <a:gd name="T47" fmla="*/ 2147483647 h 120"/>
                <a:gd name="T48" fmla="*/ 2147483647 w 235"/>
                <a:gd name="T49" fmla="*/ 2147483647 h 120"/>
                <a:gd name="T50" fmla="*/ 2147483647 w 235"/>
                <a:gd name="T51" fmla="*/ 2147483647 h 120"/>
                <a:gd name="T52" fmla="*/ 2147483647 w 235"/>
                <a:gd name="T53" fmla="*/ 2147483647 h 120"/>
                <a:gd name="T54" fmla="*/ 2147483647 w 235"/>
                <a:gd name="T55" fmla="*/ 2147483647 h 120"/>
                <a:gd name="T56" fmla="*/ 0 w 235"/>
                <a:gd name="T57" fmla="*/ 2147483647 h 120"/>
                <a:gd name="T58" fmla="*/ 2147483647 w 235"/>
                <a:gd name="T59" fmla="*/ 2147483647 h 120"/>
                <a:gd name="T60" fmla="*/ 2147483647 w 235"/>
                <a:gd name="T61" fmla="*/ 2147483647 h 120"/>
                <a:gd name="T62" fmla="*/ 2147483647 w 235"/>
                <a:gd name="T63" fmla="*/ 2147483647 h 120"/>
                <a:gd name="T64" fmla="*/ 2147483647 w 235"/>
                <a:gd name="T65" fmla="*/ 2147483647 h 120"/>
                <a:gd name="T66" fmla="*/ 2147483647 w 235"/>
                <a:gd name="T67" fmla="*/ 2147483647 h 120"/>
                <a:gd name="T68" fmla="*/ 2147483647 w 235"/>
                <a:gd name="T69" fmla="*/ 2147483647 h 120"/>
                <a:gd name="T70" fmla="*/ 2147483647 w 235"/>
                <a:gd name="T71" fmla="*/ 2147483647 h 120"/>
                <a:gd name="T72" fmla="*/ 2147483647 w 235"/>
                <a:gd name="T73" fmla="*/ 2147483647 h 120"/>
                <a:gd name="T74" fmla="*/ 2147483647 w 235"/>
                <a:gd name="T75" fmla="*/ 2147483647 h 120"/>
                <a:gd name="T76" fmla="*/ 2147483647 w 235"/>
                <a:gd name="T77" fmla="*/ 2147483647 h 120"/>
                <a:gd name="T78" fmla="*/ 2147483647 w 235"/>
                <a:gd name="T79" fmla="*/ 2147483647 h 120"/>
                <a:gd name="T80" fmla="*/ 0 w 235"/>
                <a:gd name="T81" fmla="*/ 2147483647 h 12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5" h="120">
                  <a:moveTo>
                    <a:pt x="235" y="67"/>
                  </a:moveTo>
                  <a:lnTo>
                    <a:pt x="235" y="58"/>
                  </a:lnTo>
                  <a:lnTo>
                    <a:pt x="234" y="48"/>
                  </a:lnTo>
                  <a:lnTo>
                    <a:pt x="232" y="40"/>
                  </a:lnTo>
                  <a:lnTo>
                    <a:pt x="230" y="32"/>
                  </a:lnTo>
                  <a:lnTo>
                    <a:pt x="226" y="24"/>
                  </a:lnTo>
                  <a:lnTo>
                    <a:pt x="222" y="15"/>
                  </a:lnTo>
                  <a:lnTo>
                    <a:pt x="218" y="7"/>
                  </a:lnTo>
                  <a:lnTo>
                    <a:pt x="214" y="0"/>
                  </a:lnTo>
                  <a:lnTo>
                    <a:pt x="211" y="0"/>
                  </a:lnTo>
                  <a:lnTo>
                    <a:pt x="216" y="7"/>
                  </a:lnTo>
                  <a:lnTo>
                    <a:pt x="220" y="15"/>
                  </a:lnTo>
                  <a:lnTo>
                    <a:pt x="224" y="24"/>
                  </a:lnTo>
                  <a:lnTo>
                    <a:pt x="228" y="32"/>
                  </a:lnTo>
                  <a:lnTo>
                    <a:pt x="230" y="40"/>
                  </a:lnTo>
                  <a:lnTo>
                    <a:pt x="232" y="48"/>
                  </a:lnTo>
                  <a:lnTo>
                    <a:pt x="233" y="58"/>
                  </a:lnTo>
                  <a:lnTo>
                    <a:pt x="233" y="67"/>
                  </a:lnTo>
                  <a:lnTo>
                    <a:pt x="232" y="80"/>
                  </a:lnTo>
                  <a:lnTo>
                    <a:pt x="230" y="92"/>
                  </a:lnTo>
                  <a:lnTo>
                    <a:pt x="226" y="104"/>
                  </a:lnTo>
                  <a:lnTo>
                    <a:pt x="222" y="116"/>
                  </a:lnTo>
                  <a:lnTo>
                    <a:pt x="223" y="115"/>
                  </a:lnTo>
                  <a:lnTo>
                    <a:pt x="225" y="115"/>
                  </a:lnTo>
                  <a:lnTo>
                    <a:pt x="230" y="103"/>
                  </a:lnTo>
                  <a:lnTo>
                    <a:pt x="233" y="92"/>
                  </a:lnTo>
                  <a:lnTo>
                    <a:pt x="234" y="80"/>
                  </a:lnTo>
                  <a:lnTo>
                    <a:pt x="235" y="67"/>
                  </a:lnTo>
                  <a:close/>
                  <a:moveTo>
                    <a:pt x="0" y="87"/>
                  </a:moveTo>
                  <a:lnTo>
                    <a:pt x="1" y="95"/>
                  </a:lnTo>
                  <a:lnTo>
                    <a:pt x="3" y="103"/>
                  </a:lnTo>
                  <a:lnTo>
                    <a:pt x="6" y="111"/>
                  </a:lnTo>
                  <a:lnTo>
                    <a:pt x="10" y="118"/>
                  </a:lnTo>
                  <a:lnTo>
                    <a:pt x="12" y="119"/>
                  </a:lnTo>
                  <a:lnTo>
                    <a:pt x="13" y="120"/>
                  </a:lnTo>
                  <a:lnTo>
                    <a:pt x="10" y="113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2" y="88"/>
                  </a:lnTo>
                  <a:lnTo>
                    <a:pt x="1" y="88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EC91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43" name="Freeform 591"/>
            <p:cNvSpPr>
              <a:spLocks noEditPoints="1"/>
            </p:cNvSpPr>
            <p:nvPr/>
          </p:nvSpPr>
          <p:spPr bwMode="auto">
            <a:xfrm>
              <a:off x="7069138" y="4270375"/>
              <a:ext cx="369887" cy="190500"/>
            </a:xfrm>
            <a:custGeom>
              <a:avLst/>
              <a:gdLst>
                <a:gd name="T0" fmla="*/ 2147483647 w 233"/>
                <a:gd name="T1" fmla="*/ 2147483647 h 120"/>
                <a:gd name="T2" fmla="*/ 2147483647 w 233"/>
                <a:gd name="T3" fmla="*/ 2147483647 h 120"/>
                <a:gd name="T4" fmla="*/ 2147483647 w 233"/>
                <a:gd name="T5" fmla="*/ 2147483647 h 120"/>
                <a:gd name="T6" fmla="*/ 2147483647 w 233"/>
                <a:gd name="T7" fmla="*/ 2147483647 h 120"/>
                <a:gd name="T8" fmla="*/ 2147483647 w 233"/>
                <a:gd name="T9" fmla="*/ 2147483647 h 120"/>
                <a:gd name="T10" fmla="*/ 2147483647 w 233"/>
                <a:gd name="T11" fmla="*/ 2147483647 h 120"/>
                <a:gd name="T12" fmla="*/ 2147483647 w 233"/>
                <a:gd name="T13" fmla="*/ 2147483647 h 120"/>
                <a:gd name="T14" fmla="*/ 2147483647 w 233"/>
                <a:gd name="T15" fmla="*/ 2147483647 h 120"/>
                <a:gd name="T16" fmla="*/ 2147483647 w 233"/>
                <a:gd name="T17" fmla="*/ 0 h 120"/>
                <a:gd name="T18" fmla="*/ 2147483647 w 233"/>
                <a:gd name="T19" fmla="*/ 0 h 120"/>
                <a:gd name="T20" fmla="*/ 2147483647 w 233"/>
                <a:gd name="T21" fmla="*/ 2147483647 h 120"/>
                <a:gd name="T22" fmla="*/ 2147483647 w 233"/>
                <a:gd name="T23" fmla="*/ 2147483647 h 120"/>
                <a:gd name="T24" fmla="*/ 2147483647 w 233"/>
                <a:gd name="T25" fmla="*/ 2147483647 h 120"/>
                <a:gd name="T26" fmla="*/ 2147483647 w 233"/>
                <a:gd name="T27" fmla="*/ 2147483647 h 120"/>
                <a:gd name="T28" fmla="*/ 2147483647 w 233"/>
                <a:gd name="T29" fmla="*/ 2147483647 h 120"/>
                <a:gd name="T30" fmla="*/ 2147483647 w 233"/>
                <a:gd name="T31" fmla="*/ 2147483647 h 120"/>
                <a:gd name="T32" fmla="*/ 2147483647 w 233"/>
                <a:gd name="T33" fmla="*/ 2147483647 h 120"/>
                <a:gd name="T34" fmla="*/ 2147483647 w 233"/>
                <a:gd name="T35" fmla="*/ 2147483647 h 120"/>
                <a:gd name="T36" fmla="*/ 2147483647 w 233"/>
                <a:gd name="T37" fmla="*/ 2147483647 h 120"/>
                <a:gd name="T38" fmla="*/ 2147483647 w 233"/>
                <a:gd name="T39" fmla="*/ 2147483647 h 120"/>
                <a:gd name="T40" fmla="*/ 2147483647 w 233"/>
                <a:gd name="T41" fmla="*/ 2147483647 h 120"/>
                <a:gd name="T42" fmla="*/ 2147483647 w 233"/>
                <a:gd name="T43" fmla="*/ 2147483647 h 120"/>
                <a:gd name="T44" fmla="*/ 2147483647 w 233"/>
                <a:gd name="T45" fmla="*/ 2147483647 h 120"/>
                <a:gd name="T46" fmla="*/ 2147483647 w 233"/>
                <a:gd name="T47" fmla="*/ 2147483647 h 120"/>
                <a:gd name="T48" fmla="*/ 2147483647 w 233"/>
                <a:gd name="T49" fmla="*/ 2147483647 h 120"/>
                <a:gd name="T50" fmla="*/ 2147483647 w 233"/>
                <a:gd name="T51" fmla="*/ 2147483647 h 120"/>
                <a:gd name="T52" fmla="*/ 2147483647 w 233"/>
                <a:gd name="T53" fmla="*/ 2147483647 h 120"/>
                <a:gd name="T54" fmla="*/ 2147483647 w 233"/>
                <a:gd name="T55" fmla="*/ 2147483647 h 120"/>
                <a:gd name="T56" fmla="*/ 0 w 233"/>
                <a:gd name="T57" fmla="*/ 2147483647 h 120"/>
                <a:gd name="T58" fmla="*/ 2147483647 w 233"/>
                <a:gd name="T59" fmla="*/ 2147483647 h 120"/>
                <a:gd name="T60" fmla="*/ 2147483647 w 233"/>
                <a:gd name="T61" fmla="*/ 2147483647 h 120"/>
                <a:gd name="T62" fmla="*/ 2147483647 w 233"/>
                <a:gd name="T63" fmla="*/ 2147483647 h 120"/>
                <a:gd name="T64" fmla="*/ 2147483647 w 233"/>
                <a:gd name="T65" fmla="*/ 2147483647 h 120"/>
                <a:gd name="T66" fmla="*/ 2147483647 w 233"/>
                <a:gd name="T67" fmla="*/ 2147483647 h 120"/>
                <a:gd name="T68" fmla="*/ 2147483647 w 233"/>
                <a:gd name="T69" fmla="*/ 2147483647 h 120"/>
                <a:gd name="T70" fmla="*/ 2147483647 w 233"/>
                <a:gd name="T71" fmla="*/ 2147483647 h 120"/>
                <a:gd name="T72" fmla="*/ 2147483647 w 233"/>
                <a:gd name="T73" fmla="*/ 2147483647 h 120"/>
                <a:gd name="T74" fmla="*/ 2147483647 w 233"/>
                <a:gd name="T75" fmla="*/ 2147483647 h 120"/>
                <a:gd name="T76" fmla="*/ 2147483647 w 233"/>
                <a:gd name="T77" fmla="*/ 2147483647 h 120"/>
                <a:gd name="T78" fmla="*/ 2147483647 w 233"/>
                <a:gd name="T79" fmla="*/ 2147483647 h 120"/>
                <a:gd name="T80" fmla="*/ 2147483647 w 233"/>
                <a:gd name="T81" fmla="*/ 2147483647 h 120"/>
                <a:gd name="T82" fmla="*/ 2147483647 w 233"/>
                <a:gd name="T83" fmla="*/ 2147483647 h 120"/>
                <a:gd name="T84" fmla="*/ 0 w 233"/>
                <a:gd name="T85" fmla="*/ 2147483647 h 1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33" h="120">
                  <a:moveTo>
                    <a:pt x="233" y="67"/>
                  </a:moveTo>
                  <a:lnTo>
                    <a:pt x="233" y="58"/>
                  </a:lnTo>
                  <a:lnTo>
                    <a:pt x="232" y="48"/>
                  </a:lnTo>
                  <a:lnTo>
                    <a:pt x="230" y="40"/>
                  </a:lnTo>
                  <a:lnTo>
                    <a:pt x="228" y="32"/>
                  </a:lnTo>
                  <a:lnTo>
                    <a:pt x="224" y="24"/>
                  </a:lnTo>
                  <a:lnTo>
                    <a:pt x="220" y="15"/>
                  </a:lnTo>
                  <a:lnTo>
                    <a:pt x="216" y="7"/>
                  </a:lnTo>
                  <a:lnTo>
                    <a:pt x="212" y="0"/>
                  </a:lnTo>
                  <a:lnTo>
                    <a:pt x="209" y="0"/>
                  </a:lnTo>
                  <a:lnTo>
                    <a:pt x="214" y="7"/>
                  </a:lnTo>
                  <a:lnTo>
                    <a:pt x="218" y="15"/>
                  </a:lnTo>
                  <a:lnTo>
                    <a:pt x="222" y="24"/>
                  </a:lnTo>
                  <a:lnTo>
                    <a:pt x="225" y="32"/>
                  </a:lnTo>
                  <a:lnTo>
                    <a:pt x="228" y="40"/>
                  </a:lnTo>
                  <a:lnTo>
                    <a:pt x="230" y="48"/>
                  </a:lnTo>
                  <a:lnTo>
                    <a:pt x="231" y="58"/>
                  </a:lnTo>
                  <a:lnTo>
                    <a:pt x="231" y="67"/>
                  </a:lnTo>
                  <a:lnTo>
                    <a:pt x="230" y="81"/>
                  </a:lnTo>
                  <a:lnTo>
                    <a:pt x="228" y="93"/>
                  </a:lnTo>
                  <a:lnTo>
                    <a:pt x="224" y="104"/>
                  </a:lnTo>
                  <a:lnTo>
                    <a:pt x="220" y="116"/>
                  </a:lnTo>
                  <a:lnTo>
                    <a:pt x="221" y="116"/>
                  </a:lnTo>
                  <a:lnTo>
                    <a:pt x="222" y="115"/>
                  </a:lnTo>
                  <a:lnTo>
                    <a:pt x="227" y="103"/>
                  </a:lnTo>
                  <a:lnTo>
                    <a:pt x="231" y="92"/>
                  </a:lnTo>
                  <a:lnTo>
                    <a:pt x="232" y="80"/>
                  </a:lnTo>
                  <a:lnTo>
                    <a:pt x="233" y="67"/>
                  </a:lnTo>
                  <a:close/>
                  <a:moveTo>
                    <a:pt x="0" y="88"/>
                  </a:moveTo>
                  <a:lnTo>
                    <a:pt x="1" y="96"/>
                  </a:lnTo>
                  <a:lnTo>
                    <a:pt x="4" y="104"/>
                  </a:lnTo>
                  <a:lnTo>
                    <a:pt x="8" y="112"/>
                  </a:lnTo>
                  <a:lnTo>
                    <a:pt x="11" y="120"/>
                  </a:lnTo>
                  <a:lnTo>
                    <a:pt x="12" y="120"/>
                  </a:lnTo>
                  <a:lnTo>
                    <a:pt x="13" y="120"/>
                  </a:lnTo>
                  <a:lnTo>
                    <a:pt x="10" y="112"/>
                  </a:lnTo>
                  <a:lnTo>
                    <a:pt x="7" y="104"/>
                  </a:lnTo>
                  <a:lnTo>
                    <a:pt x="4" y="96"/>
                  </a:lnTo>
                  <a:lnTo>
                    <a:pt x="2" y="88"/>
                  </a:lnTo>
                  <a:lnTo>
                    <a:pt x="1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ED9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44" name="Freeform 592"/>
            <p:cNvSpPr>
              <a:spLocks noEditPoints="1"/>
            </p:cNvSpPr>
            <p:nvPr/>
          </p:nvSpPr>
          <p:spPr bwMode="auto">
            <a:xfrm>
              <a:off x="7070725" y="4270375"/>
              <a:ext cx="366712" cy="190500"/>
            </a:xfrm>
            <a:custGeom>
              <a:avLst/>
              <a:gdLst>
                <a:gd name="T0" fmla="*/ 2147483647 w 231"/>
                <a:gd name="T1" fmla="*/ 2147483647 h 120"/>
                <a:gd name="T2" fmla="*/ 2147483647 w 231"/>
                <a:gd name="T3" fmla="*/ 2147483647 h 120"/>
                <a:gd name="T4" fmla="*/ 2147483647 w 231"/>
                <a:gd name="T5" fmla="*/ 2147483647 h 120"/>
                <a:gd name="T6" fmla="*/ 2147483647 w 231"/>
                <a:gd name="T7" fmla="*/ 2147483647 h 120"/>
                <a:gd name="T8" fmla="*/ 2147483647 w 231"/>
                <a:gd name="T9" fmla="*/ 2147483647 h 120"/>
                <a:gd name="T10" fmla="*/ 2147483647 w 231"/>
                <a:gd name="T11" fmla="*/ 2147483647 h 120"/>
                <a:gd name="T12" fmla="*/ 2147483647 w 231"/>
                <a:gd name="T13" fmla="*/ 2147483647 h 120"/>
                <a:gd name="T14" fmla="*/ 2147483647 w 231"/>
                <a:gd name="T15" fmla="*/ 2147483647 h 120"/>
                <a:gd name="T16" fmla="*/ 2147483647 w 231"/>
                <a:gd name="T17" fmla="*/ 0 h 120"/>
                <a:gd name="T18" fmla="*/ 2147483647 w 231"/>
                <a:gd name="T19" fmla="*/ 0 h 120"/>
                <a:gd name="T20" fmla="*/ 2147483647 w 231"/>
                <a:gd name="T21" fmla="*/ 2147483647 h 120"/>
                <a:gd name="T22" fmla="*/ 2147483647 w 231"/>
                <a:gd name="T23" fmla="*/ 2147483647 h 120"/>
                <a:gd name="T24" fmla="*/ 2147483647 w 231"/>
                <a:gd name="T25" fmla="*/ 2147483647 h 120"/>
                <a:gd name="T26" fmla="*/ 2147483647 w 231"/>
                <a:gd name="T27" fmla="*/ 2147483647 h 120"/>
                <a:gd name="T28" fmla="*/ 2147483647 w 231"/>
                <a:gd name="T29" fmla="*/ 2147483647 h 120"/>
                <a:gd name="T30" fmla="*/ 2147483647 w 231"/>
                <a:gd name="T31" fmla="*/ 2147483647 h 120"/>
                <a:gd name="T32" fmla="*/ 2147483647 w 231"/>
                <a:gd name="T33" fmla="*/ 2147483647 h 120"/>
                <a:gd name="T34" fmla="*/ 2147483647 w 231"/>
                <a:gd name="T35" fmla="*/ 2147483647 h 120"/>
                <a:gd name="T36" fmla="*/ 2147483647 w 231"/>
                <a:gd name="T37" fmla="*/ 2147483647 h 120"/>
                <a:gd name="T38" fmla="*/ 2147483647 w 231"/>
                <a:gd name="T39" fmla="*/ 2147483647 h 120"/>
                <a:gd name="T40" fmla="*/ 2147483647 w 231"/>
                <a:gd name="T41" fmla="*/ 2147483647 h 120"/>
                <a:gd name="T42" fmla="*/ 2147483647 w 231"/>
                <a:gd name="T43" fmla="*/ 2147483647 h 120"/>
                <a:gd name="T44" fmla="*/ 2147483647 w 231"/>
                <a:gd name="T45" fmla="*/ 2147483647 h 120"/>
                <a:gd name="T46" fmla="*/ 2147483647 w 231"/>
                <a:gd name="T47" fmla="*/ 2147483647 h 120"/>
                <a:gd name="T48" fmla="*/ 2147483647 w 231"/>
                <a:gd name="T49" fmla="*/ 2147483647 h 120"/>
                <a:gd name="T50" fmla="*/ 2147483647 w 231"/>
                <a:gd name="T51" fmla="*/ 2147483647 h 120"/>
                <a:gd name="T52" fmla="*/ 2147483647 w 231"/>
                <a:gd name="T53" fmla="*/ 2147483647 h 120"/>
                <a:gd name="T54" fmla="*/ 2147483647 w 231"/>
                <a:gd name="T55" fmla="*/ 2147483647 h 120"/>
                <a:gd name="T56" fmla="*/ 0 w 231"/>
                <a:gd name="T57" fmla="*/ 2147483647 h 120"/>
                <a:gd name="T58" fmla="*/ 2147483647 w 231"/>
                <a:gd name="T59" fmla="*/ 2147483647 h 120"/>
                <a:gd name="T60" fmla="*/ 2147483647 w 231"/>
                <a:gd name="T61" fmla="*/ 2147483647 h 120"/>
                <a:gd name="T62" fmla="*/ 2147483647 w 231"/>
                <a:gd name="T63" fmla="*/ 2147483647 h 120"/>
                <a:gd name="T64" fmla="*/ 2147483647 w 231"/>
                <a:gd name="T65" fmla="*/ 2147483647 h 120"/>
                <a:gd name="T66" fmla="*/ 2147483647 w 231"/>
                <a:gd name="T67" fmla="*/ 2147483647 h 120"/>
                <a:gd name="T68" fmla="*/ 2147483647 w 231"/>
                <a:gd name="T69" fmla="*/ 2147483647 h 120"/>
                <a:gd name="T70" fmla="*/ 2147483647 w 231"/>
                <a:gd name="T71" fmla="*/ 2147483647 h 120"/>
                <a:gd name="T72" fmla="*/ 2147483647 w 231"/>
                <a:gd name="T73" fmla="*/ 2147483647 h 120"/>
                <a:gd name="T74" fmla="*/ 2147483647 w 231"/>
                <a:gd name="T75" fmla="*/ 2147483647 h 120"/>
                <a:gd name="T76" fmla="*/ 2147483647 w 231"/>
                <a:gd name="T77" fmla="*/ 2147483647 h 120"/>
                <a:gd name="T78" fmla="*/ 2147483647 w 231"/>
                <a:gd name="T79" fmla="*/ 2147483647 h 120"/>
                <a:gd name="T80" fmla="*/ 2147483647 w 231"/>
                <a:gd name="T81" fmla="*/ 2147483647 h 120"/>
                <a:gd name="T82" fmla="*/ 2147483647 w 231"/>
                <a:gd name="T83" fmla="*/ 2147483647 h 120"/>
                <a:gd name="T84" fmla="*/ 0 w 231"/>
                <a:gd name="T85" fmla="*/ 2147483647 h 1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31" h="120">
                  <a:moveTo>
                    <a:pt x="231" y="67"/>
                  </a:moveTo>
                  <a:lnTo>
                    <a:pt x="231" y="58"/>
                  </a:lnTo>
                  <a:lnTo>
                    <a:pt x="230" y="48"/>
                  </a:lnTo>
                  <a:lnTo>
                    <a:pt x="228" y="40"/>
                  </a:lnTo>
                  <a:lnTo>
                    <a:pt x="226" y="32"/>
                  </a:lnTo>
                  <a:lnTo>
                    <a:pt x="222" y="24"/>
                  </a:lnTo>
                  <a:lnTo>
                    <a:pt x="218" y="15"/>
                  </a:lnTo>
                  <a:lnTo>
                    <a:pt x="214" y="7"/>
                  </a:lnTo>
                  <a:lnTo>
                    <a:pt x="209" y="0"/>
                  </a:lnTo>
                  <a:lnTo>
                    <a:pt x="207" y="0"/>
                  </a:lnTo>
                  <a:lnTo>
                    <a:pt x="212" y="7"/>
                  </a:lnTo>
                  <a:lnTo>
                    <a:pt x="216" y="15"/>
                  </a:lnTo>
                  <a:lnTo>
                    <a:pt x="219" y="22"/>
                  </a:lnTo>
                  <a:lnTo>
                    <a:pt x="222" y="32"/>
                  </a:lnTo>
                  <a:lnTo>
                    <a:pt x="226" y="40"/>
                  </a:lnTo>
                  <a:lnTo>
                    <a:pt x="228" y="48"/>
                  </a:lnTo>
                  <a:lnTo>
                    <a:pt x="229" y="58"/>
                  </a:lnTo>
                  <a:lnTo>
                    <a:pt x="229" y="67"/>
                  </a:lnTo>
                  <a:lnTo>
                    <a:pt x="228" y="81"/>
                  </a:lnTo>
                  <a:lnTo>
                    <a:pt x="226" y="93"/>
                  </a:lnTo>
                  <a:lnTo>
                    <a:pt x="222" y="104"/>
                  </a:lnTo>
                  <a:lnTo>
                    <a:pt x="217" y="116"/>
                  </a:lnTo>
                  <a:lnTo>
                    <a:pt x="219" y="116"/>
                  </a:lnTo>
                  <a:lnTo>
                    <a:pt x="220" y="116"/>
                  </a:lnTo>
                  <a:lnTo>
                    <a:pt x="224" y="104"/>
                  </a:lnTo>
                  <a:lnTo>
                    <a:pt x="228" y="92"/>
                  </a:lnTo>
                  <a:lnTo>
                    <a:pt x="230" y="80"/>
                  </a:lnTo>
                  <a:lnTo>
                    <a:pt x="231" y="67"/>
                  </a:lnTo>
                  <a:close/>
                  <a:moveTo>
                    <a:pt x="0" y="88"/>
                  </a:moveTo>
                  <a:lnTo>
                    <a:pt x="2" y="96"/>
                  </a:lnTo>
                  <a:lnTo>
                    <a:pt x="4" y="104"/>
                  </a:lnTo>
                  <a:lnTo>
                    <a:pt x="8" y="113"/>
                  </a:lnTo>
                  <a:lnTo>
                    <a:pt x="11" y="120"/>
                  </a:lnTo>
                  <a:lnTo>
                    <a:pt x="12" y="120"/>
                  </a:lnTo>
                  <a:lnTo>
                    <a:pt x="13" y="119"/>
                  </a:lnTo>
                  <a:lnTo>
                    <a:pt x="10" y="112"/>
                  </a:lnTo>
                  <a:lnTo>
                    <a:pt x="7" y="104"/>
                  </a:lnTo>
                  <a:lnTo>
                    <a:pt x="4" y="96"/>
                  </a:lnTo>
                  <a:lnTo>
                    <a:pt x="2" y="89"/>
                  </a:lnTo>
                  <a:lnTo>
                    <a:pt x="1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ED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45" name="Freeform 593"/>
            <p:cNvSpPr>
              <a:spLocks noEditPoints="1"/>
            </p:cNvSpPr>
            <p:nvPr/>
          </p:nvSpPr>
          <p:spPr bwMode="auto">
            <a:xfrm>
              <a:off x="7072313" y="4270375"/>
              <a:ext cx="363537" cy="190500"/>
            </a:xfrm>
            <a:custGeom>
              <a:avLst/>
              <a:gdLst>
                <a:gd name="T0" fmla="*/ 2147483647 w 229"/>
                <a:gd name="T1" fmla="*/ 2147483647 h 120"/>
                <a:gd name="T2" fmla="*/ 2147483647 w 229"/>
                <a:gd name="T3" fmla="*/ 2147483647 h 120"/>
                <a:gd name="T4" fmla="*/ 2147483647 w 229"/>
                <a:gd name="T5" fmla="*/ 2147483647 h 120"/>
                <a:gd name="T6" fmla="*/ 2147483647 w 229"/>
                <a:gd name="T7" fmla="*/ 2147483647 h 120"/>
                <a:gd name="T8" fmla="*/ 2147483647 w 229"/>
                <a:gd name="T9" fmla="*/ 2147483647 h 120"/>
                <a:gd name="T10" fmla="*/ 2147483647 w 229"/>
                <a:gd name="T11" fmla="*/ 2147483647 h 120"/>
                <a:gd name="T12" fmla="*/ 2147483647 w 229"/>
                <a:gd name="T13" fmla="*/ 2147483647 h 120"/>
                <a:gd name="T14" fmla="*/ 2147483647 w 229"/>
                <a:gd name="T15" fmla="*/ 2147483647 h 120"/>
                <a:gd name="T16" fmla="*/ 2147483647 w 229"/>
                <a:gd name="T17" fmla="*/ 0 h 120"/>
                <a:gd name="T18" fmla="*/ 2147483647 w 229"/>
                <a:gd name="T19" fmla="*/ 0 h 120"/>
                <a:gd name="T20" fmla="*/ 2147483647 w 229"/>
                <a:gd name="T21" fmla="*/ 0 h 120"/>
                <a:gd name="T22" fmla="*/ 2147483647 w 229"/>
                <a:gd name="T23" fmla="*/ 0 h 120"/>
                <a:gd name="T24" fmla="*/ 2147483647 w 229"/>
                <a:gd name="T25" fmla="*/ 2147483647 h 120"/>
                <a:gd name="T26" fmla="*/ 2147483647 w 229"/>
                <a:gd name="T27" fmla="*/ 2147483647 h 120"/>
                <a:gd name="T28" fmla="*/ 2147483647 w 229"/>
                <a:gd name="T29" fmla="*/ 2147483647 h 120"/>
                <a:gd name="T30" fmla="*/ 2147483647 w 229"/>
                <a:gd name="T31" fmla="*/ 2147483647 h 120"/>
                <a:gd name="T32" fmla="*/ 2147483647 w 229"/>
                <a:gd name="T33" fmla="*/ 2147483647 h 120"/>
                <a:gd name="T34" fmla="*/ 2147483647 w 229"/>
                <a:gd name="T35" fmla="*/ 2147483647 h 120"/>
                <a:gd name="T36" fmla="*/ 2147483647 w 229"/>
                <a:gd name="T37" fmla="*/ 2147483647 h 120"/>
                <a:gd name="T38" fmla="*/ 2147483647 w 229"/>
                <a:gd name="T39" fmla="*/ 2147483647 h 120"/>
                <a:gd name="T40" fmla="*/ 2147483647 w 229"/>
                <a:gd name="T41" fmla="*/ 2147483647 h 120"/>
                <a:gd name="T42" fmla="*/ 2147483647 w 229"/>
                <a:gd name="T43" fmla="*/ 2147483647 h 120"/>
                <a:gd name="T44" fmla="*/ 2147483647 w 229"/>
                <a:gd name="T45" fmla="*/ 2147483647 h 120"/>
                <a:gd name="T46" fmla="*/ 2147483647 w 229"/>
                <a:gd name="T47" fmla="*/ 2147483647 h 120"/>
                <a:gd name="T48" fmla="*/ 2147483647 w 229"/>
                <a:gd name="T49" fmla="*/ 2147483647 h 120"/>
                <a:gd name="T50" fmla="*/ 2147483647 w 229"/>
                <a:gd name="T51" fmla="*/ 2147483647 h 120"/>
                <a:gd name="T52" fmla="*/ 2147483647 w 229"/>
                <a:gd name="T53" fmla="*/ 2147483647 h 120"/>
                <a:gd name="T54" fmla="*/ 2147483647 w 229"/>
                <a:gd name="T55" fmla="*/ 2147483647 h 120"/>
                <a:gd name="T56" fmla="*/ 2147483647 w 229"/>
                <a:gd name="T57" fmla="*/ 2147483647 h 120"/>
                <a:gd name="T58" fmla="*/ 2147483647 w 229"/>
                <a:gd name="T59" fmla="*/ 2147483647 h 120"/>
                <a:gd name="T60" fmla="*/ 0 w 229"/>
                <a:gd name="T61" fmla="*/ 2147483647 h 120"/>
                <a:gd name="T62" fmla="*/ 2147483647 w 229"/>
                <a:gd name="T63" fmla="*/ 2147483647 h 120"/>
                <a:gd name="T64" fmla="*/ 2147483647 w 229"/>
                <a:gd name="T65" fmla="*/ 2147483647 h 120"/>
                <a:gd name="T66" fmla="*/ 2147483647 w 229"/>
                <a:gd name="T67" fmla="*/ 2147483647 h 120"/>
                <a:gd name="T68" fmla="*/ 2147483647 w 229"/>
                <a:gd name="T69" fmla="*/ 2147483647 h 120"/>
                <a:gd name="T70" fmla="*/ 2147483647 w 229"/>
                <a:gd name="T71" fmla="*/ 2147483647 h 120"/>
                <a:gd name="T72" fmla="*/ 2147483647 w 229"/>
                <a:gd name="T73" fmla="*/ 2147483647 h 120"/>
                <a:gd name="T74" fmla="*/ 2147483647 w 229"/>
                <a:gd name="T75" fmla="*/ 2147483647 h 120"/>
                <a:gd name="T76" fmla="*/ 2147483647 w 229"/>
                <a:gd name="T77" fmla="*/ 2147483647 h 120"/>
                <a:gd name="T78" fmla="*/ 2147483647 w 229"/>
                <a:gd name="T79" fmla="*/ 2147483647 h 120"/>
                <a:gd name="T80" fmla="*/ 2147483647 w 229"/>
                <a:gd name="T81" fmla="*/ 2147483647 h 120"/>
                <a:gd name="T82" fmla="*/ 2147483647 w 229"/>
                <a:gd name="T83" fmla="*/ 2147483647 h 120"/>
                <a:gd name="T84" fmla="*/ 0 w 229"/>
                <a:gd name="T85" fmla="*/ 2147483647 h 1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9" h="120">
                  <a:moveTo>
                    <a:pt x="229" y="67"/>
                  </a:moveTo>
                  <a:lnTo>
                    <a:pt x="229" y="58"/>
                  </a:lnTo>
                  <a:lnTo>
                    <a:pt x="228" y="48"/>
                  </a:lnTo>
                  <a:lnTo>
                    <a:pt x="226" y="40"/>
                  </a:lnTo>
                  <a:lnTo>
                    <a:pt x="223" y="32"/>
                  </a:lnTo>
                  <a:lnTo>
                    <a:pt x="220" y="24"/>
                  </a:lnTo>
                  <a:lnTo>
                    <a:pt x="216" y="15"/>
                  </a:lnTo>
                  <a:lnTo>
                    <a:pt x="212" y="7"/>
                  </a:lnTo>
                  <a:lnTo>
                    <a:pt x="207" y="0"/>
                  </a:lnTo>
                  <a:lnTo>
                    <a:pt x="205" y="0"/>
                  </a:lnTo>
                  <a:lnTo>
                    <a:pt x="204" y="0"/>
                  </a:lnTo>
                  <a:lnTo>
                    <a:pt x="209" y="7"/>
                  </a:lnTo>
                  <a:lnTo>
                    <a:pt x="214" y="14"/>
                  </a:lnTo>
                  <a:lnTo>
                    <a:pt x="217" y="22"/>
                  </a:lnTo>
                  <a:lnTo>
                    <a:pt x="220" y="31"/>
                  </a:lnTo>
                  <a:lnTo>
                    <a:pt x="223" y="40"/>
                  </a:lnTo>
                  <a:lnTo>
                    <a:pt x="226" y="48"/>
                  </a:lnTo>
                  <a:lnTo>
                    <a:pt x="227" y="58"/>
                  </a:lnTo>
                  <a:lnTo>
                    <a:pt x="227" y="67"/>
                  </a:lnTo>
                  <a:lnTo>
                    <a:pt x="226" y="81"/>
                  </a:lnTo>
                  <a:lnTo>
                    <a:pt x="223" y="93"/>
                  </a:lnTo>
                  <a:lnTo>
                    <a:pt x="220" y="105"/>
                  </a:lnTo>
                  <a:lnTo>
                    <a:pt x="215" y="117"/>
                  </a:lnTo>
                  <a:lnTo>
                    <a:pt x="216" y="116"/>
                  </a:lnTo>
                  <a:lnTo>
                    <a:pt x="218" y="116"/>
                  </a:lnTo>
                  <a:lnTo>
                    <a:pt x="222" y="104"/>
                  </a:lnTo>
                  <a:lnTo>
                    <a:pt x="226" y="93"/>
                  </a:lnTo>
                  <a:lnTo>
                    <a:pt x="228" y="81"/>
                  </a:lnTo>
                  <a:lnTo>
                    <a:pt x="229" y="67"/>
                  </a:lnTo>
                  <a:close/>
                  <a:moveTo>
                    <a:pt x="0" y="88"/>
                  </a:moveTo>
                  <a:lnTo>
                    <a:pt x="2" y="96"/>
                  </a:lnTo>
                  <a:lnTo>
                    <a:pt x="5" y="104"/>
                  </a:lnTo>
                  <a:lnTo>
                    <a:pt x="8" y="112"/>
                  </a:lnTo>
                  <a:lnTo>
                    <a:pt x="11" y="120"/>
                  </a:lnTo>
                  <a:lnTo>
                    <a:pt x="12" y="119"/>
                  </a:lnTo>
                  <a:lnTo>
                    <a:pt x="13" y="118"/>
                  </a:lnTo>
                  <a:lnTo>
                    <a:pt x="10" y="111"/>
                  </a:lnTo>
                  <a:lnTo>
                    <a:pt x="7" y="104"/>
                  </a:lnTo>
                  <a:lnTo>
                    <a:pt x="5" y="96"/>
                  </a:lnTo>
                  <a:lnTo>
                    <a:pt x="2" y="89"/>
                  </a:lnTo>
                  <a:lnTo>
                    <a:pt x="1" y="89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ED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46" name="Freeform 594"/>
            <p:cNvSpPr>
              <a:spLocks noEditPoints="1"/>
            </p:cNvSpPr>
            <p:nvPr/>
          </p:nvSpPr>
          <p:spPr bwMode="auto">
            <a:xfrm>
              <a:off x="7073900" y="4268788"/>
              <a:ext cx="360362" cy="190500"/>
            </a:xfrm>
            <a:custGeom>
              <a:avLst/>
              <a:gdLst>
                <a:gd name="T0" fmla="*/ 2147483647 w 227"/>
                <a:gd name="T1" fmla="*/ 2147483647 h 120"/>
                <a:gd name="T2" fmla="*/ 2147483647 w 227"/>
                <a:gd name="T3" fmla="*/ 2147483647 h 120"/>
                <a:gd name="T4" fmla="*/ 2147483647 w 227"/>
                <a:gd name="T5" fmla="*/ 2147483647 h 120"/>
                <a:gd name="T6" fmla="*/ 2147483647 w 227"/>
                <a:gd name="T7" fmla="*/ 2147483647 h 120"/>
                <a:gd name="T8" fmla="*/ 2147483647 w 227"/>
                <a:gd name="T9" fmla="*/ 2147483647 h 120"/>
                <a:gd name="T10" fmla="*/ 2147483647 w 227"/>
                <a:gd name="T11" fmla="*/ 2147483647 h 120"/>
                <a:gd name="T12" fmla="*/ 2147483647 w 227"/>
                <a:gd name="T13" fmla="*/ 2147483647 h 120"/>
                <a:gd name="T14" fmla="*/ 2147483647 w 227"/>
                <a:gd name="T15" fmla="*/ 2147483647 h 120"/>
                <a:gd name="T16" fmla="*/ 2147483647 w 227"/>
                <a:gd name="T17" fmla="*/ 2147483647 h 120"/>
                <a:gd name="T18" fmla="*/ 2147483647 w 227"/>
                <a:gd name="T19" fmla="*/ 2147483647 h 120"/>
                <a:gd name="T20" fmla="*/ 2147483647 w 227"/>
                <a:gd name="T21" fmla="*/ 2147483647 h 120"/>
                <a:gd name="T22" fmla="*/ 2147483647 w 227"/>
                <a:gd name="T23" fmla="*/ 0 h 120"/>
                <a:gd name="T24" fmla="*/ 2147483647 w 227"/>
                <a:gd name="T25" fmla="*/ 2147483647 h 120"/>
                <a:gd name="T26" fmla="*/ 2147483647 w 227"/>
                <a:gd name="T27" fmla="*/ 2147483647 h 120"/>
                <a:gd name="T28" fmla="*/ 2147483647 w 227"/>
                <a:gd name="T29" fmla="*/ 2147483647 h 120"/>
                <a:gd name="T30" fmla="*/ 2147483647 w 227"/>
                <a:gd name="T31" fmla="*/ 2147483647 h 120"/>
                <a:gd name="T32" fmla="*/ 2147483647 w 227"/>
                <a:gd name="T33" fmla="*/ 2147483647 h 120"/>
                <a:gd name="T34" fmla="*/ 2147483647 w 227"/>
                <a:gd name="T35" fmla="*/ 2147483647 h 120"/>
                <a:gd name="T36" fmla="*/ 2147483647 w 227"/>
                <a:gd name="T37" fmla="*/ 2147483647 h 120"/>
                <a:gd name="T38" fmla="*/ 2147483647 w 227"/>
                <a:gd name="T39" fmla="*/ 2147483647 h 120"/>
                <a:gd name="T40" fmla="*/ 2147483647 w 227"/>
                <a:gd name="T41" fmla="*/ 2147483647 h 120"/>
                <a:gd name="T42" fmla="*/ 2147483647 w 227"/>
                <a:gd name="T43" fmla="*/ 2147483647 h 120"/>
                <a:gd name="T44" fmla="*/ 2147483647 w 227"/>
                <a:gd name="T45" fmla="*/ 2147483647 h 120"/>
                <a:gd name="T46" fmla="*/ 2147483647 w 227"/>
                <a:gd name="T47" fmla="*/ 2147483647 h 120"/>
                <a:gd name="T48" fmla="*/ 2147483647 w 227"/>
                <a:gd name="T49" fmla="*/ 2147483647 h 120"/>
                <a:gd name="T50" fmla="*/ 2147483647 w 227"/>
                <a:gd name="T51" fmla="*/ 2147483647 h 120"/>
                <a:gd name="T52" fmla="*/ 2147483647 w 227"/>
                <a:gd name="T53" fmla="*/ 2147483647 h 120"/>
                <a:gd name="T54" fmla="*/ 2147483647 w 227"/>
                <a:gd name="T55" fmla="*/ 2147483647 h 120"/>
                <a:gd name="T56" fmla="*/ 2147483647 w 227"/>
                <a:gd name="T57" fmla="*/ 2147483647 h 120"/>
                <a:gd name="T58" fmla="*/ 2147483647 w 227"/>
                <a:gd name="T59" fmla="*/ 2147483647 h 120"/>
                <a:gd name="T60" fmla="*/ 0 w 227"/>
                <a:gd name="T61" fmla="*/ 2147483647 h 120"/>
                <a:gd name="T62" fmla="*/ 2147483647 w 227"/>
                <a:gd name="T63" fmla="*/ 2147483647 h 120"/>
                <a:gd name="T64" fmla="*/ 2147483647 w 227"/>
                <a:gd name="T65" fmla="*/ 2147483647 h 120"/>
                <a:gd name="T66" fmla="*/ 2147483647 w 227"/>
                <a:gd name="T67" fmla="*/ 2147483647 h 120"/>
                <a:gd name="T68" fmla="*/ 2147483647 w 227"/>
                <a:gd name="T69" fmla="*/ 2147483647 h 120"/>
                <a:gd name="T70" fmla="*/ 2147483647 w 227"/>
                <a:gd name="T71" fmla="*/ 2147483647 h 120"/>
                <a:gd name="T72" fmla="*/ 2147483647 w 227"/>
                <a:gd name="T73" fmla="*/ 2147483647 h 120"/>
                <a:gd name="T74" fmla="*/ 2147483647 w 227"/>
                <a:gd name="T75" fmla="*/ 2147483647 h 120"/>
                <a:gd name="T76" fmla="*/ 2147483647 w 227"/>
                <a:gd name="T77" fmla="*/ 2147483647 h 120"/>
                <a:gd name="T78" fmla="*/ 2147483647 w 227"/>
                <a:gd name="T79" fmla="*/ 2147483647 h 120"/>
                <a:gd name="T80" fmla="*/ 0 w 227"/>
                <a:gd name="T81" fmla="*/ 2147483647 h 12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27" h="120">
                  <a:moveTo>
                    <a:pt x="227" y="68"/>
                  </a:moveTo>
                  <a:lnTo>
                    <a:pt x="227" y="59"/>
                  </a:lnTo>
                  <a:lnTo>
                    <a:pt x="226" y="49"/>
                  </a:lnTo>
                  <a:lnTo>
                    <a:pt x="224" y="41"/>
                  </a:lnTo>
                  <a:lnTo>
                    <a:pt x="220" y="33"/>
                  </a:lnTo>
                  <a:lnTo>
                    <a:pt x="217" y="23"/>
                  </a:lnTo>
                  <a:lnTo>
                    <a:pt x="214" y="16"/>
                  </a:lnTo>
                  <a:lnTo>
                    <a:pt x="210" y="8"/>
                  </a:lnTo>
                  <a:lnTo>
                    <a:pt x="205" y="1"/>
                  </a:lnTo>
                  <a:lnTo>
                    <a:pt x="204" y="1"/>
                  </a:lnTo>
                  <a:lnTo>
                    <a:pt x="203" y="1"/>
                  </a:lnTo>
                  <a:lnTo>
                    <a:pt x="202" y="0"/>
                  </a:lnTo>
                  <a:lnTo>
                    <a:pt x="207" y="7"/>
                  </a:lnTo>
                  <a:lnTo>
                    <a:pt x="211" y="15"/>
                  </a:lnTo>
                  <a:lnTo>
                    <a:pt x="215" y="23"/>
                  </a:lnTo>
                  <a:lnTo>
                    <a:pt x="218" y="32"/>
                  </a:lnTo>
                  <a:lnTo>
                    <a:pt x="221" y="40"/>
                  </a:lnTo>
                  <a:lnTo>
                    <a:pt x="224" y="49"/>
                  </a:lnTo>
                  <a:lnTo>
                    <a:pt x="225" y="59"/>
                  </a:lnTo>
                  <a:lnTo>
                    <a:pt x="225" y="68"/>
                  </a:lnTo>
                  <a:lnTo>
                    <a:pt x="224" y="82"/>
                  </a:lnTo>
                  <a:lnTo>
                    <a:pt x="221" y="94"/>
                  </a:lnTo>
                  <a:lnTo>
                    <a:pt x="218" y="106"/>
                  </a:lnTo>
                  <a:lnTo>
                    <a:pt x="213" y="118"/>
                  </a:lnTo>
                  <a:lnTo>
                    <a:pt x="214" y="118"/>
                  </a:lnTo>
                  <a:lnTo>
                    <a:pt x="215" y="117"/>
                  </a:lnTo>
                  <a:lnTo>
                    <a:pt x="220" y="105"/>
                  </a:lnTo>
                  <a:lnTo>
                    <a:pt x="224" y="94"/>
                  </a:lnTo>
                  <a:lnTo>
                    <a:pt x="226" y="82"/>
                  </a:lnTo>
                  <a:lnTo>
                    <a:pt x="227" y="68"/>
                  </a:lnTo>
                  <a:close/>
                  <a:moveTo>
                    <a:pt x="0" y="90"/>
                  </a:moveTo>
                  <a:lnTo>
                    <a:pt x="2" y="97"/>
                  </a:lnTo>
                  <a:lnTo>
                    <a:pt x="5" y="105"/>
                  </a:lnTo>
                  <a:lnTo>
                    <a:pt x="8" y="113"/>
                  </a:lnTo>
                  <a:lnTo>
                    <a:pt x="11" y="120"/>
                  </a:lnTo>
                  <a:lnTo>
                    <a:pt x="12" y="119"/>
                  </a:lnTo>
                  <a:lnTo>
                    <a:pt x="13" y="119"/>
                  </a:lnTo>
                  <a:lnTo>
                    <a:pt x="7" y="104"/>
                  </a:lnTo>
                  <a:lnTo>
                    <a:pt x="2" y="90"/>
                  </a:lnTo>
                  <a:lnTo>
                    <a:pt x="1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ED94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47" name="Freeform 595"/>
            <p:cNvSpPr>
              <a:spLocks noEditPoints="1"/>
            </p:cNvSpPr>
            <p:nvPr/>
          </p:nvSpPr>
          <p:spPr bwMode="auto">
            <a:xfrm>
              <a:off x="7075488" y="4267200"/>
              <a:ext cx="357187" cy="190500"/>
            </a:xfrm>
            <a:custGeom>
              <a:avLst/>
              <a:gdLst>
                <a:gd name="T0" fmla="*/ 2147483647 w 225"/>
                <a:gd name="T1" fmla="*/ 2147483647 h 120"/>
                <a:gd name="T2" fmla="*/ 2147483647 w 225"/>
                <a:gd name="T3" fmla="*/ 2147483647 h 120"/>
                <a:gd name="T4" fmla="*/ 2147483647 w 225"/>
                <a:gd name="T5" fmla="*/ 2147483647 h 120"/>
                <a:gd name="T6" fmla="*/ 2147483647 w 225"/>
                <a:gd name="T7" fmla="*/ 2147483647 h 120"/>
                <a:gd name="T8" fmla="*/ 2147483647 w 225"/>
                <a:gd name="T9" fmla="*/ 2147483647 h 120"/>
                <a:gd name="T10" fmla="*/ 2147483647 w 225"/>
                <a:gd name="T11" fmla="*/ 2147483647 h 120"/>
                <a:gd name="T12" fmla="*/ 2147483647 w 225"/>
                <a:gd name="T13" fmla="*/ 2147483647 h 120"/>
                <a:gd name="T14" fmla="*/ 2147483647 w 225"/>
                <a:gd name="T15" fmla="*/ 2147483647 h 120"/>
                <a:gd name="T16" fmla="*/ 2147483647 w 225"/>
                <a:gd name="T17" fmla="*/ 2147483647 h 120"/>
                <a:gd name="T18" fmla="*/ 2147483647 w 225"/>
                <a:gd name="T19" fmla="*/ 2147483647 h 120"/>
                <a:gd name="T20" fmla="*/ 2147483647 w 225"/>
                <a:gd name="T21" fmla="*/ 0 h 120"/>
                <a:gd name="T22" fmla="*/ 2147483647 w 225"/>
                <a:gd name="T23" fmla="*/ 2147483647 h 120"/>
                <a:gd name="T24" fmla="*/ 2147483647 w 225"/>
                <a:gd name="T25" fmla="*/ 2147483647 h 120"/>
                <a:gd name="T26" fmla="*/ 2147483647 w 225"/>
                <a:gd name="T27" fmla="*/ 2147483647 h 120"/>
                <a:gd name="T28" fmla="*/ 2147483647 w 225"/>
                <a:gd name="T29" fmla="*/ 2147483647 h 120"/>
                <a:gd name="T30" fmla="*/ 2147483647 w 225"/>
                <a:gd name="T31" fmla="*/ 2147483647 h 120"/>
                <a:gd name="T32" fmla="*/ 2147483647 w 225"/>
                <a:gd name="T33" fmla="*/ 2147483647 h 120"/>
                <a:gd name="T34" fmla="*/ 2147483647 w 225"/>
                <a:gd name="T35" fmla="*/ 2147483647 h 120"/>
                <a:gd name="T36" fmla="*/ 2147483647 w 225"/>
                <a:gd name="T37" fmla="*/ 2147483647 h 120"/>
                <a:gd name="T38" fmla="*/ 2147483647 w 225"/>
                <a:gd name="T39" fmla="*/ 2147483647 h 120"/>
                <a:gd name="T40" fmla="*/ 2147483647 w 225"/>
                <a:gd name="T41" fmla="*/ 2147483647 h 120"/>
                <a:gd name="T42" fmla="*/ 2147483647 w 225"/>
                <a:gd name="T43" fmla="*/ 2147483647 h 120"/>
                <a:gd name="T44" fmla="*/ 2147483647 w 225"/>
                <a:gd name="T45" fmla="*/ 2147483647 h 120"/>
                <a:gd name="T46" fmla="*/ 2147483647 w 225"/>
                <a:gd name="T47" fmla="*/ 2147483647 h 120"/>
                <a:gd name="T48" fmla="*/ 2147483647 w 225"/>
                <a:gd name="T49" fmla="*/ 2147483647 h 120"/>
                <a:gd name="T50" fmla="*/ 2147483647 w 225"/>
                <a:gd name="T51" fmla="*/ 2147483647 h 120"/>
                <a:gd name="T52" fmla="*/ 2147483647 w 225"/>
                <a:gd name="T53" fmla="*/ 2147483647 h 120"/>
                <a:gd name="T54" fmla="*/ 2147483647 w 225"/>
                <a:gd name="T55" fmla="*/ 2147483647 h 120"/>
                <a:gd name="T56" fmla="*/ 2147483647 w 225"/>
                <a:gd name="T57" fmla="*/ 2147483647 h 120"/>
                <a:gd name="T58" fmla="*/ 0 w 225"/>
                <a:gd name="T59" fmla="*/ 2147483647 h 120"/>
                <a:gd name="T60" fmla="*/ 2147483647 w 225"/>
                <a:gd name="T61" fmla="*/ 2147483647 h 120"/>
                <a:gd name="T62" fmla="*/ 2147483647 w 225"/>
                <a:gd name="T63" fmla="*/ 2147483647 h 120"/>
                <a:gd name="T64" fmla="*/ 2147483647 w 225"/>
                <a:gd name="T65" fmla="*/ 2147483647 h 120"/>
                <a:gd name="T66" fmla="*/ 2147483647 w 225"/>
                <a:gd name="T67" fmla="*/ 2147483647 h 120"/>
                <a:gd name="T68" fmla="*/ 2147483647 w 225"/>
                <a:gd name="T69" fmla="*/ 2147483647 h 120"/>
                <a:gd name="T70" fmla="*/ 2147483647 w 225"/>
                <a:gd name="T71" fmla="*/ 2147483647 h 120"/>
                <a:gd name="T72" fmla="*/ 2147483647 w 225"/>
                <a:gd name="T73" fmla="*/ 2147483647 h 120"/>
                <a:gd name="T74" fmla="*/ 2147483647 w 225"/>
                <a:gd name="T75" fmla="*/ 2147483647 h 120"/>
                <a:gd name="T76" fmla="*/ 2147483647 w 225"/>
                <a:gd name="T77" fmla="*/ 2147483647 h 120"/>
                <a:gd name="T78" fmla="*/ 0 w 225"/>
                <a:gd name="T79" fmla="*/ 2147483647 h 1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25" h="120">
                  <a:moveTo>
                    <a:pt x="225" y="69"/>
                  </a:moveTo>
                  <a:lnTo>
                    <a:pt x="225" y="60"/>
                  </a:lnTo>
                  <a:lnTo>
                    <a:pt x="224" y="50"/>
                  </a:lnTo>
                  <a:lnTo>
                    <a:pt x="221" y="42"/>
                  </a:lnTo>
                  <a:lnTo>
                    <a:pt x="218" y="33"/>
                  </a:lnTo>
                  <a:lnTo>
                    <a:pt x="215" y="24"/>
                  </a:lnTo>
                  <a:lnTo>
                    <a:pt x="212" y="16"/>
                  </a:lnTo>
                  <a:lnTo>
                    <a:pt x="207" y="9"/>
                  </a:lnTo>
                  <a:lnTo>
                    <a:pt x="202" y="2"/>
                  </a:lnTo>
                  <a:lnTo>
                    <a:pt x="200" y="1"/>
                  </a:lnTo>
                  <a:lnTo>
                    <a:pt x="199" y="0"/>
                  </a:lnTo>
                  <a:lnTo>
                    <a:pt x="204" y="8"/>
                  </a:lnTo>
                  <a:lnTo>
                    <a:pt x="209" y="15"/>
                  </a:lnTo>
                  <a:lnTo>
                    <a:pt x="213" y="23"/>
                  </a:lnTo>
                  <a:lnTo>
                    <a:pt x="216" y="32"/>
                  </a:lnTo>
                  <a:lnTo>
                    <a:pt x="219" y="41"/>
                  </a:lnTo>
                  <a:lnTo>
                    <a:pt x="220" y="50"/>
                  </a:lnTo>
                  <a:lnTo>
                    <a:pt x="223" y="60"/>
                  </a:lnTo>
                  <a:lnTo>
                    <a:pt x="223" y="69"/>
                  </a:lnTo>
                  <a:lnTo>
                    <a:pt x="221" y="83"/>
                  </a:lnTo>
                  <a:lnTo>
                    <a:pt x="219" y="96"/>
                  </a:lnTo>
                  <a:lnTo>
                    <a:pt x="215" y="107"/>
                  </a:lnTo>
                  <a:lnTo>
                    <a:pt x="210" y="120"/>
                  </a:lnTo>
                  <a:lnTo>
                    <a:pt x="212" y="119"/>
                  </a:lnTo>
                  <a:lnTo>
                    <a:pt x="213" y="119"/>
                  </a:lnTo>
                  <a:lnTo>
                    <a:pt x="218" y="107"/>
                  </a:lnTo>
                  <a:lnTo>
                    <a:pt x="221" y="95"/>
                  </a:lnTo>
                  <a:lnTo>
                    <a:pt x="224" y="83"/>
                  </a:lnTo>
                  <a:lnTo>
                    <a:pt x="225" y="69"/>
                  </a:lnTo>
                  <a:close/>
                  <a:moveTo>
                    <a:pt x="0" y="91"/>
                  </a:moveTo>
                  <a:lnTo>
                    <a:pt x="3" y="98"/>
                  </a:lnTo>
                  <a:lnTo>
                    <a:pt x="5" y="106"/>
                  </a:lnTo>
                  <a:lnTo>
                    <a:pt x="8" y="113"/>
                  </a:lnTo>
                  <a:lnTo>
                    <a:pt x="11" y="120"/>
                  </a:lnTo>
                  <a:lnTo>
                    <a:pt x="12" y="119"/>
                  </a:lnTo>
                  <a:lnTo>
                    <a:pt x="7" y="105"/>
                  </a:lnTo>
                  <a:lnTo>
                    <a:pt x="3" y="92"/>
                  </a:lnTo>
                  <a:lnTo>
                    <a:pt x="1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ED95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48" name="Freeform 596"/>
            <p:cNvSpPr>
              <a:spLocks noEditPoints="1"/>
            </p:cNvSpPr>
            <p:nvPr/>
          </p:nvSpPr>
          <p:spPr bwMode="auto">
            <a:xfrm>
              <a:off x="7077075" y="4265613"/>
              <a:ext cx="354012" cy="192088"/>
            </a:xfrm>
            <a:custGeom>
              <a:avLst/>
              <a:gdLst>
                <a:gd name="T0" fmla="*/ 2147483647 w 223"/>
                <a:gd name="T1" fmla="*/ 2147483647 h 121"/>
                <a:gd name="T2" fmla="*/ 2147483647 w 223"/>
                <a:gd name="T3" fmla="*/ 2147483647 h 121"/>
                <a:gd name="T4" fmla="*/ 2147483647 w 223"/>
                <a:gd name="T5" fmla="*/ 2147483647 h 121"/>
                <a:gd name="T6" fmla="*/ 2147483647 w 223"/>
                <a:gd name="T7" fmla="*/ 2147483647 h 121"/>
                <a:gd name="T8" fmla="*/ 2147483647 w 223"/>
                <a:gd name="T9" fmla="*/ 2147483647 h 121"/>
                <a:gd name="T10" fmla="*/ 2147483647 w 223"/>
                <a:gd name="T11" fmla="*/ 2147483647 h 121"/>
                <a:gd name="T12" fmla="*/ 2147483647 w 223"/>
                <a:gd name="T13" fmla="*/ 2147483647 h 121"/>
                <a:gd name="T14" fmla="*/ 2147483647 w 223"/>
                <a:gd name="T15" fmla="*/ 2147483647 h 121"/>
                <a:gd name="T16" fmla="*/ 2147483647 w 223"/>
                <a:gd name="T17" fmla="*/ 2147483647 h 121"/>
                <a:gd name="T18" fmla="*/ 2147483647 w 223"/>
                <a:gd name="T19" fmla="*/ 2147483647 h 121"/>
                <a:gd name="T20" fmla="*/ 2147483647 w 223"/>
                <a:gd name="T21" fmla="*/ 0 h 121"/>
                <a:gd name="T22" fmla="*/ 2147483647 w 223"/>
                <a:gd name="T23" fmla="*/ 2147483647 h 121"/>
                <a:gd name="T24" fmla="*/ 2147483647 w 223"/>
                <a:gd name="T25" fmla="*/ 2147483647 h 121"/>
                <a:gd name="T26" fmla="*/ 2147483647 w 223"/>
                <a:gd name="T27" fmla="*/ 2147483647 h 121"/>
                <a:gd name="T28" fmla="*/ 2147483647 w 223"/>
                <a:gd name="T29" fmla="*/ 2147483647 h 121"/>
                <a:gd name="T30" fmla="*/ 2147483647 w 223"/>
                <a:gd name="T31" fmla="*/ 2147483647 h 121"/>
                <a:gd name="T32" fmla="*/ 2147483647 w 223"/>
                <a:gd name="T33" fmla="*/ 2147483647 h 121"/>
                <a:gd name="T34" fmla="*/ 2147483647 w 223"/>
                <a:gd name="T35" fmla="*/ 2147483647 h 121"/>
                <a:gd name="T36" fmla="*/ 2147483647 w 223"/>
                <a:gd name="T37" fmla="*/ 2147483647 h 121"/>
                <a:gd name="T38" fmla="*/ 2147483647 w 223"/>
                <a:gd name="T39" fmla="*/ 2147483647 h 121"/>
                <a:gd name="T40" fmla="*/ 2147483647 w 223"/>
                <a:gd name="T41" fmla="*/ 2147483647 h 121"/>
                <a:gd name="T42" fmla="*/ 2147483647 w 223"/>
                <a:gd name="T43" fmla="*/ 2147483647 h 121"/>
                <a:gd name="T44" fmla="*/ 2147483647 w 223"/>
                <a:gd name="T45" fmla="*/ 2147483647 h 121"/>
                <a:gd name="T46" fmla="*/ 2147483647 w 223"/>
                <a:gd name="T47" fmla="*/ 2147483647 h 121"/>
                <a:gd name="T48" fmla="*/ 2147483647 w 223"/>
                <a:gd name="T49" fmla="*/ 2147483647 h 121"/>
                <a:gd name="T50" fmla="*/ 2147483647 w 223"/>
                <a:gd name="T51" fmla="*/ 2147483647 h 121"/>
                <a:gd name="T52" fmla="*/ 2147483647 w 223"/>
                <a:gd name="T53" fmla="*/ 2147483647 h 121"/>
                <a:gd name="T54" fmla="*/ 2147483647 w 223"/>
                <a:gd name="T55" fmla="*/ 2147483647 h 121"/>
                <a:gd name="T56" fmla="*/ 2147483647 w 223"/>
                <a:gd name="T57" fmla="*/ 2147483647 h 121"/>
                <a:gd name="T58" fmla="*/ 0 w 223"/>
                <a:gd name="T59" fmla="*/ 2147483647 h 121"/>
                <a:gd name="T60" fmla="*/ 2147483647 w 223"/>
                <a:gd name="T61" fmla="*/ 2147483647 h 121"/>
                <a:gd name="T62" fmla="*/ 2147483647 w 223"/>
                <a:gd name="T63" fmla="*/ 2147483647 h 121"/>
                <a:gd name="T64" fmla="*/ 2147483647 w 223"/>
                <a:gd name="T65" fmla="*/ 2147483647 h 121"/>
                <a:gd name="T66" fmla="*/ 2147483647 w 223"/>
                <a:gd name="T67" fmla="*/ 2147483647 h 121"/>
                <a:gd name="T68" fmla="*/ 2147483647 w 223"/>
                <a:gd name="T69" fmla="*/ 2147483647 h 121"/>
                <a:gd name="T70" fmla="*/ 2147483647 w 223"/>
                <a:gd name="T71" fmla="*/ 2147483647 h 121"/>
                <a:gd name="T72" fmla="*/ 2147483647 w 223"/>
                <a:gd name="T73" fmla="*/ 2147483647 h 121"/>
                <a:gd name="T74" fmla="*/ 0 w 223"/>
                <a:gd name="T75" fmla="*/ 2147483647 h 12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3" h="121">
                  <a:moveTo>
                    <a:pt x="223" y="70"/>
                  </a:moveTo>
                  <a:lnTo>
                    <a:pt x="223" y="61"/>
                  </a:lnTo>
                  <a:lnTo>
                    <a:pt x="222" y="51"/>
                  </a:lnTo>
                  <a:lnTo>
                    <a:pt x="219" y="42"/>
                  </a:lnTo>
                  <a:lnTo>
                    <a:pt x="216" y="34"/>
                  </a:lnTo>
                  <a:lnTo>
                    <a:pt x="213" y="25"/>
                  </a:lnTo>
                  <a:lnTo>
                    <a:pt x="209" y="17"/>
                  </a:lnTo>
                  <a:lnTo>
                    <a:pt x="205" y="9"/>
                  </a:lnTo>
                  <a:lnTo>
                    <a:pt x="200" y="2"/>
                  </a:lnTo>
                  <a:lnTo>
                    <a:pt x="197" y="1"/>
                  </a:lnTo>
                  <a:lnTo>
                    <a:pt x="196" y="0"/>
                  </a:lnTo>
                  <a:lnTo>
                    <a:pt x="201" y="8"/>
                  </a:lnTo>
                  <a:lnTo>
                    <a:pt x="206" y="15"/>
                  </a:lnTo>
                  <a:lnTo>
                    <a:pt x="210" y="23"/>
                  </a:lnTo>
                  <a:lnTo>
                    <a:pt x="214" y="33"/>
                  </a:lnTo>
                  <a:lnTo>
                    <a:pt x="216" y="41"/>
                  </a:lnTo>
                  <a:lnTo>
                    <a:pt x="218" y="50"/>
                  </a:lnTo>
                  <a:lnTo>
                    <a:pt x="220" y="61"/>
                  </a:lnTo>
                  <a:lnTo>
                    <a:pt x="220" y="70"/>
                  </a:lnTo>
                  <a:lnTo>
                    <a:pt x="219" y="84"/>
                  </a:lnTo>
                  <a:lnTo>
                    <a:pt x="217" y="97"/>
                  </a:lnTo>
                  <a:lnTo>
                    <a:pt x="213" y="110"/>
                  </a:lnTo>
                  <a:lnTo>
                    <a:pt x="208" y="121"/>
                  </a:lnTo>
                  <a:lnTo>
                    <a:pt x="209" y="121"/>
                  </a:lnTo>
                  <a:lnTo>
                    <a:pt x="211" y="120"/>
                  </a:lnTo>
                  <a:lnTo>
                    <a:pt x="216" y="108"/>
                  </a:lnTo>
                  <a:lnTo>
                    <a:pt x="219" y="96"/>
                  </a:lnTo>
                  <a:lnTo>
                    <a:pt x="222" y="84"/>
                  </a:lnTo>
                  <a:lnTo>
                    <a:pt x="223" y="70"/>
                  </a:lnTo>
                  <a:close/>
                  <a:moveTo>
                    <a:pt x="0" y="92"/>
                  </a:moveTo>
                  <a:lnTo>
                    <a:pt x="5" y="106"/>
                  </a:lnTo>
                  <a:lnTo>
                    <a:pt x="11" y="121"/>
                  </a:lnTo>
                  <a:lnTo>
                    <a:pt x="11" y="120"/>
                  </a:lnTo>
                  <a:lnTo>
                    <a:pt x="12" y="120"/>
                  </a:lnTo>
                  <a:lnTo>
                    <a:pt x="7" y="106"/>
                  </a:lnTo>
                  <a:lnTo>
                    <a:pt x="3" y="93"/>
                  </a:lnTo>
                  <a:lnTo>
                    <a:pt x="2" y="93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D9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49" name="Freeform 597"/>
            <p:cNvSpPr>
              <a:spLocks noEditPoints="1"/>
            </p:cNvSpPr>
            <p:nvPr/>
          </p:nvSpPr>
          <p:spPr bwMode="auto">
            <a:xfrm>
              <a:off x="7080250" y="4265613"/>
              <a:ext cx="349250" cy="193675"/>
            </a:xfrm>
            <a:custGeom>
              <a:avLst/>
              <a:gdLst>
                <a:gd name="T0" fmla="*/ 2147483647 w 220"/>
                <a:gd name="T1" fmla="*/ 2147483647 h 122"/>
                <a:gd name="T2" fmla="*/ 2147483647 w 220"/>
                <a:gd name="T3" fmla="*/ 2147483647 h 122"/>
                <a:gd name="T4" fmla="*/ 2147483647 w 220"/>
                <a:gd name="T5" fmla="*/ 2147483647 h 122"/>
                <a:gd name="T6" fmla="*/ 2147483647 w 220"/>
                <a:gd name="T7" fmla="*/ 2147483647 h 122"/>
                <a:gd name="T8" fmla="*/ 2147483647 w 220"/>
                <a:gd name="T9" fmla="*/ 2147483647 h 122"/>
                <a:gd name="T10" fmla="*/ 2147483647 w 220"/>
                <a:gd name="T11" fmla="*/ 2147483647 h 122"/>
                <a:gd name="T12" fmla="*/ 2147483647 w 220"/>
                <a:gd name="T13" fmla="*/ 2147483647 h 122"/>
                <a:gd name="T14" fmla="*/ 2147483647 w 220"/>
                <a:gd name="T15" fmla="*/ 2147483647 h 122"/>
                <a:gd name="T16" fmla="*/ 2147483647 w 220"/>
                <a:gd name="T17" fmla="*/ 2147483647 h 122"/>
                <a:gd name="T18" fmla="*/ 2147483647 w 220"/>
                <a:gd name="T19" fmla="*/ 2147483647 h 122"/>
                <a:gd name="T20" fmla="*/ 2147483647 w 220"/>
                <a:gd name="T21" fmla="*/ 0 h 122"/>
                <a:gd name="T22" fmla="*/ 2147483647 w 220"/>
                <a:gd name="T23" fmla="*/ 2147483647 h 122"/>
                <a:gd name="T24" fmla="*/ 2147483647 w 220"/>
                <a:gd name="T25" fmla="*/ 2147483647 h 122"/>
                <a:gd name="T26" fmla="*/ 2147483647 w 220"/>
                <a:gd name="T27" fmla="*/ 2147483647 h 122"/>
                <a:gd name="T28" fmla="*/ 2147483647 w 220"/>
                <a:gd name="T29" fmla="*/ 2147483647 h 122"/>
                <a:gd name="T30" fmla="*/ 2147483647 w 220"/>
                <a:gd name="T31" fmla="*/ 2147483647 h 122"/>
                <a:gd name="T32" fmla="*/ 2147483647 w 220"/>
                <a:gd name="T33" fmla="*/ 2147483647 h 122"/>
                <a:gd name="T34" fmla="*/ 2147483647 w 220"/>
                <a:gd name="T35" fmla="*/ 2147483647 h 122"/>
                <a:gd name="T36" fmla="*/ 2147483647 w 220"/>
                <a:gd name="T37" fmla="*/ 2147483647 h 122"/>
                <a:gd name="T38" fmla="*/ 2147483647 w 220"/>
                <a:gd name="T39" fmla="*/ 2147483647 h 122"/>
                <a:gd name="T40" fmla="*/ 2147483647 w 220"/>
                <a:gd name="T41" fmla="*/ 2147483647 h 122"/>
                <a:gd name="T42" fmla="*/ 2147483647 w 220"/>
                <a:gd name="T43" fmla="*/ 2147483647 h 122"/>
                <a:gd name="T44" fmla="*/ 2147483647 w 220"/>
                <a:gd name="T45" fmla="*/ 2147483647 h 122"/>
                <a:gd name="T46" fmla="*/ 2147483647 w 220"/>
                <a:gd name="T47" fmla="*/ 2147483647 h 122"/>
                <a:gd name="T48" fmla="*/ 2147483647 w 220"/>
                <a:gd name="T49" fmla="*/ 2147483647 h 122"/>
                <a:gd name="T50" fmla="*/ 2147483647 w 220"/>
                <a:gd name="T51" fmla="*/ 2147483647 h 122"/>
                <a:gd name="T52" fmla="*/ 2147483647 w 220"/>
                <a:gd name="T53" fmla="*/ 2147483647 h 122"/>
                <a:gd name="T54" fmla="*/ 2147483647 w 220"/>
                <a:gd name="T55" fmla="*/ 2147483647 h 122"/>
                <a:gd name="T56" fmla="*/ 2147483647 w 220"/>
                <a:gd name="T57" fmla="*/ 2147483647 h 122"/>
                <a:gd name="T58" fmla="*/ 0 w 220"/>
                <a:gd name="T59" fmla="*/ 2147483647 h 122"/>
                <a:gd name="T60" fmla="*/ 2147483647 w 220"/>
                <a:gd name="T61" fmla="*/ 2147483647 h 122"/>
                <a:gd name="T62" fmla="*/ 2147483647 w 220"/>
                <a:gd name="T63" fmla="*/ 2147483647 h 122"/>
                <a:gd name="T64" fmla="*/ 2147483647 w 220"/>
                <a:gd name="T65" fmla="*/ 2147483647 h 122"/>
                <a:gd name="T66" fmla="*/ 2147483647 w 220"/>
                <a:gd name="T67" fmla="*/ 2147483647 h 122"/>
                <a:gd name="T68" fmla="*/ 2147483647 w 220"/>
                <a:gd name="T69" fmla="*/ 2147483647 h 122"/>
                <a:gd name="T70" fmla="*/ 2147483647 w 220"/>
                <a:gd name="T71" fmla="*/ 2147483647 h 122"/>
                <a:gd name="T72" fmla="*/ 2147483647 w 220"/>
                <a:gd name="T73" fmla="*/ 2147483647 h 122"/>
                <a:gd name="T74" fmla="*/ 0 w 220"/>
                <a:gd name="T75" fmla="*/ 2147483647 h 1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0" h="122">
                  <a:moveTo>
                    <a:pt x="220" y="70"/>
                  </a:moveTo>
                  <a:lnTo>
                    <a:pt x="220" y="61"/>
                  </a:lnTo>
                  <a:lnTo>
                    <a:pt x="217" y="51"/>
                  </a:lnTo>
                  <a:lnTo>
                    <a:pt x="216" y="42"/>
                  </a:lnTo>
                  <a:lnTo>
                    <a:pt x="213" y="33"/>
                  </a:lnTo>
                  <a:lnTo>
                    <a:pt x="210" y="24"/>
                  </a:lnTo>
                  <a:lnTo>
                    <a:pt x="206" y="16"/>
                  </a:lnTo>
                  <a:lnTo>
                    <a:pt x="201" y="9"/>
                  </a:lnTo>
                  <a:lnTo>
                    <a:pt x="196" y="1"/>
                  </a:lnTo>
                  <a:lnTo>
                    <a:pt x="194" y="1"/>
                  </a:lnTo>
                  <a:lnTo>
                    <a:pt x="191" y="0"/>
                  </a:lnTo>
                  <a:lnTo>
                    <a:pt x="198" y="7"/>
                  </a:lnTo>
                  <a:lnTo>
                    <a:pt x="203" y="15"/>
                  </a:lnTo>
                  <a:lnTo>
                    <a:pt x="207" y="23"/>
                  </a:lnTo>
                  <a:lnTo>
                    <a:pt x="210" y="32"/>
                  </a:lnTo>
                  <a:lnTo>
                    <a:pt x="213" y="41"/>
                  </a:lnTo>
                  <a:lnTo>
                    <a:pt x="215" y="50"/>
                  </a:lnTo>
                  <a:lnTo>
                    <a:pt x="217" y="61"/>
                  </a:lnTo>
                  <a:lnTo>
                    <a:pt x="217" y="70"/>
                  </a:lnTo>
                  <a:lnTo>
                    <a:pt x="216" y="84"/>
                  </a:lnTo>
                  <a:lnTo>
                    <a:pt x="214" y="97"/>
                  </a:lnTo>
                  <a:lnTo>
                    <a:pt x="210" y="110"/>
                  </a:lnTo>
                  <a:lnTo>
                    <a:pt x="205" y="122"/>
                  </a:lnTo>
                  <a:lnTo>
                    <a:pt x="206" y="121"/>
                  </a:lnTo>
                  <a:lnTo>
                    <a:pt x="207" y="121"/>
                  </a:lnTo>
                  <a:lnTo>
                    <a:pt x="212" y="108"/>
                  </a:lnTo>
                  <a:lnTo>
                    <a:pt x="216" y="97"/>
                  </a:lnTo>
                  <a:lnTo>
                    <a:pt x="218" y="84"/>
                  </a:lnTo>
                  <a:lnTo>
                    <a:pt x="220" y="70"/>
                  </a:lnTo>
                  <a:close/>
                  <a:moveTo>
                    <a:pt x="0" y="93"/>
                  </a:moveTo>
                  <a:lnTo>
                    <a:pt x="4" y="106"/>
                  </a:lnTo>
                  <a:lnTo>
                    <a:pt x="9" y="120"/>
                  </a:lnTo>
                  <a:lnTo>
                    <a:pt x="10" y="120"/>
                  </a:lnTo>
                  <a:lnTo>
                    <a:pt x="11" y="119"/>
                  </a:lnTo>
                  <a:lnTo>
                    <a:pt x="6" y="106"/>
                  </a:lnTo>
                  <a:lnTo>
                    <a:pt x="2" y="93"/>
                  </a:lnTo>
                  <a:lnTo>
                    <a:pt x="1" y="93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ED9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50" name="Freeform 598"/>
            <p:cNvSpPr>
              <a:spLocks noEditPoints="1"/>
            </p:cNvSpPr>
            <p:nvPr/>
          </p:nvSpPr>
          <p:spPr bwMode="auto">
            <a:xfrm>
              <a:off x="7081838" y="4265613"/>
              <a:ext cx="344487" cy="193675"/>
            </a:xfrm>
            <a:custGeom>
              <a:avLst/>
              <a:gdLst>
                <a:gd name="T0" fmla="*/ 2147483647 w 217"/>
                <a:gd name="T1" fmla="*/ 2147483647 h 122"/>
                <a:gd name="T2" fmla="*/ 2147483647 w 217"/>
                <a:gd name="T3" fmla="*/ 2147483647 h 122"/>
                <a:gd name="T4" fmla="*/ 2147483647 w 217"/>
                <a:gd name="T5" fmla="*/ 2147483647 h 122"/>
                <a:gd name="T6" fmla="*/ 2147483647 w 217"/>
                <a:gd name="T7" fmla="*/ 2147483647 h 122"/>
                <a:gd name="T8" fmla="*/ 2147483647 w 217"/>
                <a:gd name="T9" fmla="*/ 2147483647 h 122"/>
                <a:gd name="T10" fmla="*/ 2147483647 w 217"/>
                <a:gd name="T11" fmla="*/ 2147483647 h 122"/>
                <a:gd name="T12" fmla="*/ 2147483647 w 217"/>
                <a:gd name="T13" fmla="*/ 2147483647 h 122"/>
                <a:gd name="T14" fmla="*/ 2147483647 w 217"/>
                <a:gd name="T15" fmla="*/ 2147483647 h 122"/>
                <a:gd name="T16" fmla="*/ 2147483647 w 217"/>
                <a:gd name="T17" fmla="*/ 0 h 122"/>
                <a:gd name="T18" fmla="*/ 2147483647 w 217"/>
                <a:gd name="T19" fmla="*/ 0 h 122"/>
                <a:gd name="T20" fmla="*/ 2147483647 w 217"/>
                <a:gd name="T21" fmla="*/ 0 h 122"/>
                <a:gd name="T22" fmla="*/ 2147483647 w 217"/>
                <a:gd name="T23" fmla="*/ 0 h 122"/>
                <a:gd name="T24" fmla="*/ 2147483647 w 217"/>
                <a:gd name="T25" fmla="*/ 2147483647 h 122"/>
                <a:gd name="T26" fmla="*/ 2147483647 w 217"/>
                <a:gd name="T27" fmla="*/ 2147483647 h 122"/>
                <a:gd name="T28" fmla="*/ 2147483647 w 217"/>
                <a:gd name="T29" fmla="*/ 2147483647 h 122"/>
                <a:gd name="T30" fmla="*/ 2147483647 w 217"/>
                <a:gd name="T31" fmla="*/ 2147483647 h 122"/>
                <a:gd name="T32" fmla="*/ 2147483647 w 217"/>
                <a:gd name="T33" fmla="*/ 2147483647 h 122"/>
                <a:gd name="T34" fmla="*/ 2147483647 w 217"/>
                <a:gd name="T35" fmla="*/ 2147483647 h 122"/>
                <a:gd name="T36" fmla="*/ 2147483647 w 217"/>
                <a:gd name="T37" fmla="*/ 2147483647 h 122"/>
                <a:gd name="T38" fmla="*/ 2147483647 w 217"/>
                <a:gd name="T39" fmla="*/ 2147483647 h 122"/>
                <a:gd name="T40" fmla="*/ 2147483647 w 217"/>
                <a:gd name="T41" fmla="*/ 2147483647 h 122"/>
                <a:gd name="T42" fmla="*/ 2147483647 w 217"/>
                <a:gd name="T43" fmla="*/ 2147483647 h 122"/>
                <a:gd name="T44" fmla="*/ 2147483647 w 217"/>
                <a:gd name="T45" fmla="*/ 2147483647 h 122"/>
                <a:gd name="T46" fmla="*/ 2147483647 w 217"/>
                <a:gd name="T47" fmla="*/ 2147483647 h 122"/>
                <a:gd name="T48" fmla="*/ 2147483647 w 217"/>
                <a:gd name="T49" fmla="*/ 2147483647 h 122"/>
                <a:gd name="T50" fmla="*/ 2147483647 w 217"/>
                <a:gd name="T51" fmla="*/ 2147483647 h 122"/>
                <a:gd name="T52" fmla="*/ 2147483647 w 217"/>
                <a:gd name="T53" fmla="*/ 2147483647 h 122"/>
                <a:gd name="T54" fmla="*/ 2147483647 w 217"/>
                <a:gd name="T55" fmla="*/ 2147483647 h 122"/>
                <a:gd name="T56" fmla="*/ 2147483647 w 217"/>
                <a:gd name="T57" fmla="*/ 2147483647 h 122"/>
                <a:gd name="T58" fmla="*/ 2147483647 w 217"/>
                <a:gd name="T59" fmla="*/ 2147483647 h 122"/>
                <a:gd name="T60" fmla="*/ 0 w 217"/>
                <a:gd name="T61" fmla="*/ 2147483647 h 122"/>
                <a:gd name="T62" fmla="*/ 2147483647 w 217"/>
                <a:gd name="T63" fmla="*/ 2147483647 h 122"/>
                <a:gd name="T64" fmla="*/ 2147483647 w 217"/>
                <a:gd name="T65" fmla="*/ 2147483647 h 122"/>
                <a:gd name="T66" fmla="*/ 2147483647 w 217"/>
                <a:gd name="T67" fmla="*/ 2147483647 h 122"/>
                <a:gd name="T68" fmla="*/ 2147483647 w 217"/>
                <a:gd name="T69" fmla="*/ 2147483647 h 122"/>
                <a:gd name="T70" fmla="*/ 2147483647 w 217"/>
                <a:gd name="T71" fmla="*/ 2147483647 h 122"/>
                <a:gd name="T72" fmla="*/ 2147483647 w 217"/>
                <a:gd name="T73" fmla="*/ 2147483647 h 122"/>
                <a:gd name="T74" fmla="*/ 2147483647 w 217"/>
                <a:gd name="T75" fmla="*/ 2147483647 h 122"/>
                <a:gd name="T76" fmla="*/ 0 w 217"/>
                <a:gd name="T77" fmla="*/ 2147483647 h 1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7" h="122">
                  <a:moveTo>
                    <a:pt x="217" y="70"/>
                  </a:moveTo>
                  <a:lnTo>
                    <a:pt x="217" y="61"/>
                  </a:lnTo>
                  <a:lnTo>
                    <a:pt x="215" y="50"/>
                  </a:lnTo>
                  <a:lnTo>
                    <a:pt x="213" y="41"/>
                  </a:lnTo>
                  <a:lnTo>
                    <a:pt x="211" y="33"/>
                  </a:lnTo>
                  <a:lnTo>
                    <a:pt x="207" y="23"/>
                  </a:lnTo>
                  <a:lnTo>
                    <a:pt x="203" y="15"/>
                  </a:lnTo>
                  <a:lnTo>
                    <a:pt x="198" y="8"/>
                  </a:lnTo>
                  <a:lnTo>
                    <a:pt x="193" y="0"/>
                  </a:lnTo>
                  <a:lnTo>
                    <a:pt x="192" y="0"/>
                  </a:lnTo>
                  <a:lnTo>
                    <a:pt x="189" y="0"/>
                  </a:lnTo>
                  <a:lnTo>
                    <a:pt x="195" y="7"/>
                  </a:lnTo>
                  <a:lnTo>
                    <a:pt x="200" y="15"/>
                  </a:lnTo>
                  <a:lnTo>
                    <a:pt x="205" y="23"/>
                  </a:lnTo>
                  <a:lnTo>
                    <a:pt x="208" y="32"/>
                  </a:lnTo>
                  <a:lnTo>
                    <a:pt x="211" y="41"/>
                  </a:lnTo>
                  <a:lnTo>
                    <a:pt x="213" y="50"/>
                  </a:lnTo>
                  <a:lnTo>
                    <a:pt x="215" y="61"/>
                  </a:lnTo>
                  <a:lnTo>
                    <a:pt x="215" y="70"/>
                  </a:lnTo>
                  <a:lnTo>
                    <a:pt x="214" y="84"/>
                  </a:lnTo>
                  <a:lnTo>
                    <a:pt x="212" y="97"/>
                  </a:lnTo>
                  <a:lnTo>
                    <a:pt x="208" y="110"/>
                  </a:lnTo>
                  <a:lnTo>
                    <a:pt x="202" y="122"/>
                  </a:lnTo>
                  <a:lnTo>
                    <a:pt x="204" y="122"/>
                  </a:lnTo>
                  <a:lnTo>
                    <a:pt x="205" y="121"/>
                  </a:lnTo>
                  <a:lnTo>
                    <a:pt x="210" y="110"/>
                  </a:lnTo>
                  <a:lnTo>
                    <a:pt x="214" y="97"/>
                  </a:lnTo>
                  <a:lnTo>
                    <a:pt x="216" y="84"/>
                  </a:lnTo>
                  <a:lnTo>
                    <a:pt x="217" y="70"/>
                  </a:lnTo>
                  <a:close/>
                  <a:moveTo>
                    <a:pt x="0" y="93"/>
                  </a:moveTo>
                  <a:lnTo>
                    <a:pt x="4" y="106"/>
                  </a:lnTo>
                  <a:lnTo>
                    <a:pt x="9" y="120"/>
                  </a:lnTo>
                  <a:lnTo>
                    <a:pt x="10" y="119"/>
                  </a:lnTo>
                  <a:lnTo>
                    <a:pt x="11" y="119"/>
                  </a:lnTo>
                  <a:lnTo>
                    <a:pt x="6" y="106"/>
                  </a:lnTo>
                  <a:lnTo>
                    <a:pt x="3" y="94"/>
                  </a:lnTo>
                  <a:lnTo>
                    <a:pt x="1" y="93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ED9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51" name="Freeform 599"/>
            <p:cNvSpPr>
              <a:spLocks noEditPoints="1"/>
            </p:cNvSpPr>
            <p:nvPr/>
          </p:nvSpPr>
          <p:spPr bwMode="auto">
            <a:xfrm>
              <a:off x="7083425" y="4265613"/>
              <a:ext cx="341312" cy="193675"/>
            </a:xfrm>
            <a:custGeom>
              <a:avLst/>
              <a:gdLst>
                <a:gd name="T0" fmla="*/ 2147483647 w 215"/>
                <a:gd name="T1" fmla="*/ 2147483647 h 122"/>
                <a:gd name="T2" fmla="*/ 2147483647 w 215"/>
                <a:gd name="T3" fmla="*/ 2147483647 h 122"/>
                <a:gd name="T4" fmla="*/ 2147483647 w 215"/>
                <a:gd name="T5" fmla="*/ 2147483647 h 122"/>
                <a:gd name="T6" fmla="*/ 2147483647 w 215"/>
                <a:gd name="T7" fmla="*/ 2147483647 h 122"/>
                <a:gd name="T8" fmla="*/ 2147483647 w 215"/>
                <a:gd name="T9" fmla="*/ 2147483647 h 122"/>
                <a:gd name="T10" fmla="*/ 2147483647 w 215"/>
                <a:gd name="T11" fmla="*/ 2147483647 h 122"/>
                <a:gd name="T12" fmla="*/ 2147483647 w 215"/>
                <a:gd name="T13" fmla="*/ 2147483647 h 122"/>
                <a:gd name="T14" fmla="*/ 2147483647 w 215"/>
                <a:gd name="T15" fmla="*/ 2147483647 h 122"/>
                <a:gd name="T16" fmla="*/ 2147483647 w 215"/>
                <a:gd name="T17" fmla="*/ 0 h 122"/>
                <a:gd name="T18" fmla="*/ 2147483647 w 215"/>
                <a:gd name="T19" fmla="*/ 0 h 122"/>
                <a:gd name="T20" fmla="*/ 2147483647 w 215"/>
                <a:gd name="T21" fmla="*/ 0 h 122"/>
                <a:gd name="T22" fmla="*/ 2147483647 w 215"/>
                <a:gd name="T23" fmla="*/ 0 h 122"/>
                <a:gd name="T24" fmla="*/ 2147483647 w 215"/>
                <a:gd name="T25" fmla="*/ 2147483647 h 122"/>
                <a:gd name="T26" fmla="*/ 2147483647 w 215"/>
                <a:gd name="T27" fmla="*/ 2147483647 h 122"/>
                <a:gd name="T28" fmla="*/ 2147483647 w 215"/>
                <a:gd name="T29" fmla="*/ 2147483647 h 122"/>
                <a:gd name="T30" fmla="*/ 2147483647 w 215"/>
                <a:gd name="T31" fmla="*/ 2147483647 h 122"/>
                <a:gd name="T32" fmla="*/ 2147483647 w 215"/>
                <a:gd name="T33" fmla="*/ 2147483647 h 122"/>
                <a:gd name="T34" fmla="*/ 2147483647 w 215"/>
                <a:gd name="T35" fmla="*/ 2147483647 h 122"/>
                <a:gd name="T36" fmla="*/ 2147483647 w 215"/>
                <a:gd name="T37" fmla="*/ 2147483647 h 122"/>
                <a:gd name="T38" fmla="*/ 2147483647 w 215"/>
                <a:gd name="T39" fmla="*/ 2147483647 h 122"/>
                <a:gd name="T40" fmla="*/ 2147483647 w 215"/>
                <a:gd name="T41" fmla="*/ 2147483647 h 122"/>
                <a:gd name="T42" fmla="*/ 2147483647 w 215"/>
                <a:gd name="T43" fmla="*/ 2147483647 h 122"/>
                <a:gd name="T44" fmla="*/ 2147483647 w 215"/>
                <a:gd name="T45" fmla="*/ 2147483647 h 122"/>
                <a:gd name="T46" fmla="*/ 2147483647 w 215"/>
                <a:gd name="T47" fmla="*/ 2147483647 h 122"/>
                <a:gd name="T48" fmla="*/ 2147483647 w 215"/>
                <a:gd name="T49" fmla="*/ 2147483647 h 122"/>
                <a:gd name="T50" fmla="*/ 2147483647 w 215"/>
                <a:gd name="T51" fmla="*/ 2147483647 h 122"/>
                <a:gd name="T52" fmla="*/ 2147483647 w 215"/>
                <a:gd name="T53" fmla="*/ 2147483647 h 122"/>
                <a:gd name="T54" fmla="*/ 2147483647 w 215"/>
                <a:gd name="T55" fmla="*/ 2147483647 h 122"/>
                <a:gd name="T56" fmla="*/ 2147483647 w 215"/>
                <a:gd name="T57" fmla="*/ 2147483647 h 122"/>
                <a:gd name="T58" fmla="*/ 2147483647 w 215"/>
                <a:gd name="T59" fmla="*/ 2147483647 h 122"/>
                <a:gd name="T60" fmla="*/ 0 w 215"/>
                <a:gd name="T61" fmla="*/ 2147483647 h 122"/>
                <a:gd name="T62" fmla="*/ 2147483647 w 215"/>
                <a:gd name="T63" fmla="*/ 2147483647 h 122"/>
                <a:gd name="T64" fmla="*/ 2147483647 w 215"/>
                <a:gd name="T65" fmla="*/ 2147483647 h 122"/>
                <a:gd name="T66" fmla="*/ 2147483647 w 215"/>
                <a:gd name="T67" fmla="*/ 2147483647 h 122"/>
                <a:gd name="T68" fmla="*/ 2147483647 w 215"/>
                <a:gd name="T69" fmla="*/ 2147483647 h 122"/>
                <a:gd name="T70" fmla="*/ 2147483647 w 215"/>
                <a:gd name="T71" fmla="*/ 2147483647 h 122"/>
                <a:gd name="T72" fmla="*/ 2147483647 w 215"/>
                <a:gd name="T73" fmla="*/ 2147483647 h 122"/>
                <a:gd name="T74" fmla="*/ 2147483647 w 215"/>
                <a:gd name="T75" fmla="*/ 2147483647 h 122"/>
                <a:gd name="T76" fmla="*/ 0 w 215"/>
                <a:gd name="T77" fmla="*/ 2147483647 h 1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5" h="122">
                  <a:moveTo>
                    <a:pt x="215" y="70"/>
                  </a:moveTo>
                  <a:lnTo>
                    <a:pt x="215" y="61"/>
                  </a:lnTo>
                  <a:lnTo>
                    <a:pt x="213" y="50"/>
                  </a:lnTo>
                  <a:lnTo>
                    <a:pt x="211" y="41"/>
                  </a:lnTo>
                  <a:lnTo>
                    <a:pt x="208" y="32"/>
                  </a:lnTo>
                  <a:lnTo>
                    <a:pt x="205" y="23"/>
                  </a:lnTo>
                  <a:lnTo>
                    <a:pt x="201" y="15"/>
                  </a:lnTo>
                  <a:lnTo>
                    <a:pt x="196" y="7"/>
                  </a:lnTo>
                  <a:lnTo>
                    <a:pt x="189" y="0"/>
                  </a:lnTo>
                  <a:lnTo>
                    <a:pt x="188" y="0"/>
                  </a:lnTo>
                  <a:lnTo>
                    <a:pt x="186" y="0"/>
                  </a:lnTo>
                  <a:lnTo>
                    <a:pt x="193" y="7"/>
                  </a:lnTo>
                  <a:lnTo>
                    <a:pt x="198" y="15"/>
                  </a:lnTo>
                  <a:lnTo>
                    <a:pt x="203" y="23"/>
                  </a:lnTo>
                  <a:lnTo>
                    <a:pt x="206" y="32"/>
                  </a:lnTo>
                  <a:lnTo>
                    <a:pt x="209" y="41"/>
                  </a:lnTo>
                  <a:lnTo>
                    <a:pt x="211" y="50"/>
                  </a:lnTo>
                  <a:lnTo>
                    <a:pt x="213" y="61"/>
                  </a:lnTo>
                  <a:lnTo>
                    <a:pt x="213" y="70"/>
                  </a:lnTo>
                  <a:lnTo>
                    <a:pt x="212" y="85"/>
                  </a:lnTo>
                  <a:lnTo>
                    <a:pt x="210" y="98"/>
                  </a:lnTo>
                  <a:lnTo>
                    <a:pt x="206" y="111"/>
                  </a:lnTo>
                  <a:lnTo>
                    <a:pt x="200" y="122"/>
                  </a:lnTo>
                  <a:lnTo>
                    <a:pt x="201" y="122"/>
                  </a:lnTo>
                  <a:lnTo>
                    <a:pt x="203" y="122"/>
                  </a:lnTo>
                  <a:lnTo>
                    <a:pt x="208" y="110"/>
                  </a:lnTo>
                  <a:lnTo>
                    <a:pt x="212" y="97"/>
                  </a:lnTo>
                  <a:lnTo>
                    <a:pt x="214" y="84"/>
                  </a:lnTo>
                  <a:lnTo>
                    <a:pt x="215" y="70"/>
                  </a:lnTo>
                  <a:close/>
                  <a:moveTo>
                    <a:pt x="0" y="93"/>
                  </a:moveTo>
                  <a:lnTo>
                    <a:pt x="4" y="106"/>
                  </a:lnTo>
                  <a:lnTo>
                    <a:pt x="9" y="119"/>
                  </a:lnTo>
                  <a:lnTo>
                    <a:pt x="10" y="119"/>
                  </a:lnTo>
                  <a:lnTo>
                    <a:pt x="11" y="118"/>
                  </a:lnTo>
                  <a:lnTo>
                    <a:pt x="6" y="106"/>
                  </a:lnTo>
                  <a:lnTo>
                    <a:pt x="3" y="94"/>
                  </a:lnTo>
                  <a:lnTo>
                    <a:pt x="2" y="94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EE9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52" name="Freeform 600"/>
            <p:cNvSpPr>
              <a:spLocks noEditPoints="1"/>
            </p:cNvSpPr>
            <p:nvPr/>
          </p:nvSpPr>
          <p:spPr bwMode="auto">
            <a:xfrm>
              <a:off x="7086600" y="4265613"/>
              <a:ext cx="336550" cy="195263"/>
            </a:xfrm>
            <a:custGeom>
              <a:avLst/>
              <a:gdLst>
                <a:gd name="T0" fmla="*/ 2147483647 w 212"/>
                <a:gd name="T1" fmla="*/ 2147483647 h 123"/>
                <a:gd name="T2" fmla="*/ 2147483647 w 212"/>
                <a:gd name="T3" fmla="*/ 2147483647 h 123"/>
                <a:gd name="T4" fmla="*/ 2147483647 w 212"/>
                <a:gd name="T5" fmla="*/ 2147483647 h 123"/>
                <a:gd name="T6" fmla="*/ 2147483647 w 212"/>
                <a:gd name="T7" fmla="*/ 2147483647 h 123"/>
                <a:gd name="T8" fmla="*/ 2147483647 w 212"/>
                <a:gd name="T9" fmla="*/ 2147483647 h 123"/>
                <a:gd name="T10" fmla="*/ 2147483647 w 212"/>
                <a:gd name="T11" fmla="*/ 2147483647 h 123"/>
                <a:gd name="T12" fmla="*/ 2147483647 w 212"/>
                <a:gd name="T13" fmla="*/ 2147483647 h 123"/>
                <a:gd name="T14" fmla="*/ 2147483647 w 212"/>
                <a:gd name="T15" fmla="*/ 2147483647 h 123"/>
                <a:gd name="T16" fmla="*/ 2147483647 w 212"/>
                <a:gd name="T17" fmla="*/ 0 h 123"/>
                <a:gd name="T18" fmla="*/ 2147483647 w 212"/>
                <a:gd name="T19" fmla="*/ 0 h 123"/>
                <a:gd name="T20" fmla="*/ 2147483647 w 212"/>
                <a:gd name="T21" fmla="*/ 2147483647 h 123"/>
                <a:gd name="T22" fmla="*/ 2147483647 w 212"/>
                <a:gd name="T23" fmla="*/ 2147483647 h 123"/>
                <a:gd name="T24" fmla="*/ 2147483647 w 212"/>
                <a:gd name="T25" fmla="*/ 2147483647 h 123"/>
                <a:gd name="T26" fmla="*/ 2147483647 w 212"/>
                <a:gd name="T27" fmla="*/ 2147483647 h 123"/>
                <a:gd name="T28" fmla="*/ 2147483647 w 212"/>
                <a:gd name="T29" fmla="*/ 2147483647 h 123"/>
                <a:gd name="T30" fmla="*/ 2147483647 w 212"/>
                <a:gd name="T31" fmla="*/ 2147483647 h 123"/>
                <a:gd name="T32" fmla="*/ 2147483647 w 212"/>
                <a:gd name="T33" fmla="*/ 2147483647 h 123"/>
                <a:gd name="T34" fmla="*/ 2147483647 w 212"/>
                <a:gd name="T35" fmla="*/ 2147483647 h 123"/>
                <a:gd name="T36" fmla="*/ 2147483647 w 212"/>
                <a:gd name="T37" fmla="*/ 2147483647 h 123"/>
                <a:gd name="T38" fmla="*/ 2147483647 w 212"/>
                <a:gd name="T39" fmla="*/ 2147483647 h 123"/>
                <a:gd name="T40" fmla="*/ 2147483647 w 212"/>
                <a:gd name="T41" fmla="*/ 2147483647 h 123"/>
                <a:gd name="T42" fmla="*/ 2147483647 w 212"/>
                <a:gd name="T43" fmla="*/ 2147483647 h 123"/>
                <a:gd name="T44" fmla="*/ 2147483647 w 212"/>
                <a:gd name="T45" fmla="*/ 2147483647 h 123"/>
                <a:gd name="T46" fmla="*/ 2147483647 w 212"/>
                <a:gd name="T47" fmla="*/ 2147483647 h 123"/>
                <a:gd name="T48" fmla="*/ 2147483647 w 212"/>
                <a:gd name="T49" fmla="*/ 2147483647 h 123"/>
                <a:gd name="T50" fmla="*/ 2147483647 w 212"/>
                <a:gd name="T51" fmla="*/ 2147483647 h 123"/>
                <a:gd name="T52" fmla="*/ 2147483647 w 212"/>
                <a:gd name="T53" fmla="*/ 2147483647 h 123"/>
                <a:gd name="T54" fmla="*/ 2147483647 w 212"/>
                <a:gd name="T55" fmla="*/ 2147483647 h 123"/>
                <a:gd name="T56" fmla="*/ 0 w 212"/>
                <a:gd name="T57" fmla="*/ 2147483647 h 123"/>
                <a:gd name="T58" fmla="*/ 2147483647 w 212"/>
                <a:gd name="T59" fmla="*/ 2147483647 h 123"/>
                <a:gd name="T60" fmla="*/ 2147483647 w 212"/>
                <a:gd name="T61" fmla="*/ 2147483647 h 123"/>
                <a:gd name="T62" fmla="*/ 2147483647 w 212"/>
                <a:gd name="T63" fmla="*/ 2147483647 h 123"/>
                <a:gd name="T64" fmla="*/ 2147483647 w 212"/>
                <a:gd name="T65" fmla="*/ 2147483647 h 123"/>
                <a:gd name="T66" fmla="*/ 2147483647 w 212"/>
                <a:gd name="T67" fmla="*/ 2147483647 h 123"/>
                <a:gd name="T68" fmla="*/ 2147483647 w 212"/>
                <a:gd name="T69" fmla="*/ 2147483647 h 123"/>
                <a:gd name="T70" fmla="*/ 2147483647 w 212"/>
                <a:gd name="T71" fmla="*/ 2147483647 h 123"/>
                <a:gd name="T72" fmla="*/ 0 w 212"/>
                <a:gd name="T73" fmla="*/ 2147483647 h 1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12" h="123">
                  <a:moveTo>
                    <a:pt x="212" y="70"/>
                  </a:moveTo>
                  <a:lnTo>
                    <a:pt x="212" y="61"/>
                  </a:lnTo>
                  <a:lnTo>
                    <a:pt x="210" y="50"/>
                  </a:lnTo>
                  <a:lnTo>
                    <a:pt x="208" y="41"/>
                  </a:lnTo>
                  <a:lnTo>
                    <a:pt x="205" y="32"/>
                  </a:lnTo>
                  <a:lnTo>
                    <a:pt x="202" y="23"/>
                  </a:lnTo>
                  <a:lnTo>
                    <a:pt x="197" y="15"/>
                  </a:lnTo>
                  <a:lnTo>
                    <a:pt x="192" y="7"/>
                  </a:lnTo>
                  <a:lnTo>
                    <a:pt x="186" y="0"/>
                  </a:lnTo>
                  <a:lnTo>
                    <a:pt x="183" y="0"/>
                  </a:lnTo>
                  <a:lnTo>
                    <a:pt x="190" y="7"/>
                  </a:lnTo>
                  <a:lnTo>
                    <a:pt x="195" y="15"/>
                  </a:lnTo>
                  <a:lnTo>
                    <a:pt x="199" y="23"/>
                  </a:lnTo>
                  <a:lnTo>
                    <a:pt x="203" y="32"/>
                  </a:lnTo>
                  <a:lnTo>
                    <a:pt x="206" y="41"/>
                  </a:lnTo>
                  <a:lnTo>
                    <a:pt x="208" y="50"/>
                  </a:lnTo>
                  <a:lnTo>
                    <a:pt x="210" y="60"/>
                  </a:lnTo>
                  <a:lnTo>
                    <a:pt x="210" y="70"/>
                  </a:lnTo>
                  <a:lnTo>
                    <a:pt x="209" y="85"/>
                  </a:lnTo>
                  <a:lnTo>
                    <a:pt x="207" y="98"/>
                  </a:lnTo>
                  <a:lnTo>
                    <a:pt x="202" y="111"/>
                  </a:lnTo>
                  <a:lnTo>
                    <a:pt x="197" y="123"/>
                  </a:lnTo>
                  <a:lnTo>
                    <a:pt x="198" y="122"/>
                  </a:lnTo>
                  <a:lnTo>
                    <a:pt x="199" y="122"/>
                  </a:lnTo>
                  <a:lnTo>
                    <a:pt x="205" y="110"/>
                  </a:lnTo>
                  <a:lnTo>
                    <a:pt x="209" y="97"/>
                  </a:lnTo>
                  <a:lnTo>
                    <a:pt x="211" y="84"/>
                  </a:lnTo>
                  <a:lnTo>
                    <a:pt x="212" y="70"/>
                  </a:lnTo>
                  <a:close/>
                  <a:moveTo>
                    <a:pt x="0" y="94"/>
                  </a:moveTo>
                  <a:lnTo>
                    <a:pt x="3" y="106"/>
                  </a:lnTo>
                  <a:lnTo>
                    <a:pt x="8" y="119"/>
                  </a:lnTo>
                  <a:lnTo>
                    <a:pt x="9" y="118"/>
                  </a:lnTo>
                  <a:lnTo>
                    <a:pt x="10" y="118"/>
                  </a:lnTo>
                  <a:lnTo>
                    <a:pt x="5" y="106"/>
                  </a:lnTo>
                  <a:lnTo>
                    <a:pt x="2" y="95"/>
                  </a:lnTo>
                  <a:lnTo>
                    <a:pt x="1" y="94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EE9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53" name="Freeform 601"/>
            <p:cNvSpPr>
              <a:spLocks noEditPoints="1"/>
            </p:cNvSpPr>
            <p:nvPr/>
          </p:nvSpPr>
          <p:spPr bwMode="auto">
            <a:xfrm>
              <a:off x="7088188" y="4265613"/>
              <a:ext cx="333375" cy="195263"/>
            </a:xfrm>
            <a:custGeom>
              <a:avLst/>
              <a:gdLst>
                <a:gd name="T0" fmla="*/ 2147483647 w 210"/>
                <a:gd name="T1" fmla="*/ 2147483647 h 123"/>
                <a:gd name="T2" fmla="*/ 2147483647 w 210"/>
                <a:gd name="T3" fmla="*/ 2147483647 h 123"/>
                <a:gd name="T4" fmla="*/ 2147483647 w 210"/>
                <a:gd name="T5" fmla="*/ 2147483647 h 123"/>
                <a:gd name="T6" fmla="*/ 2147483647 w 210"/>
                <a:gd name="T7" fmla="*/ 2147483647 h 123"/>
                <a:gd name="T8" fmla="*/ 2147483647 w 210"/>
                <a:gd name="T9" fmla="*/ 2147483647 h 123"/>
                <a:gd name="T10" fmla="*/ 2147483647 w 210"/>
                <a:gd name="T11" fmla="*/ 2147483647 h 123"/>
                <a:gd name="T12" fmla="*/ 2147483647 w 210"/>
                <a:gd name="T13" fmla="*/ 2147483647 h 123"/>
                <a:gd name="T14" fmla="*/ 2147483647 w 210"/>
                <a:gd name="T15" fmla="*/ 2147483647 h 123"/>
                <a:gd name="T16" fmla="*/ 2147483647 w 210"/>
                <a:gd name="T17" fmla="*/ 0 h 123"/>
                <a:gd name="T18" fmla="*/ 2147483647 w 210"/>
                <a:gd name="T19" fmla="*/ 0 h 123"/>
                <a:gd name="T20" fmla="*/ 2147483647 w 210"/>
                <a:gd name="T21" fmla="*/ 2147483647 h 123"/>
                <a:gd name="T22" fmla="*/ 2147483647 w 210"/>
                <a:gd name="T23" fmla="*/ 2147483647 h 123"/>
                <a:gd name="T24" fmla="*/ 2147483647 w 210"/>
                <a:gd name="T25" fmla="*/ 2147483647 h 123"/>
                <a:gd name="T26" fmla="*/ 2147483647 w 210"/>
                <a:gd name="T27" fmla="*/ 2147483647 h 123"/>
                <a:gd name="T28" fmla="*/ 2147483647 w 210"/>
                <a:gd name="T29" fmla="*/ 2147483647 h 123"/>
                <a:gd name="T30" fmla="*/ 2147483647 w 210"/>
                <a:gd name="T31" fmla="*/ 2147483647 h 123"/>
                <a:gd name="T32" fmla="*/ 2147483647 w 210"/>
                <a:gd name="T33" fmla="*/ 2147483647 h 123"/>
                <a:gd name="T34" fmla="*/ 2147483647 w 210"/>
                <a:gd name="T35" fmla="*/ 2147483647 h 123"/>
                <a:gd name="T36" fmla="*/ 2147483647 w 210"/>
                <a:gd name="T37" fmla="*/ 2147483647 h 123"/>
                <a:gd name="T38" fmla="*/ 2147483647 w 210"/>
                <a:gd name="T39" fmla="*/ 2147483647 h 123"/>
                <a:gd name="T40" fmla="*/ 2147483647 w 210"/>
                <a:gd name="T41" fmla="*/ 2147483647 h 123"/>
                <a:gd name="T42" fmla="*/ 2147483647 w 210"/>
                <a:gd name="T43" fmla="*/ 2147483647 h 123"/>
                <a:gd name="T44" fmla="*/ 2147483647 w 210"/>
                <a:gd name="T45" fmla="*/ 2147483647 h 123"/>
                <a:gd name="T46" fmla="*/ 2147483647 w 210"/>
                <a:gd name="T47" fmla="*/ 2147483647 h 123"/>
                <a:gd name="T48" fmla="*/ 2147483647 w 210"/>
                <a:gd name="T49" fmla="*/ 2147483647 h 123"/>
                <a:gd name="T50" fmla="*/ 2147483647 w 210"/>
                <a:gd name="T51" fmla="*/ 2147483647 h 123"/>
                <a:gd name="T52" fmla="*/ 2147483647 w 210"/>
                <a:gd name="T53" fmla="*/ 2147483647 h 123"/>
                <a:gd name="T54" fmla="*/ 2147483647 w 210"/>
                <a:gd name="T55" fmla="*/ 2147483647 h 123"/>
                <a:gd name="T56" fmla="*/ 0 w 210"/>
                <a:gd name="T57" fmla="*/ 2147483647 h 123"/>
                <a:gd name="T58" fmla="*/ 2147483647 w 210"/>
                <a:gd name="T59" fmla="*/ 2147483647 h 123"/>
                <a:gd name="T60" fmla="*/ 2147483647 w 210"/>
                <a:gd name="T61" fmla="*/ 2147483647 h 123"/>
                <a:gd name="T62" fmla="*/ 2147483647 w 210"/>
                <a:gd name="T63" fmla="*/ 2147483647 h 123"/>
                <a:gd name="T64" fmla="*/ 2147483647 w 210"/>
                <a:gd name="T65" fmla="*/ 2147483647 h 123"/>
                <a:gd name="T66" fmla="*/ 2147483647 w 210"/>
                <a:gd name="T67" fmla="*/ 2147483647 h 123"/>
                <a:gd name="T68" fmla="*/ 2147483647 w 210"/>
                <a:gd name="T69" fmla="*/ 2147483647 h 123"/>
                <a:gd name="T70" fmla="*/ 2147483647 w 210"/>
                <a:gd name="T71" fmla="*/ 2147483647 h 123"/>
                <a:gd name="T72" fmla="*/ 0 w 210"/>
                <a:gd name="T73" fmla="*/ 2147483647 h 1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10" h="123">
                  <a:moveTo>
                    <a:pt x="210" y="70"/>
                  </a:moveTo>
                  <a:lnTo>
                    <a:pt x="210" y="61"/>
                  </a:lnTo>
                  <a:lnTo>
                    <a:pt x="208" y="50"/>
                  </a:lnTo>
                  <a:lnTo>
                    <a:pt x="206" y="41"/>
                  </a:lnTo>
                  <a:lnTo>
                    <a:pt x="203" y="32"/>
                  </a:lnTo>
                  <a:lnTo>
                    <a:pt x="200" y="23"/>
                  </a:lnTo>
                  <a:lnTo>
                    <a:pt x="195" y="15"/>
                  </a:lnTo>
                  <a:lnTo>
                    <a:pt x="190" y="7"/>
                  </a:lnTo>
                  <a:lnTo>
                    <a:pt x="183" y="0"/>
                  </a:lnTo>
                  <a:lnTo>
                    <a:pt x="181" y="0"/>
                  </a:lnTo>
                  <a:lnTo>
                    <a:pt x="186" y="7"/>
                  </a:lnTo>
                  <a:lnTo>
                    <a:pt x="193" y="15"/>
                  </a:lnTo>
                  <a:lnTo>
                    <a:pt x="197" y="23"/>
                  </a:lnTo>
                  <a:lnTo>
                    <a:pt x="201" y="32"/>
                  </a:lnTo>
                  <a:lnTo>
                    <a:pt x="204" y="41"/>
                  </a:lnTo>
                  <a:lnTo>
                    <a:pt x="206" y="50"/>
                  </a:lnTo>
                  <a:lnTo>
                    <a:pt x="208" y="60"/>
                  </a:lnTo>
                  <a:lnTo>
                    <a:pt x="208" y="70"/>
                  </a:lnTo>
                  <a:lnTo>
                    <a:pt x="207" y="85"/>
                  </a:lnTo>
                  <a:lnTo>
                    <a:pt x="204" y="98"/>
                  </a:lnTo>
                  <a:lnTo>
                    <a:pt x="200" y="111"/>
                  </a:lnTo>
                  <a:lnTo>
                    <a:pt x="194" y="123"/>
                  </a:lnTo>
                  <a:lnTo>
                    <a:pt x="196" y="123"/>
                  </a:lnTo>
                  <a:lnTo>
                    <a:pt x="197" y="122"/>
                  </a:lnTo>
                  <a:lnTo>
                    <a:pt x="203" y="111"/>
                  </a:lnTo>
                  <a:lnTo>
                    <a:pt x="207" y="98"/>
                  </a:lnTo>
                  <a:lnTo>
                    <a:pt x="209" y="85"/>
                  </a:lnTo>
                  <a:lnTo>
                    <a:pt x="210" y="70"/>
                  </a:lnTo>
                  <a:close/>
                  <a:moveTo>
                    <a:pt x="0" y="94"/>
                  </a:moveTo>
                  <a:lnTo>
                    <a:pt x="3" y="106"/>
                  </a:lnTo>
                  <a:lnTo>
                    <a:pt x="8" y="118"/>
                  </a:lnTo>
                  <a:lnTo>
                    <a:pt x="9" y="118"/>
                  </a:lnTo>
                  <a:lnTo>
                    <a:pt x="10" y="117"/>
                  </a:lnTo>
                  <a:lnTo>
                    <a:pt x="5" y="106"/>
                  </a:lnTo>
                  <a:lnTo>
                    <a:pt x="2" y="95"/>
                  </a:lnTo>
                  <a:lnTo>
                    <a:pt x="1" y="9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EE9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54" name="Freeform 602"/>
            <p:cNvSpPr>
              <a:spLocks noEditPoints="1"/>
            </p:cNvSpPr>
            <p:nvPr/>
          </p:nvSpPr>
          <p:spPr bwMode="auto">
            <a:xfrm>
              <a:off x="7089775" y="4265613"/>
              <a:ext cx="330200" cy="195263"/>
            </a:xfrm>
            <a:custGeom>
              <a:avLst/>
              <a:gdLst>
                <a:gd name="T0" fmla="*/ 2147483647 w 208"/>
                <a:gd name="T1" fmla="*/ 2147483647 h 123"/>
                <a:gd name="T2" fmla="*/ 2147483647 w 208"/>
                <a:gd name="T3" fmla="*/ 2147483647 h 123"/>
                <a:gd name="T4" fmla="*/ 2147483647 w 208"/>
                <a:gd name="T5" fmla="*/ 2147483647 h 123"/>
                <a:gd name="T6" fmla="*/ 2147483647 w 208"/>
                <a:gd name="T7" fmla="*/ 2147483647 h 123"/>
                <a:gd name="T8" fmla="*/ 2147483647 w 208"/>
                <a:gd name="T9" fmla="*/ 2147483647 h 123"/>
                <a:gd name="T10" fmla="*/ 2147483647 w 208"/>
                <a:gd name="T11" fmla="*/ 2147483647 h 123"/>
                <a:gd name="T12" fmla="*/ 2147483647 w 208"/>
                <a:gd name="T13" fmla="*/ 2147483647 h 123"/>
                <a:gd name="T14" fmla="*/ 2147483647 w 208"/>
                <a:gd name="T15" fmla="*/ 2147483647 h 123"/>
                <a:gd name="T16" fmla="*/ 2147483647 w 208"/>
                <a:gd name="T17" fmla="*/ 0 h 123"/>
                <a:gd name="T18" fmla="*/ 2147483647 w 208"/>
                <a:gd name="T19" fmla="*/ 0 h 123"/>
                <a:gd name="T20" fmla="*/ 2147483647 w 208"/>
                <a:gd name="T21" fmla="*/ 2147483647 h 123"/>
                <a:gd name="T22" fmla="*/ 2147483647 w 208"/>
                <a:gd name="T23" fmla="*/ 2147483647 h 123"/>
                <a:gd name="T24" fmla="*/ 2147483647 w 208"/>
                <a:gd name="T25" fmla="*/ 2147483647 h 123"/>
                <a:gd name="T26" fmla="*/ 2147483647 w 208"/>
                <a:gd name="T27" fmla="*/ 2147483647 h 123"/>
                <a:gd name="T28" fmla="*/ 2147483647 w 208"/>
                <a:gd name="T29" fmla="*/ 2147483647 h 123"/>
                <a:gd name="T30" fmla="*/ 2147483647 w 208"/>
                <a:gd name="T31" fmla="*/ 2147483647 h 123"/>
                <a:gd name="T32" fmla="*/ 2147483647 w 208"/>
                <a:gd name="T33" fmla="*/ 2147483647 h 123"/>
                <a:gd name="T34" fmla="*/ 2147483647 w 208"/>
                <a:gd name="T35" fmla="*/ 2147483647 h 123"/>
                <a:gd name="T36" fmla="*/ 2147483647 w 208"/>
                <a:gd name="T37" fmla="*/ 2147483647 h 123"/>
                <a:gd name="T38" fmla="*/ 2147483647 w 208"/>
                <a:gd name="T39" fmla="*/ 2147483647 h 123"/>
                <a:gd name="T40" fmla="*/ 2147483647 w 208"/>
                <a:gd name="T41" fmla="*/ 2147483647 h 123"/>
                <a:gd name="T42" fmla="*/ 2147483647 w 208"/>
                <a:gd name="T43" fmla="*/ 2147483647 h 123"/>
                <a:gd name="T44" fmla="*/ 2147483647 w 208"/>
                <a:gd name="T45" fmla="*/ 2147483647 h 123"/>
                <a:gd name="T46" fmla="*/ 2147483647 w 208"/>
                <a:gd name="T47" fmla="*/ 2147483647 h 123"/>
                <a:gd name="T48" fmla="*/ 2147483647 w 208"/>
                <a:gd name="T49" fmla="*/ 2147483647 h 123"/>
                <a:gd name="T50" fmla="*/ 2147483647 w 208"/>
                <a:gd name="T51" fmla="*/ 2147483647 h 123"/>
                <a:gd name="T52" fmla="*/ 2147483647 w 208"/>
                <a:gd name="T53" fmla="*/ 2147483647 h 123"/>
                <a:gd name="T54" fmla="*/ 2147483647 w 208"/>
                <a:gd name="T55" fmla="*/ 2147483647 h 123"/>
                <a:gd name="T56" fmla="*/ 0 w 208"/>
                <a:gd name="T57" fmla="*/ 2147483647 h 123"/>
                <a:gd name="T58" fmla="*/ 2147483647 w 208"/>
                <a:gd name="T59" fmla="*/ 2147483647 h 123"/>
                <a:gd name="T60" fmla="*/ 2147483647 w 208"/>
                <a:gd name="T61" fmla="*/ 2147483647 h 123"/>
                <a:gd name="T62" fmla="*/ 2147483647 w 208"/>
                <a:gd name="T63" fmla="*/ 2147483647 h 123"/>
                <a:gd name="T64" fmla="*/ 2147483647 w 208"/>
                <a:gd name="T65" fmla="*/ 2147483647 h 123"/>
                <a:gd name="T66" fmla="*/ 2147483647 w 208"/>
                <a:gd name="T67" fmla="*/ 2147483647 h 123"/>
                <a:gd name="T68" fmla="*/ 2147483647 w 208"/>
                <a:gd name="T69" fmla="*/ 2147483647 h 123"/>
                <a:gd name="T70" fmla="*/ 2147483647 w 208"/>
                <a:gd name="T71" fmla="*/ 2147483647 h 123"/>
                <a:gd name="T72" fmla="*/ 0 w 208"/>
                <a:gd name="T73" fmla="*/ 2147483647 h 1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8" h="123">
                  <a:moveTo>
                    <a:pt x="208" y="70"/>
                  </a:moveTo>
                  <a:lnTo>
                    <a:pt x="208" y="60"/>
                  </a:lnTo>
                  <a:lnTo>
                    <a:pt x="206" y="50"/>
                  </a:lnTo>
                  <a:lnTo>
                    <a:pt x="204" y="41"/>
                  </a:lnTo>
                  <a:lnTo>
                    <a:pt x="201" y="32"/>
                  </a:lnTo>
                  <a:lnTo>
                    <a:pt x="197" y="23"/>
                  </a:lnTo>
                  <a:lnTo>
                    <a:pt x="193" y="15"/>
                  </a:lnTo>
                  <a:lnTo>
                    <a:pt x="188" y="7"/>
                  </a:lnTo>
                  <a:lnTo>
                    <a:pt x="181" y="0"/>
                  </a:lnTo>
                  <a:lnTo>
                    <a:pt x="178" y="0"/>
                  </a:lnTo>
                  <a:lnTo>
                    <a:pt x="184" y="7"/>
                  </a:lnTo>
                  <a:lnTo>
                    <a:pt x="190" y="15"/>
                  </a:lnTo>
                  <a:lnTo>
                    <a:pt x="195" y="23"/>
                  </a:lnTo>
                  <a:lnTo>
                    <a:pt x="199" y="32"/>
                  </a:lnTo>
                  <a:lnTo>
                    <a:pt x="202" y="41"/>
                  </a:lnTo>
                  <a:lnTo>
                    <a:pt x="204" y="50"/>
                  </a:lnTo>
                  <a:lnTo>
                    <a:pt x="206" y="60"/>
                  </a:lnTo>
                  <a:lnTo>
                    <a:pt x="206" y="70"/>
                  </a:lnTo>
                  <a:lnTo>
                    <a:pt x="205" y="85"/>
                  </a:lnTo>
                  <a:lnTo>
                    <a:pt x="202" y="98"/>
                  </a:lnTo>
                  <a:lnTo>
                    <a:pt x="198" y="112"/>
                  </a:lnTo>
                  <a:lnTo>
                    <a:pt x="192" y="123"/>
                  </a:lnTo>
                  <a:lnTo>
                    <a:pt x="193" y="123"/>
                  </a:lnTo>
                  <a:lnTo>
                    <a:pt x="195" y="123"/>
                  </a:lnTo>
                  <a:lnTo>
                    <a:pt x="200" y="111"/>
                  </a:lnTo>
                  <a:lnTo>
                    <a:pt x="205" y="98"/>
                  </a:lnTo>
                  <a:lnTo>
                    <a:pt x="207" y="85"/>
                  </a:lnTo>
                  <a:lnTo>
                    <a:pt x="208" y="70"/>
                  </a:lnTo>
                  <a:close/>
                  <a:moveTo>
                    <a:pt x="0" y="95"/>
                  </a:moveTo>
                  <a:lnTo>
                    <a:pt x="3" y="106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7"/>
                  </a:lnTo>
                  <a:lnTo>
                    <a:pt x="5" y="106"/>
                  </a:lnTo>
                  <a:lnTo>
                    <a:pt x="2" y="96"/>
                  </a:lnTo>
                  <a:lnTo>
                    <a:pt x="1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EE9A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55" name="Freeform 603"/>
            <p:cNvSpPr>
              <a:spLocks noEditPoints="1"/>
            </p:cNvSpPr>
            <p:nvPr/>
          </p:nvSpPr>
          <p:spPr bwMode="auto">
            <a:xfrm>
              <a:off x="7091363" y="4265613"/>
              <a:ext cx="327025" cy="196850"/>
            </a:xfrm>
            <a:custGeom>
              <a:avLst/>
              <a:gdLst>
                <a:gd name="T0" fmla="*/ 2147483647 w 206"/>
                <a:gd name="T1" fmla="*/ 2147483647 h 124"/>
                <a:gd name="T2" fmla="*/ 2147483647 w 206"/>
                <a:gd name="T3" fmla="*/ 2147483647 h 124"/>
                <a:gd name="T4" fmla="*/ 2147483647 w 206"/>
                <a:gd name="T5" fmla="*/ 2147483647 h 124"/>
                <a:gd name="T6" fmla="*/ 2147483647 w 206"/>
                <a:gd name="T7" fmla="*/ 2147483647 h 124"/>
                <a:gd name="T8" fmla="*/ 2147483647 w 206"/>
                <a:gd name="T9" fmla="*/ 2147483647 h 124"/>
                <a:gd name="T10" fmla="*/ 2147483647 w 206"/>
                <a:gd name="T11" fmla="*/ 2147483647 h 124"/>
                <a:gd name="T12" fmla="*/ 2147483647 w 206"/>
                <a:gd name="T13" fmla="*/ 2147483647 h 124"/>
                <a:gd name="T14" fmla="*/ 2147483647 w 206"/>
                <a:gd name="T15" fmla="*/ 2147483647 h 124"/>
                <a:gd name="T16" fmla="*/ 2147483647 w 206"/>
                <a:gd name="T17" fmla="*/ 0 h 124"/>
                <a:gd name="T18" fmla="*/ 2147483647 w 206"/>
                <a:gd name="T19" fmla="*/ 0 h 124"/>
                <a:gd name="T20" fmla="*/ 2147483647 w 206"/>
                <a:gd name="T21" fmla="*/ 2147483647 h 124"/>
                <a:gd name="T22" fmla="*/ 2147483647 w 206"/>
                <a:gd name="T23" fmla="*/ 2147483647 h 124"/>
                <a:gd name="T24" fmla="*/ 2147483647 w 206"/>
                <a:gd name="T25" fmla="*/ 2147483647 h 124"/>
                <a:gd name="T26" fmla="*/ 2147483647 w 206"/>
                <a:gd name="T27" fmla="*/ 2147483647 h 124"/>
                <a:gd name="T28" fmla="*/ 2147483647 w 206"/>
                <a:gd name="T29" fmla="*/ 2147483647 h 124"/>
                <a:gd name="T30" fmla="*/ 2147483647 w 206"/>
                <a:gd name="T31" fmla="*/ 2147483647 h 124"/>
                <a:gd name="T32" fmla="*/ 2147483647 w 206"/>
                <a:gd name="T33" fmla="*/ 2147483647 h 124"/>
                <a:gd name="T34" fmla="*/ 2147483647 w 206"/>
                <a:gd name="T35" fmla="*/ 2147483647 h 124"/>
                <a:gd name="T36" fmla="*/ 2147483647 w 206"/>
                <a:gd name="T37" fmla="*/ 2147483647 h 124"/>
                <a:gd name="T38" fmla="*/ 2147483647 w 206"/>
                <a:gd name="T39" fmla="*/ 2147483647 h 124"/>
                <a:gd name="T40" fmla="*/ 2147483647 w 206"/>
                <a:gd name="T41" fmla="*/ 2147483647 h 124"/>
                <a:gd name="T42" fmla="*/ 2147483647 w 206"/>
                <a:gd name="T43" fmla="*/ 2147483647 h 124"/>
                <a:gd name="T44" fmla="*/ 2147483647 w 206"/>
                <a:gd name="T45" fmla="*/ 2147483647 h 124"/>
                <a:gd name="T46" fmla="*/ 2147483647 w 206"/>
                <a:gd name="T47" fmla="*/ 2147483647 h 124"/>
                <a:gd name="T48" fmla="*/ 2147483647 w 206"/>
                <a:gd name="T49" fmla="*/ 2147483647 h 124"/>
                <a:gd name="T50" fmla="*/ 2147483647 w 206"/>
                <a:gd name="T51" fmla="*/ 2147483647 h 124"/>
                <a:gd name="T52" fmla="*/ 2147483647 w 206"/>
                <a:gd name="T53" fmla="*/ 2147483647 h 124"/>
                <a:gd name="T54" fmla="*/ 2147483647 w 206"/>
                <a:gd name="T55" fmla="*/ 2147483647 h 124"/>
                <a:gd name="T56" fmla="*/ 0 w 206"/>
                <a:gd name="T57" fmla="*/ 2147483647 h 124"/>
                <a:gd name="T58" fmla="*/ 2147483647 w 206"/>
                <a:gd name="T59" fmla="*/ 2147483647 h 124"/>
                <a:gd name="T60" fmla="*/ 2147483647 w 206"/>
                <a:gd name="T61" fmla="*/ 2147483647 h 124"/>
                <a:gd name="T62" fmla="*/ 2147483647 w 206"/>
                <a:gd name="T63" fmla="*/ 2147483647 h 124"/>
                <a:gd name="T64" fmla="*/ 2147483647 w 206"/>
                <a:gd name="T65" fmla="*/ 2147483647 h 124"/>
                <a:gd name="T66" fmla="*/ 2147483647 w 206"/>
                <a:gd name="T67" fmla="*/ 2147483647 h 124"/>
                <a:gd name="T68" fmla="*/ 2147483647 w 206"/>
                <a:gd name="T69" fmla="*/ 2147483647 h 124"/>
                <a:gd name="T70" fmla="*/ 2147483647 w 206"/>
                <a:gd name="T71" fmla="*/ 2147483647 h 124"/>
                <a:gd name="T72" fmla="*/ 0 w 206"/>
                <a:gd name="T73" fmla="*/ 2147483647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6" h="124">
                  <a:moveTo>
                    <a:pt x="206" y="70"/>
                  </a:moveTo>
                  <a:lnTo>
                    <a:pt x="206" y="60"/>
                  </a:lnTo>
                  <a:lnTo>
                    <a:pt x="204" y="50"/>
                  </a:lnTo>
                  <a:lnTo>
                    <a:pt x="202" y="41"/>
                  </a:lnTo>
                  <a:lnTo>
                    <a:pt x="199" y="32"/>
                  </a:lnTo>
                  <a:lnTo>
                    <a:pt x="195" y="23"/>
                  </a:lnTo>
                  <a:lnTo>
                    <a:pt x="191" y="15"/>
                  </a:lnTo>
                  <a:lnTo>
                    <a:pt x="184" y="7"/>
                  </a:lnTo>
                  <a:lnTo>
                    <a:pt x="179" y="0"/>
                  </a:lnTo>
                  <a:lnTo>
                    <a:pt x="176" y="0"/>
                  </a:lnTo>
                  <a:lnTo>
                    <a:pt x="182" y="7"/>
                  </a:lnTo>
                  <a:lnTo>
                    <a:pt x="188" y="15"/>
                  </a:lnTo>
                  <a:lnTo>
                    <a:pt x="193" y="22"/>
                  </a:lnTo>
                  <a:lnTo>
                    <a:pt x="197" y="32"/>
                  </a:lnTo>
                  <a:lnTo>
                    <a:pt x="200" y="41"/>
                  </a:lnTo>
                  <a:lnTo>
                    <a:pt x="202" y="50"/>
                  </a:lnTo>
                  <a:lnTo>
                    <a:pt x="204" y="60"/>
                  </a:lnTo>
                  <a:lnTo>
                    <a:pt x="204" y="70"/>
                  </a:lnTo>
                  <a:lnTo>
                    <a:pt x="203" y="85"/>
                  </a:lnTo>
                  <a:lnTo>
                    <a:pt x="200" y="98"/>
                  </a:lnTo>
                  <a:lnTo>
                    <a:pt x="196" y="112"/>
                  </a:lnTo>
                  <a:lnTo>
                    <a:pt x="190" y="124"/>
                  </a:lnTo>
                  <a:lnTo>
                    <a:pt x="191" y="123"/>
                  </a:lnTo>
                  <a:lnTo>
                    <a:pt x="192" y="123"/>
                  </a:lnTo>
                  <a:lnTo>
                    <a:pt x="198" y="111"/>
                  </a:lnTo>
                  <a:lnTo>
                    <a:pt x="202" y="98"/>
                  </a:lnTo>
                  <a:lnTo>
                    <a:pt x="205" y="85"/>
                  </a:lnTo>
                  <a:lnTo>
                    <a:pt x="206" y="70"/>
                  </a:lnTo>
                  <a:close/>
                  <a:moveTo>
                    <a:pt x="0" y="95"/>
                  </a:moveTo>
                  <a:lnTo>
                    <a:pt x="3" y="106"/>
                  </a:lnTo>
                  <a:lnTo>
                    <a:pt x="8" y="117"/>
                  </a:lnTo>
                  <a:lnTo>
                    <a:pt x="9" y="117"/>
                  </a:lnTo>
                  <a:lnTo>
                    <a:pt x="10" y="117"/>
                  </a:lnTo>
                  <a:lnTo>
                    <a:pt x="5" y="106"/>
                  </a:lnTo>
                  <a:lnTo>
                    <a:pt x="2" y="96"/>
                  </a:lnTo>
                  <a:lnTo>
                    <a:pt x="1" y="96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EE9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56" name="Freeform 604"/>
            <p:cNvSpPr>
              <a:spLocks noEditPoints="1"/>
            </p:cNvSpPr>
            <p:nvPr/>
          </p:nvSpPr>
          <p:spPr bwMode="auto">
            <a:xfrm>
              <a:off x="7092950" y="4265613"/>
              <a:ext cx="323850" cy="196850"/>
            </a:xfrm>
            <a:custGeom>
              <a:avLst/>
              <a:gdLst>
                <a:gd name="T0" fmla="*/ 2147483647 w 204"/>
                <a:gd name="T1" fmla="*/ 2147483647 h 124"/>
                <a:gd name="T2" fmla="*/ 2147483647 w 204"/>
                <a:gd name="T3" fmla="*/ 2147483647 h 124"/>
                <a:gd name="T4" fmla="*/ 2147483647 w 204"/>
                <a:gd name="T5" fmla="*/ 2147483647 h 124"/>
                <a:gd name="T6" fmla="*/ 2147483647 w 204"/>
                <a:gd name="T7" fmla="*/ 2147483647 h 124"/>
                <a:gd name="T8" fmla="*/ 2147483647 w 204"/>
                <a:gd name="T9" fmla="*/ 2147483647 h 124"/>
                <a:gd name="T10" fmla="*/ 2147483647 w 204"/>
                <a:gd name="T11" fmla="*/ 2147483647 h 124"/>
                <a:gd name="T12" fmla="*/ 2147483647 w 204"/>
                <a:gd name="T13" fmla="*/ 2147483647 h 124"/>
                <a:gd name="T14" fmla="*/ 2147483647 w 204"/>
                <a:gd name="T15" fmla="*/ 2147483647 h 124"/>
                <a:gd name="T16" fmla="*/ 2147483647 w 204"/>
                <a:gd name="T17" fmla="*/ 0 h 124"/>
                <a:gd name="T18" fmla="*/ 2147483647 w 204"/>
                <a:gd name="T19" fmla="*/ 0 h 124"/>
                <a:gd name="T20" fmla="*/ 2147483647 w 204"/>
                <a:gd name="T21" fmla="*/ 2147483647 h 124"/>
                <a:gd name="T22" fmla="*/ 2147483647 w 204"/>
                <a:gd name="T23" fmla="*/ 2147483647 h 124"/>
                <a:gd name="T24" fmla="*/ 2147483647 w 204"/>
                <a:gd name="T25" fmla="*/ 2147483647 h 124"/>
                <a:gd name="T26" fmla="*/ 2147483647 w 204"/>
                <a:gd name="T27" fmla="*/ 2147483647 h 124"/>
                <a:gd name="T28" fmla="*/ 2147483647 w 204"/>
                <a:gd name="T29" fmla="*/ 2147483647 h 124"/>
                <a:gd name="T30" fmla="*/ 2147483647 w 204"/>
                <a:gd name="T31" fmla="*/ 2147483647 h 124"/>
                <a:gd name="T32" fmla="*/ 2147483647 w 204"/>
                <a:gd name="T33" fmla="*/ 2147483647 h 124"/>
                <a:gd name="T34" fmla="*/ 2147483647 w 204"/>
                <a:gd name="T35" fmla="*/ 2147483647 h 124"/>
                <a:gd name="T36" fmla="*/ 2147483647 w 204"/>
                <a:gd name="T37" fmla="*/ 2147483647 h 124"/>
                <a:gd name="T38" fmla="*/ 2147483647 w 204"/>
                <a:gd name="T39" fmla="*/ 2147483647 h 124"/>
                <a:gd name="T40" fmla="*/ 2147483647 w 204"/>
                <a:gd name="T41" fmla="*/ 2147483647 h 124"/>
                <a:gd name="T42" fmla="*/ 2147483647 w 204"/>
                <a:gd name="T43" fmla="*/ 2147483647 h 124"/>
                <a:gd name="T44" fmla="*/ 2147483647 w 204"/>
                <a:gd name="T45" fmla="*/ 2147483647 h 124"/>
                <a:gd name="T46" fmla="*/ 2147483647 w 204"/>
                <a:gd name="T47" fmla="*/ 2147483647 h 124"/>
                <a:gd name="T48" fmla="*/ 2147483647 w 204"/>
                <a:gd name="T49" fmla="*/ 2147483647 h 124"/>
                <a:gd name="T50" fmla="*/ 2147483647 w 204"/>
                <a:gd name="T51" fmla="*/ 2147483647 h 124"/>
                <a:gd name="T52" fmla="*/ 2147483647 w 204"/>
                <a:gd name="T53" fmla="*/ 2147483647 h 124"/>
                <a:gd name="T54" fmla="*/ 2147483647 w 204"/>
                <a:gd name="T55" fmla="*/ 2147483647 h 124"/>
                <a:gd name="T56" fmla="*/ 0 w 204"/>
                <a:gd name="T57" fmla="*/ 2147483647 h 124"/>
                <a:gd name="T58" fmla="*/ 2147483647 w 204"/>
                <a:gd name="T59" fmla="*/ 2147483647 h 124"/>
                <a:gd name="T60" fmla="*/ 2147483647 w 204"/>
                <a:gd name="T61" fmla="*/ 2147483647 h 124"/>
                <a:gd name="T62" fmla="*/ 2147483647 w 204"/>
                <a:gd name="T63" fmla="*/ 2147483647 h 124"/>
                <a:gd name="T64" fmla="*/ 2147483647 w 204"/>
                <a:gd name="T65" fmla="*/ 2147483647 h 124"/>
                <a:gd name="T66" fmla="*/ 2147483647 w 204"/>
                <a:gd name="T67" fmla="*/ 2147483647 h 124"/>
                <a:gd name="T68" fmla="*/ 2147483647 w 204"/>
                <a:gd name="T69" fmla="*/ 2147483647 h 124"/>
                <a:gd name="T70" fmla="*/ 2147483647 w 204"/>
                <a:gd name="T71" fmla="*/ 2147483647 h 124"/>
                <a:gd name="T72" fmla="*/ 0 w 204"/>
                <a:gd name="T73" fmla="*/ 2147483647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24">
                  <a:moveTo>
                    <a:pt x="204" y="70"/>
                  </a:moveTo>
                  <a:lnTo>
                    <a:pt x="204" y="60"/>
                  </a:lnTo>
                  <a:lnTo>
                    <a:pt x="202" y="50"/>
                  </a:lnTo>
                  <a:lnTo>
                    <a:pt x="200" y="41"/>
                  </a:lnTo>
                  <a:lnTo>
                    <a:pt x="197" y="32"/>
                  </a:lnTo>
                  <a:lnTo>
                    <a:pt x="193" y="23"/>
                  </a:lnTo>
                  <a:lnTo>
                    <a:pt x="188" y="15"/>
                  </a:lnTo>
                  <a:lnTo>
                    <a:pt x="182" y="7"/>
                  </a:lnTo>
                  <a:lnTo>
                    <a:pt x="176" y="0"/>
                  </a:lnTo>
                  <a:lnTo>
                    <a:pt x="174" y="0"/>
                  </a:lnTo>
                  <a:lnTo>
                    <a:pt x="180" y="7"/>
                  </a:lnTo>
                  <a:lnTo>
                    <a:pt x="186" y="14"/>
                  </a:lnTo>
                  <a:lnTo>
                    <a:pt x="191" y="22"/>
                  </a:lnTo>
                  <a:lnTo>
                    <a:pt x="195" y="32"/>
                  </a:lnTo>
                  <a:lnTo>
                    <a:pt x="198" y="41"/>
                  </a:lnTo>
                  <a:lnTo>
                    <a:pt x="200" y="50"/>
                  </a:lnTo>
                  <a:lnTo>
                    <a:pt x="202" y="60"/>
                  </a:lnTo>
                  <a:lnTo>
                    <a:pt x="202" y="70"/>
                  </a:lnTo>
                  <a:lnTo>
                    <a:pt x="201" y="85"/>
                  </a:lnTo>
                  <a:lnTo>
                    <a:pt x="198" y="99"/>
                  </a:lnTo>
                  <a:lnTo>
                    <a:pt x="193" y="112"/>
                  </a:lnTo>
                  <a:lnTo>
                    <a:pt x="187" y="124"/>
                  </a:lnTo>
                  <a:lnTo>
                    <a:pt x="188" y="124"/>
                  </a:lnTo>
                  <a:lnTo>
                    <a:pt x="190" y="123"/>
                  </a:lnTo>
                  <a:lnTo>
                    <a:pt x="196" y="112"/>
                  </a:lnTo>
                  <a:lnTo>
                    <a:pt x="200" y="98"/>
                  </a:lnTo>
                  <a:lnTo>
                    <a:pt x="203" y="85"/>
                  </a:lnTo>
                  <a:lnTo>
                    <a:pt x="204" y="70"/>
                  </a:lnTo>
                  <a:close/>
                  <a:moveTo>
                    <a:pt x="0" y="96"/>
                  </a:moveTo>
                  <a:lnTo>
                    <a:pt x="3" y="106"/>
                  </a:lnTo>
                  <a:lnTo>
                    <a:pt x="8" y="117"/>
                  </a:lnTo>
                  <a:lnTo>
                    <a:pt x="9" y="117"/>
                  </a:lnTo>
                  <a:lnTo>
                    <a:pt x="9" y="116"/>
                  </a:lnTo>
                  <a:lnTo>
                    <a:pt x="5" y="106"/>
                  </a:lnTo>
                  <a:lnTo>
                    <a:pt x="2" y="96"/>
                  </a:lnTo>
                  <a:lnTo>
                    <a:pt x="1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E9B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57" name="Freeform 605"/>
            <p:cNvSpPr>
              <a:spLocks noEditPoints="1"/>
            </p:cNvSpPr>
            <p:nvPr/>
          </p:nvSpPr>
          <p:spPr bwMode="auto">
            <a:xfrm>
              <a:off x="7094538" y="4265613"/>
              <a:ext cx="320675" cy="198438"/>
            </a:xfrm>
            <a:custGeom>
              <a:avLst/>
              <a:gdLst>
                <a:gd name="T0" fmla="*/ 2147483647 w 202"/>
                <a:gd name="T1" fmla="*/ 2147483647 h 125"/>
                <a:gd name="T2" fmla="*/ 2147483647 w 202"/>
                <a:gd name="T3" fmla="*/ 2147483647 h 125"/>
                <a:gd name="T4" fmla="*/ 2147483647 w 202"/>
                <a:gd name="T5" fmla="*/ 2147483647 h 125"/>
                <a:gd name="T6" fmla="*/ 2147483647 w 202"/>
                <a:gd name="T7" fmla="*/ 2147483647 h 125"/>
                <a:gd name="T8" fmla="*/ 2147483647 w 202"/>
                <a:gd name="T9" fmla="*/ 2147483647 h 125"/>
                <a:gd name="T10" fmla="*/ 2147483647 w 202"/>
                <a:gd name="T11" fmla="*/ 2147483647 h 125"/>
                <a:gd name="T12" fmla="*/ 2147483647 w 202"/>
                <a:gd name="T13" fmla="*/ 2147483647 h 125"/>
                <a:gd name="T14" fmla="*/ 2147483647 w 202"/>
                <a:gd name="T15" fmla="*/ 2147483647 h 125"/>
                <a:gd name="T16" fmla="*/ 2147483647 w 202"/>
                <a:gd name="T17" fmla="*/ 0 h 125"/>
                <a:gd name="T18" fmla="*/ 2147483647 w 202"/>
                <a:gd name="T19" fmla="*/ 0 h 125"/>
                <a:gd name="T20" fmla="*/ 2147483647 w 202"/>
                <a:gd name="T21" fmla="*/ 2147483647 h 125"/>
                <a:gd name="T22" fmla="*/ 2147483647 w 202"/>
                <a:gd name="T23" fmla="*/ 2147483647 h 125"/>
                <a:gd name="T24" fmla="*/ 2147483647 w 202"/>
                <a:gd name="T25" fmla="*/ 2147483647 h 125"/>
                <a:gd name="T26" fmla="*/ 2147483647 w 202"/>
                <a:gd name="T27" fmla="*/ 2147483647 h 125"/>
                <a:gd name="T28" fmla="*/ 2147483647 w 202"/>
                <a:gd name="T29" fmla="*/ 2147483647 h 125"/>
                <a:gd name="T30" fmla="*/ 2147483647 w 202"/>
                <a:gd name="T31" fmla="*/ 2147483647 h 125"/>
                <a:gd name="T32" fmla="*/ 2147483647 w 202"/>
                <a:gd name="T33" fmla="*/ 2147483647 h 125"/>
                <a:gd name="T34" fmla="*/ 2147483647 w 202"/>
                <a:gd name="T35" fmla="*/ 2147483647 h 125"/>
                <a:gd name="T36" fmla="*/ 2147483647 w 202"/>
                <a:gd name="T37" fmla="*/ 2147483647 h 125"/>
                <a:gd name="T38" fmla="*/ 2147483647 w 202"/>
                <a:gd name="T39" fmla="*/ 2147483647 h 125"/>
                <a:gd name="T40" fmla="*/ 2147483647 w 202"/>
                <a:gd name="T41" fmla="*/ 2147483647 h 125"/>
                <a:gd name="T42" fmla="*/ 2147483647 w 202"/>
                <a:gd name="T43" fmla="*/ 2147483647 h 125"/>
                <a:gd name="T44" fmla="*/ 2147483647 w 202"/>
                <a:gd name="T45" fmla="*/ 2147483647 h 125"/>
                <a:gd name="T46" fmla="*/ 2147483647 w 202"/>
                <a:gd name="T47" fmla="*/ 2147483647 h 125"/>
                <a:gd name="T48" fmla="*/ 2147483647 w 202"/>
                <a:gd name="T49" fmla="*/ 2147483647 h 125"/>
                <a:gd name="T50" fmla="*/ 2147483647 w 202"/>
                <a:gd name="T51" fmla="*/ 2147483647 h 125"/>
                <a:gd name="T52" fmla="*/ 2147483647 w 202"/>
                <a:gd name="T53" fmla="*/ 2147483647 h 125"/>
                <a:gd name="T54" fmla="*/ 2147483647 w 202"/>
                <a:gd name="T55" fmla="*/ 2147483647 h 125"/>
                <a:gd name="T56" fmla="*/ 2147483647 w 202"/>
                <a:gd name="T57" fmla="*/ 2147483647 h 125"/>
                <a:gd name="T58" fmla="*/ 2147483647 w 202"/>
                <a:gd name="T59" fmla="*/ 2147483647 h 125"/>
                <a:gd name="T60" fmla="*/ 0 w 202"/>
                <a:gd name="T61" fmla="*/ 2147483647 h 125"/>
                <a:gd name="T62" fmla="*/ 2147483647 w 202"/>
                <a:gd name="T63" fmla="*/ 2147483647 h 125"/>
                <a:gd name="T64" fmla="*/ 2147483647 w 202"/>
                <a:gd name="T65" fmla="*/ 2147483647 h 125"/>
                <a:gd name="T66" fmla="*/ 2147483647 w 202"/>
                <a:gd name="T67" fmla="*/ 2147483647 h 125"/>
                <a:gd name="T68" fmla="*/ 2147483647 w 202"/>
                <a:gd name="T69" fmla="*/ 2147483647 h 125"/>
                <a:gd name="T70" fmla="*/ 2147483647 w 202"/>
                <a:gd name="T71" fmla="*/ 2147483647 h 125"/>
                <a:gd name="T72" fmla="*/ 2147483647 w 202"/>
                <a:gd name="T73" fmla="*/ 2147483647 h 125"/>
                <a:gd name="T74" fmla="*/ 2147483647 w 202"/>
                <a:gd name="T75" fmla="*/ 2147483647 h 125"/>
                <a:gd name="T76" fmla="*/ 2147483647 w 202"/>
                <a:gd name="T77" fmla="*/ 2147483647 h 125"/>
                <a:gd name="T78" fmla="*/ 2147483647 w 202"/>
                <a:gd name="T79" fmla="*/ 2147483647 h 125"/>
                <a:gd name="T80" fmla="*/ 0 w 202"/>
                <a:gd name="T81" fmla="*/ 2147483647 h 12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2" h="125">
                  <a:moveTo>
                    <a:pt x="202" y="70"/>
                  </a:moveTo>
                  <a:lnTo>
                    <a:pt x="202" y="60"/>
                  </a:lnTo>
                  <a:lnTo>
                    <a:pt x="200" y="50"/>
                  </a:lnTo>
                  <a:lnTo>
                    <a:pt x="198" y="41"/>
                  </a:lnTo>
                  <a:lnTo>
                    <a:pt x="195" y="32"/>
                  </a:lnTo>
                  <a:lnTo>
                    <a:pt x="191" y="22"/>
                  </a:lnTo>
                  <a:lnTo>
                    <a:pt x="186" y="15"/>
                  </a:lnTo>
                  <a:lnTo>
                    <a:pt x="180" y="7"/>
                  </a:lnTo>
                  <a:lnTo>
                    <a:pt x="174" y="0"/>
                  </a:lnTo>
                  <a:lnTo>
                    <a:pt x="171" y="0"/>
                  </a:lnTo>
                  <a:lnTo>
                    <a:pt x="177" y="7"/>
                  </a:lnTo>
                  <a:lnTo>
                    <a:pt x="184" y="14"/>
                  </a:lnTo>
                  <a:lnTo>
                    <a:pt x="189" y="22"/>
                  </a:lnTo>
                  <a:lnTo>
                    <a:pt x="193" y="32"/>
                  </a:lnTo>
                  <a:lnTo>
                    <a:pt x="196" y="41"/>
                  </a:lnTo>
                  <a:lnTo>
                    <a:pt x="198" y="50"/>
                  </a:lnTo>
                  <a:lnTo>
                    <a:pt x="200" y="60"/>
                  </a:lnTo>
                  <a:lnTo>
                    <a:pt x="200" y="70"/>
                  </a:lnTo>
                  <a:lnTo>
                    <a:pt x="200" y="77"/>
                  </a:lnTo>
                  <a:lnTo>
                    <a:pt x="199" y="85"/>
                  </a:lnTo>
                  <a:lnTo>
                    <a:pt x="198" y="92"/>
                  </a:lnTo>
                  <a:lnTo>
                    <a:pt x="196" y="99"/>
                  </a:lnTo>
                  <a:lnTo>
                    <a:pt x="191" y="113"/>
                  </a:lnTo>
                  <a:lnTo>
                    <a:pt x="185" y="125"/>
                  </a:lnTo>
                  <a:lnTo>
                    <a:pt x="186" y="124"/>
                  </a:lnTo>
                  <a:lnTo>
                    <a:pt x="188" y="124"/>
                  </a:lnTo>
                  <a:lnTo>
                    <a:pt x="194" y="112"/>
                  </a:lnTo>
                  <a:lnTo>
                    <a:pt x="198" y="98"/>
                  </a:lnTo>
                  <a:lnTo>
                    <a:pt x="201" y="85"/>
                  </a:lnTo>
                  <a:lnTo>
                    <a:pt x="202" y="70"/>
                  </a:lnTo>
                  <a:close/>
                  <a:moveTo>
                    <a:pt x="0" y="96"/>
                  </a:moveTo>
                  <a:lnTo>
                    <a:pt x="3" y="106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9" y="116"/>
                  </a:lnTo>
                  <a:lnTo>
                    <a:pt x="5" y="106"/>
                  </a:lnTo>
                  <a:lnTo>
                    <a:pt x="2" y="96"/>
                  </a:lnTo>
                  <a:lnTo>
                    <a:pt x="1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E9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58" name="Freeform 606"/>
            <p:cNvSpPr>
              <a:spLocks noEditPoints="1"/>
            </p:cNvSpPr>
            <p:nvPr/>
          </p:nvSpPr>
          <p:spPr bwMode="auto">
            <a:xfrm>
              <a:off x="7096125" y="4265613"/>
              <a:ext cx="317500" cy="198438"/>
            </a:xfrm>
            <a:custGeom>
              <a:avLst/>
              <a:gdLst>
                <a:gd name="T0" fmla="*/ 2147483647 w 200"/>
                <a:gd name="T1" fmla="*/ 2147483647 h 125"/>
                <a:gd name="T2" fmla="*/ 2147483647 w 200"/>
                <a:gd name="T3" fmla="*/ 2147483647 h 125"/>
                <a:gd name="T4" fmla="*/ 2147483647 w 200"/>
                <a:gd name="T5" fmla="*/ 2147483647 h 125"/>
                <a:gd name="T6" fmla="*/ 2147483647 w 200"/>
                <a:gd name="T7" fmla="*/ 2147483647 h 125"/>
                <a:gd name="T8" fmla="*/ 2147483647 w 200"/>
                <a:gd name="T9" fmla="*/ 2147483647 h 125"/>
                <a:gd name="T10" fmla="*/ 2147483647 w 200"/>
                <a:gd name="T11" fmla="*/ 2147483647 h 125"/>
                <a:gd name="T12" fmla="*/ 2147483647 w 200"/>
                <a:gd name="T13" fmla="*/ 2147483647 h 125"/>
                <a:gd name="T14" fmla="*/ 2147483647 w 200"/>
                <a:gd name="T15" fmla="*/ 2147483647 h 125"/>
                <a:gd name="T16" fmla="*/ 2147483647 w 200"/>
                <a:gd name="T17" fmla="*/ 0 h 125"/>
                <a:gd name="T18" fmla="*/ 2147483647 w 200"/>
                <a:gd name="T19" fmla="*/ 0 h 125"/>
                <a:gd name="T20" fmla="*/ 2147483647 w 200"/>
                <a:gd name="T21" fmla="*/ 0 h 125"/>
                <a:gd name="T22" fmla="*/ 2147483647 w 200"/>
                <a:gd name="T23" fmla="*/ 2147483647 h 125"/>
                <a:gd name="T24" fmla="*/ 2147483647 w 200"/>
                <a:gd name="T25" fmla="*/ 2147483647 h 125"/>
                <a:gd name="T26" fmla="*/ 2147483647 w 200"/>
                <a:gd name="T27" fmla="*/ 2147483647 h 125"/>
                <a:gd name="T28" fmla="*/ 2147483647 w 200"/>
                <a:gd name="T29" fmla="*/ 2147483647 h 125"/>
                <a:gd name="T30" fmla="*/ 2147483647 w 200"/>
                <a:gd name="T31" fmla="*/ 2147483647 h 125"/>
                <a:gd name="T32" fmla="*/ 2147483647 w 200"/>
                <a:gd name="T33" fmla="*/ 2147483647 h 125"/>
                <a:gd name="T34" fmla="*/ 2147483647 w 200"/>
                <a:gd name="T35" fmla="*/ 2147483647 h 125"/>
                <a:gd name="T36" fmla="*/ 2147483647 w 200"/>
                <a:gd name="T37" fmla="*/ 2147483647 h 125"/>
                <a:gd name="T38" fmla="*/ 2147483647 w 200"/>
                <a:gd name="T39" fmla="*/ 2147483647 h 125"/>
                <a:gd name="T40" fmla="*/ 2147483647 w 200"/>
                <a:gd name="T41" fmla="*/ 2147483647 h 125"/>
                <a:gd name="T42" fmla="*/ 2147483647 w 200"/>
                <a:gd name="T43" fmla="*/ 2147483647 h 125"/>
                <a:gd name="T44" fmla="*/ 2147483647 w 200"/>
                <a:gd name="T45" fmla="*/ 2147483647 h 125"/>
                <a:gd name="T46" fmla="*/ 2147483647 w 200"/>
                <a:gd name="T47" fmla="*/ 2147483647 h 125"/>
                <a:gd name="T48" fmla="*/ 2147483647 w 200"/>
                <a:gd name="T49" fmla="*/ 2147483647 h 125"/>
                <a:gd name="T50" fmla="*/ 2147483647 w 200"/>
                <a:gd name="T51" fmla="*/ 2147483647 h 125"/>
                <a:gd name="T52" fmla="*/ 2147483647 w 200"/>
                <a:gd name="T53" fmla="*/ 2147483647 h 125"/>
                <a:gd name="T54" fmla="*/ 2147483647 w 200"/>
                <a:gd name="T55" fmla="*/ 2147483647 h 125"/>
                <a:gd name="T56" fmla="*/ 2147483647 w 200"/>
                <a:gd name="T57" fmla="*/ 2147483647 h 125"/>
                <a:gd name="T58" fmla="*/ 2147483647 w 200"/>
                <a:gd name="T59" fmla="*/ 2147483647 h 125"/>
                <a:gd name="T60" fmla="*/ 2147483647 w 200"/>
                <a:gd name="T61" fmla="*/ 2147483647 h 125"/>
                <a:gd name="T62" fmla="*/ 0 w 200"/>
                <a:gd name="T63" fmla="*/ 2147483647 h 125"/>
                <a:gd name="T64" fmla="*/ 2147483647 w 200"/>
                <a:gd name="T65" fmla="*/ 2147483647 h 125"/>
                <a:gd name="T66" fmla="*/ 2147483647 w 200"/>
                <a:gd name="T67" fmla="*/ 2147483647 h 125"/>
                <a:gd name="T68" fmla="*/ 2147483647 w 200"/>
                <a:gd name="T69" fmla="*/ 2147483647 h 125"/>
                <a:gd name="T70" fmla="*/ 2147483647 w 200"/>
                <a:gd name="T71" fmla="*/ 2147483647 h 125"/>
                <a:gd name="T72" fmla="*/ 2147483647 w 200"/>
                <a:gd name="T73" fmla="*/ 2147483647 h 125"/>
                <a:gd name="T74" fmla="*/ 2147483647 w 200"/>
                <a:gd name="T75" fmla="*/ 2147483647 h 125"/>
                <a:gd name="T76" fmla="*/ 2147483647 w 200"/>
                <a:gd name="T77" fmla="*/ 2147483647 h 125"/>
                <a:gd name="T78" fmla="*/ 2147483647 w 200"/>
                <a:gd name="T79" fmla="*/ 2147483647 h 125"/>
                <a:gd name="T80" fmla="*/ 2147483647 w 200"/>
                <a:gd name="T81" fmla="*/ 2147483647 h 125"/>
                <a:gd name="T82" fmla="*/ 0 w 200"/>
                <a:gd name="T83" fmla="*/ 2147483647 h 1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00" h="125">
                  <a:moveTo>
                    <a:pt x="200" y="70"/>
                  </a:moveTo>
                  <a:lnTo>
                    <a:pt x="200" y="60"/>
                  </a:lnTo>
                  <a:lnTo>
                    <a:pt x="198" y="50"/>
                  </a:lnTo>
                  <a:lnTo>
                    <a:pt x="196" y="41"/>
                  </a:lnTo>
                  <a:lnTo>
                    <a:pt x="193" y="32"/>
                  </a:lnTo>
                  <a:lnTo>
                    <a:pt x="189" y="22"/>
                  </a:lnTo>
                  <a:lnTo>
                    <a:pt x="184" y="14"/>
                  </a:lnTo>
                  <a:lnTo>
                    <a:pt x="178" y="7"/>
                  </a:lnTo>
                  <a:lnTo>
                    <a:pt x="172" y="0"/>
                  </a:lnTo>
                  <a:lnTo>
                    <a:pt x="169" y="0"/>
                  </a:lnTo>
                  <a:lnTo>
                    <a:pt x="175" y="7"/>
                  </a:lnTo>
                  <a:lnTo>
                    <a:pt x="181" y="15"/>
                  </a:lnTo>
                  <a:lnTo>
                    <a:pt x="186" y="22"/>
                  </a:lnTo>
                  <a:lnTo>
                    <a:pt x="191" y="32"/>
                  </a:lnTo>
                  <a:lnTo>
                    <a:pt x="194" y="41"/>
                  </a:lnTo>
                  <a:lnTo>
                    <a:pt x="196" y="50"/>
                  </a:lnTo>
                  <a:lnTo>
                    <a:pt x="198" y="60"/>
                  </a:lnTo>
                  <a:lnTo>
                    <a:pt x="198" y="70"/>
                  </a:lnTo>
                  <a:lnTo>
                    <a:pt x="198" y="77"/>
                  </a:lnTo>
                  <a:lnTo>
                    <a:pt x="197" y="85"/>
                  </a:lnTo>
                  <a:lnTo>
                    <a:pt x="196" y="92"/>
                  </a:lnTo>
                  <a:lnTo>
                    <a:pt x="194" y="99"/>
                  </a:lnTo>
                  <a:lnTo>
                    <a:pt x="189" y="113"/>
                  </a:lnTo>
                  <a:lnTo>
                    <a:pt x="181" y="125"/>
                  </a:lnTo>
                  <a:lnTo>
                    <a:pt x="184" y="125"/>
                  </a:lnTo>
                  <a:lnTo>
                    <a:pt x="185" y="124"/>
                  </a:lnTo>
                  <a:lnTo>
                    <a:pt x="191" y="112"/>
                  </a:lnTo>
                  <a:lnTo>
                    <a:pt x="196" y="99"/>
                  </a:lnTo>
                  <a:lnTo>
                    <a:pt x="199" y="85"/>
                  </a:lnTo>
                  <a:lnTo>
                    <a:pt x="200" y="70"/>
                  </a:lnTo>
                  <a:close/>
                  <a:moveTo>
                    <a:pt x="0" y="96"/>
                  </a:moveTo>
                  <a:lnTo>
                    <a:pt x="3" y="106"/>
                  </a:lnTo>
                  <a:lnTo>
                    <a:pt x="7" y="116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5" y="106"/>
                  </a:lnTo>
                  <a:lnTo>
                    <a:pt x="2" y="96"/>
                  </a:lnTo>
                  <a:lnTo>
                    <a:pt x="1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F9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59" name="Freeform 607"/>
            <p:cNvSpPr>
              <a:spLocks noEditPoints="1"/>
            </p:cNvSpPr>
            <p:nvPr/>
          </p:nvSpPr>
          <p:spPr bwMode="auto">
            <a:xfrm>
              <a:off x="7097713" y="4265613"/>
              <a:ext cx="314325" cy="198438"/>
            </a:xfrm>
            <a:custGeom>
              <a:avLst/>
              <a:gdLst>
                <a:gd name="T0" fmla="*/ 2147483647 w 198"/>
                <a:gd name="T1" fmla="*/ 2147483647 h 125"/>
                <a:gd name="T2" fmla="*/ 2147483647 w 198"/>
                <a:gd name="T3" fmla="*/ 2147483647 h 125"/>
                <a:gd name="T4" fmla="*/ 2147483647 w 198"/>
                <a:gd name="T5" fmla="*/ 2147483647 h 125"/>
                <a:gd name="T6" fmla="*/ 2147483647 w 198"/>
                <a:gd name="T7" fmla="*/ 2147483647 h 125"/>
                <a:gd name="T8" fmla="*/ 2147483647 w 198"/>
                <a:gd name="T9" fmla="*/ 2147483647 h 125"/>
                <a:gd name="T10" fmla="*/ 2147483647 w 198"/>
                <a:gd name="T11" fmla="*/ 2147483647 h 125"/>
                <a:gd name="T12" fmla="*/ 2147483647 w 198"/>
                <a:gd name="T13" fmla="*/ 2147483647 h 125"/>
                <a:gd name="T14" fmla="*/ 2147483647 w 198"/>
                <a:gd name="T15" fmla="*/ 2147483647 h 125"/>
                <a:gd name="T16" fmla="*/ 2147483647 w 198"/>
                <a:gd name="T17" fmla="*/ 0 h 125"/>
                <a:gd name="T18" fmla="*/ 2147483647 w 198"/>
                <a:gd name="T19" fmla="*/ 0 h 125"/>
                <a:gd name="T20" fmla="*/ 2147483647 w 198"/>
                <a:gd name="T21" fmla="*/ 2147483647 h 125"/>
                <a:gd name="T22" fmla="*/ 2147483647 w 198"/>
                <a:gd name="T23" fmla="*/ 2147483647 h 125"/>
                <a:gd name="T24" fmla="*/ 2147483647 w 198"/>
                <a:gd name="T25" fmla="*/ 2147483647 h 125"/>
                <a:gd name="T26" fmla="*/ 2147483647 w 198"/>
                <a:gd name="T27" fmla="*/ 2147483647 h 125"/>
                <a:gd name="T28" fmla="*/ 2147483647 w 198"/>
                <a:gd name="T29" fmla="*/ 2147483647 h 125"/>
                <a:gd name="T30" fmla="*/ 2147483647 w 198"/>
                <a:gd name="T31" fmla="*/ 2147483647 h 125"/>
                <a:gd name="T32" fmla="*/ 2147483647 w 198"/>
                <a:gd name="T33" fmla="*/ 2147483647 h 125"/>
                <a:gd name="T34" fmla="*/ 2147483647 w 198"/>
                <a:gd name="T35" fmla="*/ 2147483647 h 125"/>
                <a:gd name="T36" fmla="*/ 2147483647 w 198"/>
                <a:gd name="T37" fmla="*/ 2147483647 h 125"/>
                <a:gd name="T38" fmla="*/ 2147483647 w 198"/>
                <a:gd name="T39" fmla="*/ 2147483647 h 125"/>
                <a:gd name="T40" fmla="*/ 2147483647 w 198"/>
                <a:gd name="T41" fmla="*/ 2147483647 h 125"/>
                <a:gd name="T42" fmla="*/ 2147483647 w 198"/>
                <a:gd name="T43" fmla="*/ 2147483647 h 125"/>
                <a:gd name="T44" fmla="*/ 2147483647 w 198"/>
                <a:gd name="T45" fmla="*/ 2147483647 h 125"/>
                <a:gd name="T46" fmla="*/ 2147483647 w 198"/>
                <a:gd name="T47" fmla="*/ 2147483647 h 125"/>
                <a:gd name="T48" fmla="*/ 2147483647 w 198"/>
                <a:gd name="T49" fmla="*/ 2147483647 h 125"/>
                <a:gd name="T50" fmla="*/ 2147483647 w 198"/>
                <a:gd name="T51" fmla="*/ 2147483647 h 125"/>
                <a:gd name="T52" fmla="*/ 2147483647 w 198"/>
                <a:gd name="T53" fmla="*/ 2147483647 h 125"/>
                <a:gd name="T54" fmla="*/ 2147483647 w 198"/>
                <a:gd name="T55" fmla="*/ 2147483647 h 125"/>
                <a:gd name="T56" fmla="*/ 2147483647 w 198"/>
                <a:gd name="T57" fmla="*/ 2147483647 h 125"/>
                <a:gd name="T58" fmla="*/ 2147483647 w 198"/>
                <a:gd name="T59" fmla="*/ 2147483647 h 125"/>
                <a:gd name="T60" fmla="*/ 2147483647 w 198"/>
                <a:gd name="T61" fmla="*/ 2147483647 h 125"/>
                <a:gd name="T62" fmla="*/ 2147483647 w 198"/>
                <a:gd name="T63" fmla="*/ 2147483647 h 125"/>
                <a:gd name="T64" fmla="*/ 2147483647 w 198"/>
                <a:gd name="T65" fmla="*/ 2147483647 h 125"/>
                <a:gd name="T66" fmla="*/ 2147483647 w 198"/>
                <a:gd name="T67" fmla="*/ 2147483647 h 125"/>
                <a:gd name="T68" fmla="*/ 2147483647 w 198"/>
                <a:gd name="T69" fmla="*/ 2147483647 h 125"/>
                <a:gd name="T70" fmla="*/ 2147483647 w 198"/>
                <a:gd name="T71" fmla="*/ 2147483647 h 125"/>
                <a:gd name="T72" fmla="*/ 2147483647 w 198"/>
                <a:gd name="T73" fmla="*/ 2147483647 h 125"/>
                <a:gd name="T74" fmla="*/ 0 w 198"/>
                <a:gd name="T75" fmla="*/ 2147483647 h 125"/>
                <a:gd name="T76" fmla="*/ 2147483647 w 198"/>
                <a:gd name="T77" fmla="*/ 2147483647 h 125"/>
                <a:gd name="T78" fmla="*/ 2147483647 w 198"/>
                <a:gd name="T79" fmla="*/ 2147483647 h 125"/>
                <a:gd name="T80" fmla="*/ 2147483647 w 198"/>
                <a:gd name="T81" fmla="*/ 2147483647 h 125"/>
                <a:gd name="T82" fmla="*/ 2147483647 w 198"/>
                <a:gd name="T83" fmla="*/ 2147483647 h 125"/>
                <a:gd name="T84" fmla="*/ 2147483647 w 198"/>
                <a:gd name="T85" fmla="*/ 2147483647 h 125"/>
                <a:gd name="T86" fmla="*/ 2147483647 w 198"/>
                <a:gd name="T87" fmla="*/ 2147483647 h 125"/>
                <a:gd name="T88" fmla="*/ 2147483647 w 198"/>
                <a:gd name="T89" fmla="*/ 2147483647 h 125"/>
                <a:gd name="T90" fmla="*/ 0 w 198"/>
                <a:gd name="T91" fmla="*/ 2147483647 h 12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98" h="125">
                  <a:moveTo>
                    <a:pt x="198" y="70"/>
                  </a:moveTo>
                  <a:lnTo>
                    <a:pt x="198" y="60"/>
                  </a:lnTo>
                  <a:lnTo>
                    <a:pt x="196" y="50"/>
                  </a:lnTo>
                  <a:lnTo>
                    <a:pt x="194" y="41"/>
                  </a:lnTo>
                  <a:lnTo>
                    <a:pt x="191" y="32"/>
                  </a:lnTo>
                  <a:lnTo>
                    <a:pt x="187" y="22"/>
                  </a:lnTo>
                  <a:lnTo>
                    <a:pt x="182" y="14"/>
                  </a:lnTo>
                  <a:lnTo>
                    <a:pt x="175" y="7"/>
                  </a:lnTo>
                  <a:lnTo>
                    <a:pt x="169" y="0"/>
                  </a:lnTo>
                  <a:lnTo>
                    <a:pt x="168" y="0"/>
                  </a:lnTo>
                  <a:lnTo>
                    <a:pt x="168" y="2"/>
                  </a:lnTo>
                  <a:lnTo>
                    <a:pt x="174" y="8"/>
                  </a:lnTo>
                  <a:lnTo>
                    <a:pt x="179" y="16"/>
                  </a:lnTo>
                  <a:lnTo>
                    <a:pt x="185" y="23"/>
                  </a:lnTo>
                  <a:lnTo>
                    <a:pt x="189" y="33"/>
                  </a:lnTo>
                  <a:lnTo>
                    <a:pt x="192" y="41"/>
                  </a:lnTo>
                  <a:lnTo>
                    <a:pt x="194" y="50"/>
                  </a:lnTo>
                  <a:lnTo>
                    <a:pt x="196" y="61"/>
                  </a:lnTo>
                  <a:lnTo>
                    <a:pt x="196" y="70"/>
                  </a:lnTo>
                  <a:lnTo>
                    <a:pt x="196" y="77"/>
                  </a:lnTo>
                  <a:lnTo>
                    <a:pt x="195" y="86"/>
                  </a:lnTo>
                  <a:lnTo>
                    <a:pt x="194" y="93"/>
                  </a:lnTo>
                  <a:lnTo>
                    <a:pt x="192" y="99"/>
                  </a:lnTo>
                  <a:lnTo>
                    <a:pt x="190" y="106"/>
                  </a:lnTo>
                  <a:lnTo>
                    <a:pt x="187" y="113"/>
                  </a:lnTo>
                  <a:lnTo>
                    <a:pt x="184" y="119"/>
                  </a:lnTo>
                  <a:lnTo>
                    <a:pt x="179" y="125"/>
                  </a:lnTo>
                  <a:lnTo>
                    <a:pt x="180" y="125"/>
                  </a:lnTo>
                  <a:lnTo>
                    <a:pt x="183" y="125"/>
                  </a:lnTo>
                  <a:lnTo>
                    <a:pt x="189" y="113"/>
                  </a:lnTo>
                  <a:lnTo>
                    <a:pt x="194" y="99"/>
                  </a:lnTo>
                  <a:lnTo>
                    <a:pt x="196" y="92"/>
                  </a:lnTo>
                  <a:lnTo>
                    <a:pt x="197" y="85"/>
                  </a:lnTo>
                  <a:lnTo>
                    <a:pt x="198" y="77"/>
                  </a:lnTo>
                  <a:lnTo>
                    <a:pt x="198" y="70"/>
                  </a:lnTo>
                  <a:close/>
                  <a:moveTo>
                    <a:pt x="0" y="96"/>
                  </a:moveTo>
                  <a:lnTo>
                    <a:pt x="3" y="106"/>
                  </a:lnTo>
                  <a:lnTo>
                    <a:pt x="7" y="116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5" y="105"/>
                  </a:lnTo>
                  <a:lnTo>
                    <a:pt x="2" y="96"/>
                  </a:lnTo>
                  <a:lnTo>
                    <a:pt x="1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F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60" name="Freeform 608"/>
            <p:cNvSpPr>
              <a:spLocks noEditPoints="1"/>
            </p:cNvSpPr>
            <p:nvPr/>
          </p:nvSpPr>
          <p:spPr bwMode="auto">
            <a:xfrm>
              <a:off x="7099300" y="4265613"/>
              <a:ext cx="311150" cy="198438"/>
            </a:xfrm>
            <a:custGeom>
              <a:avLst/>
              <a:gdLst>
                <a:gd name="T0" fmla="*/ 2147483647 w 196"/>
                <a:gd name="T1" fmla="*/ 2147483647 h 125"/>
                <a:gd name="T2" fmla="*/ 2147483647 w 196"/>
                <a:gd name="T3" fmla="*/ 2147483647 h 125"/>
                <a:gd name="T4" fmla="*/ 2147483647 w 196"/>
                <a:gd name="T5" fmla="*/ 2147483647 h 125"/>
                <a:gd name="T6" fmla="*/ 2147483647 w 196"/>
                <a:gd name="T7" fmla="*/ 2147483647 h 125"/>
                <a:gd name="T8" fmla="*/ 2147483647 w 196"/>
                <a:gd name="T9" fmla="*/ 2147483647 h 125"/>
                <a:gd name="T10" fmla="*/ 2147483647 w 196"/>
                <a:gd name="T11" fmla="*/ 2147483647 h 125"/>
                <a:gd name="T12" fmla="*/ 2147483647 w 196"/>
                <a:gd name="T13" fmla="*/ 2147483647 h 125"/>
                <a:gd name="T14" fmla="*/ 2147483647 w 196"/>
                <a:gd name="T15" fmla="*/ 2147483647 h 125"/>
                <a:gd name="T16" fmla="*/ 2147483647 w 196"/>
                <a:gd name="T17" fmla="*/ 0 h 125"/>
                <a:gd name="T18" fmla="*/ 2147483647 w 196"/>
                <a:gd name="T19" fmla="*/ 2147483647 h 125"/>
                <a:gd name="T20" fmla="*/ 2147483647 w 196"/>
                <a:gd name="T21" fmla="*/ 2147483647 h 125"/>
                <a:gd name="T22" fmla="*/ 2147483647 w 196"/>
                <a:gd name="T23" fmla="*/ 2147483647 h 125"/>
                <a:gd name="T24" fmla="*/ 2147483647 w 196"/>
                <a:gd name="T25" fmla="*/ 2147483647 h 125"/>
                <a:gd name="T26" fmla="*/ 2147483647 w 196"/>
                <a:gd name="T27" fmla="*/ 2147483647 h 125"/>
                <a:gd name="T28" fmla="*/ 2147483647 w 196"/>
                <a:gd name="T29" fmla="*/ 2147483647 h 125"/>
                <a:gd name="T30" fmla="*/ 2147483647 w 196"/>
                <a:gd name="T31" fmla="*/ 2147483647 h 125"/>
                <a:gd name="T32" fmla="*/ 2147483647 w 196"/>
                <a:gd name="T33" fmla="*/ 2147483647 h 125"/>
                <a:gd name="T34" fmla="*/ 2147483647 w 196"/>
                <a:gd name="T35" fmla="*/ 2147483647 h 125"/>
                <a:gd name="T36" fmla="*/ 2147483647 w 196"/>
                <a:gd name="T37" fmla="*/ 2147483647 h 125"/>
                <a:gd name="T38" fmla="*/ 2147483647 w 196"/>
                <a:gd name="T39" fmla="*/ 2147483647 h 125"/>
                <a:gd name="T40" fmla="*/ 2147483647 w 196"/>
                <a:gd name="T41" fmla="*/ 2147483647 h 125"/>
                <a:gd name="T42" fmla="*/ 2147483647 w 196"/>
                <a:gd name="T43" fmla="*/ 2147483647 h 125"/>
                <a:gd name="T44" fmla="*/ 2147483647 w 196"/>
                <a:gd name="T45" fmla="*/ 2147483647 h 125"/>
                <a:gd name="T46" fmla="*/ 2147483647 w 196"/>
                <a:gd name="T47" fmla="*/ 2147483647 h 125"/>
                <a:gd name="T48" fmla="*/ 2147483647 w 196"/>
                <a:gd name="T49" fmla="*/ 2147483647 h 125"/>
                <a:gd name="T50" fmla="*/ 2147483647 w 196"/>
                <a:gd name="T51" fmla="*/ 2147483647 h 125"/>
                <a:gd name="T52" fmla="*/ 2147483647 w 196"/>
                <a:gd name="T53" fmla="*/ 2147483647 h 125"/>
                <a:gd name="T54" fmla="*/ 2147483647 w 196"/>
                <a:gd name="T55" fmla="*/ 2147483647 h 125"/>
                <a:gd name="T56" fmla="*/ 2147483647 w 196"/>
                <a:gd name="T57" fmla="*/ 2147483647 h 125"/>
                <a:gd name="T58" fmla="*/ 2147483647 w 196"/>
                <a:gd name="T59" fmla="*/ 2147483647 h 125"/>
                <a:gd name="T60" fmla="*/ 2147483647 w 196"/>
                <a:gd name="T61" fmla="*/ 2147483647 h 125"/>
                <a:gd name="T62" fmla="*/ 2147483647 w 196"/>
                <a:gd name="T63" fmla="*/ 2147483647 h 125"/>
                <a:gd name="T64" fmla="*/ 2147483647 w 196"/>
                <a:gd name="T65" fmla="*/ 2147483647 h 125"/>
                <a:gd name="T66" fmla="*/ 2147483647 w 196"/>
                <a:gd name="T67" fmla="*/ 2147483647 h 125"/>
                <a:gd name="T68" fmla="*/ 2147483647 w 196"/>
                <a:gd name="T69" fmla="*/ 2147483647 h 125"/>
                <a:gd name="T70" fmla="*/ 2147483647 w 196"/>
                <a:gd name="T71" fmla="*/ 2147483647 h 125"/>
                <a:gd name="T72" fmla="*/ 0 w 196"/>
                <a:gd name="T73" fmla="*/ 2147483647 h 125"/>
                <a:gd name="T74" fmla="*/ 2147483647 w 196"/>
                <a:gd name="T75" fmla="*/ 2147483647 h 125"/>
                <a:gd name="T76" fmla="*/ 2147483647 w 196"/>
                <a:gd name="T77" fmla="*/ 2147483647 h 125"/>
                <a:gd name="T78" fmla="*/ 2147483647 w 196"/>
                <a:gd name="T79" fmla="*/ 2147483647 h 125"/>
                <a:gd name="T80" fmla="*/ 2147483647 w 196"/>
                <a:gd name="T81" fmla="*/ 2147483647 h 125"/>
                <a:gd name="T82" fmla="*/ 2147483647 w 196"/>
                <a:gd name="T83" fmla="*/ 2147483647 h 125"/>
                <a:gd name="T84" fmla="*/ 2147483647 w 196"/>
                <a:gd name="T85" fmla="*/ 2147483647 h 125"/>
                <a:gd name="T86" fmla="*/ 2147483647 w 196"/>
                <a:gd name="T87" fmla="*/ 2147483647 h 125"/>
                <a:gd name="T88" fmla="*/ 0 w 196"/>
                <a:gd name="T89" fmla="*/ 2147483647 h 12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96" h="125">
                  <a:moveTo>
                    <a:pt x="196" y="70"/>
                  </a:moveTo>
                  <a:lnTo>
                    <a:pt x="196" y="60"/>
                  </a:lnTo>
                  <a:lnTo>
                    <a:pt x="194" y="50"/>
                  </a:lnTo>
                  <a:lnTo>
                    <a:pt x="192" y="41"/>
                  </a:lnTo>
                  <a:lnTo>
                    <a:pt x="189" y="32"/>
                  </a:lnTo>
                  <a:lnTo>
                    <a:pt x="184" y="22"/>
                  </a:lnTo>
                  <a:lnTo>
                    <a:pt x="179" y="15"/>
                  </a:lnTo>
                  <a:lnTo>
                    <a:pt x="173" y="7"/>
                  </a:lnTo>
                  <a:lnTo>
                    <a:pt x="167" y="0"/>
                  </a:lnTo>
                  <a:lnTo>
                    <a:pt x="167" y="3"/>
                  </a:lnTo>
                  <a:lnTo>
                    <a:pt x="173" y="10"/>
                  </a:lnTo>
                  <a:lnTo>
                    <a:pt x="178" y="17"/>
                  </a:lnTo>
                  <a:lnTo>
                    <a:pt x="183" y="24"/>
                  </a:lnTo>
                  <a:lnTo>
                    <a:pt x="187" y="34"/>
                  </a:lnTo>
                  <a:lnTo>
                    <a:pt x="190" y="42"/>
                  </a:lnTo>
                  <a:lnTo>
                    <a:pt x="192" y="51"/>
                  </a:lnTo>
                  <a:lnTo>
                    <a:pt x="194" y="61"/>
                  </a:lnTo>
                  <a:lnTo>
                    <a:pt x="194" y="70"/>
                  </a:lnTo>
                  <a:lnTo>
                    <a:pt x="194" y="78"/>
                  </a:lnTo>
                  <a:lnTo>
                    <a:pt x="193" y="86"/>
                  </a:lnTo>
                  <a:lnTo>
                    <a:pt x="192" y="93"/>
                  </a:lnTo>
                  <a:lnTo>
                    <a:pt x="190" y="100"/>
                  </a:lnTo>
                  <a:lnTo>
                    <a:pt x="187" y="106"/>
                  </a:lnTo>
                  <a:lnTo>
                    <a:pt x="185" y="113"/>
                  </a:lnTo>
                  <a:lnTo>
                    <a:pt x="181" y="120"/>
                  </a:lnTo>
                  <a:lnTo>
                    <a:pt x="177" y="125"/>
                  </a:lnTo>
                  <a:lnTo>
                    <a:pt x="178" y="125"/>
                  </a:lnTo>
                  <a:lnTo>
                    <a:pt x="179" y="125"/>
                  </a:lnTo>
                  <a:lnTo>
                    <a:pt x="187" y="113"/>
                  </a:lnTo>
                  <a:lnTo>
                    <a:pt x="192" y="99"/>
                  </a:lnTo>
                  <a:lnTo>
                    <a:pt x="194" y="92"/>
                  </a:lnTo>
                  <a:lnTo>
                    <a:pt x="195" y="85"/>
                  </a:lnTo>
                  <a:lnTo>
                    <a:pt x="196" y="77"/>
                  </a:lnTo>
                  <a:lnTo>
                    <a:pt x="196" y="70"/>
                  </a:lnTo>
                  <a:close/>
                  <a:moveTo>
                    <a:pt x="0" y="96"/>
                  </a:moveTo>
                  <a:lnTo>
                    <a:pt x="3" y="106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5" y="105"/>
                  </a:lnTo>
                  <a:lnTo>
                    <a:pt x="2" y="96"/>
                  </a:lnTo>
                  <a:lnTo>
                    <a:pt x="1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F9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61" name="Freeform 609"/>
            <p:cNvSpPr>
              <a:spLocks noEditPoints="1"/>
            </p:cNvSpPr>
            <p:nvPr/>
          </p:nvSpPr>
          <p:spPr bwMode="auto">
            <a:xfrm>
              <a:off x="7100888" y="4268788"/>
              <a:ext cx="307975" cy="225425"/>
            </a:xfrm>
            <a:custGeom>
              <a:avLst/>
              <a:gdLst>
                <a:gd name="T0" fmla="*/ 2147483647 w 194"/>
                <a:gd name="T1" fmla="*/ 2147483647 h 142"/>
                <a:gd name="T2" fmla="*/ 2147483647 w 194"/>
                <a:gd name="T3" fmla="*/ 2147483647 h 142"/>
                <a:gd name="T4" fmla="*/ 2147483647 w 194"/>
                <a:gd name="T5" fmla="*/ 2147483647 h 142"/>
                <a:gd name="T6" fmla="*/ 2147483647 w 194"/>
                <a:gd name="T7" fmla="*/ 2147483647 h 142"/>
                <a:gd name="T8" fmla="*/ 2147483647 w 194"/>
                <a:gd name="T9" fmla="*/ 2147483647 h 142"/>
                <a:gd name="T10" fmla="*/ 2147483647 w 194"/>
                <a:gd name="T11" fmla="*/ 2147483647 h 142"/>
                <a:gd name="T12" fmla="*/ 2147483647 w 194"/>
                <a:gd name="T13" fmla="*/ 2147483647 h 142"/>
                <a:gd name="T14" fmla="*/ 2147483647 w 194"/>
                <a:gd name="T15" fmla="*/ 2147483647 h 142"/>
                <a:gd name="T16" fmla="*/ 2147483647 w 194"/>
                <a:gd name="T17" fmla="*/ 0 h 142"/>
                <a:gd name="T18" fmla="*/ 2147483647 w 194"/>
                <a:gd name="T19" fmla="*/ 2147483647 h 142"/>
                <a:gd name="T20" fmla="*/ 2147483647 w 194"/>
                <a:gd name="T21" fmla="*/ 2147483647 h 142"/>
                <a:gd name="T22" fmla="*/ 2147483647 w 194"/>
                <a:gd name="T23" fmla="*/ 2147483647 h 142"/>
                <a:gd name="T24" fmla="*/ 2147483647 w 194"/>
                <a:gd name="T25" fmla="*/ 2147483647 h 142"/>
                <a:gd name="T26" fmla="*/ 2147483647 w 194"/>
                <a:gd name="T27" fmla="*/ 2147483647 h 142"/>
                <a:gd name="T28" fmla="*/ 2147483647 w 194"/>
                <a:gd name="T29" fmla="*/ 2147483647 h 142"/>
                <a:gd name="T30" fmla="*/ 2147483647 w 194"/>
                <a:gd name="T31" fmla="*/ 2147483647 h 142"/>
                <a:gd name="T32" fmla="*/ 2147483647 w 194"/>
                <a:gd name="T33" fmla="*/ 2147483647 h 142"/>
                <a:gd name="T34" fmla="*/ 2147483647 w 194"/>
                <a:gd name="T35" fmla="*/ 2147483647 h 142"/>
                <a:gd name="T36" fmla="*/ 2147483647 w 194"/>
                <a:gd name="T37" fmla="*/ 2147483647 h 142"/>
                <a:gd name="T38" fmla="*/ 2147483647 w 194"/>
                <a:gd name="T39" fmla="*/ 2147483647 h 142"/>
                <a:gd name="T40" fmla="*/ 2147483647 w 194"/>
                <a:gd name="T41" fmla="*/ 2147483647 h 142"/>
                <a:gd name="T42" fmla="*/ 2147483647 w 194"/>
                <a:gd name="T43" fmla="*/ 2147483647 h 142"/>
                <a:gd name="T44" fmla="*/ 2147483647 w 194"/>
                <a:gd name="T45" fmla="*/ 2147483647 h 142"/>
                <a:gd name="T46" fmla="*/ 2147483647 w 194"/>
                <a:gd name="T47" fmla="*/ 2147483647 h 142"/>
                <a:gd name="T48" fmla="*/ 2147483647 w 194"/>
                <a:gd name="T49" fmla="*/ 2147483647 h 142"/>
                <a:gd name="T50" fmla="*/ 2147483647 w 194"/>
                <a:gd name="T51" fmla="*/ 2147483647 h 142"/>
                <a:gd name="T52" fmla="*/ 2147483647 w 194"/>
                <a:gd name="T53" fmla="*/ 2147483647 h 142"/>
                <a:gd name="T54" fmla="*/ 2147483647 w 194"/>
                <a:gd name="T55" fmla="*/ 2147483647 h 142"/>
                <a:gd name="T56" fmla="*/ 2147483647 w 194"/>
                <a:gd name="T57" fmla="*/ 2147483647 h 142"/>
                <a:gd name="T58" fmla="*/ 2147483647 w 194"/>
                <a:gd name="T59" fmla="*/ 2147483647 h 142"/>
                <a:gd name="T60" fmla="*/ 2147483647 w 194"/>
                <a:gd name="T61" fmla="*/ 2147483647 h 142"/>
                <a:gd name="T62" fmla="*/ 2147483647 w 194"/>
                <a:gd name="T63" fmla="*/ 2147483647 h 142"/>
                <a:gd name="T64" fmla="*/ 2147483647 w 194"/>
                <a:gd name="T65" fmla="*/ 2147483647 h 142"/>
                <a:gd name="T66" fmla="*/ 2147483647 w 194"/>
                <a:gd name="T67" fmla="*/ 2147483647 h 142"/>
                <a:gd name="T68" fmla="*/ 2147483647 w 194"/>
                <a:gd name="T69" fmla="*/ 2147483647 h 142"/>
                <a:gd name="T70" fmla="*/ 2147483647 w 194"/>
                <a:gd name="T71" fmla="*/ 2147483647 h 142"/>
                <a:gd name="T72" fmla="*/ 0 w 194"/>
                <a:gd name="T73" fmla="*/ 2147483647 h 142"/>
                <a:gd name="T74" fmla="*/ 2147483647 w 194"/>
                <a:gd name="T75" fmla="*/ 2147483647 h 142"/>
                <a:gd name="T76" fmla="*/ 2147483647 w 194"/>
                <a:gd name="T77" fmla="*/ 2147483647 h 142"/>
                <a:gd name="T78" fmla="*/ 2147483647 w 194"/>
                <a:gd name="T79" fmla="*/ 2147483647 h 142"/>
                <a:gd name="T80" fmla="*/ 2147483647 w 194"/>
                <a:gd name="T81" fmla="*/ 2147483647 h 142"/>
                <a:gd name="T82" fmla="*/ 2147483647 w 194"/>
                <a:gd name="T83" fmla="*/ 2147483647 h 142"/>
                <a:gd name="T84" fmla="*/ 2147483647 w 194"/>
                <a:gd name="T85" fmla="*/ 2147483647 h 142"/>
                <a:gd name="T86" fmla="*/ 2147483647 w 194"/>
                <a:gd name="T87" fmla="*/ 2147483647 h 142"/>
                <a:gd name="T88" fmla="*/ 0 w 194"/>
                <a:gd name="T89" fmla="*/ 2147483647 h 142"/>
                <a:gd name="T90" fmla="*/ 2147483647 w 194"/>
                <a:gd name="T91" fmla="*/ 2147483647 h 142"/>
                <a:gd name="T92" fmla="*/ 2147483647 w 194"/>
                <a:gd name="T93" fmla="*/ 2147483647 h 142"/>
                <a:gd name="T94" fmla="*/ 2147483647 w 194"/>
                <a:gd name="T95" fmla="*/ 2147483647 h 142"/>
                <a:gd name="T96" fmla="*/ 2147483647 w 194"/>
                <a:gd name="T97" fmla="*/ 2147483647 h 142"/>
                <a:gd name="T98" fmla="*/ 2147483647 w 194"/>
                <a:gd name="T99" fmla="*/ 2147483647 h 142"/>
                <a:gd name="T100" fmla="*/ 2147483647 w 194"/>
                <a:gd name="T101" fmla="*/ 2147483647 h 142"/>
                <a:gd name="T102" fmla="*/ 2147483647 w 194"/>
                <a:gd name="T103" fmla="*/ 2147483647 h 14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142">
                  <a:moveTo>
                    <a:pt x="194" y="68"/>
                  </a:moveTo>
                  <a:lnTo>
                    <a:pt x="194" y="59"/>
                  </a:lnTo>
                  <a:lnTo>
                    <a:pt x="192" y="48"/>
                  </a:lnTo>
                  <a:lnTo>
                    <a:pt x="190" y="39"/>
                  </a:lnTo>
                  <a:lnTo>
                    <a:pt x="187" y="31"/>
                  </a:lnTo>
                  <a:lnTo>
                    <a:pt x="183" y="21"/>
                  </a:lnTo>
                  <a:lnTo>
                    <a:pt x="177" y="14"/>
                  </a:lnTo>
                  <a:lnTo>
                    <a:pt x="172" y="6"/>
                  </a:lnTo>
                  <a:lnTo>
                    <a:pt x="166" y="0"/>
                  </a:lnTo>
                  <a:lnTo>
                    <a:pt x="166" y="3"/>
                  </a:lnTo>
                  <a:lnTo>
                    <a:pt x="171" y="9"/>
                  </a:lnTo>
                  <a:lnTo>
                    <a:pt x="176" y="16"/>
                  </a:lnTo>
                  <a:lnTo>
                    <a:pt x="182" y="25"/>
                  </a:lnTo>
                  <a:lnTo>
                    <a:pt x="185" y="32"/>
                  </a:lnTo>
                  <a:lnTo>
                    <a:pt x="188" y="41"/>
                  </a:lnTo>
                  <a:lnTo>
                    <a:pt x="190" y="49"/>
                  </a:lnTo>
                  <a:lnTo>
                    <a:pt x="192" y="59"/>
                  </a:lnTo>
                  <a:lnTo>
                    <a:pt x="192" y="68"/>
                  </a:lnTo>
                  <a:lnTo>
                    <a:pt x="192" y="76"/>
                  </a:lnTo>
                  <a:lnTo>
                    <a:pt x="191" y="84"/>
                  </a:lnTo>
                  <a:lnTo>
                    <a:pt x="189" y="91"/>
                  </a:lnTo>
                  <a:lnTo>
                    <a:pt x="188" y="98"/>
                  </a:lnTo>
                  <a:lnTo>
                    <a:pt x="185" y="104"/>
                  </a:lnTo>
                  <a:lnTo>
                    <a:pt x="182" y="112"/>
                  </a:lnTo>
                  <a:lnTo>
                    <a:pt x="178" y="118"/>
                  </a:lnTo>
                  <a:lnTo>
                    <a:pt x="174" y="124"/>
                  </a:lnTo>
                  <a:lnTo>
                    <a:pt x="175" y="123"/>
                  </a:lnTo>
                  <a:lnTo>
                    <a:pt x="177" y="123"/>
                  </a:lnTo>
                  <a:lnTo>
                    <a:pt x="182" y="117"/>
                  </a:lnTo>
                  <a:lnTo>
                    <a:pt x="185" y="111"/>
                  </a:lnTo>
                  <a:lnTo>
                    <a:pt x="188" y="104"/>
                  </a:lnTo>
                  <a:lnTo>
                    <a:pt x="190" y="97"/>
                  </a:lnTo>
                  <a:lnTo>
                    <a:pt x="192" y="91"/>
                  </a:lnTo>
                  <a:lnTo>
                    <a:pt x="193" y="84"/>
                  </a:lnTo>
                  <a:lnTo>
                    <a:pt x="194" y="75"/>
                  </a:lnTo>
                  <a:lnTo>
                    <a:pt x="194" y="68"/>
                  </a:lnTo>
                  <a:close/>
                  <a:moveTo>
                    <a:pt x="0" y="94"/>
                  </a:moveTo>
                  <a:lnTo>
                    <a:pt x="3" y="103"/>
                  </a:lnTo>
                  <a:lnTo>
                    <a:pt x="7" y="113"/>
                  </a:lnTo>
                  <a:lnTo>
                    <a:pt x="8" y="113"/>
                  </a:lnTo>
                  <a:lnTo>
                    <a:pt x="9" y="112"/>
                  </a:lnTo>
                  <a:lnTo>
                    <a:pt x="5" y="103"/>
                  </a:lnTo>
                  <a:lnTo>
                    <a:pt x="2" y="94"/>
                  </a:lnTo>
                  <a:lnTo>
                    <a:pt x="1" y="94"/>
                  </a:lnTo>
                  <a:lnTo>
                    <a:pt x="0" y="94"/>
                  </a:lnTo>
                  <a:close/>
                  <a:moveTo>
                    <a:pt x="158" y="142"/>
                  </a:moveTo>
                  <a:lnTo>
                    <a:pt x="158" y="142"/>
                  </a:lnTo>
                  <a:lnTo>
                    <a:pt x="159" y="142"/>
                  </a:lnTo>
                  <a:lnTo>
                    <a:pt x="158" y="142"/>
                  </a:lnTo>
                  <a:close/>
                </a:path>
              </a:pathLst>
            </a:custGeom>
            <a:solidFill>
              <a:srgbClr val="EF9F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62" name="Freeform 610"/>
            <p:cNvSpPr>
              <a:spLocks noEditPoints="1"/>
            </p:cNvSpPr>
            <p:nvPr/>
          </p:nvSpPr>
          <p:spPr bwMode="auto">
            <a:xfrm>
              <a:off x="7102475" y="4270375"/>
              <a:ext cx="304800" cy="223838"/>
            </a:xfrm>
            <a:custGeom>
              <a:avLst/>
              <a:gdLst>
                <a:gd name="T0" fmla="*/ 2147483647 w 192"/>
                <a:gd name="T1" fmla="*/ 2147483647 h 141"/>
                <a:gd name="T2" fmla="*/ 2147483647 w 192"/>
                <a:gd name="T3" fmla="*/ 2147483647 h 141"/>
                <a:gd name="T4" fmla="*/ 2147483647 w 192"/>
                <a:gd name="T5" fmla="*/ 2147483647 h 141"/>
                <a:gd name="T6" fmla="*/ 2147483647 w 192"/>
                <a:gd name="T7" fmla="*/ 2147483647 h 141"/>
                <a:gd name="T8" fmla="*/ 2147483647 w 192"/>
                <a:gd name="T9" fmla="*/ 2147483647 h 141"/>
                <a:gd name="T10" fmla="*/ 2147483647 w 192"/>
                <a:gd name="T11" fmla="*/ 2147483647 h 141"/>
                <a:gd name="T12" fmla="*/ 2147483647 w 192"/>
                <a:gd name="T13" fmla="*/ 2147483647 h 141"/>
                <a:gd name="T14" fmla="*/ 2147483647 w 192"/>
                <a:gd name="T15" fmla="*/ 2147483647 h 141"/>
                <a:gd name="T16" fmla="*/ 2147483647 w 192"/>
                <a:gd name="T17" fmla="*/ 0 h 141"/>
                <a:gd name="T18" fmla="*/ 2147483647 w 192"/>
                <a:gd name="T19" fmla="*/ 2147483647 h 141"/>
                <a:gd name="T20" fmla="*/ 2147483647 w 192"/>
                <a:gd name="T21" fmla="*/ 2147483647 h 141"/>
                <a:gd name="T22" fmla="*/ 2147483647 w 192"/>
                <a:gd name="T23" fmla="*/ 2147483647 h 141"/>
                <a:gd name="T24" fmla="*/ 2147483647 w 192"/>
                <a:gd name="T25" fmla="*/ 2147483647 h 141"/>
                <a:gd name="T26" fmla="*/ 2147483647 w 192"/>
                <a:gd name="T27" fmla="*/ 2147483647 h 141"/>
                <a:gd name="T28" fmla="*/ 2147483647 w 192"/>
                <a:gd name="T29" fmla="*/ 2147483647 h 141"/>
                <a:gd name="T30" fmla="*/ 2147483647 w 192"/>
                <a:gd name="T31" fmla="*/ 2147483647 h 141"/>
                <a:gd name="T32" fmla="*/ 2147483647 w 192"/>
                <a:gd name="T33" fmla="*/ 2147483647 h 141"/>
                <a:gd name="T34" fmla="*/ 2147483647 w 192"/>
                <a:gd name="T35" fmla="*/ 2147483647 h 141"/>
                <a:gd name="T36" fmla="*/ 2147483647 w 192"/>
                <a:gd name="T37" fmla="*/ 2147483647 h 141"/>
                <a:gd name="T38" fmla="*/ 2147483647 w 192"/>
                <a:gd name="T39" fmla="*/ 2147483647 h 141"/>
                <a:gd name="T40" fmla="*/ 2147483647 w 192"/>
                <a:gd name="T41" fmla="*/ 2147483647 h 141"/>
                <a:gd name="T42" fmla="*/ 2147483647 w 192"/>
                <a:gd name="T43" fmla="*/ 2147483647 h 141"/>
                <a:gd name="T44" fmla="*/ 2147483647 w 192"/>
                <a:gd name="T45" fmla="*/ 2147483647 h 141"/>
                <a:gd name="T46" fmla="*/ 2147483647 w 192"/>
                <a:gd name="T47" fmla="*/ 2147483647 h 141"/>
                <a:gd name="T48" fmla="*/ 2147483647 w 192"/>
                <a:gd name="T49" fmla="*/ 2147483647 h 141"/>
                <a:gd name="T50" fmla="*/ 2147483647 w 192"/>
                <a:gd name="T51" fmla="*/ 2147483647 h 141"/>
                <a:gd name="T52" fmla="*/ 2147483647 w 192"/>
                <a:gd name="T53" fmla="*/ 2147483647 h 141"/>
                <a:gd name="T54" fmla="*/ 2147483647 w 192"/>
                <a:gd name="T55" fmla="*/ 2147483647 h 141"/>
                <a:gd name="T56" fmla="*/ 2147483647 w 192"/>
                <a:gd name="T57" fmla="*/ 2147483647 h 141"/>
                <a:gd name="T58" fmla="*/ 2147483647 w 192"/>
                <a:gd name="T59" fmla="*/ 2147483647 h 141"/>
                <a:gd name="T60" fmla="*/ 2147483647 w 192"/>
                <a:gd name="T61" fmla="*/ 2147483647 h 141"/>
                <a:gd name="T62" fmla="*/ 2147483647 w 192"/>
                <a:gd name="T63" fmla="*/ 2147483647 h 141"/>
                <a:gd name="T64" fmla="*/ 2147483647 w 192"/>
                <a:gd name="T65" fmla="*/ 2147483647 h 141"/>
                <a:gd name="T66" fmla="*/ 2147483647 w 192"/>
                <a:gd name="T67" fmla="*/ 2147483647 h 141"/>
                <a:gd name="T68" fmla="*/ 2147483647 w 192"/>
                <a:gd name="T69" fmla="*/ 2147483647 h 141"/>
                <a:gd name="T70" fmla="*/ 2147483647 w 192"/>
                <a:gd name="T71" fmla="*/ 2147483647 h 141"/>
                <a:gd name="T72" fmla="*/ 2147483647 w 192"/>
                <a:gd name="T73" fmla="*/ 2147483647 h 141"/>
                <a:gd name="T74" fmla="*/ 2147483647 w 192"/>
                <a:gd name="T75" fmla="*/ 2147483647 h 141"/>
                <a:gd name="T76" fmla="*/ 0 w 192"/>
                <a:gd name="T77" fmla="*/ 2147483647 h 141"/>
                <a:gd name="T78" fmla="*/ 2147483647 w 192"/>
                <a:gd name="T79" fmla="*/ 2147483647 h 141"/>
                <a:gd name="T80" fmla="*/ 2147483647 w 192"/>
                <a:gd name="T81" fmla="*/ 2147483647 h 141"/>
                <a:gd name="T82" fmla="*/ 2147483647 w 192"/>
                <a:gd name="T83" fmla="*/ 2147483647 h 141"/>
                <a:gd name="T84" fmla="*/ 2147483647 w 192"/>
                <a:gd name="T85" fmla="*/ 2147483647 h 141"/>
                <a:gd name="T86" fmla="*/ 2147483647 w 192"/>
                <a:gd name="T87" fmla="*/ 2147483647 h 141"/>
                <a:gd name="T88" fmla="*/ 2147483647 w 192"/>
                <a:gd name="T89" fmla="*/ 2147483647 h 141"/>
                <a:gd name="T90" fmla="*/ 2147483647 w 192"/>
                <a:gd name="T91" fmla="*/ 2147483647 h 141"/>
                <a:gd name="T92" fmla="*/ 0 w 192"/>
                <a:gd name="T93" fmla="*/ 2147483647 h 141"/>
                <a:gd name="T94" fmla="*/ 2147483647 w 192"/>
                <a:gd name="T95" fmla="*/ 2147483647 h 141"/>
                <a:gd name="T96" fmla="*/ 2147483647 w 192"/>
                <a:gd name="T97" fmla="*/ 2147483647 h 141"/>
                <a:gd name="T98" fmla="*/ 2147483647 w 192"/>
                <a:gd name="T99" fmla="*/ 2147483647 h 141"/>
                <a:gd name="T100" fmla="*/ 2147483647 w 192"/>
                <a:gd name="T101" fmla="*/ 2147483647 h 141"/>
                <a:gd name="T102" fmla="*/ 2147483647 w 192"/>
                <a:gd name="T103" fmla="*/ 2147483647 h 141"/>
                <a:gd name="T104" fmla="*/ 2147483647 w 192"/>
                <a:gd name="T105" fmla="*/ 2147483647 h 141"/>
                <a:gd name="T106" fmla="*/ 2147483647 w 192"/>
                <a:gd name="T107" fmla="*/ 2147483647 h 14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92" h="141">
                  <a:moveTo>
                    <a:pt x="192" y="67"/>
                  </a:moveTo>
                  <a:lnTo>
                    <a:pt x="192" y="58"/>
                  </a:lnTo>
                  <a:lnTo>
                    <a:pt x="190" y="48"/>
                  </a:lnTo>
                  <a:lnTo>
                    <a:pt x="188" y="39"/>
                  </a:lnTo>
                  <a:lnTo>
                    <a:pt x="185" y="31"/>
                  </a:lnTo>
                  <a:lnTo>
                    <a:pt x="181" y="21"/>
                  </a:lnTo>
                  <a:lnTo>
                    <a:pt x="176" y="14"/>
                  </a:lnTo>
                  <a:lnTo>
                    <a:pt x="171" y="7"/>
                  </a:lnTo>
                  <a:lnTo>
                    <a:pt x="165" y="0"/>
                  </a:lnTo>
                  <a:lnTo>
                    <a:pt x="165" y="2"/>
                  </a:lnTo>
                  <a:lnTo>
                    <a:pt x="165" y="3"/>
                  </a:lnTo>
                  <a:lnTo>
                    <a:pt x="170" y="9"/>
                  </a:lnTo>
                  <a:lnTo>
                    <a:pt x="175" y="16"/>
                  </a:lnTo>
                  <a:lnTo>
                    <a:pt x="180" y="25"/>
                  </a:lnTo>
                  <a:lnTo>
                    <a:pt x="184" y="32"/>
                  </a:lnTo>
                  <a:lnTo>
                    <a:pt x="186" y="40"/>
                  </a:lnTo>
                  <a:lnTo>
                    <a:pt x="188" y="49"/>
                  </a:lnTo>
                  <a:lnTo>
                    <a:pt x="190" y="58"/>
                  </a:lnTo>
                  <a:lnTo>
                    <a:pt x="190" y="67"/>
                  </a:lnTo>
                  <a:lnTo>
                    <a:pt x="190" y="75"/>
                  </a:lnTo>
                  <a:lnTo>
                    <a:pt x="189" y="83"/>
                  </a:lnTo>
                  <a:lnTo>
                    <a:pt x="187" y="90"/>
                  </a:lnTo>
                  <a:lnTo>
                    <a:pt x="185" y="97"/>
                  </a:lnTo>
                  <a:lnTo>
                    <a:pt x="183" y="104"/>
                  </a:lnTo>
                  <a:lnTo>
                    <a:pt x="180" y="111"/>
                  </a:lnTo>
                  <a:lnTo>
                    <a:pt x="175" y="118"/>
                  </a:lnTo>
                  <a:lnTo>
                    <a:pt x="171" y="124"/>
                  </a:lnTo>
                  <a:lnTo>
                    <a:pt x="173" y="123"/>
                  </a:lnTo>
                  <a:lnTo>
                    <a:pt x="175" y="122"/>
                  </a:lnTo>
                  <a:lnTo>
                    <a:pt x="179" y="117"/>
                  </a:lnTo>
                  <a:lnTo>
                    <a:pt x="183" y="110"/>
                  </a:lnTo>
                  <a:lnTo>
                    <a:pt x="185" y="103"/>
                  </a:lnTo>
                  <a:lnTo>
                    <a:pt x="188" y="97"/>
                  </a:lnTo>
                  <a:lnTo>
                    <a:pt x="190" y="90"/>
                  </a:lnTo>
                  <a:lnTo>
                    <a:pt x="191" y="83"/>
                  </a:lnTo>
                  <a:lnTo>
                    <a:pt x="192" y="75"/>
                  </a:lnTo>
                  <a:lnTo>
                    <a:pt x="192" y="67"/>
                  </a:lnTo>
                  <a:close/>
                  <a:moveTo>
                    <a:pt x="0" y="93"/>
                  </a:moveTo>
                  <a:lnTo>
                    <a:pt x="3" y="102"/>
                  </a:lnTo>
                  <a:lnTo>
                    <a:pt x="7" y="112"/>
                  </a:lnTo>
                  <a:lnTo>
                    <a:pt x="8" y="111"/>
                  </a:lnTo>
                  <a:lnTo>
                    <a:pt x="9" y="111"/>
                  </a:lnTo>
                  <a:lnTo>
                    <a:pt x="5" y="102"/>
                  </a:lnTo>
                  <a:lnTo>
                    <a:pt x="2" y="93"/>
                  </a:lnTo>
                  <a:lnTo>
                    <a:pt x="1" y="93"/>
                  </a:lnTo>
                  <a:lnTo>
                    <a:pt x="0" y="93"/>
                  </a:lnTo>
                  <a:close/>
                  <a:moveTo>
                    <a:pt x="156" y="141"/>
                  </a:moveTo>
                  <a:lnTo>
                    <a:pt x="157" y="141"/>
                  </a:lnTo>
                  <a:lnTo>
                    <a:pt x="158" y="140"/>
                  </a:lnTo>
                  <a:lnTo>
                    <a:pt x="158" y="139"/>
                  </a:lnTo>
                  <a:lnTo>
                    <a:pt x="157" y="140"/>
                  </a:lnTo>
                  <a:lnTo>
                    <a:pt x="156" y="141"/>
                  </a:lnTo>
                  <a:close/>
                </a:path>
              </a:pathLst>
            </a:custGeom>
            <a:solidFill>
              <a:srgbClr val="EFA0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63" name="Freeform 611"/>
            <p:cNvSpPr>
              <a:spLocks noEditPoints="1"/>
            </p:cNvSpPr>
            <p:nvPr/>
          </p:nvSpPr>
          <p:spPr bwMode="auto">
            <a:xfrm>
              <a:off x="7104063" y="4273550"/>
              <a:ext cx="301625" cy="220663"/>
            </a:xfrm>
            <a:custGeom>
              <a:avLst/>
              <a:gdLst>
                <a:gd name="T0" fmla="*/ 2147483647 w 190"/>
                <a:gd name="T1" fmla="*/ 2147483647 h 139"/>
                <a:gd name="T2" fmla="*/ 2147483647 w 190"/>
                <a:gd name="T3" fmla="*/ 2147483647 h 139"/>
                <a:gd name="T4" fmla="*/ 2147483647 w 190"/>
                <a:gd name="T5" fmla="*/ 2147483647 h 139"/>
                <a:gd name="T6" fmla="*/ 2147483647 w 190"/>
                <a:gd name="T7" fmla="*/ 2147483647 h 139"/>
                <a:gd name="T8" fmla="*/ 2147483647 w 190"/>
                <a:gd name="T9" fmla="*/ 2147483647 h 139"/>
                <a:gd name="T10" fmla="*/ 2147483647 w 190"/>
                <a:gd name="T11" fmla="*/ 2147483647 h 139"/>
                <a:gd name="T12" fmla="*/ 2147483647 w 190"/>
                <a:gd name="T13" fmla="*/ 2147483647 h 139"/>
                <a:gd name="T14" fmla="*/ 2147483647 w 190"/>
                <a:gd name="T15" fmla="*/ 2147483647 h 139"/>
                <a:gd name="T16" fmla="*/ 2147483647 w 190"/>
                <a:gd name="T17" fmla="*/ 0 h 139"/>
                <a:gd name="T18" fmla="*/ 2147483647 w 190"/>
                <a:gd name="T19" fmla="*/ 0 h 139"/>
                <a:gd name="T20" fmla="*/ 2147483647 w 190"/>
                <a:gd name="T21" fmla="*/ 2147483647 h 139"/>
                <a:gd name="T22" fmla="*/ 2147483647 w 190"/>
                <a:gd name="T23" fmla="*/ 2147483647 h 139"/>
                <a:gd name="T24" fmla="*/ 2147483647 w 190"/>
                <a:gd name="T25" fmla="*/ 2147483647 h 139"/>
                <a:gd name="T26" fmla="*/ 2147483647 w 190"/>
                <a:gd name="T27" fmla="*/ 2147483647 h 139"/>
                <a:gd name="T28" fmla="*/ 2147483647 w 190"/>
                <a:gd name="T29" fmla="*/ 2147483647 h 139"/>
                <a:gd name="T30" fmla="*/ 2147483647 w 190"/>
                <a:gd name="T31" fmla="*/ 2147483647 h 139"/>
                <a:gd name="T32" fmla="*/ 2147483647 w 190"/>
                <a:gd name="T33" fmla="*/ 2147483647 h 139"/>
                <a:gd name="T34" fmla="*/ 2147483647 w 190"/>
                <a:gd name="T35" fmla="*/ 2147483647 h 139"/>
                <a:gd name="T36" fmla="*/ 2147483647 w 190"/>
                <a:gd name="T37" fmla="*/ 2147483647 h 139"/>
                <a:gd name="T38" fmla="*/ 2147483647 w 190"/>
                <a:gd name="T39" fmla="*/ 2147483647 h 139"/>
                <a:gd name="T40" fmla="*/ 2147483647 w 190"/>
                <a:gd name="T41" fmla="*/ 2147483647 h 139"/>
                <a:gd name="T42" fmla="*/ 2147483647 w 190"/>
                <a:gd name="T43" fmla="*/ 2147483647 h 139"/>
                <a:gd name="T44" fmla="*/ 2147483647 w 190"/>
                <a:gd name="T45" fmla="*/ 2147483647 h 139"/>
                <a:gd name="T46" fmla="*/ 2147483647 w 190"/>
                <a:gd name="T47" fmla="*/ 2147483647 h 139"/>
                <a:gd name="T48" fmla="*/ 2147483647 w 190"/>
                <a:gd name="T49" fmla="*/ 2147483647 h 139"/>
                <a:gd name="T50" fmla="*/ 2147483647 w 190"/>
                <a:gd name="T51" fmla="*/ 2147483647 h 139"/>
                <a:gd name="T52" fmla="*/ 2147483647 w 190"/>
                <a:gd name="T53" fmla="*/ 2147483647 h 139"/>
                <a:gd name="T54" fmla="*/ 2147483647 w 190"/>
                <a:gd name="T55" fmla="*/ 2147483647 h 139"/>
                <a:gd name="T56" fmla="*/ 2147483647 w 190"/>
                <a:gd name="T57" fmla="*/ 2147483647 h 139"/>
                <a:gd name="T58" fmla="*/ 2147483647 w 190"/>
                <a:gd name="T59" fmla="*/ 2147483647 h 139"/>
                <a:gd name="T60" fmla="*/ 2147483647 w 190"/>
                <a:gd name="T61" fmla="*/ 2147483647 h 139"/>
                <a:gd name="T62" fmla="*/ 2147483647 w 190"/>
                <a:gd name="T63" fmla="*/ 2147483647 h 139"/>
                <a:gd name="T64" fmla="*/ 2147483647 w 190"/>
                <a:gd name="T65" fmla="*/ 2147483647 h 139"/>
                <a:gd name="T66" fmla="*/ 2147483647 w 190"/>
                <a:gd name="T67" fmla="*/ 2147483647 h 139"/>
                <a:gd name="T68" fmla="*/ 2147483647 w 190"/>
                <a:gd name="T69" fmla="*/ 2147483647 h 139"/>
                <a:gd name="T70" fmla="*/ 2147483647 w 190"/>
                <a:gd name="T71" fmla="*/ 2147483647 h 139"/>
                <a:gd name="T72" fmla="*/ 2147483647 w 190"/>
                <a:gd name="T73" fmla="*/ 2147483647 h 139"/>
                <a:gd name="T74" fmla="*/ 2147483647 w 190"/>
                <a:gd name="T75" fmla="*/ 2147483647 h 139"/>
                <a:gd name="T76" fmla="*/ 0 w 190"/>
                <a:gd name="T77" fmla="*/ 2147483647 h 139"/>
                <a:gd name="T78" fmla="*/ 2147483647 w 190"/>
                <a:gd name="T79" fmla="*/ 2147483647 h 139"/>
                <a:gd name="T80" fmla="*/ 2147483647 w 190"/>
                <a:gd name="T81" fmla="*/ 2147483647 h 139"/>
                <a:gd name="T82" fmla="*/ 2147483647 w 190"/>
                <a:gd name="T83" fmla="*/ 2147483647 h 139"/>
                <a:gd name="T84" fmla="*/ 2147483647 w 190"/>
                <a:gd name="T85" fmla="*/ 2147483647 h 139"/>
                <a:gd name="T86" fmla="*/ 2147483647 w 190"/>
                <a:gd name="T87" fmla="*/ 2147483647 h 139"/>
                <a:gd name="T88" fmla="*/ 2147483647 w 190"/>
                <a:gd name="T89" fmla="*/ 2147483647 h 139"/>
                <a:gd name="T90" fmla="*/ 2147483647 w 190"/>
                <a:gd name="T91" fmla="*/ 2147483647 h 139"/>
                <a:gd name="T92" fmla="*/ 0 w 190"/>
                <a:gd name="T93" fmla="*/ 2147483647 h 139"/>
                <a:gd name="T94" fmla="*/ 2147483647 w 190"/>
                <a:gd name="T95" fmla="*/ 2147483647 h 139"/>
                <a:gd name="T96" fmla="*/ 2147483647 w 190"/>
                <a:gd name="T97" fmla="*/ 2147483647 h 139"/>
                <a:gd name="T98" fmla="*/ 2147483647 w 190"/>
                <a:gd name="T99" fmla="*/ 2147483647 h 139"/>
                <a:gd name="T100" fmla="*/ 2147483647 w 190"/>
                <a:gd name="T101" fmla="*/ 2147483647 h 139"/>
                <a:gd name="T102" fmla="*/ 2147483647 w 190"/>
                <a:gd name="T103" fmla="*/ 2147483647 h 139"/>
                <a:gd name="T104" fmla="*/ 2147483647 w 190"/>
                <a:gd name="T105" fmla="*/ 2147483647 h 139"/>
                <a:gd name="T106" fmla="*/ 2147483647 w 190"/>
                <a:gd name="T107" fmla="*/ 2147483647 h 139"/>
                <a:gd name="T108" fmla="*/ 2147483647 w 190"/>
                <a:gd name="T109" fmla="*/ 2147483647 h 139"/>
                <a:gd name="T110" fmla="*/ 2147483647 w 190"/>
                <a:gd name="T111" fmla="*/ 2147483647 h 13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0" h="139">
                  <a:moveTo>
                    <a:pt x="190" y="65"/>
                  </a:moveTo>
                  <a:lnTo>
                    <a:pt x="190" y="56"/>
                  </a:lnTo>
                  <a:lnTo>
                    <a:pt x="188" y="46"/>
                  </a:lnTo>
                  <a:lnTo>
                    <a:pt x="186" y="38"/>
                  </a:lnTo>
                  <a:lnTo>
                    <a:pt x="183" y="29"/>
                  </a:lnTo>
                  <a:lnTo>
                    <a:pt x="180" y="22"/>
                  </a:lnTo>
                  <a:lnTo>
                    <a:pt x="174" y="13"/>
                  </a:lnTo>
                  <a:lnTo>
                    <a:pt x="169" y="6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2"/>
                  </a:lnTo>
                  <a:lnTo>
                    <a:pt x="169" y="9"/>
                  </a:lnTo>
                  <a:lnTo>
                    <a:pt x="174" y="15"/>
                  </a:lnTo>
                  <a:lnTo>
                    <a:pt x="178" y="24"/>
                  </a:lnTo>
                  <a:lnTo>
                    <a:pt x="182" y="31"/>
                  </a:lnTo>
                  <a:lnTo>
                    <a:pt x="185" y="39"/>
                  </a:lnTo>
                  <a:lnTo>
                    <a:pt x="186" y="47"/>
                  </a:lnTo>
                  <a:lnTo>
                    <a:pt x="188" y="57"/>
                  </a:lnTo>
                  <a:lnTo>
                    <a:pt x="188" y="65"/>
                  </a:lnTo>
                  <a:lnTo>
                    <a:pt x="188" y="73"/>
                  </a:lnTo>
                  <a:lnTo>
                    <a:pt x="187" y="81"/>
                  </a:lnTo>
                  <a:lnTo>
                    <a:pt x="185" y="89"/>
                  </a:lnTo>
                  <a:lnTo>
                    <a:pt x="183" y="96"/>
                  </a:lnTo>
                  <a:lnTo>
                    <a:pt x="180" y="103"/>
                  </a:lnTo>
                  <a:lnTo>
                    <a:pt x="176" y="110"/>
                  </a:lnTo>
                  <a:lnTo>
                    <a:pt x="172" y="117"/>
                  </a:lnTo>
                  <a:lnTo>
                    <a:pt x="168" y="123"/>
                  </a:lnTo>
                  <a:lnTo>
                    <a:pt x="170" y="122"/>
                  </a:lnTo>
                  <a:lnTo>
                    <a:pt x="172" y="121"/>
                  </a:lnTo>
                  <a:lnTo>
                    <a:pt x="176" y="115"/>
                  </a:lnTo>
                  <a:lnTo>
                    <a:pt x="180" y="109"/>
                  </a:lnTo>
                  <a:lnTo>
                    <a:pt x="183" y="101"/>
                  </a:lnTo>
                  <a:lnTo>
                    <a:pt x="186" y="95"/>
                  </a:lnTo>
                  <a:lnTo>
                    <a:pt x="187" y="88"/>
                  </a:lnTo>
                  <a:lnTo>
                    <a:pt x="189" y="81"/>
                  </a:lnTo>
                  <a:lnTo>
                    <a:pt x="190" y="73"/>
                  </a:lnTo>
                  <a:lnTo>
                    <a:pt x="190" y="65"/>
                  </a:lnTo>
                  <a:close/>
                  <a:moveTo>
                    <a:pt x="0" y="91"/>
                  </a:moveTo>
                  <a:lnTo>
                    <a:pt x="3" y="100"/>
                  </a:lnTo>
                  <a:lnTo>
                    <a:pt x="7" y="109"/>
                  </a:lnTo>
                  <a:lnTo>
                    <a:pt x="8" y="109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91"/>
                  </a:lnTo>
                  <a:lnTo>
                    <a:pt x="1" y="91"/>
                  </a:lnTo>
                  <a:lnTo>
                    <a:pt x="0" y="91"/>
                  </a:lnTo>
                  <a:close/>
                  <a:moveTo>
                    <a:pt x="156" y="139"/>
                  </a:moveTo>
                  <a:lnTo>
                    <a:pt x="156" y="139"/>
                  </a:lnTo>
                  <a:lnTo>
                    <a:pt x="157" y="139"/>
                  </a:lnTo>
                  <a:lnTo>
                    <a:pt x="157" y="137"/>
                  </a:lnTo>
                  <a:lnTo>
                    <a:pt x="158" y="135"/>
                  </a:lnTo>
                  <a:lnTo>
                    <a:pt x="156" y="137"/>
                  </a:lnTo>
                  <a:lnTo>
                    <a:pt x="154" y="139"/>
                  </a:lnTo>
                  <a:lnTo>
                    <a:pt x="155" y="139"/>
                  </a:lnTo>
                  <a:lnTo>
                    <a:pt x="156" y="139"/>
                  </a:lnTo>
                  <a:close/>
                </a:path>
              </a:pathLst>
            </a:custGeom>
            <a:solidFill>
              <a:srgbClr val="EFA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64" name="Freeform 612"/>
            <p:cNvSpPr>
              <a:spLocks noEditPoints="1"/>
            </p:cNvSpPr>
            <p:nvPr/>
          </p:nvSpPr>
          <p:spPr bwMode="auto">
            <a:xfrm>
              <a:off x="7105650" y="4275138"/>
              <a:ext cx="298450" cy="219075"/>
            </a:xfrm>
            <a:custGeom>
              <a:avLst/>
              <a:gdLst>
                <a:gd name="T0" fmla="*/ 2147483647 w 188"/>
                <a:gd name="T1" fmla="*/ 2147483647 h 138"/>
                <a:gd name="T2" fmla="*/ 2147483647 w 188"/>
                <a:gd name="T3" fmla="*/ 2147483647 h 138"/>
                <a:gd name="T4" fmla="*/ 2147483647 w 188"/>
                <a:gd name="T5" fmla="*/ 2147483647 h 138"/>
                <a:gd name="T6" fmla="*/ 2147483647 w 188"/>
                <a:gd name="T7" fmla="*/ 2147483647 h 138"/>
                <a:gd name="T8" fmla="*/ 2147483647 w 188"/>
                <a:gd name="T9" fmla="*/ 2147483647 h 138"/>
                <a:gd name="T10" fmla="*/ 2147483647 w 188"/>
                <a:gd name="T11" fmla="*/ 2147483647 h 138"/>
                <a:gd name="T12" fmla="*/ 2147483647 w 188"/>
                <a:gd name="T13" fmla="*/ 2147483647 h 138"/>
                <a:gd name="T14" fmla="*/ 2147483647 w 188"/>
                <a:gd name="T15" fmla="*/ 2147483647 h 138"/>
                <a:gd name="T16" fmla="*/ 2147483647 w 188"/>
                <a:gd name="T17" fmla="*/ 0 h 138"/>
                <a:gd name="T18" fmla="*/ 2147483647 w 188"/>
                <a:gd name="T19" fmla="*/ 2147483647 h 138"/>
                <a:gd name="T20" fmla="*/ 2147483647 w 188"/>
                <a:gd name="T21" fmla="*/ 2147483647 h 138"/>
                <a:gd name="T22" fmla="*/ 2147483647 w 188"/>
                <a:gd name="T23" fmla="*/ 2147483647 h 138"/>
                <a:gd name="T24" fmla="*/ 2147483647 w 188"/>
                <a:gd name="T25" fmla="*/ 2147483647 h 138"/>
                <a:gd name="T26" fmla="*/ 2147483647 w 188"/>
                <a:gd name="T27" fmla="*/ 2147483647 h 138"/>
                <a:gd name="T28" fmla="*/ 2147483647 w 188"/>
                <a:gd name="T29" fmla="*/ 2147483647 h 138"/>
                <a:gd name="T30" fmla="*/ 2147483647 w 188"/>
                <a:gd name="T31" fmla="*/ 2147483647 h 138"/>
                <a:gd name="T32" fmla="*/ 2147483647 w 188"/>
                <a:gd name="T33" fmla="*/ 2147483647 h 138"/>
                <a:gd name="T34" fmla="*/ 2147483647 w 188"/>
                <a:gd name="T35" fmla="*/ 2147483647 h 138"/>
                <a:gd name="T36" fmla="*/ 2147483647 w 188"/>
                <a:gd name="T37" fmla="*/ 2147483647 h 138"/>
                <a:gd name="T38" fmla="*/ 2147483647 w 188"/>
                <a:gd name="T39" fmla="*/ 2147483647 h 138"/>
                <a:gd name="T40" fmla="*/ 2147483647 w 188"/>
                <a:gd name="T41" fmla="*/ 2147483647 h 138"/>
                <a:gd name="T42" fmla="*/ 2147483647 w 188"/>
                <a:gd name="T43" fmla="*/ 2147483647 h 138"/>
                <a:gd name="T44" fmla="*/ 2147483647 w 188"/>
                <a:gd name="T45" fmla="*/ 2147483647 h 138"/>
                <a:gd name="T46" fmla="*/ 2147483647 w 188"/>
                <a:gd name="T47" fmla="*/ 2147483647 h 138"/>
                <a:gd name="T48" fmla="*/ 2147483647 w 188"/>
                <a:gd name="T49" fmla="*/ 2147483647 h 138"/>
                <a:gd name="T50" fmla="*/ 2147483647 w 188"/>
                <a:gd name="T51" fmla="*/ 2147483647 h 138"/>
                <a:gd name="T52" fmla="*/ 2147483647 w 188"/>
                <a:gd name="T53" fmla="*/ 2147483647 h 138"/>
                <a:gd name="T54" fmla="*/ 2147483647 w 188"/>
                <a:gd name="T55" fmla="*/ 2147483647 h 138"/>
                <a:gd name="T56" fmla="*/ 2147483647 w 188"/>
                <a:gd name="T57" fmla="*/ 2147483647 h 138"/>
                <a:gd name="T58" fmla="*/ 2147483647 w 188"/>
                <a:gd name="T59" fmla="*/ 2147483647 h 138"/>
                <a:gd name="T60" fmla="*/ 2147483647 w 188"/>
                <a:gd name="T61" fmla="*/ 2147483647 h 138"/>
                <a:gd name="T62" fmla="*/ 2147483647 w 188"/>
                <a:gd name="T63" fmla="*/ 2147483647 h 138"/>
                <a:gd name="T64" fmla="*/ 2147483647 w 188"/>
                <a:gd name="T65" fmla="*/ 2147483647 h 138"/>
                <a:gd name="T66" fmla="*/ 2147483647 w 188"/>
                <a:gd name="T67" fmla="*/ 2147483647 h 138"/>
                <a:gd name="T68" fmla="*/ 2147483647 w 188"/>
                <a:gd name="T69" fmla="*/ 2147483647 h 138"/>
                <a:gd name="T70" fmla="*/ 2147483647 w 188"/>
                <a:gd name="T71" fmla="*/ 2147483647 h 138"/>
                <a:gd name="T72" fmla="*/ 2147483647 w 188"/>
                <a:gd name="T73" fmla="*/ 2147483647 h 138"/>
                <a:gd name="T74" fmla="*/ 0 w 188"/>
                <a:gd name="T75" fmla="*/ 2147483647 h 138"/>
                <a:gd name="T76" fmla="*/ 2147483647 w 188"/>
                <a:gd name="T77" fmla="*/ 2147483647 h 138"/>
                <a:gd name="T78" fmla="*/ 2147483647 w 188"/>
                <a:gd name="T79" fmla="*/ 2147483647 h 138"/>
                <a:gd name="T80" fmla="*/ 2147483647 w 188"/>
                <a:gd name="T81" fmla="*/ 2147483647 h 138"/>
                <a:gd name="T82" fmla="*/ 2147483647 w 188"/>
                <a:gd name="T83" fmla="*/ 2147483647 h 138"/>
                <a:gd name="T84" fmla="*/ 2147483647 w 188"/>
                <a:gd name="T85" fmla="*/ 2147483647 h 138"/>
                <a:gd name="T86" fmla="*/ 2147483647 w 188"/>
                <a:gd name="T87" fmla="*/ 2147483647 h 138"/>
                <a:gd name="T88" fmla="*/ 2147483647 w 188"/>
                <a:gd name="T89" fmla="*/ 2147483647 h 138"/>
                <a:gd name="T90" fmla="*/ 0 w 188"/>
                <a:gd name="T91" fmla="*/ 2147483647 h 138"/>
                <a:gd name="T92" fmla="*/ 2147483647 w 188"/>
                <a:gd name="T93" fmla="*/ 2147483647 h 138"/>
                <a:gd name="T94" fmla="*/ 2147483647 w 188"/>
                <a:gd name="T95" fmla="*/ 2147483647 h 138"/>
                <a:gd name="T96" fmla="*/ 2147483647 w 188"/>
                <a:gd name="T97" fmla="*/ 2147483647 h 138"/>
                <a:gd name="T98" fmla="*/ 2147483647 w 188"/>
                <a:gd name="T99" fmla="*/ 2147483647 h 138"/>
                <a:gd name="T100" fmla="*/ 2147483647 w 188"/>
                <a:gd name="T101" fmla="*/ 2147483647 h 138"/>
                <a:gd name="T102" fmla="*/ 2147483647 w 188"/>
                <a:gd name="T103" fmla="*/ 2147483647 h 138"/>
                <a:gd name="T104" fmla="*/ 2147483647 w 188"/>
                <a:gd name="T105" fmla="*/ 2147483647 h 138"/>
                <a:gd name="T106" fmla="*/ 2147483647 w 188"/>
                <a:gd name="T107" fmla="*/ 2147483647 h 138"/>
                <a:gd name="T108" fmla="*/ 2147483647 w 188"/>
                <a:gd name="T109" fmla="*/ 2147483647 h 1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8" h="138">
                  <a:moveTo>
                    <a:pt x="188" y="64"/>
                  </a:moveTo>
                  <a:lnTo>
                    <a:pt x="188" y="55"/>
                  </a:lnTo>
                  <a:lnTo>
                    <a:pt x="186" y="46"/>
                  </a:lnTo>
                  <a:lnTo>
                    <a:pt x="184" y="37"/>
                  </a:lnTo>
                  <a:lnTo>
                    <a:pt x="182" y="29"/>
                  </a:lnTo>
                  <a:lnTo>
                    <a:pt x="178" y="22"/>
                  </a:lnTo>
                  <a:lnTo>
                    <a:pt x="173" y="13"/>
                  </a:lnTo>
                  <a:lnTo>
                    <a:pt x="168" y="6"/>
                  </a:lnTo>
                  <a:lnTo>
                    <a:pt x="163" y="0"/>
                  </a:lnTo>
                  <a:lnTo>
                    <a:pt x="163" y="1"/>
                  </a:lnTo>
                  <a:lnTo>
                    <a:pt x="163" y="3"/>
                  </a:lnTo>
                  <a:lnTo>
                    <a:pt x="168" y="9"/>
                  </a:lnTo>
                  <a:lnTo>
                    <a:pt x="172" y="15"/>
                  </a:lnTo>
                  <a:lnTo>
                    <a:pt x="177" y="23"/>
                  </a:lnTo>
                  <a:lnTo>
                    <a:pt x="180" y="31"/>
                  </a:lnTo>
                  <a:lnTo>
                    <a:pt x="183" y="38"/>
                  </a:lnTo>
                  <a:lnTo>
                    <a:pt x="185" y="46"/>
                  </a:lnTo>
                  <a:lnTo>
                    <a:pt x="186" y="56"/>
                  </a:lnTo>
                  <a:lnTo>
                    <a:pt x="186" y="64"/>
                  </a:lnTo>
                  <a:lnTo>
                    <a:pt x="186" y="72"/>
                  </a:lnTo>
                  <a:lnTo>
                    <a:pt x="185" y="81"/>
                  </a:lnTo>
                  <a:lnTo>
                    <a:pt x="183" y="89"/>
                  </a:lnTo>
                  <a:lnTo>
                    <a:pt x="181" y="96"/>
                  </a:lnTo>
                  <a:lnTo>
                    <a:pt x="178" y="104"/>
                  </a:lnTo>
                  <a:lnTo>
                    <a:pt x="173" y="111"/>
                  </a:lnTo>
                  <a:lnTo>
                    <a:pt x="169" y="117"/>
                  </a:lnTo>
                  <a:lnTo>
                    <a:pt x="165" y="123"/>
                  </a:lnTo>
                  <a:lnTo>
                    <a:pt x="167" y="122"/>
                  </a:lnTo>
                  <a:lnTo>
                    <a:pt x="169" y="121"/>
                  </a:lnTo>
                  <a:lnTo>
                    <a:pt x="173" y="115"/>
                  </a:lnTo>
                  <a:lnTo>
                    <a:pt x="178" y="108"/>
                  </a:lnTo>
                  <a:lnTo>
                    <a:pt x="181" y="101"/>
                  </a:lnTo>
                  <a:lnTo>
                    <a:pt x="183" y="94"/>
                  </a:lnTo>
                  <a:lnTo>
                    <a:pt x="185" y="87"/>
                  </a:lnTo>
                  <a:lnTo>
                    <a:pt x="187" y="80"/>
                  </a:lnTo>
                  <a:lnTo>
                    <a:pt x="188" y="72"/>
                  </a:lnTo>
                  <a:lnTo>
                    <a:pt x="188" y="64"/>
                  </a:lnTo>
                  <a:close/>
                  <a:moveTo>
                    <a:pt x="0" y="90"/>
                  </a:moveTo>
                  <a:lnTo>
                    <a:pt x="3" y="99"/>
                  </a:lnTo>
                  <a:lnTo>
                    <a:pt x="7" y="108"/>
                  </a:lnTo>
                  <a:lnTo>
                    <a:pt x="8" y="108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9"/>
                  </a:lnTo>
                  <a:lnTo>
                    <a:pt x="1" y="90"/>
                  </a:lnTo>
                  <a:lnTo>
                    <a:pt x="0" y="90"/>
                  </a:lnTo>
                  <a:close/>
                  <a:moveTo>
                    <a:pt x="154" y="138"/>
                  </a:moveTo>
                  <a:lnTo>
                    <a:pt x="155" y="137"/>
                  </a:lnTo>
                  <a:lnTo>
                    <a:pt x="156" y="136"/>
                  </a:lnTo>
                  <a:lnTo>
                    <a:pt x="157" y="133"/>
                  </a:lnTo>
                  <a:lnTo>
                    <a:pt x="158" y="131"/>
                  </a:lnTo>
                  <a:lnTo>
                    <a:pt x="155" y="134"/>
                  </a:lnTo>
                  <a:lnTo>
                    <a:pt x="151" y="137"/>
                  </a:lnTo>
                  <a:lnTo>
                    <a:pt x="153" y="138"/>
                  </a:lnTo>
                  <a:lnTo>
                    <a:pt x="154" y="138"/>
                  </a:lnTo>
                  <a:close/>
                </a:path>
              </a:pathLst>
            </a:custGeom>
            <a:solidFill>
              <a:srgbClr val="F0A2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65" name="Freeform 613"/>
            <p:cNvSpPr>
              <a:spLocks noEditPoints="1"/>
            </p:cNvSpPr>
            <p:nvPr/>
          </p:nvSpPr>
          <p:spPr bwMode="auto">
            <a:xfrm>
              <a:off x="7107238" y="4276725"/>
              <a:ext cx="295275" cy="217488"/>
            </a:xfrm>
            <a:custGeom>
              <a:avLst/>
              <a:gdLst>
                <a:gd name="T0" fmla="*/ 2147483647 w 186"/>
                <a:gd name="T1" fmla="*/ 2147483647 h 137"/>
                <a:gd name="T2" fmla="*/ 2147483647 w 186"/>
                <a:gd name="T3" fmla="*/ 2147483647 h 137"/>
                <a:gd name="T4" fmla="*/ 2147483647 w 186"/>
                <a:gd name="T5" fmla="*/ 2147483647 h 137"/>
                <a:gd name="T6" fmla="*/ 2147483647 w 186"/>
                <a:gd name="T7" fmla="*/ 2147483647 h 137"/>
                <a:gd name="T8" fmla="*/ 2147483647 w 186"/>
                <a:gd name="T9" fmla="*/ 2147483647 h 137"/>
                <a:gd name="T10" fmla="*/ 2147483647 w 186"/>
                <a:gd name="T11" fmla="*/ 2147483647 h 137"/>
                <a:gd name="T12" fmla="*/ 2147483647 w 186"/>
                <a:gd name="T13" fmla="*/ 2147483647 h 137"/>
                <a:gd name="T14" fmla="*/ 2147483647 w 186"/>
                <a:gd name="T15" fmla="*/ 2147483647 h 137"/>
                <a:gd name="T16" fmla="*/ 2147483647 w 186"/>
                <a:gd name="T17" fmla="*/ 0 h 137"/>
                <a:gd name="T18" fmla="*/ 2147483647 w 186"/>
                <a:gd name="T19" fmla="*/ 2147483647 h 137"/>
                <a:gd name="T20" fmla="*/ 2147483647 w 186"/>
                <a:gd name="T21" fmla="*/ 2147483647 h 137"/>
                <a:gd name="T22" fmla="*/ 2147483647 w 186"/>
                <a:gd name="T23" fmla="*/ 2147483647 h 137"/>
                <a:gd name="T24" fmla="*/ 2147483647 w 186"/>
                <a:gd name="T25" fmla="*/ 2147483647 h 137"/>
                <a:gd name="T26" fmla="*/ 2147483647 w 186"/>
                <a:gd name="T27" fmla="*/ 2147483647 h 137"/>
                <a:gd name="T28" fmla="*/ 2147483647 w 186"/>
                <a:gd name="T29" fmla="*/ 2147483647 h 137"/>
                <a:gd name="T30" fmla="*/ 2147483647 w 186"/>
                <a:gd name="T31" fmla="*/ 2147483647 h 137"/>
                <a:gd name="T32" fmla="*/ 2147483647 w 186"/>
                <a:gd name="T33" fmla="*/ 2147483647 h 137"/>
                <a:gd name="T34" fmla="*/ 2147483647 w 186"/>
                <a:gd name="T35" fmla="*/ 2147483647 h 137"/>
                <a:gd name="T36" fmla="*/ 2147483647 w 186"/>
                <a:gd name="T37" fmla="*/ 2147483647 h 137"/>
                <a:gd name="T38" fmla="*/ 2147483647 w 186"/>
                <a:gd name="T39" fmla="*/ 2147483647 h 137"/>
                <a:gd name="T40" fmla="*/ 2147483647 w 186"/>
                <a:gd name="T41" fmla="*/ 2147483647 h 137"/>
                <a:gd name="T42" fmla="*/ 2147483647 w 186"/>
                <a:gd name="T43" fmla="*/ 2147483647 h 137"/>
                <a:gd name="T44" fmla="*/ 2147483647 w 186"/>
                <a:gd name="T45" fmla="*/ 2147483647 h 137"/>
                <a:gd name="T46" fmla="*/ 2147483647 w 186"/>
                <a:gd name="T47" fmla="*/ 2147483647 h 137"/>
                <a:gd name="T48" fmla="*/ 2147483647 w 186"/>
                <a:gd name="T49" fmla="*/ 2147483647 h 137"/>
                <a:gd name="T50" fmla="*/ 2147483647 w 186"/>
                <a:gd name="T51" fmla="*/ 2147483647 h 137"/>
                <a:gd name="T52" fmla="*/ 2147483647 w 186"/>
                <a:gd name="T53" fmla="*/ 2147483647 h 137"/>
                <a:gd name="T54" fmla="*/ 2147483647 w 186"/>
                <a:gd name="T55" fmla="*/ 2147483647 h 137"/>
                <a:gd name="T56" fmla="*/ 2147483647 w 186"/>
                <a:gd name="T57" fmla="*/ 2147483647 h 137"/>
                <a:gd name="T58" fmla="*/ 2147483647 w 186"/>
                <a:gd name="T59" fmla="*/ 2147483647 h 137"/>
                <a:gd name="T60" fmla="*/ 2147483647 w 186"/>
                <a:gd name="T61" fmla="*/ 2147483647 h 137"/>
                <a:gd name="T62" fmla="*/ 2147483647 w 186"/>
                <a:gd name="T63" fmla="*/ 2147483647 h 137"/>
                <a:gd name="T64" fmla="*/ 2147483647 w 186"/>
                <a:gd name="T65" fmla="*/ 2147483647 h 137"/>
                <a:gd name="T66" fmla="*/ 2147483647 w 186"/>
                <a:gd name="T67" fmla="*/ 2147483647 h 137"/>
                <a:gd name="T68" fmla="*/ 2147483647 w 186"/>
                <a:gd name="T69" fmla="*/ 2147483647 h 137"/>
                <a:gd name="T70" fmla="*/ 2147483647 w 186"/>
                <a:gd name="T71" fmla="*/ 2147483647 h 137"/>
                <a:gd name="T72" fmla="*/ 2147483647 w 186"/>
                <a:gd name="T73" fmla="*/ 2147483647 h 137"/>
                <a:gd name="T74" fmla="*/ 2147483647 w 186"/>
                <a:gd name="T75" fmla="*/ 2147483647 h 137"/>
                <a:gd name="T76" fmla="*/ 2147483647 w 186"/>
                <a:gd name="T77" fmla="*/ 2147483647 h 137"/>
                <a:gd name="T78" fmla="*/ 2147483647 w 186"/>
                <a:gd name="T79" fmla="*/ 2147483647 h 137"/>
                <a:gd name="T80" fmla="*/ 2147483647 w 186"/>
                <a:gd name="T81" fmla="*/ 2147483647 h 137"/>
                <a:gd name="T82" fmla="*/ 2147483647 w 186"/>
                <a:gd name="T83" fmla="*/ 2147483647 h 137"/>
                <a:gd name="T84" fmla="*/ 2147483647 w 186"/>
                <a:gd name="T85" fmla="*/ 2147483647 h 137"/>
                <a:gd name="T86" fmla="*/ 0 w 186"/>
                <a:gd name="T87" fmla="*/ 2147483647 h 137"/>
                <a:gd name="T88" fmla="*/ 2147483647 w 186"/>
                <a:gd name="T89" fmla="*/ 2147483647 h 137"/>
                <a:gd name="T90" fmla="*/ 2147483647 w 186"/>
                <a:gd name="T91" fmla="*/ 2147483647 h 137"/>
                <a:gd name="T92" fmla="*/ 2147483647 w 186"/>
                <a:gd name="T93" fmla="*/ 2147483647 h 137"/>
                <a:gd name="T94" fmla="*/ 2147483647 w 186"/>
                <a:gd name="T95" fmla="*/ 2147483647 h 137"/>
                <a:gd name="T96" fmla="*/ 2147483647 w 186"/>
                <a:gd name="T97" fmla="*/ 2147483647 h 137"/>
                <a:gd name="T98" fmla="*/ 2147483647 w 186"/>
                <a:gd name="T99" fmla="*/ 2147483647 h 137"/>
                <a:gd name="T100" fmla="*/ 2147483647 w 186"/>
                <a:gd name="T101" fmla="*/ 2147483647 h 137"/>
                <a:gd name="T102" fmla="*/ 0 w 186"/>
                <a:gd name="T103" fmla="*/ 2147483647 h 13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6" h="137">
                  <a:moveTo>
                    <a:pt x="186" y="63"/>
                  </a:moveTo>
                  <a:lnTo>
                    <a:pt x="186" y="55"/>
                  </a:lnTo>
                  <a:lnTo>
                    <a:pt x="184" y="45"/>
                  </a:lnTo>
                  <a:lnTo>
                    <a:pt x="183" y="37"/>
                  </a:lnTo>
                  <a:lnTo>
                    <a:pt x="180" y="29"/>
                  </a:lnTo>
                  <a:lnTo>
                    <a:pt x="176" y="22"/>
                  </a:lnTo>
                  <a:lnTo>
                    <a:pt x="172" y="13"/>
                  </a:lnTo>
                  <a:lnTo>
                    <a:pt x="167" y="7"/>
                  </a:lnTo>
                  <a:lnTo>
                    <a:pt x="162" y="0"/>
                  </a:lnTo>
                  <a:lnTo>
                    <a:pt x="162" y="2"/>
                  </a:lnTo>
                  <a:lnTo>
                    <a:pt x="161" y="3"/>
                  </a:lnTo>
                  <a:lnTo>
                    <a:pt x="166" y="9"/>
                  </a:lnTo>
                  <a:lnTo>
                    <a:pt x="170" y="15"/>
                  </a:lnTo>
                  <a:lnTo>
                    <a:pt x="174" y="23"/>
                  </a:lnTo>
                  <a:lnTo>
                    <a:pt x="178" y="30"/>
                  </a:lnTo>
                  <a:lnTo>
                    <a:pt x="181" y="38"/>
                  </a:lnTo>
                  <a:lnTo>
                    <a:pt x="183" y="47"/>
                  </a:lnTo>
                  <a:lnTo>
                    <a:pt x="184" y="55"/>
                  </a:lnTo>
                  <a:lnTo>
                    <a:pt x="184" y="63"/>
                  </a:lnTo>
                  <a:lnTo>
                    <a:pt x="183" y="75"/>
                  </a:lnTo>
                  <a:lnTo>
                    <a:pt x="182" y="85"/>
                  </a:lnTo>
                  <a:lnTo>
                    <a:pt x="179" y="94"/>
                  </a:lnTo>
                  <a:lnTo>
                    <a:pt x="174" y="105"/>
                  </a:lnTo>
                  <a:lnTo>
                    <a:pt x="169" y="113"/>
                  </a:lnTo>
                  <a:lnTo>
                    <a:pt x="163" y="121"/>
                  </a:lnTo>
                  <a:lnTo>
                    <a:pt x="157" y="130"/>
                  </a:lnTo>
                  <a:lnTo>
                    <a:pt x="149" y="136"/>
                  </a:lnTo>
                  <a:lnTo>
                    <a:pt x="150" y="136"/>
                  </a:lnTo>
                  <a:lnTo>
                    <a:pt x="152" y="137"/>
                  </a:lnTo>
                  <a:lnTo>
                    <a:pt x="154" y="135"/>
                  </a:lnTo>
                  <a:lnTo>
                    <a:pt x="156" y="133"/>
                  </a:lnTo>
                  <a:lnTo>
                    <a:pt x="158" y="130"/>
                  </a:lnTo>
                  <a:lnTo>
                    <a:pt x="160" y="126"/>
                  </a:lnTo>
                  <a:lnTo>
                    <a:pt x="163" y="123"/>
                  </a:lnTo>
                  <a:lnTo>
                    <a:pt x="166" y="121"/>
                  </a:lnTo>
                  <a:lnTo>
                    <a:pt x="170" y="115"/>
                  </a:lnTo>
                  <a:lnTo>
                    <a:pt x="174" y="108"/>
                  </a:lnTo>
                  <a:lnTo>
                    <a:pt x="178" y="101"/>
                  </a:lnTo>
                  <a:lnTo>
                    <a:pt x="181" y="94"/>
                  </a:lnTo>
                  <a:lnTo>
                    <a:pt x="183" y="87"/>
                  </a:lnTo>
                  <a:lnTo>
                    <a:pt x="185" y="79"/>
                  </a:lnTo>
                  <a:lnTo>
                    <a:pt x="186" y="71"/>
                  </a:lnTo>
                  <a:lnTo>
                    <a:pt x="186" y="63"/>
                  </a:lnTo>
                  <a:close/>
                  <a:moveTo>
                    <a:pt x="0" y="89"/>
                  </a:moveTo>
                  <a:lnTo>
                    <a:pt x="3" y="97"/>
                  </a:lnTo>
                  <a:lnTo>
                    <a:pt x="7" y="107"/>
                  </a:lnTo>
                  <a:lnTo>
                    <a:pt x="8" y="107"/>
                  </a:lnTo>
                  <a:lnTo>
                    <a:pt x="9" y="106"/>
                  </a:lnTo>
                  <a:lnTo>
                    <a:pt x="5" y="97"/>
                  </a:lnTo>
                  <a:lnTo>
                    <a:pt x="2" y="88"/>
                  </a:lnTo>
                  <a:lnTo>
                    <a:pt x="1" y="88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0A2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66" name="Freeform 614"/>
            <p:cNvSpPr>
              <a:spLocks noEditPoints="1"/>
            </p:cNvSpPr>
            <p:nvPr/>
          </p:nvSpPr>
          <p:spPr bwMode="auto">
            <a:xfrm>
              <a:off x="7108825" y="4279900"/>
              <a:ext cx="292100" cy="212725"/>
            </a:xfrm>
            <a:custGeom>
              <a:avLst/>
              <a:gdLst>
                <a:gd name="T0" fmla="*/ 2147483647 w 184"/>
                <a:gd name="T1" fmla="*/ 2147483647 h 134"/>
                <a:gd name="T2" fmla="*/ 2147483647 w 184"/>
                <a:gd name="T3" fmla="*/ 2147483647 h 134"/>
                <a:gd name="T4" fmla="*/ 2147483647 w 184"/>
                <a:gd name="T5" fmla="*/ 2147483647 h 134"/>
                <a:gd name="T6" fmla="*/ 2147483647 w 184"/>
                <a:gd name="T7" fmla="*/ 2147483647 h 134"/>
                <a:gd name="T8" fmla="*/ 2147483647 w 184"/>
                <a:gd name="T9" fmla="*/ 2147483647 h 134"/>
                <a:gd name="T10" fmla="*/ 2147483647 w 184"/>
                <a:gd name="T11" fmla="*/ 2147483647 h 134"/>
                <a:gd name="T12" fmla="*/ 2147483647 w 184"/>
                <a:gd name="T13" fmla="*/ 2147483647 h 134"/>
                <a:gd name="T14" fmla="*/ 2147483647 w 184"/>
                <a:gd name="T15" fmla="*/ 2147483647 h 134"/>
                <a:gd name="T16" fmla="*/ 2147483647 w 184"/>
                <a:gd name="T17" fmla="*/ 0 h 134"/>
                <a:gd name="T18" fmla="*/ 2147483647 w 184"/>
                <a:gd name="T19" fmla="*/ 2147483647 h 134"/>
                <a:gd name="T20" fmla="*/ 2147483647 w 184"/>
                <a:gd name="T21" fmla="*/ 2147483647 h 134"/>
                <a:gd name="T22" fmla="*/ 2147483647 w 184"/>
                <a:gd name="T23" fmla="*/ 2147483647 h 134"/>
                <a:gd name="T24" fmla="*/ 2147483647 w 184"/>
                <a:gd name="T25" fmla="*/ 2147483647 h 134"/>
                <a:gd name="T26" fmla="*/ 2147483647 w 184"/>
                <a:gd name="T27" fmla="*/ 2147483647 h 134"/>
                <a:gd name="T28" fmla="*/ 2147483647 w 184"/>
                <a:gd name="T29" fmla="*/ 2147483647 h 134"/>
                <a:gd name="T30" fmla="*/ 2147483647 w 184"/>
                <a:gd name="T31" fmla="*/ 2147483647 h 134"/>
                <a:gd name="T32" fmla="*/ 2147483647 w 184"/>
                <a:gd name="T33" fmla="*/ 2147483647 h 134"/>
                <a:gd name="T34" fmla="*/ 2147483647 w 184"/>
                <a:gd name="T35" fmla="*/ 2147483647 h 134"/>
                <a:gd name="T36" fmla="*/ 2147483647 w 184"/>
                <a:gd name="T37" fmla="*/ 2147483647 h 134"/>
                <a:gd name="T38" fmla="*/ 2147483647 w 184"/>
                <a:gd name="T39" fmla="*/ 2147483647 h 134"/>
                <a:gd name="T40" fmla="*/ 2147483647 w 184"/>
                <a:gd name="T41" fmla="*/ 2147483647 h 134"/>
                <a:gd name="T42" fmla="*/ 2147483647 w 184"/>
                <a:gd name="T43" fmla="*/ 2147483647 h 134"/>
                <a:gd name="T44" fmla="*/ 2147483647 w 184"/>
                <a:gd name="T45" fmla="*/ 2147483647 h 134"/>
                <a:gd name="T46" fmla="*/ 2147483647 w 184"/>
                <a:gd name="T47" fmla="*/ 2147483647 h 134"/>
                <a:gd name="T48" fmla="*/ 2147483647 w 184"/>
                <a:gd name="T49" fmla="*/ 2147483647 h 134"/>
                <a:gd name="T50" fmla="*/ 2147483647 w 184"/>
                <a:gd name="T51" fmla="*/ 2147483647 h 134"/>
                <a:gd name="T52" fmla="*/ 2147483647 w 184"/>
                <a:gd name="T53" fmla="*/ 2147483647 h 134"/>
                <a:gd name="T54" fmla="*/ 2147483647 w 184"/>
                <a:gd name="T55" fmla="*/ 2147483647 h 134"/>
                <a:gd name="T56" fmla="*/ 2147483647 w 184"/>
                <a:gd name="T57" fmla="*/ 2147483647 h 134"/>
                <a:gd name="T58" fmla="*/ 2147483647 w 184"/>
                <a:gd name="T59" fmla="*/ 2147483647 h 134"/>
                <a:gd name="T60" fmla="*/ 2147483647 w 184"/>
                <a:gd name="T61" fmla="*/ 2147483647 h 134"/>
                <a:gd name="T62" fmla="*/ 2147483647 w 184"/>
                <a:gd name="T63" fmla="*/ 2147483647 h 134"/>
                <a:gd name="T64" fmla="*/ 2147483647 w 184"/>
                <a:gd name="T65" fmla="*/ 2147483647 h 134"/>
                <a:gd name="T66" fmla="*/ 2147483647 w 184"/>
                <a:gd name="T67" fmla="*/ 2147483647 h 134"/>
                <a:gd name="T68" fmla="*/ 2147483647 w 184"/>
                <a:gd name="T69" fmla="*/ 2147483647 h 134"/>
                <a:gd name="T70" fmla="*/ 2147483647 w 184"/>
                <a:gd name="T71" fmla="*/ 2147483647 h 134"/>
                <a:gd name="T72" fmla="*/ 2147483647 w 184"/>
                <a:gd name="T73" fmla="*/ 2147483647 h 134"/>
                <a:gd name="T74" fmla="*/ 2147483647 w 184"/>
                <a:gd name="T75" fmla="*/ 2147483647 h 134"/>
                <a:gd name="T76" fmla="*/ 2147483647 w 184"/>
                <a:gd name="T77" fmla="*/ 2147483647 h 134"/>
                <a:gd name="T78" fmla="*/ 2147483647 w 184"/>
                <a:gd name="T79" fmla="*/ 2147483647 h 134"/>
                <a:gd name="T80" fmla="*/ 2147483647 w 184"/>
                <a:gd name="T81" fmla="*/ 2147483647 h 134"/>
                <a:gd name="T82" fmla="*/ 0 w 184"/>
                <a:gd name="T83" fmla="*/ 2147483647 h 134"/>
                <a:gd name="T84" fmla="*/ 2147483647 w 184"/>
                <a:gd name="T85" fmla="*/ 2147483647 h 134"/>
                <a:gd name="T86" fmla="*/ 2147483647 w 184"/>
                <a:gd name="T87" fmla="*/ 2147483647 h 134"/>
                <a:gd name="T88" fmla="*/ 2147483647 w 184"/>
                <a:gd name="T89" fmla="*/ 2147483647 h 134"/>
                <a:gd name="T90" fmla="*/ 2147483647 w 184"/>
                <a:gd name="T91" fmla="*/ 2147483647 h 134"/>
                <a:gd name="T92" fmla="*/ 2147483647 w 184"/>
                <a:gd name="T93" fmla="*/ 2147483647 h 134"/>
                <a:gd name="T94" fmla="*/ 2147483647 w 184"/>
                <a:gd name="T95" fmla="*/ 2147483647 h 134"/>
                <a:gd name="T96" fmla="*/ 2147483647 w 184"/>
                <a:gd name="T97" fmla="*/ 2147483647 h 134"/>
                <a:gd name="T98" fmla="*/ 0 w 184"/>
                <a:gd name="T99" fmla="*/ 2147483647 h 1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4" h="134">
                  <a:moveTo>
                    <a:pt x="184" y="61"/>
                  </a:moveTo>
                  <a:lnTo>
                    <a:pt x="184" y="53"/>
                  </a:lnTo>
                  <a:lnTo>
                    <a:pt x="183" y="43"/>
                  </a:lnTo>
                  <a:lnTo>
                    <a:pt x="181" y="35"/>
                  </a:lnTo>
                  <a:lnTo>
                    <a:pt x="178" y="28"/>
                  </a:lnTo>
                  <a:lnTo>
                    <a:pt x="175" y="20"/>
                  </a:lnTo>
                  <a:lnTo>
                    <a:pt x="170" y="12"/>
                  </a:lnTo>
                  <a:lnTo>
                    <a:pt x="166" y="6"/>
                  </a:lnTo>
                  <a:lnTo>
                    <a:pt x="161" y="0"/>
                  </a:lnTo>
                  <a:lnTo>
                    <a:pt x="160" y="1"/>
                  </a:lnTo>
                  <a:lnTo>
                    <a:pt x="160" y="2"/>
                  </a:lnTo>
                  <a:lnTo>
                    <a:pt x="164" y="8"/>
                  </a:lnTo>
                  <a:lnTo>
                    <a:pt x="169" y="14"/>
                  </a:lnTo>
                  <a:lnTo>
                    <a:pt x="172" y="22"/>
                  </a:lnTo>
                  <a:lnTo>
                    <a:pt x="176" y="29"/>
                  </a:lnTo>
                  <a:lnTo>
                    <a:pt x="179" y="36"/>
                  </a:lnTo>
                  <a:lnTo>
                    <a:pt x="181" y="45"/>
                  </a:lnTo>
                  <a:lnTo>
                    <a:pt x="182" y="53"/>
                  </a:lnTo>
                  <a:lnTo>
                    <a:pt x="182" y="61"/>
                  </a:lnTo>
                  <a:lnTo>
                    <a:pt x="181" y="73"/>
                  </a:lnTo>
                  <a:lnTo>
                    <a:pt x="180" y="83"/>
                  </a:lnTo>
                  <a:lnTo>
                    <a:pt x="177" y="92"/>
                  </a:lnTo>
                  <a:lnTo>
                    <a:pt x="172" y="103"/>
                  </a:lnTo>
                  <a:lnTo>
                    <a:pt x="167" y="111"/>
                  </a:lnTo>
                  <a:lnTo>
                    <a:pt x="161" y="119"/>
                  </a:lnTo>
                  <a:lnTo>
                    <a:pt x="154" y="126"/>
                  </a:lnTo>
                  <a:lnTo>
                    <a:pt x="147" y="134"/>
                  </a:lnTo>
                  <a:lnTo>
                    <a:pt x="148" y="134"/>
                  </a:lnTo>
                  <a:lnTo>
                    <a:pt x="149" y="134"/>
                  </a:lnTo>
                  <a:lnTo>
                    <a:pt x="153" y="131"/>
                  </a:lnTo>
                  <a:lnTo>
                    <a:pt x="156" y="128"/>
                  </a:lnTo>
                  <a:lnTo>
                    <a:pt x="159" y="123"/>
                  </a:lnTo>
                  <a:lnTo>
                    <a:pt x="163" y="120"/>
                  </a:lnTo>
                  <a:lnTo>
                    <a:pt x="167" y="114"/>
                  </a:lnTo>
                  <a:lnTo>
                    <a:pt x="171" y="108"/>
                  </a:lnTo>
                  <a:lnTo>
                    <a:pt x="176" y="101"/>
                  </a:lnTo>
                  <a:lnTo>
                    <a:pt x="179" y="93"/>
                  </a:lnTo>
                  <a:lnTo>
                    <a:pt x="181" y="86"/>
                  </a:lnTo>
                  <a:lnTo>
                    <a:pt x="183" y="78"/>
                  </a:lnTo>
                  <a:lnTo>
                    <a:pt x="184" y="69"/>
                  </a:lnTo>
                  <a:lnTo>
                    <a:pt x="184" y="61"/>
                  </a:lnTo>
                  <a:close/>
                  <a:moveTo>
                    <a:pt x="0" y="86"/>
                  </a:moveTo>
                  <a:lnTo>
                    <a:pt x="3" y="95"/>
                  </a:lnTo>
                  <a:lnTo>
                    <a:pt x="7" y="105"/>
                  </a:lnTo>
                  <a:lnTo>
                    <a:pt x="8" y="104"/>
                  </a:lnTo>
                  <a:lnTo>
                    <a:pt x="10" y="104"/>
                  </a:lnTo>
                  <a:lnTo>
                    <a:pt x="5" y="95"/>
                  </a:lnTo>
                  <a:lnTo>
                    <a:pt x="2" y="86"/>
                  </a:lnTo>
                  <a:lnTo>
                    <a:pt x="1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0A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67" name="Freeform 615"/>
            <p:cNvSpPr>
              <a:spLocks noEditPoints="1"/>
            </p:cNvSpPr>
            <p:nvPr/>
          </p:nvSpPr>
          <p:spPr bwMode="auto">
            <a:xfrm>
              <a:off x="7110413" y="4281488"/>
              <a:ext cx="288925" cy="211138"/>
            </a:xfrm>
            <a:custGeom>
              <a:avLst/>
              <a:gdLst>
                <a:gd name="T0" fmla="*/ 2147483647 w 182"/>
                <a:gd name="T1" fmla="*/ 2147483647 h 133"/>
                <a:gd name="T2" fmla="*/ 2147483647 w 182"/>
                <a:gd name="T3" fmla="*/ 2147483647 h 133"/>
                <a:gd name="T4" fmla="*/ 2147483647 w 182"/>
                <a:gd name="T5" fmla="*/ 2147483647 h 133"/>
                <a:gd name="T6" fmla="*/ 2147483647 w 182"/>
                <a:gd name="T7" fmla="*/ 2147483647 h 133"/>
                <a:gd name="T8" fmla="*/ 2147483647 w 182"/>
                <a:gd name="T9" fmla="*/ 2147483647 h 133"/>
                <a:gd name="T10" fmla="*/ 2147483647 w 182"/>
                <a:gd name="T11" fmla="*/ 2147483647 h 133"/>
                <a:gd name="T12" fmla="*/ 2147483647 w 182"/>
                <a:gd name="T13" fmla="*/ 2147483647 h 133"/>
                <a:gd name="T14" fmla="*/ 2147483647 w 182"/>
                <a:gd name="T15" fmla="*/ 2147483647 h 133"/>
                <a:gd name="T16" fmla="*/ 2147483647 w 182"/>
                <a:gd name="T17" fmla="*/ 0 h 133"/>
                <a:gd name="T18" fmla="*/ 2147483647 w 182"/>
                <a:gd name="T19" fmla="*/ 2147483647 h 133"/>
                <a:gd name="T20" fmla="*/ 2147483647 w 182"/>
                <a:gd name="T21" fmla="*/ 2147483647 h 133"/>
                <a:gd name="T22" fmla="*/ 2147483647 w 182"/>
                <a:gd name="T23" fmla="*/ 2147483647 h 133"/>
                <a:gd name="T24" fmla="*/ 2147483647 w 182"/>
                <a:gd name="T25" fmla="*/ 2147483647 h 133"/>
                <a:gd name="T26" fmla="*/ 2147483647 w 182"/>
                <a:gd name="T27" fmla="*/ 2147483647 h 133"/>
                <a:gd name="T28" fmla="*/ 2147483647 w 182"/>
                <a:gd name="T29" fmla="*/ 2147483647 h 133"/>
                <a:gd name="T30" fmla="*/ 2147483647 w 182"/>
                <a:gd name="T31" fmla="*/ 2147483647 h 133"/>
                <a:gd name="T32" fmla="*/ 2147483647 w 182"/>
                <a:gd name="T33" fmla="*/ 2147483647 h 133"/>
                <a:gd name="T34" fmla="*/ 2147483647 w 182"/>
                <a:gd name="T35" fmla="*/ 2147483647 h 133"/>
                <a:gd name="T36" fmla="*/ 2147483647 w 182"/>
                <a:gd name="T37" fmla="*/ 2147483647 h 133"/>
                <a:gd name="T38" fmla="*/ 2147483647 w 182"/>
                <a:gd name="T39" fmla="*/ 2147483647 h 133"/>
                <a:gd name="T40" fmla="*/ 2147483647 w 182"/>
                <a:gd name="T41" fmla="*/ 2147483647 h 133"/>
                <a:gd name="T42" fmla="*/ 2147483647 w 182"/>
                <a:gd name="T43" fmla="*/ 2147483647 h 133"/>
                <a:gd name="T44" fmla="*/ 2147483647 w 182"/>
                <a:gd name="T45" fmla="*/ 2147483647 h 133"/>
                <a:gd name="T46" fmla="*/ 2147483647 w 182"/>
                <a:gd name="T47" fmla="*/ 2147483647 h 133"/>
                <a:gd name="T48" fmla="*/ 2147483647 w 182"/>
                <a:gd name="T49" fmla="*/ 2147483647 h 133"/>
                <a:gd name="T50" fmla="*/ 2147483647 w 182"/>
                <a:gd name="T51" fmla="*/ 2147483647 h 133"/>
                <a:gd name="T52" fmla="*/ 2147483647 w 182"/>
                <a:gd name="T53" fmla="*/ 2147483647 h 133"/>
                <a:gd name="T54" fmla="*/ 2147483647 w 182"/>
                <a:gd name="T55" fmla="*/ 2147483647 h 133"/>
                <a:gd name="T56" fmla="*/ 2147483647 w 182"/>
                <a:gd name="T57" fmla="*/ 2147483647 h 133"/>
                <a:gd name="T58" fmla="*/ 2147483647 w 182"/>
                <a:gd name="T59" fmla="*/ 2147483647 h 133"/>
                <a:gd name="T60" fmla="*/ 2147483647 w 182"/>
                <a:gd name="T61" fmla="*/ 2147483647 h 133"/>
                <a:gd name="T62" fmla="*/ 2147483647 w 182"/>
                <a:gd name="T63" fmla="*/ 2147483647 h 133"/>
                <a:gd name="T64" fmla="*/ 2147483647 w 182"/>
                <a:gd name="T65" fmla="*/ 2147483647 h 133"/>
                <a:gd name="T66" fmla="*/ 2147483647 w 182"/>
                <a:gd name="T67" fmla="*/ 2147483647 h 133"/>
                <a:gd name="T68" fmla="*/ 2147483647 w 182"/>
                <a:gd name="T69" fmla="*/ 2147483647 h 133"/>
                <a:gd name="T70" fmla="*/ 2147483647 w 182"/>
                <a:gd name="T71" fmla="*/ 2147483647 h 133"/>
                <a:gd name="T72" fmla="*/ 2147483647 w 182"/>
                <a:gd name="T73" fmla="*/ 2147483647 h 133"/>
                <a:gd name="T74" fmla="*/ 0 w 182"/>
                <a:gd name="T75" fmla="*/ 2147483647 h 133"/>
                <a:gd name="T76" fmla="*/ 2147483647 w 182"/>
                <a:gd name="T77" fmla="*/ 2147483647 h 133"/>
                <a:gd name="T78" fmla="*/ 2147483647 w 182"/>
                <a:gd name="T79" fmla="*/ 2147483647 h 133"/>
                <a:gd name="T80" fmla="*/ 2147483647 w 182"/>
                <a:gd name="T81" fmla="*/ 2147483647 h 133"/>
                <a:gd name="T82" fmla="*/ 2147483647 w 182"/>
                <a:gd name="T83" fmla="*/ 2147483647 h 133"/>
                <a:gd name="T84" fmla="*/ 2147483647 w 182"/>
                <a:gd name="T85" fmla="*/ 2147483647 h 133"/>
                <a:gd name="T86" fmla="*/ 2147483647 w 182"/>
                <a:gd name="T87" fmla="*/ 2147483647 h 133"/>
                <a:gd name="T88" fmla="*/ 2147483647 w 182"/>
                <a:gd name="T89" fmla="*/ 2147483647 h 133"/>
                <a:gd name="T90" fmla="*/ 0 w 182"/>
                <a:gd name="T91" fmla="*/ 2147483647 h 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82" h="133">
                  <a:moveTo>
                    <a:pt x="182" y="60"/>
                  </a:moveTo>
                  <a:lnTo>
                    <a:pt x="182" y="52"/>
                  </a:lnTo>
                  <a:lnTo>
                    <a:pt x="181" y="44"/>
                  </a:lnTo>
                  <a:lnTo>
                    <a:pt x="179" y="35"/>
                  </a:lnTo>
                  <a:lnTo>
                    <a:pt x="176" y="27"/>
                  </a:lnTo>
                  <a:lnTo>
                    <a:pt x="172" y="20"/>
                  </a:lnTo>
                  <a:lnTo>
                    <a:pt x="168" y="12"/>
                  </a:lnTo>
                  <a:lnTo>
                    <a:pt x="164" y="6"/>
                  </a:lnTo>
                  <a:lnTo>
                    <a:pt x="159" y="0"/>
                  </a:lnTo>
                  <a:lnTo>
                    <a:pt x="159" y="1"/>
                  </a:lnTo>
                  <a:lnTo>
                    <a:pt x="158" y="1"/>
                  </a:lnTo>
                  <a:lnTo>
                    <a:pt x="163" y="7"/>
                  </a:lnTo>
                  <a:lnTo>
                    <a:pt x="167" y="14"/>
                  </a:lnTo>
                  <a:lnTo>
                    <a:pt x="170" y="21"/>
                  </a:lnTo>
                  <a:lnTo>
                    <a:pt x="174" y="28"/>
                  </a:lnTo>
                  <a:lnTo>
                    <a:pt x="177" y="36"/>
                  </a:lnTo>
                  <a:lnTo>
                    <a:pt x="179" y="44"/>
                  </a:lnTo>
                  <a:lnTo>
                    <a:pt x="180" y="52"/>
                  </a:lnTo>
                  <a:lnTo>
                    <a:pt x="180" y="60"/>
                  </a:lnTo>
                  <a:lnTo>
                    <a:pt x="179" y="72"/>
                  </a:lnTo>
                  <a:lnTo>
                    <a:pt x="178" y="82"/>
                  </a:lnTo>
                  <a:lnTo>
                    <a:pt x="175" y="91"/>
                  </a:lnTo>
                  <a:lnTo>
                    <a:pt x="170" y="101"/>
                  </a:lnTo>
                  <a:lnTo>
                    <a:pt x="165" y="110"/>
                  </a:lnTo>
                  <a:lnTo>
                    <a:pt x="159" y="118"/>
                  </a:lnTo>
                  <a:lnTo>
                    <a:pt x="152" y="125"/>
                  </a:lnTo>
                  <a:lnTo>
                    <a:pt x="144" y="132"/>
                  </a:lnTo>
                  <a:lnTo>
                    <a:pt x="146" y="133"/>
                  </a:lnTo>
                  <a:lnTo>
                    <a:pt x="147" y="133"/>
                  </a:lnTo>
                  <a:lnTo>
                    <a:pt x="155" y="127"/>
                  </a:lnTo>
                  <a:lnTo>
                    <a:pt x="161" y="118"/>
                  </a:lnTo>
                  <a:lnTo>
                    <a:pt x="167" y="110"/>
                  </a:lnTo>
                  <a:lnTo>
                    <a:pt x="172" y="102"/>
                  </a:lnTo>
                  <a:lnTo>
                    <a:pt x="177" y="91"/>
                  </a:lnTo>
                  <a:lnTo>
                    <a:pt x="180" y="82"/>
                  </a:lnTo>
                  <a:lnTo>
                    <a:pt x="181" y="72"/>
                  </a:lnTo>
                  <a:lnTo>
                    <a:pt x="182" y="60"/>
                  </a:lnTo>
                  <a:close/>
                  <a:moveTo>
                    <a:pt x="0" y="85"/>
                  </a:moveTo>
                  <a:lnTo>
                    <a:pt x="3" y="94"/>
                  </a:lnTo>
                  <a:lnTo>
                    <a:pt x="7" y="103"/>
                  </a:lnTo>
                  <a:lnTo>
                    <a:pt x="9" y="103"/>
                  </a:lnTo>
                  <a:lnTo>
                    <a:pt x="10" y="103"/>
                  </a:lnTo>
                  <a:lnTo>
                    <a:pt x="5" y="93"/>
                  </a:lnTo>
                  <a:lnTo>
                    <a:pt x="2" y="85"/>
                  </a:lnTo>
                  <a:lnTo>
                    <a:pt x="1" y="85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0A4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68" name="Freeform 616"/>
            <p:cNvSpPr>
              <a:spLocks noEditPoints="1"/>
            </p:cNvSpPr>
            <p:nvPr/>
          </p:nvSpPr>
          <p:spPr bwMode="auto">
            <a:xfrm>
              <a:off x="7112000" y="4283075"/>
              <a:ext cx="285750" cy="209550"/>
            </a:xfrm>
            <a:custGeom>
              <a:avLst/>
              <a:gdLst>
                <a:gd name="T0" fmla="*/ 2147483647 w 180"/>
                <a:gd name="T1" fmla="*/ 2147483647 h 132"/>
                <a:gd name="T2" fmla="*/ 2147483647 w 180"/>
                <a:gd name="T3" fmla="*/ 2147483647 h 132"/>
                <a:gd name="T4" fmla="*/ 2147483647 w 180"/>
                <a:gd name="T5" fmla="*/ 2147483647 h 132"/>
                <a:gd name="T6" fmla="*/ 2147483647 w 180"/>
                <a:gd name="T7" fmla="*/ 2147483647 h 132"/>
                <a:gd name="T8" fmla="*/ 2147483647 w 180"/>
                <a:gd name="T9" fmla="*/ 2147483647 h 132"/>
                <a:gd name="T10" fmla="*/ 2147483647 w 180"/>
                <a:gd name="T11" fmla="*/ 2147483647 h 132"/>
                <a:gd name="T12" fmla="*/ 2147483647 w 180"/>
                <a:gd name="T13" fmla="*/ 2147483647 h 132"/>
                <a:gd name="T14" fmla="*/ 2147483647 w 180"/>
                <a:gd name="T15" fmla="*/ 2147483647 h 132"/>
                <a:gd name="T16" fmla="*/ 2147483647 w 180"/>
                <a:gd name="T17" fmla="*/ 0 h 132"/>
                <a:gd name="T18" fmla="*/ 2147483647 w 180"/>
                <a:gd name="T19" fmla="*/ 0 h 132"/>
                <a:gd name="T20" fmla="*/ 2147483647 w 180"/>
                <a:gd name="T21" fmla="*/ 2147483647 h 132"/>
                <a:gd name="T22" fmla="*/ 2147483647 w 180"/>
                <a:gd name="T23" fmla="*/ 2147483647 h 132"/>
                <a:gd name="T24" fmla="*/ 2147483647 w 180"/>
                <a:gd name="T25" fmla="*/ 2147483647 h 132"/>
                <a:gd name="T26" fmla="*/ 2147483647 w 180"/>
                <a:gd name="T27" fmla="*/ 2147483647 h 132"/>
                <a:gd name="T28" fmla="*/ 2147483647 w 180"/>
                <a:gd name="T29" fmla="*/ 2147483647 h 132"/>
                <a:gd name="T30" fmla="*/ 2147483647 w 180"/>
                <a:gd name="T31" fmla="*/ 2147483647 h 132"/>
                <a:gd name="T32" fmla="*/ 2147483647 w 180"/>
                <a:gd name="T33" fmla="*/ 2147483647 h 132"/>
                <a:gd name="T34" fmla="*/ 2147483647 w 180"/>
                <a:gd name="T35" fmla="*/ 2147483647 h 132"/>
                <a:gd name="T36" fmla="*/ 2147483647 w 180"/>
                <a:gd name="T37" fmla="*/ 2147483647 h 132"/>
                <a:gd name="T38" fmla="*/ 2147483647 w 180"/>
                <a:gd name="T39" fmla="*/ 2147483647 h 132"/>
                <a:gd name="T40" fmla="*/ 2147483647 w 180"/>
                <a:gd name="T41" fmla="*/ 2147483647 h 132"/>
                <a:gd name="T42" fmla="*/ 2147483647 w 180"/>
                <a:gd name="T43" fmla="*/ 2147483647 h 132"/>
                <a:gd name="T44" fmla="*/ 2147483647 w 180"/>
                <a:gd name="T45" fmla="*/ 2147483647 h 132"/>
                <a:gd name="T46" fmla="*/ 2147483647 w 180"/>
                <a:gd name="T47" fmla="*/ 2147483647 h 132"/>
                <a:gd name="T48" fmla="*/ 2147483647 w 180"/>
                <a:gd name="T49" fmla="*/ 2147483647 h 132"/>
                <a:gd name="T50" fmla="*/ 2147483647 w 180"/>
                <a:gd name="T51" fmla="*/ 2147483647 h 132"/>
                <a:gd name="T52" fmla="*/ 2147483647 w 180"/>
                <a:gd name="T53" fmla="*/ 2147483647 h 132"/>
                <a:gd name="T54" fmla="*/ 2147483647 w 180"/>
                <a:gd name="T55" fmla="*/ 2147483647 h 132"/>
                <a:gd name="T56" fmla="*/ 2147483647 w 180"/>
                <a:gd name="T57" fmla="*/ 2147483647 h 132"/>
                <a:gd name="T58" fmla="*/ 2147483647 w 180"/>
                <a:gd name="T59" fmla="*/ 2147483647 h 132"/>
                <a:gd name="T60" fmla="*/ 2147483647 w 180"/>
                <a:gd name="T61" fmla="*/ 2147483647 h 132"/>
                <a:gd name="T62" fmla="*/ 2147483647 w 180"/>
                <a:gd name="T63" fmla="*/ 2147483647 h 132"/>
                <a:gd name="T64" fmla="*/ 2147483647 w 180"/>
                <a:gd name="T65" fmla="*/ 2147483647 h 132"/>
                <a:gd name="T66" fmla="*/ 2147483647 w 180"/>
                <a:gd name="T67" fmla="*/ 2147483647 h 132"/>
                <a:gd name="T68" fmla="*/ 2147483647 w 180"/>
                <a:gd name="T69" fmla="*/ 2147483647 h 132"/>
                <a:gd name="T70" fmla="*/ 2147483647 w 180"/>
                <a:gd name="T71" fmla="*/ 2147483647 h 132"/>
                <a:gd name="T72" fmla="*/ 2147483647 w 180"/>
                <a:gd name="T73" fmla="*/ 2147483647 h 132"/>
                <a:gd name="T74" fmla="*/ 0 w 180"/>
                <a:gd name="T75" fmla="*/ 2147483647 h 132"/>
                <a:gd name="T76" fmla="*/ 2147483647 w 180"/>
                <a:gd name="T77" fmla="*/ 2147483647 h 132"/>
                <a:gd name="T78" fmla="*/ 2147483647 w 180"/>
                <a:gd name="T79" fmla="*/ 2147483647 h 132"/>
                <a:gd name="T80" fmla="*/ 2147483647 w 180"/>
                <a:gd name="T81" fmla="*/ 2147483647 h 132"/>
                <a:gd name="T82" fmla="*/ 2147483647 w 180"/>
                <a:gd name="T83" fmla="*/ 2147483647 h 132"/>
                <a:gd name="T84" fmla="*/ 2147483647 w 180"/>
                <a:gd name="T85" fmla="*/ 2147483647 h 132"/>
                <a:gd name="T86" fmla="*/ 2147483647 w 180"/>
                <a:gd name="T87" fmla="*/ 2147483647 h 132"/>
                <a:gd name="T88" fmla="*/ 2147483647 w 180"/>
                <a:gd name="T89" fmla="*/ 2147483647 h 132"/>
                <a:gd name="T90" fmla="*/ 0 w 180"/>
                <a:gd name="T91" fmla="*/ 2147483647 h 13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80" h="132">
                  <a:moveTo>
                    <a:pt x="180" y="59"/>
                  </a:moveTo>
                  <a:lnTo>
                    <a:pt x="180" y="51"/>
                  </a:lnTo>
                  <a:lnTo>
                    <a:pt x="179" y="43"/>
                  </a:lnTo>
                  <a:lnTo>
                    <a:pt x="177" y="34"/>
                  </a:lnTo>
                  <a:lnTo>
                    <a:pt x="174" y="27"/>
                  </a:lnTo>
                  <a:lnTo>
                    <a:pt x="170" y="20"/>
                  </a:lnTo>
                  <a:lnTo>
                    <a:pt x="167" y="12"/>
                  </a:lnTo>
                  <a:lnTo>
                    <a:pt x="162" y="6"/>
                  </a:lnTo>
                  <a:lnTo>
                    <a:pt x="158" y="0"/>
                  </a:lnTo>
                  <a:lnTo>
                    <a:pt x="157" y="0"/>
                  </a:lnTo>
                  <a:lnTo>
                    <a:pt x="156" y="1"/>
                  </a:lnTo>
                  <a:lnTo>
                    <a:pt x="161" y="7"/>
                  </a:lnTo>
                  <a:lnTo>
                    <a:pt x="165" y="13"/>
                  </a:lnTo>
                  <a:lnTo>
                    <a:pt x="168" y="21"/>
                  </a:lnTo>
                  <a:lnTo>
                    <a:pt x="171" y="28"/>
                  </a:lnTo>
                  <a:lnTo>
                    <a:pt x="175" y="35"/>
                  </a:lnTo>
                  <a:lnTo>
                    <a:pt x="177" y="43"/>
                  </a:lnTo>
                  <a:lnTo>
                    <a:pt x="178" y="51"/>
                  </a:lnTo>
                  <a:lnTo>
                    <a:pt x="178" y="59"/>
                  </a:lnTo>
                  <a:lnTo>
                    <a:pt x="177" y="71"/>
                  </a:lnTo>
                  <a:lnTo>
                    <a:pt x="176" y="81"/>
                  </a:lnTo>
                  <a:lnTo>
                    <a:pt x="173" y="90"/>
                  </a:lnTo>
                  <a:lnTo>
                    <a:pt x="168" y="100"/>
                  </a:lnTo>
                  <a:lnTo>
                    <a:pt x="163" y="109"/>
                  </a:lnTo>
                  <a:lnTo>
                    <a:pt x="157" y="117"/>
                  </a:lnTo>
                  <a:lnTo>
                    <a:pt x="150" y="124"/>
                  </a:lnTo>
                  <a:lnTo>
                    <a:pt x="141" y="131"/>
                  </a:lnTo>
                  <a:lnTo>
                    <a:pt x="143" y="131"/>
                  </a:lnTo>
                  <a:lnTo>
                    <a:pt x="145" y="132"/>
                  </a:lnTo>
                  <a:lnTo>
                    <a:pt x="152" y="124"/>
                  </a:lnTo>
                  <a:lnTo>
                    <a:pt x="159" y="117"/>
                  </a:lnTo>
                  <a:lnTo>
                    <a:pt x="165" y="109"/>
                  </a:lnTo>
                  <a:lnTo>
                    <a:pt x="170" y="101"/>
                  </a:lnTo>
                  <a:lnTo>
                    <a:pt x="175" y="90"/>
                  </a:lnTo>
                  <a:lnTo>
                    <a:pt x="178" y="81"/>
                  </a:lnTo>
                  <a:lnTo>
                    <a:pt x="179" y="71"/>
                  </a:lnTo>
                  <a:lnTo>
                    <a:pt x="180" y="59"/>
                  </a:lnTo>
                  <a:close/>
                  <a:moveTo>
                    <a:pt x="0" y="84"/>
                  </a:moveTo>
                  <a:lnTo>
                    <a:pt x="3" y="93"/>
                  </a:lnTo>
                  <a:lnTo>
                    <a:pt x="8" y="102"/>
                  </a:lnTo>
                  <a:lnTo>
                    <a:pt x="9" y="102"/>
                  </a:lnTo>
                  <a:lnTo>
                    <a:pt x="10" y="101"/>
                  </a:lnTo>
                  <a:lnTo>
                    <a:pt x="5" y="92"/>
                  </a:lnTo>
                  <a:lnTo>
                    <a:pt x="2" y="84"/>
                  </a:lnTo>
                  <a:lnTo>
                    <a:pt x="1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0A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69" name="Freeform 617"/>
            <p:cNvSpPr>
              <a:spLocks noEditPoints="1"/>
            </p:cNvSpPr>
            <p:nvPr/>
          </p:nvSpPr>
          <p:spPr bwMode="auto">
            <a:xfrm>
              <a:off x="7113588" y="4283075"/>
              <a:ext cx="282575" cy="207963"/>
            </a:xfrm>
            <a:custGeom>
              <a:avLst/>
              <a:gdLst>
                <a:gd name="T0" fmla="*/ 2147483647 w 178"/>
                <a:gd name="T1" fmla="*/ 2147483647 h 131"/>
                <a:gd name="T2" fmla="*/ 2147483647 w 178"/>
                <a:gd name="T3" fmla="*/ 2147483647 h 131"/>
                <a:gd name="T4" fmla="*/ 2147483647 w 178"/>
                <a:gd name="T5" fmla="*/ 2147483647 h 131"/>
                <a:gd name="T6" fmla="*/ 2147483647 w 178"/>
                <a:gd name="T7" fmla="*/ 2147483647 h 131"/>
                <a:gd name="T8" fmla="*/ 2147483647 w 178"/>
                <a:gd name="T9" fmla="*/ 2147483647 h 131"/>
                <a:gd name="T10" fmla="*/ 2147483647 w 178"/>
                <a:gd name="T11" fmla="*/ 2147483647 h 131"/>
                <a:gd name="T12" fmla="*/ 2147483647 w 178"/>
                <a:gd name="T13" fmla="*/ 2147483647 h 131"/>
                <a:gd name="T14" fmla="*/ 2147483647 w 178"/>
                <a:gd name="T15" fmla="*/ 2147483647 h 131"/>
                <a:gd name="T16" fmla="*/ 2147483647 w 178"/>
                <a:gd name="T17" fmla="*/ 0 h 131"/>
                <a:gd name="T18" fmla="*/ 2147483647 w 178"/>
                <a:gd name="T19" fmla="*/ 2147483647 h 131"/>
                <a:gd name="T20" fmla="*/ 2147483647 w 178"/>
                <a:gd name="T21" fmla="*/ 2147483647 h 131"/>
                <a:gd name="T22" fmla="*/ 2147483647 w 178"/>
                <a:gd name="T23" fmla="*/ 2147483647 h 131"/>
                <a:gd name="T24" fmla="*/ 2147483647 w 178"/>
                <a:gd name="T25" fmla="*/ 2147483647 h 131"/>
                <a:gd name="T26" fmla="*/ 2147483647 w 178"/>
                <a:gd name="T27" fmla="*/ 2147483647 h 131"/>
                <a:gd name="T28" fmla="*/ 2147483647 w 178"/>
                <a:gd name="T29" fmla="*/ 2147483647 h 131"/>
                <a:gd name="T30" fmla="*/ 2147483647 w 178"/>
                <a:gd name="T31" fmla="*/ 2147483647 h 131"/>
                <a:gd name="T32" fmla="*/ 2147483647 w 178"/>
                <a:gd name="T33" fmla="*/ 2147483647 h 131"/>
                <a:gd name="T34" fmla="*/ 2147483647 w 178"/>
                <a:gd name="T35" fmla="*/ 2147483647 h 131"/>
                <a:gd name="T36" fmla="*/ 2147483647 w 178"/>
                <a:gd name="T37" fmla="*/ 2147483647 h 131"/>
                <a:gd name="T38" fmla="*/ 2147483647 w 178"/>
                <a:gd name="T39" fmla="*/ 2147483647 h 131"/>
                <a:gd name="T40" fmla="*/ 2147483647 w 178"/>
                <a:gd name="T41" fmla="*/ 2147483647 h 131"/>
                <a:gd name="T42" fmla="*/ 2147483647 w 178"/>
                <a:gd name="T43" fmla="*/ 2147483647 h 131"/>
                <a:gd name="T44" fmla="*/ 2147483647 w 178"/>
                <a:gd name="T45" fmla="*/ 2147483647 h 131"/>
                <a:gd name="T46" fmla="*/ 2147483647 w 178"/>
                <a:gd name="T47" fmla="*/ 2147483647 h 131"/>
                <a:gd name="T48" fmla="*/ 2147483647 w 178"/>
                <a:gd name="T49" fmla="*/ 2147483647 h 131"/>
                <a:gd name="T50" fmla="*/ 2147483647 w 178"/>
                <a:gd name="T51" fmla="*/ 2147483647 h 131"/>
                <a:gd name="T52" fmla="*/ 2147483647 w 178"/>
                <a:gd name="T53" fmla="*/ 2147483647 h 131"/>
                <a:gd name="T54" fmla="*/ 2147483647 w 178"/>
                <a:gd name="T55" fmla="*/ 2147483647 h 131"/>
                <a:gd name="T56" fmla="*/ 2147483647 w 178"/>
                <a:gd name="T57" fmla="*/ 2147483647 h 131"/>
                <a:gd name="T58" fmla="*/ 2147483647 w 178"/>
                <a:gd name="T59" fmla="*/ 2147483647 h 131"/>
                <a:gd name="T60" fmla="*/ 2147483647 w 178"/>
                <a:gd name="T61" fmla="*/ 2147483647 h 131"/>
                <a:gd name="T62" fmla="*/ 2147483647 w 178"/>
                <a:gd name="T63" fmla="*/ 2147483647 h 131"/>
                <a:gd name="T64" fmla="*/ 2147483647 w 178"/>
                <a:gd name="T65" fmla="*/ 2147483647 h 131"/>
                <a:gd name="T66" fmla="*/ 2147483647 w 178"/>
                <a:gd name="T67" fmla="*/ 2147483647 h 131"/>
                <a:gd name="T68" fmla="*/ 2147483647 w 178"/>
                <a:gd name="T69" fmla="*/ 2147483647 h 131"/>
                <a:gd name="T70" fmla="*/ 2147483647 w 178"/>
                <a:gd name="T71" fmla="*/ 2147483647 h 131"/>
                <a:gd name="T72" fmla="*/ 2147483647 w 178"/>
                <a:gd name="T73" fmla="*/ 2147483647 h 131"/>
                <a:gd name="T74" fmla="*/ 0 w 178"/>
                <a:gd name="T75" fmla="*/ 2147483647 h 131"/>
                <a:gd name="T76" fmla="*/ 2147483647 w 178"/>
                <a:gd name="T77" fmla="*/ 2147483647 h 131"/>
                <a:gd name="T78" fmla="*/ 2147483647 w 178"/>
                <a:gd name="T79" fmla="*/ 2147483647 h 131"/>
                <a:gd name="T80" fmla="*/ 2147483647 w 178"/>
                <a:gd name="T81" fmla="*/ 2147483647 h 131"/>
                <a:gd name="T82" fmla="*/ 2147483647 w 178"/>
                <a:gd name="T83" fmla="*/ 2147483647 h 131"/>
                <a:gd name="T84" fmla="*/ 2147483647 w 178"/>
                <a:gd name="T85" fmla="*/ 2147483647 h 131"/>
                <a:gd name="T86" fmla="*/ 2147483647 w 178"/>
                <a:gd name="T87" fmla="*/ 2147483647 h 131"/>
                <a:gd name="T88" fmla="*/ 2147483647 w 178"/>
                <a:gd name="T89" fmla="*/ 2147483647 h 131"/>
                <a:gd name="T90" fmla="*/ 0 w 178"/>
                <a:gd name="T91" fmla="*/ 2147483647 h 13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78" h="131">
                  <a:moveTo>
                    <a:pt x="178" y="59"/>
                  </a:moveTo>
                  <a:lnTo>
                    <a:pt x="178" y="51"/>
                  </a:lnTo>
                  <a:lnTo>
                    <a:pt x="177" y="43"/>
                  </a:lnTo>
                  <a:lnTo>
                    <a:pt x="175" y="35"/>
                  </a:lnTo>
                  <a:lnTo>
                    <a:pt x="172" y="27"/>
                  </a:lnTo>
                  <a:lnTo>
                    <a:pt x="168" y="20"/>
                  </a:lnTo>
                  <a:lnTo>
                    <a:pt x="165" y="13"/>
                  </a:lnTo>
                  <a:lnTo>
                    <a:pt x="161" y="6"/>
                  </a:lnTo>
                  <a:lnTo>
                    <a:pt x="156" y="0"/>
                  </a:lnTo>
                  <a:lnTo>
                    <a:pt x="155" y="1"/>
                  </a:lnTo>
                  <a:lnTo>
                    <a:pt x="154" y="1"/>
                  </a:lnTo>
                  <a:lnTo>
                    <a:pt x="159" y="7"/>
                  </a:lnTo>
                  <a:lnTo>
                    <a:pt x="163" y="13"/>
                  </a:lnTo>
                  <a:lnTo>
                    <a:pt x="166" y="21"/>
                  </a:lnTo>
                  <a:lnTo>
                    <a:pt x="169" y="28"/>
                  </a:lnTo>
                  <a:lnTo>
                    <a:pt x="173" y="35"/>
                  </a:lnTo>
                  <a:lnTo>
                    <a:pt x="175" y="44"/>
                  </a:lnTo>
                  <a:lnTo>
                    <a:pt x="176" y="51"/>
                  </a:lnTo>
                  <a:lnTo>
                    <a:pt x="176" y="59"/>
                  </a:lnTo>
                  <a:lnTo>
                    <a:pt x="175" y="71"/>
                  </a:lnTo>
                  <a:lnTo>
                    <a:pt x="174" y="81"/>
                  </a:lnTo>
                  <a:lnTo>
                    <a:pt x="170" y="90"/>
                  </a:lnTo>
                  <a:lnTo>
                    <a:pt x="166" y="100"/>
                  </a:lnTo>
                  <a:lnTo>
                    <a:pt x="160" y="109"/>
                  </a:lnTo>
                  <a:lnTo>
                    <a:pt x="155" y="117"/>
                  </a:lnTo>
                  <a:lnTo>
                    <a:pt x="148" y="124"/>
                  </a:lnTo>
                  <a:lnTo>
                    <a:pt x="139" y="131"/>
                  </a:lnTo>
                  <a:lnTo>
                    <a:pt x="140" y="131"/>
                  </a:lnTo>
                  <a:lnTo>
                    <a:pt x="142" y="131"/>
                  </a:lnTo>
                  <a:lnTo>
                    <a:pt x="150" y="124"/>
                  </a:lnTo>
                  <a:lnTo>
                    <a:pt x="157" y="117"/>
                  </a:lnTo>
                  <a:lnTo>
                    <a:pt x="163" y="109"/>
                  </a:lnTo>
                  <a:lnTo>
                    <a:pt x="168" y="100"/>
                  </a:lnTo>
                  <a:lnTo>
                    <a:pt x="173" y="90"/>
                  </a:lnTo>
                  <a:lnTo>
                    <a:pt x="176" y="81"/>
                  </a:lnTo>
                  <a:lnTo>
                    <a:pt x="177" y="71"/>
                  </a:lnTo>
                  <a:lnTo>
                    <a:pt x="178" y="59"/>
                  </a:lnTo>
                  <a:close/>
                  <a:moveTo>
                    <a:pt x="0" y="84"/>
                  </a:moveTo>
                  <a:lnTo>
                    <a:pt x="3" y="92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10" y="101"/>
                  </a:lnTo>
                  <a:lnTo>
                    <a:pt x="5" y="92"/>
                  </a:lnTo>
                  <a:lnTo>
                    <a:pt x="2" y="83"/>
                  </a:lnTo>
                  <a:lnTo>
                    <a:pt x="1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0A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70" name="Freeform 618"/>
            <p:cNvSpPr>
              <a:spLocks noEditPoints="1"/>
            </p:cNvSpPr>
            <p:nvPr/>
          </p:nvSpPr>
          <p:spPr bwMode="auto">
            <a:xfrm>
              <a:off x="7115175" y="4284663"/>
              <a:ext cx="279400" cy="206375"/>
            </a:xfrm>
            <a:custGeom>
              <a:avLst/>
              <a:gdLst>
                <a:gd name="T0" fmla="*/ 2147483647 w 176"/>
                <a:gd name="T1" fmla="*/ 2147483647 h 130"/>
                <a:gd name="T2" fmla="*/ 2147483647 w 176"/>
                <a:gd name="T3" fmla="*/ 2147483647 h 130"/>
                <a:gd name="T4" fmla="*/ 2147483647 w 176"/>
                <a:gd name="T5" fmla="*/ 2147483647 h 130"/>
                <a:gd name="T6" fmla="*/ 2147483647 w 176"/>
                <a:gd name="T7" fmla="*/ 2147483647 h 130"/>
                <a:gd name="T8" fmla="*/ 2147483647 w 176"/>
                <a:gd name="T9" fmla="*/ 2147483647 h 130"/>
                <a:gd name="T10" fmla="*/ 2147483647 w 176"/>
                <a:gd name="T11" fmla="*/ 2147483647 h 130"/>
                <a:gd name="T12" fmla="*/ 2147483647 w 176"/>
                <a:gd name="T13" fmla="*/ 2147483647 h 130"/>
                <a:gd name="T14" fmla="*/ 2147483647 w 176"/>
                <a:gd name="T15" fmla="*/ 2147483647 h 130"/>
                <a:gd name="T16" fmla="*/ 2147483647 w 176"/>
                <a:gd name="T17" fmla="*/ 0 h 130"/>
                <a:gd name="T18" fmla="*/ 2147483647 w 176"/>
                <a:gd name="T19" fmla="*/ 0 h 130"/>
                <a:gd name="T20" fmla="*/ 2147483647 w 176"/>
                <a:gd name="T21" fmla="*/ 2147483647 h 130"/>
                <a:gd name="T22" fmla="*/ 2147483647 w 176"/>
                <a:gd name="T23" fmla="*/ 2147483647 h 130"/>
                <a:gd name="T24" fmla="*/ 2147483647 w 176"/>
                <a:gd name="T25" fmla="*/ 2147483647 h 130"/>
                <a:gd name="T26" fmla="*/ 2147483647 w 176"/>
                <a:gd name="T27" fmla="*/ 2147483647 h 130"/>
                <a:gd name="T28" fmla="*/ 2147483647 w 176"/>
                <a:gd name="T29" fmla="*/ 2147483647 h 130"/>
                <a:gd name="T30" fmla="*/ 2147483647 w 176"/>
                <a:gd name="T31" fmla="*/ 2147483647 h 130"/>
                <a:gd name="T32" fmla="*/ 2147483647 w 176"/>
                <a:gd name="T33" fmla="*/ 2147483647 h 130"/>
                <a:gd name="T34" fmla="*/ 2147483647 w 176"/>
                <a:gd name="T35" fmla="*/ 2147483647 h 130"/>
                <a:gd name="T36" fmla="*/ 2147483647 w 176"/>
                <a:gd name="T37" fmla="*/ 2147483647 h 130"/>
                <a:gd name="T38" fmla="*/ 2147483647 w 176"/>
                <a:gd name="T39" fmla="*/ 2147483647 h 130"/>
                <a:gd name="T40" fmla="*/ 2147483647 w 176"/>
                <a:gd name="T41" fmla="*/ 2147483647 h 130"/>
                <a:gd name="T42" fmla="*/ 2147483647 w 176"/>
                <a:gd name="T43" fmla="*/ 2147483647 h 130"/>
                <a:gd name="T44" fmla="*/ 2147483647 w 176"/>
                <a:gd name="T45" fmla="*/ 2147483647 h 130"/>
                <a:gd name="T46" fmla="*/ 2147483647 w 176"/>
                <a:gd name="T47" fmla="*/ 2147483647 h 130"/>
                <a:gd name="T48" fmla="*/ 2147483647 w 176"/>
                <a:gd name="T49" fmla="*/ 2147483647 h 130"/>
                <a:gd name="T50" fmla="*/ 2147483647 w 176"/>
                <a:gd name="T51" fmla="*/ 2147483647 h 130"/>
                <a:gd name="T52" fmla="*/ 2147483647 w 176"/>
                <a:gd name="T53" fmla="*/ 2147483647 h 130"/>
                <a:gd name="T54" fmla="*/ 2147483647 w 176"/>
                <a:gd name="T55" fmla="*/ 2147483647 h 130"/>
                <a:gd name="T56" fmla="*/ 2147483647 w 176"/>
                <a:gd name="T57" fmla="*/ 2147483647 h 130"/>
                <a:gd name="T58" fmla="*/ 2147483647 w 176"/>
                <a:gd name="T59" fmla="*/ 2147483647 h 130"/>
                <a:gd name="T60" fmla="*/ 2147483647 w 176"/>
                <a:gd name="T61" fmla="*/ 2147483647 h 130"/>
                <a:gd name="T62" fmla="*/ 2147483647 w 176"/>
                <a:gd name="T63" fmla="*/ 2147483647 h 130"/>
                <a:gd name="T64" fmla="*/ 2147483647 w 176"/>
                <a:gd name="T65" fmla="*/ 2147483647 h 130"/>
                <a:gd name="T66" fmla="*/ 2147483647 w 176"/>
                <a:gd name="T67" fmla="*/ 2147483647 h 130"/>
                <a:gd name="T68" fmla="*/ 2147483647 w 176"/>
                <a:gd name="T69" fmla="*/ 2147483647 h 130"/>
                <a:gd name="T70" fmla="*/ 2147483647 w 176"/>
                <a:gd name="T71" fmla="*/ 2147483647 h 130"/>
                <a:gd name="T72" fmla="*/ 2147483647 w 176"/>
                <a:gd name="T73" fmla="*/ 2147483647 h 130"/>
                <a:gd name="T74" fmla="*/ 0 w 176"/>
                <a:gd name="T75" fmla="*/ 2147483647 h 130"/>
                <a:gd name="T76" fmla="*/ 2147483647 w 176"/>
                <a:gd name="T77" fmla="*/ 2147483647 h 130"/>
                <a:gd name="T78" fmla="*/ 2147483647 w 176"/>
                <a:gd name="T79" fmla="*/ 2147483647 h 130"/>
                <a:gd name="T80" fmla="*/ 2147483647 w 176"/>
                <a:gd name="T81" fmla="*/ 2147483647 h 130"/>
                <a:gd name="T82" fmla="*/ 2147483647 w 176"/>
                <a:gd name="T83" fmla="*/ 2147483647 h 130"/>
                <a:gd name="T84" fmla="*/ 2147483647 w 176"/>
                <a:gd name="T85" fmla="*/ 2147483647 h 130"/>
                <a:gd name="T86" fmla="*/ 2147483647 w 176"/>
                <a:gd name="T87" fmla="*/ 2147483647 h 130"/>
                <a:gd name="T88" fmla="*/ 2147483647 w 176"/>
                <a:gd name="T89" fmla="*/ 2147483647 h 130"/>
                <a:gd name="T90" fmla="*/ 0 w 176"/>
                <a:gd name="T91" fmla="*/ 2147483647 h 1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76" h="130">
                  <a:moveTo>
                    <a:pt x="176" y="58"/>
                  </a:moveTo>
                  <a:lnTo>
                    <a:pt x="176" y="50"/>
                  </a:lnTo>
                  <a:lnTo>
                    <a:pt x="175" y="42"/>
                  </a:lnTo>
                  <a:lnTo>
                    <a:pt x="173" y="34"/>
                  </a:lnTo>
                  <a:lnTo>
                    <a:pt x="169" y="27"/>
                  </a:lnTo>
                  <a:lnTo>
                    <a:pt x="166" y="20"/>
                  </a:lnTo>
                  <a:lnTo>
                    <a:pt x="163" y="12"/>
                  </a:lnTo>
                  <a:lnTo>
                    <a:pt x="159" y="6"/>
                  </a:lnTo>
                  <a:lnTo>
                    <a:pt x="154" y="0"/>
                  </a:lnTo>
                  <a:lnTo>
                    <a:pt x="153" y="0"/>
                  </a:lnTo>
                  <a:lnTo>
                    <a:pt x="152" y="1"/>
                  </a:lnTo>
                  <a:lnTo>
                    <a:pt x="157" y="6"/>
                  </a:lnTo>
                  <a:lnTo>
                    <a:pt x="161" y="13"/>
                  </a:lnTo>
                  <a:lnTo>
                    <a:pt x="164" y="20"/>
                  </a:lnTo>
                  <a:lnTo>
                    <a:pt x="167" y="27"/>
                  </a:lnTo>
                  <a:lnTo>
                    <a:pt x="171" y="34"/>
                  </a:lnTo>
                  <a:lnTo>
                    <a:pt x="173" y="43"/>
                  </a:lnTo>
                  <a:lnTo>
                    <a:pt x="174" y="50"/>
                  </a:lnTo>
                  <a:lnTo>
                    <a:pt x="174" y="58"/>
                  </a:lnTo>
                  <a:lnTo>
                    <a:pt x="173" y="70"/>
                  </a:lnTo>
                  <a:lnTo>
                    <a:pt x="172" y="80"/>
                  </a:lnTo>
                  <a:lnTo>
                    <a:pt x="168" y="89"/>
                  </a:lnTo>
                  <a:lnTo>
                    <a:pt x="163" y="99"/>
                  </a:lnTo>
                  <a:lnTo>
                    <a:pt x="158" y="108"/>
                  </a:lnTo>
                  <a:lnTo>
                    <a:pt x="152" y="115"/>
                  </a:lnTo>
                  <a:lnTo>
                    <a:pt x="145" y="122"/>
                  </a:lnTo>
                  <a:lnTo>
                    <a:pt x="137" y="130"/>
                  </a:lnTo>
                  <a:lnTo>
                    <a:pt x="138" y="130"/>
                  </a:lnTo>
                  <a:lnTo>
                    <a:pt x="139" y="130"/>
                  </a:lnTo>
                  <a:lnTo>
                    <a:pt x="148" y="123"/>
                  </a:lnTo>
                  <a:lnTo>
                    <a:pt x="155" y="116"/>
                  </a:lnTo>
                  <a:lnTo>
                    <a:pt x="161" y="108"/>
                  </a:lnTo>
                  <a:lnTo>
                    <a:pt x="166" y="99"/>
                  </a:lnTo>
                  <a:lnTo>
                    <a:pt x="171" y="89"/>
                  </a:lnTo>
                  <a:lnTo>
                    <a:pt x="174" y="80"/>
                  </a:lnTo>
                  <a:lnTo>
                    <a:pt x="175" y="70"/>
                  </a:lnTo>
                  <a:lnTo>
                    <a:pt x="176" y="58"/>
                  </a:lnTo>
                  <a:close/>
                  <a:moveTo>
                    <a:pt x="0" y="83"/>
                  </a:moveTo>
                  <a:lnTo>
                    <a:pt x="3" y="91"/>
                  </a:lnTo>
                  <a:lnTo>
                    <a:pt x="8" y="100"/>
                  </a:lnTo>
                  <a:lnTo>
                    <a:pt x="9" y="100"/>
                  </a:lnTo>
                  <a:lnTo>
                    <a:pt x="10" y="100"/>
                  </a:lnTo>
                  <a:lnTo>
                    <a:pt x="6" y="91"/>
                  </a:lnTo>
                  <a:lnTo>
                    <a:pt x="2" y="82"/>
                  </a:lnTo>
                  <a:lnTo>
                    <a:pt x="1" y="82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0A6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71" name="Freeform 619"/>
            <p:cNvSpPr>
              <a:spLocks noEditPoints="1"/>
            </p:cNvSpPr>
            <p:nvPr/>
          </p:nvSpPr>
          <p:spPr bwMode="auto">
            <a:xfrm>
              <a:off x="7116763" y="4284663"/>
              <a:ext cx="276225" cy="206375"/>
            </a:xfrm>
            <a:custGeom>
              <a:avLst/>
              <a:gdLst>
                <a:gd name="T0" fmla="*/ 2147483647 w 174"/>
                <a:gd name="T1" fmla="*/ 2147483647 h 130"/>
                <a:gd name="T2" fmla="*/ 2147483647 w 174"/>
                <a:gd name="T3" fmla="*/ 2147483647 h 130"/>
                <a:gd name="T4" fmla="*/ 2147483647 w 174"/>
                <a:gd name="T5" fmla="*/ 2147483647 h 130"/>
                <a:gd name="T6" fmla="*/ 2147483647 w 174"/>
                <a:gd name="T7" fmla="*/ 2147483647 h 130"/>
                <a:gd name="T8" fmla="*/ 2147483647 w 174"/>
                <a:gd name="T9" fmla="*/ 2147483647 h 130"/>
                <a:gd name="T10" fmla="*/ 2147483647 w 174"/>
                <a:gd name="T11" fmla="*/ 2147483647 h 130"/>
                <a:gd name="T12" fmla="*/ 2147483647 w 174"/>
                <a:gd name="T13" fmla="*/ 2147483647 h 130"/>
                <a:gd name="T14" fmla="*/ 2147483647 w 174"/>
                <a:gd name="T15" fmla="*/ 2147483647 h 130"/>
                <a:gd name="T16" fmla="*/ 2147483647 w 174"/>
                <a:gd name="T17" fmla="*/ 0 h 130"/>
                <a:gd name="T18" fmla="*/ 2147483647 w 174"/>
                <a:gd name="T19" fmla="*/ 2147483647 h 130"/>
                <a:gd name="T20" fmla="*/ 2147483647 w 174"/>
                <a:gd name="T21" fmla="*/ 2147483647 h 130"/>
                <a:gd name="T22" fmla="*/ 2147483647 w 174"/>
                <a:gd name="T23" fmla="*/ 2147483647 h 130"/>
                <a:gd name="T24" fmla="*/ 2147483647 w 174"/>
                <a:gd name="T25" fmla="*/ 2147483647 h 130"/>
                <a:gd name="T26" fmla="*/ 2147483647 w 174"/>
                <a:gd name="T27" fmla="*/ 2147483647 h 130"/>
                <a:gd name="T28" fmla="*/ 2147483647 w 174"/>
                <a:gd name="T29" fmla="*/ 2147483647 h 130"/>
                <a:gd name="T30" fmla="*/ 2147483647 w 174"/>
                <a:gd name="T31" fmla="*/ 2147483647 h 130"/>
                <a:gd name="T32" fmla="*/ 2147483647 w 174"/>
                <a:gd name="T33" fmla="*/ 2147483647 h 130"/>
                <a:gd name="T34" fmla="*/ 2147483647 w 174"/>
                <a:gd name="T35" fmla="*/ 2147483647 h 130"/>
                <a:gd name="T36" fmla="*/ 2147483647 w 174"/>
                <a:gd name="T37" fmla="*/ 2147483647 h 130"/>
                <a:gd name="T38" fmla="*/ 2147483647 w 174"/>
                <a:gd name="T39" fmla="*/ 2147483647 h 130"/>
                <a:gd name="T40" fmla="*/ 2147483647 w 174"/>
                <a:gd name="T41" fmla="*/ 2147483647 h 130"/>
                <a:gd name="T42" fmla="*/ 2147483647 w 174"/>
                <a:gd name="T43" fmla="*/ 2147483647 h 130"/>
                <a:gd name="T44" fmla="*/ 2147483647 w 174"/>
                <a:gd name="T45" fmla="*/ 2147483647 h 130"/>
                <a:gd name="T46" fmla="*/ 2147483647 w 174"/>
                <a:gd name="T47" fmla="*/ 2147483647 h 130"/>
                <a:gd name="T48" fmla="*/ 2147483647 w 174"/>
                <a:gd name="T49" fmla="*/ 2147483647 h 130"/>
                <a:gd name="T50" fmla="*/ 2147483647 w 174"/>
                <a:gd name="T51" fmla="*/ 2147483647 h 130"/>
                <a:gd name="T52" fmla="*/ 2147483647 w 174"/>
                <a:gd name="T53" fmla="*/ 2147483647 h 130"/>
                <a:gd name="T54" fmla="*/ 2147483647 w 174"/>
                <a:gd name="T55" fmla="*/ 2147483647 h 130"/>
                <a:gd name="T56" fmla="*/ 2147483647 w 174"/>
                <a:gd name="T57" fmla="*/ 2147483647 h 130"/>
                <a:gd name="T58" fmla="*/ 2147483647 w 174"/>
                <a:gd name="T59" fmla="*/ 2147483647 h 130"/>
                <a:gd name="T60" fmla="*/ 2147483647 w 174"/>
                <a:gd name="T61" fmla="*/ 2147483647 h 130"/>
                <a:gd name="T62" fmla="*/ 2147483647 w 174"/>
                <a:gd name="T63" fmla="*/ 2147483647 h 130"/>
                <a:gd name="T64" fmla="*/ 2147483647 w 174"/>
                <a:gd name="T65" fmla="*/ 2147483647 h 130"/>
                <a:gd name="T66" fmla="*/ 2147483647 w 174"/>
                <a:gd name="T67" fmla="*/ 2147483647 h 130"/>
                <a:gd name="T68" fmla="*/ 2147483647 w 174"/>
                <a:gd name="T69" fmla="*/ 2147483647 h 130"/>
                <a:gd name="T70" fmla="*/ 2147483647 w 174"/>
                <a:gd name="T71" fmla="*/ 2147483647 h 130"/>
                <a:gd name="T72" fmla="*/ 2147483647 w 174"/>
                <a:gd name="T73" fmla="*/ 2147483647 h 130"/>
                <a:gd name="T74" fmla="*/ 0 w 174"/>
                <a:gd name="T75" fmla="*/ 2147483647 h 130"/>
                <a:gd name="T76" fmla="*/ 2147483647 w 174"/>
                <a:gd name="T77" fmla="*/ 2147483647 h 130"/>
                <a:gd name="T78" fmla="*/ 2147483647 w 174"/>
                <a:gd name="T79" fmla="*/ 2147483647 h 130"/>
                <a:gd name="T80" fmla="*/ 2147483647 w 174"/>
                <a:gd name="T81" fmla="*/ 2147483647 h 130"/>
                <a:gd name="T82" fmla="*/ 2147483647 w 174"/>
                <a:gd name="T83" fmla="*/ 2147483647 h 130"/>
                <a:gd name="T84" fmla="*/ 2147483647 w 174"/>
                <a:gd name="T85" fmla="*/ 2147483647 h 130"/>
                <a:gd name="T86" fmla="*/ 2147483647 w 174"/>
                <a:gd name="T87" fmla="*/ 2147483647 h 130"/>
                <a:gd name="T88" fmla="*/ 2147483647 w 174"/>
                <a:gd name="T89" fmla="*/ 2147483647 h 130"/>
                <a:gd name="T90" fmla="*/ 0 w 174"/>
                <a:gd name="T91" fmla="*/ 2147483647 h 1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74" h="130">
                  <a:moveTo>
                    <a:pt x="174" y="58"/>
                  </a:moveTo>
                  <a:lnTo>
                    <a:pt x="174" y="50"/>
                  </a:lnTo>
                  <a:lnTo>
                    <a:pt x="173" y="43"/>
                  </a:lnTo>
                  <a:lnTo>
                    <a:pt x="171" y="34"/>
                  </a:lnTo>
                  <a:lnTo>
                    <a:pt x="167" y="27"/>
                  </a:lnTo>
                  <a:lnTo>
                    <a:pt x="164" y="20"/>
                  </a:lnTo>
                  <a:lnTo>
                    <a:pt x="161" y="12"/>
                  </a:lnTo>
                  <a:lnTo>
                    <a:pt x="157" y="6"/>
                  </a:lnTo>
                  <a:lnTo>
                    <a:pt x="152" y="0"/>
                  </a:lnTo>
                  <a:lnTo>
                    <a:pt x="151" y="1"/>
                  </a:lnTo>
                  <a:lnTo>
                    <a:pt x="150" y="1"/>
                  </a:lnTo>
                  <a:lnTo>
                    <a:pt x="155" y="7"/>
                  </a:lnTo>
                  <a:lnTo>
                    <a:pt x="159" y="13"/>
                  </a:lnTo>
                  <a:lnTo>
                    <a:pt x="162" y="20"/>
                  </a:lnTo>
                  <a:lnTo>
                    <a:pt x="165" y="27"/>
                  </a:lnTo>
                  <a:lnTo>
                    <a:pt x="168" y="34"/>
                  </a:lnTo>
                  <a:lnTo>
                    <a:pt x="171" y="43"/>
                  </a:lnTo>
                  <a:lnTo>
                    <a:pt x="172" y="50"/>
                  </a:lnTo>
                  <a:lnTo>
                    <a:pt x="172" y="58"/>
                  </a:lnTo>
                  <a:lnTo>
                    <a:pt x="171" y="70"/>
                  </a:lnTo>
                  <a:lnTo>
                    <a:pt x="170" y="80"/>
                  </a:lnTo>
                  <a:lnTo>
                    <a:pt x="165" y="89"/>
                  </a:lnTo>
                  <a:lnTo>
                    <a:pt x="161" y="99"/>
                  </a:lnTo>
                  <a:lnTo>
                    <a:pt x="156" y="108"/>
                  </a:lnTo>
                  <a:lnTo>
                    <a:pt x="150" y="115"/>
                  </a:lnTo>
                  <a:lnTo>
                    <a:pt x="143" y="122"/>
                  </a:lnTo>
                  <a:lnTo>
                    <a:pt x="135" y="129"/>
                  </a:lnTo>
                  <a:lnTo>
                    <a:pt x="136" y="130"/>
                  </a:lnTo>
                  <a:lnTo>
                    <a:pt x="137" y="130"/>
                  </a:lnTo>
                  <a:lnTo>
                    <a:pt x="146" y="123"/>
                  </a:lnTo>
                  <a:lnTo>
                    <a:pt x="153" y="116"/>
                  </a:lnTo>
                  <a:lnTo>
                    <a:pt x="158" y="108"/>
                  </a:lnTo>
                  <a:lnTo>
                    <a:pt x="164" y="99"/>
                  </a:lnTo>
                  <a:lnTo>
                    <a:pt x="168" y="89"/>
                  </a:lnTo>
                  <a:lnTo>
                    <a:pt x="172" y="80"/>
                  </a:lnTo>
                  <a:lnTo>
                    <a:pt x="173" y="70"/>
                  </a:lnTo>
                  <a:lnTo>
                    <a:pt x="174" y="58"/>
                  </a:lnTo>
                  <a:close/>
                  <a:moveTo>
                    <a:pt x="0" y="82"/>
                  </a:moveTo>
                  <a:lnTo>
                    <a:pt x="3" y="91"/>
                  </a:lnTo>
                  <a:lnTo>
                    <a:pt x="8" y="100"/>
                  </a:lnTo>
                  <a:lnTo>
                    <a:pt x="9" y="10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82"/>
                  </a:lnTo>
                  <a:lnTo>
                    <a:pt x="1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1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72" name="Freeform 620"/>
            <p:cNvSpPr>
              <a:spLocks noEditPoints="1"/>
            </p:cNvSpPr>
            <p:nvPr/>
          </p:nvSpPr>
          <p:spPr bwMode="auto">
            <a:xfrm>
              <a:off x="7118350" y="4286250"/>
              <a:ext cx="273050" cy="204788"/>
            </a:xfrm>
            <a:custGeom>
              <a:avLst/>
              <a:gdLst>
                <a:gd name="T0" fmla="*/ 2147483647 w 172"/>
                <a:gd name="T1" fmla="*/ 2147483647 h 129"/>
                <a:gd name="T2" fmla="*/ 2147483647 w 172"/>
                <a:gd name="T3" fmla="*/ 2147483647 h 129"/>
                <a:gd name="T4" fmla="*/ 2147483647 w 172"/>
                <a:gd name="T5" fmla="*/ 2147483647 h 129"/>
                <a:gd name="T6" fmla="*/ 2147483647 w 172"/>
                <a:gd name="T7" fmla="*/ 2147483647 h 129"/>
                <a:gd name="T8" fmla="*/ 2147483647 w 172"/>
                <a:gd name="T9" fmla="*/ 2147483647 h 129"/>
                <a:gd name="T10" fmla="*/ 2147483647 w 172"/>
                <a:gd name="T11" fmla="*/ 2147483647 h 129"/>
                <a:gd name="T12" fmla="*/ 2147483647 w 172"/>
                <a:gd name="T13" fmla="*/ 2147483647 h 129"/>
                <a:gd name="T14" fmla="*/ 2147483647 w 172"/>
                <a:gd name="T15" fmla="*/ 2147483647 h 129"/>
                <a:gd name="T16" fmla="*/ 2147483647 w 172"/>
                <a:gd name="T17" fmla="*/ 0 h 129"/>
                <a:gd name="T18" fmla="*/ 2147483647 w 172"/>
                <a:gd name="T19" fmla="*/ 0 h 129"/>
                <a:gd name="T20" fmla="*/ 2147483647 w 172"/>
                <a:gd name="T21" fmla="*/ 0 h 129"/>
                <a:gd name="T22" fmla="*/ 2147483647 w 172"/>
                <a:gd name="T23" fmla="*/ 2147483647 h 129"/>
                <a:gd name="T24" fmla="*/ 2147483647 w 172"/>
                <a:gd name="T25" fmla="*/ 2147483647 h 129"/>
                <a:gd name="T26" fmla="*/ 2147483647 w 172"/>
                <a:gd name="T27" fmla="*/ 2147483647 h 129"/>
                <a:gd name="T28" fmla="*/ 2147483647 w 172"/>
                <a:gd name="T29" fmla="*/ 2147483647 h 129"/>
                <a:gd name="T30" fmla="*/ 2147483647 w 172"/>
                <a:gd name="T31" fmla="*/ 2147483647 h 129"/>
                <a:gd name="T32" fmla="*/ 2147483647 w 172"/>
                <a:gd name="T33" fmla="*/ 2147483647 h 129"/>
                <a:gd name="T34" fmla="*/ 2147483647 w 172"/>
                <a:gd name="T35" fmla="*/ 2147483647 h 129"/>
                <a:gd name="T36" fmla="*/ 2147483647 w 172"/>
                <a:gd name="T37" fmla="*/ 2147483647 h 129"/>
                <a:gd name="T38" fmla="*/ 2147483647 w 172"/>
                <a:gd name="T39" fmla="*/ 2147483647 h 129"/>
                <a:gd name="T40" fmla="*/ 2147483647 w 172"/>
                <a:gd name="T41" fmla="*/ 2147483647 h 129"/>
                <a:gd name="T42" fmla="*/ 2147483647 w 172"/>
                <a:gd name="T43" fmla="*/ 2147483647 h 129"/>
                <a:gd name="T44" fmla="*/ 2147483647 w 172"/>
                <a:gd name="T45" fmla="*/ 2147483647 h 129"/>
                <a:gd name="T46" fmla="*/ 2147483647 w 172"/>
                <a:gd name="T47" fmla="*/ 2147483647 h 129"/>
                <a:gd name="T48" fmla="*/ 2147483647 w 172"/>
                <a:gd name="T49" fmla="*/ 2147483647 h 129"/>
                <a:gd name="T50" fmla="*/ 2147483647 w 172"/>
                <a:gd name="T51" fmla="*/ 2147483647 h 129"/>
                <a:gd name="T52" fmla="*/ 2147483647 w 172"/>
                <a:gd name="T53" fmla="*/ 2147483647 h 129"/>
                <a:gd name="T54" fmla="*/ 2147483647 w 172"/>
                <a:gd name="T55" fmla="*/ 2147483647 h 129"/>
                <a:gd name="T56" fmla="*/ 2147483647 w 172"/>
                <a:gd name="T57" fmla="*/ 2147483647 h 129"/>
                <a:gd name="T58" fmla="*/ 2147483647 w 172"/>
                <a:gd name="T59" fmla="*/ 2147483647 h 129"/>
                <a:gd name="T60" fmla="*/ 2147483647 w 172"/>
                <a:gd name="T61" fmla="*/ 2147483647 h 129"/>
                <a:gd name="T62" fmla="*/ 2147483647 w 172"/>
                <a:gd name="T63" fmla="*/ 2147483647 h 129"/>
                <a:gd name="T64" fmla="*/ 2147483647 w 172"/>
                <a:gd name="T65" fmla="*/ 2147483647 h 129"/>
                <a:gd name="T66" fmla="*/ 2147483647 w 172"/>
                <a:gd name="T67" fmla="*/ 2147483647 h 129"/>
                <a:gd name="T68" fmla="*/ 2147483647 w 172"/>
                <a:gd name="T69" fmla="*/ 2147483647 h 129"/>
                <a:gd name="T70" fmla="*/ 2147483647 w 172"/>
                <a:gd name="T71" fmla="*/ 2147483647 h 129"/>
                <a:gd name="T72" fmla="*/ 2147483647 w 172"/>
                <a:gd name="T73" fmla="*/ 2147483647 h 129"/>
                <a:gd name="T74" fmla="*/ 0 w 172"/>
                <a:gd name="T75" fmla="*/ 2147483647 h 129"/>
                <a:gd name="T76" fmla="*/ 2147483647 w 172"/>
                <a:gd name="T77" fmla="*/ 2147483647 h 129"/>
                <a:gd name="T78" fmla="*/ 2147483647 w 172"/>
                <a:gd name="T79" fmla="*/ 2147483647 h 129"/>
                <a:gd name="T80" fmla="*/ 2147483647 w 172"/>
                <a:gd name="T81" fmla="*/ 2147483647 h 129"/>
                <a:gd name="T82" fmla="*/ 2147483647 w 172"/>
                <a:gd name="T83" fmla="*/ 2147483647 h 129"/>
                <a:gd name="T84" fmla="*/ 2147483647 w 172"/>
                <a:gd name="T85" fmla="*/ 2147483647 h 129"/>
                <a:gd name="T86" fmla="*/ 2147483647 w 172"/>
                <a:gd name="T87" fmla="*/ 2147483647 h 129"/>
                <a:gd name="T88" fmla="*/ 2147483647 w 172"/>
                <a:gd name="T89" fmla="*/ 2147483647 h 129"/>
                <a:gd name="T90" fmla="*/ 0 w 172"/>
                <a:gd name="T91" fmla="*/ 2147483647 h 1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72" h="129">
                  <a:moveTo>
                    <a:pt x="172" y="57"/>
                  </a:moveTo>
                  <a:lnTo>
                    <a:pt x="172" y="49"/>
                  </a:lnTo>
                  <a:lnTo>
                    <a:pt x="171" y="42"/>
                  </a:lnTo>
                  <a:lnTo>
                    <a:pt x="169" y="33"/>
                  </a:lnTo>
                  <a:lnTo>
                    <a:pt x="165" y="26"/>
                  </a:lnTo>
                  <a:lnTo>
                    <a:pt x="162" y="19"/>
                  </a:lnTo>
                  <a:lnTo>
                    <a:pt x="159" y="12"/>
                  </a:lnTo>
                  <a:lnTo>
                    <a:pt x="155" y="5"/>
                  </a:lnTo>
                  <a:lnTo>
                    <a:pt x="150" y="0"/>
                  </a:lnTo>
                  <a:lnTo>
                    <a:pt x="149" y="0"/>
                  </a:lnTo>
                  <a:lnTo>
                    <a:pt x="148" y="0"/>
                  </a:lnTo>
                  <a:lnTo>
                    <a:pt x="153" y="6"/>
                  </a:lnTo>
                  <a:lnTo>
                    <a:pt x="157" y="12"/>
                  </a:lnTo>
                  <a:lnTo>
                    <a:pt x="160" y="19"/>
                  </a:lnTo>
                  <a:lnTo>
                    <a:pt x="163" y="26"/>
                  </a:lnTo>
                  <a:lnTo>
                    <a:pt x="166" y="33"/>
                  </a:lnTo>
                  <a:lnTo>
                    <a:pt x="169" y="42"/>
                  </a:lnTo>
                  <a:lnTo>
                    <a:pt x="170" y="49"/>
                  </a:lnTo>
                  <a:lnTo>
                    <a:pt x="170" y="57"/>
                  </a:lnTo>
                  <a:lnTo>
                    <a:pt x="169" y="69"/>
                  </a:lnTo>
                  <a:lnTo>
                    <a:pt x="167" y="79"/>
                  </a:lnTo>
                  <a:lnTo>
                    <a:pt x="163" y="88"/>
                  </a:lnTo>
                  <a:lnTo>
                    <a:pt x="159" y="98"/>
                  </a:lnTo>
                  <a:lnTo>
                    <a:pt x="154" y="106"/>
                  </a:lnTo>
                  <a:lnTo>
                    <a:pt x="148" y="114"/>
                  </a:lnTo>
                  <a:lnTo>
                    <a:pt x="141" y="121"/>
                  </a:lnTo>
                  <a:lnTo>
                    <a:pt x="132" y="128"/>
                  </a:lnTo>
                  <a:lnTo>
                    <a:pt x="134" y="128"/>
                  </a:lnTo>
                  <a:lnTo>
                    <a:pt x="135" y="129"/>
                  </a:lnTo>
                  <a:lnTo>
                    <a:pt x="143" y="121"/>
                  </a:lnTo>
                  <a:lnTo>
                    <a:pt x="150" y="114"/>
                  </a:lnTo>
                  <a:lnTo>
                    <a:pt x="156" y="107"/>
                  </a:lnTo>
                  <a:lnTo>
                    <a:pt x="161" y="98"/>
                  </a:lnTo>
                  <a:lnTo>
                    <a:pt x="166" y="88"/>
                  </a:lnTo>
                  <a:lnTo>
                    <a:pt x="170" y="79"/>
                  </a:lnTo>
                  <a:lnTo>
                    <a:pt x="171" y="69"/>
                  </a:lnTo>
                  <a:lnTo>
                    <a:pt x="172" y="57"/>
                  </a:lnTo>
                  <a:close/>
                  <a:moveTo>
                    <a:pt x="0" y="81"/>
                  </a:moveTo>
                  <a:lnTo>
                    <a:pt x="4" y="90"/>
                  </a:lnTo>
                  <a:lnTo>
                    <a:pt x="8" y="99"/>
                  </a:lnTo>
                  <a:lnTo>
                    <a:pt x="9" y="99"/>
                  </a:lnTo>
                  <a:lnTo>
                    <a:pt x="10" y="98"/>
                  </a:lnTo>
                  <a:lnTo>
                    <a:pt x="6" y="89"/>
                  </a:lnTo>
                  <a:lnTo>
                    <a:pt x="2" y="81"/>
                  </a:lnTo>
                  <a:lnTo>
                    <a:pt x="1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1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73" name="Freeform 621"/>
            <p:cNvSpPr>
              <a:spLocks noEditPoints="1"/>
            </p:cNvSpPr>
            <p:nvPr/>
          </p:nvSpPr>
          <p:spPr bwMode="auto">
            <a:xfrm>
              <a:off x="7119938" y="4286250"/>
              <a:ext cx="269875" cy="203200"/>
            </a:xfrm>
            <a:custGeom>
              <a:avLst/>
              <a:gdLst>
                <a:gd name="T0" fmla="*/ 2147483647 w 170"/>
                <a:gd name="T1" fmla="*/ 2147483647 h 128"/>
                <a:gd name="T2" fmla="*/ 2147483647 w 170"/>
                <a:gd name="T3" fmla="*/ 2147483647 h 128"/>
                <a:gd name="T4" fmla="*/ 2147483647 w 170"/>
                <a:gd name="T5" fmla="*/ 2147483647 h 128"/>
                <a:gd name="T6" fmla="*/ 2147483647 w 170"/>
                <a:gd name="T7" fmla="*/ 2147483647 h 128"/>
                <a:gd name="T8" fmla="*/ 2147483647 w 170"/>
                <a:gd name="T9" fmla="*/ 2147483647 h 128"/>
                <a:gd name="T10" fmla="*/ 2147483647 w 170"/>
                <a:gd name="T11" fmla="*/ 2147483647 h 128"/>
                <a:gd name="T12" fmla="*/ 2147483647 w 170"/>
                <a:gd name="T13" fmla="*/ 2147483647 h 128"/>
                <a:gd name="T14" fmla="*/ 2147483647 w 170"/>
                <a:gd name="T15" fmla="*/ 2147483647 h 128"/>
                <a:gd name="T16" fmla="*/ 2147483647 w 170"/>
                <a:gd name="T17" fmla="*/ 0 h 128"/>
                <a:gd name="T18" fmla="*/ 2147483647 w 170"/>
                <a:gd name="T19" fmla="*/ 0 h 128"/>
                <a:gd name="T20" fmla="*/ 2147483647 w 170"/>
                <a:gd name="T21" fmla="*/ 2147483647 h 128"/>
                <a:gd name="T22" fmla="*/ 2147483647 w 170"/>
                <a:gd name="T23" fmla="*/ 2147483647 h 128"/>
                <a:gd name="T24" fmla="*/ 2147483647 w 170"/>
                <a:gd name="T25" fmla="*/ 2147483647 h 128"/>
                <a:gd name="T26" fmla="*/ 2147483647 w 170"/>
                <a:gd name="T27" fmla="*/ 2147483647 h 128"/>
                <a:gd name="T28" fmla="*/ 2147483647 w 170"/>
                <a:gd name="T29" fmla="*/ 2147483647 h 128"/>
                <a:gd name="T30" fmla="*/ 2147483647 w 170"/>
                <a:gd name="T31" fmla="*/ 2147483647 h 128"/>
                <a:gd name="T32" fmla="*/ 2147483647 w 170"/>
                <a:gd name="T33" fmla="*/ 2147483647 h 128"/>
                <a:gd name="T34" fmla="*/ 2147483647 w 170"/>
                <a:gd name="T35" fmla="*/ 2147483647 h 128"/>
                <a:gd name="T36" fmla="*/ 2147483647 w 170"/>
                <a:gd name="T37" fmla="*/ 2147483647 h 128"/>
                <a:gd name="T38" fmla="*/ 2147483647 w 170"/>
                <a:gd name="T39" fmla="*/ 2147483647 h 128"/>
                <a:gd name="T40" fmla="*/ 2147483647 w 170"/>
                <a:gd name="T41" fmla="*/ 2147483647 h 128"/>
                <a:gd name="T42" fmla="*/ 2147483647 w 170"/>
                <a:gd name="T43" fmla="*/ 2147483647 h 128"/>
                <a:gd name="T44" fmla="*/ 2147483647 w 170"/>
                <a:gd name="T45" fmla="*/ 2147483647 h 128"/>
                <a:gd name="T46" fmla="*/ 2147483647 w 170"/>
                <a:gd name="T47" fmla="*/ 2147483647 h 128"/>
                <a:gd name="T48" fmla="*/ 2147483647 w 170"/>
                <a:gd name="T49" fmla="*/ 2147483647 h 128"/>
                <a:gd name="T50" fmla="*/ 2147483647 w 170"/>
                <a:gd name="T51" fmla="*/ 2147483647 h 128"/>
                <a:gd name="T52" fmla="*/ 2147483647 w 170"/>
                <a:gd name="T53" fmla="*/ 2147483647 h 128"/>
                <a:gd name="T54" fmla="*/ 2147483647 w 170"/>
                <a:gd name="T55" fmla="*/ 2147483647 h 128"/>
                <a:gd name="T56" fmla="*/ 2147483647 w 170"/>
                <a:gd name="T57" fmla="*/ 2147483647 h 128"/>
                <a:gd name="T58" fmla="*/ 2147483647 w 170"/>
                <a:gd name="T59" fmla="*/ 2147483647 h 128"/>
                <a:gd name="T60" fmla="*/ 2147483647 w 170"/>
                <a:gd name="T61" fmla="*/ 2147483647 h 128"/>
                <a:gd name="T62" fmla="*/ 2147483647 w 170"/>
                <a:gd name="T63" fmla="*/ 2147483647 h 128"/>
                <a:gd name="T64" fmla="*/ 2147483647 w 170"/>
                <a:gd name="T65" fmla="*/ 2147483647 h 128"/>
                <a:gd name="T66" fmla="*/ 2147483647 w 170"/>
                <a:gd name="T67" fmla="*/ 2147483647 h 128"/>
                <a:gd name="T68" fmla="*/ 2147483647 w 170"/>
                <a:gd name="T69" fmla="*/ 2147483647 h 128"/>
                <a:gd name="T70" fmla="*/ 2147483647 w 170"/>
                <a:gd name="T71" fmla="*/ 2147483647 h 128"/>
                <a:gd name="T72" fmla="*/ 2147483647 w 170"/>
                <a:gd name="T73" fmla="*/ 2147483647 h 128"/>
                <a:gd name="T74" fmla="*/ 0 w 170"/>
                <a:gd name="T75" fmla="*/ 2147483647 h 128"/>
                <a:gd name="T76" fmla="*/ 2147483647 w 170"/>
                <a:gd name="T77" fmla="*/ 2147483647 h 128"/>
                <a:gd name="T78" fmla="*/ 2147483647 w 170"/>
                <a:gd name="T79" fmla="*/ 2147483647 h 128"/>
                <a:gd name="T80" fmla="*/ 2147483647 w 170"/>
                <a:gd name="T81" fmla="*/ 2147483647 h 128"/>
                <a:gd name="T82" fmla="*/ 2147483647 w 170"/>
                <a:gd name="T83" fmla="*/ 2147483647 h 128"/>
                <a:gd name="T84" fmla="*/ 2147483647 w 170"/>
                <a:gd name="T85" fmla="*/ 2147483647 h 128"/>
                <a:gd name="T86" fmla="*/ 2147483647 w 170"/>
                <a:gd name="T87" fmla="*/ 2147483647 h 128"/>
                <a:gd name="T88" fmla="*/ 2147483647 w 170"/>
                <a:gd name="T89" fmla="*/ 2147483647 h 128"/>
                <a:gd name="T90" fmla="*/ 0 w 170"/>
                <a:gd name="T91" fmla="*/ 2147483647 h 12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70" h="128">
                  <a:moveTo>
                    <a:pt x="170" y="57"/>
                  </a:moveTo>
                  <a:lnTo>
                    <a:pt x="170" y="49"/>
                  </a:lnTo>
                  <a:lnTo>
                    <a:pt x="169" y="42"/>
                  </a:lnTo>
                  <a:lnTo>
                    <a:pt x="166" y="33"/>
                  </a:lnTo>
                  <a:lnTo>
                    <a:pt x="163" y="26"/>
                  </a:lnTo>
                  <a:lnTo>
                    <a:pt x="160" y="19"/>
                  </a:lnTo>
                  <a:lnTo>
                    <a:pt x="157" y="12"/>
                  </a:lnTo>
                  <a:lnTo>
                    <a:pt x="153" y="6"/>
                  </a:lnTo>
                  <a:lnTo>
                    <a:pt x="148" y="0"/>
                  </a:lnTo>
                  <a:lnTo>
                    <a:pt x="147" y="0"/>
                  </a:lnTo>
                  <a:lnTo>
                    <a:pt x="146" y="1"/>
                  </a:lnTo>
                  <a:lnTo>
                    <a:pt x="151" y="6"/>
                  </a:lnTo>
                  <a:lnTo>
                    <a:pt x="155" y="12"/>
                  </a:lnTo>
                  <a:lnTo>
                    <a:pt x="158" y="20"/>
                  </a:lnTo>
                  <a:lnTo>
                    <a:pt x="161" y="26"/>
                  </a:lnTo>
                  <a:lnTo>
                    <a:pt x="164" y="34"/>
                  </a:lnTo>
                  <a:lnTo>
                    <a:pt x="166" y="42"/>
                  </a:lnTo>
                  <a:lnTo>
                    <a:pt x="168" y="49"/>
                  </a:lnTo>
                  <a:lnTo>
                    <a:pt x="168" y="57"/>
                  </a:lnTo>
                  <a:lnTo>
                    <a:pt x="166" y="69"/>
                  </a:lnTo>
                  <a:lnTo>
                    <a:pt x="164" y="79"/>
                  </a:lnTo>
                  <a:lnTo>
                    <a:pt x="161" y="88"/>
                  </a:lnTo>
                  <a:lnTo>
                    <a:pt x="157" y="98"/>
                  </a:lnTo>
                  <a:lnTo>
                    <a:pt x="152" y="106"/>
                  </a:lnTo>
                  <a:lnTo>
                    <a:pt x="146" y="114"/>
                  </a:lnTo>
                  <a:lnTo>
                    <a:pt x="138" y="121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3" y="128"/>
                  </a:lnTo>
                  <a:lnTo>
                    <a:pt x="141" y="121"/>
                  </a:lnTo>
                  <a:lnTo>
                    <a:pt x="148" y="114"/>
                  </a:lnTo>
                  <a:lnTo>
                    <a:pt x="154" y="107"/>
                  </a:lnTo>
                  <a:lnTo>
                    <a:pt x="159" y="98"/>
                  </a:lnTo>
                  <a:lnTo>
                    <a:pt x="163" y="88"/>
                  </a:lnTo>
                  <a:lnTo>
                    <a:pt x="168" y="79"/>
                  </a:lnTo>
                  <a:lnTo>
                    <a:pt x="169" y="69"/>
                  </a:lnTo>
                  <a:lnTo>
                    <a:pt x="170" y="57"/>
                  </a:lnTo>
                  <a:close/>
                  <a:moveTo>
                    <a:pt x="0" y="81"/>
                  </a:moveTo>
                  <a:lnTo>
                    <a:pt x="4" y="89"/>
                  </a:lnTo>
                  <a:lnTo>
                    <a:pt x="8" y="99"/>
                  </a:lnTo>
                  <a:lnTo>
                    <a:pt x="9" y="98"/>
                  </a:lnTo>
                  <a:lnTo>
                    <a:pt x="10" y="98"/>
                  </a:lnTo>
                  <a:lnTo>
                    <a:pt x="6" y="89"/>
                  </a:lnTo>
                  <a:lnTo>
                    <a:pt x="3" y="80"/>
                  </a:lnTo>
                  <a:lnTo>
                    <a:pt x="1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1A9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74" name="Freeform 622"/>
            <p:cNvSpPr>
              <a:spLocks noEditPoints="1"/>
            </p:cNvSpPr>
            <p:nvPr/>
          </p:nvSpPr>
          <p:spPr bwMode="auto">
            <a:xfrm>
              <a:off x="7121525" y="4286250"/>
              <a:ext cx="266700" cy="203200"/>
            </a:xfrm>
            <a:custGeom>
              <a:avLst/>
              <a:gdLst>
                <a:gd name="T0" fmla="*/ 2147483647 w 168"/>
                <a:gd name="T1" fmla="*/ 2147483647 h 128"/>
                <a:gd name="T2" fmla="*/ 2147483647 w 168"/>
                <a:gd name="T3" fmla="*/ 2147483647 h 128"/>
                <a:gd name="T4" fmla="*/ 2147483647 w 168"/>
                <a:gd name="T5" fmla="*/ 2147483647 h 128"/>
                <a:gd name="T6" fmla="*/ 2147483647 w 168"/>
                <a:gd name="T7" fmla="*/ 2147483647 h 128"/>
                <a:gd name="T8" fmla="*/ 2147483647 w 168"/>
                <a:gd name="T9" fmla="*/ 2147483647 h 128"/>
                <a:gd name="T10" fmla="*/ 2147483647 w 168"/>
                <a:gd name="T11" fmla="*/ 2147483647 h 128"/>
                <a:gd name="T12" fmla="*/ 2147483647 w 168"/>
                <a:gd name="T13" fmla="*/ 2147483647 h 128"/>
                <a:gd name="T14" fmla="*/ 2147483647 w 168"/>
                <a:gd name="T15" fmla="*/ 2147483647 h 128"/>
                <a:gd name="T16" fmla="*/ 2147483647 w 168"/>
                <a:gd name="T17" fmla="*/ 0 h 128"/>
                <a:gd name="T18" fmla="*/ 2147483647 w 168"/>
                <a:gd name="T19" fmla="*/ 2147483647 h 128"/>
                <a:gd name="T20" fmla="*/ 2147483647 w 168"/>
                <a:gd name="T21" fmla="*/ 2147483647 h 128"/>
                <a:gd name="T22" fmla="*/ 2147483647 w 168"/>
                <a:gd name="T23" fmla="*/ 2147483647 h 128"/>
                <a:gd name="T24" fmla="*/ 2147483647 w 168"/>
                <a:gd name="T25" fmla="*/ 2147483647 h 128"/>
                <a:gd name="T26" fmla="*/ 2147483647 w 168"/>
                <a:gd name="T27" fmla="*/ 2147483647 h 128"/>
                <a:gd name="T28" fmla="*/ 2147483647 w 168"/>
                <a:gd name="T29" fmla="*/ 2147483647 h 128"/>
                <a:gd name="T30" fmla="*/ 2147483647 w 168"/>
                <a:gd name="T31" fmla="*/ 2147483647 h 128"/>
                <a:gd name="T32" fmla="*/ 2147483647 w 168"/>
                <a:gd name="T33" fmla="*/ 2147483647 h 128"/>
                <a:gd name="T34" fmla="*/ 2147483647 w 168"/>
                <a:gd name="T35" fmla="*/ 2147483647 h 128"/>
                <a:gd name="T36" fmla="*/ 2147483647 w 168"/>
                <a:gd name="T37" fmla="*/ 2147483647 h 128"/>
                <a:gd name="T38" fmla="*/ 2147483647 w 168"/>
                <a:gd name="T39" fmla="*/ 2147483647 h 128"/>
                <a:gd name="T40" fmla="*/ 2147483647 w 168"/>
                <a:gd name="T41" fmla="*/ 2147483647 h 128"/>
                <a:gd name="T42" fmla="*/ 2147483647 w 168"/>
                <a:gd name="T43" fmla="*/ 2147483647 h 128"/>
                <a:gd name="T44" fmla="*/ 2147483647 w 168"/>
                <a:gd name="T45" fmla="*/ 2147483647 h 128"/>
                <a:gd name="T46" fmla="*/ 2147483647 w 168"/>
                <a:gd name="T47" fmla="*/ 2147483647 h 128"/>
                <a:gd name="T48" fmla="*/ 2147483647 w 168"/>
                <a:gd name="T49" fmla="*/ 2147483647 h 128"/>
                <a:gd name="T50" fmla="*/ 2147483647 w 168"/>
                <a:gd name="T51" fmla="*/ 2147483647 h 128"/>
                <a:gd name="T52" fmla="*/ 2147483647 w 168"/>
                <a:gd name="T53" fmla="*/ 2147483647 h 128"/>
                <a:gd name="T54" fmla="*/ 2147483647 w 168"/>
                <a:gd name="T55" fmla="*/ 2147483647 h 128"/>
                <a:gd name="T56" fmla="*/ 2147483647 w 168"/>
                <a:gd name="T57" fmla="*/ 2147483647 h 128"/>
                <a:gd name="T58" fmla="*/ 2147483647 w 168"/>
                <a:gd name="T59" fmla="*/ 2147483647 h 128"/>
                <a:gd name="T60" fmla="*/ 2147483647 w 168"/>
                <a:gd name="T61" fmla="*/ 2147483647 h 128"/>
                <a:gd name="T62" fmla="*/ 2147483647 w 168"/>
                <a:gd name="T63" fmla="*/ 2147483647 h 128"/>
                <a:gd name="T64" fmla="*/ 2147483647 w 168"/>
                <a:gd name="T65" fmla="*/ 2147483647 h 128"/>
                <a:gd name="T66" fmla="*/ 2147483647 w 168"/>
                <a:gd name="T67" fmla="*/ 2147483647 h 128"/>
                <a:gd name="T68" fmla="*/ 2147483647 w 168"/>
                <a:gd name="T69" fmla="*/ 2147483647 h 128"/>
                <a:gd name="T70" fmla="*/ 2147483647 w 168"/>
                <a:gd name="T71" fmla="*/ 2147483647 h 128"/>
                <a:gd name="T72" fmla="*/ 2147483647 w 168"/>
                <a:gd name="T73" fmla="*/ 2147483647 h 128"/>
                <a:gd name="T74" fmla="*/ 0 w 168"/>
                <a:gd name="T75" fmla="*/ 2147483647 h 128"/>
                <a:gd name="T76" fmla="*/ 2147483647 w 168"/>
                <a:gd name="T77" fmla="*/ 2147483647 h 128"/>
                <a:gd name="T78" fmla="*/ 2147483647 w 168"/>
                <a:gd name="T79" fmla="*/ 2147483647 h 128"/>
                <a:gd name="T80" fmla="*/ 2147483647 w 168"/>
                <a:gd name="T81" fmla="*/ 2147483647 h 128"/>
                <a:gd name="T82" fmla="*/ 2147483647 w 168"/>
                <a:gd name="T83" fmla="*/ 2147483647 h 128"/>
                <a:gd name="T84" fmla="*/ 2147483647 w 168"/>
                <a:gd name="T85" fmla="*/ 2147483647 h 128"/>
                <a:gd name="T86" fmla="*/ 2147483647 w 168"/>
                <a:gd name="T87" fmla="*/ 2147483647 h 128"/>
                <a:gd name="T88" fmla="*/ 2147483647 w 168"/>
                <a:gd name="T89" fmla="*/ 2147483647 h 128"/>
                <a:gd name="T90" fmla="*/ 0 w 168"/>
                <a:gd name="T91" fmla="*/ 2147483647 h 12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68" h="128">
                  <a:moveTo>
                    <a:pt x="168" y="57"/>
                  </a:moveTo>
                  <a:lnTo>
                    <a:pt x="168" y="49"/>
                  </a:lnTo>
                  <a:lnTo>
                    <a:pt x="167" y="42"/>
                  </a:lnTo>
                  <a:lnTo>
                    <a:pt x="164" y="33"/>
                  </a:lnTo>
                  <a:lnTo>
                    <a:pt x="161" y="26"/>
                  </a:lnTo>
                  <a:lnTo>
                    <a:pt x="158" y="19"/>
                  </a:lnTo>
                  <a:lnTo>
                    <a:pt x="155" y="12"/>
                  </a:lnTo>
                  <a:lnTo>
                    <a:pt x="151" y="6"/>
                  </a:lnTo>
                  <a:lnTo>
                    <a:pt x="146" y="0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9" y="7"/>
                  </a:lnTo>
                  <a:lnTo>
                    <a:pt x="153" y="14"/>
                  </a:lnTo>
                  <a:lnTo>
                    <a:pt x="156" y="20"/>
                  </a:lnTo>
                  <a:lnTo>
                    <a:pt x="159" y="27"/>
                  </a:lnTo>
                  <a:lnTo>
                    <a:pt x="162" y="34"/>
                  </a:lnTo>
                  <a:lnTo>
                    <a:pt x="164" y="42"/>
                  </a:lnTo>
                  <a:lnTo>
                    <a:pt x="165" y="49"/>
                  </a:lnTo>
                  <a:lnTo>
                    <a:pt x="165" y="57"/>
                  </a:lnTo>
                  <a:lnTo>
                    <a:pt x="164" y="69"/>
                  </a:lnTo>
                  <a:lnTo>
                    <a:pt x="162" y="78"/>
                  </a:lnTo>
                  <a:lnTo>
                    <a:pt x="159" y="88"/>
                  </a:lnTo>
                  <a:lnTo>
                    <a:pt x="155" y="98"/>
                  </a:lnTo>
                  <a:lnTo>
                    <a:pt x="150" y="106"/>
                  </a:lnTo>
                  <a:lnTo>
                    <a:pt x="144" y="114"/>
                  </a:lnTo>
                  <a:lnTo>
                    <a:pt x="136" y="120"/>
                  </a:lnTo>
                  <a:lnTo>
                    <a:pt x="128" y="127"/>
                  </a:lnTo>
                  <a:lnTo>
                    <a:pt x="129" y="128"/>
                  </a:lnTo>
                  <a:lnTo>
                    <a:pt x="130" y="128"/>
                  </a:lnTo>
                  <a:lnTo>
                    <a:pt x="139" y="121"/>
                  </a:lnTo>
                  <a:lnTo>
                    <a:pt x="146" y="114"/>
                  </a:lnTo>
                  <a:lnTo>
                    <a:pt x="152" y="106"/>
                  </a:lnTo>
                  <a:lnTo>
                    <a:pt x="157" y="98"/>
                  </a:lnTo>
                  <a:lnTo>
                    <a:pt x="161" y="88"/>
                  </a:lnTo>
                  <a:lnTo>
                    <a:pt x="165" y="79"/>
                  </a:lnTo>
                  <a:lnTo>
                    <a:pt x="167" y="69"/>
                  </a:lnTo>
                  <a:lnTo>
                    <a:pt x="168" y="57"/>
                  </a:lnTo>
                  <a:close/>
                  <a:moveTo>
                    <a:pt x="0" y="81"/>
                  </a:moveTo>
                  <a:lnTo>
                    <a:pt x="4" y="89"/>
                  </a:lnTo>
                  <a:lnTo>
                    <a:pt x="8" y="98"/>
                  </a:lnTo>
                  <a:lnTo>
                    <a:pt x="9" y="98"/>
                  </a:lnTo>
                  <a:lnTo>
                    <a:pt x="10" y="98"/>
                  </a:lnTo>
                  <a:lnTo>
                    <a:pt x="6" y="89"/>
                  </a:lnTo>
                  <a:lnTo>
                    <a:pt x="3" y="80"/>
                  </a:lnTo>
                  <a:lnTo>
                    <a:pt x="2" y="8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1AA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75" name="Freeform 623"/>
            <p:cNvSpPr>
              <a:spLocks noEditPoints="1"/>
            </p:cNvSpPr>
            <p:nvPr/>
          </p:nvSpPr>
          <p:spPr bwMode="auto">
            <a:xfrm>
              <a:off x="7124700" y="4287838"/>
              <a:ext cx="261937" cy="201613"/>
            </a:xfrm>
            <a:custGeom>
              <a:avLst/>
              <a:gdLst>
                <a:gd name="T0" fmla="*/ 2147483647 w 165"/>
                <a:gd name="T1" fmla="*/ 2147483647 h 127"/>
                <a:gd name="T2" fmla="*/ 2147483647 w 165"/>
                <a:gd name="T3" fmla="*/ 2147483647 h 127"/>
                <a:gd name="T4" fmla="*/ 2147483647 w 165"/>
                <a:gd name="T5" fmla="*/ 2147483647 h 127"/>
                <a:gd name="T6" fmla="*/ 2147483647 w 165"/>
                <a:gd name="T7" fmla="*/ 2147483647 h 127"/>
                <a:gd name="T8" fmla="*/ 2147483647 w 165"/>
                <a:gd name="T9" fmla="*/ 2147483647 h 127"/>
                <a:gd name="T10" fmla="*/ 2147483647 w 165"/>
                <a:gd name="T11" fmla="*/ 2147483647 h 127"/>
                <a:gd name="T12" fmla="*/ 2147483647 w 165"/>
                <a:gd name="T13" fmla="*/ 2147483647 h 127"/>
                <a:gd name="T14" fmla="*/ 2147483647 w 165"/>
                <a:gd name="T15" fmla="*/ 2147483647 h 127"/>
                <a:gd name="T16" fmla="*/ 2147483647 w 165"/>
                <a:gd name="T17" fmla="*/ 0 h 127"/>
                <a:gd name="T18" fmla="*/ 2147483647 w 165"/>
                <a:gd name="T19" fmla="*/ 0 h 127"/>
                <a:gd name="T20" fmla="*/ 2147483647 w 165"/>
                <a:gd name="T21" fmla="*/ 2147483647 h 127"/>
                <a:gd name="T22" fmla="*/ 2147483647 w 165"/>
                <a:gd name="T23" fmla="*/ 2147483647 h 127"/>
                <a:gd name="T24" fmla="*/ 2147483647 w 165"/>
                <a:gd name="T25" fmla="*/ 2147483647 h 127"/>
                <a:gd name="T26" fmla="*/ 2147483647 w 165"/>
                <a:gd name="T27" fmla="*/ 2147483647 h 127"/>
                <a:gd name="T28" fmla="*/ 2147483647 w 165"/>
                <a:gd name="T29" fmla="*/ 2147483647 h 127"/>
                <a:gd name="T30" fmla="*/ 2147483647 w 165"/>
                <a:gd name="T31" fmla="*/ 2147483647 h 127"/>
                <a:gd name="T32" fmla="*/ 2147483647 w 165"/>
                <a:gd name="T33" fmla="*/ 2147483647 h 127"/>
                <a:gd name="T34" fmla="*/ 2147483647 w 165"/>
                <a:gd name="T35" fmla="*/ 2147483647 h 127"/>
                <a:gd name="T36" fmla="*/ 2147483647 w 165"/>
                <a:gd name="T37" fmla="*/ 2147483647 h 127"/>
                <a:gd name="T38" fmla="*/ 2147483647 w 165"/>
                <a:gd name="T39" fmla="*/ 2147483647 h 127"/>
                <a:gd name="T40" fmla="*/ 2147483647 w 165"/>
                <a:gd name="T41" fmla="*/ 2147483647 h 127"/>
                <a:gd name="T42" fmla="*/ 2147483647 w 165"/>
                <a:gd name="T43" fmla="*/ 2147483647 h 127"/>
                <a:gd name="T44" fmla="*/ 2147483647 w 165"/>
                <a:gd name="T45" fmla="*/ 2147483647 h 127"/>
                <a:gd name="T46" fmla="*/ 2147483647 w 165"/>
                <a:gd name="T47" fmla="*/ 2147483647 h 127"/>
                <a:gd name="T48" fmla="*/ 2147483647 w 165"/>
                <a:gd name="T49" fmla="*/ 2147483647 h 127"/>
                <a:gd name="T50" fmla="*/ 2147483647 w 165"/>
                <a:gd name="T51" fmla="*/ 2147483647 h 127"/>
                <a:gd name="T52" fmla="*/ 2147483647 w 165"/>
                <a:gd name="T53" fmla="*/ 2147483647 h 127"/>
                <a:gd name="T54" fmla="*/ 2147483647 w 165"/>
                <a:gd name="T55" fmla="*/ 2147483647 h 127"/>
                <a:gd name="T56" fmla="*/ 2147483647 w 165"/>
                <a:gd name="T57" fmla="*/ 2147483647 h 127"/>
                <a:gd name="T58" fmla="*/ 2147483647 w 165"/>
                <a:gd name="T59" fmla="*/ 2147483647 h 127"/>
                <a:gd name="T60" fmla="*/ 2147483647 w 165"/>
                <a:gd name="T61" fmla="*/ 2147483647 h 127"/>
                <a:gd name="T62" fmla="*/ 2147483647 w 165"/>
                <a:gd name="T63" fmla="*/ 2147483647 h 127"/>
                <a:gd name="T64" fmla="*/ 2147483647 w 165"/>
                <a:gd name="T65" fmla="*/ 2147483647 h 127"/>
                <a:gd name="T66" fmla="*/ 2147483647 w 165"/>
                <a:gd name="T67" fmla="*/ 2147483647 h 127"/>
                <a:gd name="T68" fmla="*/ 2147483647 w 165"/>
                <a:gd name="T69" fmla="*/ 2147483647 h 127"/>
                <a:gd name="T70" fmla="*/ 2147483647 w 165"/>
                <a:gd name="T71" fmla="*/ 2147483647 h 127"/>
                <a:gd name="T72" fmla="*/ 2147483647 w 165"/>
                <a:gd name="T73" fmla="*/ 2147483647 h 127"/>
                <a:gd name="T74" fmla="*/ 0 w 165"/>
                <a:gd name="T75" fmla="*/ 2147483647 h 127"/>
                <a:gd name="T76" fmla="*/ 2147483647 w 165"/>
                <a:gd name="T77" fmla="*/ 2147483647 h 127"/>
                <a:gd name="T78" fmla="*/ 2147483647 w 165"/>
                <a:gd name="T79" fmla="*/ 2147483647 h 127"/>
                <a:gd name="T80" fmla="*/ 2147483647 w 165"/>
                <a:gd name="T81" fmla="*/ 2147483647 h 127"/>
                <a:gd name="T82" fmla="*/ 2147483647 w 165"/>
                <a:gd name="T83" fmla="*/ 2147483647 h 127"/>
                <a:gd name="T84" fmla="*/ 2147483647 w 165"/>
                <a:gd name="T85" fmla="*/ 2147483647 h 127"/>
                <a:gd name="T86" fmla="*/ 2147483647 w 165"/>
                <a:gd name="T87" fmla="*/ 2147483647 h 127"/>
                <a:gd name="T88" fmla="*/ 2147483647 w 165"/>
                <a:gd name="T89" fmla="*/ 2147483647 h 127"/>
                <a:gd name="T90" fmla="*/ 0 w 165"/>
                <a:gd name="T91" fmla="*/ 2147483647 h 12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65" h="127">
                  <a:moveTo>
                    <a:pt x="165" y="56"/>
                  </a:moveTo>
                  <a:lnTo>
                    <a:pt x="165" y="48"/>
                  </a:lnTo>
                  <a:lnTo>
                    <a:pt x="163" y="41"/>
                  </a:lnTo>
                  <a:lnTo>
                    <a:pt x="161" y="33"/>
                  </a:lnTo>
                  <a:lnTo>
                    <a:pt x="158" y="25"/>
                  </a:lnTo>
                  <a:lnTo>
                    <a:pt x="155" y="19"/>
                  </a:lnTo>
                  <a:lnTo>
                    <a:pt x="152" y="11"/>
                  </a:lnTo>
                  <a:lnTo>
                    <a:pt x="148" y="5"/>
                  </a:lnTo>
                  <a:lnTo>
                    <a:pt x="143" y="0"/>
                  </a:lnTo>
                  <a:lnTo>
                    <a:pt x="142" y="0"/>
                  </a:lnTo>
                  <a:lnTo>
                    <a:pt x="142" y="1"/>
                  </a:lnTo>
                  <a:lnTo>
                    <a:pt x="146" y="7"/>
                  </a:lnTo>
                  <a:lnTo>
                    <a:pt x="150" y="13"/>
                  </a:lnTo>
                  <a:lnTo>
                    <a:pt x="154" y="20"/>
                  </a:lnTo>
                  <a:lnTo>
                    <a:pt x="157" y="26"/>
                  </a:lnTo>
                  <a:lnTo>
                    <a:pt x="159" y="33"/>
                  </a:lnTo>
                  <a:lnTo>
                    <a:pt x="161" y="41"/>
                  </a:lnTo>
                  <a:lnTo>
                    <a:pt x="162" y="49"/>
                  </a:lnTo>
                  <a:lnTo>
                    <a:pt x="162" y="56"/>
                  </a:lnTo>
                  <a:lnTo>
                    <a:pt x="161" y="68"/>
                  </a:lnTo>
                  <a:lnTo>
                    <a:pt x="159" y="77"/>
                  </a:lnTo>
                  <a:lnTo>
                    <a:pt x="156" y="87"/>
                  </a:lnTo>
                  <a:lnTo>
                    <a:pt x="152" y="97"/>
                  </a:lnTo>
                  <a:lnTo>
                    <a:pt x="147" y="105"/>
                  </a:lnTo>
                  <a:lnTo>
                    <a:pt x="140" y="112"/>
                  </a:lnTo>
                  <a:lnTo>
                    <a:pt x="132" y="119"/>
                  </a:lnTo>
                  <a:lnTo>
                    <a:pt x="124" y="126"/>
                  </a:lnTo>
                  <a:lnTo>
                    <a:pt x="126" y="126"/>
                  </a:lnTo>
                  <a:lnTo>
                    <a:pt x="127" y="127"/>
                  </a:lnTo>
                  <a:lnTo>
                    <a:pt x="135" y="120"/>
                  </a:lnTo>
                  <a:lnTo>
                    <a:pt x="143" y="113"/>
                  </a:lnTo>
                  <a:lnTo>
                    <a:pt x="149" y="105"/>
                  </a:lnTo>
                  <a:lnTo>
                    <a:pt x="154" y="97"/>
                  </a:lnTo>
                  <a:lnTo>
                    <a:pt x="158" y="87"/>
                  </a:lnTo>
                  <a:lnTo>
                    <a:pt x="161" y="78"/>
                  </a:lnTo>
                  <a:lnTo>
                    <a:pt x="163" y="68"/>
                  </a:lnTo>
                  <a:lnTo>
                    <a:pt x="165" y="56"/>
                  </a:lnTo>
                  <a:close/>
                  <a:moveTo>
                    <a:pt x="0" y="79"/>
                  </a:moveTo>
                  <a:lnTo>
                    <a:pt x="3" y="88"/>
                  </a:lnTo>
                  <a:lnTo>
                    <a:pt x="7" y="97"/>
                  </a:lnTo>
                  <a:lnTo>
                    <a:pt x="8" y="97"/>
                  </a:lnTo>
                  <a:lnTo>
                    <a:pt x="9" y="97"/>
                  </a:lnTo>
                  <a:lnTo>
                    <a:pt x="5" y="88"/>
                  </a:lnTo>
                  <a:lnTo>
                    <a:pt x="2" y="79"/>
                  </a:lnTo>
                  <a:lnTo>
                    <a:pt x="1" y="79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1A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76" name="Freeform 624"/>
            <p:cNvSpPr>
              <a:spLocks noEditPoints="1"/>
            </p:cNvSpPr>
            <p:nvPr/>
          </p:nvSpPr>
          <p:spPr bwMode="auto">
            <a:xfrm>
              <a:off x="7126288" y="4287838"/>
              <a:ext cx="257175" cy="200025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2147483647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0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2147483647 w 162"/>
                <a:gd name="T23" fmla="*/ 2147483647 h 126"/>
                <a:gd name="T24" fmla="*/ 2147483647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2147483647 w 162"/>
                <a:gd name="T67" fmla="*/ 2147483647 h 126"/>
                <a:gd name="T68" fmla="*/ 2147483647 w 162"/>
                <a:gd name="T69" fmla="*/ 2147483647 h 126"/>
                <a:gd name="T70" fmla="*/ 2147483647 w 162"/>
                <a:gd name="T71" fmla="*/ 2147483647 h 126"/>
                <a:gd name="T72" fmla="*/ 2147483647 w 162"/>
                <a:gd name="T73" fmla="*/ 2147483647 h 126"/>
                <a:gd name="T74" fmla="*/ 0 w 162"/>
                <a:gd name="T75" fmla="*/ 2147483647 h 126"/>
                <a:gd name="T76" fmla="*/ 2147483647 w 162"/>
                <a:gd name="T77" fmla="*/ 2147483647 h 126"/>
                <a:gd name="T78" fmla="*/ 2147483647 w 162"/>
                <a:gd name="T79" fmla="*/ 2147483647 h 126"/>
                <a:gd name="T80" fmla="*/ 2147483647 w 162"/>
                <a:gd name="T81" fmla="*/ 2147483647 h 126"/>
                <a:gd name="T82" fmla="*/ 2147483647 w 162"/>
                <a:gd name="T83" fmla="*/ 2147483647 h 126"/>
                <a:gd name="T84" fmla="*/ 2147483647 w 162"/>
                <a:gd name="T85" fmla="*/ 2147483647 h 126"/>
                <a:gd name="T86" fmla="*/ 2147483647 w 162"/>
                <a:gd name="T87" fmla="*/ 2147483647 h 126"/>
                <a:gd name="T88" fmla="*/ 2147483647 w 162"/>
                <a:gd name="T89" fmla="*/ 2147483647 h 126"/>
                <a:gd name="T90" fmla="*/ 0 w 162"/>
                <a:gd name="T91" fmla="*/ 2147483647 h 12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62" h="126">
                  <a:moveTo>
                    <a:pt x="162" y="56"/>
                  </a:moveTo>
                  <a:lnTo>
                    <a:pt x="162" y="48"/>
                  </a:lnTo>
                  <a:lnTo>
                    <a:pt x="161" y="41"/>
                  </a:lnTo>
                  <a:lnTo>
                    <a:pt x="159" y="33"/>
                  </a:lnTo>
                  <a:lnTo>
                    <a:pt x="156" y="26"/>
                  </a:lnTo>
                  <a:lnTo>
                    <a:pt x="153" y="19"/>
                  </a:lnTo>
                  <a:lnTo>
                    <a:pt x="150" y="13"/>
                  </a:lnTo>
                  <a:lnTo>
                    <a:pt x="146" y="6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0" y="2"/>
                  </a:lnTo>
                  <a:lnTo>
                    <a:pt x="144" y="7"/>
                  </a:lnTo>
                  <a:lnTo>
                    <a:pt x="148" y="14"/>
                  </a:lnTo>
                  <a:lnTo>
                    <a:pt x="152" y="20"/>
                  </a:lnTo>
                  <a:lnTo>
                    <a:pt x="155" y="27"/>
                  </a:lnTo>
                  <a:lnTo>
                    <a:pt x="157" y="33"/>
                  </a:lnTo>
                  <a:lnTo>
                    <a:pt x="159" y="41"/>
                  </a:lnTo>
                  <a:lnTo>
                    <a:pt x="160" y="49"/>
                  </a:lnTo>
                  <a:lnTo>
                    <a:pt x="160" y="56"/>
                  </a:lnTo>
                  <a:lnTo>
                    <a:pt x="159" y="68"/>
                  </a:lnTo>
                  <a:lnTo>
                    <a:pt x="157" y="77"/>
                  </a:lnTo>
                  <a:lnTo>
                    <a:pt x="154" y="87"/>
                  </a:lnTo>
                  <a:lnTo>
                    <a:pt x="150" y="97"/>
                  </a:lnTo>
                  <a:lnTo>
                    <a:pt x="145" y="105"/>
                  </a:lnTo>
                  <a:lnTo>
                    <a:pt x="138" y="112"/>
                  </a:lnTo>
                  <a:lnTo>
                    <a:pt x="130" y="119"/>
                  </a:lnTo>
                  <a:lnTo>
                    <a:pt x="122" y="126"/>
                  </a:lnTo>
                  <a:lnTo>
                    <a:pt x="123" y="126"/>
                  </a:lnTo>
                  <a:lnTo>
                    <a:pt x="125" y="126"/>
                  </a:lnTo>
                  <a:lnTo>
                    <a:pt x="133" y="119"/>
                  </a:lnTo>
                  <a:lnTo>
                    <a:pt x="141" y="113"/>
                  </a:lnTo>
                  <a:lnTo>
                    <a:pt x="147" y="105"/>
                  </a:lnTo>
                  <a:lnTo>
                    <a:pt x="152" y="97"/>
                  </a:lnTo>
                  <a:lnTo>
                    <a:pt x="156" y="87"/>
                  </a:lnTo>
                  <a:lnTo>
                    <a:pt x="159" y="77"/>
                  </a:lnTo>
                  <a:lnTo>
                    <a:pt x="161" y="68"/>
                  </a:lnTo>
                  <a:lnTo>
                    <a:pt x="162" y="56"/>
                  </a:lnTo>
                  <a:close/>
                  <a:moveTo>
                    <a:pt x="0" y="79"/>
                  </a:moveTo>
                  <a:lnTo>
                    <a:pt x="3" y="88"/>
                  </a:lnTo>
                  <a:lnTo>
                    <a:pt x="7" y="97"/>
                  </a:lnTo>
                  <a:lnTo>
                    <a:pt x="8" y="97"/>
                  </a:lnTo>
                  <a:lnTo>
                    <a:pt x="9" y="96"/>
                  </a:lnTo>
                  <a:lnTo>
                    <a:pt x="5" y="87"/>
                  </a:lnTo>
                  <a:lnTo>
                    <a:pt x="2" y="79"/>
                  </a:lnTo>
                  <a:lnTo>
                    <a:pt x="1" y="79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1A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77" name="Freeform 625"/>
            <p:cNvSpPr>
              <a:spLocks noEditPoints="1"/>
            </p:cNvSpPr>
            <p:nvPr/>
          </p:nvSpPr>
          <p:spPr bwMode="auto">
            <a:xfrm>
              <a:off x="7127875" y="4289425"/>
              <a:ext cx="254000" cy="198438"/>
            </a:xfrm>
            <a:custGeom>
              <a:avLst/>
              <a:gdLst>
                <a:gd name="T0" fmla="*/ 2147483647 w 160"/>
                <a:gd name="T1" fmla="*/ 2147483647 h 125"/>
                <a:gd name="T2" fmla="*/ 2147483647 w 160"/>
                <a:gd name="T3" fmla="*/ 2147483647 h 125"/>
                <a:gd name="T4" fmla="*/ 2147483647 w 160"/>
                <a:gd name="T5" fmla="*/ 2147483647 h 125"/>
                <a:gd name="T6" fmla="*/ 2147483647 w 160"/>
                <a:gd name="T7" fmla="*/ 2147483647 h 125"/>
                <a:gd name="T8" fmla="*/ 2147483647 w 160"/>
                <a:gd name="T9" fmla="*/ 2147483647 h 125"/>
                <a:gd name="T10" fmla="*/ 2147483647 w 160"/>
                <a:gd name="T11" fmla="*/ 2147483647 h 125"/>
                <a:gd name="T12" fmla="*/ 2147483647 w 160"/>
                <a:gd name="T13" fmla="*/ 2147483647 h 125"/>
                <a:gd name="T14" fmla="*/ 2147483647 w 160"/>
                <a:gd name="T15" fmla="*/ 2147483647 h 125"/>
                <a:gd name="T16" fmla="*/ 2147483647 w 160"/>
                <a:gd name="T17" fmla="*/ 0 h 125"/>
                <a:gd name="T18" fmla="*/ 2147483647 w 160"/>
                <a:gd name="T19" fmla="*/ 2147483647 h 125"/>
                <a:gd name="T20" fmla="*/ 2147483647 w 160"/>
                <a:gd name="T21" fmla="*/ 2147483647 h 125"/>
                <a:gd name="T22" fmla="*/ 2147483647 w 160"/>
                <a:gd name="T23" fmla="*/ 2147483647 h 125"/>
                <a:gd name="T24" fmla="*/ 2147483647 w 160"/>
                <a:gd name="T25" fmla="*/ 2147483647 h 125"/>
                <a:gd name="T26" fmla="*/ 2147483647 w 160"/>
                <a:gd name="T27" fmla="*/ 2147483647 h 125"/>
                <a:gd name="T28" fmla="*/ 2147483647 w 160"/>
                <a:gd name="T29" fmla="*/ 2147483647 h 125"/>
                <a:gd name="T30" fmla="*/ 2147483647 w 160"/>
                <a:gd name="T31" fmla="*/ 2147483647 h 125"/>
                <a:gd name="T32" fmla="*/ 2147483647 w 160"/>
                <a:gd name="T33" fmla="*/ 2147483647 h 125"/>
                <a:gd name="T34" fmla="*/ 2147483647 w 160"/>
                <a:gd name="T35" fmla="*/ 2147483647 h 125"/>
                <a:gd name="T36" fmla="*/ 2147483647 w 160"/>
                <a:gd name="T37" fmla="*/ 2147483647 h 125"/>
                <a:gd name="T38" fmla="*/ 2147483647 w 160"/>
                <a:gd name="T39" fmla="*/ 2147483647 h 125"/>
                <a:gd name="T40" fmla="*/ 2147483647 w 160"/>
                <a:gd name="T41" fmla="*/ 2147483647 h 125"/>
                <a:gd name="T42" fmla="*/ 2147483647 w 160"/>
                <a:gd name="T43" fmla="*/ 2147483647 h 125"/>
                <a:gd name="T44" fmla="*/ 2147483647 w 160"/>
                <a:gd name="T45" fmla="*/ 2147483647 h 125"/>
                <a:gd name="T46" fmla="*/ 2147483647 w 160"/>
                <a:gd name="T47" fmla="*/ 2147483647 h 125"/>
                <a:gd name="T48" fmla="*/ 2147483647 w 160"/>
                <a:gd name="T49" fmla="*/ 2147483647 h 125"/>
                <a:gd name="T50" fmla="*/ 2147483647 w 160"/>
                <a:gd name="T51" fmla="*/ 2147483647 h 125"/>
                <a:gd name="T52" fmla="*/ 2147483647 w 160"/>
                <a:gd name="T53" fmla="*/ 2147483647 h 125"/>
                <a:gd name="T54" fmla="*/ 2147483647 w 160"/>
                <a:gd name="T55" fmla="*/ 2147483647 h 125"/>
                <a:gd name="T56" fmla="*/ 2147483647 w 160"/>
                <a:gd name="T57" fmla="*/ 2147483647 h 125"/>
                <a:gd name="T58" fmla="*/ 2147483647 w 160"/>
                <a:gd name="T59" fmla="*/ 2147483647 h 125"/>
                <a:gd name="T60" fmla="*/ 2147483647 w 160"/>
                <a:gd name="T61" fmla="*/ 2147483647 h 125"/>
                <a:gd name="T62" fmla="*/ 2147483647 w 160"/>
                <a:gd name="T63" fmla="*/ 2147483647 h 125"/>
                <a:gd name="T64" fmla="*/ 2147483647 w 160"/>
                <a:gd name="T65" fmla="*/ 2147483647 h 125"/>
                <a:gd name="T66" fmla="*/ 2147483647 w 160"/>
                <a:gd name="T67" fmla="*/ 2147483647 h 125"/>
                <a:gd name="T68" fmla="*/ 2147483647 w 160"/>
                <a:gd name="T69" fmla="*/ 2147483647 h 125"/>
                <a:gd name="T70" fmla="*/ 2147483647 w 160"/>
                <a:gd name="T71" fmla="*/ 2147483647 h 125"/>
                <a:gd name="T72" fmla="*/ 2147483647 w 160"/>
                <a:gd name="T73" fmla="*/ 2147483647 h 125"/>
                <a:gd name="T74" fmla="*/ 0 w 160"/>
                <a:gd name="T75" fmla="*/ 2147483647 h 125"/>
                <a:gd name="T76" fmla="*/ 2147483647 w 160"/>
                <a:gd name="T77" fmla="*/ 2147483647 h 125"/>
                <a:gd name="T78" fmla="*/ 2147483647 w 160"/>
                <a:gd name="T79" fmla="*/ 2147483647 h 125"/>
                <a:gd name="T80" fmla="*/ 2147483647 w 160"/>
                <a:gd name="T81" fmla="*/ 2147483647 h 125"/>
                <a:gd name="T82" fmla="*/ 2147483647 w 160"/>
                <a:gd name="T83" fmla="*/ 2147483647 h 125"/>
                <a:gd name="T84" fmla="*/ 2147483647 w 160"/>
                <a:gd name="T85" fmla="*/ 2147483647 h 125"/>
                <a:gd name="T86" fmla="*/ 2147483647 w 160"/>
                <a:gd name="T87" fmla="*/ 2147483647 h 125"/>
                <a:gd name="T88" fmla="*/ 2147483647 w 160"/>
                <a:gd name="T89" fmla="*/ 2147483647 h 125"/>
                <a:gd name="T90" fmla="*/ 0 w 160"/>
                <a:gd name="T91" fmla="*/ 2147483647 h 12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60" h="125">
                  <a:moveTo>
                    <a:pt x="160" y="55"/>
                  </a:moveTo>
                  <a:lnTo>
                    <a:pt x="160" y="48"/>
                  </a:lnTo>
                  <a:lnTo>
                    <a:pt x="159" y="40"/>
                  </a:lnTo>
                  <a:lnTo>
                    <a:pt x="157" y="32"/>
                  </a:lnTo>
                  <a:lnTo>
                    <a:pt x="155" y="25"/>
                  </a:lnTo>
                  <a:lnTo>
                    <a:pt x="152" y="19"/>
                  </a:lnTo>
                  <a:lnTo>
                    <a:pt x="148" y="12"/>
                  </a:lnTo>
                  <a:lnTo>
                    <a:pt x="144" y="6"/>
                  </a:lnTo>
                  <a:lnTo>
                    <a:pt x="140" y="0"/>
                  </a:lnTo>
                  <a:lnTo>
                    <a:pt x="139" y="1"/>
                  </a:lnTo>
                  <a:lnTo>
                    <a:pt x="139" y="2"/>
                  </a:lnTo>
                  <a:lnTo>
                    <a:pt x="143" y="7"/>
                  </a:lnTo>
                  <a:lnTo>
                    <a:pt x="147" y="14"/>
                  </a:lnTo>
                  <a:lnTo>
                    <a:pt x="150" y="20"/>
                  </a:lnTo>
                  <a:lnTo>
                    <a:pt x="153" y="26"/>
                  </a:lnTo>
                  <a:lnTo>
                    <a:pt x="155" y="33"/>
                  </a:lnTo>
                  <a:lnTo>
                    <a:pt x="157" y="41"/>
                  </a:lnTo>
                  <a:lnTo>
                    <a:pt x="158" y="48"/>
                  </a:lnTo>
                  <a:lnTo>
                    <a:pt x="158" y="55"/>
                  </a:lnTo>
                  <a:lnTo>
                    <a:pt x="157" y="65"/>
                  </a:lnTo>
                  <a:lnTo>
                    <a:pt x="155" y="76"/>
                  </a:lnTo>
                  <a:lnTo>
                    <a:pt x="152" y="86"/>
                  </a:lnTo>
                  <a:lnTo>
                    <a:pt x="148" y="96"/>
                  </a:lnTo>
                  <a:lnTo>
                    <a:pt x="142" y="104"/>
                  </a:lnTo>
                  <a:lnTo>
                    <a:pt x="136" y="111"/>
                  </a:lnTo>
                  <a:lnTo>
                    <a:pt x="128" y="118"/>
                  </a:lnTo>
                  <a:lnTo>
                    <a:pt x="120" y="124"/>
                  </a:lnTo>
                  <a:lnTo>
                    <a:pt x="121" y="125"/>
                  </a:lnTo>
                  <a:lnTo>
                    <a:pt x="122" y="125"/>
                  </a:lnTo>
                  <a:lnTo>
                    <a:pt x="130" y="118"/>
                  </a:lnTo>
                  <a:lnTo>
                    <a:pt x="138" y="111"/>
                  </a:lnTo>
                  <a:lnTo>
                    <a:pt x="145" y="104"/>
                  </a:lnTo>
                  <a:lnTo>
                    <a:pt x="150" y="96"/>
                  </a:lnTo>
                  <a:lnTo>
                    <a:pt x="154" y="86"/>
                  </a:lnTo>
                  <a:lnTo>
                    <a:pt x="157" y="76"/>
                  </a:lnTo>
                  <a:lnTo>
                    <a:pt x="159" y="67"/>
                  </a:lnTo>
                  <a:lnTo>
                    <a:pt x="160" y="55"/>
                  </a:lnTo>
                  <a:close/>
                  <a:moveTo>
                    <a:pt x="0" y="78"/>
                  </a:moveTo>
                  <a:lnTo>
                    <a:pt x="3" y="87"/>
                  </a:lnTo>
                  <a:lnTo>
                    <a:pt x="7" y="96"/>
                  </a:lnTo>
                  <a:lnTo>
                    <a:pt x="8" y="95"/>
                  </a:lnTo>
                  <a:lnTo>
                    <a:pt x="9" y="95"/>
                  </a:lnTo>
                  <a:lnTo>
                    <a:pt x="5" y="86"/>
                  </a:lnTo>
                  <a:lnTo>
                    <a:pt x="2" y="77"/>
                  </a:lnTo>
                  <a:lnTo>
                    <a:pt x="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2AC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78" name="Freeform 626"/>
            <p:cNvSpPr>
              <a:spLocks noEditPoints="1"/>
            </p:cNvSpPr>
            <p:nvPr/>
          </p:nvSpPr>
          <p:spPr bwMode="auto">
            <a:xfrm>
              <a:off x="7129463" y="4291013"/>
              <a:ext cx="250825" cy="196850"/>
            </a:xfrm>
            <a:custGeom>
              <a:avLst/>
              <a:gdLst>
                <a:gd name="T0" fmla="*/ 2147483647 w 158"/>
                <a:gd name="T1" fmla="*/ 2147483647 h 124"/>
                <a:gd name="T2" fmla="*/ 2147483647 w 158"/>
                <a:gd name="T3" fmla="*/ 2147483647 h 124"/>
                <a:gd name="T4" fmla="*/ 2147483647 w 158"/>
                <a:gd name="T5" fmla="*/ 2147483647 h 124"/>
                <a:gd name="T6" fmla="*/ 2147483647 w 158"/>
                <a:gd name="T7" fmla="*/ 2147483647 h 124"/>
                <a:gd name="T8" fmla="*/ 2147483647 w 158"/>
                <a:gd name="T9" fmla="*/ 2147483647 h 124"/>
                <a:gd name="T10" fmla="*/ 2147483647 w 158"/>
                <a:gd name="T11" fmla="*/ 2147483647 h 124"/>
                <a:gd name="T12" fmla="*/ 2147483647 w 158"/>
                <a:gd name="T13" fmla="*/ 2147483647 h 124"/>
                <a:gd name="T14" fmla="*/ 2147483647 w 158"/>
                <a:gd name="T15" fmla="*/ 2147483647 h 124"/>
                <a:gd name="T16" fmla="*/ 2147483647 w 158"/>
                <a:gd name="T17" fmla="*/ 0 h 124"/>
                <a:gd name="T18" fmla="*/ 2147483647 w 158"/>
                <a:gd name="T19" fmla="*/ 2147483647 h 124"/>
                <a:gd name="T20" fmla="*/ 2147483647 w 158"/>
                <a:gd name="T21" fmla="*/ 2147483647 h 124"/>
                <a:gd name="T22" fmla="*/ 2147483647 w 158"/>
                <a:gd name="T23" fmla="*/ 2147483647 h 124"/>
                <a:gd name="T24" fmla="*/ 2147483647 w 158"/>
                <a:gd name="T25" fmla="*/ 2147483647 h 124"/>
                <a:gd name="T26" fmla="*/ 2147483647 w 158"/>
                <a:gd name="T27" fmla="*/ 2147483647 h 124"/>
                <a:gd name="T28" fmla="*/ 2147483647 w 158"/>
                <a:gd name="T29" fmla="*/ 2147483647 h 124"/>
                <a:gd name="T30" fmla="*/ 2147483647 w 158"/>
                <a:gd name="T31" fmla="*/ 2147483647 h 124"/>
                <a:gd name="T32" fmla="*/ 2147483647 w 158"/>
                <a:gd name="T33" fmla="*/ 2147483647 h 124"/>
                <a:gd name="T34" fmla="*/ 2147483647 w 158"/>
                <a:gd name="T35" fmla="*/ 2147483647 h 124"/>
                <a:gd name="T36" fmla="*/ 2147483647 w 158"/>
                <a:gd name="T37" fmla="*/ 2147483647 h 124"/>
                <a:gd name="T38" fmla="*/ 2147483647 w 158"/>
                <a:gd name="T39" fmla="*/ 2147483647 h 124"/>
                <a:gd name="T40" fmla="*/ 2147483647 w 158"/>
                <a:gd name="T41" fmla="*/ 2147483647 h 124"/>
                <a:gd name="T42" fmla="*/ 2147483647 w 158"/>
                <a:gd name="T43" fmla="*/ 2147483647 h 124"/>
                <a:gd name="T44" fmla="*/ 2147483647 w 158"/>
                <a:gd name="T45" fmla="*/ 2147483647 h 124"/>
                <a:gd name="T46" fmla="*/ 2147483647 w 158"/>
                <a:gd name="T47" fmla="*/ 2147483647 h 124"/>
                <a:gd name="T48" fmla="*/ 2147483647 w 158"/>
                <a:gd name="T49" fmla="*/ 2147483647 h 124"/>
                <a:gd name="T50" fmla="*/ 2147483647 w 158"/>
                <a:gd name="T51" fmla="*/ 2147483647 h 124"/>
                <a:gd name="T52" fmla="*/ 2147483647 w 158"/>
                <a:gd name="T53" fmla="*/ 2147483647 h 124"/>
                <a:gd name="T54" fmla="*/ 2147483647 w 158"/>
                <a:gd name="T55" fmla="*/ 2147483647 h 124"/>
                <a:gd name="T56" fmla="*/ 2147483647 w 158"/>
                <a:gd name="T57" fmla="*/ 2147483647 h 124"/>
                <a:gd name="T58" fmla="*/ 2147483647 w 158"/>
                <a:gd name="T59" fmla="*/ 2147483647 h 124"/>
                <a:gd name="T60" fmla="*/ 2147483647 w 158"/>
                <a:gd name="T61" fmla="*/ 2147483647 h 124"/>
                <a:gd name="T62" fmla="*/ 2147483647 w 158"/>
                <a:gd name="T63" fmla="*/ 2147483647 h 124"/>
                <a:gd name="T64" fmla="*/ 2147483647 w 158"/>
                <a:gd name="T65" fmla="*/ 2147483647 h 124"/>
                <a:gd name="T66" fmla="*/ 2147483647 w 158"/>
                <a:gd name="T67" fmla="*/ 2147483647 h 124"/>
                <a:gd name="T68" fmla="*/ 2147483647 w 158"/>
                <a:gd name="T69" fmla="*/ 2147483647 h 124"/>
                <a:gd name="T70" fmla="*/ 2147483647 w 158"/>
                <a:gd name="T71" fmla="*/ 2147483647 h 124"/>
                <a:gd name="T72" fmla="*/ 2147483647 w 158"/>
                <a:gd name="T73" fmla="*/ 2147483647 h 124"/>
                <a:gd name="T74" fmla="*/ 0 w 158"/>
                <a:gd name="T75" fmla="*/ 2147483647 h 124"/>
                <a:gd name="T76" fmla="*/ 2147483647 w 158"/>
                <a:gd name="T77" fmla="*/ 2147483647 h 124"/>
                <a:gd name="T78" fmla="*/ 2147483647 w 158"/>
                <a:gd name="T79" fmla="*/ 2147483647 h 124"/>
                <a:gd name="T80" fmla="*/ 2147483647 w 158"/>
                <a:gd name="T81" fmla="*/ 2147483647 h 124"/>
                <a:gd name="T82" fmla="*/ 2147483647 w 158"/>
                <a:gd name="T83" fmla="*/ 2147483647 h 124"/>
                <a:gd name="T84" fmla="*/ 2147483647 w 158"/>
                <a:gd name="T85" fmla="*/ 2147483647 h 124"/>
                <a:gd name="T86" fmla="*/ 2147483647 w 158"/>
                <a:gd name="T87" fmla="*/ 2147483647 h 124"/>
                <a:gd name="T88" fmla="*/ 2147483647 w 158"/>
                <a:gd name="T89" fmla="*/ 2147483647 h 124"/>
                <a:gd name="T90" fmla="*/ 0 w 158"/>
                <a:gd name="T91" fmla="*/ 2147483647 h 12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58" h="124">
                  <a:moveTo>
                    <a:pt x="158" y="54"/>
                  </a:moveTo>
                  <a:lnTo>
                    <a:pt x="158" y="47"/>
                  </a:lnTo>
                  <a:lnTo>
                    <a:pt x="157" y="39"/>
                  </a:lnTo>
                  <a:lnTo>
                    <a:pt x="155" y="31"/>
                  </a:lnTo>
                  <a:lnTo>
                    <a:pt x="153" y="25"/>
                  </a:lnTo>
                  <a:lnTo>
                    <a:pt x="150" y="18"/>
                  </a:lnTo>
                  <a:lnTo>
                    <a:pt x="146" y="12"/>
                  </a:lnTo>
                  <a:lnTo>
                    <a:pt x="142" y="5"/>
                  </a:lnTo>
                  <a:lnTo>
                    <a:pt x="138" y="0"/>
                  </a:lnTo>
                  <a:lnTo>
                    <a:pt x="138" y="1"/>
                  </a:lnTo>
                  <a:lnTo>
                    <a:pt x="137" y="2"/>
                  </a:lnTo>
                  <a:lnTo>
                    <a:pt x="141" y="7"/>
                  </a:lnTo>
                  <a:lnTo>
                    <a:pt x="145" y="14"/>
                  </a:lnTo>
                  <a:lnTo>
                    <a:pt x="148" y="20"/>
                  </a:lnTo>
                  <a:lnTo>
                    <a:pt x="151" y="26"/>
                  </a:lnTo>
                  <a:lnTo>
                    <a:pt x="153" y="32"/>
                  </a:lnTo>
                  <a:lnTo>
                    <a:pt x="155" y="40"/>
                  </a:lnTo>
                  <a:lnTo>
                    <a:pt x="156" y="47"/>
                  </a:lnTo>
                  <a:lnTo>
                    <a:pt x="156" y="54"/>
                  </a:lnTo>
                  <a:lnTo>
                    <a:pt x="155" y="64"/>
                  </a:lnTo>
                  <a:lnTo>
                    <a:pt x="153" y="75"/>
                  </a:lnTo>
                  <a:lnTo>
                    <a:pt x="150" y="85"/>
                  </a:lnTo>
                  <a:lnTo>
                    <a:pt x="146" y="95"/>
                  </a:lnTo>
                  <a:lnTo>
                    <a:pt x="140" y="103"/>
                  </a:lnTo>
                  <a:lnTo>
                    <a:pt x="134" y="110"/>
                  </a:lnTo>
                  <a:lnTo>
                    <a:pt x="125" y="116"/>
                  </a:lnTo>
                  <a:lnTo>
                    <a:pt x="117" y="123"/>
                  </a:lnTo>
                  <a:lnTo>
                    <a:pt x="119" y="123"/>
                  </a:lnTo>
                  <a:lnTo>
                    <a:pt x="120" y="124"/>
                  </a:lnTo>
                  <a:lnTo>
                    <a:pt x="128" y="117"/>
                  </a:lnTo>
                  <a:lnTo>
                    <a:pt x="136" y="110"/>
                  </a:lnTo>
                  <a:lnTo>
                    <a:pt x="143" y="103"/>
                  </a:lnTo>
                  <a:lnTo>
                    <a:pt x="148" y="95"/>
                  </a:lnTo>
                  <a:lnTo>
                    <a:pt x="152" y="85"/>
                  </a:lnTo>
                  <a:lnTo>
                    <a:pt x="155" y="75"/>
                  </a:lnTo>
                  <a:lnTo>
                    <a:pt x="157" y="66"/>
                  </a:lnTo>
                  <a:lnTo>
                    <a:pt x="158" y="54"/>
                  </a:lnTo>
                  <a:close/>
                  <a:moveTo>
                    <a:pt x="0" y="77"/>
                  </a:moveTo>
                  <a:lnTo>
                    <a:pt x="3" y="85"/>
                  </a:lnTo>
                  <a:lnTo>
                    <a:pt x="7" y="94"/>
                  </a:lnTo>
                  <a:lnTo>
                    <a:pt x="8" y="94"/>
                  </a:lnTo>
                  <a:lnTo>
                    <a:pt x="9" y="94"/>
                  </a:lnTo>
                  <a:lnTo>
                    <a:pt x="5" y="85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2A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79" name="Freeform 627"/>
            <p:cNvSpPr>
              <a:spLocks noEditPoints="1"/>
            </p:cNvSpPr>
            <p:nvPr/>
          </p:nvSpPr>
          <p:spPr bwMode="auto">
            <a:xfrm>
              <a:off x="7131050" y="4292600"/>
              <a:ext cx="247650" cy="193675"/>
            </a:xfrm>
            <a:custGeom>
              <a:avLst/>
              <a:gdLst>
                <a:gd name="T0" fmla="*/ 2147483647 w 156"/>
                <a:gd name="T1" fmla="*/ 2147483647 h 122"/>
                <a:gd name="T2" fmla="*/ 2147483647 w 156"/>
                <a:gd name="T3" fmla="*/ 2147483647 h 122"/>
                <a:gd name="T4" fmla="*/ 2147483647 w 156"/>
                <a:gd name="T5" fmla="*/ 2147483647 h 122"/>
                <a:gd name="T6" fmla="*/ 2147483647 w 156"/>
                <a:gd name="T7" fmla="*/ 2147483647 h 122"/>
                <a:gd name="T8" fmla="*/ 2147483647 w 156"/>
                <a:gd name="T9" fmla="*/ 2147483647 h 122"/>
                <a:gd name="T10" fmla="*/ 2147483647 w 156"/>
                <a:gd name="T11" fmla="*/ 2147483647 h 122"/>
                <a:gd name="T12" fmla="*/ 2147483647 w 156"/>
                <a:gd name="T13" fmla="*/ 2147483647 h 122"/>
                <a:gd name="T14" fmla="*/ 2147483647 w 156"/>
                <a:gd name="T15" fmla="*/ 2147483647 h 122"/>
                <a:gd name="T16" fmla="*/ 2147483647 w 156"/>
                <a:gd name="T17" fmla="*/ 0 h 122"/>
                <a:gd name="T18" fmla="*/ 2147483647 w 156"/>
                <a:gd name="T19" fmla="*/ 2147483647 h 122"/>
                <a:gd name="T20" fmla="*/ 2147483647 w 156"/>
                <a:gd name="T21" fmla="*/ 2147483647 h 122"/>
                <a:gd name="T22" fmla="*/ 2147483647 w 156"/>
                <a:gd name="T23" fmla="*/ 2147483647 h 122"/>
                <a:gd name="T24" fmla="*/ 2147483647 w 156"/>
                <a:gd name="T25" fmla="*/ 2147483647 h 122"/>
                <a:gd name="T26" fmla="*/ 2147483647 w 156"/>
                <a:gd name="T27" fmla="*/ 2147483647 h 122"/>
                <a:gd name="T28" fmla="*/ 2147483647 w 156"/>
                <a:gd name="T29" fmla="*/ 2147483647 h 122"/>
                <a:gd name="T30" fmla="*/ 2147483647 w 156"/>
                <a:gd name="T31" fmla="*/ 2147483647 h 122"/>
                <a:gd name="T32" fmla="*/ 2147483647 w 156"/>
                <a:gd name="T33" fmla="*/ 2147483647 h 122"/>
                <a:gd name="T34" fmla="*/ 2147483647 w 156"/>
                <a:gd name="T35" fmla="*/ 2147483647 h 122"/>
                <a:gd name="T36" fmla="*/ 2147483647 w 156"/>
                <a:gd name="T37" fmla="*/ 2147483647 h 122"/>
                <a:gd name="T38" fmla="*/ 2147483647 w 156"/>
                <a:gd name="T39" fmla="*/ 2147483647 h 122"/>
                <a:gd name="T40" fmla="*/ 2147483647 w 156"/>
                <a:gd name="T41" fmla="*/ 2147483647 h 122"/>
                <a:gd name="T42" fmla="*/ 2147483647 w 156"/>
                <a:gd name="T43" fmla="*/ 2147483647 h 122"/>
                <a:gd name="T44" fmla="*/ 2147483647 w 156"/>
                <a:gd name="T45" fmla="*/ 2147483647 h 122"/>
                <a:gd name="T46" fmla="*/ 2147483647 w 156"/>
                <a:gd name="T47" fmla="*/ 2147483647 h 122"/>
                <a:gd name="T48" fmla="*/ 2147483647 w 156"/>
                <a:gd name="T49" fmla="*/ 2147483647 h 122"/>
                <a:gd name="T50" fmla="*/ 2147483647 w 156"/>
                <a:gd name="T51" fmla="*/ 2147483647 h 122"/>
                <a:gd name="T52" fmla="*/ 2147483647 w 156"/>
                <a:gd name="T53" fmla="*/ 2147483647 h 122"/>
                <a:gd name="T54" fmla="*/ 2147483647 w 156"/>
                <a:gd name="T55" fmla="*/ 2147483647 h 122"/>
                <a:gd name="T56" fmla="*/ 2147483647 w 156"/>
                <a:gd name="T57" fmla="*/ 2147483647 h 122"/>
                <a:gd name="T58" fmla="*/ 2147483647 w 156"/>
                <a:gd name="T59" fmla="*/ 2147483647 h 122"/>
                <a:gd name="T60" fmla="*/ 2147483647 w 156"/>
                <a:gd name="T61" fmla="*/ 2147483647 h 122"/>
                <a:gd name="T62" fmla="*/ 2147483647 w 156"/>
                <a:gd name="T63" fmla="*/ 2147483647 h 122"/>
                <a:gd name="T64" fmla="*/ 2147483647 w 156"/>
                <a:gd name="T65" fmla="*/ 2147483647 h 122"/>
                <a:gd name="T66" fmla="*/ 2147483647 w 156"/>
                <a:gd name="T67" fmla="*/ 2147483647 h 122"/>
                <a:gd name="T68" fmla="*/ 2147483647 w 156"/>
                <a:gd name="T69" fmla="*/ 2147483647 h 122"/>
                <a:gd name="T70" fmla="*/ 2147483647 w 156"/>
                <a:gd name="T71" fmla="*/ 2147483647 h 122"/>
                <a:gd name="T72" fmla="*/ 2147483647 w 156"/>
                <a:gd name="T73" fmla="*/ 2147483647 h 122"/>
                <a:gd name="T74" fmla="*/ 0 w 156"/>
                <a:gd name="T75" fmla="*/ 2147483647 h 122"/>
                <a:gd name="T76" fmla="*/ 2147483647 w 156"/>
                <a:gd name="T77" fmla="*/ 2147483647 h 122"/>
                <a:gd name="T78" fmla="*/ 2147483647 w 156"/>
                <a:gd name="T79" fmla="*/ 2147483647 h 122"/>
                <a:gd name="T80" fmla="*/ 2147483647 w 156"/>
                <a:gd name="T81" fmla="*/ 2147483647 h 122"/>
                <a:gd name="T82" fmla="*/ 2147483647 w 156"/>
                <a:gd name="T83" fmla="*/ 2147483647 h 122"/>
                <a:gd name="T84" fmla="*/ 2147483647 w 156"/>
                <a:gd name="T85" fmla="*/ 2147483647 h 122"/>
                <a:gd name="T86" fmla="*/ 2147483647 w 156"/>
                <a:gd name="T87" fmla="*/ 2147483647 h 122"/>
                <a:gd name="T88" fmla="*/ 2147483647 w 156"/>
                <a:gd name="T89" fmla="*/ 2147483647 h 122"/>
                <a:gd name="T90" fmla="*/ 0 w 156"/>
                <a:gd name="T91" fmla="*/ 2147483647 h 12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56" h="122">
                  <a:moveTo>
                    <a:pt x="156" y="53"/>
                  </a:moveTo>
                  <a:lnTo>
                    <a:pt x="156" y="46"/>
                  </a:lnTo>
                  <a:lnTo>
                    <a:pt x="155" y="39"/>
                  </a:lnTo>
                  <a:lnTo>
                    <a:pt x="153" y="31"/>
                  </a:lnTo>
                  <a:lnTo>
                    <a:pt x="151" y="24"/>
                  </a:lnTo>
                  <a:lnTo>
                    <a:pt x="148" y="18"/>
                  </a:lnTo>
                  <a:lnTo>
                    <a:pt x="145" y="12"/>
                  </a:lnTo>
                  <a:lnTo>
                    <a:pt x="141" y="5"/>
                  </a:lnTo>
                  <a:lnTo>
                    <a:pt x="137" y="0"/>
                  </a:lnTo>
                  <a:lnTo>
                    <a:pt x="136" y="1"/>
                  </a:lnTo>
                  <a:lnTo>
                    <a:pt x="136" y="2"/>
                  </a:lnTo>
                  <a:lnTo>
                    <a:pt x="140" y="7"/>
                  </a:lnTo>
                  <a:lnTo>
                    <a:pt x="144" y="14"/>
                  </a:lnTo>
                  <a:lnTo>
                    <a:pt x="147" y="20"/>
                  </a:lnTo>
                  <a:lnTo>
                    <a:pt x="149" y="26"/>
                  </a:lnTo>
                  <a:lnTo>
                    <a:pt x="151" y="32"/>
                  </a:lnTo>
                  <a:lnTo>
                    <a:pt x="153" y="40"/>
                  </a:lnTo>
                  <a:lnTo>
                    <a:pt x="154" y="46"/>
                  </a:lnTo>
                  <a:lnTo>
                    <a:pt x="154" y="53"/>
                  </a:lnTo>
                  <a:lnTo>
                    <a:pt x="153" y="63"/>
                  </a:lnTo>
                  <a:lnTo>
                    <a:pt x="151" y="74"/>
                  </a:lnTo>
                  <a:lnTo>
                    <a:pt x="148" y="84"/>
                  </a:lnTo>
                  <a:lnTo>
                    <a:pt x="144" y="93"/>
                  </a:lnTo>
                  <a:lnTo>
                    <a:pt x="138" y="102"/>
                  </a:lnTo>
                  <a:lnTo>
                    <a:pt x="131" y="109"/>
                  </a:lnTo>
                  <a:lnTo>
                    <a:pt x="123" y="115"/>
                  </a:lnTo>
                  <a:lnTo>
                    <a:pt x="115" y="121"/>
                  </a:lnTo>
                  <a:lnTo>
                    <a:pt x="116" y="122"/>
                  </a:lnTo>
                  <a:lnTo>
                    <a:pt x="118" y="122"/>
                  </a:lnTo>
                  <a:lnTo>
                    <a:pt x="126" y="116"/>
                  </a:lnTo>
                  <a:lnTo>
                    <a:pt x="134" y="109"/>
                  </a:lnTo>
                  <a:lnTo>
                    <a:pt x="140" y="102"/>
                  </a:lnTo>
                  <a:lnTo>
                    <a:pt x="146" y="94"/>
                  </a:lnTo>
                  <a:lnTo>
                    <a:pt x="150" y="84"/>
                  </a:lnTo>
                  <a:lnTo>
                    <a:pt x="153" y="74"/>
                  </a:lnTo>
                  <a:lnTo>
                    <a:pt x="155" y="63"/>
                  </a:lnTo>
                  <a:lnTo>
                    <a:pt x="156" y="53"/>
                  </a:lnTo>
                  <a:close/>
                  <a:moveTo>
                    <a:pt x="0" y="75"/>
                  </a:moveTo>
                  <a:lnTo>
                    <a:pt x="3" y="84"/>
                  </a:lnTo>
                  <a:lnTo>
                    <a:pt x="7" y="93"/>
                  </a:lnTo>
                  <a:lnTo>
                    <a:pt x="8" y="93"/>
                  </a:lnTo>
                  <a:lnTo>
                    <a:pt x="9" y="93"/>
                  </a:lnTo>
                  <a:lnTo>
                    <a:pt x="5" y="84"/>
                  </a:lnTo>
                  <a:lnTo>
                    <a:pt x="2" y="75"/>
                  </a:lnTo>
                  <a:lnTo>
                    <a:pt x="1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2AE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80" name="Freeform 628"/>
            <p:cNvSpPr>
              <a:spLocks noEditPoints="1"/>
            </p:cNvSpPr>
            <p:nvPr/>
          </p:nvSpPr>
          <p:spPr bwMode="auto">
            <a:xfrm>
              <a:off x="7132638" y="4294188"/>
              <a:ext cx="244475" cy="192088"/>
            </a:xfrm>
            <a:custGeom>
              <a:avLst/>
              <a:gdLst>
                <a:gd name="T0" fmla="*/ 2147483647 w 154"/>
                <a:gd name="T1" fmla="*/ 2147483647 h 121"/>
                <a:gd name="T2" fmla="*/ 2147483647 w 154"/>
                <a:gd name="T3" fmla="*/ 2147483647 h 121"/>
                <a:gd name="T4" fmla="*/ 2147483647 w 154"/>
                <a:gd name="T5" fmla="*/ 2147483647 h 121"/>
                <a:gd name="T6" fmla="*/ 2147483647 w 154"/>
                <a:gd name="T7" fmla="*/ 2147483647 h 121"/>
                <a:gd name="T8" fmla="*/ 2147483647 w 154"/>
                <a:gd name="T9" fmla="*/ 2147483647 h 121"/>
                <a:gd name="T10" fmla="*/ 2147483647 w 154"/>
                <a:gd name="T11" fmla="*/ 2147483647 h 121"/>
                <a:gd name="T12" fmla="*/ 2147483647 w 154"/>
                <a:gd name="T13" fmla="*/ 2147483647 h 121"/>
                <a:gd name="T14" fmla="*/ 2147483647 w 154"/>
                <a:gd name="T15" fmla="*/ 2147483647 h 121"/>
                <a:gd name="T16" fmla="*/ 2147483647 w 154"/>
                <a:gd name="T17" fmla="*/ 0 h 121"/>
                <a:gd name="T18" fmla="*/ 2147483647 w 154"/>
                <a:gd name="T19" fmla="*/ 2147483647 h 121"/>
                <a:gd name="T20" fmla="*/ 2147483647 w 154"/>
                <a:gd name="T21" fmla="*/ 2147483647 h 121"/>
                <a:gd name="T22" fmla="*/ 2147483647 w 154"/>
                <a:gd name="T23" fmla="*/ 2147483647 h 121"/>
                <a:gd name="T24" fmla="*/ 2147483647 w 154"/>
                <a:gd name="T25" fmla="*/ 2147483647 h 121"/>
                <a:gd name="T26" fmla="*/ 2147483647 w 154"/>
                <a:gd name="T27" fmla="*/ 2147483647 h 121"/>
                <a:gd name="T28" fmla="*/ 2147483647 w 154"/>
                <a:gd name="T29" fmla="*/ 2147483647 h 121"/>
                <a:gd name="T30" fmla="*/ 2147483647 w 154"/>
                <a:gd name="T31" fmla="*/ 2147483647 h 121"/>
                <a:gd name="T32" fmla="*/ 2147483647 w 154"/>
                <a:gd name="T33" fmla="*/ 2147483647 h 121"/>
                <a:gd name="T34" fmla="*/ 2147483647 w 154"/>
                <a:gd name="T35" fmla="*/ 2147483647 h 121"/>
                <a:gd name="T36" fmla="*/ 2147483647 w 154"/>
                <a:gd name="T37" fmla="*/ 2147483647 h 121"/>
                <a:gd name="T38" fmla="*/ 2147483647 w 154"/>
                <a:gd name="T39" fmla="*/ 2147483647 h 121"/>
                <a:gd name="T40" fmla="*/ 2147483647 w 154"/>
                <a:gd name="T41" fmla="*/ 2147483647 h 121"/>
                <a:gd name="T42" fmla="*/ 2147483647 w 154"/>
                <a:gd name="T43" fmla="*/ 2147483647 h 121"/>
                <a:gd name="T44" fmla="*/ 2147483647 w 154"/>
                <a:gd name="T45" fmla="*/ 2147483647 h 121"/>
                <a:gd name="T46" fmla="*/ 2147483647 w 154"/>
                <a:gd name="T47" fmla="*/ 2147483647 h 121"/>
                <a:gd name="T48" fmla="*/ 2147483647 w 154"/>
                <a:gd name="T49" fmla="*/ 2147483647 h 121"/>
                <a:gd name="T50" fmla="*/ 2147483647 w 154"/>
                <a:gd name="T51" fmla="*/ 2147483647 h 121"/>
                <a:gd name="T52" fmla="*/ 2147483647 w 154"/>
                <a:gd name="T53" fmla="*/ 2147483647 h 121"/>
                <a:gd name="T54" fmla="*/ 2147483647 w 154"/>
                <a:gd name="T55" fmla="*/ 2147483647 h 121"/>
                <a:gd name="T56" fmla="*/ 2147483647 w 154"/>
                <a:gd name="T57" fmla="*/ 2147483647 h 121"/>
                <a:gd name="T58" fmla="*/ 2147483647 w 154"/>
                <a:gd name="T59" fmla="*/ 2147483647 h 121"/>
                <a:gd name="T60" fmla="*/ 2147483647 w 154"/>
                <a:gd name="T61" fmla="*/ 2147483647 h 121"/>
                <a:gd name="T62" fmla="*/ 2147483647 w 154"/>
                <a:gd name="T63" fmla="*/ 2147483647 h 121"/>
                <a:gd name="T64" fmla="*/ 2147483647 w 154"/>
                <a:gd name="T65" fmla="*/ 2147483647 h 121"/>
                <a:gd name="T66" fmla="*/ 2147483647 w 154"/>
                <a:gd name="T67" fmla="*/ 2147483647 h 121"/>
                <a:gd name="T68" fmla="*/ 2147483647 w 154"/>
                <a:gd name="T69" fmla="*/ 2147483647 h 121"/>
                <a:gd name="T70" fmla="*/ 2147483647 w 154"/>
                <a:gd name="T71" fmla="*/ 2147483647 h 121"/>
                <a:gd name="T72" fmla="*/ 2147483647 w 154"/>
                <a:gd name="T73" fmla="*/ 2147483647 h 121"/>
                <a:gd name="T74" fmla="*/ 0 w 154"/>
                <a:gd name="T75" fmla="*/ 2147483647 h 121"/>
                <a:gd name="T76" fmla="*/ 2147483647 w 154"/>
                <a:gd name="T77" fmla="*/ 2147483647 h 121"/>
                <a:gd name="T78" fmla="*/ 2147483647 w 154"/>
                <a:gd name="T79" fmla="*/ 2147483647 h 121"/>
                <a:gd name="T80" fmla="*/ 2147483647 w 154"/>
                <a:gd name="T81" fmla="*/ 2147483647 h 121"/>
                <a:gd name="T82" fmla="*/ 2147483647 w 154"/>
                <a:gd name="T83" fmla="*/ 2147483647 h 121"/>
                <a:gd name="T84" fmla="*/ 2147483647 w 154"/>
                <a:gd name="T85" fmla="*/ 2147483647 h 121"/>
                <a:gd name="T86" fmla="*/ 2147483647 w 154"/>
                <a:gd name="T87" fmla="*/ 2147483647 h 121"/>
                <a:gd name="T88" fmla="*/ 2147483647 w 154"/>
                <a:gd name="T89" fmla="*/ 2147483647 h 121"/>
                <a:gd name="T90" fmla="*/ 0 w 154"/>
                <a:gd name="T91" fmla="*/ 2147483647 h 12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54" h="121">
                  <a:moveTo>
                    <a:pt x="154" y="52"/>
                  </a:moveTo>
                  <a:lnTo>
                    <a:pt x="154" y="45"/>
                  </a:lnTo>
                  <a:lnTo>
                    <a:pt x="153" y="38"/>
                  </a:lnTo>
                  <a:lnTo>
                    <a:pt x="151" y="30"/>
                  </a:lnTo>
                  <a:lnTo>
                    <a:pt x="149" y="24"/>
                  </a:lnTo>
                  <a:lnTo>
                    <a:pt x="146" y="18"/>
                  </a:lnTo>
                  <a:lnTo>
                    <a:pt x="143" y="12"/>
                  </a:lnTo>
                  <a:lnTo>
                    <a:pt x="139" y="5"/>
                  </a:lnTo>
                  <a:lnTo>
                    <a:pt x="135" y="0"/>
                  </a:lnTo>
                  <a:lnTo>
                    <a:pt x="135" y="1"/>
                  </a:lnTo>
                  <a:lnTo>
                    <a:pt x="135" y="3"/>
                  </a:lnTo>
                  <a:lnTo>
                    <a:pt x="139" y="9"/>
                  </a:lnTo>
                  <a:lnTo>
                    <a:pt x="142" y="14"/>
                  </a:lnTo>
                  <a:lnTo>
                    <a:pt x="145" y="20"/>
                  </a:lnTo>
                  <a:lnTo>
                    <a:pt x="147" y="26"/>
                  </a:lnTo>
                  <a:lnTo>
                    <a:pt x="149" y="32"/>
                  </a:lnTo>
                  <a:lnTo>
                    <a:pt x="151" y="39"/>
                  </a:lnTo>
                  <a:lnTo>
                    <a:pt x="152" y="45"/>
                  </a:lnTo>
                  <a:lnTo>
                    <a:pt x="152" y="52"/>
                  </a:lnTo>
                  <a:lnTo>
                    <a:pt x="151" y="62"/>
                  </a:lnTo>
                  <a:lnTo>
                    <a:pt x="149" y="73"/>
                  </a:lnTo>
                  <a:lnTo>
                    <a:pt x="146" y="83"/>
                  </a:lnTo>
                  <a:lnTo>
                    <a:pt x="141" y="92"/>
                  </a:lnTo>
                  <a:lnTo>
                    <a:pt x="136" y="100"/>
                  </a:lnTo>
                  <a:lnTo>
                    <a:pt x="128" y="108"/>
                  </a:lnTo>
                  <a:lnTo>
                    <a:pt x="121" y="114"/>
                  </a:lnTo>
                  <a:lnTo>
                    <a:pt x="113" y="120"/>
                  </a:lnTo>
                  <a:lnTo>
                    <a:pt x="114" y="120"/>
                  </a:lnTo>
                  <a:lnTo>
                    <a:pt x="115" y="121"/>
                  </a:lnTo>
                  <a:lnTo>
                    <a:pt x="123" y="114"/>
                  </a:lnTo>
                  <a:lnTo>
                    <a:pt x="132" y="108"/>
                  </a:lnTo>
                  <a:lnTo>
                    <a:pt x="138" y="101"/>
                  </a:lnTo>
                  <a:lnTo>
                    <a:pt x="144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3" y="62"/>
                  </a:lnTo>
                  <a:lnTo>
                    <a:pt x="154" y="52"/>
                  </a:lnTo>
                  <a:close/>
                  <a:moveTo>
                    <a:pt x="0" y="74"/>
                  </a:moveTo>
                  <a:lnTo>
                    <a:pt x="3" y="83"/>
                  </a:lnTo>
                  <a:lnTo>
                    <a:pt x="7" y="92"/>
                  </a:lnTo>
                  <a:lnTo>
                    <a:pt x="8" y="92"/>
                  </a:lnTo>
                  <a:lnTo>
                    <a:pt x="9" y="92"/>
                  </a:lnTo>
                  <a:lnTo>
                    <a:pt x="5" y="82"/>
                  </a:lnTo>
                  <a:lnTo>
                    <a:pt x="2" y="73"/>
                  </a:lnTo>
                  <a:lnTo>
                    <a:pt x="1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F2A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81" name="Freeform 629"/>
            <p:cNvSpPr>
              <a:spLocks noEditPoints="1"/>
            </p:cNvSpPr>
            <p:nvPr/>
          </p:nvSpPr>
          <p:spPr bwMode="auto">
            <a:xfrm>
              <a:off x="7134225" y="4295775"/>
              <a:ext cx="241300" cy="188913"/>
            </a:xfrm>
            <a:custGeom>
              <a:avLst/>
              <a:gdLst>
                <a:gd name="T0" fmla="*/ 2147483647 w 152"/>
                <a:gd name="T1" fmla="*/ 2147483647 h 119"/>
                <a:gd name="T2" fmla="*/ 2147483647 w 152"/>
                <a:gd name="T3" fmla="*/ 2147483647 h 119"/>
                <a:gd name="T4" fmla="*/ 2147483647 w 152"/>
                <a:gd name="T5" fmla="*/ 2147483647 h 119"/>
                <a:gd name="T6" fmla="*/ 2147483647 w 152"/>
                <a:gd name="T7" fmla="*/ 2147483647 h 119"/>
                <a:gd name="T8" fmla="*/ 2147483647 w 152"/>
                <a:gd name="T9" fmla="*/ 2147483647 h 119"/>
                <a:gd name="T10" fmla="*/ 2147483647 w 152"/>
                <a:gd name="T11" fmla="*/ 2147483647 h 119"/>
                <a:gd name="T12" fmla="*/ 2147483647 w 152"/>
                <a:gd name="T13" fmla="*/ 2147483647 h 119"/>
                <a:gd name="T14" fmla="*/ 2147483647 w 152"/>
                <a:gd name="T15" fmla="*/ 2147483647 h 119"/>
                <a:gd name="T16" fmla="*/ 2147483647 w 152"/>
                <a:gd name="T17" fmla="*/ 0 h 119"/>
                <a:gd name="T18" fmla="*/ 2147483647 w 152"/>
                <a:gd name="T19" fmla="*/ 2147483647 h 119"/>
                <a:gd name="T20" fmla="*/ 2147483647 w 152"/>
                <a:gd name="T21" fmla="*/ 2147483647 h 119"/>
                <a:gd name="T22" fmla="*/ 2147483647 w 152"/>
                <a:gd name="T23" fmla="*/ 2147483647 h 119"/>
                <a:gd name="T24" fmla="*/ 2147483647 w 152"/>
                <a:gd name="T25" fmla="*/ 2147483647 h 119"/>
                <a:gd name="T26" fmla="*/ 2147483647 w 152"/>
                <a:gd name="T27" fmla="*/ 2147483647 h 119"/>
                <a:gd name="T28" fmla="*/ 2147483647 w 152"/>
                <a:gd name="T29" fmla="*/ 2147483647 h 119"/>
                <a:gd name="T30" fmla="*/ 2147483647 w 152"/>
                <a:gd name="T31" fmla="*/ 2147483647 h 119"/>
                <a:gd name="T32" fmla="*/ 2147483647 w 152"/>
                <a:gd name="T33" fmla="*/ 2147483647 h 119"/>
                <a:gd name="T34" fmla="*/ 2147483647 w 152"/>
                <a:gd name="T35" fmla="*/ 2147483647 h 119"/>
                <a:gd name="T36" fmla="*/ 2147483647 w 152"/>
                <a:gd name="T37" fmla="*/ 2147483647 h 119"/>
                <a:gd name="T38" fmla="*/ 2147483647 w 152"/>
                <a:gd name="T39" fmla="*/ 2147483647 h 119"/>
                <a:gd name="T40" fmla="*/ 2147483647 w 152"/>
                <a:gd name="T41" fmla="*/ 2147483647 h 119"/>
                <a:gd name="T42" fmla="*/ 2147483647 w 152"/>
                <a:gd name="T43" fmla="*/ 2147483647 h 119"/>
                <a:gd name="T44" fmla="*/ 2147483647 w 152"/>
                <a:gd name="T45" fmla="*/ 2147483647 h 119"/>
                <a:gd name="T46" fmla="*/ 2147483647 w 152"/>
                <a:gd name="T47" fmla="*/ 2147483647 h 119"/>
                <a:gd name="T48" fmla="*/ 2147483647 w 152"/>
                <a:gd name="T49" fmla="*/ 2147483647 h 119"/>
                <a:gd name="T50" fmla="*/ 2147483647 w 152"/>
                <a:gd name="T51" fmla="*/ 2147483647 h 119"/>
                <a:gd name="T52" fmla="*/ 2147483647 w 152"/>
                <a:gd name="T53" fmla="*/ 2147483647 h 119"/>
                <a:gd name="T54" fmla="*/ 2147483647 w 152"/>
                <a:gd name="T55" fmla="*/ 2147483647 h 119"/>
                <a:gd name="T56" fmla="*/ 2147483647 w 152"/>
                <a:gd name="T57" fmla="*/ 2147483647 h 119"/>
                <a:gd name="T58" fmla="*/ 2147483647 w 152"/>
                <a:gd name="T59" fmla="*/ 2147483647 h 119"/>
                <a:gd name="T60" fmla="*/ 2147483647 w 152"/>
                <a:gd name="T61" fmla="*/ 2147483647 h 119"/>
                <a:gd name="T62" fmla="*/ 2147483647 w 152"/>
                <a:gd name="T63" fmla="*/ 2147483647 h 119"/>
                <a:gd name="T64" fmla="*/ 2147483647 w 152"/>
                <a:gd name="T65" fmla="*/ 2147483647 h 119"/>
                <a:gd name="T66" fmla="*/ 2147483647 w 152"/>
                <a:gd name="T67" fmla="*/ 2147483647 h 119"/>
                <a:gd name="T68" fmla="*/ 2147483647 w 152"/>
                <a:gd name="T69" fmla="*/ 2147483647 h 119"/>
                <a:gd name="T70" fmla="*/ 2147483647 w 152"/>
                <a:gd name="T71" fmla="*/ 2147483647 h 119"/>
                <a:gd name="T72" fmla="*/ 2147483647 w 152"/>
                <a:gd name="T73" fmla="*/ 2147483647 h 119"/>
                <a:gd name="T74" fmla="*/ 0 w 152"/>
                <a:gd name="T75" fmla="*/ 2147483647 h 119"/>
                <a:gd name="T76" fmla="*/ 2147483647 w 152"/>
                <a:gd name="T77" fmla="*/ 2147483647 h 119"/>
                <a:gd name="T78" fmla="*/ 2147483647 w 152"/>
                <a:gd name="T79" fmla="*/ 2147483647 h 119"/>
                <a:gd name="T80" fmla="*/ 2147483647 w 152"/>
                <a:gd name="T81" fmla="*/ 2147483647 h 119"/>
                <a:gd name="T82" fmla="*/ 2147483647 w 152"/>
                <a:gd name="T83" fmla="*/ 2147483647 h 119"/>
                <a:gd name="T84" fmla="*/ 2147483647 w 152"/>
                <a:gd name="T85" fmla="*/ 2147483647 h 119"/>
                <a:gd name="T86" fmla="*/ 2147483647 w 152"/>
                <a:gd name="T87" fmla="*/ 2147483647 h 119"/>
                <a:gd name="T88" fmla="*/ 2147483647 w 152"/>
                <a:gd name="T89" fmla="*/ 2147483647 h 119"/>
                <a:gd name="T90" fmla="*/ 0 w 152"/>
                <a:gd name="T91" fmla="*/ 2147483647 h 11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52" h="119">
                  <a:moveTo>
                    <a:pt x="152" y="51"/>
                  </a:moveTo>
                  <a:lnTo>
                    <a:pt x="152" y="44"/>
                  </a:lnTo>
                  <a:lnTo>
                    <a:pt x="151" y="38"/>
                  </a:lnTo>
                  <a:lnTo>
                    <a:pt x="149" y="30"/>
                  </a:lnTo>
                  <a:lnTo>
                    <a:pt x="147" y="24"/>
                  </a:lnTo>
                  <a:lnTo>
                    <a:pt x="145" y="18"/>
                  </a:lnTo>
                  <a:lnTo>
                    <a:pt x="142" y="12"/>
                  </a:lnTo>
                  <a:lnTo>
                    <a:pt x="138" y="5"/>
                  </a:lnTo>
                  <a:lnTo>
                    <a:pt x="134" y="0"/>
                  </a:lnTo>
                  <a:lnTo>
                    <a:pt x="134" y="2"/>
                  </a:lnTo>
                  <a:lnTo>
                    <a:pt x="134" y="3"/>
                  </a:lnTo>
                  <a:lnTo>
                    <a:pt x="137" y="9"/>
                  </a:lnTo>
                  <a:lnTo>
                    <a:pt x="141" y="14"/>
                  </a:lnTo>
                  <a:lnTo>
                    <a:pt x="143" y="20"/>
                  </a:lnTo>
                  <a:lnTo>
                    <a:pt x="146" y="25"/>
                  </a:lnTo>
                  <a:lnTo>
                    <a:pt x="148" y="31"/>
                  </a:lnTo>
                  <a:lnTo>
                    <a:pt x="149" y="38"/>
                  </a:lnTo>
                  <a:lnTo>
                    <a:pt x="150" y="45"/>
                  </a:lnTo>
                  <a:lnTo>
                    <a:pt x="150" y="51"/>
                  </a:lnTo>
                  <a:lnTo>
                    <a:pt x="149" y="61"/>
                  </a:lnTo>
                  <a:lnTo>
                    <a:pt x="147" y="72"/>
                  </a:lnTo>
                  <a:lnTo>
                    <a:pt x="144" y="82"/>
                  </a:lnTo>
                  <a:lnTo>
                    <a:pt x="139" y="91"/>
                  </a:lnTo>
                  <a:lnTo>
                    <a:pt x="134" y="99"/>
                  </a:lnTo>
                  <a:lnTo>
                    <a:pt x="126" y="106"/>
                  </a:lnTo>
                  <a:lnTo>
                    <a:pt x="118" y="113"/>
                  </a:lnTo>
                  <a:lnTo>
                    <a:pt x="110" y="119"/>
                  </a:lnTo>
                  <a:lnTo>
                    <a:pt x="112" y="119"/>
                  </a:lnTo>
                  <a:lnTo>
                    <a:pt x="113" y="119"/>
                  </a:lnTo>
                  <a:lnTo>
                    <a:pt x="121" y="113"/>
                  </a:lnTo>
                  <a:lnTo>
                    <a:pt x="129" y="107"/>
                  </a:lnTo>
                  <a:lnTo>
                    <a:pt x="136" y="100"/>
                  </a:lnTo>
                  <a:lnTo>
                    <a:pt x="142" y="91"/>
                  </a:lnTo>
                  <a:lnTo>
                    <a:pt x="146" y="82"/>
                  </a:lnTo>
                  <a:lnTo>
                    <a:pt x="149" y="72"/>
                  </a:lnTo>
                  <a:lnTo>
                    <a:pt x="151" y="61"/>
                  </a:lnTo>
                  <a:lnTo>
                    <a:pt x="152" y="51"/>
                  </a:lnTo>
                  <a:close/>
                  <a:moveTo>
                    <a:pt x="0" y="73"/>
                  </a:moveTo>
                  <a:lnTo>
                    <a:pt x="3" y="82"/>
                  </a:lnTo>
                  <a:lnTo>
                    <a:pt x="7" y="91"/>
                  </a:lnTo>
                  <a:lnTo>
                    <a:pt x="8" y="91"/>
                  </a:lnTo>
                  <a:lnTo>
                    <a:pt x="9" y="89"/>
                  </a:lnTo>
                  <a:lnTo>
                    <a:pt x="5" y="81"/>
                  </a:lnTo>
                  <a:lnTo>
                    <a:pt x="2" y="72"/>
                  </a:lnTo>
                  <a:lnTo>
                    <a:pt x="1" y="72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F2B0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82" name="Freeform 630"/>
            <p:cNvSpPr>
              <a:spLocks noEditPoints="1"/>
            </p:cNvSpPr>
            <p:nvPr/>
          </p:nvSpPr>
          <p:spPr bwMode="auto">
            <a:xfrm>
              <a:off x="7135813" y="4298950"/>
              <a:ext cx="238125" cy="185738"/>
            </a:xfrm>
            <a:custGeom>
              <a:avLst/>
              <a:gdLst>
                <a:gd name="T0" fmla="*/ 2147483647 w 150"/>
                <a:gd name="T1" fmla="*/ 2147483647 h 117"/>
                <a:gd name="T2" fmla="*/ 2147483647 w 150"/>
                <a:gd name="T3" fmla="*/ 2147483647 h 117"/>
                <a:gd name="T4" fmla="*/ 2147483647 w 150"/>
                <a:gd name="T5" fmla="*/ 2147483647 h 117"/>
                <a:gd name="T6" fmla="*/ 2147483647 w 150"/>
                <a:gd name="T7" fmla="*/ 2147483647 h 117"/>
                <a:gd name="T8" fmla="*/ 2147483647 w 150"/>
                <a:gd name="T9" fmla="*/ 2147483647 h 117"/>
                <a:gd name="T10" fmla="*/ 2147483647 w 150"/>
                <a:gd name="T11" fmla="*/ 2147483647 h 117"/>
                <a:gd name="T12" fmla="*/ 2147483647 w 150"/>
                <a:gd name="T13" fmla="*/ 2147483647 h 117"/>
                <a:gd name="T14" fmla="*/ 2147483647 w 150"/>
                <a:gd name="T15" fmla="*/ 2147483647 h 117"/>
                <a:gd name="T16" fmla="*/ 2147483647 w 150"/>
                <a:gd name="T17" fmla="*/ 0 h 117"/>
                <a:gd name="T18" fmla="*/ 2147483647 w 150"/>
                <a:gd name="T19" fmla="*/ 2147483647 h 117"/>
                <a:gd name="T20" fmla="*/ 2147483647 w 150"/>
                <a:gd name="T21" fmla="*/ 2147483647 h 117"/>
                <a:gd name="T22" fmla="*/ 2147483647 w 150"/>
                <a:gd name="T23" fmla="*/ 2147483647 h 117"/>
                <a:gd name="T24" fmla="*/ 2147483647 w 150"/>
                <a:gd name="T25" fmla="*/ 2147483647 h 117"/>
                <a:gd name="T26" fmla="*/ 2147483647 w 150"/>
                <a:gd name="T27" fmla="*/ 2147483647 h 117"/>
                <a:gd name="T28" fmla="*/ 2147483647 w 150"/>
                <a:gd name="T29" fmla="*/ 2147483647 h 117"/>
                <a:gd name="T30" fmla="*/ 2147483647 w 150"/>
                <a:gd name="T31" fmla="*/ 2147483647 h 117"/>
                <a:gd name="T32" fmla="*/ 2147483647 w 150"/>
                <a:gd name="T33" fmla="*/ 2147483647 h 117"/>
                <a:gd name="T34" fmla="*/ 2147483647 w 150"/>
                <a:gd name="T35" fmla="*/ 2147483647 h 117"/>
                <a:gd name="T36" fmla="*/ 2147483647 w 150"/>
                <a:gd name="T37" fmla="*/ 2147483647 h 117"/>
                <a:gd name="T38" fmla="*/ 2147483647 w 150"/>
                <a:gd name="T39" fmla="*/ 2147483647 h 117"/>
                <a:gd name="T40" fmla="*/ 2147483647 w 150"/>
                <a:gd name="T41" fmla="*/ 2147483647 h 117"/>
                <a:gd name="T42" fmla="*/ 2147483647 w 150"/>
                <a:gd name="T43" fmla="*/ 2147483647 h 117"/>
                <a:gd name="T44" fmla="*/ 2147483647 w 150"/>
                <a:gd name="T45" fmla="*/ 2147483647 h 117"/>
                <a:gd name="T46" fmla="*/ 2147483647 w 150"/>
                <a:gd name="T47" fmla="*/ 2147483647 h 117"/>
                <a:gd name="T48" fmla="*/ 2147483647 w 150"/>
                <a:gd name="T49" fmla="*/ 2147483647 h 117"/>
                <a:gd name="T50" fmla="*/ 2147483647 w 150"/>
                <a:gd name="T51" fmla="*/ 2147483647 h 117"/>
                <a:gd name="T52" fmla="*/ 2147483647 w 150"/>
                <a:gd name="T53" fmla="*/ 2147483647 h 117"/>
                <a:gd name="T54" fmla="*/ 2147483647 w 150"/>
                <a:gd name="T55" fmla="*/ 2147483647 h 117"/>
                <a:gd name="T56" fmla="*/ 2147483647 w 150"/>
                <a:gd name="T57" fmla="*/ 2147483647 h 117"/>
                <a:gd name="T58" fmla="*/ 2147483647 w 150"/>
                <a:gd name="T59" fmla="*/ 2147483647 h 117"/>
                <a:gd name="T60" fmla="*/ 2147483647 w 150"/>
                <a:gd name="T61" fmla="*/ 2147483647 h 117"/>
                <a:gd name="T62" fmla="*/ 2147483647 w 150"/>
                <a:gd name="T63" fmla="*/ 2147483647 h 117"/>
                <a:gd name="T64" fmla="*/ 2147483647 w 150"/>
                <a:gd name="T65" fmla="*/ 2147483647 h 117"/>
                <a:gd name="T66" fmla="*/ 2147483647 w 150"/>
                <a:gd name="T67" fmla="*/ 2147483647 h 117"/>
                <a:gd name="T68" fmla="*/ 2147483647 w 150"/>
                <a:gd name="T69" fmla="*/ 2147483647 h 117"/>
                <a:gd name="T70" fmla="*/ 2147483647 w 150"/>
                <a:gd name="T71" fmla="*/ 2147483647 h 117"/>
                <a:gd name="T72" fmla="*/ 0 w 150"/>
                <a:gd name="T73" fmla="*/ 2147483647 h 117"/>
                <a:gd name="T74" fmla="*/ 2147483647 w 150"/>
                <a:gd name="T75" fmla="*/ 2147483647 h 117"/>
                <a:gd name="T76" fmla="*/ 2147483647 w 150"/>
                <a:gd name="T77" fmla="*/ 2147483647 h 117"/>
                <a:gd name="T78" fmla="*/ 2147483647 w 150"/>
                <a:gd name="T79" fmla="*/ 2147483647 h 117"/>
                <a:gd name="T80" fmla="*/ 2147483647 w 150"/>
                <a:gd name="T81" fmla="*/ 2147483647 h 117"/>
                <a:gd name="T82" fmla="*/ 2147483647 w 150"/>
                <a:gd name="T83" fmla="*/ 2147483647 h 117"/>
                <a:gd name="T84" fmla="*/ 2147483647 w 150"/>
                <a:gd name="T85" fmla="*/ 2147483647 h 117"/>
                <a:gd name="T86" fmla="*/ 2147483647 w 150"/>
                <a:gd name="T87" fmla="*/ 2147483647 h 117"/>
                <a:gd name="T88" fmla="*/ 0 w 150"/>
                <a:gd name="T89" fmla="*/ 2147483647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50" h="117">
                  <a:moveTo>
                    <a:pt x="150" y="49"/>
                  </a:moveTo>
                  <a:lnTo>
                    <a:pt x="150" y="42"/>
                  </a:lnTo>
                  <a:lnTo>
                    <a:pt x="149" y="36"/>
                  </a:lnTo>
                  <a:lnTo>
                    <a:pt x="147" y="29"/>
                  </a:lnTo>
                  <a:lnTo>
                    <a:pt x="145" y="23"/>
                  </a:lnTo>
                  <a:lnTo>
                    <a:pt x="143" y="17"/>
                  </a:lnTo>
                  <a:lnTo>
                    <a:pt x="140" y="11"/>
                  </a:lnTo>
                  <a:lnTo>
                    <a:pt x="137" y="6"/>
                  </a:lnTo>
                  <a:lnTo>
                    <a:pt x="133" y="0"/>
                  </a:lnTo>
                  <a:lnTo>
                    <a:pt x="133" y="1"/>
                  </a:lnTo>
                  <a:lnTo>
                    <a:pt x="133" y="2"/>
                  </a:lnTo>
                  <a:lnTo>
                    <a:pt x="132" y="2"/>
                  </a:lnTo>
                  <a:lnTo>
                    <a:pt x="139" y="13"/>
                  </a:lnTo>
                  <a:lnTo>
                    <a:pt x="144" y="24"/>
                  </a:lnTo>
                  <a:lnTo>
                    <a:pt x="146" y="30"/>
                  </a:lnTo>
                  <a:lnTo>
                    <a:pt x="147" y="37"/>
                  </a:lnTo>
                  <a:lnTo>
                    <a:pt x="148" y="43"/>
                  </a:lnTo>
                  <a:lnTo>
                    <a:pt x="148" y="49"/>
                  </a:lnTo>
                  <a:lnTo>
                    <a:pt x="147" y="59"/>
                  </a:lnTo>
                  <a:lnTo>
                    <a:pt x="145" y="70"/>
                  </a:lnTo>
                  <a:lnTo>
                    <a:pt x="142" y="80"/>
                  </a:lnTo>
                  <a:lnTo>
                    <a:pt x="137" y="89"/>
                  </a:lnTo>
                  <a:lnTo>
                    <a:pt x="131" y="97"/>
                  </a:lnTo>
                  <a:lnTo>
                    <a:pt x="124" y="104"/>
                  </a:lnTo>
                  <a:lnTo>
                    <a:pt x="116" y="110"/>
                  </a:lnTo>
                  <a:lnTo>
                    <a:pt x="108" y="116"/>
                  </a:lnTo>
                  <a:lnTo>
                    <a:pt x="109" y="117"/>
                  </a:lnTo>
                  <a:lnTo>
                    <a:pt x="111" y="117"/>
                  </a:lnTo>
                  <a:lnTo>
                    <a:pt x="119" y="111"/>
                  </a:lnTo>
                  <a:lnTo>
                    <a:pt x="126" y="105"/>
                  </a:lnTo>
                  <a:lnTo>
                    <a:pt x="134" y="97"/>
                  </a:lnTo>
                  <a:lnTo>
                    <a:pt x="139" y="89"/>
                  </a:lnTo>
                  <a:lnTo>
                    <a:pt x="144" y="80"/>
                  </a:lnTo>
                  <a:lnTo>
                    <a:pt x="147" y="70"/>
                  </a:lnTo>
                  <a:lnTo>
                    <a:pt x="149" y="59"/>
                  </a:lnTo>
                  <a:lnTo>
                    <a:pt x="150" y="49"/>
                  </a:lnTo>
                  <a:close/>
                  <a:moveTo>
                    <a:pt x="0" y="70"/>
                  </a:moveTo>
                  <a:lnTo>
                    <a:pt x="3" y="79"/>
                  </a:lnTo>
                  <a:lnTo>
                    <a:pt x="7" y="89"/>
                  </a:lnTo>
                  <a:lnTo>
                    <a:pt x="8" y="87"/>
                  </a:lnTo>
                  <a:lnTo>
                    <a:pt x="9" y="87"/>
                  </a:lnTo>
                  <a:lnTo>
                    <a:pt x="5" y="79"/>
                  </a:lnTo>
                  <a:lnTo>
                    <a:pt x="2" y="70"/>
                  </a:lnTo>
                  <a:lnTo>
                    <a:pt x="1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2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83" name="Freeform 631"/>
            <p:cNvSpPr>
              <a:spLocks noEditPoints="1"/>
            </p:cNvSpPr>
            <p:nvPr/>
          </p:nvSpPr>
          <p:spPr bwMode="auto">
            <a:xfrm>
              <a:off x="7137400" y="4300538"/>
              <a:ext cx="234950" cy="184150"/>
            </a:xfrm>
            <a:custGeom>
              <a:avLst/>
              <a:gdLst>
                <a:gd name="T0" fmla="*/ 2147483647 w 148"/>
                <a:gd name="T1" fmla="*/ 2147483647 h 116"/>
                <a:gd name="T2" fmla="*/ 2147483647 w 148"/>
                <a:gd name="T3" fmla="*/ 2147483647 h 116"/>
                <a:gd name="T4" fmla="*/ 2147483647 w 148"/>
                <a:gd name="T5" fmla="*/ 2147483647 h 116"/>
                <a:gd name="T6" fmla="*/ 2147483647 w 148"/>
                <a:gd name="T7" fmla="*/ 2147483647 h 116"/>
                <a:gd name="T8" fmla="*/ 2147483647 w 148"/>
                <a:gd name="T9" fmla="*/ 2147483647 h 116"/>
                <a:gd name="T10" fmla="*/ 2147483647 w 148"/>
                <a:gd name="T11" fmla="*/ 2147483647 h 116"/>
                <a:gd name="T12" fmla="*/ 2147483647 w 148"/>
                <a:gd name="T13" fmla="*/ 2147483647 h 116"/>
                <a:gd name="T14" fmla="*/ 2147483647 w 148"/>
                <a:gd name="T15" fmla="*/ 2147483647 h 116"/>
                <a:gd name="T16" fmla="*/ 2147483647 w 148"/>
                <a:gd name="T17" fmla="*/ 0 h 116"/>
                <a:gd name="T18" fmla="*/ 2147483647 w 148"/>
                <a:gd name="T19" fmla="*/ 2147483647 h 116"/>
                <a:gd name="T20" fmla="*/ 2147483647 w 148"/>
                <a:gd name="T21" fmla="*/ 2147483647 h 116"/>
                <a:gd name="T22" fmla="*/ 2147483647 w 148"/>
                <a:gd name="T23" fmla="*/ 2147483647 h 116"/>
                <a:gd name="T24" fmla="*/ 2147483647 w 148"/>
                <a:gd name="T25" fmla="*/ 2147483647 h 116"/>
                <a:gd name="T26" fmla="*/ 2147483647 w 148"/>
                <a:gd name="T27" fmla="*/ 2147483647 h 116"/>
                <a:gd name="T28" fmla="*/ 2147483647 w 148"/>
                <a:gd name="T29" fmla="*/ 2147483647 h 116"/>
                <a:gd name="T30" fmla="*/ 2147483647 w 148"/>
                <a:gd name="T31" fmla="*/ 2147483647 h 116"/>
                <a:gd name="T32" fmla="*/ 2147483647 w 148"/>
                <a:gd name="T33" fmla="*/ 2147483647 h 116"/>
                <a:gd name="T34" fmla="*/ 2147483647 w 148"/>
                <a:gd name="T35" fmla="*/ 2147483647 h 116"/>
                <a:gd name="T36" fmla="*/ 2147483647 w 148"/>
                <a:gd name="T37" fmla="*/ 2147483647 h 116"/>
                <a:gd name="T38" fmla="*/ 2147483647 w 148"/>
                <a:gd name="T39" fmla="*/ 2147483647 h 116"/>
                <a:gd name="T40" fmla="*/ 2147483647 w 148"/>
                <a:gd name="T41" fmla="*/ 2147483647 h 116"/>
                <a:gd name="T42" fmla="*/ 2147483647 w 148"/>
                <a:gd name="T43" fmla="*/ 2147483647 h 116"/>
                <a:gd name="T44" fmla="*/ 2147483647 w 148"/>
                <a:gd name="T45" fmla="*/ 2147483647 h 116"/>
                <a:gd name="T46" fmla="*/ 2147483647 w 148"/>
                <a:gd name="T47" fmla="*/ 2147483647 h 116"/>
                <a:gd name="T48" fmla="*/ 2147483647 w 148"/>
                <a:gd name="T49" fmla="*/ 2147483647 h 116"/>
                <a:gd name="T50" fmla="*/ 2147483647 w 148"/>
                <a:gd name="T51" fmla="*/ 2147483647 h 116"/>
                <a:gd name="T52" fmla="*/ 2147483647 w 148"/>
                <a:gd name="T53" fmla="*/ 2147483647 h 116"/>
                <a:gd name="T54" fmla="*/ 2147483647 w 148"/>
                <a:gd name="T55" fmla="*/ 2147483647 h 116"/>
                <a:gd name="T56" fmla="*/ 2147483647 w 148"/>
                <a:gd name="T57" fmla="*/ 2147483647 h 116"/>
                <a:gd name="T58" fmla="*/ 2147483647 w 148"/>
                <a:gd name="T59" fmla="*/ 2147483647 h 116"/>
                <a:gd name="T60" fmla="*/ 2147483647 w 148"/>
                <a:gd name="T61" fmla="*/ 2147483647 h 116"/>
                <a:gd name="T62" fmla="*/ 2147483647 w 148"/>
                <a:gd name="T63" fmla="*/ 2147483647 h 116"/>
                <a:gd name="T64" fmla="*/ 2147483647 w 148"/>
                <a:gd name="T65" fmla="*/ 2147483647 h 116"/>
                <a:gd name="T66" fmla="*/ 2147483647 w 148"/>
                <a:gd name="T67" fmla="*/ 2147483647 h 116"/>
                <a:gd name="T68" fmla="*/ 2147483647 w 148"/>
                <a:gd name="T69" fmla="*/ 2147483647 h 116"/>
                <a:gd name="T70" fmla="*/ 2147483647 w 148"/>
                <a:gd name="T71" fmla="*/ 2147483647 h 116"/>
                <a:gd name="T72" fmla="*/ 2147483647 w 148"/>
                <a:gd name="T73" fmla="*/ 2147483647 h 116"/>
                <a:gd name="T74" fmla="*/ 2147483647 w 148"/>
                <a:gd name="T75" fmla="*/ 2147483647 h 116"/>
                <a:gd name="T76" fmla="*/ 0 w 148"/>
                <a:gd name="T77" fmla="*/ 2147483647 h 116"/>
                <a:gd name="T78" fmla="*/ 2147483647 w 148"/>
                <a:gd name="T79" fmla="*/ 2147483647 h 116"/>
                <a:gd name="T80" fmla="*/ 2147483647 w 148"/>
                <a:gd name="T81" fmla="*/ 2147483647 h 116"/>
                <a:gd name="T82" fmla="*/ 2147483647 w 148"/>
                <a:gd name="T83" fmla="*/ 2147483647 h 116"/>
                <a:gd name="T84" fmla="*/ 2147483647 w 148"/>
                <a:gd name="T85" fmla="*/ 2147483647 h 116"/>
                <a:gd name="T86" fmla="*/ 2147483647 w 148"/>
                <a:gd name="T87" fmla="*/ 2147483647 h 116"/>
                <a:gd name="T88" fmla="*/ 2147483647 w 148"/>
                <a:gd name="T89" fmla="*/ 2147483647 h 116"/>
                <a:gd name="T90" fmla="*/ 2147483647 w 148"/>
                <a:gd name="T91" fmla="*/ 2147483647 h 116"/>
                <a:gd name="T92" fmla="*/ 0 w 148"/>
                <a:gd name="T93" fmla="*/ 2147483647 h 1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48" h="116">
                  <a:moveTo>
                    <a:pt x="148" y="48"/>
                  </a:moveTo>
                  <a:lnTo>
                    <a:pt x="148" y="42"/>
                  </a:lnTo>
                  <a:lnTo>
                    <a:pt x="147" y="35"/>
                  </a:lnTo>
                  <a:lnTo>
                    <a:pt x="146" y="28"/>
                  </a:lnTo>
                  <a:lnTo>
                    <a:pt x="144" y="22"/>
                  </a:lnTo>
                  <a:lnTo>
                    <a:pt x="141" y="17"/>
                  </a:lnTo>
                  <a:lnTo>
                    <a:pt x="139" y="11"/>
                  </a:lnTo>
                  <a:lnTo>
                    <a:pt x="135" y="6"/>
                  </a:lnTo>
                  <a:lnTo>
                    <a:pt x="132" y="0"/>
                  </a:lnTo>
                  <a:lnTo>
                    <a:pt x="132" y="1"/>
                  </a:lnTo>
                  <a:lnTo>
                    <a:pt x="130" y="1"/>
                  </a:lnTo>
                  <a:lnTo>
                    <a:pt x="133" y="7"/>
                  </a:lnTo>
                  <a:lnTo>
                    <a:pt x="137" y="12"/>
                  </a:lnTo>
                  <a:lnTo>
                    <a:pt x="139" y="17"/>
                  </a:lnTo>
                  <a:lnTo>
                    <a:pt x="142" y="23"/>
                  </a:lnTo>
                  <a:lnTo>
                    <a:pt x="144" y="29"/>
                  </a:lnTo>
                  <a:lnTo>
                    <a:pt x="145" y="36"/>
                  </a:lnTo>
                  <a:lnTo>
                    <a:pt x="146" y="42"/>
                  </a:lnTo>
                  <a:lnTo>
                    <a:pt x="146" y="48"/>
                  </a:lnTo>
                  <a:lnTo>
                    <a:pt x="145" y="58"/>
                  </a:lnTo>
                  <a:lnTo>
                    <a:pt x="143" y="69"/>
                  </a:lnTo>
                  <a:lnTo>
                    <a:pt x="140" y="79"/>
                  </a:lnTo>
                  <a:lnTo>
                    <a:pt x="135" y="88"/>
                  </a:lnTo>
                  <a:lnTo>
                    <a:pt x="129" y="96"/>
                  </a:lnTo>
                  <a:lnTo>
                    <a:pt x="121" y="103"/>
                  </a:lnTo>
                  <a:lnTo>
                    <a:pt x="114" y="109"/>
                  </a:lnTo>
                  <a:lnTo>
                    <a:pt x="105" y="115"/>
                  </a:lnTo>
                  <a:lnTo>
                    <a:pt x="107" y="115"/>
                  </a:lnTo>
                  <a:lnTo>
                    <a:pt x="108" y="116"/>
                  </a:lnTo>
                  <a:lnTo>
                    <a:pt x="116" y="110"/>
                  </a:lnTo>
                  <a:lnTo>
                    <a:pt x="124" y="103"/>
                  </a:lnTo>
                  <a:lnTo>
                    <a:pt x="132" y="96"/>
                  </a:lnTo>
                  <a:lnTo>
                    <a:pt x="137" y="88"/>
                  </a:lnTo>
                  <a:lnTo>
                    <a:pt x="142" y="79"/>
                  </a:lnTo>
                  <a:lnTo>
                    <a:pt x="145" y="69"/>
                  </a:lnTo>
                  <a:lnTo>
                    <a:pt x="147" y="58"/>
                  </a:lnTo>
                  <a:lnTo>
                    <a:pt x="148" y="48"/>
                  </a:lnTo>
                  <a:close/>
                  <a:moveTo>
                    <a:pt x="0" y="69"/>
                  </a:moveTo>
                  <a:lnTo>
                    <a:pt x="3" y="78"/>
                  </a:lnTo>
                  <a:lnTo>
                    <a:pt x="7" y="86"/>
                  </a:lnTo>
                  <a:lnTo>
                    <a:pt x="8" y="86"/>
                  </a:lnTo>
                  <a:lnTo>
                    <a:pt x="9" y="86"/>
                  </a:lnTo>
                  <a:lnTo>
                    <a:pt x="5" y="78"/>
                  </a:lnTo>
                  <a:lnTo>
                    <a:pt x="2" y="69"/>
                  </a:lnTo>
                  <a:lnTo>
                    <a:pt x="1" y="69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2B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84" name="Freeform 632"/>
            <p:cNvSpPr>
              <a:spLocks noEditPoints="1"/>
            </p:cNvSpPr>
            <p:nvPr/>
          </p:nvSpPr>
          <p:spPr bwMode="auto">
            <a:xfrm>
              <a:off x="7138988" y="4302125"/>
              <a:ext cx="231775" cy="180975"/>
            </a:xfrm>
            <a:custGeom>
              <a:avLst/>
              <a:gdLst>
                <a:gd name="T0" fmla="*/ 2147483647 w 146"/>
                <a:gd name="T1" fmla="*/ 2147483647 h 114"/>
                <a:gd name="T2" fmla="*/ 2147483647 w 146"/>
                <a:gd name="T3" fmla="*/ 2147483647 h 114"/>
                <a:gd name="T4" fmla="*/ 2147483647 w 146"/>
                <a:gd name="T5" fmla="*/ 2147483647 h 114"/>
                <a:gd name="T6" fmla="*/ 2147483647 w 146"/>
                <a:gd name="T7" fmla="*/ 2147483647 h 114"/>
                <a:gd name="T8" fmla="*/ 2147483647 w 146"/>
                <a:gd name="T9" fmla="*/ 2147483647 h 114"/>
                <a:gd name="T10" fmla="*/ 2147483647 w 146"/>
                <a:gd name="T11" fmla="*/ 2147483647 h 114"/>
                <a:gd name="T12" fmla="*/ 2147483647 w 146"/>
                <a:gd name="T13" fmla="*/ 0 h 114"/>
                <a:gd name="T14" fmla="*/ 2147483647 w 146"/>
                <a:gd name="T15" fmla="*/ 0 h 114"/>
                <a:gd name="T16" fmla="*/ 2147483647 w 146"/>
                <a:gd name="T17" fmla="*/ 2147483647 h 114"/>
                <a:gd name="T18" fmla="*/ 2147483647 w 146"/>
                <a:gd name="T19" fmla="*/ 2147483647 h 114"/>
                <a:gd name="T20" fmla="*/ 2147483647 w 146"/>
                <a:gd name="T21" fmla="*/ 2147483647 h 114"/>
                <a:gd name="T22" fmla="*/ 2147483647 w 146"/>
                <a:gd name="T23" fmla="*/ 2147483647 h 114"/>
                <a:gd name="T24" fmla="*/ 2147483647 w 146"/>
                <a:gd name="T25" fmla="*/ 2147483647 h 114"/>
                <a:gd name="T26" fmla="*/ 2147483647 w 146"/>
                <a:gd name="T27" fmla="*/ 2147483647 h 114"/>
                <a:gd name="T28" fmla="*/ 2147483647 w 146"/>
                <a:gd name="T29" fmla="*/ 2147483647 h 114"/>
                <a:gd name="T30" fmla="*/ 2147483647 w 146"/>
                <a:gd name="T31" fmla="*/ 2147483647 h 114"/>
                <a:gd name="T32" fmla="*/ 2147483647 w 146"/>
                <a:gd name="T33" fmla="*/ 2147483647 h 114"/>
                <a:gd name="T34" fmla="*/ 2147483647 w 146"/>
                <a:gd name="T35" fmla="*/ 2147483647 h 114"/>
                <a:gd name="T36" fmla="*/ 2147483647 w 146"/>
                <a:gd name="T37" fmla="*/ 2147483647 h 114"/>
                <a:gd name="T38" fmla="*/ 2147483647 w 146"/>
                <a:gd name="T39" fmla="*/ 2147483647 h 114"/>
                <a:gd name="T40" fmla="*/ 2147483647 w 146"/>
                <a:gd name="T41" fmla="*/ 2147483647 h 114"/>
                <a:gd name="T42" fmla="*/ 2147483647 w 146"/>
                <a:gd name="T43" fmla="*/ 2147483647 h 114"/>
                <a:gd name="T44" fmla="*/ 2147483647 w 146"/>
                <a:gd name="T45" fmla="*/ 2147483647 h 114"/>
                <a:gd name="T46" fmla="*/ 2147483647 w 146"/>
                <a:gd name="T47" fmla="*/ 2147483647 h 114"/>
                <a:gd name="T48" fmla="*/ 2147483647 w 146"/>
                <a:gd name="T49" fmla="*/ 2147483647 h 114"/>
                <a:gd name="T50" fmla="*/ 2147483647 w 146"/>
                <a:gd name="T51" fmla="*/ 2147483647 h 114"/>
                <a:gd name="T52" fmla="*/ 2147483647 w 146"/>
                <a:gd name="T53" fmla="*/ 2147483647 h 114"/>
                <a:gd name="T54" fmla="*/ 2147483647 w 146"/>
                <a:gd name="T55" fmla="*/ 2147483647 h 114"/>
                <a:gd name="T56" fmla="*/ 2147483647 w 146"/>
                <a:gd name="T57" fmla="*/ 2147483647 h 114"/>
                <a:gd name="T58" fmla="*/ 2147483647 w 146"/>
                <a:gd name="T59" fmla="*/ 2147483647 h 114"/>
                <a:gd name="T60" fmla="*/ 2147483647 w 146"/>
                <a:gd name="T61" fmla="*/ 2147483647 h 114"/>
                <a:gd name="T62" fmla="*/ 2147483647 w 146"/>
                <a:gd name="T63" fmla="*/ 2147483647 h 114"/>
                <a:gd name="T64" fmla="*/ 2147483647 w 146"/>
                <a:gd name="T65" fmla="*/ 2147483647 h 114"/>
                <a:gd name="T66" fmla="*/ 2147483647 w 146"/>
                <a:gd name="T67" fmla="*/ 2147483647 h 114"/>
                <a:gd name="T68" fmla="*/ 0 w 146"/>
                <a:gd name="T69" fmla="*/ 2147483647 h 114"/>
                <a:gd name="T70" fmla="*/ 2147483647 w 146"/>
                <a:gd name="T71" fmla="*/ 2147483647 h 114"/>
                <a:gd name="T72" fmla="*/ 2147483647 w 146"/>
                <a:gd name="T73" fmla="*/ 2147483647 h 114"/>
                <a:gd name="T74" fmla="*/ 2147483647 w 146"/>
                <a:gd name="T75" fmla="*/ 2147483647 h 114"/>
                <a:gd name="T76" fmla="*/ 2147483647 w 146"/>
                <a:gd name="T77" fmla="*/ 2147483647 h 114"/>
                <a:gd name="T78" fmla="*/ 2147483647 w 146"/>
                <a:gd name="T79" fmla="*/ 2147483647 h 114"/>
                <a:gd name="T80" fmla="*/ 2147483647 w 146"/>
                <a:gd name="T81" fmla="*/ 2147483647 h 114"/>
                <a:gd name="T82" fmla="*/ 2147483647 w 146"/>
                <a:gd name="T83" fmla="*/ 2147483647 h 114"/>
                <a:gd name="T84" fmla="*/ 0 w 146"/>
                <a:gd name="T85" fmla="*/ 2147483647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6" h="114">
                  <a:moveTo>
                    <a:pt x="146" y="47"/>
                  </a:moveTo>
                  <a:lnTo>
                    <a:pt x="146" y="41"/>
                  </a:lnTo>
                  <a:lnTo>
                    <a:pt x="145" y="35"/>
                  </a:lnTo>
                  <a:lnTo>
                    <a:pt x="144" y="28"/>
                  </a:lnTo>
                  <a:lnTo>
                    <a:pt x="142" y="22"/>
                  </a:lnTo>
                  <a:lnTo>
                    <a:pt x="137" y="11"/>
                  </a:lnTo>
                  <a:lnTo>
                    <a:pt x="130" y="0"/>
                  </a:lnTo>
                  <a:lnTo>
                    <a:pt x="128" y="0"/>
                  </a:lnTo>
                  <a:lnTo>
                    <a:pt x="131" y="6"/>
                  </a:lnTo>
                  <a:lnTo>
                    <a:pt x="134" y="11"/>
                  </a:lnTo>
                  <a:lnTo>
                    <a:pt x="137" y="16"/>
                  </a:lnTo>
                  <a:lnTo>
                    <a:pt x="140" y="22"/>
                  </a:lnTo>
                  <a:lnTo>
                    <a:pt x="142" y="28"/>
                  </a:lnTo>
                  <a:lnTo>
                    <a:pt x="143" y="35"/>
                  </a:lnTo>
                  <a:lnTo>
                    <a:pt x="144" y="41"/>
                  </a:lnTo>
                  <a:lnTo>
                    <a:pt x="144" y="47"/>
                  </a:lnTo>
                  <a:lnTo>
                    <a:pt x="143" y="59"/>
                  </a:lnTo>
                  <a:lnTo>
                    <a:pt x="141" y="68"/>
                  </a:lnTo>
                  <a:lnTo>
                    <a:pt x="138" y="78"/>
                  </a:lnTo>
                  <a:lnTo>
                    <a:pt x="133" y="87"/>
                  </a:lnTo>
                  <a:lnTo>
                    <a:pt x="126" y="95"/>
                  </a:lnTo>
                  <a:lnTo>
                    <a:pt x="119" y="102"/>
                  </a:lnTo>
                  <a:lnTo>
                    <a:pt x="111" y="108"/>
                  </a:lnTo>
                  <a:lnTo>
                    <a:pt x="103" y="114"/>
                  </a:lnTo>
                  <a:lnTo>
                    <a:pt x="104" y="114"/>
                  </a:lnTo>
                  <a:lnTo>
                    <a:pt x="106" y="114"/>
                  </a:lnTo>
                  <a:lnTo>
                    <a:pt x="114" y="108"/>
                  </a:lnTo>
                  <a:lnTo>
                    <a:pt x="122" y="102"/>
                  </a:lnTo>
                  <a:lnTo>
                    <a:pt x="129" y="95"/>
                  </a:lnTo>
                  <a:lnTo>
                    <a:pt x="135" y="87"/>
                  </a:lnTo>
                  <a:lnTo>
                    <a:pt x="140" y="78"/>
                  </a:lnTo>
                  <a:lnTo>
                    <a:pt x="143" y="68"/>
                  </a:lnTo>
                  <a:lnTo>
                    <a:pt x="145" y="57"/>
                  </a:lnTo>
                  <a:lnTo>
                    <a:pt x="146" y="47"/>
                  </a:lnTo>
                  <a:close/>
                  <a:moveTo>
                    <a:pt x="0" y="68"/>
                  </a:moveTo>
                  <a:lnTo>
                    <a:pt x="3" y="77"/>
                  </a:lnTo>
                  <a:lnTo>
                    <a:pt x="7" y="85"/>
                  </a:lnTo>
                  <a:lnTo>
                    <a:pt x="8" y="85"/>
                  </a:lnTo>
                  <a:lnTo>
                    <a:pt x="9" y="85"/>
                  </a:lnTo>
                  <a:lnTo>
                    <a:pt x="5" y="76"/>
                  </a:lnTo>
                  <a:lnTo>
                    <a:pt x="2" y="67"/>
                  </a:lnTo>
                  <a:lnTo>
                    <a:pt x="1" y="6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2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85" name="Freeform 633"/>
            <p:cNvSpPr>
              <a:spLocks noEditPoints="1"/>
            </p:cNvSpPr>
            <p:nvPr/>
          </p:nvSpPr>
          <p:spPr bwMode="auto">
            <a:xfrm>
              <a:off x="7140575" y="4302125"/>
              <a:ext cx="228600" cy="180975"/>
            </a:xfrm>
            <a:custGeom>
              <a:avLst/>
              <a:gdLst>
                <a:gd name="T0" fmla="*/ 2147483647 w 144"/>
                <a:gd name="T1" fmla="*/ 2147483647 h 114"/>
                <a:gd name="T2" fmla="*/ 2147483647 w 144"/>
                <a:gd name="T3" fmla="*/ 2147483647 h 114"/>
                <a:gd name="T4" fmla="*/ 2147483647 w 144"/>
                <a:gd name="T5" fmla="*/ 2147483647 h 114"/>
                <a:gd name="T6" fmla="*/ 2147483647 w 144"/>
                <a:gd name="T7" fmla="*/ 2147483647 h 114"/>
                <a:gd name="T8" fmla="*/ 2147483647 w 144"/>
                <a:gd name="T9" fmla="*/ 2147483647 h 114"/>
                <a:gd name="T10" fmla="*/ 2147483647 w 144"/>
                <a:gd name="T11" fmla="*/ 2147483647 h 114"/>
                <a:gd name="T12" fmla="*/ 2147483647 w 144"/>
                <a:gd name="T13" fmla="*/ 2147483647 h 114"/>
                <a:gd name="T14" fmla="*/ 2147483647 w 144"/>
                <a:gd name="T15" fmla="*/ 2147483647 h 114"/>
                <a:gd name="T16" fmla="*/ 2147483647 w 144"/>
                <a:gd name="T17" fmla="*/ 0 h 114"/>
                <a:gd name="T18" fmla="*/ 2147483647 w 144"/>
                <a:gd name="T19" fmla="*/ 0 h 114"/>
                <a:gd name="T20" fmla="*/ 2147483647 w 144"/>
                <a:gd name="T21" fmla="*/ 2147483647 h 114"/>
                <a:gd name="T22" fmla="*/ 2147483647 w 144"/>
                <a:gd name="T23" fmla="*/ 2147483647 h 114"/>
                <a:gd name="T24" fmla="*/ 2147483647 w 144"/>
                <a:gd name="T25" fmla="*/ 2147483647 h 114"/>
                <a:gd name="T26" fmla="*/ 2147483647 w 144"/>
                <a:gd name="T27" fmla="*/ 2147483647 h 114"/>
                <a:gd name="T28" fmla="*/ 2147483647 w 144"/>
                <a:gd name="T29" fmla="*/ 2147483647 h 114"/>
                <a:gd name="T30" fmla="*/ 2147483647 w 144"/>
                <a:gd name="T31" fmla="*/ 2147483647 h 114"/>
                <a:gd name="T32" fmla="*/ 2147483647 w 144"/>
                <a:gd name="T33" fmla="*/ 2147483647 h 114"/>
                <a:gd name="T34" fmla="*/ 2147483647 w 144"/>
                <a:gd name="T35" fmla="*/ 2147483647 h 114"/>
                <a:gd name="T36" fmla="*/ 2147483647 w 144"/>
                <a:gd name="T37" fmla="*/ 2147483647 h 114"/>
                <a:gd name="T38" fmla="*/ 2147483647 w 144"/>
                <a:gd name="T39" fmla="*/ 2147483647 h 114"/>
                <a:gd name="T40" fmla="*/ 2147483647 w 144"/>
                <a:gd name="T41" fmla="*/ 2147483647 h 114"/>
                <a:gd name="T42" fmla="*/ 2147483647 w 144"/>
                <a:gd name="T43" fmla="*/ 2147483647 h 114"/>
                <a:gd name="T44" fmla="*/ 2147483647 w 144"/>
                <a:gd name="T45" fmla="*/ 2147483647 h 114"/>
                <a:gd name="T46" fmla="*/ 2147483647 w 144"/>
                <a:gd name="T47" fmla="*/ 2147483647 h 114"/>
                <a:gd name="T48" fmla="*/ 2147483647 w 144"/>
                <a:gd name="T49" fmla="*/ 2147483647 h 114"/>
                <a:gd name="T50" fmla="*/ 2147483647 w 144"/>
                <a:gd name="T51" fmla="*/ 2147483647 h 114"/>
                <a:gd name="T52" fmla="*/ 2147483647 w 144"/>
                <a:gd name="T53" fmla="*/ 2147483647 h 114"/>
                <a:gd name="T54" fmla="*/ 2147483647 w 144"/>
                <a:gd name="T55" fmla="*/ 2147483647 h 114"/>
                <a:gd name="T56" fmla="*/ 2147483647 w 144"/>
                <a:gd name="T57" fmla="*/ 2147483647 h 114"/>
                <a:gd name="T58" fmla="*/ 2147483647 w 144"/>
                <a:gd name="T59" fmla="*/ 2147483647 h 114"/>
                <a:gd name="T60" fmla="*/ 2147483647 w 144"/>
                <a:gd name="T61" fmla="*/ 2147483647 h 114"/>
                <a:gd name="T62" fmla="*/ 2147483647 w 144"/>
                <a:gd name="T63" fmla="*/ 2147483647 h 114"/>
                <a:gd name="T64" fmla="*/ 2147483647 w 144"/>
                <a:gd name="T65" fmla="*/ 2147483647 h 114"/>
                <a:gd name="T66" fmla="*/ 2147483647 w 144"/>
                <a:gd name="T67" fmla="*/ 2147483647 h 114"/>
                <a:gd name="T68" fmla="*/ 2147483647 w 144"/>
                <a:gd name="T69" fmla="*/ 2147483647 h 114"/>
                <a:gd name="T70" fmla="*/ 2147483647 w 144"/>
                <a:gd name="T71" fmla="*/ 2147483647 h 114"/>
                <a:gd name="T72" fmla="*/ 0 w 144"/>
                <a:gd name="T73" fmla="*/ 2147483647 h 114"/>
                <a:gd name="T74" fmla="*/ 2147483647 w 144"/>
                <a:gd name="T75" fmla="*/ 2147483647 h 114"/>
                <a:gd name="T76" fmla="*/ 2147483647 w 144"/>
                <a:gd name="T77" fmla="*/ 2147483647 h 114"/>
                <a:gd name="T78" fmla="*/ 2147483647 w 144"/>
                <a:gd name="T79" fmla="*/ 2147483647 h 114"/>
                <a:gd name="T80" fmla="*/ 2147483647 w 144"/>
                <a:gd name="T81" fmla="*/ 2147483647 h 114"/>
                <a:gd name="T82" fmla="*/ 2147483647 w 144"/>
                <a:gd name="T83" fmla="*/ 2147483647 h 114"/>
                <a:gd name="T84" fmla="*/ 2147483647 w 144"/>
                <a:gd name="T85" fmla="*/ 2147483647 h 114"/>
                <a:gd name="T86" fmla="*/ 2147483647 w 144"/>
                <a:gd name="T87" fmla="*/ 2147483647 h 114"/>
                <a:gd name="T88" fmla="*/ 0 w 144"/>
                <a:gd name="T89" fmla="*/ 2147483647 h 11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4" h="114">
                  <a:moveTo>
                    <a:pt x="144" y="47"/>
                  </a:moveTo>
                  <a:lnTo>
                    <a:pt x="144" y="41"/>
                  </a:lnTo>
                  <a:lnTo>
                    <a:pt x="143" y="35"/>
                  </a:lnTo>
                  <a:lnTo>
                    <a:pt x="142" y="28"/>
                  </a:lnTo>
                  <a:lnTo>
                    <a:pt x="140" y="22"/>
                  </a:lnTo>
                  <a:lnTo>
                    <a:pt x="137" y="16"/>
                  </a:lnTo>
                  <a:lnTo>
                    <a:pt x="135" y="11"/>
                  </a:lnTo>
                  <a:lnTo>
                    <a:pt x="131" y="6"/>
                  </a:lnTo>
                  <a:lnTo>
                    <a:pt x="128" y="0"/>
                  </a:lnTo>
                  <a:lnTo>
                    <a:pt x="124" y="0"/>
                  </a:lnTo>
                  <a:lnTo>
                    <a:pt x="129" y="6"/>
                  </a:lnTo>
                  <a:lnTo>
                    <a:pt x="132" y="11"/>
                  </a:lnTo>
                  <a:lnTo>
                    <a:pt x="135" y="16"/>
                  </a:lnTo>
                  <a:lnTo>
                    <a:pt x="138" y="22"/>
                  </a:lnTo>
                  <a:lnTo>
                    <a:pt x="139" y="27"/>
                  </a:lnTo>
                  <a:lnTo>
                    <a:pt x="141" y="35"/>
                  </a:lnTo>
                  <a:lnTo>
                    <a:pt x="142" y="41"/>
                  </a:lnTo>
                  <a:lnTo>
                    <a:pt x="142" y="47"/>
                  </a:lnTo>
                  <a:lnTo>
                    <a:pt x="141" y="59"/>
                  </a:lnTo>
                  <a:lnTo>
                    <a:pt x="139" y="68"/>
                  </a:lnTo>
                  <a:lnTo>
                    <a:pt x="135" y="78"/>
                  </a:lnTo>
                  <a:lnTo>
                    <a:pt x="131" y="87"/>
                  </a:lnTo>
                  <a:lnTo>
                    <a:pt x="124" y="95"/>
                  </a:lnTo>
                  <a:lnTo>
                    <a:pt x="117" y="102"/>
                  </a:lnTo>
                  <a:lnTo>
                    <a:pt x="109" y="108"/>
                  </a:lnTo>
                  <a:lnTo>
                    <a:pt x="100" y="112"/>
                  </a:lnTo>
                  <a:lnTo>
                    <a:pt x="102" y="114"/>
                  </a:lnTo>
                  <a:lnTo>
                    <a:pt x="103" y="114"/>
                  </a:lnTo>
                  <a:lnTo>
                    <a:pt x="112" y="108"/>
                  </a:lnTo>
                  <a:lnTo>
                    <a:pt x="119" y="102"/>
                  </a:lnTo>
                  <a:lnTo>
                    <a:pt x="127" y="95"/>
                  </a:lnTo>
                  <a:lnTo>
                    <a:pt x="133" y="87"/>
                  </a:lnTo>
                  <a:lnTo>
                    <a:pt x="138" y="78"/>
                  </a:lnTo>
                  <a:lnTo>
                    <a:pt x="141" y="68"/>
                  </a:lnTo>
                  <a:lnTo>
                    <a:pt x="143" y="57"/>
                  </a:lnTo>
                  <a:lnTo>
                    <a:pt x="144" y="47"/>
                  </a:lnTo>
                  <a:close/>
                  <a:moveTo>
                    <a:pt x="0" y="68"/>
                  </a:moveTo>
                  <a:lnTo>
                    <a:pt x="3" y="77"/>
                  </a:lnTo>
                  <a:lnTo>
                    <a:pt x="7" y="85"/>
                  </a:lnTo>
                  <a:lnTo>
                    <a:pt x="8" y="85"/>
                  </a:lnTo>
                  <a:lnTo>
                    <a:pt x="9" y="85"/>
                  </a:lnTo>
                  <a:lnTo>
                    <a:pt x="5" y="76"/>
                  </a:lnTo>
                  <a:lnTo>
                    <a:pt x="2" y="67"/>
                  </a:lnTo>
                  <a:lnTo>
                    <a:pt x="1" y="67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3B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86" name="Freeform 634"/>
            <p:cNvSpPr>
              <a:spLocks noEditPoints="1"/>
            </p:cNvSpPr>
            <p:nvPr/>
          </p:nvSpPr>
          <p:spPr bwMode="auto">
            <a:xfrm>
              <a:off x="7142163" y="4302125"/>
              <a:ext cx="225425" cy="180975"/>
            </a:xfrm>
            <a:custGeom>
              <a:avLst/>
              <a:gdLst>
                <a:gd name="T0" fmla="*/ 2147483647 w 142"/>
                <a:gd name="T1" fmla="*/ 2147483647 h 114"/>
                <a:gd name="T2" fmla="*/ 2147483647 w 142"/>
                <a:gd name="T3" fmla="*/ 2147483647 h 114"/>
                <a:gd name="T4" fmla="*/ 2147483647 w 142"/>
                <a:gd name="T5" fmla="*/ 2147483647 h 114"/>
                <a:gd name="T6" fmla="*/ 2147483647 w 142"/>
                <a:gd name="T7" fmla="*/ 2147483647 h 114"/>
                <a:gd name="T8" fmla="*/ 2147483647 w 142"/>
                <a:gd name="T9" fmla="*/ 2147483647 h 114"/>
                <a:gd name="T10" fmla="*/ 2147483647 w 142"/>
                <a:gd name="T11" fmla="*/ 2147483647 h 114"/>
                <a:gd name="T12" fmla="*/ 2147483647 w 142"/>
                <a:gd name="T13" fmla="*/ 2147483647 h 114"/>
                <a:gd name="T14" fmla="*/ 2147483647 w 142"/>
                <a:gd name="T15" fmla="*/ 2147483647 h 114"/>
                <a:gd name="T16" fmla="*/ 2147483647 w 142"/>
                <a:gd name="T17" fmla="*/ 0 h 114"/>
                <a:gd name="T18" fmla="*/ 2147483647 w 142"/>
                <a:gd name="T19" fmla="*/ 0 h 114"/>
                <a:gd name="T20" fmla="*/ 2147483647 w 142"/>
                <a:gd name="T21" fmla="*/ 2147483647 h 114"/>
                <a:gd name="T22" fmla="*/ 2147483647 w 142"/>
                <a:gd name="T23" fmla="*/ 2147483647 h 114"/>
                <a:gd name="T24" fmla="*/ 2147483647 w 142"/>
                <a:gd name="T25" fmla="*/ 2147483647 h 114"/>
                <a:gd name="T26" fmla="*/ 2147483647 w 142"/>
                <a:gd name="T27" fmla="*/ 2147483647 h 114"/>
                <a:gd name="T28" fmla="*/ 2147483647 w 142"/>
                <a:gd name="T29" fmla="*/ 2147483647 h 114"/>
                <a:gd name="T30" fmla="*/ 2147483647 w 142"/>
                <a:gd name="T31" fmla="*/ 2147483647 h 114"/>
                <a:gd name="T32" fmla="*/ 2147483647 w 142"/>
                <a:gd name="T33" fmla="*/ 2147483647 h 114"/>
                <a:gd name="T34" fmla="*/ 2147483647 w 142"/>
                <a:gd name="T35" fmla="*/ 2147483647 h 114"/>
                <a:gd name="T36" fmla="*/ 2147483647 w 142"/>
                <a:gd name="T37" fmla="*/ 2147483647 h 114"/>
                <a:gd name="T38" fmla="*/ 2147483647 w 142"/>
                <a:gd name="T39" fmla="*/ 2147483647 h 114"/>
                <a:gd name="T40" fmla="*/ 2147483647 w 142"/>
                <a:gd name="T41" fmla="*/ 2147483647 h 114"/>
                <a:gd name="T42" fmla="*/ 2147483647 w 142"/>
                <a:gd name="T43" fmla="*/ 2147483647 h 114"/>
                <a:gd name="T44" fmla="*/ 2147483647 w 142"/>
                <a:gd name="T45" fmla="*/ 2147483647 h 114"/>
                <a:gd name="T46" fmla="*/ 2147483647 w 142"/>
                <a:gd name="T47" fmla="*/ 2147483647 h 114"/>
                <a:gd name="T48" fmla="*/ 2147483647 w 142"/>
                <a:gd name="T49" fmla="*/ 2147483647 h 114"/>
                <a:gd name="T50" fmla="*/ 2147483647 w 142"/>
                <a:gd name="T51" fmla="*/ 2147483647 h 114"/>
                <a:gd name="T52" fmla="*/ 2147483647 w 142"/>
                <a:gd name="T53" fmla="*/ 2147483647 h 114"/>
                <a:gd name="T54" fmla="*/ 2147483647 w 142"/>
                <a:gd name="T55" fmla="*/ 2147483647 h 114"/>
                <a:gd name="T56" fmla="*/ 2147483647 w 142"/>
                <a:gd name="T57" fmla="*/ 2147483647 h 114"/>
                <a:gd name="T58" fmla="*/ 2147483647 w 142"/>
                <a:gd name="T59" fmla="*/ 2147483647 h 114"/>
                <a:gd name="T60" fmla="*/ 2147483647 w 142"/>
                <a:gd name="T61" fmla="*/ 2147483647 h 114"/>
                <a:gd name="T62" fmla="*/ 2147483647 w 142"/>
                <a:gd name="T63" fmla="*/ 2147483647 h 114"/>
                <a:gd name="T64" fmla="*/ 2147483647 w 142"/>
                <a:gd name="T65" fmla="*/ 2147483647 h 114"/>
                <a:gd name="T66" fmla="*/ 2147483647 w 142"/>
                <a:gd name="T67" fmla="*/ 2147483647 h 114"/>
                <a:gd name="T68" fmla="*/ 2147483647 w 142"/>
                <a:gd name="T69" fmla="*/ 2147483647 h 114"/>
                <a:gd name="T70" fmla="*/ 2147483647 w 142"/>
                <a:gd name="T71" fmla="*/ 2147483647 h 114"/>
                <a:gd name="T72" fmla="*/ 0 w 142"/>
                <a:gd name="T73" fmla="*/ 2147483647 h 114"/>
                <a:gd name="T74" fmla="*/ 2147483647 w 142"/>
                <a:gd name="T75" fmla="*/ 2147483647 h 114"/>
                <a:gd name="T76" fmla="*/ 2147483647 w 142"/>
                <a:gd name="T77" fmla="*/ 2147483647 h 114"/>
                <a:gd name="T78" fmla="*/ 2147483647 w 142"/>
                <a:gd name="T79" fmla="*/ 2147483647 h 114"/>
                <a:gd name="T80" fmla="*/ 2147483647 w 142"/>
                <a:gd name="T81" fmla="*/ 2147483647 h 114"/>
                <a:gd name="T82" fmla="*/ 2147483647 w 142"/>
                <a:gd name="T83" fmla="*/ 2147483647 h 114"/>
                <a:gd name="T84" fmla="*/ 2147483647 w 142"/>
                <a:gd name="T85" fmla="*/ 2147483647 h 114"/>
                <a:gd name="T86" fmla="*/ 2147483647 w 142"/>
                <a:gd name="T87" fmla="*/ 2147483647 h 114"/>
                <a:gd name="T88" fmla="*/ 0 w 142"/>
                <a:gd name="T89" fmla="*/ 2147483647 h 11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2" h="114">
                  <a:moveTo>
                    <a:pt x="142" y="47"/>
                  </a:moveTo>
                  <a:lnTo>
                    <a:pt x="142" y="41"/>
                  </a:lnTo>
                  <a:lnTo>
                    <a:pt x="141" y="35"/>
                  </a:lnTo>
                  <a:lnTo>
                    <a:pt x="140" y="28"/>
                  </a:lnTo>
                  <a:lnTo>
                    <a:pt x="138" y="22"/>
                  </a:lnTo>
                  <a:lnTo>
                    <a:pt x="135" y="16"/>
                  </a:lnTo>
                  <a:lnTo>
                    <a:pt x="132" y="11"/>
                  </a:lnTo>
                  <a:lnTo>
                    <a:pt x="129" y="6"/>
                  </a:lnTo>
                  <a:lnTo>
                    <a:pt x="126" y="0"/>
                  </a:lnTo>
                  <a:lnTo>
                    <a:pt x="122" y="0"/>
                  </a:lnTo>
                  <a:lnTo>
                    <a:pt x="127" y="6"/>
                  </a:lnTo>
                  <a:lnTo>
                    <a:pt x="130" y="11"/>
                  </a:lnTo>
                  <a:lnTo>
                    <a:pt x="133" y="16"/>
                  </a:lnTo>
                  <a:lnTo>
                    <a:pt x="135" y="22"/>
                  </a:lnTo>
                  <a:lnTo>
                    <a:pt x="137" y="27"/>
                  </a:lnTo>
                  <a:lnTo>
                    <a:pt x="139" y="34"/>
                  </a:lnTo>
                  <a:lnTo>
                    <a:pt x="140" y="41"/>
                  </a:lnTo>
                  <a:lnTo>
                    <a:pt x="140" y="47"/>
                  </a:lnTo>
                  <a:lnTo>
                    <a:pt x="139" y="59"/>
                  </a:lnTo>
                  <a:lnTo>
                    <a:pt x="137" y="68"/>
                  </a:lnTo>
                  <a:lnTo>
                    <a:pt x="133" y="78"/>
                  </a:lnTo>
                  <a:lnTo>
                    <a:pt x="128" y="87"/>
                  </a:lnTo>
                  <a:lnTo>
                    <a:pt x="121" y="95"/>
                  </a:lnTo>
                  <a:lnTo>
                    <a:pt x="114" y="102"/>
                  </a:lnTo>
                  <a:lnTo>
                    <a:pt x="106" y="107"/>
                  </a:lnTo>
                  <a:lnTo>
                    <a:pt x="96" y="112"/>
                  </a:lnTo>
                  <a:lnTo>
                    <a:pt x="99" y="112"/>
                  </a:lnTo>
                  <a:lnTo>
                    <a:pt x="101" y="114"/>
                  </a:lnTo>
                  <a:lnTo>
                    <a:pt x="109" y="108"/>
                  </a:lnTo>
                  <a:lnTo>
                    <a:pt x="117" y="102"/>
                  </a:lnTo>
                  <a:lnTo>
                    <a:pt x="124" y="95"/>
                  </a:lnTo>
                  <a:lnTo>
                    <a:pt x="131" y="87"/>
                  </a:lnTo>
                  <a:lnTo>
                    <a:pt x="136" y="78"/>
                  </a:lnTo>
                  <a:lnTo>
                    <a:pt x="139" y="68"/>
                  </a:lnTo>
                  <a:lnTo>
                    <a:pt x="141" y="59"/>
                  </a:lnTo>
                  <a:lnTo>
                    <a:pt x="142" y="47"/>
                  </a:lnTo>
                  <a:close/>
                  <a:moveTo>
                    <a:pt x="0" y="67"/>
                  </a:moveTo>
                  <a:lnTo>
                    <a:pt x="3" y="76"/>
                  </a:lnTo>
                  <a:lnTo>
                    <a:pt x="7" y="85"/>
                  </a:lnTo>
                  <a:lnTo>
                    <a:pt x="8" y="85"/>
                  </a:lnTo>
                  <a:lnTo>
                    <a:pt x="10" y="84"/>
                  </a:lnTo>
                  <a:lnTo>
                    <a:pt x="5" y="76"/>
                  </a:lnTo>
                  <a:lnTo>
                    <a:pt x="2" y="67"/>
                  </a:lnTo>
                  <a:lnTo>
                    <a:pt x="1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3B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87" name="Freeform 635"/>
            <p:cNvSpPr>
              <a:spLocks noEditPoints="1"/>
            </p:cNvSpPr>
            <p:nvPr/>
          </p:nvSpPr>
          <p:spPr bwMode="auto">
            <a:xfrm>
              <a:off x="7143750" y="4302125"/>
              <a:ext cx="222250" cy="177800"/>
            </a:xfrm>
            <a:custGeom>
              <a:avLst/>
              <a:gdLst>
                <a:gd name="T0" fmla="*/ 2147483647 w 140"/>
                <a:gd name="T1" fmla="*/ 2147483647 h 112"/>
                <a:gd name="T2" fmla="*/ 2147483647 w 140"/>
                <a:gd name="T3" fmla="*/ 2147483647 h 112"/>
                <a:gd name="T4" fmla="*/ 2147483647 w 140"/>
                <a:gd name="T5" fmla="*/ 2147483647 h 112"/>
                <a:gd name="T6" fmla="*/ 2147483647 w 140"/>
                <a:gd name="T7" fmla="*/ 2147483647 h 112"/>
                <a:gd name="T8" fmla="*/ 2147483647 w 140"/>
                <a:gd name="T9" fmla="*/ 2147483647 h 112"/>
                <a:gd name="T10" fmla="*/ 2147483647 w 140"/>
                <a:gd name="T11" fmla="*/ 2147483647 h 112"/>
                <a:gd name="T12" fmla="*/ 2147483647 w 140"/>
                <a:gd name="T13" fmla="*/ 2147483647 h 112"/>
                <a:gd name="T14" fmla="*/ 2147483647 w 140"/>
                <a:gd name="T15" fmla="*/ 2147483647 h 112"/>
                <a:gd name="T16" fmla="*/ 2147483647 w 140"/>
                <a:gd name="T17" fmla="*/ 0 h 112"/>
                <a:gd name="T18" fmla="*/ 2147483647 w 140"/>
                <a:gd name="T19" fmla="*/ 0 h 112"/>
                <a:gd name="T20" fmla="*/ 2147483647 w 140"/>
                <a:gd name="T21" fmla="*/ 2147483647 h 112"/>
                <a:gd name="T22" fmla="*/ 2147483647 w 140"/>
                <a:gd name="T23" fmla="*/ 2147483647 h 112"/>
                <a:gd name="T24" fmla="*/ 2147483647 w 140"/>
                <a:gd name="T25" fmla="*/ 2147483647 h 112"/>
                <a:gd name="T26" fmla="*/ 2147483647 w 140"/>
                <a:gd name="T27" fmla="*/ 2147483647 h 112"/>
                <a:gd name="T28" fmla="*/ 2147483647 w 140"/>
                <a:gd name="T29" fmla="*/ 2147483647 h 112"/>
                <a:gd name="T30" fmla="*/ 2147483647 w 140"/>
                <a:gd name="T31" fmla="*/ 2147483647 h 112"/>
                <a:gd name="T32" fmla="*/ 2147483647 w 140"/>
                <a:gd name="T33" fmla="*/ 2147483647 h 112"/>
                <a:gd name="T34" fmla="*/ 2147483647 w 140"/>
                <a:gd name="T35" fmla="*/ 2147483647 h 112"/>
                <a:gd name="T36" fmla="*/ 2147483647 w 140"/>
                <a:gd name="T37" fmla="*/ 2147483647 h 112"/>
                <a:gd name="T38" fmla="*/ 2147483647 w 140"/>
                <a:gd name="T39" fmla="*/ 2147483647 h 112"/>
                <a:gd name="T40" fmla="*/ 2147483647 w 140"/>
                <a:gd name="T41" fmla="*/ 2147483647 h 112"/>
                <a:gd name="T42" fmla="*/ 2147483647 w 140"/>
                <a:gd name="T43" fmla="*/ 2147483647 h 112"/>
                <a:gd name="T44" fmla="*/ 2147483647 w 140"/>
                <a:gd name="T45" fmla="*/ 2147483647 h 112"/>
                <a:gd name="T46" fmla="*/ 2147483647 w 140"/>
                <a:gd name="T47" fmla="*/ 2147483647 h 112"/>
                <a:gd name="T48" fmla="*/ 2147483647 w 140"/>
                <a:gd name="T49" fmla="*/ 2147483647 h 112"/>
                <a:gd name="T50" fmla="*/ 2147483647 w 140"/>
                <a:gd name="T51" fmla="*/ 2147483647 h 112"/>
                <a:gd name="T52" fmla="*/ 2147483647 w 140"/>
                <a:gd name="T53" fmla="*/ 2147483647 h 112"/>
                <a:gd name="T54" fmla="*/ 2147483647 w 140"/>
                <a:gd name="T55" fmla="*/ 2147483647 h 112"/>
                <a:gd name="T56" fmla="*/ 2147483647 w 140"/>
                <a:gd name="T57" fmla="*/ 2147483647 h 112"/>
                <a:gd name="T58" fmla="*/ 2147483647 w 140"/>
                <a:gd name="T59" fmla="*/ 2147483647 h 112"/>
                <a:gd name="T60" fmla="*/ 2147483647 w 140"/>
                <a:gd name="T61" fmla="*/ 2147483647 h 112"/>
                <a:gd name="T62" fmla="*/ 2147483647 w 140"/>
                <a:gd name="T63" fmla="*/ 2147483647 h 112"/>
                <a:gd name="T64" fmla="*/ 2147483647 w 140"/>
                <a:gd name="T65" fmla="*/ 2147483647 h 112"/>
                <a:gd name="T66" fmla="*/ 2147483647 w 140"/>
                <a:gd name="T67" fmla="*/ 2147483647 h 112"/>
                <a:gd name="T68" fmla="*/ 2147483647 w 140"/>
                <a:gd name="T69" fmla="*/ 2147483647 h 112"/>
                <a:gd name="T70" fmla="*/ 2147483647 w 140"/>
                <a:gd name="T71" fmla="*/ 2147483647 h 112"/>
                <a:gd name="T72" fmla="*/ 0 w 140"/>
                <a:gd name="T73" fmla="*/ 2147483647 h 112"/>
                <a:gd name="T74" fmla="*/ 2147483647 w 140"/>
                <a:gd name="T75" fmla="*/ 2147483647 h 112"/>
                <a:gd name="T76" fmla="*/ 2147483647 w 140"/>
                <a:gd name="T77" fmla="*/ 2147483647 h 112"/>
                <a:gd name="T78" fmla="*/ 2147483647 w 140"/>
                <a:gd name="T79" fmla="*/ 2147483647 h 112"/>
                <a:gd name="T80" fmla="*/ 2147483647 w 140"/>
                <a:gd name="T81" fmla="*/ 2147483647 h 112"/>
                <a:gd name="T82" fmla="*/ 2147483647 w 140"/>
                <a:gd name="T83" fmla="*/ 2147483647 h 112"/>
                <a:gd name="T84" fmla="*/ 2147483647 w 140"/>
                <a:gd name="T85" fmla="*/ 2147483647 h 112"/>
                <a:gd name="T86" fmla="*/ 2147483647 w 140"/>
                <a:gd name="T87" fmla="*/ 2147483647 h 112"/>
                <a:gd name="T88" fmla="*/ 0 w 140"/>
                <a:gd name="T89" fmla="*/ 2147483647 h 1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0" h="112">
                  <a:moveTo>
                    <a:pt x="140" y="47"/>
                  </a:moveTo>
                  <a:lnTo>
                    <a:pt x="140" y="41"/>
                  </a:lnTo>
                  <a:lnTo>
                    <a:pt x="139" y="35"/>
                  </a:lnTo>
                  <a:lnTo>
                    <a:pt x="137" y="27"/>
                  </a:lnTo>
                  <a:lnTo>
                    <a:pt x="136" y="22"/>
                  </a:lnTo>
                  <a:lnTo>
                    <a:pt x="133" y="16"/>
                  </a:lnTo>
                  <a:lnTo>
                    <a:pt x="130" y="11"/>
                  </a:lnTo>
                  <a:lnTo>
                    <a:pt x="127" y="6"/>
                  </a:lnTo>
                  <a:lnTo>
                    <a:pt x="122" y="0"/>
                  </a:lnTo>
                  <a:lnTo>
                    <a:pt x="120" y="0"/>
                  </a:lnTo>
                  <a:lnTo>
                    <a:pt x="123" y="6"/>
                  </a:lnTo>
                  <a:lnTo>
                    <a:pt x="128" y="11"/>
                  </a:lnTo>
                  <a:lnTo>
                    <a:pt x="131" y="16"/>
                  </a:lnTo>
                  <a:lnTo>
                    <a:pt x="133" y="22"/>
                  </a:lnTo>
                  <a:lnTo>
                    <a:pt x="135" y="27"/>
                  </a:lnTo>
                  <a:lnTo>
                    <a:pt x="137" y="34"/>
                  </a:lnTo>
                  <a:lnTo>
                    <a:pt x="138" y="41"/>
                  </a:lnTo>
                  <a:lnTo>
                    <a:pt x="138" y="47"/>
                  </a:lnTo>
                  <a:lnTo>
                    <a:pt x="137" y="59"/>
                  </a:lnTo>
                  <a:lnTo>
                    <a:pt x="135" y="68"/>
                  </a:lnTo>
                  <a:lnTo>
                    <a:pt x="131" y="78"/>
                  </a:lnTo>
                  <a:lnTo>
                    <a:pt x="126" y="87"/>
                  </a:lnTo>
                  <a:lnTo>
                    <a:pt x="119" y="95"/>
                  </a:lnTo>
                  <a:lnTo>
                    <a:pt x="112" y="102"/>
                  </a:lnTo>
                  <a:lnTo>
                    <a:pt x="104" y="107"/>
                  </a:lnTo>
                  <a:lnTo>
                    <a:pt x="94" y="112"/>
                  </a:lnTo>
                  <a:lnTo>
                    <a:pt x="95" y="112"/>
                  </a:lnTo>
                  <a:lnTo>
                    <a:pt x="98" y="112"/>
                  </a:lnTo>
                  <a:lnTo>
                    <a:pt x="107" y="108"/>
                  </a:lnTo>
                  <a:lnTo>
                    <a:pt x="115" y="102"/>
                  </a:lnTo>
                  <a:lnTo>
                    <a:pt x="122" y="95"/>
                  </a:lnTo>
                  <a:lnTo>
                    <a:pt x="129" y="87"/>
                  </a:lnTo>
                  <a:lnTo>
                    <a:pt x="133" y="78"/>
                  </a:lnTo>
                  <a:lnTo>
                    <a:pt x="137" y="68"/>
                  </a:lnTo>
                  <a:lnTo>
                    <a:pt x="139" y="59"/>
                  </a:lnTo>
                  <a:lnTo>
                    <a:pt x="140" y="47"/>
                  </a:lnTo>
                  <a:close/>
                  <a:moveTo>
                    <a:pt x="0" y="67"/>
                  </a:moveTo>
                  <a:lnTo>
                    <a:pt x="3" y="76"/>
                  </a:lnTo>
                  <a:lnTo>
                    <a:pt x="7" y="85"/>
                  </a:lnTo>
                  <a:lnTo>
                    <a:pt x="9" y="84"/>
                  </a:lnTo>
                  <a:lnTo>
                    <a:pt x="10" y="84"/>
                  </a:lnTo>
                  <a:lnTo>
                    <a:pt x="5" y="76"/>
                  </a:lnTo>
                  <a:lnTo>
                    <a:pt x="2" y="66"/>
                  </a:lnTo>
                  <a:lnTo>
                    <a:pt x="1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3B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88" name="Freeform 636"/>
            <p:cNvSpPr>
              <a:spLocks noEditPoints="1"/>
            </p:cNvSpPr>
            <p:nvPr/>
          </p:nvSpPr>
          <p:spPr bwMode="auto">
            <a:xfrm>
              <a:off x="7145338" y="4302125"/>
              <a:ext cx="219075" cy="177800"/>
            </a:xfrm>
            <a:custGeom>
              <a:avLst/>
              <a:gdLst>
                <a:gd name="T0" fmla="*/ 2147483647 w 138"/>
                <a:gd name="T1" fmla="*/ 2147483647 h 112"/>
                <a:gd name="T2" fmla="*/ 2147483647 w 138"/>
                <a:gd name="T3" fmla="*/ 2147483647 h 112"/>
                <a:gd name="T4" fmla="*/ 2147483647 w 138"/>
                <a:gd name="T5" fmla="*/ 2147483647 h 112"/>
                <a:gd name="T6" fmla="*/ 2147483647 w 138"/>
                <a:gd name="T7" fmla="*/ 2147483647 h 112"/>
                <a:gd name="T8" fmla="*/ 2147483647 w 138"/>
                <a:gd name="T9" fmla="*/ 2147483647 h 112"/>
                <a:gd name="T10" fmla="*/ 2147483647 w 138"/>
                <a:gd name="T11" fmla="*/ 2147483647 h 112"/>
                <a:gd name="T12" fmla="*/ 2147483647 w 138"/>
                <a:gd name="T13" fmla="*/ 2147483647 h 112"/>
                <a:gd name="T14" fmla="*/ 2147483647 w 138"/>
                <a:gd name="T15" fmla="*/ 2147483647 h 112"/>
                <a:gd name="T16" fmla="*/ 2147483647 w 138"/>
                <a:gd name="T17" fmla="*/ 0 h 112"/>
                <a:gd name="T18" fmla="*/ 2147483647 w 138"/>
                <a:gd name="T19" fmla="*/ 0 h 112"/>
                <a:gd name="T20" fmla="*/ 2147483647 w 138"/>
                <a:gd name="T21" fmla="*/ 0 h 112"/>
                <a:gd name="T22" fmla="*/ 2147483647 w 138"/>
                <a:gd name="T23" fmla="*/ 2147483647 h 112"/>
                <a:gd name="T24" fmla="*/ 2147483647 w 138"/>
                <a:gd name="T25" fmla="*/ 2147483647 h 112"/>
                <a:gd name="T26" fmla="*/ 2147483647 w 138"/>
                <a:gd name="T27" fmla="*/ 2147483647 h 112"/>
                <a:gd name="T28" fmla="*/ 2147483647 w 138"/>
                <a:gd name="T29" fmla="*/ 2147483647 h 112"/>
                <a:gd name="T30" fmla="*/ 2147483647 w 138"/>
                <a:gd name="T31" fmla="*/ 2147483647 h 112"/>
                <a:gd name="T32" fmla="*/ 2147483647 w 138"/>
                <a:gd name="T33" fmla="*/ 2147483647 h 112"/>
                <a:gd name="T34" fmla="*/ 2147483647 w 138"/>
                <a:gd name="T35" fmla="*/ 2147483647 h 112"/>
                <a:gd name="T36" fmla="*/ 2147483647 w 138"/>
                <a:gd name="T37" fmla="*/ 2147483647 h 112"/>
                <a:gd name="T38" fmla="*/ 2147483647 w 138"/>
                <a:gd name="T39" fmla="*/ 2147483647 h 112"/>
                <a:gd name="T40" fmla="*/ 2147483647 w 138"/>
                <a:gd name="T41" fmla="*/ 2147483647 h 112"/>
                <a:gd name="T42" fmla="*/ 2147483647 w 138"/>
                <a:gd name="T43" fmla="*/ 2147483647 h 112"/>
                <a:gd name="T44" fmla="*/ 2147483647 w 138"/>
                <a:gd name="T45" fmla="*/ 2147483647 h 112"/>
                <a:gd name="T46" fmla="*/ 2147483647 w 138"/>
                <a:gd name="T47" fmla="*/ 2147483647 h 112"/>
                <a:gd name="T48" fmla="*/ 2147483647 w 138"/>
                <a:gd name="T49" fmla="*/ 2147483647 h 112"/>
                <a:gd name="T50" fmla="*/ 2147483647 w 138"/>
                <a:gd name="T51" fmla="*/ 2147483647 h 112"/>
                <a:gd name="T52" fmla="*/ 2147483647 w 138"/>
                <a:gd name="T53" fmla="*/ 2147483647 h 112"/>
                <a:gd name="T54" fmla="*/ 2147483647 w 138"/>
                <a:gd name="T55" fmla="*/ 2147483647 h 112"/>
                <a:gd name="T56" fmla="*/ 2147483647 w 138"/>
                <a:gd name="T57" fmla="*/ 2147483647 h 112"/>
                <a:gd name="T58" fmla="*/ 2147483647 w 138"/>
                <a:gd name="T59" fmla="*/ 2147483647 h 112"/>
                <a:gd name="T60" fmla="*/ 2147483647 w 138"/>
                <a:gd name="T61" fmla="*/ 2147483647 h 112"/>
                <a:gd name="T62" fmla="*/ 2147483647 w 138"/>
                <a:gd name="T63" fmla="*/ 2147483647 h 112"/>
                <a:gd name="T64" fmla="*/ 2147483647 w 138"/>
                <a:gd name="T65" fmla="*/ 2147483647 h 112"/>
                <a:gd name="T66" fmla="*/ 2147483647 w 138"/>
                <a:gd name="T67" fmla="*/ 2147483647 h 112"/>
                <a:gd name="T68" fmla="*/ 2147483647 w 138"/>
                <a:gd name="T69" fmla="*/ 2147483647 h 112"/>
                <a:gd name="T70" fmla="*/ 2147483647 w 138"/>
                <a:gd name="T71" fmla="*/ 2147483647 h 112"/>
                <a:gd name="T72" fmla="*/ 2147483647 w 138"/>
                <a:gd name="T73" fmla="*/ 2147483647 h 112"/>
                <a:gd name="T74" fmla="*/ 0 w 138"/>
                <a:gd name="T75" fmla="*/ 2147483647 h 112"/>
                <a:gd name="T76" fmla="*/ 2147483647 w 138"/>
                <a:gd name="T77" fmla="*/ 2147483647 h 112"/>
                <a:gd name="T78" fmla="*/ 2147483647 w 138"/>
                <a:gd name="T79" fmla="*/ 2147483647 h 112"/>
                <a:gd name="T80" fmla="*/ 2147483647 w 138"/>
                <a:gd name="T81" fmla="*/ 2147483647 h 112"/>
                <a:gd name="T82" fmla="*/ 2147483647 w 138"/>
                <a:gd name="T83" fmla="*/ 2147483647 h 112"/>
                <a:gd name="T84" fmla="*/ 2147483647 w 138"/>
                <a:gd name="T85" fmla="*/ 2147483647 h 112"/>
                <a:gd name="T86" fmla="*/ 2147483647 w 138"/>
                <a:gd name="T87" fmla="*/ 2147483647 h 112"/>
                <a:gd name="T88" fmla="*/ 2147483647 w 138"/>
                <a:gd name="T89" fmla="*/ 2147483647 h 112"/>
                <a:gd name="T90" fmla="*/ 0 w 138"/>
                <a:gd name="T91" fmla="*/ 2147483647 h 112"/>
                <a:gd name="T92" fmla="*/ 2147483647 w 138"/>
                <a:gd name="T93" fmla="*/ 2147483647 h 112"/>
                <a:gd name="T94" fmla="*/ 2147483647 w 138"/>
                <a:gd name="T95" fmla="*/ 2147483647 h 112"/>
                <a:gd name="T96" fmla="*/ 2147483647 w 138"/>
                <a:gd name="T97" fmla="*/ 2147483647 h 112"/>
                <a:gd name="T98" fmla="*/ 2147483647 w 138"/>
                <a:gd name="T99" fmla="*/ 2147483647 h 112"/>
                <a:gd name="T100" fmla="*/ 2147483647 w 138"/>
                <a:gd name="T101" fmla="*/ 2147483647 h 112"/>
                <a:gd name="T102" fmla="*/ 2147483647 w 138"/>
                <a:gd name="T103" fmla="*/ 2147483647 h 1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8" h="112">
                  <a:moveTo>
                    <a:pt x="138" y="47"/>
                  </a:moveTo>
                  <a:lnTo>
                    <a:pt x="138" y="41"/>
                  </a:lnTo>
                  <a:lnTo>
                    <a:pt x="137" y="34"/>
                  </a:lnTo>
                  <a:lnTo>
                    <a:pt x="135" y="27"/>
                  </a:lnTo>
                  <a:lnTo>
                    <a:pt x="133" y="22"/>
                  </a:lnTo>
                  <a:lnTo>
                    <a:pt x="131" y="16"/>
                  </a:lnTo>
                  <a:lnTo>
                    <a:pt x="128" y="11"/>
                  </a:lnTo>
                  <a:lnTo>
                    <a:pt x="125" y="6"/>
                  </a:lnTo>
                  <a:lnTo>
                    <a:pt x="120" y="0"/>
                  </a:lnTo>
                  <a:lnTo>
                    <a:pt x="118" y="0"/>
                  </a:lnTo>
                  <a:lnTo>
                    <a:pt x="117" y="0"/>
                  </a:lnTo>
                  <a:lnTo>
                    <a:pt x="121" y="6"/>
                  </a:lnTo>
                  <a:lnTo>
                    <a:pt x="126" y="11"/>
                  </a:lnTo>
                  <a:lnTo>
                    <a:pt x="129" y="16"/>
                  </a:lnTo>
                  <a:lnTo>
                    <a:pt x="131" y="21"/>
                  </a:lnTo>
                  <a:lnTo>
                    <a:pt x="133" y="27"/>
                  </a:lnTo>
                  <a:lnTo>
                    <a:pt x="135" y="34"/>
                  </a:lnTo>
                  <a:lnTo>
                    <a:pt x="136" y="41"/>
                  </a:lnTo>
                  <a:lnTo>
                    <a:pt x="136" y="47"/>
                  </a:lnTo>
                  <a:lnTo>
                    <a:pt x="135" y="59"/>
                  </a:lnTo>
                  <a:lnTo>
                    <a:pt x="133" y="69"/>
                  </a:lnTo>
                  <a:lnTo>
                    <a:pt x="129" y="78"/>
                  </a:lnTo>
                  <a:lnTo>
                    <a:pt x="124" y="87"/>
                  </a:lnTo>
                  <a:lnTo>
                    <a:pt x="117" y="95"/>
                  </a:lnTo>
                  <a:lnTo>
                    <a:pt x="109" y="102"/>
                  </a:lnTo>
                  <a:lnTo>
                    <a:pt x="101" y="107"/>
                  </a:lnTo>
                  <a:lnTo>
                    <a:pt x="91" y="111"/>
                  </a:lnTo>
                  <a:lnTo>
                    <a:pt x="93" y="112"/>
                  </a:lnTo>
                  <a:lnTo>
                    <a:pt x="94" y="112"/>
                  </a:lnTo>
                  <a:lnTo>
                    <a:pt x="104" y="107"/>
                  </a:lnTo>
                  <a:lnTo>
                    <a:pt x="112" y="102"/>
                  </a:lnTo>
                  <a:lnTo>
                    <a:pt x="119" y="95"/>
                  </a:lnTo>
                  <a:lnTo>
                    <a:pt x="126" y="87"/>
                  </a:lnTo>
                  <a:lnTo>
                    <a:pt x="131" y="78"/>
                  </a:lnTo>
                  <a:lnTo>
                    <a:pt x="135" y="68"/>
                  </a:lnTo>
                  <a:lnTo>
                    <a:pt x="137" y="59"/>
                  </a:lnTo>
                  <a:lnTo>
                    <a:pt x="138" y="47"/>
                  </a:lnTo>
                  <a:close/>
                  <a:moveTo>
                    <a:pt x="0" y="67"/>
                  </a:moveTo>
                  <a:lnTo>
                    <a:pt x="3" y="76"/>
                  </a:lnTo>
                  <a:lnTo>
                    <a:pt x="8" y="84"/>
                  </a:lnTo>
                  <a:lnTo>
                    <a:pt x="9" y="84"/>
                  </a:lnTo>
                  <a:lnTo>
                    <a:pt x="10" y="84"/>
                  </a:lnTo>
                  <a:lnTo>
                    <a:pt x="5" y="75"/>
                  </a:lnTo>
                  <a:lnTo>
                    <a:pt x="1" y="66"/>
                  </a:lnTo>
                  <a:lnTo>
                    <a:pt x="0" y="67"/>
                  </a:lnTo>
                  <a:close/>
                  <a:moveTo>
                    <a:pt x="24" y="100"/>
                  </a:moveTo>
                  <a:lnTo>
                    <a:pt x="24" y="100"/>
                  </a:lnTo>
                  <a:close/>
                </a:path>
              </a:pathLst>
            </a:custGeom>
            <a:solidFill>
              <a:srgbClr val="F3B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89" name="Freeform 637"/>
            <p:cNvSpPr>
              <a:spLocks noEditPoints="1"/>
            </p:cNvSpPr>
            <p:nvPr/>
          </p:nvSpPr>
          <p:spPr bwMode="auto">
            <a:xfrm>
              <a:off x="7146925" y="4302125"/>
              <a:ext cx="215900" cy="177800"/>
            </a:xfrm>
            <a:custGeom>
              <a:avLst/>
              <a:gdLst>
                <a:gd name="T0" fmla="*/ 2147483647 w 136"/>
                <a:gd name="T1" fmla="*/ 2147483647 h 112"/>
                <a:gd name="T2" fmla="*/ 2147483647 w 136"/>
                <a:gd name="T3" fmla="*/ 2147483647 h 112"/>
                <a:gd name="T4" fmla="*/ 2147483647 w 136"/>
                <a:gd name="T5" fmla="*/ 2147483647 h 112"/>
                <a:gd name="T6" fmla="*/ 2147483647 w 136"/>
                <a:gd name="T7" fmla="*/ 2147483647 h 112"/>
                <a:gd name="T8" fmla="*/ 2147483647 w 136"/>
                <a:gd name="T9" fmla="*/ 2147483647 h 112"/>
                <a:gd name="T10" fmla="*/ 2147483647 w 136"/>
                <a:gd name="T11" fmla="*/ 2147483647 h 112"/>
                <a:gd name="T12" fmla="*/ 2147483647 w 136"/>
                <a:gd name="T13" fmla="*/ 2147483647 h 112"/>
                <a:gd name="T14" fmla="*/ 2147483647 w 136"/>
                <a:gd name="T15" fmla="*/ 2147483647 h 112"/>
                <a:gd name="T16" fmla="*/ 2147483647 w 136"/>
                <a:gd name="T17" fmla="*/ 0 h 112"/>
                <a:gd name="T18" fmla="*/ 2147483647 w 136"/>
                <a:gd name="T19" fmla="*/ 0 h 112"/>
                <a:gd name="T20" fmla="*/ 2147483647 w 136"/>
                <a:gd name="T21" fmla="*/ 0 h 112"/>
                <a:gd name="T22" fmla="*/ 2147483647 w 136"/>
                <a:gd name="T23" fmla="*/ 2147483647 h 112"/>
                <a:gd name="T24" fmla="*/ 2147483647 w 136"/>
                <a:gd name="T25" fmla="*/ 2147483647 h 112"/>
                <a:gd name="T26" fmla="*/ 2147483647 w 136"/>
                <a:gd name="T27" fmla="*/ 2147483647 h 112"/>
                <a:gd name="T28" fmla="*/ 2147483647 w 136"/>
                <a:gd name="T29" fmla="*/ 2147483647 h 112"/>
                <a:gd name="T30" fmla="*/ 2147483647 w 136"/>
                <a:gd name="T31" fmla="*/ 2147483647 h 112"/>
                <a:gd name="T32" fmla="*/ 2147483647 w 136"/>
                <a:gd name="T33" fmla="*/ 2147483647 h 112"/>
                <a:gd name="T34" fmla="*/ 2147483647 w 136"/>
                <a:gd name="T35" fmla="*/ 2147483647 h 112"/>
                <a:gd name="T36" fmla="*/ 2147483647 w 136"/>
                <a:gd name="T37" fmla="*/ 2147483647 h 112"/>
                <a:gd name="T38" fmla="*/ 2147483647 w 136"/>
                <a:gd name="T39" fmla="*/ 2147483647 h 112"/>
                <a:gd name="T40" fmla="*/ 2147483647 w 136"/>
                <a:gd name="T41" fmla="*/ 2147483647 h 112"/>
                <a:gd name="T42" fmla="*/ 2147483647 w 136"/>
                <a:gd name="T43" fmla="*/ 2147483647 h 112"/>
                <a:gd name="T44" fmla="*/ 2147483647 w 136"/>
                <a:gd name="T45" fmla="*/ 2147483647 h 112"/>
                <a:gd name="T46" fmla="*/ 2147483647 w 136"/>
                <a:gd name="T47" fmla="*/ 2147483647 h 112"/>
                <a:gd name="T48" fmla="*/ 2147483647 w 136"/>
                <a:gd name="T49" fmla="*/ 2147483647 h 112"/>
                <a:gd name="T50" fmla="*/ 2147483647 w 136"/>
                <a:gd name="T51" fmla="*/ 2147483647 h 112"/>
                <a:gd name="T52" fmla="*/ 2147483647 w 136"/>
                <a:gd name="T53" fmla="*/ 2147483647 h 112"/>
                <a:gd name="T54" fmla="*/ 2147483647 w 136"/>
                <a:gd name="T55" fmla="*/ 2147483647 h 112"/>
                <a:gd name="T56" fmla="*/ 2147483647 w 136"/>
                <a:gd name="T57" fmla="*/ 2147483647 h 112"/>
                <a:gd name="T58" fmla="*/ 2147483647 w 136"/>
                <a:gd name="T59" fmla="*/ 2147483647 h 112"/>
                <a:gd name="T60" fmla="*/ 2147483647 w 136"/>
                <a:gd name="T61" fmla="*/ 2147483647 h 112"/>
                <a:gd name="T62" fmla="*/ 2147483647 w 136"/>
                <a:gd name="T63" fmla="*/ 2147483647 h 112"/>
                <a:gd name="T64" fmla="*/ 2147483647 w 136"/>
                <a:gd name="T65" fmla="*/ 2147483647 h 112"/>
                <a:gd name="T66" fmla="*/ 2147483647 w 136"/>
                <a:gd name="T67" fmla="*/ 2147483647 h 112"/>
                <a:gd name="T68" fmla="*/ 2147483647 w 136"/>
                <a:gd name="T69" fmla="*/ 2147483647 h 112"/>
                <a:gd name="T70" fmla="*/ 2147483647 w 136"/>
                <a:gd name="T71" fmla="*/ 2147483647 h 112"/>
                <a:gd name="T72" fmla="*/ 2147483647 w 136"/>
                <a:gd name="T73" fmla="*/ 2147483647 h 112"/>
                <a:gd name="T74" fmla="*/ 0 w 136"/>
                <a:gd name="T75" fmla="*/ 2147483647 h 112"/>
                <a:gd name="T76" fmla="*/ 2147483647 w 136"/>
                <a:gd name="T77" fmla="*/ 2147483647 h 112"/>
                <a:gd name="T78" fmla="*/ 2147483647 w 136"/>
                <a:gd name="T79" fmla="*/ 2147483647 h 112"/>
                <a:gd name="T80" fmla="*/ 2147483647 w 136"/>
                <a:gd name="T81" fmla="*/ 2147483647 h 112"/>
                <a:gd name="T82" fmla="*/ 2147483647 w 136"/>
                <a:gd name="T83" fmla="*/ 2147483647 h 112"/>
                <a:gd name="T84" fmla="*/ 2147483647 w 136"/>
                <a:gd name="T85" fmla="*/ 2147483647 h 112"/>
                <a:gd name="T86" fmla="*/ 2147483647 w 136"/>
                <a:gd name="T87" fmla="*/ 2147483647 h 112"/>
                <a:gd name="T88" fmla="*/ 0 w 136"/>
                <a:gd name="T89" fmla="*/ 2147483647 h 112"/>
                <a:gd name="T90" fmla="*/ 0 w 136"/>
                <a:gd name="T91" fmla="*/ 2147483647 h 112"/>
                <a:gd name="T92" fmla="*/ 2147483647 w 136"/>
                <a:gd name="T93" fmla="*/ 2147483647 h 112"/>
                <a:gd name="T94" fmla="*/ 2147483647 w 136"/>
                <a:gd name="T95" fmla="*/ 2147483647 h 112"/>
                <a:gd name="T96" fmla="*/ 2147483647 w 136"/>
                <a:gd name="T97" fmla="*/ 2147483647 h 112"/>
                <a:gd name="T98" fmla="*/ 2147483647 w 136"/>
                <a:gd name="T99" fmla="*/ 2147483647 h 112"/>
                <a:gd name="T100" fmla="*/ 2147483647 w 136"/>
                <a:gd name="T101" fmla="*/ 2147483647 h 112"/>
                <a:gd name="T102" fmla="*/ 2147483647 w 136"/>
                <a:gd name="T103" fmla="*/ 2147483647 h 1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6" h="112">
                  <a:moveTo>
                    <a:pt x="136" y="47"/>
                  </a:moveTo>
                  <a:lnTo>
                    <a:pt x="136" y="41"/>
                  </a:lnTo>
                  <a:lnTo>
                    <a:pt x="135" y="34"/>
                  </a:lnTo>
                  <a:lnTo>
                    <a:pt x="133" y="27"/>
                  </a:lnTo>
                  <a:lnTo>
                    <a:pt x="131" y="22"/>
                  </a:lnTo>
                  <a:lnTo>
                    <a:pt x="129" y="16"/>
                  </a:lnTo>
                  <a:lnTo>
                    <a:pt x="126" y="11"/>
                  </a:lnTo>
                  <a:lnTo>
                    <a:pt x="121" y="6"/>
                  </a:lnTo>
                  <a:lnTo>
                    <a:pt x="118" y="0"/>
                  </a:lnTo>
                  <a:lnTo>
                    <a:pt x="117" y="0"/>
                  </a:lnTo>
                  <a:lnTo>
                    <a:pt x="115" y="0"/>
                  </a:lnTo>
                  <a:lnTo>
                    <a:pt x="119" y="6"/>
                  </a:lnTo>
                  <a:lnTo>
                    <a:pt x="123" y="11"/>
                  </a:lnTo>
                  <a:lnTo>
                    <a:pt x="127" y="16"/>
                  </a:lnTo>
                  <a:lnTo>
                    <a:pt x="129" y="21"/>
                  </a:lnTo>
                  <a:lnTo>
                    <a:pt x="131" y="27"/>
                  </a:lnTo>
                  <a:lnTo>
                    <a:pt x="133" y="34"/>
                  </a:lnTo>
                  <a:lnTo>
                    <a:pt x="134" y="41"/>
                  </a:lnTo>
                  <a:lnTo>
                    <a:pt x="134" y="47"/>
                  </a:lnTo>
                  <a:lnTo>
                    <a:pt x="133" y="59"/>
                  </a:lnTo>
                  <a:lnTo>
                    <a:pt x="131" y="69"/>
                  </a:lnTo>
                  <a:lnTo>
                    <a:pt x="127" y="78"/>
                  </a:lnTo>
                  <a:lnTo>
                    <a:pt x="121" y="87"/>
                  </a:lnTo>
                  <a:lnTo>
                    <a:pt x="114" y="95"/>
                  </a:lnTo>
                  <a:lnTo>
                    <a:pt x="107" y="102"/>
                  </a:lnTo>
                  <a:lnTo>
                    <a:pt x="98" y="107"/>
                  </a:lnTo>
                  <a:lnTo>
                    <a:pt x="88" y="111"/>
                  </a:lnTo>
                  <a:lnTo>
                    <a:pt x="90" y="111"/>
                  </a:lnTo>
                  <a:lnTo>
                    <a:pt x="92" y="112"/>
                  </a:lnTo>
                  <a:lnTo>
                    <a:pt x="102" y="107"/>
                  </a:lnTo>
                  <a:lnTo>
                    <a:pt x="110" y="102"/>
                  </a:lnTo>
                  <a:lnTo>
                    <a:pt x="117" y="95"/>
                  </a:lnTo>
                  <a:lnTo>
                    <a:pt x="124" y="87"/>
                  </a:lnTo>
                  <a:lnTo>
                    <a:pt x="129" y="78"/>
                  </a:lnTo>
                  <a:lnTo>
                    <a:pt x="133" y="68"/>
                  </a:lnTo>
                  <a:lnTo>
                    <a:pt x="135" y="59"/>
                  </a:lnTo>
                  <a:lnTo>
                    <a:pt x="136" y="47"/>
                  </a:lnTo>
                  <a:close/>
                  <a:moveTo>
                    <a:pt x="0" y="66"/>
                  </a:moveTo>
                  <a:lnTo>
                    <a:pt x="3" y="76"/>
                  </a:lnTo>
                  <a:lnTo>
                    <a:pt x="8" y="84"/>
                  </a:lnTo>
                  <a:lnTo>
                    <a:pt x="9" y="84"/>
                  </a:lnTo>
                  <a:lnTo>
                    <a:pt x="10" y="84"/>
                  </a:lnTo>
                  <a:lnTo>
                    <a:pt x="5" y="75"/>
                  </a:lnTo>
                  <a:lnTo>
                    <a:pt x="1" y="66"/>
                  </a:lnTo>
                  <a:lnTo>
                    <a:pt x="0" y="66"/>
                  </a:lnTo>
                  <a:close/>
                  <a:moveTo>
                    <a:pt x="23" y="99"/>
                  </a:moveTo>
                  <a:lnTo>
                    <a:pt x="23" y="100"/>
                  </a:lnTo>
                  <a:lnTo>
                    <a:pt x="24" y="100"/>
                  </a:lnTo>
                  <a:lnTo>
                    <a:pt x="24" y="99"/>
                  </a:lnTo>
                  <a:lnTo>
                    <a:pt x="23" y="99"/>
                  </a:lnTo>
                  <a:close/>
                </a:path>
              </a:pathLst>
            </a:custGeom>
            <a:solidFill>
              <a:srgbClr val="F3B6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90" name="Freeform 638"/>
            <p:cNvSpPr>
              <a:spLocks noEditPoints="1"/>
            </p:cNvSpPr>
            <p:nvPr/>
          </p:nvSpPr>
          <p:spPr bwMode="auto">
            <a:xfrm>
              <a:off x="7146925" y="4302125"/>
              <a:ext cx="214312" cy="176213"/>
            </a:xfrm>
            <a:custGeom>
              <a:avLst/>
              <a:gdLst>
                <a:gd name="T0" fmla="*/ 2147483647 w 135"/>
                <a:gd name="T1" fmla="*/ 2147483647 h 111"/>
                <a:gd name="T2" fmla="*/ 2147483647 w 135"/>
                <a:gd name="T3" fmla="*/ 2147483647 h 111"/>
                <a:gd name="T4" fmla="*/ 2147483647 w 135"/>
                <a:gd name="T5" fmla="*/ 2147483647 h 111"/>
                <a:gd name="T6" fmla="*/ 2147483647 w 135"/>
                <a:gd name="T7" fmla="*/ 2147483647 h 111"/>
                <a:gd name="T8" fmla="*/ 2147483647 w 135"/>
                <a:gd name="T9" fmla="*/ 2147483647 h 111"/>
                <a:gd name="T10" fmla="*/ 2147483647 w 135"/>
                <a:gd name="T11" fmla="*/ 2147483647 h 111"/>
                <a:gd name="T12" fmla="*/ 2147483647 w 135"/>
                <a:gd name="T13" fmla="*/ 2147483647 h 111"/>
                <a:gd name="T14" fmla="*/ 2147483647 w 135"/>
                <a:gd name="T15" fmla="*/ 2147483647 h 111"/>
                <a:gd name="T16" fmla="*/ 2147483647 w 135"/>
                <a:gd name="T17" fmla="*/ 0 h 111"/>
                <a:gd name="T18" fmla="*/ 2147483647 w 135"/>
                <a:gd name="T19" fmla="*/ 0 h 111"/>
                <a:gd name="T20" fmla="*/ 2147483647 w 135"/>
                <a:gd name="T21" fmla="*/ 2147483647 h 111"/>
                <a:gd name="T22" fmla="*/ 2147483647 w 135"/>
                <a:gd name="T23" fmla="*/ 2147483647 h 111"/>
                <a:gd name="T24" fmla="*/ 2147483647 w 135"/>
                <a:gd name="T25" fmla="*/ 2147483647 h 111"/>
                <a:gd name="T26" fmla="*/ 2147483647 w 135"/>
                <a:gd name="T27" fmla="*/ 2147483647 h 111"/>
                <a:gd name="T28" fmla="*/ 2147483647 w 135"/>
                <a:gd name="T29" fmla="*/ 2147483647 h 111"/>
                <a:gd name="T30" fmla="*/ 2147483647 w 135"/>
                <a:gd name="T31" fmla="*/ 2147483647 h 111"/>
                <a:gd name="T32" fmla="*/ 2147483647 w 135"/>
                <a:gd name="T33" fmla="*/ 2147483647 h 111"/>
                <a:gd name="T34" fmla="*/ 2147483647 w 135"/>
                <a:gd name="T35" fmla="*/ 2147483647 h 111"/>
                <a:gd name="T36" fmla="*/ 2147483647 w 135"/>
                <a:gd name="T37" fmla="*/ 2147483647 h 111"/>
                <a:gd name="T38" fmla="*/ 2147483647 w 135"/>
                <a:gd name="T39" fmla="*/ 2147483647 h 111"/>
                <a:gd name="T40" fmla="*/ 2147483647 w 135"/>
                <a:gd name="T41" fmla="*/ 2147483647 h 111"/>
                <a:gd name="T42" fmla="*/ 2147483647 w 135"/>
                <a:gd name="T43" fmla="*/ 2147483647 h 111"/>
                <a:gd name="T44" fmla="*/ 2147483647 w 135"/>
                <a:gd name="T45" fmla="*/ 2147483647 h 111"/>
                <a:gd name="T46" fmla="*/ 2147483647 w 135"/>
                <a:gd name="T47" fmla="*/ 2147483647 h 111"/>
                <a:gd name="T48" fmla="*/ 2147483647 w 135"/>
                <a:gd name="T49" fmla="*/ 2147483647 h 111"/>
                <a:gd name="T50" fmla="*/ 2147483647 w 135"/>
                <a:gd name="T51" fmla="*/ 2147483647 h 111"/>
                <a:gd name="T52" fmla="*/ 2147483647 w 135"/>
                <a:gd name="T53" fmla="*/ 2147483647 h 111"/>
                <a:gd name="T54" fmla="*/ 2147483647 w 135"/>
                <a:gd name="T55" fmla="*/ 2147483647 h 111"/>
                <a:gd name="T56" fmla="*/ 2147483647 w 135"/>
                <a:gd name="T57" fmla="*/ 2147483647 h 111"/>
                <a:gd name="T58" fmla="*/ 2147483647 w 135"/>
                <a:gd name="T59" fmla="*/ 2147483647 h 111"/>
                <a:gd name="T60" fmla="*/ 2147483647 w 135"/>
                <a:gd name="T61" fmla="*/ 2147483647 h 111"/>
                <a:gd name="T62" fmla="*/ 2147483647 w 135"/>
                <a:gd name="T63" fmla="*/ 2147483647 h 111"/>
                <a:gd name="T64" fmla="*/ 2147483647 w 135"/>
                <a:gd name="T65" fmla="*/ 2147483647 h 111"/>
                <a:gd name="T66" fmla="*/ 2147483647 w 135"/>
                <a:gd name="T67" fmla="*/ 2147483647 h 111"/>
                <a:gd name="T68" fmla="*/ 2147483647 w 135"/>
                <a:gd name="T69" fmla="*/ 2147483647 h 111"/>
                <a:gd name="T70" fmla="*/ 2147483647 w 135"/>
                <a:gd name="T71" fmla="*/ 2147483647 h 111"/>
                <a:gd name="T72" fmla="*/ 0 w 135"/>
                <a:gd name="T73" fmla="*/ 2147483647 h 111"/>
                <a:gd name="T74" fmla="*/ 2147483647 w 135"/>
                <a:gd name="T75" fmla="*/ 2147483647 h 111"/>
                <a:gd name="T76" fmla="*/ 2147483647 w 135"/>
                <a:gd name="T77" fmla="*/ 2147483647 h 111"/>
                <a:gd name="T78" fmla="*/ 2147483647 w 135"/>
                <a:gd name="T79" fmla="*/ 2147483647 h 111"/>
                <a:gd name="T80" fmla="*/ 2147483647 w 135"/>
                <a:gd name="T81" fmla="*/ 2147483647 h 111"/>
                <a:gd name="T82" fmla="*/ 2147483647 w 135"/>
                <a:gd name="T83" fmla="*/ 2147483647 h 111"/>
                <a:gd name="T84" fmla="*/ 2147483647 w 135"/>
                <a:gd name="T85" fmla="*/ 2147483647 h 111"/>
                <a:gd name="T86" fmla="*/ 2147483647 w 135"/>
                <a:gd name="T87" fmla="*/ 2147483647 h 111"/>
                <a:gd name="T88" fmla="*/ 0 w 135"/>
                <a:gd name="T89" fmla="*/ 2147483647 h 111"/>
                <a:gd name="T90" fmla="*/ 2147483647 w 135"/>
                <a:gd name="T91" fmla="*/ 2147483647 h 111"/>
                <a:gd name="T92" fmla="*/ 2147483647 w 135"/>
                <a:gd name="T93" fmla="*/ 2147483647 h 111"/>
                <a:gd name="T94" fmla="*/ 2147483647 w 135"/>
                <a:gd name="T95" fmla="*/ 2147483647 h 111"/>
                <a:gd name="T96" fmla="*/ 2147483647 w 135"/>
                <a:gd name="T97" fmla="*/ 2147483647 h 111"/>
                <a:gd name="T98" fmla="*/ 2147483647 w 135"/>
                <a:gd name="T99" fmla="*/ 2147483647 h 111"/>
                <a:gd name="T100" fmla="*/ 2147483647 w 135"/>
                <a:gd name="T101" fmla="*/ 2147483647 h 111"/>
                <a:gd name="T102" fmla="*/ 2147483647 w 135"/>
                <a:gd name="T103" fmla="*/ 2147483647 h 111"/>
                <a:gd name="T104" fmla="*/ 2147483647 w 135"/>
                <a:gd name="T105" fmla="*/ 2147483647 h 111"/>
                <a:gd name="T106" fmla="*/ 2147483647 w 135"/>
                <a:gd name="T107" fmla="*/ 2147483647 h 111"/>
                <a:gd name="T108" fmla="*/ 2147483647 w 135"/>
                <a:gd name="T109" fmla="*/ 2147483647 h 111"/>
                <a:gd name="T110" fmla="*/ 2147483647 w 135"/>
                <a:gd name="T111" fmla="*/ 2147483647 h 111"/>
                <a:gd name="T112" fmla="*/ 2147483647 w 135"/>
                <a:gd name="T113" fmla="*/ 2147483647 h 111"/>
                <a:gd name="T114" fmla="*/ 2147483647 w 135"/>
                <a:gd name="T115" fmla="*/ 2147483647 h 111"/>
                <a:gd name="T116" fmla="*/ 2147483647 w 135"/>
                <a:gd name="T117" fmla="*/ 2147483647 h 11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5" h="111">
                  <a:moveTo>
                    <a:pt x="135" y="47"/>
                  </a:moveTo>
                  <a:lnTo>
                    <a:pt x="135" y="41"/>
                  </a:lnTo>
                  <a:lnTo>
                    <a:pt x="134" y="34"/>
                  </a:lnTo>
                  <a:lnTo>
                    <a:pt x="132" y="27"/>
                  </a:lnTo>
                  <a:lnTo>
                    <a:pt x="130" y="21"/>
                  </a:lnTo>
                  <a:lnTo>
                    <a:pt x="128" y="16"/>
                  </a:lnTo>
                  <a:lnTo>
                    <a:pt x="125" y="11"/>
                  </a:lnTo>
                  <a:lnTo>
                    <a:pt x="120" y="6"/>
                  </a:lnTo>
                  <a:lnTo>
                    <a:pt x="116" y="0"/>
                  </a:lnTo>
                  <a:lnTo>
                    <a:pt x="113" y="0"/>
                  </a:lnTo>
                  <a:lnTo>
                    <a:pt x="117" y="6"/>
                  </a:lnTo>
                  <a:lnTo>
                    <a:pt x="121" y="10"/>
                  </a:lnTo>
                  <a:lnTo>
                    <a:pt x="125" y="16"/>
                  </a:lnTo>
                  <a:lnTo>
                    <a:pt x="128" y="21"/>
                  </a:lnTo>
                  <a:lnTo>
                    <a:pt x="130" y="27"/>
                  </a:lnTo>
                  <a:lnTo>
                    <a:pt x="132" y="34"/>
                  </a:lnTo>
                  <a:lnTo>
                    <a:pt x="133" y="41"/>
                  </a:lnTo>
                  <a:lnTo>
                    <a:pt x="133" y="47"/>
                  </a:lnTo>
                  <a:lnTo>
                    <a:pt x="132" y="59"/>
                  </a:lnTo>
                  <a:lnTo>
                    <a:pt x="130" y="69"/>
                  </a:lnTo>
                  <a:lnTo>
                    <a:pt x="126" y="78"/>
                  </a:lnTo>
                  <a:lnTo>
                    <a:pt x="119" y="88"/>
                  </a:lnTo>
                  <a:lnTo>
                    <a:pt x="113" y="95"/>
                  </a:lnTo>
                  <a:lnTo>
                    <a:pt x="105" y="102"/>
                  </a:lnTo>
                  <a:lnTo>
                    <a:pt x="96" y="107"/>
                  </a:lnTo>
                  <a:lnTo>
                    <a:pt x="86" y="110"/>
                  </a:lnTo>
                  <a:lnTo>
                    <a:pt x="88" y="111"/>
                  </a:lnTo>
                  <a:lnTo>
                    <a:pt x="90" y="111"/>
                  </a:lnTo>
                  <a:lnTo>
                    <a:pt x="100" y="107"/>
                  </a:lnTo>
                  <a:lnTo>
                    <a:pt x="108" y="102"/>
                  </a:lnTo>
                  <a:lnTo>
                    <a:pt x="116" y="95"/>
                  </a:lnTo>
                  <a:lnTo>
                    <a:pt x="123" y="87"/>
                  </a:lnTo>
                  <a:lnTo>
                    <a:pt x="128" y="78"/>
                  </a:lnTo>
                  <a:lnTo>
                    <a:pt x="132" y="69"/>
                  </a:lnTo>
                  <a:lnTo>
                    <a:pt x="134" y="59"/>
                  </a:lnTo>
                  <a:lnTo>
                    <a:pt x="135" y="47"/>
                  </a:lnTo>
                  <a:close/>
                  <a:moveTo>
                    <a:pt x="0" y="66"/>
                  </a:moveTo>
                  <a:lnTo>
                    <a:pt x="4" y="75"/>
                  </a:lnTo>
                  <a:lnTo>
                    <a:pt x="9" y="84"/>
                  </a:lnTo>
                  <a:lnTo>
                    <a:pt x="10" y="84"/>
                  </a:lnTo>
                  <a:lnTo>
                    <a:pt x="11" y="84"/>
                  </a:lnTo>
                  <a:lnTo>
                    <a:pt x="6" y="75"/>
                  </a:lnTo>
                  <a:lnTo>
                    <a:pt x="2" y="65"/>
                  </a:lnTo>
                  <a:lnTo>
                    <a:pt x="1" y="66"/>
                  </a:lnTo>
                  <a:lnTo>
                    <a:pt x="0" y="66"/>
                  </a:lnTo>
                  <a:close/>
                  <a:moveTo>
                    <a:pt x="23" y="100"/>
                  </a:moveTo>
                  <a:lnTo>
                    <a:pt x="23" y="100"/>
                  </a:lnTo>
                  <a:lnTo>
                    <a:pt x="25" y="99"/>
                  </a:lnTo>
                  <a:lnTo>
                    <a:pt x="24" y="98"/>
                  </a:lnTo>
                  <a:lnTo>
                    <a:pt x="23" y="97"/>
                  </a:lnTo>
                  <a:lnTo>
                    <a:pt x="23" y="99"/>
                  </a:lnTo>
                  <a:lnTo>
                    <a:pt x="23" y="100"/>
                  </a:lnTo>
                  <a:close/>
                  <a:moveTo>
                    <a:pt x="33" y="104"/>
                  </a:moveTo>
                  <a:lnTo>
                    <a:pt x="36" y="107"/>
                  </a:lnTo>
                  <a:lnTo>
                    <a:pt x="37" y="107"/>
                  </a:lnTo>
                  <a:lnTo>
                    <a:pt x="38" y="107"/>
                  </a:lnTo>
                  <a:lnTo>
                    <a:pt x="35" y="106"/>
                  </a:lnTo>
                  <a:lnTo>
                    <a:pt x="33" y="104"/>
                  </a:lnTo>
                  <a:close/>
                </a:path>
              </a:pathLst>
            </a:custGeom>
            <a:solidFill>
              <a:srgbClr val="F3B7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91" name="Freeform 639"/>
            <p:cNvSpPr>
              <a:spLocks noEditPoints="1"/>
            </p:cNvSpPr>
            <p:nvPr/>
          </p:nvSpPr>
          <p:spPr bwMode="auto">
            <a:xfrm>
              <a:off x="7148513" y="4302125"/>
              <a:ext cx="211137" cy="176213"/>
            </a:xfrm>
            <a:custGeom>
              <a:avLst/>
              <a:gdLst>
                <a:gd name="T0" fmla="*/ 2147483647 w 133"/>
                <a:gd name="T1" fmla="*/ 2147483647 h 111"/>
                <a:gd name="T2" fmla="*/ 2147483647 w 133"/>
                <a:gd name="T3" fmla="*/ 2147483647 h 111"/>
                <a:gd name="T4" fmla="*/ 2147483647 w 133"/>
                <a:gd name="T5" fmla="*/ 2147483647 h 111"/>
                <a:gd name="T6" fmla="*/ 2147483647 w 133"/>
                <a:gd name="T7" fmla="*/ 2147483647 h 111"/>
                <a:gd name="T8" fmla="*/ 2147483647 w 133"/>
                <a:gd name="T9" fmla="*/ 2147483647 h 111"/>
                <a:gd name="T10" fmla="*/ 2147483647 w 133"/>
                <a:gd name="T11" fmla="*/ 2147483647 h 111"/>
                <a:gd name="T12" fmla="*/ 2147483647 w 133"/>
                <a:gd name="T13" fmla="*/ 2147483647 h 111"/>
                <a:gd name="T14" fmla="*/ 2147483647 w 133"/>
                <a:gd name="T15" fmla="*/ 2147483647 h 111"/>
                <a:gd name="T16" fmla="*/ 2147483647 w 133"/>
                <a:gd name="T17" fmla="*/ 0 h 111"/>
                <a:gd name="T18" fmla="*/ 2147483647 w 133"/>
                <a:gd name="T19" fmla="*/ 0 h 111"/>
                <a:gd name="T20" fmla="*/ 2147483647 w 133"/>
                <a:gd name="T21" fmla="*/ 2147483647 h 111"/>
                <a:gd name="T22" fmla="*/ 2147483647 w 133"/>
                <a:gd name="T23" fmla="*/ 2147483647 h 111"/>
                <a:gd name="T24" fmla="*/ 2147483647 w 133"/>
                <a:gd name="T25" fmla="*/ 2147483647 h 111"/>
                <a:gd name="T26" fmla="*/ 2147483647 w 133"/>
                <a:gd name="T27" fmla="*/ 2147483647 h 111"/>
                <a:gd name="T28" fmla="*/ 2147483647 w 133"/>
                <a:gd name="T29" fmla="*/ 2147483647 h 111"/>
                <a:gd name="T30" fmla="*/ 2147483647 w 133"/>
                <a:gd name="T31" fmla="*/ 2147483647 h 111"/>
                <a:gd name="T32" fmla="*/ 2147483647 w 133"/>
                <a:gd name="T33" fmla="*/ 2147483647 h 111"/>
                <a:gd name="T34" fmla="*/ 2147483647 w 133"/>
                <a:gd name="T35" fmla="*/ 2147483647 h 111"/>
                <a:gd name="T36" fmla="*/ 2147483647 w 133"/>
                <a:gd name="T37" fmla="*/ 2147483647 h 111"/>
                <a:gd name="T38" fmla="*/ 2147483647 w 133"/>
                <a:gd name="T39" fmla="*/ 2147483647 h 111"/>
                <a:gd name="T40" fmla="*/ 2147483647 w 133"/>
                <a:gd name="T41" fmla="*/ 2147483647 h 111"/>
                <a:gd name="T42" fmla="*/ 2147483647 w 133"/>
                <a:gd name="T43" fmla="*/ 2147483647 h 111"/>
                <a:gd name="T44" fmla="*/ 2147483647 w 133"/>
                <a:gd name="T45" fmla="*/ 2147483647 h 111"/>
                <a:gd name="T46" fmla="*/ 2147483647 w 133"/>
                <a:gd name="T47" fmla="*/ 2147483647 h 111"/>
                <a:gd name="T48" fmla="*/ 2147483647 w 133"/>
                <a:gd name="T49" fmla="*/ 2147483647 h 111"/>
                <a:gd name="T50" fmla="*/ 2147483647 w 133"/>
                <a:gd name="T51" fmla="*/ 2147483647 h 111"/>
                <a:gd name="T52" fmla="*/ 2147483647 w 133"/>
                <a:gd name="T53" fmla="*/ 2147483647 h 111"/>
                <a:gd name="T54" fmla="*/ 2147483647 w 133"/>
                <a:gd name="T55" fmla="*/ 2147483647 h 111"/>
                <a:gd name="T56" fmla="*/ 2147483647 w 133"/>
                <a:gd name="T57" fmla="*/ 2147483647 h 111"/>
                <a:gd name="T58" fmla="*/ 2147483647 w 133"/>
                <a:gd name="T59" fmla="*/ 2147483647 h 111"/>
                <a:gd name="T60" fmla="*/ 2147483647 w 133"/>
                <a:gd name="T61" fmla="*/ 2147483647 h 111"/>
                <a:gd name="T62" fmla="*/ 2147483647 w 133"/>
                <a:gd name="T63" fmla="*/ 2147483647 h 111"/>
                <a:gd name="T64" fmla="*/ 2147483647 w 133"/>
                <a:gd name="T65" fmla="*/ 2147483647 h 111"/>
                <a:gd name="T66" fmla="*/ 2147483647 w 133"/>
                <a:gd name="T67" fmla="*/ 2147483647 h 111"/>
                <a:gd name="T68" fmla="*/ 2147483647 w 133"/>
                <a:gd name="T69" fmla="*/ 2147483647 h 111"/>
                <a:gd name="T70" fmla="*/ 2147483647 w 133"/>
                <a:gd name="T71" fmla="*/ 2147483647 h 111"/>
                <a:gd name="T72" fmla="*/ 2147483647 w 133"/>
                <a:gd name="T73" fmla="*/ 2147483647 h 111"/>
                <a:gd name="T74" fmla="*/ 2147483647 w 133"/>
                <a:gd name="T75" fmla="*/ 2147483647 h 111"/>
                <a:gd name="T76" fmla="*/ 0 w 133"/>
                <a:gd name="T77" fmla="*/ 2147483647 h 111"/>
                <a:gd name="T78" fmla="*/ 2147483647 w 133"/>
                <a:gd name="T79" fmla="*/ 2147483647 h 111"/>
                <a:gd name="T80" fmla="*/ 2147483647 w 133"/>
                <a:gd name="T81" fmla="*/ 2147483647 h 111"/>
                <a:gd name="T82" fmla="*/ 2147483647 w 133"/>
                <a:gd name="T83" fmla="*/ 2147483647 h 111"/>
                <a:gd name="T84" fmla="*/ 2147483647 w 133"/>
                <a:gd name="T85" fmla="*/ 2147483647 h 111"/>
                <a:gd name="T86" fmla="*/ 2147483647 w 133"/>
                <a:gd name="T87" fmla="*/ 2147483647 h 111"/>
                <a:gd name="T88" fmla="*/ 2147483647 w 133"/>
                <a:gd name="T89" fmla="*/ 2147483647 h 111"/>
                <a:gd name="T90" fmla="*/ 2147483647 w 133"/>
                <a:gd name="T91" fmla="*/ 2147483647 h 111"/>
                <a:gd name="T92" fmla="*/ 0 w 133"/>
                <a:gd name="T93" fmla="*/ 2147483647 h 111"/>
                <a:gd name="T94" fmla="*/ 2147483647 w 133"/>
                <a:gd name="T95" fmla="*/ 2147483647 h 111"/>
                <a:gd name="T96" fmla="*/ 2147483647 w 133"/>
                <a:gd name="T97" fmla="*/ 2147483647 h 111"/>
                <a:gd name="T98" fmla="*/ 2147483647 w 133"/>
                <a:gd name="T99" fmla="*/ 2147483647 h 111"/>
                <a:gd name="T100" fmla="*/ 2147483647 w 133"/>
                <a:gd name="T101" fmla="*/ 2147483647 h 111"/>
                <a:gd name="T102" fmla="*/ 2147483647 w 133"/>
                <a:gd name="T103" fmla="*/ 2147483647 h 111"/>
                <a:gd name="T104" fmla="*/ 2147483647 w 133"/>
                <a:gd name="T105" fmla="*/ 2147483647 h 111"/>
                <a:gd name="T106" fmla="*/ 2147483647 w 133"/>
                <a:gd name="T107" fmla="*/ 2147483647 h 111"/>
                <a:gd name="T108" fmla="*/ 2147483647 w 133"/>
                <a:gd name="T109" fmla="*/ 2147483647 h 111"/>
                <a:gd name="T110" fmla="*/ 2147483647 w 133"/>
                <a:gd name="T111" fmla="*/ 2147483647 h 111"/>
                <a:gd name="T112" fmla="*/ 2147483647 w 133"/>
                <a:gd name="T113" fmla="*/ 2147483647 h 111"/>
                <a:gd name="T114" fmla="*/ 2147483647 w 133"/>
                <a:gd name="T115" fmla="*/ 2147483647 h 11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3" h="111">
                  <a:moveTo>
                    <a:pt x="133" y="47"/>
                  </a:moveTo>
                  <a:lnTo>
                    <a:pt x="133" y="41"/>
                  </a:lnTo>
                  <a:lnTo>
                    <a:pt x="132" y="34"/>
                  </a:lnTo>
                  <a:lnTo>
                    <a:pt x="130" y="27"/>
                  </a:lnTo>
                  <a:lnTo>
                    <a:pt x="128" y="21"/>
                  </a:lnTo>
                  <a:lnTo>
                    <a:pt x="126" y="16"/>
                  </a:lnTo>
                  <a:lnTo>
                    <a:pt x="122" y="11"/>
                  </a:lnTo>
                  <a:lnTo>
                    <a:pt x="118" y="6"/>
                  </a:lnTo>
                  <a:lnTo>
                    <a:pt x="114" y="0"/>
                  </a:lnTo>
                  <a:lnTo>
                    <a:pt x="111" y="0"/>
                  </a:lnTo>
                  <a:lnTo>
                    <a:pt x="115" y="5"/>
                  </a:lnTo>
                  <a:lnTo>
                    <a:pt x="119" y="10"/>
                  </a:lnTo>
                  <a:lnTo>
                    <a:pt x="123" y="16"/>
                  </a:lnTo>
                  <a:lnTo>
                    <a:pt x="126" y="21"/>
                  </a:lnTo>
                  <a:lnTo>
                    <a:pt x="128" y="27"/>
                  </a:lnTo>
                  <a:lnTo>
                    <a:pt x="130" y="34"/>
                  </a:lnTo>
                  <a:lnTo>
                    <a:pt x="131" y="41"/>
                  </a:lnTo>
                  <a:lnTo>
                    <a:pt x="131" y="47"/>
                  </a:lnTo>
                  <a:lnTo>
                    <a:pt x="130" y="59"/>
                  </a:lnTo>
                  <a:lnTo>
                    <a:pt x="128" y="69"/>
                  </a:lnTo>
                  <a:lnTo>
                    <a:pt x="123" y="78"/>
                  </a:lnTo>
                  <a:lnTo>
                    <a:pt x="117" y="88"/>
                  </a:lnTo>
                  <a:lnTo>
                    <a:pt x="110" y="95"/>
                  </a:lnTo>
                  <a:lnTo>
                    <a:pt x="102" y="102"/>
                  </a:lnTo>
                  <a:lnTo>
                    <a:pt x="92" y="107"/>
                  </a:lnTo>
                  <a:lnTo>
                    <a:pt x="82" y="110"/>
                  </a:lnTo>
                  <a:lnTo>
                    <a:pt x="83" y="110"/>
                  </a:lnTo>
                  <a:lnTo>
                    <a:pt x="84" y="110"/>
                  </a:lnTo>
                  <a:lnTo>
                    <a:pt x="85" y="111"/>
                  </a:lnTo>
                  <a:lnTo>
                    <a:pt x="87" y="111"/>
                  </a:lnTo>
                  <a:lnTo>
                    <a:pt x="97" y="107"/>
                  </a:lnTo>
                  <a:lnTo>
                    <a:pt x="106" y="102"/>
                  </a:lnTo>
                  <a:lnTo>
                    <a:pt x="113" y="95"/>
                  </a:lnTo>
                  <a:lnTo>
                    <a:pt x="120" y="87"/>
                  </a:lnTo>
                  <a:lnTo>
                    <a:pt x="126" y="78"/>
                  </a:lnTo>
                  <a:lnTo>
                    <a:pt x="130" y="69"/>
                  </a:lnTo>
                  <a:lnTo>
                    <a:pt x="132" y="59"/>
                  </a:lnTo>
                  <a:lnTo>
                    <a:pt x="133" y="47"/>
                  </a:lnTo>
                  <a:close/>
                  <a:moveTo>
                    <a:pt x="0" y="66"/>
                  </a:moveTo>
                  <a:lnTo>
                    <a:pt x="4" y="75"/>
                  </a:lnTo>
                  <a:lnTo>
                    <a:pt x="9" y="84"/>
                  </a:lnTo>
                  <a:lnTo>
                    <a:pt x="10" y="84"/>
                  </a:lnTo>
                  <a:lnTo>
                    <a:pt x="12" y="84"/>
                  </a:lnTo>
                  <a:lnTo>
                    <a:pt x="6" y="75"/>
                  </a:lnTo>
                  <a:lnTo>
                    <a:pt x="2" y="65"/>
                  </a:lnTo>
                  <a:lnTo>
                    <a:pt x="1" y="65"/>
                  </a:lnTo>
                  <a:lnTo>
                    <a:pt x="0" y="66"/>
                  </a:lnTo>
                  <a:close/>
                  <a:moveTo>
                    <a:pt x="22" y="99"/>
                  </a:moveTo>
                  <a:lnTo>
                    <a:pt x="23" y="99"/>
                  </a:lnTo>
                  <a:lnTo>
                    <a:pt x="23" y="100"/>
                  </a:lnTo>
                  <a:lnTo>
                    <a:pt x="24" y="99"/>
                  </a:lnTo>
                  <a:lnTo>
                    <a:pt x="35" y="107"/>
                  </a:lnTo>
                  <a:lnTo>
                    <a:pt x="37" y="107"/>
                  </a:lnTo>
                  <a:lnTo>
                    <a:pt x="40" y="107"/>
                  </a:lnTo>
                  <a:lnTo>
                    <a:pt x="30" y="102"/>
                  </a:lnTo>
                  <a:lnTo>
                    <a:pt x="21" y="95"/>
                  </a:lnTo>
                  <a:lnTo>
                    <a:pt x="22" y="97"/>
                  </a:lnTo>
                  <a:lnTo>
                    <a:pt x="22" y="99"/>
                  </a:lnTo>
                  <a:close/>
                </a:path>
              </a:pathLst>
            </a:custGeom>
            <a:solidFill>
              <a:srgbClr val="F4B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92" name="Freeform 640"/>
            <p:cNvSpPr>
              <a:spLocks noEditPoints="1"/>
            </p:cNvSpPr>
            <p:nvPr/>
          </p:nvSpPr>
          <p:spPr bwMode="auto">
            <a:xfrm>
              <a:off x="7150100" y="4302125"/>
              <a:ext cx="207962" cy="174625"/>
            </a:xfrm>
            <a:custGeom>
              <a:avLst/>
              <a:gdLst>
                <a:gd name="T0" fmla="*/ 2147483647 w 131"/>
                <a:gd name="T1" fmla="*/ 2147483647 h 110"/>
                <a:gd name="T2" fmla="*/ 2147483647 w 131"/>
                <a:gd name="T3" fmla="*/ 2147483647 h 110"/>
                <a:gd name="T4" fmla="*/ 2147483647 w 131"/>
                <a:gd name="T5" fmla="*/ 2147483647 h 110"/>
                <a:gd name="T6" fmla="*/ 2147483647 w 131"/>
                <a:gd name="T7" fmla="*/ 2147483647 h 110"/>
                <a:gd name="T8" fmla="*/ 2147483647 w 131"/>
                <a:gd name="T9" fmla="*/ 2147483647 h 110"/>
                <a:gd name="T10" fmla="*/ 2147483647 w 131"/>
                <a:gd name="T11" fmla="*/ 2147483647 h 110"/>
                <a:gd name="T12" fmla="*/ 2147483647 w 131"/>
                <a:gd name="T13" fmla="*/ 2147483647 h 110"/>
                <a:gd name="T14" fmla="*/ 2147483647 w 131"/>
                <a:gd name="T15" fmla="*/ 2147483647 h 110"/>
                <a:gd name="T16" fmla="*/ 2147483647 w 131"/>
                <a:gd name="T17" fmla="*/ 0 h 110"/>
                <a:gd name="T18" fmla="*/ 2147483647 w 131"/>
                <a:gd name="T19" fmla="*/ 0 h 110"/>
                <a:gd name="T20" fmla="*/ 2147483647 w 131"/>
                <a:gd name="T21" fmla="*/ 2147483647 h 110"/>
                <a:gd name="T22" fmla="*/ 2147483647 w 131"/>
                <a:gd name="T23" fmla="*/ 2147483647 h 110"/>
                <a:gd name="T24" fmla="*/ 2147483647 w 131"/>
                <a:gd name="T25" fmla="*/ 2147483647 h 110"/>
                <a:gd name="T26" fmla="*/ 2147483647 w 131"/>
                <a:gd name="T27" fmla="*/ 2147483647 h 110"/>
                <a:gd name="T28" fmla="*/ 2147483647 w 131"/>
                <a:gd name="T29" fmla="*/ 2147483647 h 110"/>
                <a:gd name="T30" fmla="*/ 2147483647 w 131"/>
                <a:gd name="T31" fmla="*/ 2147483647 h 110"/>
                <a:gd name="T32" fmla="*/ 2147483647 w 131"/>
                <a:gd name="T33" fmla="*/ 2147483647 h 110"/>
                <a:gd name="T34" fmla="*/ 2147483647 w 131"/>
                <a:gd name="T35" fmla="*/ 2147483647 h 110"/>
                <a:gd name="T36" fmla="*/ 2147483647 w 131"/>
                <a:gd name="T37" fmla="*/ 2147483647 h 110"/>
                <a:gd name="T38" fmla="*/ 2147483647 w 131"/>
                <a:gd name="T39" fmla="*/ 2147483647 h 110"/>
                <a:gd name="T40" fmla="*/ 2147483647 w 131"/>
                <a:gd name="T41" fmla="*/ 2147483647 h 110"/>
                <a:gd name="T42" fmla="*/ 2147483647 w 131"/>
                <a:gd name="T43" fmla="*/ 2147483647 h 110"/>
                <a:gd name="T44" fmla="*/ 2147483647 w 131"/>
                <a:gd name="T45" fmla="*/ 2147483647 h 110"/>
                <a:gd name="T46" fmla="*/ 2147483647 w 131"/>
                <a:gd name="T47" fmla="*/ 2147483647 h 110"/>
                <a:gd name="T48" fmla="*/ 2147483647 w 131"/>
                <a:gd name="T49" fmla="*/ 2147483647 h 110"/>
                <a:gd name="T50" fmla="*/ 2147483647 w 131"/>
                <a:gd name="T51" fmla="*/ 2147483647 h 110"/>
                <a:gd name="T52" fmla="*/ 2147483647 w 131"/>
                <a:gd name="T53" fmla="*/ 2147483647 h 110"/>
                <a:gd name="T54" fmla="*/ 2147483647 w 131"/>
                <a:gd name="T55" fmla="*/ 2147483647 h 110"/>
                <a:gd name="T56" fmla="*/ 2147483647 w 131"/>
                <a:gd name="T57" fmla="*/ 2147483647 h 110"/>
                <a:gd name="T58" fmla="*/ 2147483647 w 131"/>
                <a:gd name="T59" fmla="*/ 2147483647 h 110"/>
                <a:gd name="T60" fmla="*/ 2147483647 w 131"/>
                <a:gd name="T61" fmla="*/ 2147483647 h 110"/>
                <a:gd name="T62" fmla="*/ 2147483647 w 131"/>
                <a:gd name="T63" fmla="*/ 2147483647 h 110"/>
                <a:gd name="T64" fmla="*/ 2147483647 w 131"/>
                <a:gd name="T65" fmla="*/ 2147483647 h 110"/>
                <a:gd name="T66" fmla="*/ 2147483647 w 131"/>
                <a:gd name="T67" fmla="*/ 2147483647 h 110"/>
                <a:gd name="T68" fmla="*/ 2147483647 w 131"/>
                <a:gd name="T69" fmla="*/ 2147483647 h 110"/>
                <a:gd name="T70" fmla="*/ 2147483647 w 131"/>
                <a:gd name="T71" fmla="*/ 2147483647 h 110"/>
                <a:gd name="T72" fmla="*/ 2147483647 w 131"/>
                <a:gd name="T73" fmla="*/ 2147483647 h 110"/>
                <a:gd name="T74" fmla="*/ 2147483647 w 131"/>
                <a:gd name="T75" fmla="*/ 2147483647 h 110"/>
                <a:gd name="T76" fmla="*/ 0 w 131"/>
                <a:gd name="T77" fmla="*/ 2147483647 h 110"/>
                <a:gd name="T78" fmla="*/ 2147483647 w 131"/>
                <a:gd name="T79" fmla="*/ 2147483647 h 110"/>
                <a:gd name="T80" fmla="*/ 2147483647 w 131"/>
                <a:gd name="T81" fmla="*/ 2147483647 h 110"/>
                <a:gd name="T82" fmla="*/ 2147483647 w 131"/>
                <a:gd name="T83" fmla="*/ 2147483647 h 110"/>
                <a:gd name="T84" fmla="*/ 2147483647 w 131"/>
                <a:gd name="T85" fmla="*/ 2147483647 h 110"/>
                <a:gd name="T86" fmla="*/ 2147483647 w 131"/>
                <a:gd name="T87" fmla="*/ 2147483647 h 110"/>
                <a:gd name="T88" fmla="*/ 2147483647 w 131"/>
                <a:gd name="T89" fmla="*/ 2147483647 h 110"/>
                <a:gd name="T90" fmla="*/ 2147483647 w 131"/>
                <a:gd name="T91" fmla="*/ 2147483647 h 110"/>
                <a:gd name="T92" fmla="*/ 0 w 131"/>
                <a:gd name="T93" fmla="*/ 2147483647 h 110"/>
                <a:gd name="T94" fmla="*/ 2147483647 w 131"/>
                <a:gd name="T95" fmla="*/ 2147483647 h 110"/>
                <a:gd name="T96" fmla="*/ 2147483647 w 131"/>
                <a:gd name="T97" fmla="*/ 2147483647 h 110"/>
                <a:gd name="T98" fmla="*/ 2147483647 w 131"/>
                <a:gd name="T99" fmla="*/ 2147483647 h 110"/>
                <a:gd name="T100" fmla="*/ 2147483647 w 131"/>
                <a:gd name="T101" fmla="*/ 2147483647 h 110"/>
                <a:gd name="T102" fmla="*/ 2147483647 w 131"/>
                <a:gd name="T103" fmla="*/ 2147483647 h 110"/>
                <a:gd name="T104" fmla="*/ 2147483647 w 131"/>
                <a:gd name="T105" fmla="*/ 2147483647 h 110"/>
                <a:gd name="T106" fmla="*/ 2147483647 w 131"/>
                <a:gd name="T107" fmla="*/ 2147483647 h 110"/>
                <a:gd name="T108" fmla="*/ 2147483647 w 131"/>
                <a:gd name="T109" fmla="*/ 2147483647 h 110"/>
                <a:gd name="T110" fmla="*/ 2147483647 w 131"/>
                <a:gd name="T111" fmla="*/ 2147483647 h 110"/>
                <a:gd name="T112" fmla="*/ 2147483647 w 131"/>
                <a:gd name="T113" fmla="*/ 2147483647 h 110"/>
                <a:gd name="T114" fmla="*/ 2147483647 w 131"/>
                <a:gd name="T115" fmla="*/ 2147483647 h 110"/>
                <a:gd name="T116" fmla="*/ 2147483647 w 131"/>
                <a:gd name="T117" fmla="*/ 2147483647 h 110"/>
                <a:gd name="T118" fmla="*/ 2147483647 w 131"/>
                <a:gd name="T119" fmla="*/ 2147483647 h 110"/>
                <a:gd name="T120" fmla="*/ 2147483647 w 131"/>
                <a:gd name="T121" fmla="*/ 2147483647 h 110"/>
                <a:gd name="T122" fmla="*/ 2147483647 w 131"/>
                <a:gd name="T123" fmla="*/ 2147483647 h 1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31" h="110">
                  <a:moveTo>
                    <a:pt x="131" y="47"/>
                  </a:moveTo>
                  <a:lnTo>
                    <a:pt x="131" y="41"/>
                  </a:lnTo>
                  <a:lnTo>
                    <a:pt x="130" y="34"/>
                  </a:lnTo>
                  <a:lnTo>
                    <a:pt x="128" y="27"/>
                  </a:lnTo>
                  <a:lnTo>
                    <a:pt x="126" y="21"/>
                  </a:lnTo>
                  <a:lnTo>
                    <a:pt x="123" y="16"/>
                  </a:lnTo>
                  <a:lnTo>
                    <a:pt x="119" y="10"/>
                  </a:lnTo>
                  <a:lnTo>
                    <a:pt x="115" y="6"/>
                  </a:lnTo>
                  <a:lnTo>
                    <a:pt x="111" y="0"/>
                  </a:lnTo>
                  <a:lnTo>
                    <a:pt x="108" y="0"/>
                  </a:lnTo>
                  <a:lnTo>
                    <a:pt x="113" y="5"/>
                  </a:lnTo>
                  <a:lnTo>
                    <a:pt x="117" y="10"/>
                  </a:lnTo>
                  <a:lnTo>
                    <a:pt x="121" y="16"/>
                  </a:lnTo>
                  <a:lnTo>
                    <a:pt x="124" y="21"/>
                  </a:lnTo>
                  <a:lnTo>
                    <a:pt x="126" y="27"/>
                  </a:lnTo>
                  <a:lnTo>
                    <a:pt x="128" y="34"/>
                  </a:lnTo>
                  <a:lnTo>
                    <a:pt x="129" y="41"/>
                  </a:lnTo>
                  <a:lnTo>
                    <a:pt x="129" y="47"/>
                  </a:lnTo>
                  <a:lnTo>
                    <a:pt x="128" y="59"/>
                  </a:lnTo>
                  <a:lnTo>
                    <a:pt x="125" y="69"/>
                  </a:lnTo>
                  <a:lnTo>
                    <a:pt x="121" y="79"/>
                  </a:lnTo>
                  <a:lnTo>
                    <a:pt x="114" y="88"/>
                  </a:lnTo>
                  <a:lnTo>
                    <a:pt x="107" y="96"/>
                  </a:lnTo>
                  <a:lnTo>
                    <a:pt x="99" y="102"/>
                  </a:lnTo>
                  <a:lnTo>
                    <a:pt x="89" y="107"/>
                  </a:lnTo>
                  <a:lnTo>
                    <a:pt x="78" y="110"/>
                  </a:lnTo>
                  <a:lnTo>
                    <a:pt x="81" y="110"/>
                  </a:lnTo>
                  <a:lnTo>
                    <a:pt x="83" y="110"/>
                  </a:lnTo>
                  <a:lnTo>
                    <a:pt x="84" y="110"/>
                  </a:lnTo>
                  <a:lnTo>
                    <a:pt x="94" y="107"/>
                  </a:lnTo>
                  <a:lnTo>
                    <a:pt x="103" y="102"/>
                  </a:lnTo>
                  <a:lnTo>
                    <a:pt x="111" y="95"/>
                  </a:lnTo>
                  <a:lnTo>
                    <a:pt x="117" y="88"/>
                  </a:lnTo>
                  <a:lnTo>
                    <a:pt x="124" y="78"/>
                  </a:lnTo>
                  <a:lnTo>
                    <a:pt x="128" y="69"/>
                  </a:lnTo>
                  <a:lnTo>
                    <a:pt x="130" y="59"/>
                  </a:lnTo>
                  <a:lnTo>
                    <a:pt x="131" y="47"/>
                  </a:lnTo>
                  <a:close/>
                  <a:moveTo>
                    <a:pt x="0" y="65"/>
                  </a:moveTo>
                  <a:lnTo>
                    <a:pt x="4" y="75"/>
                  </a:lnTo>
                  <a:lnTo>
                    <a:pt x="9" y="84"/>
                  </a:lnTo>
                  <a:lnTo>
                    <a:pt x="11" y="84"/>
                  </a:lnTo>
                  <a:lnTo>
                    <a:pt x="12" y="84"/>
                  </a:lnTo>
                  <a:lnTo>
                    <a:pt x="6" y="75"/>
                  </a:lnTo>
                  <a:lnTo>
                    <a:pt x="2" y="65"/>
                  </a:lnTo>
                  <a:lnTo>
                    <a:pt x="1" y="65"/>
                  </a:lnTo>
                  <a:lnTo>
                    <a:pt x="0" y="65"/>
                  </a:lnTo>
                  <a:close/>
                  <a:moveTo>
                    <a:pt x="21" y="97"/>
                  </a:moveTo>
                  <a:lnTo>
                    <a:pt x="22" y="98"/>
                  </a:lnTo>
                  <a:lnTo>
                    <a:pt x="23" y="99"/>
                  </a:lnTo>
                  <a:lnTo>
                    <a:pt x="31" y="104"/>
                  </a:lnTo>
                  <a:lnTo>
                    <a:pt x="33" y="106"/>
                  </a:lnTo>
                  <a:lnTo>
                    <a:pt x="36" y="107"/>
                  </a:lnTo>
                  <a:lnTo>
                    <a:pt x="39" y="107"/>
                  </a:lnTo>
                  <a:lnTo>
                    <a:pt x="42" y="107"/>
                  </a:lnTo>
                  <a:lnTo>
                    <a:pt x="35" y="104"/>
                  </a:lnTo>
                  <a:lnTo>
                    <a:pt x="30" y="101"/>
                  </a:lnTo>
                  <a:lnTo>
                    <a:pt x="24" y="98"/>
                  </a:lnTo>
                  <a:lnTo>
                    <a:pt x="20" y="94"/>
                  </a:lnTo>
                  <a:lnTo>
                    <a:pt x="20" y="96"/>
                  </a:lnTo>
                  <a:lnTo>
                    <a:pt x="21" y="97"/>
                  </a:lnTo>
                  <a:close/>
                </a:path>
              </a:pathLst>
            </a:custGeom>
            <a:solidFill>
              <a:srgbClr val="F4B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93" name="Freeform 641"/>
            <p:cNvSpPr>
              <a:spLocks noEditPoints="1"/>
            </p:cNvSpPr>
            <p:nvPr/>
          </p:nvSpPr>
          <p:spPr bwMode="auto">
            <a:xfrm>
              <a:off x="7151688" y="4302125"/>
              <a:ext cx="204787" cy="174625"/>
            </a:xfrm>
            <a:custGeom>
              <a:avLst/>
              <a:gdLst>
                <a:gd name="T0" fmla="*/ 2147483647 w 129"/>
                <a:gd name="T1" fmla="*/ 2147483647 h 110"/>
                <a:gd name="T2" fmla="*/ 2147483647 w 129"/>
                <a:gd name="T3" fmla="*/ 2147483647 h 110"/>
                <a:gd name="T4" fmla="*/ 2147483647 w 129"/>
                <a:gd name="T5" fmla="*/ 2147483647 h 110"/>
                <a:gd name="T6" fmla="*/ 2147483647 w 129"/>
                <a:gd name="T7" fmla="*/ 2147483647 h 110"/>
                <a:gd name="T8" fmla="*/ 2147483647 w 129"/>
                <a:gd name="T9" fmla="*/ 2147483647 h 110"/>
                <a:gd name="T10" fmla="*/ 2147483647 w 129"/>
                <a:gd name="T11" fmla="*/ 2147483647 h 110"/>
                <a:gd name="T12" fmla="*/ 2147483647 w 129"/>
                <a:gd name="T13" fmla="*/ 2147483647 h 110"/>
                <a:gd name="T14" fmla="*/ 2147483647 w 129"/>
                <a:gd name="T15" fmla="*/ 2147483647 h 110"/>
                <a:gd name="T16" fmla="*/ 2147483647 w 129"/>
                <a:gd name="T17" fmla="*/ 0 h 110"/>
                <a:gd name="T18" fmla="*/ 2147483647 w 129"/>
                <a:gd name="T19" fmla="*/ 0 h 110"/>
                <a:gd name="T20" fmla="*/ 2147483647 w 129"/>
                <a:gd name="T21" fmla="*/ 2147483647 h 110"/>
                <a:gd name="T22" fmla="*/ 2147483647 w 129"/>
                <a:gd name="T23" fmla="*/ 2147483647 h 110"/>
                <a:gd name="T24" fmla="*/ 2147483647 w 129"/>
                <a:gd name="T25" fmla="*/ 2147483647 h 110"/>
                <a:gd name="T26" fmla="*/ 2147483647 w 129"/>
                <a:gd name="T27" fmla="*/ 2147483647 h 110"/>
                <a:gd name="T28" fmla="*/ 2147483647 w 129"/>
                <a:gd name="T29" fmla="*/ 2147483647 h 110"/>
                <a:gd name="T30" fmla="*/ 2147483647 w 129"/>
                <a:gd name="T31" fmla="*/ 2147483647 h 110"/>
                <a:gd name="T32" fmla="*/ 2147483647 w 129"/>
                <a:gd name="T33" fmla="*/ 2147483647 h 110"/>
                <a:gd name="T34" fmla="*/ 2147483647 w 129"/>
                <a:gd name="T35" fmla="*/ 2147483647 h 110"/>
                <a:gd name="T36" fmla="*/ 2147483647 w 129"/>
                <a:gd name="T37" fmla="*/ 2147483647 h 110"/>
                <a:gd name="T38" fmla="*/ 2147483647 w 129"/>
                <a:gd name="T39" fmla="*/ 2147483647 h 110"/>
                <a:gd name="T40" fmla="*/ 2147483647 w 129"/>
                <a:gd name="T41" fmla="*/ 2147483647 h 110"/>
                <a:gd name="T42" fmla="*/ 2147483647 w 129"/>
                <a:gd name="T43" fmla="*/ 2147483647 h 110"/>
                <a:gd name="T44" fmla="*/ 2147483647 w 129"/>
                <a:gd name="T45" fmla="*/ 2147483647 h 110"/>
                <a:gd name="T46" fmla="*/ 2147483647 w 129"/>
                <a:gd name="T47" fmla="*/ 2147483647 h 110"/>
                <a:gd name="T48" fmla="*/ 2147483647 w 129"/>
                <a:gd name="T49" fmla="*/ 2147483647 h 110"/>
                <a:gd name="T50" fmla="*/ 2147483647 w 129"/>
                <a:gd name="T51" fmla="*/ 2147483647 h 110"/>
                <a:gd name="T52" fmla="*/ 2147483647 w 129"/>
                <a:gd name="T53" fmla="*/ 2147483647 h 110"/>
                <a:gd name="T54" fmla="*/ 2147483647 w 129"/>
                <a:gd name="T55" fmla="*/ 2147483647 h 110"/>
                <a:gd name="T56" fmla="*/ 2147483647 w 129"/>
                <a:gd name="T57" fmla="*/ 2147483647 h 110"/>
                <a:gd name="T58" fmla="*/ 2147483647 w 129"/>
                <a:gd name="T59" fmla="*/ 2147483647 h 110"/>
                <a:gd name="T60" fmla="*/ 2147483647 w 129"/>
                <a:gd name="T61" fmla="*/ 2147483647 h 110"/>
                <a:gd name="T62" fmla="*/ 2147483647 w 129"/>
                <a:gd name="T63" fmla="*/ 2147483647 h 110"/>
                <a:gd name="T64" fmla="*/ 2147483647 w 129"/>
                <a:gd name="T65" fmla="*/ 2147483647 h 110"/>
                <a:gd name="T66" fmla="*/ 2147483647 w 129"/>
                <a:gd name="T67" fmla="*/ 2147483647 h 110"/>
                <a:gd name="T68" fmla="*/ 2147483647 w 129"/>
                <a:gd name="T69" fmla="*/ 2147483647 h 110"/>
                <a:gd name="T70" fmla="*/ 2147483647 w 129"/>
                <a:gd name="T71" fmla="*/ 2147483647 h 110"/>
                <a:gd name="T72" fmla="*/ 0 w 129"/>
                <a:gd name="T73" fmla="*/ 2147483647 h 110"/>
                <a:gd name="T74" fmla="*/ 2147483647 w 129"/>
                <a:gd name="T75" fmla="*/ 2147483647 h 110"/>
                <a:gd name="T76" fmla="*/ 2147483647 w 129"/>
                <a:gd name="T77" fmla="*/ 2147483647 h 110"/>
                <a:gd name="T78" fmla="*/ 2147483647 w 129"/>
                <a:gd name="T79" fmla="*/ 2147483647 h 110"/>
                <a:gd name="T80" fmla="*/ 2147483647 w 129"/>
                <a:gd name="T81" fmla="*/ 2147483647 h 110"/>
                <a:gd name="T82" fmla="*/ 2147483647 w 129"/>
                <a:gd name="T83" fmla="*/ 2147483647 h 110"/>
                <a:gd name="T84" fmla="*/ 2147483647 w 129"/>
                <a:gd name="T85" fmla="*/ 2147483647 h 110"/>
                <a:gd name="T86" fmla="*/ 2147483647 w 129"/>
                <a:gd name="T87" fmla="*/ 2147483647 h 110"/>
                <a:gd name="T88" fmla="*/ 0 w 129"/>
                <a:gd name="T89" fmla="*/ 2147483647 h 110"/>
                <a:gd name="T90" fmla="*/ 2147483647 w 129"/>
                <a:gd name="T91" fmla="*/ 2147483647 h 110"/>
                <a:gd name="T92" fmla="*/ 2147483647 w 129"/>
                <a:gd name="T93" fmla="*/ 2147483647 h 110"/>
                <a:gd name="T94" fmla="*/ 2147483647 w 129"/>
                <a:gd name="T95" fmla="*/ 2147483647 h 110"/>
                <a:gd name="T96" fmla="*/ 2147483647 w 129"/>
                <a:gd name="T97" fmla="*/ 2147483647 h 110"/>
                <a:gd name="T98" fmla="*/ 2147483647 w 129"/>
                <a:gd name="T99" fmla="*/ 2147483647 h 110"/>
                <a:gd name="T100" fmla="*/ 2147483647 w 129"/>
                <a:gd name="T101" fmla="*/ 2147483647 h 110"/>
                <a:gd name="T102" fmla="*/ 2147483647 w 129"/>
                <a:gd name="T103" fmla="*/ 2147483647 h 110"/>
                <a:gd name="T104" fmla="*/ 2147483647 w 129"/>
                <a:gd name="T105" fmla="*/ 2147483647 h 110"/>
                <a:gd name="T106" fmla="*/ 2147483647 w 129"/>
                <a:gd name="T107" fmla="*/ 2147483647 h 110"/>
                <a:gd name="T108" fmla="*/ 2147483647 w 129"/>
                <a:gd name="T109" fmla="*/ 2147483647 h 110"/>
                <a:gd name="T110" fmla="*/ 2147483647 w 129"/>
                <a:gd name="T111" fmla="*/ 2147483647 h 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110">
                  <a:moveTo>
                    <a:pt x="129" y="47"/>
                  </a:moveTo>
                  <a:lnTo>
                    <a:pt x="129" y="41"/>
                  </a:lnTo>
                  <a:lnTo>
                    <a:pt x="128" y="34"/>
                  </a:lnTo>
                  <a:lnTo>
                    <a:pt x="126" y="27"/>
                  </a:lnTo>
                  <a:lnTo>
                    <a:pt x="124" y="21"/>
                  </a:lnTo>
                  <a:lnTo>
                    <a:pt x="121" y="16"/>
                  </a:lnTo>
                  <a:lnTo>
                    <a:pt x="117" y="10"/>
                  </a:lnTo>
                  <a:lnTo>
                    <a:pt x="113" y="5"/>
                  </a:lnTo>
                  <a:lnTo>
                    <a:pt x="109" y="0"/>
                  </a:lnTo>
                  <a:lnTo>
                    <a:pt x="106" y="0"/>
                  </a:lnTo>
                  <a:lnTo>
                    <a:pt x="110" y="5"/>
                  </a:lnTo>
                  <a:lnTo>
                    <a:pt x="114" y="10"/>
                  </a:lnTo>
                  <a:lnTo>
                    <a:pt x="118" y="15"/>
                  </a:lnTo>
                  <a:lnTo>
                    <a:pt x="122" y="21"/>
                  </a:lnTo>
                  <a:lnTo>
                    <a:pt x="124" y="27"/>
                  </a:lnTo>
                  <a:lnTo>
                    <a:pt x="126" y="34"/>
                  </a:lnTo>
                  <a:lnTo>
                    <a:pt x="127" y="41"/>
                  </a:lnTo>
                  <a:lnTo>
                    <a:pt x="127" y="47"/>
                  </a:lnTo>
                  <a:lnTo>
                    <a:pt x="126" y="59"/>
                  </a:lnTo>
                  <a:lnTo>
                    <a:pt x="123" y="70"/>
                  </a:lnTo>
                  <a:lnTo>
                    <a:pt x="118" y="79"/>
                  </a:lnTo>
                  <a:lnTo>
                    <a:pt x="111" y="89"/>
                  </a:lnTo>
                  <a:lnTo>
                    <a:pt x="104" y="96"/>
                  </a:lnTo>
                  <a:lnTo>
                    <a:pt x="95" y="102"/>
                  </a:lnTo>
                  <a:lnTo>
                    <a:pt x="85" y="107"/>
                  </a:lnTo>
                  <a:lnTo>
                    <a:pt x="74" y="109"/>
                  </a:lnTo>
                  <a:lnTo>
                    <a:pt x="77" y="110"/>
                  </a:lnTo>
                  <a:lnTo>
                    <a:pt x="80" y="110"/>
                  </a:lnTo>
                  <a:lnTo>
                    <a:pt x="90" y="107"/>
                  </a:lnTo>
                  <a:lnTo>
                    <a:pt x="100" y="102"/>
                  </a:lnTo>
                  <a:lnTo>
                    <a:pt x="108" y="95"/>
                  </a:lnTo>
                  <a:lnTo>
                    <a:pt x="115" y="88"/>
                  </a:lnTo>
                  <a:lnTo>
                    <a:pt x="121" y="78"/>
                  </a:lnTo>
                  <a:lnTo>
                    <a:pt x="126" y="69"/>
                  </a:lnTo>
                  <a:lnTo>
                    <a:pt x="128" y="59"/>
                  </a:lnTo>
                  <a:lnTo>
                    <a:pt x="129" y="47"/>
                  </a:lnTo>
                  <a:close/>
                  <a:moveTo>
                    <a:pt x="0" y="65"/>
                  </a:moveTo>
                  <a:lnTo>
                    <a:pt x="4" y="75"/>
                  </a:lnTo>
                  <a:lnTo>
                    <a:pt x="10" y="84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6" y="74"/>
                  </a:lnTo>
                  <a:lnTo>
                    <a:pt x="2" y="64"/>
                  </a:lnTo>
                  <a:lnTo>
                    <a:pt x="1" y="65"/>
                  </a:lnTo>
                  <a:lnTo>
                    <a:pt x="0" y="65"/>
                  </a:lnTo>
                  <a:close/>
                  <a:moveTo>
                    <a:pt x="19" y="95"/>
                  </a:moveTo>
                  <a:lnTo>
                    <a:pt x="28" y="102"/>
                  </a:lnTo>
                  <a:lnTo>
                    <a:pt x="38" y="107"/>
                  </a:lnTo>
                  <a:lnTo>
                    <a:pt x="41" y="107"/>
                  </a:lnTo>
                  <a:lnTo>
                    <a:pt x="44" y="107"/>
                  </a:lnTo>
                  <a:lnTo>
                    <a:pt x="36" y="104"/>
                  </a:lnTo>
                  <a:lnTo>
                    <a:pt x="30" y="101"/>
                  </a:lnTo>
                  <a:lnTo>
                    <a:pt x="24" y="97"/>
                  </a:lnTo>
                  <a:lnTo>
                    <a:pt x="18" y="92"/>
                  </a:lnTo>
                  <a:lnTo>
                    <a:pt x="19" y="94"/>
                  </a:lnTo>
                  <a:lnTo>
                    <a:pt x="19" y="95"/>
                  </a:lnTo>
                  <a:close/>
                </a:path>
              </a:pathLst>
            </a:custGeom>
            <a:solidFill>
              <a:srgbClr val="F4B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94" name="Freeform 642"/>
            <p:cNvSpPr>
              <a:spLocks noEditPoints="1"/>
            </p:cNvSpPr>
            <p:nvPr/>
          </p:nvSpPr>
          <p:spPr bwMode="auto">
            <a:xfrm>
              <a:off x="7153275" y="4302125"/>
              <a:ext cx="201612" cy="174625"/>
            </a:xfrm>
            <a:custGeom>
              <a:avLst/>
              <a:gdLst>
                <a:gd name="T0" fmla="*/ 2147483647 w 127"/>
                <a:gd name="T1" fmla="*/ 2147483647 h 110"/>
                <a:gd name="T2" fmla="*/ 2147483647 w 127"/>
                <a:gd name="T3" fmla="*/ 2147483647 h 110"/>
                <a:gd name="T4" fmla="*/ 2147483647 w 127"/>
                <a:gd name="T5" fmla="*/ 2147483647 h 110"/>
                <a:gd name="T6" fmla="*/ 2147483647 w 127"/>
                <a:gd name="T7" fmla="*/ 2147483647 h 110"/>
                <a:gd name="T8" fmla="*/ 2147483647 w 127"/>
                <a:gd name="T9" fmla="*/ 2147483647 h 110"/>
                <a:gd name="T10" fmla="*/ 2147483647 w 127"/>
                <a:gd name="T11" fmla="*/ 2147483647 h 110"/>
                <a:gd name="T12" fmla="*/ 2147483647 w 127"/>
                <a:gd name="T13" fmla="*/ 2147483647 h 110"/>
                <a:gd name="T14" fmla="*/ 2147483647 w 127"/>
                <a:gd name="T15" fmla="*/ 2147483647 h 110"/>
                <a:gd name="T16" fmla="*/ 2147483647 w 127"/>
                <a:gd name="T17" fmla="*/ 0 h 110"/>
                <a:gd name="T18" fmla="*/ 2147483647 w 127"/>
                <a:gd name="T19" fmla="*/ 0 h 110"/>
                <a:gd name="T20" fmla="*/ 2147483647 w 127"/>
                <a:gd name="T21" fmla="*/ 2147483647 h 110"/>
                <a:gd name="T22" fmla="*/ 2147483647 w 127"/>
                <a:gd name="T23" fmla="*/ 2147483647 h 110"/>
                <a:gd name="T24" fmla="*/ 2147483647 w 127"/>
                <a:gd name="T25" fmla="*/ 2147483647 h 110"/>
                <a:gd name="T26" fmla="*/ 2147483647 w 127"/>
                <a:gd name="T27" fmla="*/ 2147483647 h 110"/>
                <a:gd name="T28" fmla="*/ 2147483647 w 127"/>
                <a:gd name="T29" fmla="*/ 2147483647 h 110"/>
                <a:gd name="T30" fmla="*/ 2147483647 w 127"/>
                <a:gd name="T31" fmla="*/ 2147483647 h 110"/>
                <a:gd name="T32" fmla="*/ 2147483647 w 127"/>
                <a:gd name="T33" fmla="*/ 2147483647 h 110"/>
                <a:gd name="T34" fmla="*/ 2147483647 w 127"/>
                <a:gd name="T35" fmla="*/ 2147483647 h 110"/>
                <a:gd name="T36" fmla="*/ 2147483647 w 127"/>
                <a:gd name="T37" fmla="*/ 2147483647 h 110"/>
                <a:gd name="T38" fmla="*/ 2147483647 w 127"/>
                <a:gd name="T39" fmla="*/ 2147483647 h 110"/>
                <a:gd name="T40" fmla="*/ 2147483647 w 127"/>
                <a:gd name="T41" fmla="*/ 2147483647 h 110"/>
                <a:gd name="T42" fmla="*/ 2147483647 w 127"/>
                <a:gd name="T43" fmla="*/ 2147483647 h 110"/>
                <a:gd name="T44" fmla="*/ 2147483647 w 127"/>
                <a:gd name="T45" fmla="*/ 2147483647 h 110"/>
                <a:gd name="T46" fmla="*/ 2147483647 w 127"/>
                <a:gd name="T47" fmla="*/ 2147483647 h 110"/>
                <a:gd name="T48" fmla="*/ 2147483647 w 127"/>
                <a:gd name="T49" fmla="*/ 2147483647 h 110"/>
                <a:gd name="T50" fmla="*/ 2147483647 w 127"/>
                <a:gd name="T51" fmla="*/ 2147483647 h 110"/>
                <a:gd name="T52" fmla="*/ 2147483647 w 127"/>
                <a:gd name="T53" fmla="*/ 2147483647 h 110"/>
                <a:gd name="T54" fmla="*/ 2147483647 w 127"/>
                <a:gd name="T55" fmla="*/ 2147483647 h 110"/>
                <a:gd name="T56" fmla="*/ 2147483647 w 127"/>
                <a:gd name="T57" fmla="*/ 2147483647 h 110"/>
                <a:gd name="T58" fmla="*/ 2147483647 w 127"/>
                <a:gd name="T59" fmla="*/ 2147483647 h 110"/>
                <a:gd name="T60" fmla="*/ 2147483647 w 127"/>
                <a:gd name="T61" fmla="*/ 2147483647 h 110"/>
                <a:gd name="T62" fmla="*/ 2147483647 w 127"/>
                <a:gd name="T63" fmla="*/ 2147483647 h 110"/>
                <a:gd name="T64" fmla="*/ 2147483647 w 127"/>
                <a:gd name="T65" fmla="*/ 2147483647 h 110"/>
                <a:gd name="T66" fmla="*/ 2147483647 w 127"/>
                <a:gd name="T67" fmla="*/ 2147483647 h 110"/>
                <a:gd name="T68" fmla="*/ 2147483647 w 127"/>
                <a:gd name="T69" fmla="*/ 2147483647 h 110"/>
                <a:gd name="T70" fmla="*/ 2147483647 w 127"/>
                <a:gd name="T71" fmla="*/ 2147483647 h 110"/>
                <a:gd name="T72" fmla="*/ 2147483647 w 127"/>
                <a:gd name="T73" fmla="*/ 2147483647 h 110"/>
                <a:gd name="T74" fmla="*/ 2147483647 w 127"/>
                <a:gd name="T75" fmla="*/ 2147483647 h 110"/>
                <a:gd name="T76" fmla="*/ 2147483647 w 127"/>
                <a:gd name="T77" fmla="*/ 2147483647 h 110"/>
                <a:gd name="T78" fmla="*/ 2147483647 w 127"/>
                <a:gd name="T79" fmla="*/ 2147483647 h 110"/>
                <a:gd name="T80" fmla="*/ 0 w 127"/>
                <a:gd name="T81" fmla="*/ 2147483647 h 110"/>
                <a:gd name="T82" fmla="*/ 2147483647 w 127"/>
                <a:gd name="T83" fmla="*/ 2147483647 h 110"/>
                <a:gd name="T84" fmla="*/ 2147483647 w 127"/>
                <a:gd name="T85" fmla="*/ 2147483647 h 110"/>
                <a:gd name="T86" fmla="*/ 2147483647 w 127"/>
                <a:gd name="T87" fmla="*/ 2147483647 h 110"/>
                <a:gd name="T88" fmla="*/ 2147483647 w 127"/>
                <a:gd name="T89" fmla="*/ 2147483647 h 110"/>
                <a:gd name="T90" fmla="*/ 2147483647 w 127"/>
                <a:gd name="T91" fmla="*/ 2147483647 h 110"/>
                <a:gd name="T92" fmla="*/ 2147483647 w 127"/>
                <a:gd name="T93" fmla="*/ 2147483647 h 110"/>
                <a:gd name="T94" fmla="*/ 2147483647 w 127"/>
                <a:gd name="T95" fmla="*/ 2147483647 h 110"/>
                <a:gd name="T96" fmla="*/ 0 w 127"/>
                <a:gd name="T97" fmla="*/ 2147483647 h 110"/>
                <a:gd name="T98" fmla="*/ 2147483647 w 127"/>
                <a:gd name="T99" fmla="*/ 2147483647 h 110"/>
                <a:gd name="T100" fmla="*/ 2147483647 w 127"/>
                <a:gd name="T101" fmla="*/ 2147483647 h 110"/>
                <a:gd name="T102" fmla="*/ 2147483647 w 127"/>
                <a:gd name="T103" fmla="*/ 2147483647 h 110"/>
                <a:gd name="T104" fmla="*/ 2147483647 w 127"/>
                <a:gd name="T105" fmla="*/ 2147483647 h 110"/>
                <a:gd name="T106" fmla="*/ 2147483647 w 127"/>
                <a:gd name="T107" fmla="*/ 2147483647 h 110"/>
                <a:gd name="T108" fmla="*/ 2147483647 w 127"/>
                <a:gd name="T109" fmla="*/ 2147483647 h 110"/>
                <a:gd name="T110" fmla="*/ 2147483647 w 127"/>
                <a:gd name="T111" fmla="*/ 2147483647 h 110"/>
                <a:gd name="T112" fmla="*/ 2147483647 w 127"/>
                <a:gd name="T113" fmla="*/ 2147483647 h 110"/>
                <a:gd name="T114" fmla="*/ 2147483647 w 127"/>
                <a:gd name="T115" fmla="*/ 2147483647 h 110"/>
                <a:gd name="T116" fmla="*/ 2147483647 w 127"/>
                <a:gd name="T117" fmla="*/ 2147483647 h 110"/>
                <a:gd name="T118" fmla="*/ 2147483647 w 127"/>
                <a:gd name="T119" fmla="*/ 2147483647 h 110"/>
                <a:gd name="T120" fmla="*/ 2147483647 w 127"/>
                <a:gd name="T121" fmla="*/ 2147483647 h 110"/>
                <a:gd name="T122" fmla="*/ 2147483647 w 127"/>
                <a:gd name="T123" fmla="*/ 2147483647 h 1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27" h="110">
                  <a:moveTo>
                    <a:pt x="127" y="47"/>
                  </a:moveTo>
                  <a:lnTo>
                    <a:pt x="127" y="41"/>
                  </a:lnTo>
                  <a:lnTo>
                    <a:pt x="126" y="34"/>
                  </a:lnTo>
                  <a:lnTo>
                    <a:pt x="124" y="27"/>
                  </a:lnTo>
                  <a:lnTo>
                    <a:pt x="122" y="21"/>
                  </a:lnTo>
                  <a:lnTo>
                    <a:pt x="119" y="16"/>
                  </a:lnTo>
                  <a:lnTo>
                    <a:pt x="115" y="10"/>
                  </a:lnTo>
                  <a:lnTo>
                    <a:pt x="111" y="5"/>
                  </a:lnTo>
                  <a:lnTo>
                    <a:pt x="106" y="0"/>
                  </a:lnTo>
                  <a:lnTo>
                    <a:pt x="104" y="0"/>
                  </a:lnTo>
                  <a:lnTo>
                    <a:pt x="108" y="5"/>
                  </a:lnTo>
                  <a:lnTo>
                    <a:pt x="112" y="10"/>
                  </a:lnTo>
                  <a:lnTo>
                    <a:pt x="116" y="15"/>
                  </a:lnTo>
                  <a:lnTo>
                    <a:pt x="120" y="21"/>
                  </a:lnTo>
                  <a:lnTo>
                    <a:pt x="122" y="27"/>
                  </a:lnTo>
                  <a:lnTo>
                    <a:pt x="124" y="34"/>
                  </a:lnTo>
                  <a:lnTo>
                    <a:pt x="125" y="41"/>
                  </a:lnTo>
                  <a:lnTo>
                    <a:pt x="125" y="47"/>
                  </a:lnTo>
                  <a:lnTo>
                    <a:pt x="125" y="53"/>
                  </a:lnTo>
                  <a:lnTo>
                    <a:pt x="124" y="60"/>
                  </a:lnTo>
                  <a:lnTo>
                    <a:pt x="123" y="65"/>
                  </a:lnTo>
                  <a:lnTo>
                    <a:pt x="121" y="70"/>
                  </a:lnTo>
                  <a:lnTo>
                    <a:pt x="115" y="80"/>
                  </a:lnTo>
                  <a:lnTo>
                    <a:pt x="108" y="90"/>
                  </a:lnTo>
                  <a:lnTo>
                    <a:pt x="100" y="97"/>
                  </a:lnTo>
                  <a:lnTo>
                    <a:pt x="90" y="103"/>
                  </a:lnTo>
                  <a:lnTo>
                    <a:pt x="85" y="105"/>
                  </a:lnTo>
                  <a:lnTo>
                    <a:pt x="80" y="107"/>
                  </a:lnTo>
                  <a:lnTo>
                    <a:pt x="74" y="108"/>
                  </a:lnTo>
                  <a:lnTo>
                    <a:pt x="69" y="109"/>
                  </a:lnTo>
                  <a:lnTo>
                    <a:pt x="73" y="109"/>
                  </a:lnTo>
                  <a:lnTo>
                    <a:pt x="76" y="110"/>
                  </a:lnTo>
                  <a:lnTo>
                    <a:pt x="87" y="107"/>
                  </a:lnTo>
                  <a:lnTo>
                    <a:pt x="97" y="102"/>
                  </a:lnTo>
                  <a:lnTo>
                    <a:pt x="105" y="96"/>
                  </a:lnTo>
                  <a:lnTo>
                    <a:pt x="112" y="88"/>
                  </a:lnTo>
                  <a:lnTo>
                    <a:pt x="119" y="79"/>
                  </a:lnTo>
                  <a:lnTo>
                    <a:pt x="123" y="69"/>
                  </a:lnTo>
                  <a:lnTo>
                    <a:pt x="126" y="59"/>
                  </a:lnTo>
                  <a:lnTo>
                    <a:pt x="127" y="47"/>
                  </a:lnTo>
                  <a:close/>
                  <a:moveTo>
                    <a:pt x="0" y="65"/>
                  </a:moveTo>
                  <a:lnTo>
                    <a:pt x="4" y="75"/>
                  </a:lnTo>
                  <a:lnTo>
                    <a:pt x="10" y="84"/>
                  </a:lnTo>
                  <a:lnTo>
                    <a:pt x="11" y="83"/>
                  </a:lnTo>
                  <a:lnTo>
                    <a:pt x="12" y="83"/>
                  </a:lnTo>
                  <a:lnTo>
                    <a:pt x="6" y="74"/>
                  </a:lnTo>
                  <a:lnTo>
                    <a:pt x="2" y="64"/>
                  </a:lnTo>
                  <a:lnTo>
                    <a:pt x="1" y="64"/>
                  </a:lnTo>
                  <a:lnTo>
                    <a:pt x="0" y="65"/>
                  </a:lnTo>
                  <a:close/>
                  <a:moveTo>
                    <a:pt x="18" y="94"/>
                  </a:moveTo>
                  <a:lnTo>
                    <a:pt x="22" y="98"/>
                  </a:lnTo>
                  <a:lnTo>
                    <a:pt x="28" y="101"/>
                  </a:lnTo>
                  <a:lnTo>
                    <a:pt x="33" y="104"/>
                  </a:lnTo>
                  <a:lnTo>
                    <a:pt x="40" y="107"/>
                  </a:lnTo>
                  <a:lnTo>
                    <a:pt x="44" y="107"/>
                  </a:lnTo>
                  <a:lnTo>
                    <a:pt x="48" y="107"/>
                  </a:lnTo>
                  <a:lnTo>
                    <a:pt x="39" y="105"/>
                  </a:lnTo>
                  <a:lnTo>
                    <a:pt x="31" y="101"/>
                  </a:lnTo>
                  <a:lnTo>
                    <a:pt x="24" y="96"/>
                  </a:lnTo>
                  <a:lnTo>
                    <a:pt x="17" y="90"/>
                  </a:lnTo>
                  <a:lnTo>
                    <a:pt x="18" y="92"/>
                  </a:lnTo>
                  <a:lnTo>
                    <a:pt x="18" y="94"/>
                  </a:lnTo>
                  <a:close/>
                </a:path>
              </a:pathLst>
            </a:custGeom>
            <a:solidFill>
              <a:srgbClr val="F4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95" name="Freeform 643"/>
            <p:cNvSpPr>
              <a:spLocks noEditPoints="1"/>
            </p:cNvSpPr>
            <p:nvPr/>
          </p:nvSpPr>
          <p:spPr bwMode="auto">
            <a:xfrm>
              <a:off x="7154863" y="4302125"/>
              <a:ext cx="198437" cy="173038"/>
            </a:xfrm>
            <a:custGeom>
              <a:avLst/>
              <a:gdLst>
                <a:gd name="T0" fmla="*/ 2147483647 w 125"/>
                <a:gd name="T1" fmla="*/ 2147483647 h 109"/>
                <a:gd name="T2" fmla="*/ 2147483647 w 125"/>
                <a:gd name="T3" fmla="*/ 2147483647 h 109"/>
                <a:gd name="T4" fmla="*/ 2147483647 w 125"/>
                <a:gd name="T5" fmla="*/ 2147483647 h 109"/>
                <a:gd name="T6" fmla="*/ 2147483647 w 125"/>
                <a:gd name="T7" fmla="*/ 2147483647 h 109"/>
                <a:gd name="T8" fmla="*/ 2147483647 w 125"/>
                <a:gd name="T9" fmla="*/ 0 h 109"/>
                <a:gd name="T10" fmla="*/ 2147483647 w 125"/>
                <a:gd name="T11" fmla="*/ 2147483647 h 109"/>
                <a:gd name="T12" fmla="*/ 2147483647 w 125"/>
                <a:gd name="T13" fmla="*/ 2147483647 h 109"/>
                <a:gd name="T14" fmla="*/ 2147483647 w 125"/>
                <a:gd name="T15" fmla="*/ 2147483647 h 109"/>
                <a:gd name="T16" fmla="*/ 2147483647 w 125"/>
                <a:gd name="T17" fmla="*/ 2147483647 h 109"/>
                <a:gd name="T18" fmla="*/ 2147483647 w 125"/>
                <a:gd name="T19" fmla="*/ 2147483647 h 109"/>
                <a:gd name="T20" fmla="*/ 2147483647 w 125"/>
                <a:gd name="T21" fmla="*/ 2147483647 h 109"/>
                <a:gd name="T22" fmla="*/ 2147483647 w 125"/>
                <a:gd name="T23" fmla="*/ 2147483647 h 109"/>
                <a:gd name="T24" fmla="*/ 2147483647 w 125"/>
                <a:gd name="T25" fmla="*/ 2147483647 h 109"/>
                <a:gd name="T26" fmla="*/ 2147483647 w 125"/>
                <a:gd name="T27" fmla="*/ 2147483647 h 109"/>
                <a:gd name="T28" fmla="*/ 2147483647 w 125"/>
                <a:gd name="T29" fmla="*/ 2147483647 h 109"/>
                <a:gd name="T30" fmla="*/ 2147483647 w 125"/>
                <a:gd name="T31" fmla="*/ 2147483647 h 109"/>
                <a:gd name="T32" fmla="*/ 2147483647 w 125"/>
                <a:gd name="T33" fmla="*/ 2147483647 h 109"/>
                <a:gd name="T34" fmla="*/ 2147483647 w 125"/>
                <a:gd name="T35" fmla="*/ 2147483647 h 109"/>
                <a:gd name="T36" fmla="*/ 2147483647 w 125"/>
                <a:gd name="T37" fmla="*/ 2147483647 h 109"/>
                <a:gd name="T38" fmla="*/ 2147483647 w 125"/>
                <a:gd name="T39" fmla="*/ 2147483647 h 109"/>
                <a:gd name="T40" fmla="*/ 2147483647 w 125"/>
                <a:gd name="T41" fmla="*/ 2147483647 h 109"/>
                <a:gd name="T42" fmla="*/ 2147483647 w 125"/>
                <a:gd name="T43" fmla="*/ 2147483647 h 109"/>
                <a:gd name="T44" fmla="*/ 2147483647 w 125"/>
                <a:gd name="T45" fmla="*/ 2147483647 h 109"/>
                <a:gd name="T46" fmla="*/ 2147483647 w 125"/>
                <a:gd name="T47" fmla="*/ 2147483647 h 109"/>
                <a:gd name="T48" fmla="*/ 2147483647 w 125"/>
                <a:gd name="T49" fmla="*/ 2147483647 h 109"/>
                <a:gd name="T50" fmla="*/ 2147483647 w 125"/>
                <a:gd name="T51" fmla="*/ 2147483647 h 109"/>
                <a:gd name="T52" fmla="*/ 2147483647 w 125"/>
                <a:gd name="T53" fmla="*/ 2147483647 h 109"/>
                <a:gd name="T54" fmla="*/ 2147483647 w 125"/>
                <a:gd name="T55" fmla="*/ 2147483647 h 109"/>
                <a:gd name="T56" fmla="*/ 2147483647 w 125"/>
                <a:gd name="T57" fmla="*/ 2147483647 h 109"/>
                <a:gd name="T58" fmla="*/ 2147483647 w 125"/>
                <a:gd name="T59" fmla="*/ 2147483647 h 109"/>
                <a:gd name="T60" fmla="*/ 2147483647 w 125"/>
                <a:gd name="T61" fmla="*/ 2147483647 h 109"/>
                <a:gd name="T62" fmla="*/ 2147483647 w 125"/>
                <a:gd name="T63" fmla="*/ 2147483647 h 109"/>
                <a:gd name="T64" fmla="*/ 2147483647 w 125"/>
                <a:gd name="T65" fmla="*/ 2147483647 h 109"/>
                <a:gd name="T66" fmla="*/ 2147483647 w 125"/>
                <a:gd name="T67" fmla="*/ 2147483647 h 109"/>
                <a:gd name="T68" fmla="*/ 2147483647 w 125"/>
                <a:gd name="T69" fmla="*/ 2147483647 h 10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5" h="109">
                  <a:moveTo>
                    <a:pt x="125" y="47"/>
                  </a:moveTo>
                  <a:lnTo>
                    <a:pt x="125" y="41"/>
                  </a:lnTo>
                  <a:lnTo>
                    <a:pt x="124" y="34"/>
                  </a:lnTo>
                  <a:lnTo>
                    <a:pt x="122" y="27"/>
                  </a:lnTo>
                  <a:lnTo>
                    <a:pt x="120" y="21"/>
                  </a:lnTo>
                  <a:lnTo>
                    <a:pt x="116" y="15"/>
                  </a:lnTo>
                  <a:lnTo>
                    <a:pt x="112" y="10"/>
                  </a:lnTo>
                  <a:lnTo>
                    <a:pt x="108" y="5"/>
                  </a:lnTo>
                  <a:lnTo>
                    <a:pt x="104" y="0"/>
                  </a:lnTo>
                  <a:lnTo>
                    <a:pt x="101" y="0"/>
                  </a:lnTo>
                  <a:lnTo>
                    <a:pt x="106" y="5"/>
                  </a:lnTo>
                  <a:lnTo>
                    <a:pt x="110" y="10"/>
                  </a:lnTo>
                  <a:lnTo>
                    <a:pt x="113" y="15"/>
                  </a:lnTo>
                  <a:lnTo>
                    <a:pt x="116" y="21"/>
                  </a:lnTo>
                  <a:lnTo>
                    <a:pt x="120" y="27"/>
                  </a:lnTo>
                  <a:lnTo>
                    <a:pt x="122" y="34"/>
                  </a:lnTo>
                  <a:lnTo>
                    <a:pt x="123" y="40"/>
                  </a:lnTo>
                  <a:lnTo>
                    <a:pt x="123" y="47"/>
                  </a:lnTo>
                  <a:lnTo>
                    <a:pt x="123" y="53"/>
                  </a:lnTo>
                  <a:lnTo>
                    <a:pt x="122" y="60"/>
                  </a:lnTo>
                  <a:lnTo>
                    <a:pt x="120" y="66"/>
                  </a:lnTo>
                  <a:lnTo>
                    <a:pt x="118" y="71"/>
                  </a:lnTo>
                  <a:lnTo>
                    <a:pt x="115" y="76"/>
                  </a:lnTo>
                  <a:lnTo>
                    <a:pt x="112" y="81"/>
                  </a:lnTo>
                  <a:lnTo>
                    <a:pt x="109" y="87"/>
                  </a:lnTo>
                  <a:lnTo>
                    <a:pt x="105" y="91"/>
                  </a:lnTo>
                  <a:lnTo>
                    <a:pt x="101" y="95"/>
                  </a:lnTo>
                  <a:lnTo>
                    <a:pt x="96" y="98"/>
                  </a:lnTo>
                  <a:lnTo>
                    <a:pt x="91" y="101"/>
                  </a:lnTo>
                  <a:lnTo>
                    <a:pt x="85" y="104"/>
                  </a:lnTo>
                  <a:lnTo>
                    <a:pt x="80" y="106"/>
                  </a:lnTo>
                  <a:lnTo>
                    <a:pt x="74" y="107"/>
                  </a:lnTo>
                  <a:lnTo>
                    <a:pt x="68" y="108"/>
                  </a:lnTo>
                  <a:lnTo>
                    <a:pt x="61" y="108"/>
                  </a:lnTo>
                  <a:lnTo>
                    <a:pt x="55" y="108"/>
                  </a:lnTo>
                  <a:lnTo>
                    <a:pt x="48" y="107"/>
                  </a:lnTo>
                  <a:lnTo>
                    <a:pt x="42" y="105"/>
                  </a:lnTo>
                  <a:lnTo>
                    <a:pt x="37" y="103"/>
                  </a:lnTo>
                  <a:lnTo>
                    <a:pt x="30" y="100"/>
                  </a:lnTo>
                  <a:lnTo>
                    <a:pt x="25" y="97"/>
                  </a:lnTo>
                  <a:lnTo>
                    <a:pt x="21" y="93"/>
                  </a:lnTo>
                  <a:lnTo>
                    <a:pt x="16" y="89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22" y="97"/>
                  </a:lnTo>
                  <a:lnTo>
                    <a:pt x="28" y="101"/>
                  </a:lnTo>
                  <a:lnTo>
                    <a:pt x="34" y="104"/>
                  </a:lnTo>
                  <a:lnTo>
                    <a:pt x="42" y="107"/>
                  </a:lnTo>
                  <a:lnTo>
                    <a:pt x="57" y="108"/>
                  </a:lnTo>
                  <a:lnTo>
                    <a:pt x="72" y="109"/>
                  </a:lnTo>
                  <a:lnTo>
                    <a:pt x="83" y="107"/>
                  </a:lnTo>
                  <a:lnTo>
                    <a:pt x="93" y="102"/>
                  </a:lnTo>
                  <a:lnTo>
                    <a:pt x="102" y="96"/>
                  </a:lnTo>
                  <a:lnTo>
                    <a:pt x="109" y="89"/>
                  </a:lnTo>
                  <a:lnTo>
                    <a:pt x="116" y="79"/>
                  </a:lnTo>
                  <a:lnTo>
                    <a:pt x="121" y="70"/>
                  </a:lnTo>
                  <a:lnTo>
                    <a:pt x="124" y="59"/>
                  </a:lnTo>
                  <a:lnTo>
                    <a:pt x="125" y="47"/>
                  </a:lnTo>
                  <a:close/>
                  <a:moveTo>
                    <a:pt x="0" y="64"/>
                  </a:moveTo>
                  <a:lnTo>
                    <a:pt x="4" y="74"/>
                  </a:lnTo>
                  <a:lnTo>
                    <a:pt x="10" y="83"/>
                  </a:lnTo>
                  <a:lnTo>
                    <a:pt x="11" y="83"/>
                  </a:lnTo>
                  <a:lnTo>
                    <a:pt x="13" y="83"/>
                  </a:lnTo>
                  <a:lnTo>
                    <a:pt x="10" y="79"/>
                  </a:lnTo>
                  <a:lnTo>
                    <a:pt x="6" y="74"/>
                  </a:lnTo>
                  <a:lnTo>
                    <a:pt x="4" y="69"/>
                  </a:lnTo>
                  <a:lnTo>
                    <a:pt x="2" y="64"/>
                  </a:lnTo>
                  <a:lnTo>
                    <a:pt x="1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5B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96" name="Freeform 644"/>
            <p:cNvSpPr>
              <a:spLocks noEditPoints="1"/>
            </p:cNvSpPr>
            <p:nvPr/>
          </p:nvSpPr>
          <p:spPr bwMode="auto">
            <a:xfrm>
              <a:off x="7156450" y="4302125"/>
              <a:ext cx="195262" cy="173038"/>
            </a:xfrm>
            <a:custGeom>
              <a:avLst/>
              <a:gdLst>
                <a:gd name="T0" fmla="*/ 2147483647 w 123"/>
                <a:gd name="T1" fmla="*/ 2147483647 h 109"/>
                <a:gd name="T2" fmla="*/ 2147483647 w 123"/>
                <a:gd name="T3" fmla="*/ 2147483647 h 109"/>
                <a:gd name="T4" fmla="*/ 2147483647 w 123"/>
                <a:gd name="T5" fmla="*/ 2147483647 h 109"/>
                <a:gd name="T6" fmla="*/ 2147483647 w 123"/>
                <a:gd name="T7" fmla="*/ 2147483647 h 109"/>
                <a:gd name="T8" fmla="*/ 2147483647 w 123"/>
                <a:gd name="T9" fmla="*/ 0 h 109"/>
                <a:gd name="T10" fmla="*/ 2147483647 w 123"/>
                <a:gd name="T11" fmla="*/ 2147483647 h 109"/>
                <a:gd name="T12" fmla="*/ 2147483647 w 123"/>
                <a:gd name="T13" fmla="*/ 2147483647 h 109"/>
                <a:gd name="T14" fmla="*/ 2147483647 w 123"/>
                <a:gd name="T15" fmla="*/ 2147483647 h 109"/>
                <a:gd name="T16" fmla="*/ 2147483647 w 123"/>
                <a:gd name="T17" fmla="*/ 2147483647 h 109"/>
                <a:gd name="T18" fmla="*/ 2147483647 w 123"/>
                <a:gd name="T19" fmla="*/ 2147483647 h 109"/>
                <a:gd name="T20" fmla="*/ 2147483647 w 123"/>
                <a:gd name="T21" fmla="*/ 2147483647 h 109"/>
                <a:gd name="T22" fmla="*/ 2147483647 w 123"/>
                <a:gd name="T23" fmla="*/ 2147483647 h 109"/>
                <a:gd name="T24" fmla="*/ 2147483647 w 123"/>
                <a:gd name="T25" fmla="*/ 2147483647 h 109"/>
                <a:gd name="T26" fmla="*/ 2147483647 w 123"/>
                <a:gd name="T27" fmla="*/ 2147483647 h 109"/>
                <a:gd name="T28" fmla="*/ 2147483647 w 123"/>
                <a:gd name="T29" fmla="*/ 2147483647 h 109"/>
                <a:gd name="T30" fmla="*/ 2147483647 w 123"/>
                <a:gd name="T31" fmla="*/ 2147483647 h 109"/>
                <a:gd name="T32" fmla="*/ 2147483647 w 123"/>
                <a:gd name="T33" fmla="*/ 2147483647 h 109"/>
                <a:gd name="T34" fmla="*/ 2147483647 w 123"/>
                <a:gd name="T35" fmla="*/ 2147483647 h 109"/>
                <a:gd name="T36" fmla="*/ 2147483647 w 123"/>
                <a:gd name="T37" fmla="*/ 2147483647 h 109"/>
                <a:gd name="T38" fmla="*/ 2147483647 w 123"/>
                <a:gd name="T39" fmla="*/ 2147483647 h 109"/>
                <a:gd name="T40" fmla="*/ 2147483647 w 123"/>
                <a:gd name="T41" fmla="*/ 2147483647 h 109"/>
                <a:gd name="T42" fmla="*/ 2147483647 w 123"/>
                <a:gd name="T43" fmla="*/ 2147483647 h 109"/>
                <a:gd name="T44" fmla="*/ 2147483647 w 123"/>
                <a:gd name="T45" fmla="*/ 2147483647 h 109"/>
                <a:gd name="T46" fmla="*/ 2147483647 w 123"/>
                <a:gd name="T47" fmla="*/ 2147483647 h 109"/>
                <a:gd name="T48" fmla="*/ 2147483647 w 123"/>
                <a:gd name="T49" fmla="*/ 2147483647 h 109"/>
                <a:gd name="T50" fmla="*/ 2147483647 w 123"/>
                <a:gd name="T51" fmla="*/ 2147483647 h 109"/>
                <a:gd name="T52" fmla="*/ 2147483647 w 123"/>
                <a:gd name="T53" fmla="*/ 2147483647 h 109"/>
                <a:gd name="T54" fmla="*/ 2147483647 w 123"/>
                <a:gd name="T55" fmla="*/ 2147483647 h 109"/>
                <a:gd name="T56" fmla="*/ 2147483647 w 123"/>
                <a:gd name="T57" fmla="*/ 2147483647 h 109"/>
                <a:gd name="T58" fmla="*/ 2147483647 w 123"/>
                <a:gd name="T59" fmla="*/ 2147483647 h 109"/>
                <a:gd name="T60" fmla="*/ 2147483647 w 123"/>
                <a:gd name="T61" fmla="*/ 2147483647 h 109"/>
                <a:gd name="T62" fmla="*/ 2147483647 w 123"/>
                <a:gd name="T63" fmla="*/ 2147483647 h 109"/>
                <a:gd name="T64" fmla="*/ 2147483647 w 123"/>
                <a:gd name="T65" fmla="*/ 2147483647 h 109"/>
                <a:gd name="T66" fmla="*/ 2147483647 w 123"/>
                <a:gd name="T67" fmla="*/ 2147483647 h 109"/>
                <a:gd name="T68" fmla="*/ 2147483647 w 123"/>
                <a:gd name="T69" fmla="*/ 2147483647 h 109"/>
                <a:gd name="T70" fmla="*/ 2147483647 w 123"/>
                <a:gd name="T71" fmla="*/ 2147483647 h 109"/>
                <a:gd name="T72" fmla="*/ 2147483647 w 123"/>
                <a:gd name="T73" fmla="*/ 2147483647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3" h="109">
                  <a:moveTo>
                    <a:pt x="123" y="47"/>
                  </a:moveTo>
                  <a:lnTo>
                    <a:pt x="123" y="41"/>
                  </a:lnTo>
                  <a:lnTo>
                    <a:pt x="122" y="34"/>
                  </a:lnTo>
                  <a:lnTo>
                    <a:pt x="120" y="27"/>
                  </a:lnTo>
                  <a:lnTo>
                    <a:pt x="118" y="21"/>
                  </a:lnTo>
                  <a:lnTo>
                    <a:pt x="114" y="15"/>
                  </a:lnTo>
                  <a:lnTo>
                    <a:pt x="110" y="10"/>
                  </a:lnTo>
                  <a:lnTo>
                    <a:pt x="106" y="5"/>
                  </a:lnTo>
                  <a:lnTo>
                    <a:pt x="102" y="0"/>
                  </a:lnTo>
                  <a:lnTo>
                    <a:pt x="100" y="0"/>
                  </a:lnTo>
                  <a:lnTo>
                    <a:pt x="98" y="0"/>
                  </a:lnTo>
                  <a:lnTo>
                    <a:pt x="103" y="5"/>
                  </a:lnTo>
                  <a:lnTo>
                    <a:pt x="107" y="10"/>
                  </a:lnTo>
                  <a:lnTo>
                    <a:pt x="111" y="15"/>
                  </a:lnTo>
                  <a:lnTo>
                    <a:pt x="114" y="21"/>
                  </a:lnTo>
                  <a:lnTo>
                    <a:pt x="118" y="27"/>
                  </a:lnTo>
                  <a:lnTo>
                    <a:pt x="120" y="34"/>
                  </a:lnTo>
                  <a:lnTo>
                    <a:pt x="121" y="40"/>
                  </a:lnTo>
                  <a:lnTo>
                    <a:pt x="121" y="47"/>
                  </a:lnTo>
                  <a:lnTo>
                    <a:pt x="121" y="53"/>
                  </a:lnTo>
                  <a:lnTo>
                    <a:pt x="120" y="60"/>
                  </a:lnTo>
                  <a:lnTo>
                    <a:pt x="118" y="65"/>
                  </a:lnTo>
                  <a:lnTo>
                    <a:pt x="115" y="71"/>
                  </a:lnTo>
                  <a:lnTo>
                    <a:pt x="113" y="76"/>
                  </a:lnTo>
                  <a:lnTo>
                    <a:pt x="110" y="81"/>
                  </a:lnTo>
                  <a:lnTo>
                    <a:pt x="107" y="85"/>
                  </a:lnTo>
                  <a:lnTo>
                    <a:pt x="103" y="90"/>
                  </a:lnTo>
                  <a:lnTo>
                    <a:pt x="99" y="94"/>
                  </a:lnTo>
                  <a:lnTo>
                    <a:pt x="94" y="97"/>
                  </a:lnTo>
                  <a:lnTo>
                    <a:pt x="90" y="100"/>
                  </a:lnTo>
                  <a:lnTo>
                    <a:pt x="84" y="103"/>
                  </a:lnTo>
                  <a:lnTo>
                    <a:pt x="78" y="105"/>
                  </a:lnTo>
                  <a:lnTo>
                    <a:pt x="73" y="106"/>
                  </a:lnTo>
                  <a:lnTo>
                    <a:pt x="67" y="107"/>
                  </a:lnTo>
                  <a:lnTo>
                    <a:pt x="60" y="107"/>
                  </a:lnTo>
                  <a:lnTo>
                    <a:pt x="54" y="107"/>
                  </a:lnTo>
                  <a:lnTo>
                    <a:pt x="47" y="106"/>
                  </a:lnTo>
                  <a:lnTo>
                    <a:pt x="41" y="104"/>
                  </a:lnTo>
                  <a:lnTo>
                    <a:pt x="36" y="102"/>
                  </a:lnTo>
                  <a:lnTo>
                    <a:pt x="29" y="99"/>
                  </a:lnTo>
                  <a:lnTo>
                    <a:pt x="24" y="96"/>
                  </a:lnTo>
                  <a:lnTo>
                    <a:pt x="20" y="92"/>
                  </a:lnTo>
                  <a:lnTo>
                    <a:pt x="15" y="87"/>
                  </a:lnTo>
                  <a:lnTo>
                    <a:pt x="15" y="89"/>
                  </a:lnTo>
                  <a:lnTo>
                    <a:pt x="15" y="90"/>
                  </a:lnTo>
                  <a:lnTo>
                    <a:pt x="22" y="96"/>
                  </a:lnTo>
                  <a:lnTo>
                    <a:pt x="29" y="101"/>
                  </a:lnTo>
                  <a:lnTo>
                    <a:pt x="37" y="105"/>
                  </a:lnTo>
                  <a:lnTo>
                    <a:pt x="46" y="107"/>
                  </a:lnTo>
                  <a:lnTo>
                    <a:pt x="56" y="108"/>
                  </a:lnTo>
                  <a:lnTo>
                    <a:pt x="67" y="109"/>
                  </a:lnTo>
                  <a:lnTo>
                    <a:pt x="72" y="108"/>
                  </a:lnTo>
                  <a:lnTo>
                    <a:pt x="78" y="107"/>
                  </a:lnTo>
                  <a:lnTo>
                    <a:pt x="83" y="105"/>
                  </a:lnTo>
                  <a:lnTo>
                    <a:pt x="88" y="103"/>
                  </a:lnTo>
                  <a:lnTo>
                    <a:pt x="98" y="97"/>
                  </a:lnTo>
                  <a:lnTo>
                    <a:pt x="106" y="90"/>
                  </a:lnTo>
                  <a:lnTo>
                    <a:pt x="113" y="80"/>
                  </a:lnTo>
                  <a:lnTo>
                    <a:pt x="119" y="70"/>
                  </a:lnTo>
                  <a:lnTo>
                    <a:pt x="121" y="65"/>
                  </a:lnTo>
                  <a:lnTo>
                    <a:pt x="122" y="60"/>
                  </a:lnTo>
                  <a:lnTo>
                    <a:pt x="123" y="53"/>
                  </a:lnTo>
                  <a:lnTo>
                    <a:pt x="123" y="47"/>
                  </a:lnTo>
                  <a:close/>
                  <a:moveTo>
                    <a:pt x="0" y="64"/>
                  </a:moveTo>
                  <a:lnTo>
                    <a:pt x="4" y="74"/>
                  </a:lnTo>
                  <a:lnTo>
                    <a:pt x="10" y="83"/>
                  </a:lnTo>
                  <a:lnTo>
                    <a:pt x="12" y="83"/>
                  </a:lnTo>
                  <a:lnTo>
                    <a:pt x="13" y="83"/>
                  </a:lnTo>
                  <a:lnTo>
                    <a:pt x="10" y="79"/>
                  </a:lnTo>
                  <a:lnTo>
                    <a:pt x="7" y="74"/>
                  </a:lnTo>
                  <a:lnTo>
                    <a:pt x="4" y="69"/>
                  </a:lnTo>
                  <a:lnTo>
                    <a:pt x="2" y="63"/>
                  </a:lnTo>
                  <a:lnTo>
                    <a:pt x="1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5B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97" name="Freeform 645"/>
            <p:cNvSpPr>
              <a:spLocks noEditPoints="1"/>
            </p:cNvSpPr>
            <p:nvPr/>
          </p:nvSpPr>
          <p:spPr bwMode="auto">
            <a:xfrm>
              <a:off x="7158038" y="4302125"/>
              <a:ext cx="192087" cy="171450"/>
            </a:xfrm>
            <a:custGeom>
              <a:avLst/>
              <a:gdLst>
                <a:gd name="T0" fmla="*/ 2147483647 w 121"/>
                <a:gd name="T1" fmla="*/ 2147483647 h 108"/>
                <a:gd name="T2" fmla="*/ 2147483647 w 121"/>
                <a:gd name="T3" fmla="*/ 2147483647 h 108"/>
                <a:gd name="T4" fmla="*/ 2147483647 w 121"/>
                <a:gd name="T5" fmla="*/ 2147483647 h 108"/>
                <a:gd name="T6" fmla="*/ 2147483647 w 121"/>
                <a:gd name="T7" fmla="*/ 2147483647 h 108"/>
                <a:gd name="T8" fmla="*/ 2147483647 w 121"/>
                <a:gd name="T9" fmla="*/ 0 h 108"/>
                <a:gd name="T10" fmla="*/ 2147483647 w 121"/>
                <a:gd name="T11" fmla="*/ 2147483647 h 108"/>
                <a:gd name="T12" fmla="*/ 2147483647 w 121"/>
                <a:gd name="T13" fmla="*/ 2147483647 h 108"/>
                <a:gd name="T14" fmla="*/ 2147483647 w 121"/>
                <a:gd name="T15" fmla="*/ 2147483647 h 108"/>
                <a:gd name="T16" fmla="*/ 2147483647 w 121"/>
                <a:gd name="T17" fmla="*/ 2147483647 h 108"/>
                <a:gd name="T18" fmla="*/ 2147483647 w 121"/>
                <a:gd name="T19" fmla="*/ 2147483647 h 108"/>
                <a:gd name="T20" fmla="*/ 2147483647 w 121"/>
                <a:gd name="T21" fmla="*/ 2147483647 h 108"/>
                <a:gd name="T22" fmla="*/ 2147483647 w 121"/>
                <a:gd name="T23" fmla="*/ 2147483647 h 108"/>
                <a:gd name="T24" fmla="*/ 2147483647 w 121"/>
                <a:gd name="T25" fmla="*/ 2147483647 h 108"/>
                <a:gd name="T26" fmla="*/ 2147483647 w 121"/>
                <a:gd name="T27" fmla="*/ 2147483647 h 108"/>
                <a:gd name="T28" fmla="*/ 2147483647 w 121"/>
                <a:gd name="T29" fmla="*/ 2147483647 h 108"/>
                <a:gd name="T30" fmla="*/ 2147483647 w 121"/>
                <a:gd name="T31" fmla="*/ 2147483647 h 108"/>
                <a:gd name="T32" fmla="*/ 2147483647 w 121"/>
                <a:gd name="T33" fmla="*/ 2147483647 h 108"/>
                <a:gd name="T34" fmla="*/ 2147483647 w 121"/>
                <a:gd name="T35" fmla="*/ 2147483647 h 108"/>
                <a:gd name="T36" fmla="*/ 2147483647 w 121"/>
                <a:gd name="T37" fmla="*/ 2147483647 h 108"/>
                <a:gd name="T38" fmla="*/ 2147483647 w 121"/>
                <a:gd name="T39" fmla="*/ 2147483647 h 108"/>
                <a:gd name="T40" fmla="*/ 2147483647 w 121"/>
                <a:gd name="T41" fmla="*/ 2147483647 h 108"/>
                <a:gd name="T42" fmla="*/ 2147483647 w 121"/>
                <a:gd name="T43" fmla="*/ 2147483647 h 108"/>
                <a:gd name="T44" fmla="*/ 2147483647 w 121"/>
                <a:gd name="T45" fmla="*/ 2147483647 h 108"/>
                <a:gd name="T46" fmla="*/ 2147483647 w 121"/>
                <a:gd name="T47" fmla="*/ 2147483647 h 108"/>
                <a:gd name="T48" fmla="*/ 2147483647 w 121"/>
                <a:gd name="T49" fmla="*/ 2147483647 h 108"/>
                <a:gd name="T50" fmla="*/ 2147483647 w 121"/>
                <a:gd name="T51" fmla="*/ 2147483647 h 108"/>
                <a:gd name="T52" fmla="*/ 2147483647 w 121"/>
                <a:gd name="T53" fmla="*/ 2147483647 h 108"/>
                <a:gd name="T54" fmla="*/ 2147483647 w 121"/>
                <a:gd name="T55" fmla="*/ 2147483647 h 108"/>
                <a:gd name="T56" fmla="*/ 2147483647 w 121"/>
                <a:gd name="T57" fmla="*/ 2147483647 h 108"/>
                <a:gd name="T58" fmla="*/ 2147483647 w 121"/>
                <a:gd name="T59" fmla="*/ 2147483647 h 108"/>
                <a:gd name="T60" fmla="*/ 2147483647 w 121"/>
                <a:gd name="T61" fmla="*/ 2147483647 h 108"/>
                <a:gd name="T62" fmla="*/ 2147483647 w 121"/>
                <a:gd name="T63" fmla="*/ 2147483647 h 108"/>
                <a:gd name="T64" fmla="*/ 2147483647 w 121"/>
                <a:gd name="T65" fmla="*/ 2147483647 h 108"/>
                <a:gd name="T66" fmla="*/ 0 w 121"/>
                <a:gd name="T67" fmla="*/ 2147483647 h 108"/>
                <a:gd name="T68" fmla="*/ 2147483647 w 121"/>
                <a:gd name="T69" fmla="*/ 2147483647 h 108"/>
                <a:gd name="T70" fmla="*/ 2147483647 w 121"/>
                <a:gd name="T71" fmla="*/ 2147483647 h 108"/>
                <a:gd name="T72" fmla="*/ 2147483647 w 121"/>
                <a:gd name="T73" fmla="*/ 2147483647 h 108"/>
                <a:gd name="T74" fmla="*/ 2147483647 w 121"/>
                <a:gd name="T75" fmla="*/ 2147483647 h 108"/>
                <a:gd name="T76" fmla="*/ 2147483647 w 121"/>
                <a:gd name="T77" fmla="*/ 2147483647 h 108"/>
                <a:gd name="T78" fmla="*/ 0 w 121"/>
                <a:gd name="T79" fmla="*/ 2147483647 h 1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1" h="108">
                  <a:moveTo>
                    <a:pt x="121" y="47"/>
                  </a:moveTo>
                  <a:lnTo>
                    <a:pt x="121" y="40"/>
                  </a:lnTo>
                  <a:lnTo>
                    <a:pt x="120" y="34"/>
                  </a:lnTo>
                  <a:lnTo>
                    <a:pt x="118" y="27"/>
                  </a:lnTo>
                  <a:lnTo>
                    <a:pt x="114" y="21"/>
                  </a:lnTo>
                  <a:lnTo>
                    <a:pt x="111" y="15"/>
                  </a:lnTo>
                  <a:lnTo>
                    <a:pt x="108" y="10"/>
                  </a:lnTo>
                  <a:lnTo>
                    <a:pt x="104" y="5"/>
                  </a:lnTo>
                  <a:lnTo>
                    <a:pt x="99" y="0"/>
                  </a:lnTo>
                  <a:lnTo>
                    <a:pt x="96" y="0"/>
                  </a:lnTo>
                  <a:lnTo>
                    <a:pt x="101" y="5"/>
                  </a:lnTo>
                  <a:lnTo>
                    <a:pt x="105" y="10"/>
                  </a:lnTo>
                  <a:lnTo>
                    <a:pt x="109" y="15"/>
                  </a:lnTo>
                  <a:lnTo>
                    <a:pt x="112" y="21"/>
                  </a:lnTo>
                  <a:lnTo>
                    <a:pt x="116" y="27"/>
                  </a:lnTo>
                  <a:lnTo>
                    <a:pt x="117" y="34"/>
                  </a:lnTo>
                  <a:lnTo>
                    <a:pt x="119" y="40"/>
                  </a:lnTo>
                  <a:lnTo>
                    <a:pt x="119" y="47"/>
                  </a:lnTo>
                  <a:lnTo>
                    <a:pt x="119" y="53"/>
                  </a:lnTo>
                  <a:lnTo>
                    <a:pt x="118" y="60"/>
                  </a:lnTo>
                  <a:lnTo>
                    <a:pt x="116" y="65"/>
                  </a:lnTo>
                  <a:lnTo>
                    <a:pt x="114" y="70"/>
                  </a:lnTo>
                  <a:lnTo>
                    <a:pt x="111" y="75"/>
                  </a:lnTo>
                  <a:lnTo>
                    <a:pt x="108" y="80"/>
                  </a:lnTo>
                  <a:lnTo>
                    <a:pt x="105" y="84"/>
                  </a:lnTo>
                  <a:lnTo>
                    <a:pt x="101" y="89"/>
                  </a:lnTo>
                  <a:lnTo>
                    <a:pt x="97" y="93"/>
                  </a:lnTo>
                  <a:lnTo>
                    <a:pt x="93" y="96"/>
                  </a:lnTo>
                  <a:lnTo>
                    <a:pt x="87" y="99"/>
                  </a:lnTo>
                  <a:lnTo>
                    <a:pt x="82" y="102"/>
                  </a:lnTo>
                  <a:lnTo>
                    <a:pt x="77" y="104"/>
                  </a:lnTo>
                  <a:lnTo>
                    <a:pt x="72" y="105"/>
                  </a:lnTo>
                  <a:lnTo>
                    <a:pt x="66" y="106"/>
                  </a:lnTo>
                  <a:lnTo>
                    <a:pt x="59" y="106"/>
                  </a:lnTo>
                  <a:lnTo>
                    <a:pt x="53" y="106"/>
                  </a:lnTo>
                  <a:lnTo>
                    <a:pt x="46" y="105"/>
                  </a:lnTo>
                  <a:lnTo>
                    <a:pt x="40" y="103"/>
                  </a:lnTo>
                  <a:lnTo>
                    <a:pt x="35" y="101"/>
                  </a:lnTo>
                  <a:lnTo>
                    <a:pt x="28" y="98"/>
                  </a:lnTo>
                  <a:lnTo>
                    <a:pt x="23" y="94"/>
                  </a:lnTo>
                  <a:lnTo>
                    <a:pt x="19" y="90"/>
                  </a:lnTo>
                  <a:lnTo>
                    <a:pt x="14" y="85"/>
                  </a:lnTo>
                  <a:lnTo>
                    <a:pt x="14" y="89"/>
                  </a:lnTo>
                  <a:lnTo>
                    <a:pt x="19" y="93"/>
                  </a:lnTo>
                  <a:lnTo>
                    <a:pt x="23" y="97"/>
                  </a:lnTo>
                  <a:lnTo>
                    <a:pt x="28" y="100"/>
                  </a:lnTo>
                  <a:lnTo>
                    <a:pt x="35" y="103"/>
                  </a:lnTo>
                  <a:lnTo>
                    <a:pt x="40" y="105"/>
                  </a:lnTo>
                  <a:lnTo>
                    <a:pt x="46" y="107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6" y="108"/>
                  </a:lnTo>
                  <a:lnTo>
                    <a:pt x="72" y="107"/>
                  </a:lnTo>
                  <a:lnTo>
                    <a:pt x="78" y="106"/>
                  </a:lnTo>
                  <a:lnTo>
                    <a:pt x="83" y="104"/>
                  </a:lnTo>
                  <a:lnTo>
                    <a:pt x="89" y="101"/>
                  </a:lnTo>
                  <a:lnTo>
                    <a:pt x="94" y="98"/>
                  </a:lnTo>
                  <a:lnTo>
                    <a:pt x="99" y="95"/>
                  </a:lnTo>
                  <a:lnTo>
                    <a:pt x="103" y="91"/>
                  </a:lnTo>
                  <a:lnTo>
                    <a:pt x="107" y="87"/>
                  </a:lnTo>
                  <a:lnTo>
                    <a:pt x="110" y="81"/>
                  </a:lnTo>
                  <a:lnTo>
                    <a:pt x="113" y="76"/>
                  </a:lnTo>
                  <a:lnTo>
                    <a:pt x="116" y="71"/>
                  </a:lnTo>
                  <a:lnTo>
                    <a:pt x="118" y="66"/>
                  </a:lnTo>
                  <a:lnTo>
                    <a:pt x="120" y="60"/>
                  </a:lnTo>
                  <a:lnTo>
                    <a:pt x="121" y="53"/>
                  </a:lnTo>
                  <a:lnTo>
                    <a:pt x="121" y="47"/>
                  </a:lnTo>
                  <a:close/>
                  <a:moveTo>
                    <a:pt x="0" y="64"/>
                  </a:moveTo>
                  <a:lnTo>
                    <a:pt x="2" y="69"/>
                  </a:lnTo>
                  <a:lnTo>
                    <a:pt x="4" y="74"/>
                  </a:lnTo>
                  <a:lnTo>
                    <a:pt x="8" y="79"/>
                  </a:lnTo>
                  <a:lnTo>
                    <a:pt x="11" y="83"/>
                  </a:lnTo>
                  <a:lnTo>
                    <a:pt x="12" y="83"/>
                  </a:lnTo>
                  <a:lnTo>
                    <a:pt x="13" y="83"/>
                  </a:lnTo>
                  <a:lnTo>
                    <a:pt x="10" y="78"/>
                  </a:lnTo>
                  <a:lnTo>
                    <a:pt x="7" y="74"/>
                  </a:lnTo>
                  <a:lnTo>
                    <a:pt x="4" y="68"/>
                  </a:lnTo>
                  <a:lnTo>
                    <a:pt x="2" y="63"/>
                  </a:lnTo>
                  <a:lnTo>
                    <a:pt x="1" y="63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5B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98" name="Freeform 646"/>
            <p:cNvSpPr>
              <a:spLocks noEditPoints="1"/>
            </p:cNvSpPr>
            <p:nvPr/>
          </p:nvSpPr>
          <p:spPr bwMode="auto">
            <a:xfrm>
              <a:off x="7159625" y="4294188"/>
              <a:ext cx="188912" cy="177800"/>
            </a:xfrm>
            <a:custGeom>
              <a:avLst/>
              <a:gdLst>
                <a:gd name="T0" fmla="*/ 2147483647 w 119"/>
                <a:gd name="T1" fmla="*/ 2147483647 h 112"/>
                <a:gd name="T2" fmla="*/ 2147483647 w 119"/>
                <a:gd name="T3" fmla="*/ 2147483647 h 112"/>
                <a:gd name="T4" fmla="*/ 2147483647 w 119"/>
                <a:gd name="T5" fmla="*/ 2147483647 h 112"/>
                <a:gd name="T6" fmla="*/ 2147483647 w 119"/>
                <a:gd name="T7" fmla="*/ 2147483647 h 112"/>
                <a:gd name="T8" fmla="*/ 2147483647 w 119"/>
                <a:gd name="T9" fmla="*/ 2147483647 h 112"/>
                <a:gd name="T10" fmla="*/ 2147483647 w 119"/>
                <a:gd name="T11" fmla="*/ 2147483647 h 112"/>
                <a:gd name="T12" fmla="*/ 2147483647 w 119"/>
                <a:gd name="T13" fmla="*/ 2147483647 h 112"/>
                <a:gd name="T14" fmla="*/ 2147483647 w 119"/>
                <a:gd name="T15" fmla="*/ 2147483647 h 112"/>
                <a:gd name="T16" fmla="*/ 2147483647 w 119"/>
                <a:gd name="T17" fmla="*/ 2147483647 h 112"/>
                <a:gd name="T18" fmla="*/ 2147483647 w 119"/>
                <a:gd name="T19" fmla="*/ 2147483647 h 112"/>
                <a:gd name="T20" fmla="*/ 2147483647 w 119"/>
                <a:gd name="T21" fmla="*/ 2147483647 h 112"/>
                <a:gd name="T22" fmla="*/ 2147483647 w 119"/>
                <a:gd name="T23" fmla="*/ 2147483647 h 112"/>
                <a:gd name="T24" fmla="*/ 2147483647 w 119"/>
                <a:gd name="T25" fmla="*/ 2147483647 h 112"/>
                <a:gd name="T26" fmla="*/ 2147483647 w 119"/>
                <a:gd name="T27" fmla="*/ 2147483647 h 112"/>
                <a:gd name="T28" fmla="*/ 2147483647 w 119"/>
                <a:gd name="T29" fmla="*/ 2147483647 h 112"/>
                <a:gd name="T30" fmla="*/ 2147483647 w 119"/>
                <a:gd name="T31" fmla="*/ 2147483647 h 112"/>
                <a:gd name="T32" fmla="*/ 2147483647 w 119"/>
                <a:gd name="T33" fmla="*/ 2147483647 h 112"/>
                <a:gd name="T34" fmla="*/ 2147483647 w 119"/>
                <a:gd name="T35" fmla="*/ 2147483647 h 112"/>
                <a:gd name="T36" fmla="*/ 2147483647 w 119"/>
                <a:gd name="T37" fmla="*/ 2147483647 h 112"/>
                <a:gd name="T38" fmla="*/ 2147483647 w 119"/>
                <a:gd name="T39" fmla="*/ 2147483647 h 112"/>
                <a:gd name="T40" fmla="*/ 2147483647 w 119"/>
                <a:gd name="T41" fmla="*/ 2147483647 h 112"/>
                <a:gd name="T42" fmla="*/ 2147483647 w 119"/>
                <a:gd name="T43" fmla="*/ 2147483647 h 112"/>
                <a:gd name="T44" fmla="*/ 2147483647 w 119"/>
                <a:gd name="T45" fmla="*/ 2147483647 h 112"/>
                <a:gd name="T46" fmla="*/ 2147483647 w 119"/>
                <a:gd name="T47" fmla="*/ 2147483647 h 112"/>
                <a:gd name="T48" fmla="*/ 2147483647 w 119"/>
                <a:gd name="T49" fmla="*/ 2147483647 h 112"/>
                <a:gd name="T50" fmla="*/ 2147483647 w 119"/>
                <a:gd name="T51" fmla="*/ 2147483647 h 112"/>
                <a:gd name="T52" fmla="*/ 2147483647 w 119"/>
                <a:gd name="T53" fmla="*/ 2147483647 h 112"/>
                <a:gd name="T54" fmla="*/ 2147483647 w 119"/>
                <a:gd name="T55" fmla="*/ 2147483647 h 112"/>
                <a:gd name="T56" fmla="*/ 2147483647 w 119"/>
                <a:gd name="T57" fmla="*/ 2147483647 h 112"/>
                <a:gd name="T58" fmla="*/ 2147483647 w 119"/>
                <a:gd name="T59" fmla="*/ 2147483647 h 112"/>
                <a:gd name="T60" fmla="*/ 2147483647 w 119"/>
                <a:gd name="T61" fmla="*/ 2147483647 h 112"/>
                <a:gd name="T62" fmla="*/ 2147483647 w 119"/>
                <a:gd name="T63" fmla="*/ 2147483647 h 112"/>
                <a:gd name="T64" fmla="*/ 2147483647 w 119"/>
                <a:gd name="T65" fmla="*/ 2147483647 h 112"/>
                <a:gd name="T66" fmla="*/ 0 w 119"/>
                <a:gd name="T67" fmla="*/ 2147483647 h 112"/>
                <a:gd name="T68" fmla="*/ 2147483647 w 119"/>
                <a:gd name="T69" fmla="*/ 2147483647 h 112"/>
                <a:gd name="T70" fmla="*/ 2147483647 w 119"/>
                <a:gd name="T71" fmla="*/ 2147483647 h 112"/>
                <a:gd name="T72" fmla="*/ 2147483647 w 119"/>
                <a:gd name="T73" fmla="*/ 2147483647 h 112"/>
                <a:gd name="T74" fmla="*/ 2147483647 w 119"/>
                <a:gd name="T75" fmla="*/ 2147483647 h 112"/>
                <a:gd name="T76" fmla="*/ 2147483647 w 119"/>
                <a:gd name="T77" fmla="*/ 2147483647 h 112"/>
                <a:gd name="T78" fmla="*/ 0 w 119"/>
                <a:gd name="T79" fmla="*/ 2147483647 h 112"/>
                <a:gd name="T80" fmla="*/ 2147483647 w 119"/>
                <a:gd name="T81" fmla="*/ 0 h 112"/>
                <a:gd name="T82" fmla="*/ 2147483647 w 119"/>
                <a:gd name="T83" fmla="*/ 0 h 1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19" h="112">
                  <a:moveTo>
                    <a:pt x="119" y="52"/>
                  </a:moveTo>
                  <a:lnTo>
                    <a:pt x="119" y="45"/>
                  </a:lnTo>
                  <a:lnTo>
                    <a:pt x="118" y="39"/>
                  </a:lnTo>
                  <a:lnTo>
                    <a:pt x="116" y="32"/>
                  </a:lnTo>
                  <a:lnTo>
                    <a:pt x="112" y="26"/>
                  </a:lnTo>
                  <a:lnTo>
                    <a:pt x="109" y="20"/>
                  </a:lnTo>
                  <a:lnTo>
                    <a:pt x="105" y="15"/>
                  </a:lnTo>
                  <a:lnTo>
                    <a:pt x="101" y="10"/>
                  </a:lnTo>
                  <a:lnTo>
                    <a:pt x="96" y="5"/>
                  </a:lnTo>
                  <a:lnTo>
                    <a:pt x="93" y="5"/>
                  </a:lnTo>
                  <a:lnTo>
                    <a:pt x="98" y="10"/>
                  </a:lnTo>
                  <a:lnTo>
                    <a:pt x="103" y="15"/>
                  </a:lnTo>
                  <a:lnTo>
                    <a:pt x="106" y="20"/>
                  </a:lnTo>
                  <a:lnTo>
                    <a:pt x="110" y="25"/>
                  </a:lnTo>
                  <a:lnTo>
                    <a:pt x="112" y="31"/>
                  </a:lnTo>
                  <a:lnTo>
                    <a:pt x="115" y="39"/>
                  </a:lnTo>
                  <a:lnTo>
                    <a:pt x="117" y="45"/>
                  </a:lnTo>
                  <a:lnTo>
                    <a:pt x="117" y="52"/>
                  </a:lnTo>
                  <a:lnTo>
                    <a:pt x="117" y="58"/>
                  </a:lnTo>
                  <a:lnTo>
                    <a:pt x="116" y="64"/>
                  </a:lnTo>
                  <a:lnTo>
                    <a:pt x="115" y="70"/>
                  </a:lnTo>
                  <a:lnTo>
                    <a:pt x="112" y="75"/>
                  </a:lnTo>
                  <a:lnTo>
                    <a:pt x="109" y="80"/>
                  </a:lnTo>
                  <a:lnTo>
                    <a:pt x="106" y="84"/>
                  </a:lnTo>
                  <a:lnTo>
                    <a:pt x="103" y="89"/>
                  </a:lnTo>
                  <a:lnTo>
                    <a:pt x="100" y="94"/>
                  </a:lnTo>
                  <a:lnTo>
                    <a:pt x="96" y="97"/>
                  </a:lnTo>
                  <a:lnTo>
                    <a:pt x="91" y="101"/>
                  </a:lnTo>
                  <a:lnTo>
                    <a:pt x="86" y="103"/>
                  </a:lnTo>
                  <a:lnTo>
                    <a:pt x="81" y="106"/>
                  </a:lnTo>
                  <a:lnTo>
                    <a:pt x="76" y="108"/>
                  </a:lnTo>
                  <a:lnTo>
                    <a:pt x="70" y="109"/>
                  </a:lnTo>
                  <a:lnTo>
                    <a:pt x="65" y="110"/>
                  </a:lnTo>
                  <a:lnTo>
                    <a:pt x="58" y="110"/>
                  </a:lnTo>
                  <a:lnTo>
                    <a:pt x="52" y="110"/>
                  </a:lnTo>
                  <a:lnTo>
                    <a:pt x="45" y="109"/>
                  </a:lnTo>
                  <a:lnTo>
                    <a:pt x="39" y="107"/>
                  </a:lnTo>
                  <a:lnTo>
                    <a:pt x="33" y="104"/>
                  </a:lnTo>
                  <a:lnTo>
                    <a:pt x="27" y="101"/>
                  </a:lnTo>
                  <a:lnTo>
                    <a:pt x="22" y="98"/>
                  </a:lnTo>
                  <a:lnTo>
                    <a:pt x="17" y="94"/>
                  </a:lnTo>
                  <a:lnTo>
                    <a:pt x="13" y="88"/>
                  </a:lnTo>
                  <a:lnTo>
                    <a:pt x="13" y="92"/>
                  </a:lnTo>
                  <a:lnTo>
                    <a:pt x="18" y="97"/>
                  </a:lnTo>
                  <a:lnTo>
                    <a:pt x="22" y="101"/>
                  </a:lnTo>
                  <a:lnTo>
                    <a:pt x="27" y="104"/>
                  </a:lnTo>
                  <a:lnTo>
                    <a:pt x="34" y="107"/>
                  </a:lnTo>
                  <a:lnTo>
                    <a:pt x="39" y="109"/>
                  </a:lnTo>
                  <a:lnTo>
                    <a:pt x="45" y="111"/>
                  </a:lnTo>
                  <a:lnTo>
                    <a:pt x="52" y="112"/>
                  </a:lnTo>
                  <a:lnTo>
                    <a:pt x="58" y="112"/>
                  </a:lnTo>
                  <a:lnTo>
                    <a:pt x="65" y="112"/>
                  </a:lnTo>
                  <a:lnTo>
                    <a:pt x="71" y="111"/>
                  </a:lnTo>
                  <a:lnTo>
                    <a:pt x="76" y="110"/>
                  </a:lnTo>
                  <a:lnTo>
                    <a:pt x="82" y="108"/>
                  </a:lnTo>
                  <a:lnTo>
                    <a:pt x="88" y="105"/>
                  </a:lnTo>
                  <a:lnTo>
                    <a:pt x="92" y="102"/>
                  </a:lnTo>
                  <a:lnTo>
                    <a:pt x="97" y="99"/>
                  </a:lnTo>
                  <a:lnTo>
                    <a:pt x="101" y="95"/>
                  </a:lnTo>
                  <a:lnTo>
                    <a:pt x="105" y="90"/>
                  </a:lnTo>
                  <a:lnTo>
                    <a:pt x="108" y="86"/>
                  </a:lnTo>
                  <a:lnTo>
                    <a:pt x="111" y="81"/>
                  </a:lnTo>
                  <a:lnTo>
                    <a:pt x="113" y="76"/>
                  </a:lnTo>
                  <a:lnTo>
                    <a:pt x="116" y="70"/>
                  </a:lnTo>
                  <a:lnTo>
                    <a:pt x="118" y="65"/>
                  </a:lnTo>
                  <a:lnTo>
                    <a:pt x="119" y="58"/>
                  </a:lnTo>
                  <a:lnTo>
                    <a:pt x="119" y="52"/>
                  </a:lnTo>
                  <a:close/>
                  <a:moveTo>
                    <a:pt x="0" y="68"/>
                  </a:moveTo>
                  <a:lnTo>
                    <a:pt x="2" y="74"/>
                  </a:lnTo>
                  <a:lnTo>
                    <a:pt x="5" y="79"/>
                  </a:lnTo>
                  <a:lnTo>
                    <a:pt x="8" y="84"/>
                  </a:lnTo>
                  <a:lnTo>
                    <a:pt x="11" y="88"/>
                  </a:lnTo>
                  <a:lnTo>
                    <a:pt x="12" y="88"/>
                  </a:lnTo>
                  <a:lnTo>
                    <a:pt x="13" y="88"/>
                  </a:lnTo>
                  <a:lnTo>
                    <a:pt x="10" y="83"/>
                  </a:lnTo>
                  <a:lnTo>
                    <a:pt x="7" y="78"/>
                  </a:lnTo>
                  <a:lnTo>
                    <a:pt x="5" y="73"/>
                  </a:lnTo>
                  <a:lnTo>
                    <a:pt x="2" y="67"/>
                  </a:lnTo>
                  <a:lnTo>
                    <a:pt x="1" y="68"/>
                  </a:lnTo>
                  <a:lnTo>
                    <a:pt x="0" y="68"/>
                  </a:lnTo>
                  <a:close/>
                  <a:moveTo>
                    <a:pt x="84" y="0"/>
                  </a:moveTo>
                  <a:lnTo>
                    <a:pt x="84" y="0"/>
                  </a:lnTo>
                  <a:close/>
                </a:path>
              </a:pathLst>
            </a:custGeom>
            <a:solidFill>
              <a:srgbClr val="F5B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099" name="Freeform 647"/>
            <p:cNvSpPr>
              <a:spLocks noEditPoints="1"/>
            </p:cNvSpPr>
            <p:nvPr/>
          </p:nvSpPr>
          <p:spPr bwMode="auto">
            <a:xfrm>
              <a:off x="7161213" y="4294188"/>
              <a:ext cx="185737" cy="176213"/>
            </a:xfrm>
            <a:custGeom>
              <a:avLst/>
              <a:gdLst>
                <a:gd name="T0" fmla="*/ 2147483647 w 117"/>
                <a:gd name="T1" fmla="*/ 2147483647 h 111"/>
                <a:gd name="T2" fmla="*/ 2147483647 w 117"/>
                <a:gd name="T3" fmla="*/ 2147483647 h 111"/>
                <a:gd name="T4" fmla="*/ 2147483647 w 117"/>
                <a:gd name="T5" fmla="*/ 2147483647 h 111"/>
                <a:gd name="T6" fmla="*/ 2147483647 w 117"/>
                <a:gd name="T7" fmla="*/ 2147483647 h 111"/>
                <a:gd name="T8" fmla="*/ 2147483647 w 117"/>
                <a:gd name="T9" fmla="*/ 2147483647 h 111"/>
                <a:gd name="T10" fmla="*/ 2147483647 w 117"/>
                <a:gd name="T11" fmla="*/ 2147483647 h 111"/>
                <a:gd name="T12" fmla="*/ 2147483647 w 117"/>
                <a:gd name="T13" fmla="*/ 2147483647 h 111"/>
                <a:gd name="T14" fmla="*/ 2147483647 w 117"/>
                <a:gd name="T15" fmla="*/ 2147483647 h 111"/>
                <a:gd name="T16" fmla="*/ 2147483647 w 117"/>
                <a:gd name="T17" fmla="*/ 2147483647 h 111"/>
                <a:gd name="T18" fmla="*/ 2147483647 w 117"/>
                <a:gd name="T19" fmla="*/ 2147483647 h 111"/>
                <a:gd name="T20" fmla="*/ 2147483647 w 117"/>
                <a:gd name="T21" fmla="*/ 2147483647 h 111"/>
                <a:gd name="T22" fmla="*/ 2147483647 w 117"/>
                <a:gd name="T23" fmla="*/ 2147483647 h 111"/>
                <a:gd name="T24" fmla="*/ 2147483647 w 117"/>
                <a:gd name="T25" fmla="*/ 2147483647 h 111"/>
                <a:gd name="T26" fmla="*/ 2147483647 w 117"/>
                <a:gd name="T27" fmla="*/ 2147483647 h 111"/>
                <a:gd name="T28" fmla="*/ 2147483647 w 117"/>
                <a:gd name="T29" fmla="*/ 2147483647 h 111"/>
                <a:gd name="T30" fmla="*/ 2147483647 w 117"/>
                <a:gd name="T31" fmla="*/ 2147483647 h 111"/>
                <a:gd name="T32" fmla="*/ 2147483647 w 117"/>
                <a:gd name="T33" fmla="*/ 2147483647 h 111"/>
                <a:gd name="T34" fmla="*/ 2147483647 w 117"/>
                <a:gd name="T35" fmla="*/ 2147483647 h 111"/>
                <a:gd name="T36" fmla="*/ 2147483647 w 117"/>
                <a:gd name="T37" fmla="*/ 2147483647 h 111"/>
                <a:gd name="T38" fmla="*/ 2147483647 w 117"/>
                <a:gd name="T39" fmla="*/ 2147483647 h 111"/>
                <a:gd name="T40" fmla="*/ 2147483647 w 117"/>
                <a:gd name="T41" fmla="*/ 2147483647 h 111"/>
                <a:gd name="T42" fmla="*/ 0 w 117"/>
                <a:gd name="T43" fmla="*/ 2147483647 h 111"/>
                <a:gd name="T44" fmla="*/ 2147483647 w 117"/>
                <a:gd name="T45" fmla="*/ 2147483647 h 111"/>
                <a:gd name="T46" fmla="*/ 2147483647 w 117"/>
                <a:gd name="T47" fmla="*/ 2147483647 h 111"/>
                <a:gd name="T48" fmla="*/ 2147483647 w 117"/>
                <a:gd name="T49" fmla="*/ 2147483647 h 111"/>
                <a:gd name="T50" fmla="*/ 2147483647 w 117"/>
                <a:gd name="T51" fmla="*/ 2147483647 h 111"/>
                <a:gd name="T52" fmla="*/ 2147483647 w 117"/>
                <a:gd name="T53" fmla="*/ 2147483647 h 111"/>
                <a:gd name="T54" fmla="*/ 2147483647 w 117"/>
                <a:gd name="T55" fmla="*/ 2147483647 h 111"/>
                <a:gd name="T56" fmla="*/ 2147483647 w 117"/>
                <a:gd name="T57" fmla="*/ 2147483647 h 111"/>
                <a:gd name="T58" fmla="*/ 2147483647 w 117"/>
                <a:gd name="T59" fmla="*/ 2147483647 h 111"/>
                <a:gd name="T60" fmla="*/ 2147483647 w 117"/>
                <a:gd name="T61" fmla="*/ 2147483647 h 111"/>
                <a:gd name="T62" fmla="*/ 2147483647 w 117"/>
                <a:gd name="T63" fmla="*/ 2147483647 h 111"/>
                <a:gd name="T64" fmla="*/ 2147483647 w 117"/>
                <a:gd name="T65" fmla="*/ 2147483647 h 111"/>
                <a:gd name="T66" fmla="*/ 2147483647 w 117"/>
                <a:gd name="T67" fmla="*/ 2147483647 h 111"/>
                <a:gd name="T68" fmla="*/ 2147483647 w 117"/>
                <a:gd name="T69" fmla="*/ 2147483647 h 111"/>
                <a:gd name="T70" fmla="*/ 2147483647 w 117"/>
                <a:gd name="T71" fmla="*/ 2147483647 h 111"/>
                <a:gd name="T72" fmla="*/ 2147483647 w 117"/>
                <a:gd name="T73" fmla="*/ 2147483647 h 111"/>
                <a:gd name="T74" fmla="*/ 2147483647 w 117"/>
                <a:gd name="T75" fmla="*/ 2147483647 h 111"/>
                <a:gd name="T76" fmla="*/ 2147483647 w 117"/>
                <a:gd name="T77" fmla="*/ 2147483647 h 111"/>
                <a:gd name="T78" fmla="*/ 2147483647 w 117"/>
                <a:gd name="T79" fmla="*/ 2147483647 h 1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17" h="111">
                  <a:moveTo>
                    <a:pt x="117" y="52"/>
                  </a:moveTo>
                  <a:lnTo>
                    <a:pt x="117" y="45"/>
                  </a:lnTo>
                  <a:lnTo>
                    <a:pt x="115" y="39"/>
                  </a:lnTo>
                  <a:lnTo>
                    <a:pt x="114" y="32"/>
                  </a:lnTo>
                  <a:lnTo>
                    <a:pt x="110" y="26"/>
                  </a:lnTo>
                  <a:lnTo>
                    <a:pt x="107" y="20"/>
                  </a:lnTo>
                  <a:lnTo>
                    <a:pt x="103" y="15"/>
                  </a:lnTo>
                  <a:lnTo>
                    <a:pt x="99" y="10"/>
                  </a:lnTo>
                  <a:lnTo>
                    <a:pt x="94" y="5"/>
                  </a:lnTo>
                  <a:lnTo>
                    <a:pt x="90" y="5"/>
                  </a:lnTo>
                  <a:lnTo>
                    <a:pt x="96" y="10"/>
                  </a:lnTo>
                  <a:lnTo>
                    <a:pt x="100" y="15"/>
                  </a:lnTo>
                  <a:lnTo>
                    <a:pt x="104" y="20"/>
                  </a:lnTo>
                  <a:lnTo>
                    <a:pt x="108" y="25"/>
                  </a:lnTo>
                  <a:lnTo>
                    <a:pt x="110" y="31"/>
                  </a:lnTo>
                  <a:lnTo>
                    <a:pt x="112" y="39"/>
                  </a:lnTo>
                  <a:lnTo>
                    <a:pt x="115" y="45"/>
                  </a:lnTo>
                  <a:lnTo>
                    <a:pt x="115" y="52"/>
                  </a:lnTo>
                  <a:lnTo>
                    <a:pt x="115" y="58"/>
                  </a:lnTo>
                  <a:lnTo>
                    <a:pt x="114" y="64"/>
                  </a:lnTo>
                  <a:lnTo>
                    <a:pt x="112" y="70"/>
                  </a:lnTo>
                  <a:lnTo>
                    <a:pt x="110" y="75"/>
                  </a:lnTo>
                  <a:lnTo>
                    <a:pt x="107" y="79"/>
                  </a:lnTo>
                  <a:lnTo>
                    <a:pt x="105" y="84"/>
                  </a:lnTo>
                  <a:lnTo>
                    <a:pt x="101" y="88"/>
                  </a:lnTo>
                  <a:lnTo>
                    <a:pt x="98" y="93"/>
                  </a:lnTo>
                  <a:lnTo>
                    <a:pt x="94" y="97"/>
                  </a:lnTo>
                  <a:lnTo>
                    <a:pt x="90" y="100"/>
                  </a:lnTo>
                  <a:lnTo>
                    <a:pt x="84" y="103"/>
                  </a:lnTo>
                  <a:lnTo>
                    <a:pt x="79" y="105"/>
                  </a:lnTo>
                  <a:lnTo>
                    <a:pt x="74" y="107"/>
                  </a:lnTo>
                  <a:lnTo>
                    <a:pt x="69" y="108"/>
                  </a:lnTo>
                  <a:lnTo>
                    <a:pt x="64" y="109"/>
                  </a:lnTo>
                  <a:lnTo>
                    <a:pt x="57" y="109"/>
                  </a:lnTo>
                  <a:lnTo>
                    <a:pt x="48" y="108"/>
                  </a:lnTo>
                  <a:lnTo>
                    <a:pt x="39" y="106"/>
                  </a:lnTo>
                  <a:lnTo>
                    <a:pt x="30" y="102"/>
                  </a:lnTo>
                  <a:lnTo>
                    <a:pt x="22" y="97"/>
                  </a:lnTo>
                  <a:lnTo>
                    <a:pt x="16" y="90"/>
                  </a:lnTo>
                  <a:lnTo>
                    <a:pt x="10" y="83"/>
                  </a:lnTo>
                  <a:lnTo>
                    <a:pt x="6" y="76"/>
                  </a:lnTo>
                  <a:lnTo>
                    <a:pt x="2" y="67"/>
                  </a:lnTo>
                  <a:lnTo>
                    <a:pt x="1" y="67"/>
                  </a:lnTo>
                  <a:lnTo>
                    <a:pt x="0" y="68"/>
                  </a:lnTo>
                  <a:lnTo>
                    <a:pt x="2" y="73"/>
                  </a:lnTo>
                  <a:lnTo>
                    <a:pt x="5" y="79"/>
                  </a:lnTo>
                  <a:lnTo>
                    <a:pt x="8" y="83"/>
                  </a:lnTo>
                  <a:lnTo>
                    <a:pt x="11" y="88"/>
                  </a:lnTo>
                  <a:lnTo>
                    <a:pt x="12" y="88"/>
                  </a:lnTo>
                  <a:lnTo>
                    <a:pt x="12" y="90"/>
                  </a:lnTo>
                  <a:lnTo>
                    <a:pt x="17" y="95"/>
                  </a:lnTo>
                  <a:lnTo>
                    <a:pt x="21" y="99"/>
                  </a:lnTo>
                  <a:lnTo>
                    <a:pt x="26" y="103"/>
                  </a:lnTo>
                  <a:lnTo>
                    <a:pt x="33" y="106"/>
                  </a:lnTo>
                  <a:lnTo>
                    <a:pt x="38" y="108"/>
                  </a:lnTo>
                  <a:lnTo>
                    <a:pt x="44" y="110"/>
                  </a:lnTo>
                  <a:lnTo>
                    <a:pt x="51" y="111"/>
                  </a:lnTo>
                  <a:lnTo>
                    <a:pt x="57" y="111"/>
                  </a:lnTo>
                  <a:lnTo>
                    <a:pt x="64" y="111"/>
                  </a:lnTo>
                  <a:lnTo>
                    <a:pt x="70" y="110"/>
                  </a:lnTo>
                  <a:lnTo>
                    <a:pt x="75" y="109"/>
                  </a:lnTo>
                  <a:lnTo>
                    <a:pt x="80" y="107"/>
                  </a:lnTo>
                  <a:lnTo>
                    <a:pt x="85" y="104"/>
                  </a:lnTo>
                  <a:lnTo>
                    <a:pt x="91" y="101"/>
                  </a:lnTo>
                  <a:lnTo>
                    <a:pt x="95" y="98"/>
                  </a:lnTo>
                  <a:lnTo>
                    <a:pt x="99" y="94"/>
                  </a:lnTo>
                  <a:lnTo>
                    <a:pt x="103" y="89"/>
                  </a:lnTo>
                  <a:lnTo>
                    <a:pt x="106" y="85"/>
                  </a:lnTo>
                  <a:lnTo>
                    <a:pt x="109" y="80"/>
                  </a:lnTo>
                  <a:lnTo>
                    <a:pt x="112" y="75"/>
                  </a:lnTo>
                  <a:lnTo>
                    <a:pt x="114" y="70"/>
                  </a:lnTo>
                  <a:lnTo>
                    <a:pt x="116" y="65"/>
                  </a:lnTo>
                  <a:lnTo>
                    <a:pt x="117" y="58"/>
                  </a:lnTo>
                  <a:lnTo>
                    <a:pt x="117" y="52"/>
                  </a:lnTo>
                  <a:close/>
                  <a:moveTo>
                    <a:pt x="83" y="1"/>
                  </a:moveTo>
                  <a:lnTo>
                    <a:pt x="83" y="0"/>
                  </a:lnTo>
                  <a:lnTo>
                    <a:pt x="82" y="1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5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00" name="Freeform 648"/>
            <p:cNvSpPr>
              <a:spLocks noEditPoints="1"/>
            </p:cNvSpPr>
            <p:nvPr/>
          </p:nvSpPr>
          <p:spPr bwMode="auto">
            <a:xfrm>
              <a:off x="7162800" y="4294188"/>
              <a:ext cx="182562" cy="174625"/>
            </a:xfrm>
            <a:custGeom>
              <a:avLst/>
              <a:gdLst>
                <a:gd name="T0" fmla="*/ 2147483647 w 115"/>
                <a:gd name="T1" fmla="*/ 2147483647 h 110"/>
                <a:gd name="T2" fmla="*/ 2147483647 w 115"/>
                <a:gd name="T3" fmla="*/ 2147483647 h 110"/>
                <a:gd name="T4" fmla="*/ 2147483647 w 115"/>
                <a:gd name="T5" fmla="*/ 2147483647 h 110"/>
                <a:gd name="T6" fmla="*/ 2147483647 w 115"/>
                <a:gd name="T7" fmla="*/ 2147483647 h 110"/>
                <a:gd name="T8" fmla="*/ 2147483647 w 115"/>
                <a:gd name="T9" fmla="*/ 2147483647 h 110"/>
                <a:gd name="T10" fmla="*/ 2147483647 w 115"/>
                <a:gd name="T11" fmla="*/ 2147483647 h 110"/>
                <a:gd name="T12" fmla="*/ 2147483647 w 115"/>
                <a:gd name="T13" fmla="*/ 2147483647 h 110"/>
                <a:gd name="T14" fmla="*/ 2147483647 w 115"/>
                <a:gd name="T15" fmla="*/ 2147483647 h 110"/>
                <a:gd name="T16" fmla="*/ 2147483647 w 115"/>
                <a:gd name="T17" fmla="*/ 2147483647 h 110"/>
                <a:gd name="T18" fmla="*/ 2147483647 w 115"/>
                <a:gd name="T19" fmla="*/ 2147483647 h 110"/>
                <a:gd name="T20" fmla="*/ 2147483647 w 115"/>
                <a:gd name="T21" fmla="*/ 2147483647 h 110"/>
                <a:gd name="T22" fmla="*/ 2147483647 w 115"/>
                <a:gd name="T23" fmla="*/ 2147483647 h 110"/>
                <a:gd name="T24" fmla="*/ 2147483647 w 115"/>
                <a:gd name="T25" fmla="*/ 2147483647 h 110"/>
                <a:gd name="T26" fmla="*/ 2147483647 w 115"/>
                <a:gd name="T27" fmla="*/ 2147483647 h 110"/>
                <a:gd name="T28" fmla="*/ 2147483647 w 115"/>
                <a:gd name="T29" fmla="*/ 2147483647 h 110"/>
                <a:gd name="T30" fmla="*/ 2147483647 w 115"/>
                <a:gd name="T31" fmla="*/ 2147483647 h 110"/>
                <a:gd name="T32" fmla="*/ 2147483647 w 115"/>
                <a:gd name="T33" fmla="*/ 2147483647 h 110"/>
                <a:gd name="T34" fmla="*/ 2147483647 w 115"/>
                <a:gd name="T35" fmla="*/ 2147483647 h 110"/>
                <a:gd name="T36" fmla="*/ 2147483647 w 115"/>
                <a:gd name="T37" fmla="*/ 2147483647 h 110"/>
                <a:gd name="T38" fmla="*/ 2147483647 w 115"/>
                <a:gd name="T39" fmla="*/ 2147483647 h 110"/>
                <a:gd name="T40" fmla="*/ 0 w 115"/>
                <a:gd name="T41" fmla="*/ 2147483647 h 110"/>
                <a:gd name="T42" fmla="*/ 2147483647 w 115"/>
                <a:gd name="T43" fmla="*/ 2147483647 h 110"/>
                <a:gd name="T44" fmla="*/ 2147483647 w 115"/>
                <a:gd name="T45" fmla="*/ 2147483647 h 110"/>
                <a:gd name="T46" fmla="*/ 2147483647 w 115"/>
                <a:gd name="T47" fmla="*/ 2147483647 h 110"/>
                <a:gd name="T48" fmla="*/ 2147483647 w 115"/>
                <a:gd name="T49" fmla="*/ 2147483647 h 110"/>
                <a:gd name="T50" fmla="*/ 2147483647 w 115"/>
                <a:gd name="T51" fmla="*/ 2147483647 h 110"/>
                <a:gd name="T52" fmla="*/ 2147483647 w 115"/>
                <a:gd name="T53" fmla="*/ 2147483647 h 110"/>
                <a:gd name="T54" fmla="*/ 2147483647 w 115"/>
                <a:gd name="T55" fmla="*/ 2147483647 h 110"/>
                <a:gd name="T56" fmla="*/ 2147483647 w 115"/>
                <a:gd name="T57" fmla="*/ 2147483647 h 110"/>
                <a:gd name="T58" fmla="*/ 2147483647 w 115"/>
                <a:gd name="T59" fmla="*/ 2147483647 h 110"/>
                <a:gd name="T60" fmla="*/ 2147483647 w 115"/>
                <a:gd name="T61" fmla="*/ 2147483647 h 110"/>
                <a:gd name="T62" fmla="*/ 2147483647 w 115"/>
                <a:gd name="T63" fmla="*/ 2147483647 h 110"/>
                <a:gd name="T64" fmla="*/ 2147483647 w 115"/>
                <a:gd name="T65" fmla="*/ 2147483647 h 110"/>
                <a:gd name="T66" fmla="*/ 2147483647 w 115"/>
                <a:gd name="T67" fmla="*/ 2147483647 h 110"/>
                <a:gd name="T68" fmla="*/ 2147483647 w 115"/>
                <a:gd name="T69" fmla="*/ 2147483647 h 110"/>
                <a:gd name="T70" fmla="*/ 2147483647 w 115"/>
                <a:gd name="T71" fmla="*/ 2147483647 h 110"/>
                <a:gd name="T72" fmla="*/ 2147483647 w 115"/>
                <a:gd name="T73" fmla="*/ 0 h 110"/>
                <a:gd name="T74" fmla="*/ 2147483647 w 115"/>
                <a:gd name="T75" fmla="*/ 0 h 110"/>
                <a:gd name="T76" fmla="*/ 2147483647 w 115"/>
                <a:gd name="T77" fmla="*/ 2147483647 h 110"/>
                <a:gd name="T78" fmla="*/ 2147483647 w 115"/>
                <a:gd name="T79" fmla="*/ 0 h 1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15" h="110">
                  <a:moveTo>
                    <a:pt x="115" y="52"/>
                  </a:moveTo>
                  <a:lnTo>
                    <a:pt x="115" y="45"/>
                  </a:lnTo>
                  <a:lnTo>
                    <a:pt x="113" y="39"/>
                  </a:lnTo>
                  <a:lnTo>
                    <a:pt x="110" y="31"/>
                  </a:lnTo>
                  <a:lnTo>
                    <a:pt x="108" y="25"/>
                  </a:lnTo>
                  <a:lnTo>
                    <a:pt x="104" y="20"/>
                  </a:lnTo>
                  <a:lnTo>
                    <a:pt x="101" y="15"/>
                  </a:lnTo>
                  <a:lnTo>
                    <a:pt x="96" y="10"/>
                  </a:lnTo>
                  <a:lnTo>
                    <a:pt x="91" y="5"/>
                  </a:lnTo>
                  <a:lnTo>
                    <a:pt x="88" y="5"/>
                  </a:lnTo>
                  <a:lnTo>
                    <a:pt x="93" y="10"/>
                  </a:lnTo>
                  <a:lnTo>
                    <a:pt x="98" y="14"/>
                  </a:lnTo>
                  <a:lnTo>
                    <a:pt x="102" y="20"/>
                  </a:lnTo>
                  <a:lnTo>
                    <a:pt x="105" y="25"/>
                  </a:lnTo>
                  <a:lnTo>
                    <a:pt x="108" y="31"/>
                  </a:lnTo>
                  <a:lnTo>
                    <a:pt x="110" y="38"/>
                  </a:lnTo>
                  <a:lnTo>
                    <a:pt x="113" y="45"/>
                  </a:lnTo>
                  <a:lnTo>
                    <a:pt x="113" y="52"/>
                  </a:lnTo>
                  <a:lnTo>
                    <a:pt x="113" y="58"/>
                  </a:lnTo>
                  <a:lnTo>
                    <a:pt x="111" y="64"/>
                  </a:lnTo>
                  <a:lnTo>
                    <a:pt x="110" y="69"/>
                  </a:lnTo>
                  <a:lnTo>
                    <a:pt x="108" y="74"/>
                  </a:lnTo>
                  <a:lnTo>
                    <a:pt x="106" y="79"/>
                  </a:lnTo>
                  <a:lnTo>
                    <a:pt x="103" y="83"/>
                  </a:lnTo>
                  <a:lnTo>
                    <a:pt x="100" y="88"/>
                  </a:lnTo>
                  <a:lnTo>
                    <a:pt x="96" y="92"/>
                  </a:lnTo>
                  <a:lnTo>
                    <a:pt x="88" y="99"/>
                  </a:lnTo>
                  <a:lnTo>
                    <a:pt x="78" y="104"/>
                  </a:lnTo>
                  <a:lnTo>
                    <a:pt x="73" y="106"/>
                  </a:lnTo>
                  <a:lnTo>
                    <a:pt x="68" y="107"/>
                  </a:lnTo>
                  <a:lnTo>
                    <a:pt x="63" y="108"/>
                  </a:lnTo>
                  <a:lnTo>
                    <a:pt x="56" y="108"/>
                  </a:lnTo>
                  <a:lnTo>
                    <a:pt x="47" y="107"/>
                  </a:lnTo>
                  <a:lnTo>
                    <a:pt x="38" y="105"/>
                  </a:lnTo>
                  <a:lnTo>
                    <a:pt x="29" y="101"/>
                  </a:lnTo>
                  <a:lnTo>
                    <a:pt x="22" y="97"/>
                  </a:lnTo>
                  <a:lnTo>
                    <a:pt x="15" y="90"/>
                  </a:lnTo>
                  <a:lnTo>
                    <a:pt x="10" y="83"/>
                  </a:lnTo>
                  <a:lnTo>
                    <a:pt x="6" y="75"/>
                  </a:lnTo>
                  <a:lnTo>
                    <a:pt x="3" y="67"/>
                  </a:lnTo>
                  <a:lnTo>
                    <a:pt x="1" y="67"/>
                  </a:lnTo>
                  <a:lnTo>
                    <a:pt x="0" y="67"/>
                  </a:lnTo>
                  <a:lnTo>
                    <a:pt x="3" y="73"/>
                  </a:lnTo>
                  <a:lnTo>
                    <a:pt x="5" y="78"/>
                  </a:lnTo>
                  <a:lnTo>
                    <a:pt x="8" y="83"/>
                  </a:lnTo>
                  <a:lnTo>
                    <a:pt x="11" y="88"/>
                  </a:lnTo>
                  <a:lnTo>
                    <a:pt x="15" y="94"/>
                  </a:lnTo>
                  <a:lnTo>
                    <a:pt x="20" y="98"/>
                  </a:lnTo>
                  <a:lnTo>
                    <a:pt x="25" y="101"/>
                  </a:lnTo>
                  <a:lnTo>
                    <a:pt x="31" y="104"/>
                  </a:lnTo>
                  <a:lnTo>
                    <a:pt x="37" y="107"/>
                  </a:lnTo>
                  <a:lnTo>
                    <a:pt x="43" y="109"/>
                  </a:lnTo>
                  <a:lnTo>
                    <a:pt x="50" y="110"/>
                  </a:lnTo>
                  <a:lnTo>
                    <a:pt x="56" y="110"/>
                  </a:lnTo>
                  <a:lnTo>
                    <a:pt x="63" y="110"/>
                  </a:lnTo>
                  <a:lnTo>
                    <a:pt x="68" y="109"/>
                  </a:lnTo>
                  <a:lnTo>
                    <a:pt x="74" y="108"/>
                  </a:lnTo>
                  <a:lnTo>
                    <a:pt x="79" y="106"/>
                  </a:lnTo>
                  <a:lnTo>
                    <a:pt x="84" y="103"/>
                  </a:lnTo>
                  <a:lnTo>
                    <a:pt x="89" y="101"/>
                  </a:lnTo>
                  <a:lnTo>
                    <a:pt x="94" y="97"/>
                  </a:lnTo>
                  <a:lnTo>
                    <a:pt x="98" y="94"/>
                  </a:lnTo>
                  <a:lnTo>
                    <a:pt x="101" y="89"/>
                  </a:lnTo>
                  <a:lnTo>
                    <a:pt x="104" y="84"/>
                  </a:lnTo>
                  <a:lnTo>
                    <a:pt x="107" y="80"/>
                  </a:lnTo>
                  <a:lnTo>
                    <a:pt x="110" y="75"/>
                  </a:lnTo>
                  <a:lnTo>
                    <a:pt x="113" y="70"/>
                  </a:lnTo>
                  <a:lnTo>
                    <a:pt x="114" y="64"/>
                  </a:lnTo>
                  <a:lnTo>
                    <a:pt x="115" y="58"/>
                  </a:lnTo>
                  <a:lnTo>
                    <a:pt x="115" y="52"/>
                  </a:lnTo>
                  <a:close/>
                  <a:moveTo>
                    <a:pt x="82" y="0"/>
                  </a:moveTo>
                  <a:lnTo>
                    <a:pt x="82" y="0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6C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01" name="Freeform 649"/>
            <p:cNvSpPr>
              <a:spLocks noEditPoints="1"/>
            </p:cNvSpPr>
            <p:nvPr/>
          </p:nvSpPr>
          <p:spPr bwMode="auto">
            <a:xfrm>
              <a:off x="7164388" y="4295775"/>
              <a:ext cx="179387" cy="171450"/>
            </a:xfrm>
            <a:custGeom>
              <a:avLst/>
              <a:gdLst>
                <a:gd name="T0" fmla="*/ 2147483647 w 113"/>
                <a:gd name="T1" fmla="*/ 2147483647 h 108"/>
                <a:gd name="T2" fmla="*/ 2147483647 w 113"/>
                <a:gd name="T3" fmla="*/ 2147483647 h 108"/>
                <a:gd name="T4" fmla="*/ 2147483647 w 113"/>
                <a:gd name="T5" fmla="*/ 2147483647 h 108"/>
                <a:gd name="T6" fmla="*/ 2147483647 w 113"/>
                <a:gd name="T7" fmla="*/ 2147483647 h 108"/>
                <a:gd name="T8" fmla="*/ 2147483647 w 113"/>
                <a:gd name="T9" fmla="*/ 2147483647 h 108"/>
                <a:gd name="T10" fmla="*/ 2147483647 w 113"/>
                <a:gd name="T11" fmla="*/ 2147483647 h 108"/>
                <a:gd name="T12" fmla="*/ 2147483647 w 113"/>
                <a:gd name="T13" fmla="*/ 2147483647 h 108"/>
                <a:gd name="T14" fmla="*/ 2147483647 w 113"/>
                <a:gd name="T15" fmla="*/ 2147483647 h 108"/>
                <a:gd name="T16" fmla="*/ 2147483647 w 113"/>
                <a:gd name="T17" fmla="*/ 2147483647 h 108"/>
                <a:gd name="T18" fmla="*/ 2147483647 w 113"/>
                <a:gd name="T19" fmla="*/ 2147483647 h 108"/>
                <a:gd name="T20" fmla="*/ 2147483647 w 113"/>
                <a:gd name="T21" fmla="*/ 2147483647 h 108"/>
                <a:gd name="T22" fmla="*/ 2147483647 w 113"/>
                <a:gd name="T23" fmla="*/ 2147483647 h 108"/>
                <a:gd name="T24" fmla="*/ 2147483647 w 113"/>
                <a:gd name="T25" fmla="*/ 2147483647 h 108"/>
                <a:gd name="T26" fmla="*/ 2147483647 w 113"/>
                <a:gd name="T27" fmla="*/ 2147483647 h 108"/>
                <a:gd name="T28" fmla="*/ 2147483647 w 113"/>
                <a:gd name="T29" fmla="*/ 2147483647 h 108"/>
                <a:gd name="T30" fmla="*/ 2147483647 w 113"/>
                <a:gd name="T31" fmla="*/ 2147483647 h 108"/>
                <a:gd name="T32" fmla="*/ 2147483647 w 113"/>
                <a:gd name="T33" fmla="*/ 2147483647 h 108"/>
                <a:gd name="T34" fmla="*/ 2147483647 w 113"/>
                <a:gd name="T35" fmla="*/ 2147483647 h 108"/>
                <a:gd name="T36" fmla="*/ 2147483647 w 113"/>
                <a:gd name="T37" fmla="*/ 2147483647 h 108"/>
                <a:gd name="T38" fmla="*/ 0 w 113"/>
                <a:gd name="T39" fmla="*/ 2147483647 h 108"/>
                <a:gd name="T40" fmla="*/ 2147483647 w 113"/>
                <a:gd name="T41" fmla="*/ 2147483647 h 108"/>
                <a:gd name="T42" fmla="*/ 2147483647 w 113"/>
                <a:gd name="T43" fmla="*/ 2147483647 h 108"/>
                <a:gd name="T44" fmla="*/ 2147483647 w 113"/>
                <a:gd name="T45" fmla="*/ 2147483647 h 108"/>
                <a:gd name="T46" fmla="*/ 2147483647 w 113"/>
                <a:gd name="T47" fmla="*/ 2147483647 h 108"/>
                <a:gd name="T48" fmla="*/ 2147483647 w 113"/>
                <a:gd name="T49" fmla="*/ 2147483647 h 108"/>
                <a:gd name="T50" fmla="*/ 2147483647 w 113"/>
                <a:gd name="T51" fmla="*/ 2147483647 h 108"/>
                <a:gd name="T52" fmla="*/ 2147483647 w 113"/>
                <a:gd name="T53" fmla="*/ 2147483647 h 108"/>
                <a:gd name="T54" fmla="*/ 2147483647 w 113"/>
                <a:gd name="T55" fmla="*/ 2147483647 h 108"/>
                <a:gd name="T56" fmla="*/ 2147483647 w 113"/>
                <a:gd name="T57" fmla="*/ 2147483647 h 108"/>
                <a:gd name="T58" fmla="*/ 2147483647 w 113"/>
                <a:gd name="T59" fmla="*/ 2147483647 h 108"/>
                <a:gd name="T60" fmla="*/ 2147483647 w 113"/>
                <a:gd name="T61" fmla="*/ 2147483647 h 108"/>
                <a:gd name="T62" fmla="*/ 2147483647 w 113"/>
                <a:gd name="T63" fmla="*/ 2147483647 h 108"/>
                <a:gd name="T64" fmla="*/ 2147483647 w 113"/>
                <a:gd name="T65" fmla="*/ 0 h 108"/>
                <a:gd name="T66" fmla="*/ 2147483647 w 113"/>
                <a:gd name="T67" fmla="*/ 2147483647 h 108"/>
                <a:gd name="T68" fmla="*/ 2147483647 w 113"/>
                <a:gd name="T69" fmla="*/ 2147483647 h 1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3" h="108">
                  <a:moveTo>
                    <a:pt x="113" y="51"/>
                  </a:moveTo>
                  <a:lnTo>
                    <a:pt x="113" y="44"/>
                  </a:lnTo>
                  <a:lnTo>
                    <a:pt x="110" y="38"/>
                  </a:lnTo>
                  <a:lnTo>
                    <a:pt x="108" y="30"/>
                  </a:lnTo>
                  <a:lnTo>
                    <a:pt x="106" y="24"/>
                  </a:lnTo>
                  <a:lnTo>
                    <a:pt x="102" y="19"/>
                  </a:lnTo>
                  <a:lnTo>
                    <a:pt x="98" y="14"/>
                  </a:lnTo>
                  <a:lnTo>
                    <a:pt x="94" y="9"/>
                  </a:lnTo>
                  <a:lnTo>
                    <a:pt x="88" y="4"/>
                  </a:lnTo>
                  <a:lnTo>
                    <a:pt x="85" y="4"/>
                  </a:lnTo>
                  <a:lnTo>
                    <a:pt x="90" y="9"/>
                  </a:lnTo>
                  <a:lnTo>
                    <a:pt x="95" y="13"/>
                  </a:lnTo>
                  <a:lnTo>
                    <a:pt x="99" y="18"/>
                  </a:lnTo>
                  <a:lnTo>
                    <a:pt x="103" y="24"/>
                  </a:lnTo>
                  <a:lnTo>
                    <a:pt x="106" y="30"/>
                  </a:lnTo>
                  <a:lnTo>
                    <a:pt x="108" y="37"/>
                  </a:lnTo>
                  <a:lnTo>
                    <a:pt x="110" y="44"/>
                  </a:lnTo>
                  <a:lnTo>
                    <a:pt x="110" y="51"/>
                  </a:lnTo>
                  <a:lnTo>
                    <a:pt x="110" y="57"/>
                  </a:lnTo>
                  <a:lnTo>
                    <a:pt x="109" y="63"/>
                  </a:lnTo>
                  <a:lnTo>
                    <a:pt x="108" y="68"/>
                  </a:lnTo>
                  <a:lnTo>
                    <a:pt x="106" y="73"/>
                  </a:lnTo>
                  <a:lnTo>
                    <a:pt x="101" y="82"/>
                  </a:lnTo>
                  <a:lnTo>
                    <a:pt x="95" y="91"/>
                  </a:lnTo>
                  <a:lnTo>
                    <a:pt x="87" y="97"/>
                  </a:lnTo>
                  <a:lnTo>
                    <a:pt x="77" y="102"/>
                  </a:lnTo>
                  <a:lnTo>
                    <a:pt x="72" y="104"/>
                  </a:lnTo>
                  <a:lnTo>
                    <a:pt x="67" y="105"/>
                  </a:lnTo>
                  <a:lnTo>
                    <a:pt x="61" y="106"/>
                  </a:lnTo>
                  <a:lnTo>
                    <a:pt x="55" y="106"/>
                  </a:lnTo>
                  <a:lnTo>
                    <a:pt x="46" y="105"/>
                  </a:lnTo>
                  <a:lnTo>
                    <a:pt x="37" y="103"/>
                  </a:lnTo>
                  <a:lnTo>
                    <a:pt x="28" y="100"/>
                  </a:lnTo>
                  <a:lnTo>
                    <a:pt x="21" y="95"/>
                  </a:lnTo>
                  <a:lnTo>
                    <a:pt x="15" y="88"/>
                  </a:lnTo>
                  <a:lnTo>
                    <a:pt x="10" y="81"/>
                  </a:lnTo>
                  <a:lnTo>
                    <a:pt x="5" y="73"/>
                  </a:lnTo>
                  <a:lnTo>
                    <a:pt x="3" y="65"/>
                  </a:lnTo>
                  <a:lnTo>
                    <a:pt x="2" y="66"/>
                  </a:lnTo>
                  <a:lnTo>
                    <a:pt x="0" y="66"/>
                  </a:lnTo>
                  <a:lnTo>
                    <a:pt x="4" y="75"/>
                  </a:lnTo>
                  <a:lnTo>
                    <a:pt x="8" y="82"/>
                  </a:lnTo>
                  <a:lnTo>
                    <a:pt x="14" y="89"/>
                  </a:lnTo>
                  <a:lnTo>
                    <a:pt x="20" y="96"/>
                  </a:lnTo>
                  <a:lnTo>
                    <a:pt x="28" y="101"/>
                  </a:lnTo>
                  <a:lnTo>
                    <a:pt x="37" y="105"/>
                  </a:lnTo>
                  <a:lnTo>
                    <a:pt x="46" y="107"/>
                  </a:lnTo>
                  <a:lnTo>
                    <a:pt x="55" y="108"/>
                  </a:lnTo>
                  <a:lnTo>
                    <a:pt x="62" y="108"/>
                  </a:lnTo>
                  <a:lnTo>
                    <a:pt x="67" y="107"/>
                  </a:lnTo>
                  <a:lnTo>
                    <a:pt x="72" y="106"/>
                  </a:lnTo>
                  <a:lnTo>
                    <a:pt x="77" y="104"/>
                  </a:lnTo>
                  <a:lnTo>
                    <a:pt x="82" y="102"/>
                  </a:lnTo>
                  <a:lnTo>
                    <a:pt x="88" y="99"/>
                  </a:lnTo>
                  <a:lnTo>
                    <a:pt x="92" y="96"/>
                  </a:lnTo>
                  <a:lnTo>
                    <a:pt x="96" y="92"/>
                  </a:lnTo>
                  <a:lnTo>
                    <a:pt x="99" y="87"/>
                  </a:lnTo>
                  <a:lnTo>
                    <a:pt x="103" y="83"/>
                  </a:lnTo>
                  <a:lnTo>
                    <a:pt x="105" y="78"/>
                  </a:lnTo>
                  <a:lnTo>
                    <a:pt x="108" y="74"/>
                  </a:lnTo>
                  <a:lnTo>
                    <a:pt x="110" y="69"/>
                  </a:lnTo>
                  <a:lnTo>
                    <a:pt x="112" y="63"/>
                  </a:lnTo>
                  <a:lnTo>
                    <a:pt x="113" y="57"/>
                  </a:lnTo>
                  <a:lnTo>
                    <a:pt x="113" y="51"/>
                  </a:lnTo>
                  <a:close/>
                  <a:moveTo>
                    <a:pt x="81" y="0"/>
                  </a:moveTo>
                  <a:lnTo>
                    <a:pt x="81" y="0"/>
                  </a:lnTo>
                  <a:lnTo>
                    <a:pt x="80" y="0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1" y="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6C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02" name="Freeform 650"/>
            <p:cNvSpPr>
              <a:spLocks noEditPoints="1"/>
            </p:cNvSpPr>
            <p:nvPr/>
          </p:nvSpPr>
          <p:spPr bwMode="auto">
            <a:xfrm>
              <a:off x="7167563" y="4297363"/>
              <a:ext cx="174625" cy="168275"/>
            </a:xfrm>
            <a:custGeom>
              <a:avLst/>
              <a:gdLst>
                <a:gd name="T0" fmla="*/ 2147483647 w 110"/>
                <a:gd name="T1" fmla="*/ 2147483647 h 106"/>
                <a:gd name="T2" fmla="*/ 2147483647 w 110"/>
                <a:gd name="T3" fmla="*/ 2147483647 h 106"/>
                <a:gd name="T4" fmla="*/ 2147483647 w 110"/>
                <a:gd name="T5" fmla="*/ 2147483647 h 106"/>
                <a:gd name="T6" fmla="*/ 2147483647 w 110"/>
                <a:gd name="T7" fmla="*/ 2147483647 h 106"/>
                <a:gd name="T8" fmla="*/ 2147483647 w 110"/>
                <a:gd name="T9" fmla="*/ 2147483647 h 106"/>
                <a:gd name="T10" fmla="*/ 2147483647 w 110"/>
                <a:gd name="T11" fmla="*/ 2147483647 h 106"/>
                <a:gd name="T12" fmla="*/ 2147483647 w 110"/>
                <a:gd name="T13" fmla="*/ 2147483647 h 106"/>
                <a:gd name="T14" fmla="*/ 2147483647 w 110"/>
                <a:gd name="T15" fmla="*/ 2147483647 h 106"/>
                <a:gd name="T16" fmla="*/ 2147483647 w 110"/>
                <a:gd name="T17" fmla="*/ 2147483647 h 106"/>
                <a:gd name="T18" fmla="*/ 2147483647 w 110"/>
                <a:gd name="T19" fmla="*/ 2147483647 h 106"/>
                <a:gd name="T20" fmla="*/ 2147483647 w 110"/>
                <a:gd name="T21" fmla="*/ 2147483647 h 106"/>
                <a:gd name="T22" fmla="*/ 2147483647 w 110"/>
                <a:gd name="T23" fmla="*/ 2147483647 h 106"/>
                <a:gd name="T24" fmla="*/ 2147483647 w 110"/>
                <a:gd name="T25" fmla="*/ 2147483647 h 106"/>
                <a:gd name="T26" fmla="*/ 2147483647 w 110"/>
                <a:gd name="T27" fmla="*/ 2147483647 h 106"/>
                <a:gd name="T28" fmla="*/ 2147483647 w 110"/>
                <a:gd name="T29" fmla="*/ 2147483647 h 106"/>
                <a:gd name="T30" fmla="*/ 2147483647 w 110"/>
                <a:gd name="T31" fmla="*/ 2147483647 h 106"/>
                <a:gd name="T32" fmla="*/ 2147483647 w 110"/>
                <a:gd name="T33" fmla="*/ 2147483647 h 106"/>
                <a:gd name="T34" fmla="*/ 2147483647 w 110"/>
                <a:gd name="T35" fmla="*/ 2147483647 h 106"/>
                <a:gd name="T36" fmla="*/ 2147483647 w 110"/>
                <a:gd name="T37" fmla="*/ 2147483647 h 106"/>
                <a:gd name="T38" fmla="*/ 0 w 110"/>
                <a:gd name="T39" fmla="*/ 2147483647 h 106"/>
                <a:gd name="T40" fmla="*/ 2147483647 w 110"/>
                <a:gd name="T41" fmla="*/ 2147483647 h 106"/>
                <a:gd name="T42" fmla="*/ 2147483647 w 110"/>
                <a:gd name="T43" fmla="*/ 2147483647 h 106"/>
                <a:gd name="T44" fmla="*/ 2147483647 w 110"/>
                <a:gd name="T45" fmla="*/ 2147483647 h 106"/>
                <a:gd name="T46" fmla="*/ 2147483647 w 110"/>
                <a:gd name="T47" fmla="*/ 2147483647 h 106"/>
                <a:gd name="T48" fmla="*/ 2147483647 w 110"/>
                <a:gd name="T49" fmla="*/ 2147483647 h 106"/>
                <a:gd name="T50" fmla="*/ 2147483647 w 110"/>
                <a:gd name="T51" fmla="*/ 2147483647 h 106"/>
                <a:gd name="T52" fmla="*/ 2147483647 w 110"/>
                <a:gd name="T53" fmla="*/ 2147483647 h 106"/>
                <a:gd name="T54" fmla="*/ 2147483647 w 110"/>
                <a:gd name="T55" fmla="*/ 2147483647 h 106"/>
                <a:gd name="T56" fmla="*/ 2147483647 w 110"/>
                <a:gd name="T57" fmla="*/ 2147483647 h 106"/>
                <a:gd name="T58" fmla="*/ 2147483647 w 110"/>
                <a:gd name="T59" fmla="*/ 2147483647 h 106"/>
                <a:gd name="T60" fmla="*/ 2147483647 w 110"/>
                <a:gd name="T61" fmla="*/ 2147483647 h 106"/>
                <a:gd name="T62" fmla="*/ 2147483647 w 110"/>
                <a:gd name="T63" fmla="*/ 0 h 106"/>
                <a:gd name="T64" fmla="*/ 2147483647 w 110"/>
                <a:gd name="T65" fmla="*/ 2147483647 h 106"/>
                <a:gd name="T66" fmla="*/ 2147483647 w 110"/>
                <a:gd name="T67" fmla="*/ 2147483647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0" h="106">
                  <a:moveTo>
                    <a:pt x="110" y="50"/>
                  </a:moveTo>
                  <a:lnTo>
                    <a:pt x="110" y="43"/>
                  </a:lnTo>
                  <a:lnTo>
                    <a:pt x="107" y="36"/>
                  </a:lnTo>
                  <a:lnTo>
                    <a:pt x="105" y="29"/>
                  </a:lnTo>
                  <a:lnTo>
                    <a:pt x="102" y="23"/>
                  </a:lnTo>
                  <a:lnTo>
                    <a:pt x="99" y="18"/>
                  </a:lnTo>
                  <a:lnTo>
                    <a:pt x="95" y="12"/>
                  </a:lnTo>
                  <a:lnTo>
                    <a:pt x="90" y="8"/>
                  </a:lnTo>
                  <a:lnTo>
                    <a:pt x="85" y="3"/>
                  </a:lnTo>
                  <a:lnTo>
                    <a:pt x="80" y="3"/>
                  </a:lnTo>
                  <a:lnTo>
                    <a:pt x="86" y="8"/>
                  </a:lnTo>
                  <a:lnTo>
                    <a:pt x="92" y="12"/>
                  </a:lnTo>
                  <a:lnTo>
                    <a:pt x="96" y="17"/>
                  </a:lnTo>
                  <a:lnTo>
                    <a:pt x="100" y="23"/>
                  </a:lnTo>
                  <a:lnTo>
                    <a:pt x="103" y="29"/>
                  </a:lnTo>
                  <a:lnTo>
                    <a:pt x="105" y="36"/>
                  </a:lnTo>
                  <a:lnTo>
                    <a:pt x="107" y="43"/>
                  </a:lnTo>
                  <a:lnTo>
                    <a:pt x="107" y="50"/>
                  </a:lnTo>
                  <a:lnTo>
                    <a:pt x="107" y="55"/>
                  </a:lnTo>
                  <a:lnTo>
                    <a:pt x="106" y="62"/>
                  </a:lnTo>
                  <a:lnTo>
                    <a:pt x="105" y="67"/>
                  </a:lnTo>
                  <a:lnTo>
                    <a:pt x="103" y="71"/>
                  </a:lnTo>
                  <a:lnTo>
                    <a:pt x="98" y="80"/>
                  </a:lnTo>
                  <a:lnTo>
                    <a:pt x="92" y="88"/>
                  </a:lnTo>
                  <a:lnTo>
                    <a:pt x="84" y="95"/>
                  </a:lnTo>
                  <a:lnTo>
                    <a:pt x="74" y="100"/>
                  </a:lnTo>
                  <a:lnTo>
                    <a:pt x="70" y="102"/>
                  </a:lnTo>
                  <a:lnTo>
                    <a:pt x="65" y="103"/>
                  </a:lnTo>
                  <a:lnTo>
                    <a:pt x="59" y="104"/>
                  </a:lnTo>
                  <a:lnTo>
                    <a:pt x="53" y="104"/>
                  </a:lnTo>
                  <a:lnTo>
                    <a:pt x="44" y="103"/>
                  </a:lnTo>
                  <a:lnTo>
                    <a:pt x="36" y="101"/>
                  </a:lnTo>
                  <a:lnTo>
                    <a:pt x="28" y="98"/>
                  </a:lnTo>
                  <a:lnTo>
                    <a:pt x="20" y="93"/>
                  </a:lnTo>
                  <a:lnTo>
                    <a:pt x="14" y="86"/>
                  </a:lnTo>
                  <a:lnTo>
                    <a:pt x="8" y="79"/>
                  </a:lnTo>
                  <a:lnTo>
                    <a:pt x="4" y="72"/>
                  </a:lnTo>
                  <a:lnTo>
                    <a:pt x="2" y="64"/>
                  </a:lnTo>
                  <a:lnTo>
                    <a:pt x="1" y="64"/>
                  </a:lnTo>
                  <a:lnTo>
                    <a:pt x="0" y="65"/>
                  </a:lnTo>
                  <a:lnTo>
                    <a:pt x="3" y="73"/>
                  </a:lnTo>
                  <a:lnTo>
                    <a:pt x="7" y="81"/>
                  </a:lnTo>
                  <a:lnTo>
                    <a:pt x="12" y="88"/>
                  </a:lnTo>
                  <a:lnTo>
                    <a:pt x="19" y="95"/>
                  </a:lnTo>
                  <a:lnTo>
                    <a:pt x="26" y="99"/>
                  </a:lnTo>
                  <a:lnTo>
                    <a:pt x="35" y="103"/>
                  </a:lnTo>
                  <a:lnTo>
                    <a:pt x="44" y="105"/>
                  </a:lnTo>
                  <a:lnTo>
                    <a:pt x="53" y="106"/>
                  </a:lnTo>
                  <a:lnTo>
                    <a:pt x="60" y="106"/>
                  </a:lnTo>
                  <a:lnTo>
                    <a:pt x="65" y="105"/>
                  </a:lnTo>
                  <a:lnTo>
                    <a:pt x="70" y="104"/>
                  </a:lnTo>
                  <a:lnTo>
                    <a:pt x="75" y="102"/>
                  </a:lnTo>
                  <a:lnTo>
                    <a:pt x="85" y="97"/>
                  </a:lnTo>
                  <a:lnTo>
                    <a:pt x="93" y="90"/>
                  </a:lnTo>
                  <a:lnTo>
                    <a:pt x="97" y="86"/>
                  </a:lnTo>
                  <a:lnTo>
                    <a:pt x="100" y="81"/>
                  </a:lnTo>
                  <a:lnTo>
                    <a:pt x="103" y="77"/>
                  </a:lnTo>
                  <a:lnTo>
                    <a:pt x="105" y="72"/>
                  </a:lnTo>
                  <a:lnTo>
                    <a:pt x="107" y="67"/>
                  </a:lnTo>
                  <a:lnTo>
                    <a:pt x="108" y="62"/>
                  </a:lnTo>
                  <a:lnTo>
                    <a:pt x="110" y="56"/>
                  </a:lnTo>
                  <a:lnTo>
                    <a:pt x="110" y="50"/>
                  </a:lnTo>
                  <a:close/>
                  <a:moveTo>
                    <a:pt x="79" y="0"/>
                  </a:moveTo>
                  <a:lnTo>
                    <a:pt x="78" y="0"/>
                  </a:lnTo>
                  <a:lnTo>
                    <a:pt x="76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6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03" name="Freeform 651"/>
            <p:cNvSpPr>
              <a:spLocks/>
            </p:cNvSpPr>
            <p:nvPr/>
          </p:nvSpPr>
          <p:spPr bwMode="auto">
            <a:xfrm>
              <a:off x="7169150" y="4297363"/>
              <a:ext cx="169862" cy="166688"/>
            </a:xfrm>
            <a:custGeom>
              <a:avLst/>
              <a:gdLst>
                <a:gd name="T0" fmla="*/ 2147483647 w 107"/>
                <a:gd name="T1" fmla="*/ 2147483647 h 105"/>
                <a:gd name="T2" fmla="*/ 2147483647 w 107"/>
                <a:gd name="T3" fmla="*/ 2147483647 h 105"/>
                <a:gd name="T4" fmla="*/ 2147483647 w 107"/>
                <a:gd name="T5" fmla="*/ 2147483647 h 105"/>
                <a:gd name="T6" fmla="*/ 2147483647 w 107"/>
                <a:gd name="T7" fmla="*/ 2147483647 h 105"/>
                <a:gd name="T8" fmla="*/ 2147483647 w 107"/>
                <a:gd name="T9" fmla="*/ 2147483647 h 105"/>
                <a:gd name="T10" fmla="*/ 2147483647 w 107"/>
                <a:gd name="T11" fmla="*/ 2147483647 h 105"/>
                <a:gd name="T12" fmla="*/ 2147483647 w 107"/>
                <a:gd name="T13" fmla="*/ 2147483647 h 105"/>
                <a:gd name="T14" fmla="*/ 2147483647 w 107"/>
                <a:gd name="T15" fmla="*/ 2147483647 h 105"/>
                <a:gd name="T16" fmla="*/ 2147483647 w 107"/>
                <a:gd name="T17" fmla="*/ 2147483647 h 105"/>
                <a:gd name="T18" fmla="*/ 2147483647 w 107"/>
                <a:gd name="T19" fmla="*/ 2147483647 h 105"/>
                <a:gd name="T20" fmla="*/ 2147483647 w 107"/>
                <a:gd name="T21" fmla="*/ 2147483647 h 105"/>
                <a:gd name="T22" fmla="*/ 2147483647 w 107"/>
                <a:gd name="T23" fmla="*/ 2147483647 h 105"/>
                <a:gd name="T24" fmla="*/ 2147483647 w 107"/>
                <a:gd name="T25" fmla="*/ 2147483647 h 105"/>
                <a:gd name="T26" fmla="*/ 2147483647 w 107"/>
                <a:gd name="T27" fmla="*/ 2147483647 h 105"/>
                <a:gd name="T28" fmla="*/ 2147483647 w 107"/>
                <a:gd name="T29" fmla="*/ 2147483647 h 105"/>
                <a:gd name="T30" fmla="*/ 2147483647 w 107"/>
                <a:gd name="T31" fmla="*/ 2147483647 h 105"/>
                <a:gd name="T32" fmla="*/ 2147483647 w 107"/>
                <a:gd name="T33" fmla="*/ 2147483647 h 105"/>
                <a:gd name="T34" fmla="*/ 2147483647 w 107"/>
                <a:gd name="T35" fmla="*/ 2147483647 h 105"/>
                <a:gd name="T36" fmla="*/ 2147483647 w 107"/>
                <a:gd name="T37" fmla="*/ 2147483647 h 105"/>
                <a:gd name="T38" fmla="*/ 2147483647 w 107"/>
                <a:gd name="T39" fmla="*/ 2147483647 h 105"/>
                <a:gd name="T40" fmla="*/ 2147483647 w 107"/>
                <a:gd name="T41" fmla="*/ 2147483647 h 105"/>
                <a:gd name="T42" fmla="*/ 0 w 107"/>
                <a:gd name="T43" fmla="*/ 2147483647 h 105"/>
                <a:gd name="T44" fmla="*/ 2147483647 w 107"/>
                <a:gd name="T45" fmla="*/ 2147483647 h 105"/>
                <a:gd name="T46" fmla="*/ 2147483647 w 107"/>
                <a:gd name="T47" fmla="*/ 2147483647 h 105"/>
                <a:gd name="T48" fmla="*/ 2147483647 w 107"/>
                <a:gd name="T49" fmla="*/ 2147483647 h 105"/>
                <a:gd name="T50" fmla="*/ 2147483647 w 107"/>
                <a:gd name="T51" fmla="*/ 2147483647 h 105"/>
                <a:gd name="T52" fmla="*/ 2147483647 w 107"/>
                <a:gd name="T53" fmla="*/ 2147483647 h 105"/>
                <a:gd name="T54" fmla="*/ 2147483647 w 107"/>
                <a:gd name="T55" fmla="*/ 2147483647 h 105"/>
                <a:gd name="T56" fmla="*/ 2147483647 w 107"/>
                <a:gd name="T57" fmla="*/ 2147483647 h 105"/>
                <a:gd name="T58" fmla="*/ 2147483647 w 107"/>
                <a:gd name="T59" fmla="*/ 2147483647 h 105"/>
                <a:gd name="T60" fmla="*/ 2147483647 w 107"/>
                <a:gd name="T61" fmla="*/ 2147483647 h 105"/>
                <a:gd name="T62" fmla="*/ 2147483647 w 107"/>
                <a:gd name="T63" fmla="*/ 2147483647 h 10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7" h="105">
                  <a:moveTo>
                    <a:pt x="107" y="50"/>
                  </a:moveTo>
                  <a:lnTo>
                    <a:pt x="107" y="43"/>
                  </a:lnTo>
                  <a:lnTo>
                    <a:pt x="105" y="36"/>
                  </a:lnTo>
                  <a:lnTo>
                    <a:pt x="103" y="29"/>
                  </a:lnTo>
                  <a:lnTo>
                    <a:pt x="100" y="23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8"/>
                  </a:lnTo>
                  <a:lnTo>
                    <a:pt x="82" y="3"/>
                  </a:lnTo>
                  <a:lnTo>
                    <a:pt x="78" y="3"/>
                  </a:lnTo>
                  <a:lnTo>
                    <a:pt x="78" y="1"/>
                  </a:lnTo>
                  <a:lnTo>
                    <a:pt x="77" y="1"/>
                  </a:lnTo>
                  <a:lnTo>
                    <a:pt x="76" y="0"/>
                  </a:lnTo>
                  <a:lnTo>
                    <a:pt x="74" y="2"/>
                  </a:lnTo>
                  <a:lnTo>
                    <a:pt x="80" y="5"/>
                  </a:lnTo>
                  <a:lnTo>
                    <a:pt x="87" y="10"/>
                  </a:lnTo>
                  <a:lnTo>
                    <a:pt x="92" y="15"/>
                  </a:lnTo>
                  <a:lnTo>
                    <a:pt x="97" y="21"/>
                  </a:lnTo>
                  <a:lnTo>
                    <a:pt x="100" y="27"/>
                  </a:lnTo>
                  <a:lnTo>
                    <a:pt x="103" y="35"/>
                  </a:lnTo>
                  <a:lnTo>
                    <a:pt x="104" y="43"/>
                  </a:lnTo>
                  <a:lnTo>
                    <a:pt x="105" y="50"/>
                  </a:lnTo>
                  <a:lnTo>
                    <a:pt x="105" y="55"/>
                  </a:lnTo>
                  <a:lnTo>
                    <a:pt x="104" y="60"/>
                  </a:lnTo>
                  <a:lnTo>
                    <a:pt x="103" y="66"/>
                  </a:lnTo>
                  <a:lnTo>
                    <a:pt x="101" y="71"/>
                  </a:lnTo>
                  <a:lnTo>
                    <a:pt x="96" y="80"/>
                  </a:lnTo>
                  <a:lnTo>
                    <a:pt x="90" y="87"/>
                  </a:lnTo>
                  <a:lnTo>
                    <a:pt x="83" y="94"/>
                  </a:lnTo>
                  <a:lnTo>
                    <a:pt x="73" y="99"/>
                  </a:lnTo>
                  <a:lnTo>
                    <a:pt x="68" y="101"/>
                  </a:lnTo>
                  <a:lnTo>
                    <a:pt x="63" y="102"/>
                  </a:lnTo>
                  <a:lnTo>
                    <a:pt x="58" y="103"/>
                  </a:lnTo>
                  <a:lnTo>
                    <a:pt x="52" y="103"/>
                  </a:lnTo>
                  <a:lnTo>
                    <a:pt x="43" y="102"/>
                  </a:lnTo>
                  <a:lnTo>
                    <a:pt x="35" y="100"/>
                  </a:lnTo>
                  <a:lnTo>
                    <a:pt x="27" y="97"/>
                  </a:lnTo>
                  <a:lnTo>
                    <a:pt x="19" y="92"/>
                  </a:lnTo>
                  <a:lnTo>
                    <a:pt x="13" y="85"/>
                  </a:lnTo>
                  <a:lnTo>
                    <a:pt x="8" y="79"/>
                  </a:lnTo>
                  <a:lnTo>
                    <a:pt x="4" y="71"/>
                  </a:lnTo>
                  <a:lnTo>
                    <a:pt x="1" y="63"/>
                  </a:lnTo>
                  <a:lnTo>
                    <a:pt x="1" y="64"/>
                  </a:lnTo>
                  <a:lnTo>
                    <a:pt x="0" y="64"/>
                  </a:lnTo>
                  <a:lnTo>
                    <a:pt x="2" y="72"/>
                  </a:lnTo>
                  <a:lnTo>
                    <a:pt x="7" y="80"/>
                  </a:lnTo>
                  <a:lnTo>
                    <a:pt x="12" y="87"/>
                  </a:lnTo>
                  <a:lnTo>
                    <a:pt x="18" y="94"/>
                  </a:lnTo>
                  <a:lnTo>
                    <a:pt x="25" y="99"/>
                  </a:lnTo>
                  <a:lnTo>
                    <a:pt x="34" y="102"/>
                  </a:lnTo>
                  <a:lnTo>
                    <a:pt x="43" y="104"/>
                  </a:lnTo>
                  <a:lnTo>
                    <a:pt x="52" y="105"/>
                  </a:lnTo>
                  <a:lnTo>
                    <a:pt x="58" y="105"/>
                  </a:lnTo>
                  <a:lnTo>
                    <a:pt x="64" y="104"/>
                  </a:lnTo>
                  <a:lnTo>
                    <a:pt x="69" y="103"/>
                  </a:lnTo>
                  <a:lnTo>
                    <a:pt x="74" y="101"/>
                  </a:lnTo>
                  <a:lnTo>
                    <a:pt x="84" y="96"/>
                  </a:lnTo>
                  <a:lnTo>
                    <a:pt x="92" y="90"/>
                  </a:lnTo>
                  <a:lnTo>
                    <a:pt x="98" y="81"/>
                  </a:lnTo>
                  <a:lnTo>
                    <a:pt x="103" y="72"/>
                  </a:lnTo>
                  <a:lnTo>
                    <a:pt x="105" y="67"/>
                  </a:lnTo>
                  <a:lnTo>
                    <a:pt x="106" y="62"/>
                  </a:lnTo>
                  <a:lnTo>
                    <a:pt x="107" y="56"/>
                  </a:lnTo>
                  <a:lnTo>
                    <a:pt x="107" y="50"/>
                  </a:lnTo>
                  <a:close/>
                </a:path>
              </a:pathLst>
            </a:custGeom>
            <a:solidFill>
              <a:srgbClr val="F6C3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04" name="Freeform 652"/>
            <p:cNvSpPr>
              <a:spLocks/>
            </p:cNvSpPr>
            <p:nvPr/>
          </p:nvSpPr>
          <p:spPr bwMode="auto">
            <a:xfrm>
              <a:off x="7170738" y="4298950"/>
              <a:ext cx="166687" cy="163513"/>
            </a:xfrm>
            <a:custGeom>
              <a:avLst/>
              <a:gdLst>
                <a:gd name="T0" fmla="*/ 2147483647 w 105"/>
                <a:gd name="T1" fmla="*/ 2147483647 h 103"/>
                <a:gd name="T2" fmla="*/ 2147483647 w 105"/>
                <a:gd name="T3" fmla="*/ 2147483647 h 103"/>
                <a:gd name="T4" fmla="*/ 2147483647 w 105"/>
                <a:gd name="T5" fmla="*/ 2147483647 h 103"/>
                <a:gd name="T6" fmla="*/ 2147483647 w 105"/>
                <a:gd name="T7" fmla="*/ 2147483647 h 103"/>
                <a:gd name="T8" fmla="*/ 2147483647 w 105"/>
                <a:gd name="T9" fmla="*/ 2147483647 h 103"/>
                <a:gd name="T10" fmla="*/ 2147483647 w 105"/>
                <a:gd name="T11" fmla="*/ 2147483647 h 103"/>
                <a:gd name="T12" fmla="*/ 2147483647 w 105"/>
                <a:gd name="T13" fmla="*/ 2147483647 h 103"/>
                <a:gd name="T14" fmla="*/ 2147483647 w 105"/>
                <a:gd name="T15" fmla="*/ 2147483647 h 103"/>
                <a:gd name="T16" fmla="*/ 2147483647 w 105"/>
                <a:gd name="T17" fmla="*/ 2147483647 h 103"/>
                <a:gd name="T18" fmla="*/ 2147483647 w 105"/>
                <a:gd name="T19" fmla="*/ 2147483647 h 103"/>
                <a:gd name="T20" fmla="*/ 2147483647 w 105"/>
                <a:gd name="T21" fmla="*/ 2147483647 h 103"/>
                <a:gd name="T22" fmla="*/ 2147483647 w 105"/>
                <a:gd name="T23" fmla="*/ 2147483647 h 103"/>
                <a:gd name="T24" fmla="*/ 2147483647 w 105"/>
                <a:gd name="T25" fmla="*/ 0 h 103"/>
                <a:gd name="T26" fmla="*/ 2147483647 w 105"/>
                <a:gd name="T27" fmla="*/ 2147483647 h 103"/>
                <a:gd name="T28" fmla="*/ 2147483647 w 105"/>
                <a:gd name="T29" fmla="*/ 2147483647 h 103"/>
                <a:gd name="T30" fmla="*/ 2147483647 w 105"/>
                <a:gd name="T31" fmla="*/ 2147483647 h 103"/>
                <a:gd name="T32" fmla="*/ 2147483647 w 105"/>
                <a:gd name="T33" fmla="*/ 2147483647 h 103"/>
                <a:gd name="T34" fmla="*/ 2147483647 w 105"/>
                <a:gd name="T35" fmla="*/ 2147483647 h 103"/>
                <a:gd name="T36" fmla="*/ 2147483647 w 105"/>
                <a:gd name="T37" fmla="*/ 2147483647 h 103"/>
                <a:gd name="T38" fmla="*/ 2147483647 w 105"/>
                <a:gd name="T39" fmla="*/ 2147483647 h 103"/>
                <a:gd name="T40" fmla="*/ 2147483647 w 105"/>
                <a:gd name="T41" fmla="*/ 2147483647 h 103"/>
                <a:gd name="T42" fmla="*/ 2147483647 w 105"/>
                <a:gd name="T43" fmla="*/ 2147483647 h 103"/>
                <a:gd name="T44" fmla="*/ 2147483647 w 105"/>
                <a:gd name="T45" fmla="*/ 2147483647 h 103"/>
                <a:gd name="T46" fmla="*/ 2147483647 w 105"/>
                <a:gd name="T47" fmla="*/ 2147483647 h 103"/>
                <a:gd name="T48" fmla="*/ 2147483647 w 105"/>
                <a:gd name="T49" fmla="*/ 2147483647 h 103"/>
                <a:gd name="T50" fmla="*/ 2147483647 w 105"/>
                <a:gd name="T51" fmla="*/ 2147483647 h 103"/>
                <a:gd name="T52" fmla="*/ 2147483647 w 105"/>
                <a:gd name="T53" fmla="*/ 2147483647 h 103"/>
                <a:gd name="T54" fmla="*/ 2147483647 w 105"/>
                <a:gd name="T55" fmla="*/ 2147483647 h 103"/>
                <a:gd name="T56" fmla="*/ 2147483647 w 105"/>
                <a:gd name="T57" fmla="*/ 2147483647 h 103"/>
                <a:gd name="T58" fmla="*/ 2147483647 w 105"/>
                <a:gd name="T59" fmla="*/ 2147483647 h 103"/>
                <a:gd name="T60" fmla="*/ 2147483647 w 105"/>
                <a:gd name="T61" fmla="*/ 2147483647 h 103"/>
                <a:gd name="T62" fmla="*/ 2147483647 w 105"/>
                <a:gd name="T63" fmla="*/ 2147483647 h 103"/>
                <a:gd name="T64" fmla="*/ 2147483647 w 105"/>
                <a:gd name="T65" fmla="*/ 2147483647 h 103"/>
                <a:gd name="T66" fmla="*/ 2147483647 w 105"/>
                <a:gd name="T67" fmla="*/ 2147483647 h 103"/>
                <a:gd name="T68" fmla="*/ 2147483647 w 105"/>
                <a:gd name="T69" fmla="*/ 2147483647 h 103"/>
                <a:gd name="T70" fmla="*/ 2147483647 w 105"/>
                <a:gd name="T71" fmla="*/ 2147483647 h 103"/>
                <a:gd name="T72" fmla="*/ 2147483647 w 105"/>
                <a:gd name="T73" fmla="*/ 2147483647 h 103"/>
                <a:gd name="T74" fmla="*/ 2147483647 w 105"/>
                <a:gd name="T75" fmla="*/ 2147483647 h 103"/>
                <a:gd name="T76" fmla="*/ 2147483647 w 105"/>
                <a:gd name="T77" fmla="*/ 2147483647 h 103"/>
                <a:gd name="T78" fmla="*/ 0 w 105"/>
                <a:gd name="T79" fmla="*/ 2147483647 h 103"/>
                <a:gd name="T80" fmla="*/ 2147483647 w 105"/>
                <a:gd name="T81" fmla="*/ 2147483647 h 103"/>
                <a:gd name="T82" fmla="*/ 2147483647 w 105"/>
                <a:gd name="T83" fmla="*/ 2147483647 h 103"/>
                <a:gd name="T84" fmla="*/ 2147483647 w 105"/>
                <a:gd name="T85" fmla="*/ 2147483647 h 103"/>
                <a:gd name="T86" fmla="*/ 2147483647 w 105"/>
                <a:gd name="T87" fmla="*/ 2147483647 h 103"/>
                <a:gd name="T88" fmla="*/ 2147483647 w 105"/>
                <a:gd name="T89" fmla="*/ 2147483647 h 103"/>
                <a:gd name="T90" fmla="*/ 2147483647 w 105"/>
                <a:gd name="T91" fmla="*/ 2147483647 h 103"/>
                <a:gd name="T92" fmla="*/ 2147483647 w 105"/>
                <a:gd name="T93" fmla="*/ 2147483647 h 103"/>
                <a:gd name="T94" fmla="*/ 2147483647 w 105"/>
                <a:gd name="T95" fmla="*/ 2147483647 h 103"/>
                <a:gd name="T96" fmla="*/ 2147483647 w 105"/>
                <a:gd name="T97" fmla="*/ 2147483647 h 103"/>
                <a:gd name="T98" fmla="*/ 2147483647 w 105"/>
                <a:gd name="T99" fmla="*/ 2147483647 h 103"/>
                <a:gd name="T100" fmla="*/ 2147483647 w 105"/>
                <a:gd name="T101" fmla="*/ 2147483647 h 103"/>
                <a:gd name="T102" fmla="*/ 2147483647 w 105"/>
                <a:gd name="T103" fmla="*/ 2147483647 h 103"/>
                <a:gd name="T104" fmla="*/ 2147483647 w 105"/>
                <a:gd name="T105" fmla="*/ 2147483647 h 103"/>
                <a:gd name="T106" fmla="*/ 2147483647 w 105"/>
                <a:gd name="T107" fmla="*/ 2147483647 h 103"/>
                <a:gd name="T108" fmla="*/ 2147483647 w 105"/>
                <a:gd name="T109" fmla="*/ 2147483647 h 103"/>
                <a:gd name="T110" fmla="*/ 2147483647 w 105"/>
                <a:gd name="T111" fmla="*/ 2147483647 h 103"/>
                <a:gd name="T112" fmla="*/ 2147483647 w 105"/>
                <a:gd name="T113" fmla="*/ 2147483647 h 103"/>
                <a:gd name="T114" fmla="*/ 2147483647 w 105"/>
                <a:gd name="T115" fmla="*/ 2147483647 h 103"/>
                <a:gd name="T116" fmla="*/ 2147483647 w 105"/>
                <a:gd name="T117" fmla="*/ 2147483647 h 103"/>
                <a:gd name="T118" fmla="*/ 2147483647 w 105"/>
                <a:gd name="T119" fmla="*/ 2147483647 h 1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5" h="103">
                  <a:moveTo>
                    <a:pt x="105" y="49"/>
                  </a:moveTo>
                  <a:lnTo>
                    <a:pt x="105" y="42"/>
                  </a:lnTo>
                  <a:lnTo>
                    <a:pt x="103" y="35"/>
                  </a:lnTo>
                  <a:lnTo>
                    <a:pt x="101" y="28"/>
                  </a:lnTo>
                  <a:lnTo>
                    <a:pt x="98" y="22"/>
                  </a:lnTo>
                  <a:lnTo>
                    <a:pt x="94" y="16"/>
                  </a:lnTo>
                  <a:lnTo>
                    <a:pt x="90" y="11"/>
                  </a:lnTo>
                  <a:lnTo>
                    <a:pt x="84" y="7"/>
                  </a:lnTo>
                  <a:lnTo>
                    <a:pt x="78" y="2"/>
                  </a:lnTo>
                  <a:lnTo>
                    <a:pt x="77" y="2"/>
                  </a:lnTo>
                  <a:lnTo>
                    <a:pt x="76" y="1"/>
                  </a:lnTo>
                  <a:lnTo>
                    <a:pt x="74" y="0"/>
                  </a:lnTo>
                  <a:lnTo>
                    <a:pt x="72" y="1"/>
                  </a:lnTo>
                  <a:lnTo>
                    <a:pt x="79" y="6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95" y="21"/>
                  </a:lnTo>
                  <a:lnTo>
                    <a:pt x="98" y="27"/>
                  </a:lnTo>
                  <a:lnTo>
                    <a:pt x="101" y="34"/>
                  </a:lnTo>
                  <a:lnTo>
                    <a:pt x="102" y="42"/>
                  </a:lnTo>
                  <a:lnTo>
                    <a:pt x="103" y="49"/>
                  </a:lnTo>
                  <a:lnTo>
                    <a:pt x="102" y="59"/>
                  </a:lnTo>
                  <a:lnTo>
                    <a:pt x="99" y="70"/>
                  </a:lnTo>
                  <a:lnTo>
                    <a:pt x="95" y="78"/>
                  </a:lnTo>
                  <a:lnTo>
                    <a:pt x="88" y="86"/>
                  </a:lnTo>
                  <a:lnTo>
                    <a:pt x="81" y="93"/>
                  </a:lnTo>
                  <a:lnTo>
                    <a:pt x="72" y="97"/>
                  </a:lnTo>
                  <a:lnTo>
                    <a:pt x="62" y="100"/>
                  </a:lnTo>
                  <a:lnTo>
                    <a:pt x="51" y="101"/>
                  </a:lnTo>
                  <a:lnTo>
                    <a:pt x="42" y="100"/>
                  </a:lnTo>
                  <a:lnTo>
                    <a:pt x="34" y="98"/>
                  </a:lnTo>
                  <a:lnTo>
                    <a:pt x="27" y="95"/>
                  </a:lnTo>
                  <a:lnTo>
                    <a:pt x="19" y="90"/>
                  </a:lnTo>
                  <a:lnTo>
                    <a:pt x="13" y="84"/>
                  </a:lnTo>
                  <a:lnTo>
                    <a:pt x="8" y="77"/>
                  </a:lnTo>
                  <a:lnTo>
                    <a:pt x="4" y="70"/>
                  </a:lnTo>
                  <a:lnTo>
                    <a:pt x="1" y="62"/>
                  </a:lnTo>
                  <a:lnTo>
                    <a:pt x="0" y="63"/>
                  </a:lnTo>
                  <a:lnTo>
                    <a:pt x="2" y="71"/>
                  </a:lnTo>
                  <a:lnTo>
                    <a:pt x="6" y="78"/>
                  </a:lnTo>
                  <a:lnTo>
                    <a:pt x="12" y="85"/>
                  </a:lnTo>
                  <a:lnTo>
                    <a:pt x="18" y="92"/>
                  </a:lnTo>
                  <a:lnTo>
                    <a:pt x="26" y="97"/>
                  </a:lnTo>
                  <a:lnTo>
                    <a:pt x="34" y="100"/>
                  </a:lnTo>
                  <a:lnTo>
                    <a:pt x="42" y="102"/>
                  </a:lnTo>
                  <a:lnTo>
                    <a:pt x="51" y="103"/>
                  </a:lnTo>
                  <a:lnTo>
                    <a:pt x="57" y="103"/>
                  </a:lnTo>
                  <a:lnTo>
                    <a:pt x="63" y="102"/>
                  </a:lnTo>
                  <a:lnTo>
                    <a:pt x="68" y="101"/>
                  </a:lnTo>
                  <a:lnTo>
                    <a:pt x="72" y="99"/>
                  </a:lnTo>
                  <a:lnTo>
                    <a:pt x="82" y="94"/>
                  </a:lnTo>
                  <a:lnTo>
                    <a:pt x="90" y="87"/>
                  </a:lnTo>
                  <a:lnTo>
                    <a:pt x="96" y="79"/>
                  </a:lnTo>
                  <a:lnTo>
                    <a:pt x="101" y="70"/>
                  </a:lnTo>
                  <a:lnTo>
                    <a:pt x="103" y="66"/>
                  </a:lnTo>
                  <a:lnTo>
                    <a:pt x="104" y="61"/>
                  </a:lnTo>
                  <a:lnTo>
                    <a:pt x="105" y="54"/>
                  </a:lnTo>
                  <a:lnTo>
                    <a:pt x="105" y="49"/>
                  </a:lnTo>
                  <a:close/>
                </a:path>
              </a:pathLst>
            </a:custGeom>
            <a:solidFill>
              <a:srgbClr val="F6C4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05" name="Freeform 653"/>
            <p:cNvSpPr>
              <a:spLocks/>
            </p:cNvSpPr>
            <p:nvPr/>
          </p:nvSpPr>
          <p:spPr bwMode="auto">
            <a:xfrm>
              <a:off x="7170738" y="4300538"/>
              <a:ext cx="165100" cy="160338"/>
            </a:xfrm>
            <a:custGeom>
              <a:avLst/>
              <a:gdLst>
                <a:gd name="T0" fmla="*/ 2147483647 w 104"/>
                <a:gd name="T1" fmla="*/ 2147483647 h 101"/>
                <a:gd name="T2" fmla="*/ 2147483647 w 104"/>
                <a:gd name="T3" fmla="*/ 2147483647 h 101"/>
                <a:gd name="T4" fmla="*/ 2147483647 w 104"/>
                <a:gd name="T5" fmla="*/ 2147483647 h 101"/>
                <a:gd name="T6" fmla="*/ 2147483647 w 104"/>
                <a:gd name="T7" fmla="*/ 2147483647 h 101"/>
                <a:gd name="T8" fmla="*/ 2147483647 w 104"/>
                <a:gd name="T9" fmla="*/ 2147483647 h 101"/>
                <a:gd name="T10" fmla="*/ 2147483647 w 104"/>
                <a:gd name="T11" fmla="*/ 2147483647 h 101"/>
                <a:gd name="T12" fmla="*/ 2147483647 w 104"/>
                <a:gd name="T13" fmla="*/ 2147483647 h 101"/>
                <a:gd name="T14" fmla="*/ 2147483647 w 104"/>
                <a:gd name="T15" fmla="*/ 2147483647 h 101"/>
                <a:gd name="T16" fmla="*/ 2147483647 w 104"/>
                <a:gd name="T17" fmla="*/ 0 h 101"/>
                <a:gd name="T18" fmla="*/ 2147483647 w 104"/>
                <a:gd name="T19" fmla="*/ 2147483647 h 101"/>
                <a:gd name="T20" fmla="*/ 2147483647 w 104"/>
                <a:gd name="T21" fmla="*/ 2147483647 h 101"/>
                <a:gd name="T22" fmla="*/ 2147483647 w 104"/>
                <a:gd name="T23" fmla="*/ 2147483647 h 101"/>
                <a:gd name="T24" fmla="*/ 2147483647 w 104"/>
                <a:gd name="T25" fmla="*/ 2147483647 h 101"/>
                <a:gd name="T26" fmla="*/ 2147483647 w 104"/>
                <a:gd name="T27" fmla="*/ 2147483647 h 101"/>
                <a:gd name="T28" fmla="*/ 2147483647 w 104"/>
                <a:gd name="T29" fmla="*/ 2147483647 h 101"/>
                <a:gd name="T30" fmla="*/ 2147483647 w 104"/>
                <a:gd name="T31" fmla="*/ 2147483647 h 101"/>
                <a:gd name="T32" fmla="*/ 2147483647 w 104"/>
                <a:gd name="T33" fmla="*/ 2147483647 h 101"/>
                <a:gd name="T34" fmla="*/ 2147483647 w 104"/>
                <a:gd name="T35" fmla="*/ 2147483647 h 101"/>
                <a:gd name="T36" fmla="*/ 2147483647 w 104"/>
                <a:gd name="T37" fmla="*/ 2147483647 h 101"/>
                <a:gd name="T38" fmla="*/ 2147483647 w 104"/>
                <a:gd name="T39" fmla="*/ 2147483647 h 101"/>
                <a:gd name="T40" fmla="*/ 2147483647 w 104"/>
                <a:gd name="T41" fmla="*/ 2147483647 h 101"/>
                <a:gd name="T42" fmla="*/ 2147483647 w 104"/>
                <a:gd name="T43" fmla="*/ 2147483647 h 101"/>
                <a:gd name="T44" fmla="*/ 2147483647 w 104"/>
                <a:gd name="T45" fmla="*/ 2147483647 h 101"/>
                <a:gd name="T46" fmla="*/ 2147483647 w 104"/>
                <a:gd name="T47" fmla="*/ 2147483647 h 101"/>
                <a:gd name="T48" fmla="*/ 2147483647 w 104"/>
                <a:gd name="T49" fmla="*/ 2147483647 h 101"/>
                <a:gd name="T50" fmla="*/ 2147483647 w 104"/>
                <a:gd name="T51" fmla="*/ 2147483647 h 101"/>
                <a:gd name="T52" fmla="*/ 2147483647 w 104"/>
                <a:gd name="T53" fmla="*/ 2147483647 h 101"/>
                <a:gd name="T54" fmla="*/ 2147483647 w 104"/>
                <a:gd name="T55" fmla="*/ 2147483647 h 101"/>
                <a:gd name="T56" fmla="*/ 2147483647 w 104"/>
                <a:gd name="T57" fmla="*/ 2147483647 h 101"/>
                <a:gd name="T58" fmla="*/ 2147483647 w 104"/>
                <a:gd name="T59" fmla="*/ 2147483647 h 101"/>
                <a:gd name="T60" fmla="*/ 2147483647 w 104"/>
                <a:gd name="T61" fmla="*/ 2147483647 h 101"/>
                <a:gd name="T62" fmla="*/ 2147483647 w 104"/>
                <a:gd name="T63" fmla="*/ 2147483647 h 101"/>
                <a:gd name="T64" fmla="*/ 2147483647 w 104"/>
                <a:gd name="T65" fmla="*/ 2147483647 h 101"/>
                <a:gd name="T66" fmla="*/ 2147483647 w 104"/>
                <a:gd name="T67" fmla="*/ 2147483647 h 101"/>
                <a:gd name="T68" fmla="*/ 2147483647 w 104"/>
                <a:gd name="T69" fmla="*/ 2147483647 h 101"/>
                <a:gd name="T70" fmla="*/ 2147483647 w 104"/>
                <a:gd name="T71" fmla="*/ 2147483647 h 101"/>
                <a:gd name="T72" fmla="*/ 0 w 104"/>
                <a:gd name="T73" fmla="*/ 2147483647 h 101"/>
                <a:gd name="T74" fmla="*/ 2147483647 w 104"/>
                <a:gd name="T75" fmla="*/ 2147483647 h 101"/>
                <a:gd name="T76" fmla="*/ 2147483647 w 104"/>
                <a:gd name="T77" fmla="*/ 2147483647 h 101"/>
                <a:gd name="T78" fmla="*/ 2147483647 w 104"/>
                <a:gd name="T79" fmla="*/ 2147483647 h 101"/>
                <a:gd name="T80" fmla="*/ 2147483647 w 104"/>
                <a:gd name="T81" fmla="*/ 2147483647 h 101"/>
                <a:gd name="T82" fmla="*/ 2147483647 w 104"/>
                <a:gd name="T83" fmla="*/ 2147483647 h 101"/>
                <a:gd name="T84" fmla="*/ 2147483647 w 104"/>
                <a:gd name="T85" fmla="*/ 2147483647 h 101"/>
                <a:gd name="T86" fmla="*/ 2147483647 w 104"/>
                <a:gd name="T87" fmla="*/ 2147483647 h 101"/>
                <a:gd name="T88" fmla="*/ 2147483647 w 104"/>
                <a:gd name="T89" fmla="*/ 2147483647 h 101"/>
                <a:gd name="T90" fmla="*/ 2147483647 w 104"/>
                <a:gd name="T91" fmla="*/ 2147483647 h 101"/>
                <a:gd name="T92" fmla="*/ 2147483647 w 104"/>
                <a:gd name="T93" fmla="*/ 2147483647 h 101"/>
                <a:gd name="T94" fmla="*/ 2147483647 w 104"/>
                <a:gd name="T95" fmla="*/ 2147483647 h 101"/>
                <a:gd name="T96" fmla="*/ 2147483647 w 104"/>
                <a:gd name="T97" fmla="*/ 2147483647 h 101"/>
                <a:gd name="T98" fmla="*/ 2147483647 w 104"/>
                <a:gd name="T99" fmla="*/ 2147483647 h 101"/>
                <a:gd name="T100" fmla="*/ 2147483647 w 104"/>
                <a:gd name="T101" fmla="*/ 2147483647 h 101"/>
                <a:gd name="T102" fmla="*/ 2147483647 w 104"/>
                <a:gd name="T103" fmla="*/ 2147483647 h 101"/>
                <a:gd name="T104" fmla="*/ 2147483647 w 104"/>
                <a:gd name="T105" fmla="*/ 2147483647 h 101"/>
                <a:gd name="T106" fmla="*/ 2147483647 w 104"/>
                <a:gd name="T107" fmla="*/ 2147483647 h 101"/>
                <a:gd name="T108" fmla="*/ 2147483647 w 104"/>
                <a:gd name="T109" fmla="*/ 2147483647 h 101"/>
                <a:gd name="T110" fmla="*/ 2147483647 w 104"/>
                <a:gd name="T111" fmla="*/ 2147483647 h 101"/>
                <a:gd name="T112" fmla="*/ 2147483647 w 104"/>
                <a:gd name="T113" fmla="*/ 2147483647 h 1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04" h="101">
                  <a:moveTo>
                    <a:pt x="104" y="48"/>
                  </a:moveTo>
                  <a:lnTo>
                    <a:pt x="103" y="41"/>
                  </a:lnTo>
                  <a:lnTo>
                    <a:pt x="102" y="33"/>
                  </a:lnTo>
                  <a:lnTo>
                    <a:pt x="99" y="25"/>
                  </a:lnTo>
                  <a:lnTo>
                    <a:pt x="96" y="19"/>
                  </a:lnTo>
                  <a:lnTo>
                    <a:pt x="91" y="13"/>
                  </a:lnTo>
                  <a:lnTo>
                    <a:pt x="86" y="8"/>
                  </a:lnTo>
                  <a:lnTo>
                    <a:pt x="79" y="3"/>
                  </a:lnTo>
                  <a:lnTo>
                    <a:pt x="73" y="0"/>
                  </a:lnTo>
                  <a:lnTo>
                    <a:pt x="72" y="1"/>
                  </a:lnTo>
                  <a:lnTo>
                    <a:pt x="71" y="1"/>
                  </a:lnTo>
                  <a:lnTo>
                    <a:pt x="77" y="5"/>
                  </a:lnTo>
                  <a:lnTo>
                    <a:pt x="84" y="9"/>
                  </a:lnTo>
                  <a:lnTo>
                    <a:pt x="89" y="14"/>
                  </a:lnTo>
                  <a:lnTo>
                    <a:pt x="94" y="20"/>
                  </a:lnTo>
                  <a:lnTo>
                    <a:pt x="97" y="26"/>
                  </a:lnTo>
                  <a:lnTo>
                    <a:pt x="100" y="34"/>
                  </a:lnTo>
                  <a:lnTo>
                    <a:pt x="101" y="41"/>
                  </a:lnTo>
                  <a:lnTo>
                    <a:pt x="102" y="48"/>
                  </a:lnTo>
                  <a:lnTo>
                    <a:pt x="101" y="58"/>
                  </a:lnTo>
                  <a:lnTo>
                    <a:pt x="98" y="68"/>
                  </a:lnTo>
                  <a:lnTo>
                    <a:pt x="94" y="77"/>
                  </a:lnTo>
                  <a:lnTo>
                    <a:pt x="88" y="84"/>
                  </a:lnTo>
                  <a:lnTo>
                    <a:pt x="79" y="91"/>
                  </a:lnTo>
                  <a:lnTo>
                    <a:pt x="71" y="95"/>
                  </a:lnTo>
                  <a:lnTo>
                    <a:pt x="62" y="98"/>
                  </a:lnTo>
                  <a:lnTo>
                    <a:pt x="51" y="99"/>
                  </a:lnTo>
                  <a:lnTo>
                    <a:pt x="43" y="98"/>
                  </a:lnTo>
                  <a:lnTo>
                    <a:pt x="34" y="96"/>
                  </a:lnTo>
                  <a:lnTo>
                    <a:pt x="27" y="93"/>
                  </a:lnTo>
                  <a:lnTo>
                    <a:pt x="19" y="88"/>
                  </a:lnTo>
                  <a:lnTo>
                    <a:pt x="13" y="82"/>
                  </a:lnTo>
                  <a:lnTo>
                    <a:pt x="9" y="75"/>
                  </a:lnTo>
                  <a:lnTo>
                    <a:pt x="5" y="68"/>
                  </a:lnTo>
                  <a:lnTo>
                    <a:pt x="2" y="60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3" y="69"/>
                  </a:lnTo>
                  <a:lnTo>
                    <a:pt x="7" y="77"/>
                  </a:lnTo>
                  <a:lnTo>
                    <a:pt x="12" y="83"/>
                  </a:lnTo>
                  <a:lnTo>
                    <a:pt x="18" y="90"/>
                  </a:lnTo>
                  <a:lnTo>
                    <a:pt x="26" y="95"/>
                  </a:lnTo>
                  <a:lnTo>
                    <a:pt x="34" y="98"/>
                  </a:lnTo>
                  <a:lnTo>
                    <a:pt x="42" y="100"/>
                  </a:lnTo>
                  <a:lnTo>
                    <a:pt x="51" y="101"/>
                  </a:lnTo>
                  <a:lnTo>
                    <a:pt x="57" y="101"/>
                  </a:lnTo>
                  <a:lnTo>
                    <a:pt x="62" y="100"/>
                  </a:lnTo>
                  <a:lnTo>
                    <a:pt x="67" y="99"/>
                  </a:lnTo>
                  <a:lnTo>
                    <a:pt x="72" y="97"/>
                  </a:lnTo>
                  <a:lnTo>
                    <a:pt x="82" y="92"/>
                  </a:lnTo>
                  <a:lnTo>
                    <a:pt x="89" y="85"/>
                  </a:lnTo>
                  <a:lnTo>
                    <a:pt x="95" y="78"/>
                  </a:lnTo>
                  <a:lnTo>
                    <a:pt x="100" y="69"/>
                  </a:lnTo>
                  <a:lnTo>
                    <a:pt x="102" y="64"/>
                  </a:lnTo>
                  <a:lnTo>
                    <a:pt x="103" y="58"/>
                  </a:lnTo>
                  <a:lnTo>
                    <a:pt x="104" y="53"/>
                  </a:lnTo>
                  <a:lnTo>
                    <a:pt x="104" y="48"/>
                  </a:lnTo>
                  <a:close/>
                </a:path>
              </a:pathLst>
            </a:custGeom>
            <a:solidFill>
              <a:srgbClr val="F7C5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06" name="Freeform 654"/>
            <p:cNvSpPr>
              <a:spLocks/>
            </p:cNvSpPr>
            <p:nvPr/>
          </p:nvSpPr>
          <p:spPr bwMode="auto">
            <a:xfrm>
              <a:off x="7172325" y="4300538"/>
              <a:ext cx="161925" cy="158750"/>
            </a:xfrm>
            <a:custGeom>
              <a:avLst/>
              <a:gdLst>
                <a:gd name="T0" fmla="*/ 2147483647 w 102"/>
                <a:gd name="T1" fmla="*/ 2147483647 h 100"/>
                <a:gd name="T2" fmla="*/ 2147483647 w 102"/>
                <a:gd name="T3" fmla="*/ 2147483647 h 100"/>
                <a:gd name="T4" fmla="*/ 2147483647 w 102"/>
                <a:gd name="T5" fmla="*/ 2147483647 h 100"/>
                <a:gd name="T6" fmla="*/ 2147483647 w 102"/>
                <a:gd name="T7" fmla="*/ 2147483647 h 100"/>
                <a:gd name="T8" fmla="*/ 2147483647 w 102"/>
                <a:gd name="T9" fmla="*/ 2147483647 h 100"/>
                <a:gd name="T10" fmla="*/ 2147483647 w 102"/>
                <a:gd name="T11" fmla="*/ 2147483647 h 100"/>
                <a:gd name="T12" fmla="*/ 2147483647 w 102"/>
                <a:gd name="T13" fmla="*/ 2147483647 h 100"/>
                <a:gd name="T14" fmla="*/ 2147483647 w 102"/>
                <a:gd name="T15" fmla="*/ 2147483647 h 100"/>
                <a:gd name="T16" fmla="*/ 2147483647 w 102"/>
                <a:gd name="T17" fmla="*/ 0 h 100"/>
                <a:gd name="T18" fmla="*/ 2147483647 w 102"/>
                <a:gd name="T19" fmla="*/ 2147483647 h 100"/>
                <a:gd name="T20" fmla="*/ 2147483647 w 102"/>
                <a:gd name="T21" fmla="*/ 2147483647 h 100"/>
                <a:gd name="T22" fmla="*/ 2147483647 w 102"/>
                <a:gd name="T23" fmla="*/ 2147483647 h 100"/>
                <a:gd name="T24" fmla="*/ 2147483647 w 102"/>
                <a:gd name="T25" fmla="*/ 2147483647 h 100"/>
                <a:gd name="T26" fmla="*/ 2147483647 w 102"/>
                <a:gd name="T27" fmla="*/ 2147483647 h 100"/>
                <a:gd name="T28" fmla="*/ 2147483647 w 102"/>
                <a:gd name="T29" fmla="*/ 2147483647 h 100"/>
                <a:gd name="T30" fmla="*/ 2147483647 w 102"/>
                <a:gd name="T31" fmla="*/ 2147483647 h 100"/>
                <a:gd name="T32" fmla="*/ 2147483647 w 102"/>
                <a:gd name="T33" fmla="*/ 2147483647 h 100"/>
                <a:gd name="T34" fmla="*/ 2147483647 w 102"/>
                <a:gd name="T35" fmla="*/ 2147483647 h 100"/>
                <a:gd name="T36" fmla="*/ 2147483647 w 102"/>
                <a:gd name="T37" fmla="*/ 2147483647 h 100"/>
                <a:gd name="T38" fmla="*/ 2147483647 w 102"/>
                <a:gd name="T39" fmla="*/ 2147483647 h 100"/>
                <a:gd name="T40" fmla="*/ 2147483647 w 102"/>
                <a:gd name="T41" fmla="*/ 2147483647 h 100"/>
                <a:gd name="T42" fmla="*/ 2147483647 w 102"/>
                <a:gd name="T43" fmla="*/ 2147483647 h 100"/>
                <a:gd name="T44" fmla="*/ 2147483647 w 102"/>
                <a:gd name="T45" fmla="*/ 2147483647 h 100"/>
                <a:gd name="T46" fmla="*/ 2147483647 w 102"/>
                <a:gd name="T47" fmla="*/ 2147483647 h 100"/>
                <a:gd name="T48" fmla="*/ 2147483647 w 102"/>
                <a:gd name="T49" fmla="*/ 2147483647 h 100"/>
                <a:gd name="T50" fmla="*/ 2147483647 w 102"/>
                <a:gd name="T51" fmla="*/ 2147483647 h 100"/>
                <a:gd name="T52" fmla="*/ 2147483647 w 102"/>
                <a:gd name="T53" fmla="*/ 2147483647 h 100"/>
                <a:gd name="T54" fmla="*/ 2147483647 w 102"/>
                <a:gd name="T55" fmla="*/ 2147483647 h 100"/>
                <a:gd name="T56" fmla="*/ 2147483647 w 102"/>
                <a:gd name="T57" fmla="*/ 2147483647 h 100"/>
                <a:gd name="T58" fmla="*/ 2147483647 w 102"/>
                <a:gd name="T59" fmla="*/ 2147483647 h 100"/>
                <a:gd name="T60" fmla="*/ 2147483647 w 102"/>
                <a:gd name="T61" fmla="*/ 2147483647 h 100"/>
                <a:gd name="T62" fmla="*/ 2147483647 w 102"/>
                <a:gd name="T63" fmla="*/ 2147483647 h 100"/>
                <a:gd name="T64" fmla="*/ 2147483647 w 102"/>
                <a:gd name="T65" fmla="*/ 2147483647 h 100"/>
                <a:gd name="T66" fmla="*/ 2147483647 w 102"/>
                <a:gd name="T67" fmla="*/ 2147483647 h 100"/>
                <a:gd name="T68" fmla="*/ 2147483647 w 102"/>
                <a:gd name="T69" fmla="*/ 2147483647 h 100"/>
                <a:gd name="T70" fmla="*/ 2147483647 w 102"/>
                <a:gd name="T71" fmla="*/ 2147483647 h 100"/>
                <a:gd name="T72" fmla="*/ 0 w 102"/>
                <a:gd name="T73" fmla="*/ 2147483647 h 100"/>
                <a:gd name="T74" fmla="*/ 2147483647 w 102"/>
                <a:gd name="T75" fmla="*/ 2147483647 h 100"/>
                <a:gd name="T76" fmla="*/ 2147483647 w 102"/>
                <a:gd name="T77" fmla="*/ 2147483647 h 100"/>
                <a:gd name="T78" fmla="*/ 2147483647 w 102"/>
                <a:gd name="T79" fmla="*/ 2147483647 h 100"/>
                <a:gd name="T80" fmla="*/ 2147483647 w 102"/>
                <a:gd name="T81" fmla="*/ 2147483647 h 100"/>
                <a:gd name="T82" fmla="*/ 2147483647 w 102"/>
                <a:gd name="T83" fmla="*/ 2147483647 h 100"/>
                <a:gd name="T84" fmla="*/ 2147483647 w 102"/>
                <a:gd name="T85" fmla="*/ 2147483647 h 100"/>
                <a:gd name="T86" fmla="*/ 2147483647 w 102"/>
                <a:gd name="T87" fmla="*/ 2147483647 h 100"/>
                <a:gd name="T88" fmla="*/ 2147483647 w 102"/>
                <a:gd name="T89" fmla="*/ 2147483647 h 100"/>
                <a:gd name="T90" fmla="*/ 2147483647 w 102"/>
                <a:gd name="T91" fmla="*/ 2147483647 h 100"/>
                <a:gd name="T92" fmla="*/ 2147483647 w 102"/>
                <a:gd name="T93" fmla="*/ 2147483647 h 100"/>
                <a:gd name="T94" fmla="*/ 2147483647 w 102"/>
                <a:gd name="T95" fmla="*/ 2147483647 h 100"/>
                <a:gd name="T96" fmla="*/ 2147483647 w 102"/>
                <a:gd name="T97" fmla="*/ 2147483647 h 100"/>
                <a:gd name="T98" fmla="*/ 2147483647 w 102"/>
                <a:gd name="T99" fmla="*/ 2147483647 h 100"/>
                <a:gd name="T100" fmla="*/ 2147483647 w 102"/>
                <a:gd name="T101" fmla="*/ 2147483647 h 100"/>
                <a:gd name="T102" fmla="*/ 2147483647 w 102"/>
                <a:gd name="T103" fmla="*/ 2147483647 h 100"/>
                <a:gd name="T104" fmla="*/ 2147483647 w 102"/>
                <a:gd name="T105" fmla="*/ 2147483647 h 1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2" h="100">
                  <a:moveTo>
                    <a:pt x="102" y="48"/>
                  </a:moveTo>
                  <a:lnTo>
                    <a:pt x="101" y="41"/>
                  </a:lnTo>
                  <a:lnTo>
                    <a:pt x="100" y="33"/>
                  </a:lnTo>
                  <a:lnTo>
                    <a:pt x="97" y="26"/>
                  </a:lnTo>
                  <a:lnTo>
                    <a:pt x="94" y="20"/>
                  </a:lnTo>
                  <a:lnTo>
                    <a:pt x="89" y="14"/>
                  </a:lnTo>
                  <a:lnTo>
                    <a:pt x="84" y="9"/>
                  </a:lnTo>
                  <a:lnTo>
                    <a:pt x="78" y="5"/>
                  </a:lnTo>
                  <a:lnTo>
                    <a:pt x="71" y="0"/>
                  </a:lnTo>
                  <a:lnTo>
                    <a:pt x="71" y="1"/>
                  </a:lnTo>
                  <a:lnTo>
                    <a:pt x="68" y="1"/>
                  </a:lnTo>
                  <a:lnTo>
                    <a:pt x="75" y="5"/>
                  </a:lnTo>
                  <a:lnTo>
                    <a:pt x="82" y="9"/>
                  </a:lnTo>
                  <a:lnTo>
                    <a:pt x="87" y="14"/>
                  </a:lnTo>
                  <a:lnTo>
                    <a:pt x="91" y="20"/>
                  </a:lnTo>
                  <a:lnTo>
                    <a:pt x="95" y="26"/>
                  </a:lnTo>
                  <a:lnTo>
                    <a:pt x="98" y="33"/>
                  </a:lnTo>
                  <a:lnTo>
                    <a:pt x="99" y="41"/>
                  </a:lnTo>
                  <a:lnTo>
                    <a:pt x="100" y="48"/>
                  </a:lnTo>
                  <a:lnTo>
                    <a:pt x="99" y="58"/>
                  </a:lnTo>
                  <a:lnTo>
                    <a:pt x="96" y="68"/>
                  </a:lnTo>
                  <a:lnTo>
                    <a:pt x="92" y="76"/>
                  </a:lnTo>
                  <a:lnTo>
                    <a:pt x="86" y="83"/>
                  </a:lnTo>
                  <a:lnTo>
                    <a:pt x="78" y="90"/>
                  </a:lnTo>
                  <a:lnTo>
                    <a:pt x="70" y="94"/>
                  </a:lnTo>
                  <a:lnTo>
                    <a:pt x="61" y="97"/>
                  </a:lnTo>
                  <a:lnTo>
                    <a:pt x="50" y="98"/>
                  </a:lnTo>
                  <a:lnTo>
                    <a:pt x="42" y="97"/>
                  </a:lnTo>
                  <a:lnTo>
                    <a:pt x="34" y="95"/>
                  </a:lnTo>
                  <a:lnTo>
                    <a:pt x="26" y="92"/>
                  </a:lnTo>
                  <a:lnTo>
                    <a:pt x="19" y="86"/>
                  </a:lnTo>
                  <a:lnTo>
                    <a:pt x="13" y="81"/>
                  </a:lnTo>
                  <a:lnTo>
                    <a:pt x="8" y="74"/>
                  </a:lnTo>
                  <a:lnTo>
                    <a:pt x="5" y="67"/>
                  </a:lnTo>
                  <a:lnTo>
                    <a:pt x="2" y="58"/>
                  </a:lnTo>
                  <a:lnTo>
                    <a:pt x="1" y="60"/>
                  </a:lnTo>
                  <a:lnTo>
                    <a:pt x="0" y="61"/>
                  </a:lnTo>
                  <a:lnTo>
                    <a:pt x="3" y="69"/>
                  </a:lnTo>
                  <a:lnTo>
                    <a:pt x="7" y="76"/>
                  </a:lnTo>
                  <a:lnTo>
                    <a:pt x="12" y="83"/>
                  </a:lnTo>
                  <a:lnTo>
                    <a:pt x="18" y="89"/>
                  </a:lnTo>
                  <a:lnTo>
                    <a:pt x="26" y="94"/>
                  </a:lnTo>
                  <a:lnTo>
                    <a:pt x="33" y="97"/>
                  </a:lnTo>
                  <a:lnTo>
                    <a:pt x="41" y="99"/>
                  </a:lnTo>
                  <a:lnTo>
                    <a:pt x="50" y="100"/>
                  </a:lnTo>
                  <a:lnTo>
                    <a:pt x="61" y="99"/>
                  </a:lnTo>
                  <a:lnTo>
                    <a:pt x="71" y="96"/>
                  </a:lnTo>
                  <a:lnTo>
                    <a:pt x="80" y="92"/>
                  </a:lnTo>
                  <a:lnTo>
                    <a:pt x="87" y="85"/>
                  </a:lnTo>
                  <a:lnTo>
                    <a:pt x="94" y="77"/>
                  </a:lnTo>
                  <a:lnTo>
                    <a:pt x="98" y="69"/>
                  </a:lnTo>
                  <a:lnTo>
                    <a:pt x="101" y="58"/>
                  </a:lnTo>
                  <a:lnTo>
                    <a:pt x="102" y="48"/>
                  </a:lnTo>
                  <a:close/>
                </a:path>
              </a:pathLst>
            </a:custGeom>
            <a:solidFill>
              <a:srgbClr val="F7C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07" name="Freeform 655"/>
            <p:cNvSpPr>
              <a:spLocks/>
            </p:cNvSpPr>
            <p:nvPr/>
          </p:nvSpPr>
          <p:spPr bwMode="auto">
            <a:xfrm>
              <a:off x="7173913" y="4302125"/>
              <a:ext cx="158750" cy="155575"/>
            </a:xfrm>
            <a:custGeom>
              <a:avLst/>
              <a:gdLst>
                <a:gd name="T0" fmla="*/ 2147483647 w 100"/>
                <a:gd name="T1" fmla="*/ 2147483647 h 98"/>
                <a:gd name="T2" fmla="*/ 2147483647 w 100"/>
                <a:gd name="T3" fmla="*/ 2147483647 h 98"/>
                <a:gd name="T4" fmla="*/ 2147483647 w 100"/>
                <a:gd name="T5" fmla="*/ 2147483647 h 98"/>
                <a:gd name="T6" fmla="*/ 2147483647 w 100"/>
                <a:gd name="T7" fmla="*/ 2147483647 h 98"/>
                <a:gd name="T8" fmla="*/ 2147483647 w 100"/>
                <a:gd name="T9" fmla="*/ 2147483647 h 98"/>
                <a:gd name="T10" fmla="*/ 2147483647 w 100"/>
                <a:gd name="T11" fmla="*/ 2147483647 h 98"/>
                <a:gd name="T12" fmla="*/ 2147483647 w 100"/>
                <a:gd name="T13" fmla="*/ 2147483647 h 98"/>
                <a:gd name="T14" fmla="*/ 2147483647 w 100"/>
                <a:gd name="T15" fmla="*/ 2147483647 h 98"/>
                <a:gd name="T16" fmla="*/ 2147483647 w 100"/>
                <a:gd name="T17" fmla="*/ 0 h 98"/>
                <a:gd name="T18" fmla="*/ 2147483647 w 100"/>
                <a:gd name="T19" fmla="*/ 2147483647 h 98"/>
                <a:gd name="T20" fmla="*/ 2147483647 w 100"/>
                <a:gd name="T21" fmla="*/ 2147483647 h 98"/>
                <a:gd name="T22" fmla="*/ 2147483647 w 100"/>
                <a:gd name="T23" fmla="*/ 2147483647 h 98"/>
                <a:gd name="T24" fmla="*/ 2147483647 w 100"/>
                <a:gd name="T25" fmla="*/ 2147483647 h 98"/>
                <a:gd name="T26" fmla="*/ 2147483647 w 100"/>
                <a:gd name="T27" fmla="*/ 2147483647 h 98"/>
                <a:gd name="T28" fmla="*/ 2147483647 w 100"/>
                <a:gd name="T29" fmla="*/ 2147483647 h 98"/>
                <a:gd name="T30" fmla="*/ 2147483647 w 100"/>
                <a:gd name="T31" fmla="*/ 2147483647 h 98"/>
                <a:gd name="T32" fmla="*/ 2147483647 w 100"/>
                <a:gd name="T33" fmla="*/ 2147483647 h 98"/>
                <a:gd name="T34" fmla="*/ 2147483647 w 100"/>
                <a:gd name="T35" fmla="*/ 2147483647 h 98"/>
                <a:gd name="T36" fmla="*/ 2147483647 w 100"/>
                <a:gd name="T37" fmla="*/ 2147483647 h 98"/>
                <a:gd name="T38" fmla="*/ 2147483647 w 100"/>
                <a:gd name="T39" fmla="*/ 2147483647 h 98"/>
                <a:gd name="T40" fmla="*/ 2147483647 w 100"/>
                <a:gd name="T41" fmla="*/ 2147483647 h 98"/>
                <a:gd name="T42" fmla="*/ 2147483647 w 100"/>
                <a:gd name="T43" fmla="*/ 2147483647 h 98"/>
                <a:gd name="T44" fmla="*/ 2147483647 w 100"/>
                <a:gd name="T45" fmla="*/ 2147483647 h 98"/>
                <a:gd name="T46" fmla="*/ 2147483647 w 100"/>
                <a:gd name="T47" fmla="*/ 2147483647 h 98"/>
                <a:gd name="T48" fmla="*/ 2147483647 w 100"/>
                <a:gd name="T49" fmla="*/ 2147483647 h 98"/>
                <a:gd name="T50" fmla="*/ 2147483647 w 100"/>
                <a:gd name="T51" fmla="*/ 2147483647 h 98"/>
                <a:gd name="T52" fmla="*/ 2147483647 w 100"/>
                <a:gd name="T53" fmla="*/ 2147483647 h 98"/>
                <a:gd name="T54" fmla="*/ 2147483647 w 100"/>
                <a:gd name="T55" fmla="*/ 2147483647 h 98"/>
                <a:gd name="T56" fmla="*/ 2147483647 w 100"/>
                <a:gd name="T57" fmla="*/ 2147483647 h 98"/>
                <a:gd name="T58" fmla="*/ 2147483647 w 100"/>
                <a:gd name="T59" fmla="*/ 2147483647 h 98"/>
                <a:gd name="T60" fmla="*/ 2147483647 w 100"/>
                <a:gd name="T61" fmla="*/ 2147483647 h 98"/>
                <a:gd name="T62" fmla="*/ 2147483647 w 100"/>
                <a:gd name="T63" fmla="*/ 2147483647 h 98"/>
                <a:gd name="T64" fmla="*/ 2147483647 w 100"/>
                <a:gd name="T65" fmla="*/ 2147483647 h 98"/>
                <a:gd name="T66" fmla="*/ 2147483647 w 100"/>
                <a:gd name="T67" fmla="*/ 2147483647 h 98"/>
                <a:gd name="T68" fmla="*/ 2147483647 w 100"/>
                <a:gd name="T69" fmla="*/ 2147483647 h 98"/>
                <a:gd name="T70" fmla="*/ 0 w 100"/>
                <a:gd name="T71" fmla="*/ 2147483647 h 98"/>
                <a:gd name="T72" fmla="*/ 2147483647 w 100"/>
                <a:gd name="T73" fmla="*/ 2147483647 h 98"/>
                <a:gd name="T74" fmla="*/ 2147483647 w 100"/>
                <a:gd name="T75" fmla="*/ 2147483647 h 98"/>
                <a:gd name="T76" fmla="*/ 2147483647 w 100"/>
                <a:gd name="T77" fmla="*/ 2147483647 h 98"/>
                <a:gd name="T78" fmla="*/ 2147483647 w 100"/>
                <a:gd name="T79" fmla="*/ 2147483647 h 98"/>
                <a:gd name="T80" fmla="*/ 2147483647 w 100"/>
                <a:gd name="T81" fmla="*/ 2147483647 h 98"/>
                <a:gd name="T82" fmla="*/ 2147483647 w 100"/>
                <a:gd name="T83" fmla="*/ 2147483647 h 98"/>
                <a:gd name="T84" fmla="*/ 2147483647 w 100"/>
                <a:gd name="T85" fmla="*/ 2147483647 h 98"/>
                <a:gd name="T86" fmla="*/ 2147483647 w 100"/>
                <a:gd name="T87" fmla="*/ 2147483647 h 98"/>
                <a:gd name="T88" fmla="*/ 2147483647 w 100"/>
                <a:gd name="T89" fmla="*/ 2147483647 h 98"/>
                <a:gd name="T90" fmla="*/ 2147483647 w 100"/>
                <a:gd name="T91" fmla="*/ 2147483647 h 98"/>
                <a:gd name="T92" fmla="*/ 2147483647 w 100"/>
                <a:gd name="T93" fmla="*/ 2147483647 h 98"/>
                <a:gd name="T94" fmla="*/ 2147483647 w 100"/>
                <a:gd name="T95" fmla="*/ 2147483647 h 98"/>
                <a:gd name="T96" fmla="*/ 2147483647 w 100"/>
                <a:gd name="T97" fmla="*/ 2147483647 h 98"/>
                <a:gd name="T98" fmla="*/ 2147483647 w 100"/>
                <a:gd name="T99" fmla="*/ 2147483647 h 98"/>
                <a:gd name="T100" fmla="*/ 2147483647 w 100"/>
                <a:gd name="T101" fmla="*/ 2147483647 h 98"/>
                <a:gd name="T102" fmla="*/ 2147483647 w 100"/>
                <a:gd name="T103" fmla="*/ 2147483647 h 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00" h="98">
                  <a:moveTo>
                    <a:pt x="100" y="47"/>
                  </a:moveTo>
                  <a:lnTo>
                    <a:pt x="99" y="40"/>
                  </a:lnTo>
                  <a:lnTo>
                    <a:pt x="98" y="33"/>
                  </a:lnTo>
                  <a:lnTo>
                    <a:pt x="95" y="25"/>
                  </a:lnTo>
                  <a:lnTo>
                    <a:pt x="92" y="19"/>
                  </a:lnTo>
                  <a:lnTo>
                    <a:pt x="87" y="13"/>
                  </a:lnTo>
                  <a:lnTo>
                    <a:pt x="82" y="8"/>
                  </a:lnTo>
                  <a:lnTo>
                    <a:pt x="75" y="4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72" y="4"/>
                  </a:lnTo>
                  <a:lnTo>
                    <a:pt x="79" y="8"/>
                  </a:lnTo>
                  <a:lnTo>
                    <a:pt x="84" y="13"/>
                  </a:lnTo>
                  <a:lnTo>
                    <a:pt x="89" y="18"/>
                  </a:lnTo>
                  <a:lnTo>
                    <a:pt x="93" y="25"/>
                  </a:lnTo>
                  <a:lnTo>
                    <a:pt x="96" y="32"/>
                  </a:lnTo>
                  <a:lnTo>
                    <a:pt x="97" y="40"/>
                  </a:lnTo>
                  <a:lnTo>
                    <a:pt x="98" y="47"/>
                  </a:lnTo>
                  <a:lnTo>
                    <a:pt x="97" y="57"/>
                  </a:lnTo>
                  <a:lnTo>
                    <a:pt x="94" y="66"/>
                  </a:lnTo>
                  <a:lnTo>
                    <a:pt x="90" y="74"/>
                  </a:lnTo>
                  <a:lnTo>
                    <a:pt x="84" y="81"/>
                  </a:lnTo>
                  <a:lnTo>
                    <a:pt x="76" y="88"/>
                  </a:lnTo>
                  <a:lnTo>
                    <a:pt x="68" y="92"/>
                  </a:lnTo>
                  <a:lnTo>
                    <a:pt x="60" y="95"/>
                  </a:lnTo>
                  <a:lnTo>
                    <a:pt x="49" y="96"/>
                  </a:lnTo>
                  <a:lnTo>
                    <a:pt x="41" y="95"/>
                  </a:lnTo>
                  <a:lnTo>
                    <a:pt x="33" y="93"/>
                  </a:lnTo>
                  <a:lnTo>
                    <a:pt x="26" y="90"/>
                  </a:lnTo>
                  <a:lnTo>
                    <a:pt x="18" y="84"/>
                  </a:lnTo>
                  <a:lnTo>
                    <a:pt x="13" y="79"/>
                  </a:lnTo>
                  <a:lnTo>
                    <a:pt x="8" y="73"/>
                  </a:lnTo>
                  <a:lnTo>
                    <a:pt x="4" y="65"/>
                  </a:lnTo>
                  <a:lnTo>
                    <a:pt x="2" y="57"/>
                  </a:lnTo>
                  <a:lnTo>
                    <a:pt x="1" y="57"/>
                  </a:lnTo>
                  <a:lnTo>
                    <a:pt x="0" y="59"/>
                  </a:lnTo>
                  <a:lnTo>
                    <a:pt x="3" y="67"/>
                  </a:lnTo>
                  <a:lnTo>
                    <a:pt x="7" y="74"/>
                  </a:lnTo>
                  <a:lnTo>
                    <a:pt x="11" y="81"/>
                  </a:lnTo>
                  <a:lnTo>
                    <a:pt x="17" y="87"/>
                  </a:lnTo>
                  <a:lnTo>
                    <a:pt x="25" y="92"/>
                  </a:lnTo>
                  <a:lnTo>
                    <a:pt x="32" y="95"/>
                  </a:lnTo>
                  <a:lnTo>
                    <a:pt x="41" y="97"/>
                  </a:lnTo>
                  <a:lnTo>
                    <a:pt x="49" y="98"/>
                  </a:lnTo>
                  <a:lnTo>
                    <a:pt x="60" y="97"/>
                  </a:lnTo>
                  <a:lnTo>
                    <a:pt x="69" y="94"/>
                  </a:lnTo>
                  <a:lnTo>
                    <a:pt x="77" y="90"/>
                  </a:lnTo>
                  <a:lnTo>
                    <a:pt x="86" y="83"/>
                  </a:lnTo>
                  <a:lnTo>
                    <a:pt x="92" y="76"/>
                  </a:lnTo>
                  <a:lnTo>
                    <a:pt x="96" y="67"/>
                  </a:lnTo>
                  <a:lnTo>
                    <a:pt x="99" y="57"/>
                  </a:lnTo>
                  <a:lnTo>
                    <a:pt x="100" y="47"/>
                  </a:lnTo>
                  <a:close/>
                </a:path>
              </a:pathLst>
            </a:custGeom>
            <a:solidFill>
              <a:srgbClr val="F7C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08" name="Freeform 656"/>
            <p:cNvSpPr>
              <a:spLocks/>
            </p:cNvSpPr>
            <p:nvPr/>
          </p:nvSpPr>
          <p:spPr bwMode="auto">
            <a:xfrm>
              <a:off x="7175500" y="4302125"/>
              <a:ext cx="155575" cy="153988"/>
            </a:xfrm>
            <a:custGeom>
              <a:avLst/>
              <a:gdLst>
                <a:gd name="T0" fmla="*/ 2147483647 w 98"/>
                <a:gd name="T1" fmla="*/ 2147483647 h 97"/>
                <a:gd name="T2" fmla="*/ 2147483647 w 98"/>
                <a:gd name="T3" fmla="*/ 2147483647 h 97"/>
                <a:gd name="T4" fmla="*/ 2147483647 w 98"/>
                <a:gd name="T5" fmla="*/ 2147483647 h 97"/>
                <a:gd name="T6" fmla="*/ 2147483647 w 98"/>
                <a:gd name="T7" fmla="*/ 2147483647 h 97"/>
                <a:gd name="T8" fmla="*/ 2147483647 w 98"/>
                <a:gd name="T9" fmla="*/ 2147483647 h 97"/>
                <a:gd name="T10" fmla="*/ 2147483647 w 98"/>
                <a:gd name="T11" fmla="*/ 2147483647 h 97"/>
                <a:gd name="T12" fmla="*/ 2147483647 w 98"/>
                <a:gd name="T13" fmla="*/ 2147483647 h 97"/>
                <a:gd name="T14" fmla="*/ 2147483647 w 98"/>
                <a:gd name="T15" fmla="*/ 2147483647 h 97"/>
                <a:gd name="T16" fmla="*/ 2147483647 w 98"/>
                <a:gd name="T17" fmla="*/ 0 h 97"/>
                <a:gd name="T18" fmla="*/ 2147483647 w 98"/>
                <a:gd name="T19" fmla="*/ 2147483647 h 97"/>
                <a:gd name="T20" fmla="*/ 2147483647 w 98"/>
                <a:gd name="T21" fmla="*/ 2147483647 h 97"/>
                <a:gd name="T22" fmla="*/ 2147483647 w 98"/>
                <a:gd name="T23" fmla="*/ 2147483647 h 97"/>
                <a:gd name="T24" fmla="*/ 2147483647 w 98"/>
                <a:gd name="T25" fmla="*/ 2147483647 h 97"/>
                <a:gd name="T26" fmla="*/ 2147483647 w 98"/>
                <a:gd name="T27" fmla="*/ 2147483647 h 97"/>
                <a:gd name="T28" fmla="*/ 2147483647 w 98"/>
                <a:gd name="T29" fmla="*/ 2147483647 h 97"/>
                <a:gd name="T30" fmla="*/ 2147483647 w 98"/>
                <a:gd name="T31" fmla="*/ 2147483647 h 97"/>
                <a:gd name="T32" fmla="*/ 2147483647 w 98"/>
                <a:gd name="T33" fmla="*/ 2147483647 h 97"/>
                <a:gd name="T34" fmla="*/ 2147483647 w 98"/>
                <a:gd name="T35" fmla="*/ 2147483647 h 97"/>
                <a:gd name="T36" fmla="*/ 2147483647 w 98"/>
                <a:gd name="T37" fmla="*/ 2147483647 h 97"/>
                <a:gd name="T38" fmla="*/ 2147483647 w 98"/>
                <a:gd name="T39" fmla="*/ 2147483647 h 97"/>
                <a:gd name="T40" fmla="*/ 2147483647 w 98"/>
                <a:gd name="T41" fmla="*/ 2147483647 h 97"/>
                <a:gd name="T42" fmla="*/ 2147483647 w 98"/>
                <a:gd name="T43" fmla="*/ 2147483647 h 97"/>
                <a:gd name="T44" fmla="*/ 2147483647 w 98"/>
                <a:gd name="T45" fmla="*/ 2147483647 h 97"/>
                <a:gd name="T46" fmla="*/ 2147483647 w 98"/>
                <a:gd name="T47" fmla="*/ 2147483647 h 97"/>
                <a:gd name="T48" fmla="*/ 2147483647 w 98"/>
                <a:gd name="T49" fmla="*/ 2147483647 h 97"/>
                <a:gd name="T50" fmla="*/ 2147483647 w 98"/>
                <a:gd name="T51" fmla="*/ 2147483647 h 97"/>
                <a:gd name="T52" fmla="*/ 2147483647 w 98"/>
                <a:gd name="T53" fmla="*/ 2147483647 h 97"/>
                <a:gd name="T54" fmla="*/ 2147483647 w 98"/>
                <a:gd name="T55" fmla="*/ 2147483647 h 97"/>
                <a:gd name="T56" fmla="*/ 2147483647 w 98"/>
                <a:gd name="T57" fmla="*/ 2147483647 h 97"/>
                <a:gd name="T58" fmla="*/ 2147483647 w 98"/>
                <a:gd name="T59" fmla="*/ 2147483647 h 97"/>
                <a:gd name="T60" fmla="*/ 2147483647 w 98"/>
                <a:gd name="T61" fmla="*/ 2147483647 h 97"/>
                <a:gd name="T62" fmla="*/ 2147483647 w 98"/>
                <a:gd name="T63" fmla="*/ 2147483647 h 97"/>
                <a:gd name="T64" fmla="*/ 2147483647 w 98"/>
                <a:gd name="T65" fmla="*/ 2147483647 h 97"/>
                <a:gd name="T66" fmla="*/ 2147483647 w 98"/>
                <a:gd name="T67" fmla="*/ 2147483647 h 97"/>
                <a:gd name="T68" fmla="*/ 2147483647 w 98"/>
                <a:gd name="T69" fmla="*/ 2147483647 h 97"/>
                <a:gd name="T70" fmla="*/ 2147483647 w 98"/>
                <a:gd name="T71" fmla="*/ 2147483647 h 97"/>
                <a:gd name="T72" fmla="*/ 0 w 98"/>
                <a:gd name="T73" fmla="*/ 2147483647 h 97"/>
                <a:gd name="T74" fmla="*/ 2147483647 w 98"/>
                <a:gd name="T75" fmla="*/ 2147483647 h 97"/>
                <a:gd name="T76" fmla="*/ 2147483647 w 98"/>
                <a:gd name="T77" fmla="*/ 2147483647 h 97"/>
                <a:gd name="T78" fmla="*/ 2147483647 w 98"/>
                <a:gd name="T79" fmla="*/ 2147483647 h 97"/>
                <a:gd name="T80" fmla="*/ 2147483647 w 98"/>
                <a:gd name="T81" fmla="*/ 2147483647 h 97"/>
                <a:gd name="T82" fmla="*/ 2147483647 w 98"/>
                <a:gd name="T83" fmla="*/ 2147483647 h 97"/>
                <a:gd name="T84" fmla="*/ 2147483647 w 98"/>
                <a:gd name="T85" fmla="*/ 2147483647 h 97"/>
                <a:gd name="T86" fmla="*/ 2147483647 w 98"/>
                <a:gd name="T87" fmla="*/ 2147483647 h 97"/>
                <a:gd name="T88" fmla="*/ 2147483647 w 98"/>
                <a:gd name="T89" fmla="*/ 2147483647 h 97"/>
                <a:gd name="T90" fmla="*/ 2147483647 w 98"/>
                <a:gd name="T91" fmla="*/ 2147483647 h 97"/>
                <a:gd name="T92" fmla="*/ 2147483647 w 98"/>
                <a:gd name="T93" fmla="*/ 2147483647 h 97"/>
                <a:gd name="T94" fmla="*/ 2147483647 w 98"/>
                <a:gd name="T95" fmla="*/ 2147483647 h 97"/>
                <a:gd name="T96" fmla="*/ 2147483647 w 98"/>
                <a:gd name="T97" fmla="*/ 2147483647 h 97"/>
                <a:gd name="T98" fmla="*/ 2147483647 w 98"/>
                <a:gd name="T99" fmla="*/ 2147483647 h 97"/>
                <a:gd name="T100" fmla="*/ 2147483647 w 98"/>
                <a:gd name="T101" fmla="*/ 2147483647 h 97"/>
                <a:gd name="T102" fmla="*/ 2147483647 w 98"/>
                <a:gd name="T103" fmla="*/ 2147483647 h 97"/>
                <a:gd name="T104" fmla="*/ 2147483647 w 98"/>
                <a:gd name="T105" fmla="*/ 2147483647 h 9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8" h="97">
                  <a:moveTo>
                    <a:pt x="98" y="47"/>
                  </a:moveTo>
                  <a:lnTo>
                    <a:pt x="97" y="40"/>
                  </a:lnTo>
                  <a:lnTo>
                    <a:pt x="96" y="32"/>
                  </a:lnTo>
                  <a:lnTo>
                    <a:pt x="93" y="25"/>
                  </a:lnTo>
                  <a:lnTo>
                    <a:pt x="89" y="19"/>
                  </a:lnTo>
                  <a:lnTo>
                    <a:pt x="85" y="13"/>
                  </a:lnTo>
                  <a:lnTo>
                    <a:pt x="80" y="8"/>
                  </a:lnTo>
                  <a:lnTo>
                    <a:pt x="73" y="4"/>
                  </a:lnTo>
                  <a:lnTo>
                    <a:pt x="66" y="0"/>
                  </a:lnTo>
                  <a:lnTo>
                    <a:pt x="61" y="1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2" y="13"/>
                  </a:lnTo>
                  <a:lnTo>
                    <a:pt x="87" y="18"/>
                  </a:lnTo>
                  <a:lnTo>
                    <a:pt x="91" y="24"/>
                  </a:lnTo>
                  <a:lnTo>
                    <a:pt x="94" y="32"/>
                  </a:lnTo>
                  <a:lnTo>
                    <a:pt x="95" y="39"/>
                  </a:lnTo>
                  <a:lnTo>
                    <a:pt x="96" y="47"/>
                  </a:lnTo>
                  <a:lnTo>
                    <a:pt x="95" y="56"/>
                  </a:lnTo>
                  <a:lnTo>
                    <a:pt x="92" y="66"/>
                  </a:lnTo>
                  <a:lnTo>
                    <a:pt x="88" y="74"/>
                  </a:lnTo>
                  <a:lnTo>
                    <a:pt x="83" y="81"/>
                  </a:lnTo>
                  <a:lnTo>
                    <a:pt x="75" y="87"/>
                  </a:lnTo>
                  <a:lnTo>
                    <a:pt x="67" y="92"/>
                  </a:lnTo>
                  <a:lnTo>
                    <a:pt x="58" y="94"/>
                  </a:lnTo>
                  <a:lnTo>
                    <a:pt x="48" y="95"/>
                  </a:lnTo>
                  <a:lnTo>
                    <a:pt x="40" y="94"/>
                  </a:lnTo>
                  <a:lnTo>
                    <a:pt x="32" y="92"/>
                  </a:lnTo>
                  <a:lnTo>
                    <a:pt x="25" y="89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8" y="72"/>
                  </a:lnTo>
                  <a:lnTo>
                    <a:pt x="4" y="65"/>
                  </a:lnTo>
                  <a:lnTo>
                    <a:pt x="2" y="56"/>
                  </a:lnTo>
                  <a:lnTo>
                    <a:pt x="1" y="56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3" y="66"/>
                  </a:lnTo>
                  <a:lnTo>
                    <a:pt x="6" y="73"/>
                  </a:lnTo>
                  <a:lnTo>
                    <a:pt x="11" y="80"/>
                  </a:lnTo>
                  <a:lnTo>
                    <a:pt x="17" y="85"/>
                  </a:lnTo>
                  <a:lnTo>
                    <a:pt x="24" y="91"/>
                  </a:lnTo>
                  <a:lnTo>
                    <a:pt x="32" y="94"/>
                  </a:lnTo>
                  <a:lnTo>
                    <a:pt x="40" y="96"/>
                  </a:lnTo>
                  <a:lnTo>
                    <a:pt x="48" y="97"/>
                  </a:lnTo>
                  <a:lnTo>
                    <a:pt x="59" y="96"/>
                  </a:lnTo>
                  <a:lnTo>
                    <a:pt x="68" y="93"/>
                  </a:lnTo>
                  <a:lnTo>
                    <a:pt x="76" y="89"/>
                  </a:lnTo>
                  <a:lnTo>
                    <a:pt x="84" y="82"/>
                  </a:lnTo>
                  <a:lnTo>
                    <a:pt x="90" y="75"/>
                  </a:lnTo>
                  <a:lnTo>
                    <a:pt x="94" y="67"/>
                  </a:lnTo>
                  <a:lnTo>
                    <a:pt x="97" y="57"/>
                  </a:lnTo>
                  <a:lnTo>
                    <a:pt x="98" y="47"/>
                  </a:lnTo>
                  <a:close/>
                </a:path>
              </a:pathLst>
            </a:custGeom>
            <a:solidFill>
              <a:srgbClr val="F7C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09" name="Freeform 657"/>
            <p:cNvSpPr>
              <a:spLocks/>
            </p:cNvSpPr>
            <p:nvPr/>
          </p:nvSpPr>
          <p:spPr bwMode="auto">
            <a:xfrm>
              <a:off x="7177088" y="4303713"/>
              <a:ext cx="152400" cy="150813"/>
            </a:xfrm>
            <a:custGeom>
              <a:avLst/>
              <a:gdLst>
                <a:gd name="T0" fmla="*/ 2147483647 w 96"/>
                <a:gd name="T1" fmla="*/ 2147483647 h 95"/>
                <a:gd name="T2" fmla="*/ 2147483647 w 96"/>
                <a:gd name="T3" fmla="*/ 2147483647 h 95"/>
                <a:gd name="T4" fmla="*/ 2147483647 w 96"/>
                <a:gd name="T5" fmla="*/ 2147483647 h 95"/>
                <a:gd name="T6" fmla="*/ 2147483647 w 96"/>
                <a:gd name="T7" fmla="*/ 2147483647 h 95"/>
                <a:gd name="T8" fmla="*/ 2147483647 w 96"/>
                <a:gd name="T9" fmla="*/ 2147483647 h 95"/>
                <a:gd name="T10" fmla="*/ 2147483647 w 96"/>
                <a:gd name="T11" fmla="*/ 2147483647 h 95"/>
                <a:gd name="T12" fmla="*/ 2147483647 w 96"/>
                <a:gd name="T13" fmla="*/ 2147483647 h 95"/>
                <a:gd name="T14" fmla="*/ 2147483647 w 96"/>
                <a:gd name="T15" fmla="*/ 2147483647 h 95"/>
                <a:gd name="T16" fmla="*/ 2147483647 w 96"/>
                <a:gd name="T17" fmla="*/ 0 h 95"/>
                <a:gd name="T18" fmla="*/ 2147483647 w 96"/>
                <a:gd name="T19" fmla="*/ 0 h 95"/>
                <a:gd name="T20" fmla="*/ 2147483647 w 96"/>
                <a:gd name="T21" fmla="*/ 2147483647 h 95"/>
                <a:gd name="T22" fmla="*/ 2147483647 w 96"/>
                <a:gd name="T23" fmla="*/ 2147483647 h 95"/>
                <a:gd name="T24" fmla="*/ 2147483647 w 96"/>
                <a:gd name="T25" fmla="*/ 2147483647 h 95"/>
                <a:gd name="T26" fmla="*/ 2147483647 w 96"/>
                <a:gd name="T27" fmla="*/ 2147483647 h 95"/>
                <a:gd name="T28" fmla="*/ 2147483647 w 96"/>
                <a:gd name="T29" fmla="*/ 2147483647 h 95"/>
                <a:gd name="T30" fmla="*/ 2147483647 w 96"/>
                <a:gd name="T31" fmla="*/ 2147483647 h 95"/>
                <a:gd name="T32" fmla="*/ 2147483647 w 96"/>
                <a:gd name="T33" fmla="*/ 2147483647 h 95"/>
                <a:gd name="T34" fmla="*/ 2147483647 w 96"/>
                <a:gd name="T35" fmla="*/ 2147483647 h 95"/>
                <a:gd name="T36" fmla="*/ 2147483647 w 96"/>
                <a:gd name="T37" fmla="*/ 2147483647 h 95"/>
                <a:gd name="T38" fmla="*/ 2147483647 w 96"/>
                <a:gd name="T39" fmla="*/ 2147483647 h 95"/>
                <a:gd name="T40" fmla="*/ 2147483647 w 96"/>
                <a:gd name="T41" fmla="*/ 2147483647 h 95"/>
                <a:gd name="T42" fmla="*/ 2147483647 w 96"/>
                <a:gd name="T43" fmla="*/ 2147483647 h 95"/>
                <a:gd name="T44" fmla="*/ 2147483647 w 96"/>
                <a:gd name="T45" fmla="*/ 2147483647 h 95"/>
                <a:gd name="T46" fmla="*/ 2147483647 w 96"/>
                <a:gd name="T47" fmla="*/ 2147483647 h 95"/>
                <a:gd name="T48" fmla="*/ 2147483647 w 96"/>
                <a:gd name="T49" fmla="*/ 2147483647 h 95"/>
                <a:gd name="T50" fmla="*/ 2147483647 w 96"/>
                <a:gd name="T51" fmla="*/ 2147483647 h 95"/>
                <a:gd name="T52" fmla="*/ 2147483647 w 96"/>
                <a:gd name="T53" fmla="*/ 2147483647 h 95"/>
                <a:gd name="T54" fmla="*/ 2147483647 w 96"/>
                <a:gd name="T55" fmla="*/ 2147483647 h 95"/>
                <a:gd name="T56" fmla="*/ 2147483647 w 96"/>
                <a:gd name="T57" fmla="*/ 2147483647 h 95"/>
                <a:gd name="T58" fmla="*/ 2147483647 w 96"/>
                <a:gd name="T59" fmla="*/ 2147483647 h 95"/>
                <a:gd name="T60" fmla="*/ 2147483647 w 96"/>
                <a:gd name="T61" fmla="*/ 2147483647 h 95"/>
                <a:gd name="T62" fmla="*/ 2147483647 w 96"/>
                <a:gd name="T63" fmla="*/ 2147483647 h 95"/>
                <a:gd name="T64" fmla="*/ 2147483647 w 96"/>
                <a:gd name="T65" fmla="*/ 2147483647 h 95"/>
                <a:gd name="T66" fmla="*/ 2147483647 w 96"/>
                <a:gd name="T67" fmla="*/ 2147483647 h 95"/>
                <a:gd name="T68" fmla="*/ 0 w 96"/>
                <a:gd name="T69" fmla="*/ 2147483647 h 95"/>
                <a:gd name="T70" fmla="*/ 0 w 96"/>
                <a:gd name="T71" fmla="*/ 2147483647 h 95"/>
                <a:gd name="T72" fmla="*/ 0 w 96"/>
                <a:gd name="T73" fmla="*/ 2147483647 h 95"/>
                <a:gd name="T74" fmla="*/ 2147483647 w 96"/>
                <a:gd name="T75" fmla="*/ 2147483647 h 95"/>
                <a:gd name="T76" fmla="*/ 2147483647 w 96"/>
                <a:gd name="T77" fmla="*/ 2147483647 h 95"/>
                <a:gd name="T78" fmla="*/ 2147483647 w 96"/>
                <a:gd name="T79" fmla="*/ 2147483647 h 95"/>
                <a:gd name="T80" fmla="*/ 2147483647 w 96"/>
                <a:gd name="T81" fmla="*/ 2147483647 h 95"/>
                <a:gd name="T82" fmla="*/ 2147483647 w 96"/>
                <a:gd name="T83" fmla="*/ 2147483647 h 95"/>
                <a:gd name="T84" fmla="*/ 2147483647 w 96"/>
                <a:gd name="T85" fmla="*/ 2147483647 h 95"/>
                <a:gd name="T86" fmla="*/ 2147483647 w 96"/>
                <a:gd name="T87" fmla="*/ 2147483647 h 95"/>
                <a:gd name="T88" fmla="*/ 2147483647 w 96"/>
                <a:gd name="T89" fmla="*/ 2147483647 h 95"/>
                <a:gd name="T90" fmla="*/ 2147483647 w 96"/>
                <a:gd name="T91" fmla="*/ 2147483647 h 95"/>
                <a:gd name="T92" fmla="*/ 2147483647 w 96"/>
                <a:gd name="T93" fmla="*/ 2147483647 h 95"/>
                <a:gd name="T94" fmla="*/ 2147483647 w 96"/>
                <a:gd name="T95" fmla="*/ 2147483647 h 95"/>
                <a:gd name="T96" fmla="*/ 2147483647 w 96"/>
                <a:gd name="T97" fmla="*/ 2147483647 h 95"/>
                <a:gd name="T98" fmla="*/ 2147483647 w 96"/>
                <a:gd name="T99" fmla="*/ 2147483647 h 95"/>
                <a:gd name="T100" fmla="*/ 2147483647 w 96"/>
                <a:gd name="T101" fmla="*/ 2147483647 h 95"/>
                <a:gd name="T102" fmla="*/ 2147483647 w 96"/>
                <a:gd name="T103" fmla="*/ 2147483647 h 95"/>
                <a:gd name="T104" fmla="*/ 2147483647 w 96"/>
                <a:gd name="T105" fmla="*/ 2147483647 h 9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6" h="95">
                  <a:moveTo>
                    <a:pt x="96" y="46"/>
                  </a:moveTo>
                  <a:lnTo>
                    <a:pt x="95" y="39"/>
                  </a:lnTo>
                  <a:lnTo>
                    <a:pt x="94" y="31"/>
                  </a:lnTo>
                  <a:lnTo>
                    <a:pt x="91" y="24"/>
                  </a:lnTo>
                  <a:lnTo>
                    <a:pt x="87" y="17"/>
                  </a:lnTo>
                  <a:lnTo>
                    <a:pt x="82" y="12"/>
                  </a:lnTo>
                  <a:lnTo>
                    <a:pt x="77" y="7"/>
                  </a:lnTo>
                  <a:lnTo>
                    <a:pt x="70" y="3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65" y="3"/>
                  </a:lnTo>
                  <a:lnTo>
                    <a:pt x="72" y="7"/>
                  </a:lnTo>
                  <a:lnTo>
                    <a:pt x="79" y="11"/>
                  </a:lnTo>
                  <a:lnTo>
                    <a:pt x="84" y="17"/>
                  </a:lnTo>
                  <a:lnTo>
                    <a:pt x="88" y="23"/>
                  </a:lnTo>
                  <a:lnTo>
                    <a:pt x="91" y="31"/>
                  </a:lnTo>
                  <a:lnTo>
                    <a:pt x="93" y="38"/>
                  </a:lnTo>
                  <a:lnTo>
                    <a:pt x="94" y="46"/>
                  </a:lnTo>
                  <a:lnTo>
                    <a:pt x="93" y="55"/>
                  </a:lnTo>
                  <a:lnTo>
                    <a:pt x="91" y="65"/>
                  </a:lnTo>
                  <a:lnTo>
                    <a:pt x="86" y="72"/>
                  </a:lnTo>
                  <a:lnTo>
                    <a:pt x="81" y="79"/>
                  </a:lnTo>
                  <a:lnTo>
                    <a:pt x="73" y="84"/>
                  </a:lnTo>
                  <a:lnTo>
                    <a:pt x="66" y="90"/>
                  </a:lnTo>
                  <a:lnTo>
                    <a:pt x="57" y="92"/>
                  </a:lnTo>
                  <a:lnTo>
                    <a:pt x="47" y="93"/>
                  </a:lnTo>
                  <a:lnTo>
                    <a:pt x="39" y="92"/>
                  </a:lnTo>
                  <a:lnTo>
                    <a:pt x="32" y="90"/>
                  </a:lnTo>
                  <a:lnTo>
                    <a:pt x="25" y="87"/>
                  </a:lnTo>
                  <a:lnTo>
                    <a:pt x="17" y="82"/>
                  </a:lnTo>
                  <a:lnTo>
                    <a:pt x="12" y="76"/>
                  </a:lnTo>
                  <a:lnTo>
                    <a:pt x="7" y="70"/>
                  </a:lnTo>
                  <a:lnTo>
                    <a:pt x="4" y="63"/>
                  </a:lnTo>
                  <a:lnTo>
                    <a:pt x="2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2" y="64"/>
                  </a:lnTo>
                  <a:lnTo>
                    <a:pt x="6" y="72"/>
                  </a:lnTo>
                  <a:lnTo>
                    <a:pt x="11" y="78"/>
                  </a:lnTo>
                  <a:lnTo>
                    <a:pt x="16" y="83"/>
                  </a:lnTo>
                  <a:lnTo>
                    <a:pt x="24" y="89"/>
                  </a:lnTo>
                  <a:lnTo>
                    <a:pt x="31" y="92"/>
                  </a:lnTo>
                  <a:lnTo>
                    <a:pt x="39" y="94"/>
                  </a:lnTo>
                  <a:lnTo>
                    <a:pt x="47" y="95"/>
                  </a:lnTo>
                  <a:lnTo>
                    <a:pt x="58" y="94"/>
                  </a:lnTo>
                  <a:lnTo>
                    <a:pt x="66" y="91"/>
                  </a:lnTo>
                  <a:lnTo>
                    <a:pt x="74" y="87"/>
                  </a:lnTo>
                  <a:lnTo>
                    <a:pt x="82" y="80"/>
                  </a:lnTo>
                  <a:lnTo>
                    <a:pt x="88" y="73"/>
                  </a:lnTo>
                  <a:lnTo>
                    <a:pt x="92" y="65"/>
                  </a:lnTo>
                  <a:lnTo>
                    <a:pt x="95" y="56"/>
                  </a:lnTo>
                  <a:lnTo>
                    <a:pt x="96" y="46"/>
                  </a:lnTo>
                  <a:close/>
                </a:path>
              </a:pathLst>
            </a:custGeom>
            <a:solidFill>
              <a:srgbClr val="F7C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10" name="Freeform 658"/>
            <p:cNvSpPr>
              <a:spLocks/>
            </p:cNvSpPr>
            <p:nvPr/>
          </p:nvSpPr>
          <p:spPr bwMode="auto">
            <a:xfrm>
              <a:off x="7178675" y="4303713"/>
              <a:ext cx="149225" cy="149225"/>
            </a:xfrm>
            <a:custGeom>
              <a:avLst/>
              <a:gdLst>
                <a:gd name="T0" fmla="*/ 2147483647 w 94"/>
                <a:gd name="T1" fmla="*/ 2147483647 h 94"/>
                <a:gd name="T2" fmla="*/ 2147483647 w 94"/>
                <a:gd name="T3" fmla="*/ 2147483647 h 94"/>
                <a:gd name="T4" fmla="*/ 2147483647 w 94"/>
                <a:gd name="T5" fmla="*/ 2147483647 h 94"/>
                <a:gd name="T6" fmla="*/ 2147483647 w 94"/>
                <a:gd name="T7" fmla="*/ 2147483647 h 94"/>
                <a:gd name="T8" fmla="*/ 2147483647 w 94"/>
                <a:gd name="T9" fmla="*/ 2147483647 h 94"/>
                <a:gd name="T10" fmla="*/ 2147483647 w 94"/>
                <a:gd name="T11" fmla="*/ 2147483647 h 94"/>
                <a:gd name="T12" fmla="*/ 2147483647 w 94"/>
                <a:gd name="T13" fmla="*/ 2147483647 h 94"/>
                <a:gd name="T14" fmla="*/ 2147483647 w 94"/>
                <a:gd name="T15" fmla="*/ 2147483647 h 94"/>
                <a:gd name="T16" fmla="*/ 2147483647 w 94"/>
                <a:gd name="T17" fmla="*/ 0 h 94"/>
                <a:gd name="T18" fmla="*/ 2147483647 w 94"/>
                <a:gd name="T19" fmla="*/ 2147483647 h 94"/>
                <a:gd name="T20" fmla="*/ 2147483647 w 94"/>
                <a:gd name="T21" fmla="*/ 2147483647 h 94"/>
                <a:gd name="T22" fmla="*/ 2147483647 w 94"/>
                <a:gd name="T23" fmla="*/ 2147483647 h 94"/>
                <a:gd name="T24" fmla="*/ 2147483647 w 94"/>
                <a:gd name="T25" fmla="*/ 2147483647 h 94"/>
                <a:gd name="T26" fmla="*/ 2147483647 w 94"/>
                <a:gd name="T27" fmla="*/ 2147483647 h 94"/>
                <a:gd name="T28" fmla="*/ 2147483647 w 94"/>
                <a:gd name="T29" fmla="*/ 2147483647 h 94"/>
                <a:gd name="T30" fmla="*/ 2147483647 w 94"/>
                <a:gd name="T31" fmla="*/ 2147483647 h 94"/>
                <a:gd name="T32" fmla="*/ 2147483647 w 94"/>
                <a:gd name="T33" fmla="*/ 2147483647 h 94"/>
                <a:gd name="T34" fmla="*/ 2147483647 w 94"/>
                <a:gd name="T35" fmla="*/ 2147483647 h 94"/>
                <a:gd name="T36" fmla="*/ 2147483647 w 94"/>
                <a:gd name="T37" fmla="*/ 2147483647 h 94"/>
                <a:gd name="T38" fmla="*/ 2147483647 w 94"/>
                <a:gd name="T39" fmla="*/ 2147483647 h 94"/>
                <a:gd name="T40" fmla="*/ 2147483647 w 94"/>
                <a:gd name="T41" fmla="*/ 2147483647 h 94"/>
                <a:gd name="T42" fmla="*/ 2147483647 w 94"/>
                <a:gd name="T43" fmla="*/ 2147483647 h 94"/>
                <a:gd name="T44" fmla="*/ 2147483647 w 94"/>
                <a:gd name="T45" fmla="*/ 2147483647 h 94"/>
                <a:gd name="T46" fmla="*/ 2147483647 w 94"/>
                <a:gd name="T47" fmla="*/ 2147483647 h 94"/>
                <a:gd name="T48" fmla="*/ 2147483647 w 94"/>
                <a:gd name="T49" fmla="*/ 2147483647 h 94"/>
                <a:gd name="T50" fmla="*/ 2147483647 w 94"/>
                <a:gd name="T51" fmla="*/ 2147483647 h 94"/>
                <a:gd name="T52" fmla="*/ 2147483647 w 94"/>
                <a:gd name="T53" fmla="*/ 2147483647 h 94"/>
                <a:gd name="T54" fmla="*/ 2147483647 w 94"/>
                <a:gd name="T55" fmla="*/ 2147483647 h 94"/>
                <a:gd name="T56" fmla="*/ 2147483647 w 94"/>
                <a:gd name="T57" fmla="*/ 2147483647 h 94"/>
                <a:gd name="T58" fmla="*/ 2147483647 w 94"/>
                <a:gd name="T59" fmla="*/ 2147483647 h 94"/>
                <a:gd name="T60" fmla="*/ 2147483647 w 94"/>
                <a:gd name="T61" fmla="*/ 2147483647 h 94"/>
                <a:gd name="T62" fmla="*/ 2147483647 w 94"/>
                <a:gd name="T63" fmla="*/ 2147483647 h 94"/>
                <a:gd name="T64" fmla="*/ 2147483647 w 94"/>
                <a:gd name="T65" fmla="*/ 2147483647 h 94"/>
                <a:gd name="T66" fmla="*/ 2147483647 w 94"/>
                <a:gd name="T67" fmla="*/ 2147483647 h 94"/>
                <a:gd name="T68" fmla="*/ 2147483647 w 94"/>
                <a:gd name="T69" fmla="*/ 2147483647 h 94"/>
                <a:gd name="T70" fmla="*/ 2147483647 w 94"/>
                <a:gd name="T71" fmla="*/ 2147483647 h 94"/>
                <a:gd name="T72" fmla="*/ 0 w 94"/>
                <a:gd name="T73" fmla="*/ 2147483647 h 94"/>
                <a:gd name="T74" fmla="*/ 2147483647 w 94"/>
                <a:gd name="T75" fmla="*/ 2147483647 h 94"/>
                <a:gd name="T76" fmla="*/ 2147483647 w 94"/>
                <a:gd name="T77" fmla="*/ 2147483647 h 94"/>
                <a:gd name="T78" fmla="*/ 2147483647 w 94"/>
                <a:gd name="T79" fmla="*/ 2147483647 h 94"/>
                <a:gd name="T80" fmla="*/ 2147483647 w 94"/>
                <a:gd name="T81" fmla="*/ 2147483647 h 94"/>
                <a:gd name="T82" fmla="*/ 2147483647 w 94"/>
                <a:gd name="T83" fmla="*/ 2147483647 h 94"/>
                <a:gd name="T84" fmla="*/ 2147483647 w 94"/>
                <a:gd name="T85" fmla="*/ 2147483647 h 94"/>
                <a:gd name="T86" fmla="*/ 2147483647 w 94"/>
                <a:gd name="T87" fmla="*/ 2147483647 h 94"/>
                <a:gd name="T88" fmla="*/ 2147483647 w 94"/>
                <a:gd name="T89" fmla="*/ 2147483647 h 94"/>
                <a:gd name="T90" fmla="*/ 2147483647 w 94"/>
                <a:gd name="T91" fmla="*/ 2147483647 h 94"/>
                <a:gd name="T92" fmla="*/ 2147483647 w 94"/>
                <a:gd name="T93" fmla="*/ 2147483647 h 94"/>
                <a:gd name="T94" fmla="*/ 2147483647 w 94"/>
                <a:gd name="T95" fmla="*/ 2147483647 h 94"/>
                <a:gd name="T96" fmla="*/ 2147483647 w 94"/>
                <a:gd name="T97" fmla="*/ 2147483647 h 94"/>
                <a:gd name="T98" fmla="*/ 2147483647 w 94"/>
                <a:gd name="T99" fmla="*/ 2147483647 h 94"/>
                <a:gd name="T100" fmla="*/ 2147483647 w 94"/>
                <a:gd name="T101" fmla="*/ 2147483647 h 94"/>
                <a:gd name="T102" fmla="*/ 2147483647 w 94"/>
                <a:gd name="T103" fmla="*/ 2147483647 h 94"/>
                <a:gd name="T104" fmla="*/ 2147483647 w 94"/>
                <a:gd name="T105" fmla="*/ 2147483647 h 9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4" h="94">
                  <a:moveTo>
                    <a:pt x="94" y="46"/>
                  </a:moveTo>
                  <a:lnTo>
                    <a:pt x="93" y="38"/>
                  </a:lnTo>
                  <a:lnTo>
                    <a:pt x="92" y="31"/>
                  </a:lnTo>
                  <a:lnTo>
                    <a:pt x="89" y="23"/>
                  </a:lnTo>
                  <a:lnTo>
                    <a:pt x="85" y="17"/>
                  </a:lnTo>
                  <a:lnTo>
                    <a:pt x="80" y="12"/>
                  </a:lnTo>
                  <a:lnTo>
                    <a:pt x="73" y="7"/>
                  </a:lnTo>
                  <a:lnTo>
                    <a:pt x="66" y="3"/>
                  </a:lnTo>
                  <a:lnTo>
                    <a:pt x="59" y="0"/>
                  </a:lnTo>
                  <a:lnTo>
                    <a:pt x="54" y="1"/>
                  </a:lnTo>
                  <a:lnTo>
                    <a:pt x="61" y="4"/>
                  </a:lnTo>
                  <a:lnTo>
                    <a:pt x="68" y="7"/>
                  </a:lnTo>
                  <a:lnTo>
                    <a:pt x="76" y="11"/>
                  </a:lnTo>
                  <a:lnTo>
                    <a:pt x="81" y="16"/>
                  </a:lnTo>
                  <a:lnTo>
                    <a:pt x="86" y="23"/>
                  </a:lnTo>
                  <a:lnTo>
                    <a:pt x="89" y="30"/>
                  </a:lnTo>
                  <a:lnTo>
                    <a:pt x="91" y="38"/>
                  </a:lnTo>
                  <a:lnTo>
                    <a:pt x="92" y="46"/>
                  </a:lnTo>
                  <a:lnTo>
                    <a:pt x="91" y="55"/>
                  </a:lnTo>
                  <a:lnTo>
                    <a:pt x="89" y="64"/>
                  </a:lnTo>
                  <a:lnTo>
                    <a:pt x="85" y="72"/>
                  </a:lnTo>
                  <a:lnTo>
                    <a:pt x="79" y="78"/>
                  </a:lnTo>
                  <a:lnTo>
                    <a:pt x="72" y="84"/>
                  </a:lnTo>
                  <a:lnTo>
                    <a:pt x="64" y="89"/>
                  </a:lnTo>
                  <a:lnTo>
                    <a:pt x="56" y="91"/>
                  </a:lnTo>
                  <a:lnTo>
                    <a:pt x="46" y="92"/>
                  </a:lnTo>
                  <a:lnTo>
                    <a:pt x="38" y="91"/>
                  </a:lnTo>
                  <a:lnTo>
                    <a:pt x="31" y="89"/>
                  </a:lnTo>
                  <a:lnTo>
                    <a:pt x="24" y="86"/>
                  </a:lnTo>
                  <a:lnTo>
                    <a:pt x="17" y="81"/>
                  </a:lnTo>
                  <a:lnTo>
                    <a:pt x="12" y="76"/>
                  </a:lnTo>
                  <a:lnTo>
                    <a:pt x="7" y="70"/>
                  </a:lnTo>
                  <a:lnTo>
                    <a:pt x="4" y="63"/>
                  </a:lnTo>
                  <a:lnTo>
                    <a:pt x="2" y="55"/>
                  </a:lnTo>
                  <a:lnTo>
                    <a:pt x="0" y="55"/>
                  </a:lnTo>
                  <a:lnTo>
                    <a:pt x="2" y="64"/>
                  </a:lnTo>
                  <a:lnTo>
                    <a:pt x="6" y="71"/>
                  </a:lnTo>
                  <a:lnTo>
                    <a:pt x="10" y="77"/>
                  </a:lnTo>
                  <a:lnTo>
                    <a:pt x="16" y="83"/>
                  </a:lnTo>
                  <a:lnTo>
                    <a:pt x="23" y="88"/>
                  </a:lnTo>
                  <a:lnTo>
                    <a:pt x="30" y="91"/>
                  </a:lnTo>
                  <a:lnTo>
                    <a:pt x="38" y="93"/>
                  </a:lnTo>
                  <a:lnTo>
                    <a:pt x="46" y="94"/>
                  </a:lnTo>
                  <a:lnTo>
                    <a:pt x="56" y="93"/>
                  </a:lnTo>
                  <a:lnTo>
                    <a:pt x="65" y="91"/>
                  </a:lnTo>
                  <a:lnTo>
                    <a:pt x="73" y="86"/>
                  </a:lnTo>
                  <a:lnTo>
                    <a:pt x="81" y="80"/>
                  </a:lnTo>
                  <a:lnTo>
                    <a:pt x="86" y="73"/>
                  </a:lnTo>
                  <a:lnTo>
                    <a:pt x="90" y="65"/>
                  </a:lnTo>
                  <a:lnTo>
                    <a:pt x="93" y="55"/>
                  </a:lnTo>
                  <a:lnTo>
                    <a:pt x="94" y="46"/>
                  </a:lnTo>
                  <a:close/>
                </a:path>
              </a:pathLst>
            </a:custGeom>
            <a:solidFill>
              <a:srgbClr val="F7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11" name="Freeform 659"/>
            <p:cNvSpPr>
              <a:spLocks/>
            </p:cNvSpPr>
            <p:nvPr/>
          </p:nvSpPr>
          <p:spPr bwMode="auto">
            <a:xfrm>
              <a:off x="7180263" y="4303713"/>
              <a:ext cx="146050" cy="147638"/>
            </a:xfrm>
            <a:custGeom>
              <a:avLst/>
              <a:gdLst>
                <a:gd name="T0" fmla="*/ 2147483647 w 92"/>
                <a:gd name="T1" fmla="*/ 2147483647 h 93"/>
                <a:gd name="T2" fmla="*/ 2147483647 w 92"/>
                <a:gd name="T3" fmla="*/ 2147483647 h 93"/>
                <a:gd name="T4" fmla="*/ 2147483647 w 92"/>
                <a:gd name="T5" fmla="*/ 2147483647 h 93"/>
                <a:gd name="T6" fmla="*/ 2147483647 w 92"/>
                <a:gd name="T7" fmla="*/ 2147483647 h 93"/>
                <a:gd name="T8" fmla="*/ 2147483647 w 92"/>
                <a:gd name="T9" fmla="*/ 2147483647 h 93"/>
                <a:gd name="T10" fmla="*/ 2147483647 w 92"/>
                <a:gd name="T11" fmla="*/ 2147483647 h 93"/>
                <a:gd name="T12" fmla="*/ 2147483647 w 92"/>
                <a:gd name="T13" fmla="*/ 2147483647 h 93"/>
                <a:gd name="T14" fmla="*/ 2147483647 w 92"/>
                <a:gd name="T15" fmla="*/ 2147483647 h 93"/>
                <a:gd name="T16" fmla="*/ 2147483647 w 92"/>
                <a:gd name="T17" fmla="*/ 0 h 93"/>
                <a:gd name="T18" fmla="*/ 2147483647 w 92"/>
                <a:gd name="T19" fmla="*/ 2147483647 h 93"/>
                <a:gd name="T20" fmla="*/ 2147483647 w 92"/>
                <a:gd name="T21" fmla="*/ 2147483647 h 93"/>
                <a:gd name="T22" fmla="*/ 2147483647 w 92"/>
                <a:gd name="T23" fmla="*/ 2147483647 h 93"/>
                <a:gd name="T24" fmla="*/ 2147483647 w 92"/>
                <a:gd name="T25" fmla="*/ 2147483647 h 93"/>
                <a:gd name="T26" fmla="*/ 2147483647 w 92"/>
                <a:gd name="T27" fmla="*/ 2147483647 h 93"/>
                <a:gd name="T28" fmla="*/ 2147483647 w 92"/>
                <a:gd name="T29" fmla="*/ 2147483647 h 93"/>
                <a:gd name="T30" fmla="*/ 2147483647 w 92"/>
                <a:gd name="T31" fmla="*/ 2147483647 h 93"/>
                <a:gd name="T32" fmla="*/ 2147483647 w 92"/>
                <a:gd name="T33" fmla="*/ 2147483647 h 93"/>
                <a:gd name="T34" fmla="*/ 2147483647 w 92"/>
                <a:gd name="T35" fmla="*/ 2147483647 h 93"/>
                <a:gd name="T36" fmla="*/ 2147483647 w 92"/>
                <a:gd name="T37" fmla="*/ 2147483647 h 93"/>
                <a:gd name="T38" fmla="*/ 2147483647 w 92"/>
                <a:gd name="T39" fmla="*/ 2147483647 h 93"/>
                <a:gd name="T40" fmla="*/ 2147483647 w 92"/>
                <a:gd name="T41" fmla="*/ 2147483647 h 93"/>
                <a:gd name="T42" fmla="*/ 2147483647 w 92"/>
                <a:gd name="T43" fmla="*/ 2147483647 h 93"/>
                <a:gd name="T44" fmla="*/ 2147483647 w 92"/>
                <a:gd name="T45" fmla="*/ 2147483647 h 93"/>
                <a:gd name="T46" fmla="*/ 2147483647 w 92"/>
                <a:gd name="T47" fmla="*/ 2147483647 h 93"/>
                <a:gd name="T48" fmla="*/ 2147483647 w 92"/>
                <a:gd name="T49" fmla="*/ 2147483647 h 93"/>
                <a:gd name="T50" fmla="*/ 2147483647 w 92"/>
                <a:gd name="T51" fmla="*/ 2147483647 h 93"/>
                <a:gd name="T52" fmla="*/ 2147483647 w 92"/>
                <a:gd name="T53" fmla="*/ 2147483647 h 93"/>
                <a:gd name="T54" fmla="*/ 2147483647 w 92"/>
                <a:gd name="T55" fmla="*/ 2147483647 h 93"/>
                <a:gd name="T56" fmla="*/ 2147483647 w 92"/>
                <a:gd name="T57" fmla="*/ 2147483647 h 93"/>
                <a:gd name="T58" fmla="*/ 2147483647 w 92"/>
                <a:gd name="T59" fmla="*/ 2147483647 h 93"/>
                <a:gd name="T60" fmla="*/ 2147483647 w 92"/>
                <a:gd name="T61" fmla="*/ 2147483647 h 93"/>
                <a:gd name="T62" fmla="*/ 2147483647 w 92"/>
                <a:gd name="T63" fmla="*/ 2147483647 h 93"/>
                <a:gd name="T64" fmla="*/ 2147483647 w 92"/>
                <a:gd name="T65" fmla="*/ 2147483647 h 93"/>
                <a:gd name="T66" fmla="*/ 2147483647 w 92"/>
                <a:gd name="T67" fmla="*/ 2147483647 h 93"/>
                <a:gd name="T68" fmla="*/ 2147483647 w 92"/>
                <a:gd name="T69" fmla="*/ 2147483647 h 93"/>
                <a:gd name="T70" fmla="*/ 2147483647 w 92"/>
                <a:gd name="T71" fmla="*/ 2147483647 h 93"/>
                <a:gd name="T72" fmla="*/ 0 w 92"/>
                <a:gd name="T73" fmla="*/ 2147483647 h 93"/>
                <a:gd name="T74" fmla="*/ 2147483647 w 92"/>
                <a:gd name="T75" fmla="*/ 2147483647 h 93"/>
                <a:gd name="T76" fmla="*/ 2147483647 w 92"/>
                <a:gd name="T77" fmla="*/ 2147483647 h 93"/>
                <a:gd name="T78" fmla="*/ 2147483647 w 92"/>
                <a:gd name="T79" fmla="*/ 2147483647 h 93"/>
                <a:gd name="T80" fmla="*/ 2147483647 w 92"/>
                <a:gd name="T81" fmla="*/ 2147483647 h 93"/>
                <a:gd name="T82" fmla="*/ 2147483647 w 92"/>
                <a:gd name="T83" fmla="*/ 2147483647 h 93"/>
                <a:gd name="T84" fmla="*/ 2147483647 w 92"/>
                <a:gd name="T85" fmla="*/ 2147483647 h 93"/>
                <a:gd name="T86" fmla="*/ 2147483647 w 92"/>
                <a:gd name="T87" fmla="*/ 2147483647 h 93"/>
                <a:gd name="T88" fmla="*/ 2147483647 w 92"/>
                <a:gd name="T89" fmla="*/ 2147483647 h 93"/>
                <a:gd name="T90" fmla="*/ 2147483647 w 92"/>
                <a:gd name="T91" fmla="*/ 2147483647 h 93"/>
                <a:gd name="T92" fmla="*/ 2147483647 w 92"/>
                <a:gd name="T93" fmla="*/ 2147483647 h 93"/>
                <a:gd name="T94" fmla="*/ 2147483647 w 92"/>
                <a:gd name="T95" fmla="*/ 2147483647 h 93"/>
                <a:gd name="T96" fmla="*/ 2147483647 w 92"/>
                <a:gd name="T97" fmla="*/ 2147483647 h 93"/>
                <a:gd name="T98" fmla="*/ 2147483647 w 92"/>
                <a:gd name="T99" fmla="*/ 2147483647 h 93"/>
                <a:gd name="T100" fmla="*/ 2147483647 w 92"/>
                <a:gd name="T101" fmla="*/ 2147483647 h 93"/>
                <a:gd name="T102" fmla="*/ 2147483647 w 92"/>
                <a:gd name="T103" fmla="*/ 2147483647 h 93"/>
                <a:gd name="T104" fmla="*/ 2147483647 w 92"/>
                <a:gd name="T105" fmla="*/ 2147483647 h 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2" h="93">
                  <a:moveTo>
                    <a:pt x="92" y="46"/>
                  </a:moveTo>
                  <a:lnTo>
                    <a:pt x="91" y="38"/>
                  </a:lnTo>
                  <a:lnTo>
                    <a:pt x="89" y="31"/>
                  </a:lnTo>
                  <a:lnTo>
                    <a:pt x="86" y="23"/>
                  </a:lnTo>
                  <a:lnTo>
                    <a:pt x="82" y="17"/>
                  </a:lnTo>
                  <a:lnTo>
                    <a:pt x="77" y="11"/>
                  </a:lnTo>
                  <a:lnTo>
                    <a:pt x="70" y="7"/>
                  </a:lnTo>
                  <a:lnTo>
                    <a:pt x="63" y="3"/>
                  </a:lnTo>
                  <a:lnTo>
                    <a:pt x="56" y="0"/>
                  </a:lnTo>
                  <a:lnTo>
                    <a:pt x="53" y="1"/>
                  </a:lnTo>
                  <a:lnTo>
                    <a:pt x="52" y="3"/>
                  </a:lnTo>
                  <a:lnTo>
                    <a:pt x="60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80" y="17"/>
                  </a:lnTo>
                  <a:lnTo>
                    <a:pt x="84" y="23"/>
                  </a:lnTo>
                  <a:lnTo>
                    <a:pt x="87" y="31"/>
                  </a:lnTo>
                  <a:lnTo>
                    <a:pt x="89" y="38"/>
                  </a:lnTo>
                  <a:lnTo>
                    <a:pt x="90" y="46"/>
                  </a:lnTo>
                  <a:lnTo>
                    <a:pt x="89" y="55"/>
                  </a:lnTo>
                  <a:lnTo>
                    <a:pt x="87" y="64"/>
                  </a:lnTo>
                  <a:lnTo>
                    <a:pt x="83" y="71"/>
                  </a:lnTo>
                  <a:lnTo>
                    <a:pt x="77" y="78"/>
                  </a:lnTo>
                  <a:lnTo>
                    <a:pt x="70" y="83"/>
                  </a:lnTo>
                  <a:lnTo>
                    <a:pt x="63" y="88"/>
                  </a:lnTo>
                  <a:lnTo>
                    <a:pt x="55" y="90"/>
                  </a:lnTo>
                  <a:lnTo>
                    <a:pt x="45" y="91"/>
                  </a:lnTo>
                  <a:lnTo>
                    <a:pt x="37" y="91"/>
                  </a:lnTo>
                  <a:lnTo>
                    <a:pt x="30" y="89"/>
                  </a:lnTo>
                  <a:lnTo>
                    <a:pt x="24" y="84"/>
                  </a:lnTo>
                  <a:lnTo>
                    <a:pt x="17" y="80"/>
                  </a:lnTo>
                  <a:lnTo>
                    <a:pt x="12" y="75"/>
                  </a:lnTo>
                  <a:lnTo>
                    <a:pt x="7" y="70"/>
                  </a:lnTo>
                  <a:lnTo>
                    <a:pt x="4" y="63"/>
                  </a:lnTo>
                  <a:lnTo>
                    <a:pt x="2" y="55"/>
                  </a:lnTo>
                  <a:lnTo>
                    <a:pt x="0" y="55"/>
                  </a:lnTo>
                  <a:lnTo>
                    <a:pt x="2" y="63"/>
                  </a:lnTo>
                  <a:lnTo>
                    <a:pt x="5" y="70"/>
                  </a:lnTo>
                  <a:lnTo>
                    <a:pt x="10" y="76"/>
                  </a:lnTo>
                  <a:lnTo>
                    <a:pt x="15" y="82"/>
                  </a:lnTo>
                  <a:lnTo>
                    <a:pt x="23" y="87"/>
                  </a:lnTo>
                  <a:lnTo>
                    <a:pt x="30" y="90"/>
                  </a:lnTo>
                  <a:lnTo>
                    <a:pt x="37" y="92"/>
                  </a:lnTo>
                  <a:lnTo>
                    <a:pt x="45" y="93"/>
                  </a:lnTo>
                  <a:lnTo>
                    <a:pt x="55" y="92"/>
                  </a:lnTo>
                  <a:lnTo>
                    <a:pt x="64" y="90"/>
                  </a:lnTo>
                  <a:lnTo>
                    <a:pt x="71" y="84"/>
                  </a:lnTo>
                  <a:lnTo>
                    <a:pt x="79" y="79"/>
                  </a:lnTo>
                  <a:lnTo>
                    <a:pt x="84" y="72"/>
                  </a:lnTo>
                  <a:lnTo>
                    <a:pt x="89" y="65"/>
                  </a:lnTo>
                  <a:lnTo>
                    <a:pt x="91" y="55"/>
                  </a:lnTo>
                  <a:lnTo>
                    <a:pt x="92" y="46"/>
                  </a:lnTo>
                  <a:close/>
                </a:path>
              </a:pathLst>
            </a:custGeom>
            <a:solidFill>
              <a:srgbClr val="F8C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12" name="Freeform 660"/>
            <p:cNvSpPr>
              <a:spLocks/>
            </p:cNvSpPr>
            <p:nvPr/>
          </p:nvSpPr>
          <p:spPr bwMode="auto">
            <a:xfrm>
              <a:off x="7181850" y="4305300"/>
              <a:ext cx="142875" cy="144463"/>
            </a:xfrm>
            <a:custGeom>
              <a:avLst/>
              <a:gdLst>
                <a:gd name="T0" fmla="*/ 2147483647 w 90"/>
                <a:gd name="T1" fmla="*/ 2147483647 h 91"/>
                <a:gd name="T2" fmla="*/ 2147483647 w 90"/>
                <a:gd name="T3" fmla="*/ 2147483647 h 91"/>
                <a:gd name="T4" fmla="*/ 2147483647 w 90"/>
                <a:gd name="T5" fmla="*/ 2147483647 h 91"/>
                <a:gd name="T6" fmla="*/ 2147483647 w 90"/>
                <a:gd name="T7" fmla="*/ 2147483647 h 91"/>
                <a:gd name="T8" fmla="*/ 2147483647 w 90"/>
                <a:gd name="T9" fmla="*/ 2147483647 h 91"/>
                <a:gd name="T10" fmla="*/ 2147483647 w 90"/>
                <a:gd name="T11" fmla="*/ 2147483647 h 91"/>
                <a:gd name="T12" fmla="*/ 2147483647 w 90"/>
                <a:gd name="T13" fmla="*/ 2147483647 h 91"/>
                <a:gd name="T14" fmla="*/ 2147483647 w 90"/>
                <a:gd name="T15" fmla="*/ 2147483647 h 91"/>
                <a:gd name="T16" fmla="*/ 2147483647 w 90"/>
                <a:gd name="T17" fmla="*/ 0 h 91"/>
                <a:gd name="T18" fmla="*/ 2147483647 w 90"/>
                <a:gd name="T19" fmla="*/ 2147483647 h 91"/>
                <a:gd name="T20" fmla="*/ 2147483647 w 90"/>
                <a:gd name="T21" fmla="*/ 2147483647 h 91"/>
                <a:gd name="T22" fmla="*/ 2147483647 w 90"/>
                <a:gd name="T23" fmla="*/ 2147483647 h 91"/>
                <a:gd name="T24" fmla="*/ 2147483647 w 90"/>
                <a:gd name="T25" fmla="*/ 2147483647 h 91"/>
                <a:gd name="T26" fmla="*/ 2147483647 w 90"/>
                <a:gd name="T27" fmla="*/ 2147483647 h 91"/>
                <a:gd name="T28" fmla="*/ 2147483647 w 90"/>
                <a:gd name="T29" fmla="*/ 2147483647 h 91"/>
                <a:gd name="T30" fmla="*/ 2147483647 w 90"/>
                <a:gd name="T31" fmla="*/ 2147483647 h 91"/>
                <a:gd name="T32" fmla="*/ 2147483647 w 90"/>
                <a:gd name="T33" fmla="*/ 2147483647 h 91"/>
                <a:gd name="T34" fmla="*/ 2147483647 w 90"/>
                <a:gd name="T35" fmla="*/ 2147483647 h 91"/>
                <a:gd name="T36" fmla="*/ 2147483647 w 90"/>
                <a:gd name="T37" fmla="*/ 2147483647 h 91"/>
                <a:gd name="T38" fmla="*/ 2147483647 w 90"/>
                <a:gd name="T39" fmla="*/ 2147483647 h 91"/>
                <a:gd name="T40" fmla="*/ 2147483647 w 90"/>
                <a:gd name="T41" fmla="*/ 2147483647 h 91"/>
                <a:gd name="T42" fmla="*/ 2147483647 w 90"/>
                <a:gd name="T43" fmla="*/ 2147483647 h 91"/>
                <a:gd name="T44" fmla="*/ 2147483647 w 90"/>
                <a:gd name="T45" fmla="*/ 2147483647 h 91"/>
                <a:gd name="T46" fmla="*/ 2147483647 w 90"/>
                <a:gd name="T47" fmla="*/ 2147483647 h 91"/>
                <a:gd name="T48" fmla="*/ 2147483647 w 90"/>
                <a:gd name="T49" fmla="*/ 2147483647 h 91"/>
                <a:gd name="T50" fmla="*/ 2147483647 w 90"/>
                <a:gd name="T51" fmla="*/ 2147483647 h 91"/>
                <a:gd name="T52" fmla="*/ 2147483647 w 90"/>
                <a:gd name="T53" fmla="*/ 2147483647 h 91"/>
                <a:gd name="T54" fmla="*/ 2147483647 w 90"/>
                <a:gd name="T55" fmla="*/ 2147483647 h 91"/>
                <a:gd name="T56" fmla="*/ 2147483647 w 90"/>
                <a:gd name="T57" fmla="*/ 2147483647 h 91"/>
                <a:gd name="T58" fmla="*/ 2147483647 w 90"/>
                <a:gd name="T59" fmla="*/ 2147483647 h 91"/>
                <a:gd name="T60" fmla="*/ 2147483647 w 90"/>
                <a:gd name="T61" fmla="*/ 2147483647 h 91"/>
                <a:gd name="T62" fmla="*/ 2147483647 w 90"/>
                <a:gd name="T63" fmla="*/ 2147483647 h 91"/>
                <a:gd name="T64" fmla="*/ 2147483647 w 90"/>
                <a:gd name="T65" fmla="*/ 2147483647 h 91"/>
                <a:gd name="T66" fmla="*/ 2147483647 w 90"/>
                <a:gd name="T67" fmla="*/ 2147483647 h 91"/>
                <a:gd name="T68" fmla="*/ 2147483647 w 90"/>
                <a:gd name="T69" fmla="*/ 2147483647 h 91"/>
                <a:gd name="T70" fmla="*/ 0 w 90"/>
                <a:gd name="T71" fmla="*/ 2147483647 h 91"/>
                <a:gd name="T72" fmla="*/ 2147483647 w 90"/>
                <a:gd name="T73" fmla="*/ 2147483647 h 91"/>
                <a:gd name="T74" fmla="*/ 2147483647 w 90"/>
                <a:gd name="T75" fmla="*/ 2147483647 h 91"/>
                <a:gd name="T76" fmla="*/ 2147483647 w 90"/>
                <a:gd name="T77" fmla="*/ 2147483647 h 91"/>
                <a:gd name="T78" fmla="*/ 2147483647 w 90"/>
                <a:gd name="T79" fmla="*/ 2147483647 h 91"/>
                <a:gd name="T80" fmla="*/ 2147483647 w 90"/>
                <a:gd name="T81" fmla="*/ 2147483647 h 91"/>
                <a:gd name="T82" fmla="*/ 2147483647 w 90"/>
                <a:gd name="T83" fmla="*/ 2147483647 h 91"/>
                <a:gd name="T84" fmla="*/ 2147483647 w 90"/>
                <a:gd name="T85" fmla="*/ 2147483647 h 91"/>
                <a:gd name="T86" fmla="*/ 2147483647 w 90"/>
                <a:gd name="T87" fmla="*/ 2147483647 h 91"/>
                <a:gd name="T88" fmla="*/ 2147483647 w 90"/>
                <a:gd name="T89" fmla="*/ 2147483647 h 91"/>
                <a:gd name="T90" fmla="*/ 2147483647 w 90"/>
                <a:gd name="T91" fmla="*/ 2147483647 h 91"/>
                <a:gd name="T92" fmla="*/ 2147483647 w 90"/>
                <a:gd name="T93" fmla="*/ 2147483647 h 91"/>
                <a:gd name="T94" fmla="*/ 2147483647 w 90"/>
                <a:gd name="T95" fmla="*/ 2147483647 h 91"/>
                <a:gd name="T96" fmla="*/ 2147483647 w 90"/>
                <a:gd name="T97" fmla="*/ 2147483647 h 91"/>
                <a:gd name="T98" fmla="*/ 2147483647 w 90"/>
                <a:gd name="T99" fmla="*/ 2147483647 h 91"/>
                <a:gd name="T100" fmla="*/ 2147483647 w 90"/>
                <a:gd name="T101" fmla="*/ 2147483647 h 91"/>
                <a:gd name="T102" fmla="*/ 2147483647 w 90"/>
                <a:gd name="T103" fmla="*/ 2147483647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0" h="91">
                  <a:moveTo>
                    <a:pt x="90" y="45"/>
                  </a:moveTo>
                  <a:lnTo>
                    <a:pt x="89" y="37"/>
                  </a:lnTo>
                  <a:lnTo>
                    <a:pt x="87" y="29"/>
                  </a:lnTo>
                  <a:lnTo>
                    <a:pt x="84" y="22"/>
                  </a:lnTo>
                  <a:lnTo>
                    <a:pt x="79" y="15"/>
                  </a:lnTo>
                  <a:lnTo>
                    <a:pt x="74" y="10"/>
                  </a:lnTo>
                  <a:lnTo>
                    <a:pt x="66" y="6"/>
                  </a:lnTo>
                  <a:lnTo>
                    <a:pt x="59" y="3"/>
                  </a:lnTo>
                  <a:lnTo>
                    <a:pt x="52" y="0"/>
                  </a:lnTo>
                  <a:lnTo>
                    <a:pt x="51" y="2"/>
                  </a:lnTo>
                  <a:lnTo>
                    <a:pt x="51" y="3"/>
                  </a:lnTo>
                  <a:lnTo>
                    <a:pt x="59" y="4"/>
                  </a:lnTo>
                  <a:lnTo>
                    <a:pt x="65" y="7"/>
                  </a:lnTo>
                  <a:lnTo>
                    <a:pt x="72" y="12"/>
                  </a:lnTo>
                  <a:lnTo>
                    <a:pt x="78" y="17"/>
                  </a:lnTo>
                  <a:lnTo>
                    <a:pt x="82" y="23"/>
                  </a:lnTo>
                  <a:lnTo>
                    <a:pt x="85" y="30"/>
                  </a:lnTo>
                  <a:lnTo>
                    <a:pt x="87" y="37"/>
                  </a:lnTo>
                  <a:lnTo>
                    <a:pt x="88" y="45"/>
                  </a:lnTo>
                  <a:lnTo>
                    <a:pt x="87" y="54"/>
                  </a:lnTo>
                  <a:lnTo>
                    <a:pt x="85" y="63"/>
                  </a:lnTo>
                  <a:lnTo>
                    <a:pt x="81" y="70"/>
                  </a:lnTo>
                  <a:lnTo>
                    <a:pt x="76" y="76"/>
                  </a:lnTo>
                  <a:lnTo>
                    <a:pt x="69" y="81"/>
                  </a:lnTo>
                  <a:lnTo>
                    <a:pt x="61" y="86"/>
                  </a:lnTo>
                  <a:lnTo>
                    <a:pt x="54" y="88"/>
                  </a:lnTo>
                  <a:lnTo>
                    <a:pt x="44" y="89"/>
                  </a:lnTo>
                  <a:lnTo>
                    <a:pt x="37" y="89"/>
                  </a:lnTo>
                  <a:lnTo>
                    <a:pt x="30" y="87"/>
                  </a:lnTo>
                  <a:lnTo>
                    <a:pt x="23" y="83"/>
                  </a:lnTo>
                  <a:lnTo>
                    <a:pt x="16" y="79"/>
                  </a:lnTo>
                  <a:lnTo>
                    <a:pt x="11" y="74"/>
                  </a:lnTo>
                  <a:lnTo>
                    <a:pt x="7" y="68"/>
                  </a:lnTo>
                  <a:lnTo>
                    <a:pt x="4" y="62"/>
                  </a:lnTo>
                  <a:lnTo>
                    <a:pt x="2" y="54"/>
                  </a:lnTo>
                  <a:lnTo>
                    <a:pt x="0" y="54"/>
                  </a:lnTo>
                  <a:lnTo>
                    <a:pt x="2" y="62"/>
                  </a:lnTo>
                  <a:lnTo>
                    <a:pt x="5" y="69"/>
                  </a:lnTo>
                  <a:lnTo>
                    <a:pt x="10" y="75"/>
                  </a:lnTo>
                  <a:lnTo>
                    <a:pt x="15" y="80"/>
                  </a:lnTo>
                  <a:lnTo>
                    <a:pt x="22" y="85"/>
                  </a:lnTo>
                  <a:lnTo>
                    <a:pt x="29" y="88"/>
                  </a:lnTo>
                  <a:lnTo>
                    <a:pt x="36" y="90"/>
                  </a:lnTo>
                  <a:lnTo>
                    <a:pt x="44" y="91"/>
                  </a:lnTo>
                  <a:lnTo>
                    <a:pt x="54" y="90"/>
                  </a:lnTo>
                  <a:lnTo>
                    <a:pt x="62" y="88"/>
                  </a:lnTo>
                  <a:lnTo>
                    <a:pt x="70" y="83"/>
                  </a:lnTo>
                  <a:lnTo>
                    <a:pt x="77" y="77"/>
                  </a:lnTo>
                  <a:lnTo>
                    <a:pt x="83" y="71"/>
                  </a:lnTo>
                  <a:lnTo>
                    <a:pt x="87" y="63"/>
                  </a:lnTo>
                  <a:lnTo>
                    <a:pt x="89" y="54"/>
                  </a:lnTo>
                  <a:lnTo>
                    <a:pt x="90" y="45"/>
                  </a:lnTo>
                  <a:close/>
                </a:path>
              </a:pathLst>
            </a:custGeom>
            <a:solidFill>
              <a:srgbClr val="F8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13" name="Freeform 661"/>
            <p:cNvSpPr>
              <a:spLocks/>
            </p:cNvSpPr>
            <p:nvPr/>
          </p:nvSpPr>
          <p:spPr bwMode="auto">
            <a:xfrm>
              <a:off x="7183438" y="4308475"/>
              <a:ext cx="139700" cy="139700"/>
            </a:xfrm>
            <a:custGeom>
              <a:avLst/>
              <a:gdLst>
                <a:gd name="T0" fmla="*/ 2147483647 w 88"/>
                <a:gd name="T1" fmla="*/ 2147483647 h 88"/>
                <a:gd name="T2" fmla="*/ 2147483647 w 88"/>
                <a:gd name="T3" fmla="*/ 2147483647 h 88"/>
                <a:gd name="T4" fmla="*/ 2147483647 w 88"/>
                <a:gd name="T5" fmla="*/ 2147483647 h 88"/>
                <a:gd name="T6" fmla="*/ 2147483647 w 88"/>
                <a:gd name="T7" fmla="*/ 2147483647 h 88"/>
                <a:gd name="T8" fmla="*/ 2147483647 w 88"/>
                <a:gd name="T9" fmla="*/ 2147483647 h 88"/>
                <a:gd name="T10" fmla="*/ 2147483647 w 88"/>
                <a:gd name="T11" fmla="*/ 2147483647 h 88"/>
                <a:gd name="T12" fmla="*/ 2147483647 w 88"/>
                <a:gd name="T13" fmla="*/ 2147483647 h 88"/>
                <a:gd name="T14" fmla="*/ 2147483647 w 88"/>
                <a:gd name="T15" fmla="*/ 2147483647 h 88"/>
                <a:gd name="T16" fmla="*/ 2147483647 w 88"/>
                <a:gd name="T17" fmla="*/ 0 h 88"/>
                <a:gd name="T18" fmla="*/ 2147483647 w 88"/>
                <a:gd name="T19" fmla="*/ 2147483647 h 88"/>
                <a:gd name="T20" fmla="*/ 2147483647 w 88"/>
                <a:gd name="T21" fmla="*/ 2147483647 h 88"/>
                <a:gd name="T22" fmla="*/ 2147483647 w 88"/>
                <a:gd name="T23" fmla="*/ 2147483647 h 88"/>
                <a:gd name="T24" fmla="*/ 2147483647 w 88"/>
                <a:gd name="T25" fmla="*/ 2147483647 h 88"/>
                <a:gd name="T26" fmla="*/ 2147483647 w 88"/>
                <a:gd name="T27" fmla="*/ 2147483647 h 88"/>
                <a:gd name="T28" fmla="*/ 2147483647 w 88"/>
                <a:gd name="T29" fmla="*/ 2147483647 h 88"/>
                <a:gd name="T30" fmla="*/ 2147483647 w 88"/>
                <a:gd name="T31" fmla="*/ 2147483647 h 88"/>
                <a:gd name="T32" fmla="*/ 2147483647 w 88"/>
                <a:gd name="T33" fmla="*/ 2147483647 h 88"/>
                <a:gd name="T34" fmla="*/ 2147483647 w 88"/>
                <a:gd name="T35" fmla="*/ 2147483647 h 88"/>
                <a:gd name="T36" fmla="*/ 2147483647 w 88"/>
                <a:gd name="T37" fmla="*/ 2147483647 h 88"/>
                <a:gd name="T38" fmla="*/ 2147483647 w 88"/>
                <a:gd name="T39" fmla="*/ 2147483647 h 88"/>
                <a:gd name="T40" fmla="*/ 2147483647 w 88"/>
                <a:gd name="T41" fmla="*/ 2147483647 h 88"/>
                <a:gd name="T42" fmla="*/ 2147483647 w 88"/>
                <a:gd name="T43" fmla="*/ 2147483647 h 88"/>
                <a:gd name="T44" fmla="*/ 2147483647 w 88"/>
                <a:gd name="T45" fmla="*/ 2147483647 h 88"/>
                <a:gd name="T46" fmla="*/ 2147483647 w 88"/>
                <a:gd name="T47" fmla="*/ 2147483647 h 88"/>
                <a:gd name="T48" fmla="*/ 2147483647 w 88"/>
                <a:gd name="T49" fmla="*/ 2147483647 h 88"/>
                <a:gd name="T50" fmla="*/ 2147483647 w 88"/>
                <a:gd name="T51" fmla="*/ 2147483647 h 88"/>
                <a:gd name="T52" fmla="*/ 2147483647 w 88"/>
                <a:gd name="T53" fmla="*/ 2147483647 h 88"/>
                <a:gd name="T54" fmla="*/ 2147483647 w 88"/>
                <a:gd name="T55" fmla="*/ 2147483647 h 88"/>
                <a:gd name="T56" fmla="*/ 2147483647 w 88"/>
                <a:gd name="T57" fmla="*/ 2147483647 h 88"/>
                <a:gd name="T58" fmla="*/ 2147483647 w 88"/>
                <a:gd name="T59" fmla="*/ 2147483647 h 88"/>
                <a:gd name="T60" fmla="*/ 2147483647 w 88"/>
                <a:gd name="T61" fmla="*/ 2147483647 h 88"/>
                <a:gd name="T62" fmla="*/ 2147483647 w 88"/>
                <a:gd name="T63" fmla="*/ 2147483647 h 88"/>
                <a:gd name="T64" fmla="*/ 2147483647 w 88"/>
                <a:gd name="T65" fmla="*/ 2147483647 h 88"/>
                <a:gd name="T66" fmla="*/ 2147483647 w 88"/>
                <a:gd name="T67" fmla="*/ 2147483647 h 88"/>
                <a:gd name="T68" fmla="*/ 2147483647 w 88"/>
                <a:gd name="T69" fmla="*/ 2147483647 h 88"/>
                <a:gd name="T70" fmla="*/ 0 w 88"/>
                <a:gd name="T71" fmla="*/ 2147483647 h 88"/>
                <a:gd name="T72" fmla="*/ 2147483647 w 88"/>
                <a:gd name="T73" fmla="*/ 2147483647 h 88"/>
                <a:gd name="T74" fmla="*/ 2147483647 w 88"/>
                <a:gd name="T75" fmla="*/ 2147483647 h 88"/>
                <a:gd name="T76" fmla="*/ 2147483647 w 88"/>
                <a:gd name="T77" fmla="*/ 2147483647 h 88"/>
                <a:gd name="T78" fmla="*/ 2147483647 w 88"/>
                <a:gd name="T79" fmla="*/ 2147483647 h 88"/>
                <a:gd name="T80" fmla="*/ 2147483647 w 88"/>
                <a:gd name="T81" fmla="*/ 2147483647 h 88"/>
                <a:gd name="T82" fmla="*/ 2147483647 w 88"/>
                <a:gd name="T83" fmla="*/ 2147483647 h 88"/>
                <a:gd name="T84" fmla="*/ 2147483647 w 88"/>
                <a:gd name="T85" fmla="*/ 2147483647 h 88"/>
                <a:gd name="T86" fmla="*/ 2147483647 w 88"/>
                <a:gd name="T87" fmla="*/ 2147483647 h 88"/>
                <a:gd name="T88" fmla="*/ 2147483647 w 88"/>
                <a:gd name="T89" fmla="*/ 2147483647 h 88"/>
                <a:gd name="T90" fmla="*/ 2147483647 w 88"/>
                <a:gd name="T91" fmla="*/ 2147483647 h 88"/>
                <a:gd name="T92" fmla="*/ 2147483647 w 88"/>
                <a:gd name="T93" fmla="*/ 2147483647 h 88"/>
                <a:gd name="T94" fmla="*/ 2147483647 w 88"/>
                <a:gd name="T95" fmla="*/ 2147483647 h 88"/>
                <a:gd name="T96" fmla="*/ 2147483647 w 88"/>
                <a:gd name="T97" fmla="*/ 2147483647 h 88"/>
                <a:gd name="T98" fmla="*/ 2147483647 w 88"/>
                <a:gd name="T99" fmla="*/ 2147483647 h 88"/>
                <a:gd name="T100" fmla="*/ 2147483647 w 88"/>
                <a:gd name="T101" fmla="*/ 2147483647 h 88"/>
                <a:gd name="T102" fmla="*/ 2147483647 w 88"/>
                <a:gd name="T103" fmla="*/ 2147483647 h 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8" h="88">
                  <a:moveTo>
                    <a:pt x="88" y="43"/>
                  </a:moveTo>
                  <a:lnTo>
                    <a:pt x="87" y="35"/>
                  </a:lnTo>
                  <a:lnTo>
                    <a:pt x="85" y="28"/>
                  </a:lnTo>
                  <a:lnTo>
                    <a:pt x="82" y="20"/>
                  </a:lnTo>
                  <a:lnTo>
                    <a:pt x="78" y="14"/>
                  </a:lnTo>
                  <a:lnTo>
                    <a:pt x="71" y="9"/>
                  </a:lnTo>
                  <a:lnTo>
                    <a:pt x="65" y="5"/>
                  </a:lnTo>
                  <a:lnTo>
                    <a:pt x="58" y="1"/>
                  </a:lnTo>
                  <a:lnTo>
                    <a:pt x="50" y="0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64" y="6"/>
                  </a:lnTo>
                  <a:lnTo>
                    <a:pt x="70" y="10"/>
                  </a:lnTo>
                  <a:lnTo>
                    <a:pt x="76" y="15"/>
                  </a:lnTo>
                  <a:lnTo>
                    <a:pt x="80" y="21"/>
                  </a:lnTo>
                  <a:lnTo>
                    <a:pt x="83" y="29"/>
                  </a:lnTo>
                  <a:lnTo>
                    <a:pt x="85" y="36"/>
                  </a:lnTo>
                  <a:lnTo>
                    <a:pt x="86" y="43"/>
                  </a:lnTo>
                  <a:lnTo>
                    <a:pt x="85" y="51"/>
                  </a:lnTo>
                  <a:lnTo>
                    <a:pt x="83" y="60"/>
                  </a:lnTo>
                  <a:lnTo>
                    <a:pt x="79" y="67"/>
                  </a:lnTo>
                  <a:lnTo>
                    <a:pt x="74" y="73"/>
                  </a:lnTo>
                  <a:lnTo>
                    <a:pt x="67" y="78"/>
                  </a:lnTo>
                  <a:lnTo>
                    <a:pt x="60" y="83"/>
                  </a:lnTo>
                  <a:lnTo>
                    <a:pt x="52" y="85"/>
                  </a:lnTo>
                  <a:lnTo>
                    <a:pt x="43" y="86"/>
                  </a:lnTo>
                  <a:lnTo>
                    <a:pt x="36" y="86"/>
                  </a:lnTo>
                  <a:lnTo>
                    <a:pt x="29" y="84"/>
                  </a:lnTo>
                  <a:lnTo>
                    <a:pt x="23" y="80"/>
                  </a:lnTo>
                  <a:lnTo>
                    <a:pt x="16" y="76"/>
                  </a:lnTo>
                  <a:lnTo>
                    <a:pt x="11" y="71"/>
                  </a:lnTo>
                  <a:lnTo>
                    <a:pt x="7" y="66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2" y="60"/>
                  </a:lnTo>
                  <a:lnTo>
                    <a:pt x="5" y="67"/>
                  </a:lnTo>
                  <a:lnTo>
                    <a:pt x="10" y="72"/>
                  </a:lnTo>
                  <a:lnTo>
                    <a:pt x="15" y="77"/>
                  </a:lnTo>
                  <a:lnTo>
                    <a:pt x="22" y="81"/>
                  </a:lnTo>
                  <a:lnTo>
                    <a:pt x="28" y="86"/>
                  </a:lnTo>
                  <a:lnTo>
                    <a:pt x="35" y="88"/>
                  </a:lnTo>
                  <a:lnTo>
                    <a:pt x="43" y="88"/>
                  </a:lnTo>
                  <a:lnTo>
                    <a:pt x="53" y="87"/>
                  </a:lnTo>
                  <a:lnTo>
                    <a:pt x="61" y="85"/>
                  </a:lnTo>
                  <a:lnTo>
                    <a:pt x="68" y="80"/>
                  </a:lnTo>
                  <a:lnTo>
                    <a:pt x="75" y="75"/>
                  </a:lnTo>
                  <a:lnTo>
                    <a:pt x="81" y="68"/>
                  </a:lnTo>
                  <a:lnTo>
                    <a:pt x="85" y="61"/>
                  </a:lnTo>
                  <a:lnTo>
                    <a:pt x="87" y="52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F8C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14" name="Freeform 662"/>
            <p:cNvSpPr>
              <a:spLocks/>
            </p:cNvSpPr>
            <p:nvPr/>
          </p:nvSpPr>
          <p:spPr bwMode="auto">
            <a:xfrm>
              <a:off x="7185025" y="4310063"/>
              <a:ext cx="136525" cy="136525"/>
            </a:xfrm>
            <a:custGeom>
              <a:avLst/>
              <a:gdLst>
                <a:gd name="T0" fmla="*/ 2147483647 w 86"/>
                <a:gd name="T1" fmla="*/ 2147483647 h 86"/>
                <a:gd name="T2" fmla="*/ 2147483647 w 86"/>
                <a:gd name="T3" fmla="*/ 2147483647 h 86"/>
                <a:gd name="T4" fmla="*/ 2147483647 w 86"/>
                <a:gd name="T5" fmla="*/ 2147483647 h 86"/>
                <a:gd name="T6" fmla="*/ 2147483647 w 86"/>
                <a:gd name="T7" fmla="*/ 2147483647 h 86"/>
                <a:gd name="T8" fmla="*/ 2147483647 w 86"/>
                <a:gd name="T9" fmla="*/ 2147483647 h 86"/>
                <a:gd name="T10" fmla="*/ 2147483647 w 86"/>
                <a:gd name="T11" fmla="*/ 2147483647 h 86"/>
                <a:gd name="T12" fmla="*/ 2147483647 w 86"/>
                <a:gd name="T13" fmla="*/ 2147483647 h 86"/>
                <a:gd name="T14" fmla="*/ 2147483647 w 86"/>
                <a:gd name="T15" fmla="*/ 2147483647 h 86"/>
                <a:gd name="T16" fmla="*/ 2147483647 w 86"/>
                <a:gd name="T17" fmla="*/ 0 h 86"/>
                <a:gd name="T18" fmla="*/ 2147483647 w 86"/>
                <a:gd name="T19" fmla="*/ 2147483647 h 86"/>
                <a:gd name="T20" fmla="*/ 2147483647 w 86"/>
                <a:gd name="T21" fmla="*/ 2147483647 h 86"/>
                <a:gd name="T22" fmla="*/ 2147483647 w 86"/>
                <a:gd name="T23" fmla="*/ 2147483647 h 86"/>
                <a:gd name="T24" fmla="*/ 2147483647 w 86"/>
                <a:gd name="T25" fmla="*/ 2147483647 h 86"/>
                <a:gd name="T26" fmla="*/ 2147483647 w 86"/>
                <a:gd name="T27" fmla="*/ 2147483647 h 86"/>
                <a:gd name="T28" fmla="*/ 2147483647 w 86"/>
                <a:gd name="T29" fmla="*/ 2147483647 h 86"/>
                <a:gd name="T30" fmla="*/ 2147483647 w 86"/>
                <a:gd name="T31" fmla="*/ 2147483647 h 86"/>
                <a:gd name="T32" fmla="*/ 2147483647 w 86"/>
                <a:gd name="T33" fmla="*/ 2147483647 h 86"/>
                <a:gd name="T34" fmla="*/ 2147483647 w 86"/>
                <a:gd name="T35" fmla="*/ 2147483647 h 86"/>
                <a:gd name="T36" fmla="*/ 2147483647 w 86"/>
                <a:gd name="T37" fmla="*/ 2147483647 h 86"/>
                <a:gd name="T38" fmla="*/ 2147483647 w 86"/>
                <a:gd name="T39" fmla="*/ 2147483647 h 86"/>
                <a:gd name="T40" fmla="*/ 2147483647 w 86"/>
                <a:gd name="T41" fmla="*/ 2147483647 h 86"/>
                <a:gd name="T42" fmla="*/ 2147483647 w 86"/>
                <a:gd name="T43" fmla="*/ 2147483647 h 86"/>
                <a:gd name="T44" fmla="*/ 2147483647 w 86"/>
                <a:gd name="T45" fmla="*/ 2147483647 h 86"/>
                <a:gd name="T46" fmla="*/ 2147483647 w 86"/>
                <a:gd name="T47" fmla="*/ 2147483647 h 86"/>
                <a:gd name="T48" fmla="*/ 2147483647 w 86"/>
                <a:gd name="T49" fmla="*/ 2147483647 h 86"/>
                <a:gd name="T50" fmla="*/ 2147483647 w 86"/>
                <a:gd name="T51" fmla="*/ 2147483647 h 86"/>
                <a:gd name="T52" fmla="*/ 2147483647 w 86"/>
                <a:gd name="T53" fmla="*/ 2147483647 h 86"/>
                <a:gd name="T54" fmla="*/ 2147483647 w 86"/>
                <a:gd name="T55" fmla="*/ 2147483647 h 86"/>
                <a:gd name="T56" fmla="*/ 2147483647 w 86"/>
                <a:gd name="T57" fmla="*/ 2147483647 h 86"/>
                <a:gd name="T58" fmla="*/ 2147483647 w 86"/>
                <a:gd name="T59" fmla="*/ 2147483647 h 86"/>
                <a:gd name="T60" fmla="*/ 2147483647 w 86"/>
                <a:gd name="T61" fmla="*/ 2147483647 h 86"/>
                <a:gd name="T62" fmla="*/ 2147483647 w 86"/>
                <a:gd name="T63" fmla="*/ 2147483647 h 86"/>
                <a:gd name="T64" fmla="*/ 2147483647 w 86"/>
                <a:gd name="T65" fmla="*/ 2147483647 h 86"/>
                <a:gd name="T66" fmla="*/ 2147483647 w 86"/>
                <a:gd name="T67" fmla="*/ 2147483647 h 86"/>
                <a:gd name="T68" fmla="*/ 2147483647 w 86"/>
                <a:gd name="T69" fmla="*/ 2147483647 h 86"/>
                <a:gd name="T70" fmla="*/ 0 w 86"/>
                <a:gd name="T71" fmla="*/ 2147483647 h 86"/>
                <a:gd name="T72" fmla="*/ 2147483647 w 86"/>
                <a:gd name="T73" fmla="*/ 2147483647 h 86"/>
                <a:gd name="T74" fmla="*/ 2147483647 w 86"/>
                <a:gd name="T75" fmla="*/ 2147483647 h 86"/>
                <a:gd name="T76" fmla="*/ 2147483647 w 86"/>
                <a:gd name="T77" fmla="*/ 2147483647 h 86"/>
                <a:gd name="T78" fmla="*/ 2147483647 w 86"/>
                <a:gd name="T79" fmla="*/ 2147483647 h 86"/>
                <a:gd name="T80" fmla="*/ 2147483647 w 86"/>
                <a:gd name="T81" fmla="*/ 2147483647 h 86"/>
                <a:gd name="T82" fmla="*/ 2147483647 w 86"/>
                <a:gd name="T83" fmla="*/ 2147483647 h 86"/>
                <a:gd name="T84" fmla="*/ 2147483647 w 86"/>
                <a:gd name="T85" fmla="*/ 2147483647 h 86"/>
                <a:gd name="T86" fmla="*/ 2147483647 w 86"/>
                <a:gd name="T87" fmla="*/ 2147483647 h 86"/>
                <a:gd name="T88" fmla="*/ 2147483647 w 86"/>
                <a:gd name="T89" fmla="*/ 2147483647 h 86"/>
                <a:gd name="T90" fmla="*/ 2147483647 w 86"/>
                <a:gd name="T91" fmla="*/ 2147483647 h 86"/>
                <a:gd name="T92" fmla="*/ 2147483647 w 86"/>
                <a:gd name="T93" fmla="*/ 2147483647 h 86"/>
                <a:gd name="T94" fmla="*/ 2147483647 w 86"/>
                <a:gd name="T95" fmla="*/ 2147483647 h 86"/>
                <a:gd name="T96" fmla="*/ 2147483647 w 86"/>
                <a:gd name="T97" fmla="*/ 2147483647 h 86"/>
                <a:gd name="T98" fmla="*/ 2147483647 w 86"/>
                <a:gd name="T99" fmla="*/ 2147483647 h 86"/>
                <a:gd name="T100" fmla="*/ 2147483647 w 86"/>
                <a:gd name="T101" fmla="*/ 2147483647 h 86"/>
                <a:gd name="T102" fmla="*/ 2147483647 w 86"/>
                <a:gd name="T103" fmla="*/ 2147483647 h 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6" h="86">
                  <a:moveTo>
                    <a:pt x="86" y="42"/>
                  </a:moveTo>
                  <a:lnTo>
                    <a:pt x="85" y="34"/>
                  </a:lnTo>
                  <a:lnTo>
                    <a:pt x="83" y="27"/>
                  </a:lnTo>
                  <a:lnTo>
                    <a:pt x="80" y="20"/>
                  </a:lnTo>
                  <a:lnTo>
                    <a:pt x="76" y="14"/>
                  </a:lnTo>
                  <a:lnTo>
                    <a:pt x="70" y="9"/>
                  </a:lnTo>
                  <a:lnTo>
                    <a:pt x="63" y="4"/>
                  </a:lnTo>
                  <a:lnTo>
                    <a:pt x="57" y="1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6" y="3"/>
                  </a:lnTo>
                  <a:lnTo>
                    <a:pt x="62" y="6"/>
                  </a:lnTo>
                  <a:lnTo>
                    <a:pt x="68" y="10"/>
                  </a:lnTo>
                  <a:lnTo>
                    <a:pt x="74" y="15"/>
                  </a:lnTo>
                  <a:lnTo>
                    <a:pt x="78" y="21"/>
                  </a:lnTo>
                  <a:lnTo>
                    <a:pt x="81" y="28"/>
                  </a:lnTo>
                  <a:lnTo>
                    <a:pt x="83" y="35"/>
                  </a:lnTo>
                  <a:lnTo>
                    <a:pt x="84" y="42"/>
                  </a:lnTo>
                  <a:lnTo>
                    <a:pt x="83" y="50"/>
                  </a:lnTo>
                  <a:lnTo>
                    <a:pt x="81" y="59"/>
                  </a:lnTo>
                  <a:lnTo>
                    <a:pt x="77" y="66"/>
                  </a:lnTo>
                  <a:lnTo>
                    <a:pt x="72" y="71"/>
                  </a:lnTo>
                  <a:lnTo>
                    <a:pt x="65" y="76"/>
                  </a:lnTo>
                  <a:lnTo>
                    <a:pt x="59" y="80"/>
                  </a:lnTo>
                  <a:lnTo>
                    <a:pt x="51" y="83"/>
                  </a:lnTo>
                  <a:lnTo>
                    <a:pt x="42" y="84"/>
                  </a:lnTo>
                  <a:lnTo>
                    <a:pt x="35" y="84"/>
                  </a:lnTo>
                  <a:lnTo>
                    <a:pt x="28" y="82"/>
                  </a:lnTo>
                  <a:lnTo>
                    <a:pt x="22" y="78"/>
                  </a:lnTo>
                  <a:lnTo>
                    <a:pt x="17" y="74"/>
                  </a:lnTo>
                  <a:lnTo>
                    <a:pt x="11" y="70"/>
                  </a:lnTo>
                  <a:lnTo>
                    <a:pt x="7" y="64"/>
                  </a:lnTo>
                  <a:lnTo>
                    <a:pt x="4" y="58"/>
                  </a:lnTo>
                  <a:lnTo>
                    <a:pt x="2" y="51"/>
                  </a:lnTo>
                  <a:lnTo>
                    <a:pt x="0" y="51"/>
                  </a:lnTo>
                  <a:lnTo>
                    <a:pt x="2" y="59"/>
                  </a:lnTo>
                  <a:lnTo>
                    <a:pt x="5" y="65"/>
                  </a:lnTo>
                  <a:lnTo>
                    <a:pt x="9" y="71"/>
                  </a:lnTo>
                  <a:lnTo>
                    <a:pt x="14" y="76"/>
                  </a:lnTo>
                  <a:lnTo>
                    <a:pt x="21" y="80"/>
                  </a:lnTo>
                  <a:lnTo>
                    <a:pt x="28" y="84"/>
                  </a:lnTo>
                  <a:lnTo>
                    <a:pt x="35" y="86"/>
                  </a:lnTo>
                  <a:lnTo>
                    <a:pt x="42" y="86"/>
                  </a:lnTo>
                  <a:lnTo>
                    <a:pt x="52" y="85"/>
                  </a:lnTo>
                  <a:lnTo>
                    <a:pt x="59" y="83"/>
                  </a:lnTo>
                  <a:lnTo>
                    <a:pt x="67" y="78"/>
                  </a:lnTo>
                  <a:lnTo>
                    <a:pt x="74" y="73"/>
                  </a:lnTo>
                  <a:lnTo>
                    <a:pt x="79" y="67"/>
                  </a:lnTo>
                  <a:lnTo>
                    <a:pt x="83" y="60"/>
                  </a:lnTo>
                  <a:lnTo>
                    <a:pt x="85" y="51"/>
                  </a:lnTo>
                  <a:lnTo>
                    <a:pt x="86" y="42"/>
                  </a:lnTo>
                  <a:close/>
                </a:path>
              </a:pathLst>
            </a:custGeom>
            <a:solidFill>
              <a:srgbClr val="F8C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15" name="Freeform 663"/>
            <p:cNvSpPr>
              <a:spLocks/>
            </p:cNvSpPr>
            <p:nvPr/>
          </p:nvSpPr>
          <p:spPr bwMode="auto">
            <a:xfrm>
              <a:off x="7186613" y="4311650"/>
              <a:ext cx="133350" cy="133350"/>
            </a:xfrm>
            <a:custGeom>
              <a:avLst/>
              <a:gdLst>
                <a:gd name="T0" fmla="*/ 2147483647 w 84"/>
                <a:gd name="T1" fmla="*/ 2147483647 h 84"/>
                <a:gd name="T2" fmla="*/ 2147483647 w 84"/>
                <a:gd name="T3" fmla="*/ 2147483647 h 84"/>
                <a:gd name="T4" fmla="*/ 2147483647 w 84"/>
                <a:gd name="T5" fmla="*/ 2147483647 h 84"/>
                <a:gd name="T6" fmla="*/ 2147483647 w 84"/>
                <a:gd name="T7" fmla="*/ 2147483647 h 84"/>
                <a:gd name="T8" fmla="*/ 2147483647 w 84"/>
                <a:gd name="T9" fmla="*/ 2147483647 h 84"/>
                <a:gd name="T10" fmla="*/ 2147483647 w 84"/>
                <a:gd name="T11" fmla="*/ 2147483647 h 84"/>
                <a:gd name="T12" fmla="*/ 2147483647 w 84"/>
                <a:gd name="T13" fmla="*/ 2147483647 h 84"/>
                <a:gd name="T14" fmla="*/ 2147483647 w 84"/>
                <a:gd name="T15" fmla="*/ 2147483647 h 84"/>
                <a:gd name="T16" fmla="*/ 2147483647 w 84"/>
                <a:gd name="T17" fmla="*/ 0 h 84"/>
                <a:gd name="T18" fmla="*/ 2147483647 w 84"/>
                <a:gd name="T19" fmla="*/ 2147483647 h 84"/>
                <a:gd name="T20" fmla="*/ 2147483647 w 84"/>
                <a:gd name="T21" fmla="*/ 2147483647 h 84"/>
                <a:gd name="T22" fmla="*/ 2147483647 w 84"/>
                <a:gd name="T23" fmla="*/ 2147483647 h 84"/>
                <a:gd name="T24" fmla="*/ 2147483647 w 84"/>
                <a:gd name="T25" fmla="*/ 2147483647 h 84"/>
                <a:gd name="T26" fmla="*/ 2147483647 w 84"/>
                <a:gd name="T27" fmla="*/ 2147483647 h 84"/>
                <a:gd name="T28" fmla="*/ 2147483647 w 84"/>
                <a:gd name="T29" fmla="*/ 2147483647 h 84"/>
                <a:gd name="T30" fmla="*/ 2147483647 w 84"/>
                <a:gd name="T31" fmla="*/ 2147483647 h 84"/>
                <a:gd name="T32" fmla="*/ 2147483647 w 84"/>
                <a:gd name="T33" fmla="*/ 2147483647 h 84"/>
                <a:gd name="T34" fmla="*/ 2147483647 w 84"/>
                <a:gd name="T35" fmla="*/ 2147483647 h 84"/>
                <a:gd name="T36" fmla="*/ 2147483647 w 84"/>
                <a:gd name="T37" fmla="*/ 2147483647 h 84"/>
                <a:gd name="T38" fmla="*/ 2147483647 w 84"/>
                <a:gd name="T39" fmla="*/ 2147483647 h 84"/>
                <a:gd name="T40" fmla="*/ 2147483647 w 84"/>
                <a:gd name="T41" fmla="*/ 2147483647 h 84"/>
                <a:gd name="T42" fmla="*/ 2147483647 w 84"/>
                <a:gd name="T43" fmla="*/ 2147483647 h 84"/>
                <a:gd name="T44" fmla="*/ 2147483647 w 84"/>
                <a:gd name="T45" fmla="*/ 2147483647 h 84"/>
                <a:gd name="T46" fmla="*/ 2147483647 w 84"/>
                <a:gd name="T47" fmla="*/ 2147483647 h 84"/>
                <a:gd name="T48" fmla="*/ 2147483647 w 84"/>
                <a:gd name="T49" fmla="*/ 2147483647 h 84"/>
                <a:gd name="T50" fmla="*/ 2147483647 w 84"/>
                <a:gd name="T51" fmla="*/ 2147483647 h 84"/>
                <a:gd name="T52" fmla="*/ 2147483647 w 84"/>
                <a:gd name="T53" fmla="*/ 2147483647 h 84"/>
                <a:gd name="T54" fmla="*/ 2147483647 w 84"/>
                <a:gd name="T55" fmla="*/ 2147483647 h 84"/>
                <a:gd name="T56" fmla="*/ 2147483647 w 84"/>
                <a:gd name="T57" fmla="*/ 2147483647 h 84"/>
                <a:gd name="T58" fmla="*/ 2147483647 w 84"/>
                <a:gd name="T59" fmla="*/ 2147483647 h 84"/>
                <a:gd name="T60" fmla="*/ 2147483647 w 84"/>
                <a:gd name="T61" fmla="*/ 2147483647 h 84"/>
                <a:gd name="T62" fmla="*/ 2147483647 w 84"/>
                <a:gd name="T63" fmla="*/ 2147483647 h 84"/>
                <a:gd name="T64" fmla="*/ 2147483647 w 84"/>
                <a:gd name="T65" fmla="*/ 2147483647 h 84"/>
                <a:gd name="T66" fmla="*/ 2147483647 w 84"/>
                <a:gd name="T67" fmla="*/ 2147483647 h 84"/>
                <a:gd name="T68" fmla="*/ 2147483647 w 84"/>
                <a:gd name="T69" fmla="*/ 2147483647 h 84"/>
                <a:gd name="T70" fmla="*/ 0 w 84"/>
                <a:gd name="T71" fmla="*/ 2147483647 h 84"/>
                <a:gd name="T72" fmla="*/ 2147483647 w 84"/>
                <a:gd name="T73" fmla="*/ 2147483647 h 84"/>
                <a:gd name="T74" fmla="*/ 2147483647 w 84"/>
                <a:gd name="T75" fmla="*/ 2147483647 h 84"/>
                <a:gd name="T76" fmla="*/ 2147483647 w 84"/>
                <a:gd name="T77" fmla="*/ 2147483647 h 84"/>
                <a:gd name="T78" fmla="*/ 2147483647 w 84"/>
                <a:gd name="T79" fmla="*/ 2147483647 h 84"/>
                <a:gd name="T80" fmla="*/ 2147483647 w 84"/>
                <a:gd name="T81" fmla="*/ 2147483647 h 84"/>
                <a:gd name="T82" fmla="*/ 2147483647 w 84"/>
                <a:gd name="T83" fmla="*/ 2147483647 h 84"/>
                <a:gd name="T84" fmla="*/ 2147483647 w 84"/>
                <a:gd name="T85" fmla="*/ 2147483647 h 84"/>
                <a:gd name="T86" fmla="*/ 2147483647 w 84"/>
                <a:gd name="T87" fmla="*/ 2147483647 h 84"/>
                <a:gd name="T88" fmla="*/ 2147483647 w 84"/>
                <a:gd name="T89" fmla="*/ 2147483647 h 84"/>
                <a:gd name="T90" fmla="*/ 2147483647 w 84"/>
                <a:gd name="T91" fmla="*/ 2147483647 h 84"/>
                <a:gd name="T92" fmla="*/ 2147483647 w 84"/>
                <a:gd name="T93" fmla="*/ 2147483647 h 84"/>
                <a:gd name="T94" fmla="*/ 2147483647 w 84"/>
                <a:gd name="T95" fmla="*/ 2147483647 h 84"/>
                <a:gd name="T96" fmla="*/ 2147483647 w 84"/>
                <a:gd name="T97" fmla="*/ 2147483647 h 84"/>
                <a:gd name="T98" fmla="*/ 2147483647 w 84"/>
                <a:gd name="T99" fmla="*/ 2147483647 h 84"/>
                <a:gd name="T100" fmla="*/ 2147483647 w 84"/>
                <a:gd name="T101" fmla="*/ 2147483647 h 84"/>
                <a:gd name="T102" fmla="*/ 2147483647 w 84"/>
                <a:gd name="T103" fmla="*/ 2147483647 h 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4" h="84">
                  <a:moveTo>
                    <a:pt x="84" y="41"/>
                  </a:moveTo>
                  <a:lnTo>
                    <a:pt x="83" y="34"/>
                  </a:lnTo>
                  <a:lnTo>
                    <a:pt x="81" y="27"/>
                  </a:lnTo>
                  <a:lnTo>
                    <a:pt x="78" y="19"/>
                  </a:lnTo>
                  <a:lnTo>
                    <a:pt x="74" y="13"/>
                  </a:lnTo>
                  <a:lnTo>
                    <a:pt x="68" y="8"/>
                  </a:lnTo>
                  <a:lnTo>
                    <a:pt x="62" y="4"/>
                  </a:lnTo>
                  <a:lnTo>
                    <a:pt x="55" y="1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54" y="3"/>
                  </a:lnTo>
                  <a:lnTo>
                    <a:pt x="61" y="6"/>
                  </a:lnTo>
                  <a:lnTo>
                    <a:pt x="67" y="10"/>
                  </a:lnTo>
                  <a:lnTo>
                    <a:pt x="72" y="15"/>
                  </a:lnTo>
                  <a:lnTo>
                    <a:pt x="76" y="20"/>
                  </a:lnTo>
                  <a:lnTo>
                    <a:pt x="79" y="27"/>
                  </a:lnTo>
                  <a:lnTo>
                    <a:pt x="81" y="34"/>
                  </a:lnTo>
                  <a:lnTo>
                    <a:pt x="82" y="41"/>
                  </a:lnTo>
                  <a:lnTo>
                    <a:pt x="81" y="49"/>
                  </a:lnTo>
                  <a:lnTo>
                    <a:pt x="79" y="57"/>
                  </a:lnTo>
                  <a:lnTo>
                    <a:pt x="75" y="64"/>
                  </a:lnTo>
                  <a:lnTo>
                    <a:pt x="71" y="70"/>
                  </a:lnTo>
                  <a:lnTo>
                    <a:pt x="64" y="75"/>
                  </a:lnTo>
                  <a:lnTo>
                    <a:pt x="57" y="78"/>
                  </a:lnTo>
                  <a:lnTo>
                    <a:pt x="50" y="81"/>
                  </a:lnTo>
                  <a:lnTo>
                    <a:pt x="41" y="82"/>
                  </a:lnTo>
                  <a:lnTo>
                    <a:pt x="34" y="82"/>
                  </a:lnTo>
                  <a:lnTo>
                    <a:pt x="28" y="79"/>
                  </a:lnTo>
                  <a:lnTo>
                    <a:pt x="22" y="76"/>
                  </a:lnTo>
                  <a:lnTo>
                    <a:pt x="17" y="73"/>
                  </a:lnTo>
                  <a:lnTo>
                    <a:pt x="11" y="68"/>
                  </a:lnTo>
                  <a:lnTo>
                    <a:pt x="7" y="63"/>
                  </a:lnTo>
                  <a:lnTo>
                    <a:pt x="4" y="57"/>
                  </a:lnTo>
                  <a:lnTo>
                    <a:pt x="2" y="50"/>
                  </a:lnTo>
                  <a:lnTo>
                    <a:pt x="0" y="50"/>
                  </a:lnTo>
                  <a:lnTo>
                    <a:pt x="2" y="58"/>
                  </a:lnTo>
                  <a:lnTo>
                    <a:pt x="5" y="64"/>
                  </a:lnTo>
                  <a:lnTo>
                    <a:pt x="9" y="69"/>
                  </a:lnTo>
                  <a:lnTo>
                    <a:pt x="14" y="74"/>
                  </a:lnTo>
                  <a:lnTo>
                    <a:pt x="21" y="78"/>
                  </a:lnTo>
                  <a:lnTo>
                    <a:pt x="27" y="82"/>
                  </a:lnTo>
                  <a:lnTo>
                    <a:pt x="34" y="84"/>
                  </a:lnTo>
                  <a:lnTo>
                    <a:pt x="41" y="84"/>
                  </a:lnTo>
                  <a:lnTo>
                    <a:pt x="50" y="83"/>
                  </a:lnTo>
                  <a:lnTo>
                    <a:pt x="58" y="81"/>
                  </a:lnTo>
                  <a:lnTo>
                    <a:pt x="65" y="76"/>
                  </a:lnTo>
                  <a:lnTo>
                    <a:pt x="72" y="71"/>
                  </a:lnTo>
                  <a:lnTo>
                    <a:pt x="77" y="65"/>
                  </a:lnTo>
                  <a:lnTo>
                    <a:pt x="81" y="58"/>
                  </a:lnTo>
                  <a:lnTo>
                    <a:pt x="83" y="49"/>
                  </a:lnTo>
                  <a:lnTo>
                    <a:pt x="84" y="41"/>
                  </a:lnTo>
                  <a:close/>
                </a:path>
              </a:pathLst>
            </a:custGeom>
            <a:solidFill>
              <a:srgbClr val="F8C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16" name="Freeform 664"/>
            <p:cNvSpPr>
              <a:spLocks/>
            </p:cNvSpPr>
            <p:nvPr/>
          </p:nvSpPr>
          <p:spPr bwMode="auto">
            <a:xfrm>
              <a:off x="7188200" y="4313238"/>
              <a:ext cx="130175" cy="130175"/>
            </a:xfrm>
            <a:custGeom>
              <a:avLst/>
              <a:gdLst>
                <a:gd name="T0" fmla="*/ 2147483647 w 82"/>
                <a:gd name="T1" fmla="*/ 2147483647 h 82"/>
                <a:gd name="T2" fmla="*/ 2147483647 w 82"/>
                <a:gd name="T3" fmla="*/ 2147483647 h 82"/>
                <a:gd name="T4" fmla="*/ 2147483647 w 82"/>
                <a:gd name="T5" fmla="*/ 2147483647 h 82"/>
                <a:gd name="T6" fmla="*/ 2147483647 w 82"/>
                <a:gd name="T7" fmla="*/ 2147483647 h 82"/>
                <a:gd name="T8" fmla="*/ 2147483647 w 82"/>
                <a:gd name="T9" fmla="*/ 2147483647 h 82"/>
                <a:gd name="T10" fmla="*/ 2147483647 w 82"/>
                <a:gd name="T11" fmla="*/ 2147483647 h 82"/>
                <a:gd name="T12" fmla="*/ 2147483647 w 82"/>
                <a:gd name="T13" fmla="*/ 2147483647 h 82"/>
                <a:gd name="T14" fmla="*/ 2147483647 w 82"/>
                <a:gd name="T15" fmla="*/ 2147483647 h 82"/>
                <a:gd name="T16" fmla="*/ 2147483647 w 82"/>
                <a:gd name="T17" fmla="*/ 0 h 82"/>
                <a:gd name="T18" fmla="*/ 2147483647 w 82"/>
                <a:gd name="T19" fmla="*/ 2147483647 h 82"/>
                <a:gd name="T20" fmla="*/ 2147483647 w 82"/>
                <a:gd name="T21" fmla="*/ 2147483647 h 82"/>
                <a:gd name="T22" fmla="*/ 2147483647 w 82"/>
                <a:gd name="T23" fmla="*/ 2147483647 h 82"/>
                <a:gd name="T24" fmla="*/ 2147483647 w 82"/>
                <a:gd name="T25" fmla="*/ 2147483647 h 82"/>
                <a:gd name="T26" fmla="*/ 2147483647 w 82"/>
                <a:gd name="T27" fmla="*/ 2147483647 h 82"/>
                <a:gd name="T28" fmla="*/ 2147483647 w 82"/>
                <a:gd name="T29" fmla="*/ 2147483647 h 82"/>
                <a:gd name="T30" fmla="*/ 2147483647 w 82"/>
                <a:gd name="T31" fmla="*/ 2147483647 h 82"/>
                <a:gd name="T32" fmla="*/ 2147483647 w 82"/>
                <a:gd name="T33" fmla="*/ 2147483647 h 82"/>
                <a:gd name="T34" fmla="*/ 2147483647 w 82"/>
                <a:gd name="T35" fmla="*/ 2147483647 h 82"/>
                <a:gd name="T36" fmla="*/ 2147483647 w 82"/>
                <a:gd name="T37" fmla="*/ 2147483647 h 82"/>
                <a:gd name="T38" fmla="*/ 2147483647 w 82"/>
                <a:gd name="T39" fmla="*/ 2147483647 h 82"/>
                <a:gd name="T40" fmla="*/ 2147483647 w 82"/>
                <a:gd name="T41" fmla="*/ 2147483647 h 82"/>
                <a:gd name="T42" fmla="*/ 2147483647 w 82"/>
                <a:gd name="T43" fmla="*/ 2147483647 h 82"/>
                <a:gd name="T44" fmla="*/ 2147483647 w 82"/>
                <a:gd name="T45" fmla="*/ 2147483647 h 82"/>
                <a:gd name="T46" fmla="*/ 2147483647 w 82"/>
                <a:gd name="T47" fmla="*/ 2147483647 h 82"/>
                <a:gd name="T48" fmla="*/ 2147483647 w 82"/>
                <a:gd name="T49" fmla="*/ 2147483647 h 82"/>
                <a:gd name="T50" fmla="*/ 2147483647 w 82"/>
                <a:gd name="T51" fmla="*/ 2147483647 h 82"/>
                <a:gd name="T52" fmla="*/ 2147483647 w 82"/>
                <a:gd name="T53" fmla="*/ 2147483647 h 82"/>
                <a:gd name="T54" fmla="*/ 2147483647 w 82"/>
                <a:gd name="T55" fmla="*/ 2147483647 h 82"/>
                <a:gd name="T56" fmla="*/ 2147483647 w 82"/>
                <a:gd name="T57" fmla="*/ 2147483647 h 82"/>
                <a:gd name="T58" fmla="*/ 2147483647 w 82"/>
                <a:gd name="T59" fmla="*/ 2147483647 h 82"/>
                <a:gd name="T60" fmla="*/ 2147483647 w 82"/>
                <a:gd name="T61" fmla="*/ 2147483647 h 82"/>
                <a:gd name="T62" fmla="*/ 2147483647 w 82"/>
                <a:gd name="T63" fmla="*/ 2147483647 h 82"/>
                <a:gd name="T64" fmla="*/ 2147483647 w 82"/>
                <a:gd name="T65" fmla="*/ 2147483647 h 82"/>
                <a:gd name="T66" fmla="*/ 2147483647 w 82"/>
                <a:gd name="T67" fmla="*/ 2147483647 h 82"/>
                <a:gd name="T68" fmla="*/ 2147483647 w 82"/>
                <a:gd name="T69" fmla="*/ 2147483647 h 82"/>
                <a:gd name="T70" fmla="*/ 0 w 82"/>
                <a:gd name="T71" fmla="*/ 2147483647 h 82"/>
                <a:gd name="T72" fmla="*/ 2147483647 w 82"/>
                <a:gd name="T73" fmla="*/ 2147483647 h 82"/>
                <a:gd name="T74" fmla="*/ 2147483647 w 82"/>
                <a:gd name="T75" fmla="*/ 2147483647 h 82"/>
                <a:gd name="T76" fmla="*/ 2147483647 w 82"/>
                <a:gd name="T77" fmla="*/ 2147483647 h 82"/>
                <a:gd name="T78" fmla="*/ 2147483647 w 82"/>
                <a:gd name="T79" fmla="*/ 2147483647 h 82"/>
                <a:gd name="T80" fmla="*/ 2147483647 w 82"/>
                <a:gd name="T81" fmla="*/ 2147483647 h 82"/>
                <a:gd name="T82" fmla="*/ 2147483647 w 82"/>
                <a:gd name="T83" fmla="*/ 2147483647 h 82"/>
                <a:gd name="T84" fmla="*/ 2147483647 w 82"/>
                <a:gd name="T85" fmla="*/ 2147483647 h 82"/>
                <a:gd name="T86" fmla="*/ 2147483647 w 82"/>
                <a:gd name="T87" fmla="*/ 2147483647 h 82"/>
                <a:gd name="T88" fmla="*/ 2147483647 w 82"/>
                <a:gd name="T89" fmla="*/ 2147483647 h 82"/>
                <a:gd name="T90" fmla="*/ 2147483647 w 82"/>
                <a:gd name="T91" fmla="*/ 2147483647 h 82"/>
                <a:gd name="T92" fmla="*/ 2147483647 w 82"/>
                <a:gd name="T93" fmla="*/ 2147483647 h 82"/>
                <a:gd name="T94" fmla="*/ 2147483647 w 82"/>
                <a:gd name="T95" fmla="*/ 2147483647 h 82"/>
                <a:gd name="T96" fmla="*/ 2147483647 w 82"/>
                <a:gd name="T97" fmla="*/ 2147483647 h 82"/>
                <a:gd name="T98" fmla="*/ 2147483647 w 82"/>
                <a:gd name="T99" fmla="*/ 2147483647 h 82"/>
                <a:gd name="T100" fmla="*/ 2147483647 w 82"/>
                <a:gd name="T101" fmla="*/ 2147483647 h 82"/>
                <a:gd name="T102" fmla="*/ 2147483647 w 82"/>
                <a:gd name="T103" fmla="*/ 2147483647 h 8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2" h="82">
                  <a:moveTo>
                    <a:pt x="82" y="40"/>
                  </a:moveTo>
                  <a:lnTo>
                    <a:pt x="81" y="33"/>
                  </a:lnTo>
                  <a:lnTo>
                    <a:pt x="79" y="26"/>
                  </a:lnTo>
                  <a:lnTo>
                    <a:pt x="76" y="19"/>
                  </a:lnTo>
                  <a:lnTo>
                    <a:pt x="72" y="13"/>
                  </a:lnTo>
                  <a:lnTo>
                    <a:pt x="66" y="8"/>
                  </a:lnTo>
                  <a:lnTo>
                    <a:pt x="60" y="4"/>
                  </a:lnTo>
                  <a:lnTo>
                    <a:pt x="54" y="1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6" y="2"/>
                  </a:lnTo>
                  <a:lnTo>
                    <a:pt x="53" y="3"/>
                  </a:lnTo>
                  <a:lnTo>
                    <a:pt x="59" y="6"/>
                  </a:lnTo>
                  <a:lnTo>
                    <a:pt x="65" y="10"/>
                  </a:lnTo>
                  <a:lnTo>
                    <a:pt x="71" y="14"/>
                  </a:lnTo>
                  <a:lnTo>
                    <a:pt x="75" y="20"/>
                  </a:lnTo>
                  <a:lnTo>
                    <a:pt x="78" y="27"/>
                  </a:lnTo>
                  <a:lnTo>
                    <a:pt x="79" y="33"/>
                  </a:lnTo>
                  <a:lnTo>
                    <a:pt x="80" y="40"/>
                  </a:lnTo>
                  <a:lnTo>
                    <a:pt x="79" y="48"/>
                  </a:lnTo>
                  <a:lnTo>
                    <a:pt x="77" y="56"/>
                  </a:lnTo>
                  <a:lnTo>
                    <a:pt x="74" y="62"/>
                  </a:lnTo>
                  <a:lnTo>
                    <a:pt x="68" y="68"/>
                  </a:lnTo>
                  <a:lnTo>
                    <a:pt x="62" y="73"/>
                  </a:lnTo>
                  <a:lnTo>
                    <a:pt x="56" y="76"/>
                  </a:lnTo>
                  <a:lnTo>
                    <a:pt x="49" y="78"/>
                  </a:lnTo>
                  <a:lnTo>
                    <a:pt x="40" y="80"/>
                  </a:lnTo>
                  <a:lnTo>
                    <a:pt x="33" y="80"/>
                  </a:lnTo>
                  <a:lnTo>
                    <a:pt x="27" y="77"/>
                  </a:lnTo>
                  <a:lnTo>
                    <a:pt x="21" y="74"/>
                  </a:lnTo>
                  <a:lnTo>
                    <a:pt x="16" y="71"/>
                  </a:lnTo>
                  <a:lnTo>
                    <a:pt x="11" y="67"/>
                  </a:lnTo>
                  <a:lnTo>
                    <a:pt x="7" y="62"/>
                  </a:lnTo>
                  <a:lnTo>
                    <a:pt x="4" y="56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56"/>
                  </a:lnTo>
                  <a:lnTo>
                    <a:pt x="5" y="62"/>
                  </a:lnTo>
                  <a:lnTo>
                    <a:pt x="9" y="68"/>
                  </a:lnTo>
                  <a:lnTo>
                    <a:pt x="15" y="72"/>
                  </a:lnTo>
                  <a:lnTo>
                    <a:pt x="20" y="76"/>
                  </a:lnTo>
                  <a:lnTo>
                    <a:pt x="26" y="80"/>
                  </a:lnTo>
                  <a:lnTo>
                    <a:pt x="33" y="82"/>
                  </a:lnTo>
                  <a:lnTo>
                    <a:pt x="40" y="82"/>
                  </a:lnTo>
                  <a:lnTo>
                    <a:pt x="49" y="81"/>
                  </a:lnTo>
                  <a:lnTo>
                    <a:pt x="57" y="78"/>
                  </a:lnTo>
                  <a:lnTo>
                    <a:pt x="63" y="74"/>
                  </a:lnTo>
                  <a:lnTo>
                    <a:pt x="70" y="69"/>
                  </a:lnTo>
                  <a:lnTo>
                    <a:pt x="75" y="64"/>
                  </a:lnTo>
                  <a:lnTo>
                    <a:pt x="79" y="57"/>
                  </a:lnTo>
                  <a:lnTo>
                    <a:pt x="81" y="48"/>
                  </a:lnTo>
                  <a:lnTo>
                    <a:pt x="82" y="40"/>
                  </a:lnTo>
                  <a:close/>
                </a:path>
              </a:pathLst>
            </a:custGeom>
            <a:solidFill>
              <a:srgbClr val="F8D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17" name="Freeform 665"/>
            <p:cNvSpPr>
              <a:spLocks/>
            </p:cNvSpPr>
            <p:nvPr/>
          </p:nvSpPr>
          <p:spPr bwMode="auto">
            <a:xfrm>
              <a:off x="7189788" y="4314825"/>
              <a:ext cx="127000" cy="127000"/>
            </a:xfrm>
            <a:custGeom>
              <a:avLst/>
              <a:gdLst>
                <a:gd name="T0" fmla="*/ 2147483647 w 80"/>
                <a:gd name="T1" fmla="*/ 2147483647 h 80"/>
                <a:gd name="T2" fmla="*/ 2147483647 w 80"/>
                <a:gd name="T3" fmla="*/ 2147483647 h 80"/>
                <a:gd name="T4" fmla="*/ 2147483647 w 80"/>
                <a:gd name="T5" fmla="*/ 2147483647 h 80"/>
                <a:gd name="T6" fmla="*/ 2147483647 w 80"/>
                <a:gd name="T7" fmla="*/ 2147483647 h 80"/>
                <a:gd name="T8" fmla="*/ 2147483647 w 80"/>
                <a:gd name="T9" fmla="*/ 2147483647 h 80"/>
                <a:gd name="T10" fmla="*/ 2147483647 w 80"/>
                <a:gd name="T11" fmla="*/ 2147483647 h 80"/>
                <a:gd name="T12" fmla="*/ 2147483647 w 80"/>
                <a:gd name="T13" fmla="*/ 2147483647 h 80"/>
                <a:gd name="T14" fmla="*/ 2147483647 w 80"/>
                <a:gd name="T15" fmla="*/ 2147483647 h 80"/>
                <a:gd name="T16" fmla="*/ 2147483647 w 80"/>
                <a:gd name="T17" fmla="*/ 0 h 80"/>
                <a:gd name="T18" fmla="*/ 2147483647 w 80"/>
                <a:gd name="T19" fmla="*/ 2147483647 h 80"/>
                <a:gd name="T20" fmla="*/ 2147483647 w 80"/>
                <a:gd name="T21" fmla="*/ 2147483647 h 80"/>
                <a:gd name="T22" fmla="*/ 2147483647 w 80"/>
                <a:gd name="T23" fmla="*/ 2147483647 h 80"/>
                <a:gd name="T24" fmla="*/ 2147483647 w 80"/>
                <a:gd name="T25" fmla="*/ 2147483647 h 80"/>
                <a:gd name="T26" fmla="*/ 2147483647 w 80"/>
                <a:gd name="T27" fmla="*/ 2147483647 h 80"/>
                <a:gd name="T28" fmla="*/ 2147483647 w 80"/>
                <a:gd name="T29" fmla="*/ 2147483647 h 80"/>
                <a:gd name="T30" fmla="*/ 2147483647 w 80"/>
                <a:gd name="T31" fmla="*/ 2147483647 h 80"/>
                <a:gd name="T32" fmla="*/ 2147483647 w 80"/>
                <a:gd name="T33" fmla="*/ 2147483647 h 80"/>
                <a:gd name="T34" fmla="*/ 2147483647 w 80"/>
                <a:gd name="T35" fmla="*/ 2147483647 h 80"/>
                <a:gd name="T36" fmla="*/ 2147483647 w 80"/>
                <a:gd name="T37" fmla="*/ 2147483647 h 80"/>
                <a:gd name="T38" fmla="*/ 2147483647 w 80"/>
                <a:gd name="T39" fmla="*/ 2147483647 h 80"/>
                <a:gd name="T40" fmla="*/ 2147483647 w 80"/>
                <a:gd name="T41" fmla="*/ 2147483647 h 80"/>
                <a:gd name="T42" fmla="*/ 2147483647 w 80"/>
                <a:gd name="T43" fmla="*/ 2147483647 h 80"/>
                <a:gd name="T44" fmla="*/ 2147483647 w 80"/>
                <a:gd name="T45" fmla="*/ 2147483647 h 80"/>
                <a:gd name="T46" fmla="*/ 2147483647 w 80"/>
                <a:gd name="T47" fmla="*/ 2147483647 h 80"/>
                <a:gd name="T48" fmla="*/ 2147483647 w 80"/>
                <a:gd name="T49" fmla="*/ 2147483647 h 80"/>
                <a:gd name="T50" fmla="*/ 2147483647 w 80"/>
                <a:gd name="T51" fmla="*/ 2147483647 h 80"/>
                <a:gd name="T52" fmla="*/ 2147483647 w 80"/>
                <a:gd name="T53" fmla="*/ 2147483647 h 80"/>
                <a:gd name="T54" fmla="*/ 2147483647 w 80"/>
                <a:gd name="T55" fmla="*/ 2147483647 h 80"/>
                <a:gd name="T56" fmla="*/ 2147483647 w 80"/>
                <a:gd name="T57" fmla="*/ 2147483647 h 80"/>
                <a:gd name="T58" fmla="*/ 2147483647 w 80"/>
                <a:gd name="T59" fmla="*/ 2147483647 h 80"/>
                <a:gd name="T60" fmla="*/ 2147483647 w 80"/>
                <a:gd name="T61" fmla="*/ 2147483647 h 80"/>
                <a:gd name="T62" fmla="*/ 2147483647 w 80"/>
                <a:gd name="T63" fmla="*/ 2147483647 h 80"/>
                <a:gd name="T64" fmla="*/ 2147483647 w 80"/>
                <a:gd name="T65" fmla="*/ 2147483647 h 80"/>
                <a:gd name="T66" fmla="*/ 2147483647 w 80"/>
                <a:gd name="T67" fmla="*/ 2147483647 h 80"/>
                <a:gd name="T68" fmla="*/ 2147483647 w 80"/>
                <a:gd name="T69" fmla="*/ 2147483647 h 80"/>
                <a:gd name="T70" fmla="*/ 0 w 80"/>
                <a:gd name="T71" fmla="*/ 2147483647 h 80"/>
                <a:gd name="T72" fmla="*/ 2147483647 w 80"/>
                <a:gd name="T73" fmla="*/ 2147483647 h 80"/>
                <a:gd name="T74" fmla="*/ 2147483647 w 80"/>
                <a:gd name="T75" fmla="*/ 2147483647 h 80"/>
                <a:gd name="T76" fmla="*/ 2147483647 w 80"/>
                <a:gd name="T77" fmla="*/ 2147483647 h 80"/>
                <a:gd name="T78" fmla="*/ 2147483647 w 80"/>
                <a:gd name="T79" fmla="*/ 2147483647 h 80"/>
                <a:gd name="T80" fmla="*/ 2147483647 w 80"/>
                <a:gd name="T81" fmla="*/ 2147483647 h 80"/>
                <a:gd name="T82" fmla="*/ 2147483647 w 80"/>
                <a:gd name="T83" fmla="*/ 2147483647 h 80"/>
                <a:gd name="T84" fmla="*/ 2147483647 w 80"/>
                <a:gd name="T85" fmla="*/ 2147483647 h 80"/>
                <a:gd name="T86" fmla="*/ 2147483647 w 80"/>
                <a:gd name="T87" fmla="*/ 2147483647 h 80"/>
                <a:gd name="T88" fmla="*/ 2147483647 w 80"/>
                <a:gd name="T89" fmla="*/ 2147483647 h 80"/>
                <a:gd name="T90" fmla="*/ 2147483647 w 80"/>
                <a:gd name="T91" fmla="*/ 2147483647 h 80"/>
                <a:gd name="T92" fmla="*/ 2147483647 w 80"/>
                <a:gd name="T93" fmla="*/ 2147483647 h 80"/>
                <a:gd name="T94" fmla="*/ 2147483647 w 80"/>
                <a:gd name="T95" fmla="*/ 2147483647 h 80"/>
                <a:gd name="T96" fmla="*/ 2147483647 w 80"/>
                <a:gd name="T97" fmla="*/ 2147483647 h 80"/>
                <a:gd name="T98" fmla="*/ 2147483647 w 80"/>
                <a:gd name="T99" fmla="*/ 2147483647 h 80"/>
                <a:gd name="T100" fmla="*/ 2147483647 w 80"/>
                <a:gd name="T101" fmla="*/ 2147483647 h 80"/>
                <a:gd name="T102" fmla="*/ 2147483647 w 80"/>
                <a:gd name="T103" fmla="*/ 2147483647 h 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0" h="80">
                  <a:moveTo>
                    <a:pt x="80" y="39"/>
                  </a:moveTo>
                  <a:lnTo>
                    <a:pt x="79" y="32"/>
                  </a:lnTo>
                  <a:lnTo>
                    <a:pt x="77" y="25"/>
                  </a:lnTo>
                  <a:lnTo>
                    <a:pt x="74" y="18"/>
                  </a:lnTo>
                  <a:lnTo>
                    <a:pt x="70" y="13"/>
                  </a:lnTo>
                  <a:lnTo>
                    <a:pt x="65" y="8"/>
                  </a:lnTo>
                  <a:lnTo>
                    <a:pt x="59" y="4"/>
                  </a:lnTo>
                  <a:lnTo>
                    <a:pt x="52" y="1"/>
                  </a:lnTo>
                  <a:lnTo>
                    <a:pt x="46" y="0"/>
                  </a:lnTo>
                  <a:lnTo>
                    <a:pt x="45" y="1"/>
                  </a:lnTo>
                  <a:lnTo>
                    <a:pt x="52" y="3"/>
                  </a:lnTo>
                  <a:lnTo>
                    <a:pt x="58" y="6"/>
                  </a:lnTo>
                  <a:lnTo>
                    <a:pt x="63" y="9"/>
                  </a:lnTo>
                  <a:lnTo>
                    <a:pt x="69" y="14"/>
                  </a:lnTo>
                  <a:lnTo>
                    <a:pt x="73" y="19"/>
                  </a:lnTo>
                  <a:lnTo>
                    <a:pt x="76" y="26"/>
                  </a:lnTo>
                  <a:lnTo>
                    <a:pt x="77" y="32"/>
                  </a:lnTo>
                  <a:lnTo>
                    <a:pt x="78" y="39"/>
                  </a:lnTo>
                  <a:lnTo>
                    <a:pt x="77" y="47"/>
                  </a:lnTo>
                  <a:lnTo>
                    <a:pt x="75" y="55"/>
                  </a:lnTo>
                  <a:lnTo>
                    <a:pt x="72" y="61"/>
                  </a:lnTo>
                  <a:lnTo>
                    <a:pt x="66" y="66"/>
                  </a:lnTo>
                  <a:lnTo>
                    <a:pt x="61" y="71"/>
                  </a:lnTo>
                  <a:lnTo>
                    <a:pt x="54" y="74"/>
                  </a:lnTo>
                  <a:lnTo>
                    <a:pt x="48" y="76"/>
                  </a:lnTo>
                  <a:lnTo>
                    <a:pt x="39" y="77"/>
                  </a:lnTo>
                  <a:lnTo>
                    <a:pt x="33" y="77"/>
                  </a:lnTo>
                  <a:lnTo>
                    <a:pt x="27" y="75"/>
                  </a:lnTo>
                  <a:lnTo>
                    <a:pt x="21" y="73"/>
                  </a:lnTo>
                  <a:lnTo>
                    <a:pt x="16" y="69"/>
                  </a:lnTo>
                  <a:lnTo>
                    <a:pt x="11" y="65"/>
                  </a:lnTo>
                  <a:lnTo>
                    <a:pt x="7" y="60"/>
                  </a:lnTo>
                  <a:lnTo>
                    <a:pt x="4" y="55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2" y="55"/>
                  </a:lnTo>
                  <a:lnTo>
                    <a:pt x="5" y="61"/>
                  </a:lnTo>
                  <a:lnTo>
                    <a:pt x="9" y="66"/>
                  </a:lnTo>
                  <a:lnTo>
                    <a:pt x="15" y="71"/>
                  </a:lnTo>
                  <a:lnTo>
                    <a:pt x="20" y="74"/>
                  </a:lnTo>
                  <a:lnTo>
                    <a:pt x="26" y="77"/>
                  </a:lnTo>
                  <a:lnTo>
                    <a:pt x="32" y="80"/>
                  </a:lnTo>
                  <a:lnTo>
                    <a:pt x="39" y="80"/>
                  </a:lnTo>
                  <a:lnTo>
                    <a:pt x="48" y="79"/>
                  </a:lnTo>
                  <a:lnTo>
                    <a:pt x="55" y="76"/>
                  </a:lnTo>
                  <a:lnTo>
                    <a:pt x="62" y="73"/>
                  </a:lnTo>
                  <a:lnTo>
                    <a:pt x="69" y="68"/>
                  </a:lnTo>
                  <a:lnTo>
                    <a:pt x="73" y="62"/>
                  </a:lnTo>
                  <a:lnTo>
                    <a:pt x="77" y="55"/>
                  </a:lnTo>
                  <a:lnTo>
                    <a:pt x="79" y="47"/>
                  </a:lnTo>
                  <a:lnTo>
                    <a:pt x="80" y="39"/>
                  </a:lnTo>
                  <a:close/>
                </a:path>
              </a:pathLst>
            </a:custGeom>
            <a:solidFill>
              <a:srgbClr val="F9D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18" name="Freeform 666"/>
            <p:cNvSpPr>
              <a:spLocks/>
            </p:cNvSpPr>
            <p:nvPr/>
          </p:nvSpPr>
          <p:spPr bwMode="auto">
            <a:xfrm>
              <a:off x="7191375" y="4316413"/>
              <a:ext cx="123825" cy="123825"/>
            </a:xfrm>
            <a:custGeom>
              <a:avLst/>
              <a:gdLst>
                <a:gd name="T0" fmla="*/ 2147483647 w 78"/>
                <a:gd name="T1" fmla="*/ 2147483647 h 78"/>
                <a:gd name="T2" fmla="*/ 2147483647 w 78"/>
                <a:gd name="T3" fmla="*/ 2147483647 h 78"/>
                <a:gd name="T4" fmla="*/ 2147483647 w 78"/>
                <a:gd name="T5" fmla="*/ 2147483647 h 78"/>
                <a:gd name="T6" fmla="*/ 2147483647 w 78"/>
                <a:gd name="T7" fmla="*/ 2147483647 h 78"/>
                <a:gd name="T8" fmla="*/ 2147483647 w 78"/>
                <a:gd name="T9" fmla="*/ 2147483647 h 78"/>
                <a:gd name="T10" fmla="*/ 2147483647 w 78"/>
                <a:gd name="T11" fmla="*/ 2147483647 h 78"/>
                <a:gd name="T12" fmla="*/ 2147483647 w 78"/>
                <a:gd name="T13" fmla="*/ 2147483647 h 78"/>
                <a:gd name="T14" fmla="*/ 2147483647 w 78"/>
                <a:gd name="T15" fmla="*/ 2147483647 h 78"/>
                <a:gd name="T16" fmla="*/ 2147483647 w 78"/>
                <a:gd name="T17" fmla="*/ 0 h 78"/>
                <a:gd name="T18" fmla="*/ 2147483647 w 78"/>
                <a:gd name="T19" fmla="*/ 2147483647 h 78"/>
                <a:gd name="T20" fmla="*/ 2147483647 w 78"/>
                <a:gd name="T21" fmla="*/ 2147483647 h 78"/>
                <a:gd name="T22" fmla="*/ 2147483647 w 78"/>
                <a:gd name="T23" fmla="*/ 2147483647 h 78"/>
                <a:gd name="T24" fmla="*/ 2147483647 w 78"/>
                <a:gd name="T25" fmla="*/ 2147483647 h 78"/>
                <a:gd name="T26" fmla="*/ 2147483647 w 78"/>
                <a:gd name="T27" fmla="*/ 2147483647 h 78"/>
                <a:gd name="T28" fmla="*/ 2147483647 w 78"/>
                <a:gd name="T29" fmla="*/ 2147483647 h 78"/>
                <a:gd name="T30" fmla="*/ 2147483647 w 78"/>
                <a:gd name="T31" fmla="*/ 2147483647 h 78"/>
                <a:gd name="T32" fmla="*/ 2147483647 w 78"/>
                <a:gd name="T33" fmla="*/ 2147483647 h 78"/>
                <a:gd name="T34" fmla="*/ 2147483647 w 78"/>
                <a:gd name="T35" fmla="*/ 2147483647 h 78"/>
                <a:gd name="T36" fmla="*/ 2147483647 w 78"/>
                <a:gd name="T37" fmla="*/ 2147483647 h 78"/>
                <a:gd name="T38" fmla="*/ 2147483647 w 78"/>
                <a:gd name="T39" fmla="*/ 2147483647 h 78"/>
                <a:gd name="T40" fmla="*/ 2147483647 w 78"/>
                <a:gd name="T41" fmla="*/ 2147483647 h 78"/>
                <a:gd name="T42" fmla="*/ 2147483647 w 78"/>
                <a:gd name="T43" fmla="*/ 2147483647 h 78"/>
                <a:gd name="T44" fmla="*/ 2147483647 w 78"/>
                <a:gd name="T45" fmla="*/ 2147483647 h 78"/>
                <a:gd name="T46" fmla="*/ 2147483647 w 78"/>
                <a:gd name="T47" fmla="*/ 2147483647 h 78"/>
                <a:gd name="T48" fmla="*/ 2147483647 w 78"/>
                <a:gd name="T49" fmla="*/ 2147483647 h 78"/>
                <a:gd name="T50" fmla="*/ 2147483647 w 78"/>
                <a:gd name="T51" fmla="*/ 2147483647 h 78"/>
                <a:gd name="T52" fmla="*/ 2147483647 w 78"/>
                <a:gd name="T53" fmla="*/ 2147483647 h 78"/>
                <a:gd name="T54" fmla="*/ 2147483647 w 78"/>
                <a:gd name="T55" fmla="*/ 2147483647 h 78"/>
                <a:gd name="T56" fmla="*/ 2147483647 w 78"/>
                <a:gd name="T57" fmla="*/ 2147483647 h 78"/>
                <a:gd name="T58" fmla="*/ 2147483647 w 78"/>
                <a:gd name="T59" fmla="*/ 2147483647 h 78"/>
                <a:gd name="T60" fmla="*/ 2147483647 w 78"/>
                <a:gd name="T61" fmla="*/ 2147483647 h 78"/>
                <a:gd name="T62" fmla="*/ 2147483647 w 78"/>
                <a:gd name="T63" fmla="*/ 2147483647 h 78"/>
                <a:gd name="T64" fmla="*/ 2147483647 w 78"/>
                <a:gd name="T65" fmla="*/ 2147483647 h 78"/>
                <a:gd name="T66" fmla="*/ 2147483647 w 78"/>
                <a:gd name="T67" fmla="*/ 2147483647 h 78"/>
                <a:gd name="T68" fmla="*/ 2147483647 w 78"/>
                <a:gd name="T69" fmla="*/ 2147483647 h 78"/>
                <a:gd name="T70" fmla="*/ 0 w 78"/>
                <a:gd name="T71" fmla="*/ 2147483647 h 78"/>
                <a:gd name="T72" fmla="*/ 2147483647 w 78"/>
                <a:gd name="T73" fmla="*/ 2147483647 h 78"/>
                <a:gd name="T74" fmla="*/ 2147483647 w 78"/>
                <a:gd name="T75" fmla="*/ 2147483647 h 78"/>
                <a:gd name="T76" fmla="*/ 2147483647 w 78"/>
                <a:gd name="T77" fmla="*/ 2147483647 h 78"/>
                <a:gd name="T78" fmla="*/ 2147483647 w 78"/>
                <a:gd name="T79" fmla="*/ 2147483647 h 78"/>
                <a:gd name="T80" fmla="*/ 2147483647 w 78"/>
                <a:gd name="T81" fmla="*/ 2147483647 h 78"/>
                <a:gd name="T82" fmla="*/ 2147483647 w 78"/>
                <a:gd name="T83" fmla="*/ 2147483647 h 78"/>
                <a:gd name="T84" fmla="*/ 2147483647 w 78"/>
                <a:gd name="T85" fmla="*/ 2147483647 h 78"/>
                <a:gd name="T86" fmla="*/ 2147483647 w 78"/>
                <a:gd name="T87" fmla="*/ 2147483647 h 78"/>
                <a:gd name="T88" fmla="*/ 2147483647 w 78"/>
                <a:gd name="T89" fmla="*/ 2147483647 h 78"/>
                <a:gd name="T90" fmla="*/ 2147483647 w 78"/>
                <a:gd name="T91" fmla="*/ 2147483647 h 78"/>
                <a:gd name="T92" fmla="*/ 2147483647 w 78"/>
                <a:gd name="T93" fmla="*/ 2147483647 h 78"/>
                <a:gd name="T94" fmla="*/ 2147483647 w 78"/>
                <a:gd name="T95" fmla="*/ 2147483647 h 78"/>
                <a:gd name="T96" fmla="*/ 2147483647 w 78"/>
                <a:gd name="T97" fmla="*/ 2147483647 h 78"/>
                <a:gd name="T98" fmla="*/ 2147483647 w 78"/>
                <a:gd name="T99" fmla="*/ 2147483647 h 78"/>
                <a:gd name="T100" fmla="*/ 2147483647 w 78"/>
                <a:gd name="T101" fmla="*/ 2147483647 h 78"/>
                <a:gd name="T102" fmla="*/ 2147483647 w 78"/>
                <a:gd name="T103" fmla="*/ 2147483647 h 7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8" h="78">
                  <a:moveTo>
                    <a:pt x="78" y="38"/>
                  </a:moveTo>
                  <a:lnTo>
                    <a:pt x="77" y="31"/>
                  </a:lnTo>
                  <a:lnTo>
                    <a:pt x="76" y="25"/>
                  </a:lnTo>
                  <a:lnTo>
                    <a:pt x="73" y="18"/>
                  </a:lnTo>
                  <a:lnTo>
                    <a:pt x="69" y="12"/>
                  </a:lnTo>
                  <a:lnTo>
                    <a:pt x="63" y="8"/>
                  </a:lnTo>
                  <a:lnTo>
                    <a:pt x="57" y="4"/>
                  </a:lnTo>
                  <a:lnTo>
                    <a:pt x="51" y="1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50" y="3"/>
                  </a:lnTo>
                  <a:lnTo>
                    <a:pt x="56" y="5"/>
                  </a:lnTo>
                  <a:lnTo>
                    <a:pt x="61" y="9"/>
                  </a:lnTo>
                  <a:lnTo>
                    <a:pt x="66" y="13"/>
                  </a:lnTo>
                  <a:lnTo>
                    <a:pt x="71" y="18"/>
                  </a:lnTo>
                  <a:lnTo>
                    <a:pt x="74" y="25"/>
                  </a:lnTo>
                  <a:lnTo>
                    <a:pt x="75" y="31"/>
                  </a:lnTo>
                  <a:lnTo>
                    <a:pt x="76" y="38"/>
                  </a:lnTo>
                  <a:lnTo>
                    <a:pt x="75" y="45"/>
                  </a:lnTo>
                  <a:lnTo>
                    <a:pt x="73" y="53"/>
                  </a:lnTo>
                  <a:lnTo>
                    <a:pt x="70" y="59"/>
                  </a:lnTo>
                  <a:lnTo>
                    <a:pt x="65" y="65"/>
                  </a:lnTo>
                  <a:lnTo>
                    <a:pt x="59" y="69"/>
                  </a:lnTo>
                  <a:lnTo>
                    <a:pt x="53" y="72"/>
                  </a:lnTo>
                  <a:lnTo>
                    <a:pt x="46" y="74"/>
                  </a:lnTo>
                  <a:lnTo>
                    <a:pt x="38" y="75"/>
                  </a:lnTo>
                  <a:lnTo>
                    <a:pt x="32" y="75"/>
                  </a:lnTo>
                  <a:lnTo>
                    <a:pt x="26" y="73"/>
                  </a:lnTo>
                  <a:lnTo>
                    <a:pt x="21" y="71"/>
                  </a:lnTo>
                  <a:lnTo>
                    <a:pt x="16" y="67"/>
                  </a:lnTo>
                  <a:lnTo>
                    <a:pt x="10" y="63"/>
                  </a:lnTo>
                  <a:lnTo>
                    <a:pt x="7" y="59"/>
                  </a:lnTo>
                  <a:lnTo>
                    <a:pt x="4" y="54"/>
                  </a:lnTo>
                  <a:lnTo>
                    <a:pt x="2" y="47"/>
                  </a:lnTo>
                  <a:lnTo>
                    <a:pt x="0" y="47"/>
                  </a:lnTo>
                  <a:lnTo>
                    <a:pt x="2" y="54"/>
                  </a:lnTo>
                  <a:lnTo>
                    <a:pt x="5" y="60"/>
                  </a:lnTo>
                  <a:lnTo>
                    <a:pt x="9" y="65"/>
                  </a:lnTo>
                  <a:lnTo>
                    <a:pt x="14" y="69"/>
                  </a:lnTo>
                  <a:lnTo>
                    <a:pt x="19" y="72"/>
                  </a:lnTo>
                  <a:lnTo>
                    <a:pt x="25" y="75"/>
                  </a:lnTo>
                  <a:lnTo>
                    <a:pt x="31" y="78"/>
                  </a:lnTo>
                  <a:lnTo>
                    <a:pt x="38" y="78"/>
                  </a:lnTo>
                  <a:lnTo>
                    <a:pt x="47" y="76"/>
                  </a:lnTo>
                  <a:lnTo>
                    <a:pt x="54" y="74"/>
                  </a:lnTo>
                  <a:lnTo>
                    <a:pt x="60" y="71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5" y="54"/>
                  </a:lnTo>
                  <a:lnTo>
                    <a:pt x="77" y="46"/>
                  </a:lnTo>
                  <a:lnTo>
                    <a:pt x="78" y="38"/>
                  </a:lnTo>
                  <a:close/>
                </a:path>
              </a:pathLst>
            </a:custGeom>
            <a:solidFill>
              <a:srgbClr val="F9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19" name="Freeform 667"/>
            <p:cNvSpPr>
              <a:spLocks/>
            </p:cNvSpPr>
            <p:nvPr/>
          </p:nvSpPr>
          <p:spPr bwMode="auto">
            <a:xfrm>
              <a:off x="7192963" y="4316413"/>
              <a:ext cx="120650" cy="120650"/>
            </a:xfrm>
            <a:custGeom>
              <a:avLst/>
              <a:gdLst>
                <a:gd name="T0" fmla="*/ 2147483647 w 76"/>
                <a:gd name="T1" fmla="*/ 2147483647 h 76"/>
                <a:gd name="T2" fmla="*/ 2147483647 w 76"/>
                <a:gd name="T3" fmla="*/ 2147483647 h 76"/>
                <a:gd name="T4" fmla="*/ 2147483647 w 76"/>
                <a:gd name="T5" fmla="*/ 2147483647 h 76"/>
                <a:gd name="T6" fmla="*/ 2147483647 w 76"/>
                <a:gd name="T7" fmla="*/ 2147483647 h 76"/>
                <a:gd name="T8" fmla="*/ 2147483647 w 76"/>
                <a:gd name="T9" fmla="*/ 2147483647 h 76"/>
                <a:gd name="T10" fmla="*/ 2147483647 w 76"/>
                <a:gd name="T11" fmla="*/ 2147483647 h 76"/>
                <a:gd name="T12" fmla="*/ 2147483647 w 76"/>
                <a:gd name="T13" fmla="*/ 2147483647 h 76"/>
                <a:gd name="T14" fmla="*/ 2147483647 w 76"/>
                <a:gd name="T15" fmla="*/ 2147483647 h 76"/>
                <a:gd name="T16" fmla="*/ 2147483647 w 76"/>
                <a:gd name="T17" fmla="*/ 0 h 76"/>
                <a:gd name="T18" fmla="*/ 2147483647 w 76"/>
                <a:gd name="T19" fmla="*/ 2147483647 h 76"/>
                <a:gd name="T20" fmla="*/ 2147483647 w 76"/>
                <a:gd name="T21" fmla="*/ 2147483647 h 76"/>
                <a:gd name="T22" fmla="*/ 2147483647 w 76"/>
                <a:gd name="T23" fmla="*/ 2147483647 h 76"/>
                <a:gd name="T24" fmla="*/ 2147483647 w 76"/>
                <a:gd name="T25" fmla="*/ 2147483647 h 76"/>
                <a:gd name="T26" fmla="*/ 2147483647 w 76"/>
                <a:gd name="T27" fmla="*/ 2147483647 h 76"/>
                <a:gd name="T28" fmla="*/ 2147483647 w 76"/>
                <a:gd name="T29" fmla="*/ 2147483647 h 76"/>
                <a:gd name="T30" fmla="*/ 2147483647 w 76"/>
                <a:gd name="T31" fmla="*/ 2147483647 h 76"/>
                <a:gd name="T32" fmla="*/ 2147483647 w 76"/>
                <a:gd name="T33" fmla="*/ 2147483647 h 76"/>
                <a:gd name="T34" fmla="*/ 2147483647 w 76"/>
                <a:gd name="T35" fmla="*/ 2147483647 h 76"/>
                <a:gd name="T36" fmla="*/ 2147483647 w 76"/>
                <a:gd name="T37" fmla="*/ 2147483647 h 76"/>
                <a:gd name="T38" fmla="*/ 2147483647 w 76"/>
                <a:gd name="T39" fmla="*/ 2147483647 h 76"/>
                <a:gd name="T40" fmla="*/ 2147483647 w 76"/>
                <a:gd name="T41" fmla="*/ 2147483647 h 76"/>
                <a:gd name="T42" fmla="*/ 2147483647 w 76"/>
                <a:gd name="T43" fmla="*/ 2147483647 h 76"/>
                <a:gd name="T44" fmla="*/ 2147483647 w 76"/>
                <a:gd name="T45" fmla="*/ 2147483647 h 76"/>
                <a:gd name="T46" fmla="*/ 2147483647 w 76"/>
                <a:gd name="T47" fmla="*/ 2147483647 h 76"/>
                <a:gd name="T48" fmla="*/ 2147483647 w 76"/>
                <a:gd name="T49" fmla="*/ 2147483647 h 76"/>
                <a:gd name="T50" fmla="*/ 2147483647 w 76"/>
                <a:gd name="T51" fmla="*/ 2147483647 h 76"/>
                <a:gd name="T52" fmla="*/ 2147483647 w 76"/>
                <a:gd name="T53" fmla="*/ 2147483647 h 76"/>
                <a:gd name="T54" fmla="*/ 2147483647 w 76"/>
                <a:gd name="T55" fmla="*/ 2147483647 h 76"/>
                <a:gd name="T56" fmla="*/ 2147483647 w 76"/>
                <a:gd name="T57" fmla="*/ 2147483647 h 76"/>
                <a:gd name="T58" fmla="*/ 2147483647 w 76"/>
                <a:gd name="T59" fmla="*/ 2147483647 h 76"/>
                <a:gd name="T60" fmla="*/ 2147483647 w 76"/>
                <a:gd name="T61" fmla="*/ 2147483647 h 76"/>
                <a:gd name="T62" fmla="*/ 2147483647 w 76"/>
                <a:gd name="T63" fmla="*/ 2147483647 h 76"/>
                <a:gd name="T64" fmla="*/ 2147483647 w 76"/>
                <a:gd name="T65" fmla="*/ 2147483647 h 76"/>
                <a:gd name="T66" fmla="*/ 2147483647 w 76"/>
                <a:gd name="T67" fmla="*/ 2147483647 h 76"/>
                <a:gd name="T68" fmla="*/ 2147483647 w 76"/>
                <a:gd name="T69" fmla="*/ 2147483647 h 76"/>
                <a:gd name="T70" fmla="*/ 2147483647 w 76"/>
                <a:gd name="T71" fmla="*/ 2147483647 h 76"/>
                <a:gd name="T72" fmla="*/ 2147483647 w 76"/>
                <a:gd name="T73" fmla="*/ 2147483647 h 76"/>
                <a:gd name="T74" fmla="*/ 0 w 76"/>
                <a:gd name="T75" fmla="*/ 2147483647 h 76"/>
                <a:gd name="T76" fmla="*/ 2147483647 w 76"/>
                <a:gd name="T77" fmla="*/ 2147483647 h 76"/>
                <a:gd name="T78" fmla="*/ 2147483647 w 76"/>
                <a:gd name="T79" fmla="*/ 2147483647 h 76"/>
                <a:gd name="T80" fmla="*/ 2147483647 w 76"/>
                <a:gd name="T81" fmla="*/ 2147483647 h 76"/>
                <a:gd name="T82" fmla="*/ 2147483647 w 76"/>
                <a:gd name="T83" fmla="*/ 2147483647 h 76"/>
                <a:gd name="T84" fmla="*/ 2147483647 w 76"/>
                <a:gd name="T85" fmla="*/ 2147483647 h 76"/>
                <a:gd name="T86" fmla="*/ 2147483647 w 76"/>
                <a:gd name="T87" fmla="*/ 2147483647 h 76"/>
                <a:gd name="T88" fmla="*/ 2147483647 w 76"/>
                <a:gd name="T89" fmla="*/ 2147483647 h 76"/>
                <a:gd name="T90" fmla="*/ 2147483647 w 76"/>
                <a:gd name="T91" fmla="*/ 2147483647 h 76"/>
                <a:gd name="T92" fmla="*/ 2147483647 w 76"/>
                <a:gd name="T93" fmla="*/ 2147483647 h 76"/>
                <a:gd name="T94" fmla="*/ 2147483647 w 76"/>
                <a:gd name="T95" fmla="*/ 2147483647 h 76"/>
                <a:gd name="T96" fmla="*/ 2147483647 w 76"/>
                <a:gd name="T97" fmla="*/ 2147483647 h 76"/>
                <a:gd name="T98" fmla="*/ 2147483647 w 76"/>
                <a:gd name="T99" fmla="*/ 2147483647 h 76"/>
                <a:gd name="T100" fmla="*/ 2147483647 w 76"/>
                <a:gd name="T101" fmla="*/ 2147483647 h 76"/>
                <a:gd name="T102" fmla="*/ 2147483647 w 76"/>
                <a:gd name="T103" fmla="*/ 2147483647 h 76"/>
                <a:gd name="T104" fmla="*/ 2147483647 w 76"/>
                <a:gd name="T105" fmla="*/ 2147483647 h 76"/>
                <a:gd name="T106" fmla="*/ 2147483647 w 76"/>
                <a:gd name="T107" fmla="*/ 2147483647 h 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6" h="76">
                  <a:moveTo>
                    <a:pt x="76" y="38"/>
                  </a:moveTo>
                  <a:lnTo>
                    <a:pt x="75" y="31"/>
                  </a:lnTo>
                  <a:lnTo>
                    <a:pt x="74" y="25"/>
                  </a:lnTo>
                  <a:lnTo>
                    <a:pt x="71" y="18"/>
                  </a:lnTo>
                  <a:lnTo>
                    <a:pt x="67" y="13"/>
                  </a:lnTo>
                  <a:lnTo>
                    <a:pt x="61" y="8"/>
                  </a:lnTo>
                  <a:lnTo>
                    <a:pt x="56" y="5"/>
                  </a:lnTo>
                  <a:lnTo>
                    <a:pt x="50" y="2"/>
                  </a:lnTo>
                  <a:lnTo>
                    <a:pt x="43" y="0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6"/>
                  </a:lnTo>
                  <a:lnTo>
                    <a:pt x="59" y="10"/>
                  </a:lnTo>
                  <a:lnTo>
                    <a:pt x="64" y="14"/>
                  </a:lnTo>
                  <a:lnTo>
                    <a:pt x="69" y="19"/>
                  </a:lnTo>
                  <a:lnTo>
                    <a:pt x="72" y="25"/>
                  </a:lnTo>
                  <a:lnTo>
                    <a:pt x="73" y="32"/>
                  </a:lnTo>
                  <a:lnTo>
                    <a:pt x="74" y="38"/>
                  </a:lnTo>
                  <a:lnTo>
                    <a:pt x="73" y="45"/>
                  </a:lnTo>
                  <a:lnTo>
                    <a:pt x="71" y="53"/>
                  </a:lnTo>
                  <a:lnTo>
                    <a:pt x="68" y="59"/>
                  </a:lnTo>
                  <a:lnTo>
                    <a:pt x="63" y="64"/>
                  </a:lnTo>
                  <a:lnTo>
                    <a:pt x="58" y="68"/>
                  </a:lnTo>
                  <a:lnTo>
                    <a:pt x="52" y="71"/>
                  </a:lnTo>
                  <a:lnTo>
                    <a:pt x="45" y="73"/>
                  </a:lnTo>
                  <a:lnTo>
                    <a:pt x="37" y="74"/>
                  </a:lnTo>
                  <a:lnTo>
                    <a:pt x="31" y="74"/>
                  </a:lnTo>
                  <a:lnTo>
                    <a:pt x="25" y="72"/>
                  </a:lnTo>
                  <a:lnTo>
                    <a:pt x="20" y="70"/>
                  </a:lnTo>
                  <a:lnTo>
                    <a:pt x="15" y="67"/>
                  </a:lnTo>
                  <a:lnTo>
                    <a:pt x="10" y="63"/>
                  </a:lnTo>
                  <a:lnTo>
                    <a:pt x="7" y="58"/>
                  </a:lnTo>
                  <a:lnTo>
                    <a:pt x="4" y="53"/>
                  </a:lnTo>
                  <a:lnTo>
                    <a:pt x="2" y="47"/>
                  </a:lnTo>
                  <a:lnTo>
                    <a:pt x="0" y="47"/>
                  </a:lnTo>
                  <a:lnTo>
                    <a:pt x="2" y="54"/>
                  </a:lnTo>
                  <a:lnTo>
                    <a:pt x="5" y="59"/>
                  </a:lnTo>
                  <a:lnTo>
                    <a:pt x="9" y="64"/>
                  </a:lnTo>
                  <a:lnTo>
                    <a:pt x="14" y="68"/>
                  </a:lnTo>
                  <a:lnTo>
                    <a:pt x="19" y="72"/>
                  </a:lnTo>
                  <a:lnTo>
                    <a:pt x="25" y="74"/>
                  </a:lnTo>
                  <a:lnTo>
                    <a:pt x="31" y="76"/>
                  </a:lnTo>
                  <a:lnTo>
                    <a:pt x="37" y="76"/>
                  </a:lnTo>
                  <a:lnTo>
                    <a:pt x="46" y="75"/>
                  </a:lnTo>
                  <a:lnTo>
                    <a:pt x="52" y="73"/>
                  </a:lnTo>
                  <a:lnTo>
                    <a:pt x="59" y="70"/>
                  </a:lnTo>
                  <a:lnTo>
                    <a:pt x="64" y="65"/>
                  </a:lnTo>
                  <a:lnTo>
                    <a:pt x="70" y="60"/>
                  </a:lnTo>
                  <a:lnTo>
                    <a:pt x="73" y="54"/>
                  </a:lnTo>
                  <a:lnTo>
                    <a:pt x="75" y="46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F9D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20" name="Freeform 668"/>
            <p:cNvSpPr>
              <a:spLocks/>
            </p:cNvSpPr>
            <p:nvPr/>
          </p:nvSpPr>
          <p:spPr bwMode="auto">
            <a:xfrm>
              <a:off x="7194550" y="4318000"/>
              <a:ext cx="117475" cy="117475"/>
            </a:xfrm>
            <a:custGeom>
              <a:avLst/>
              <a:gdLst>
                <a:gd name="T0" fmla="*/ 2147483647 w 74"/>
                <a:gd name="T1" fmla="*/ 2147483647 h 74"/>
                <a:gd name="T2" fmla="*/ 2147483647 w 74"/>
                <a:gd name="T3" fmla="*/ 2147483647 h 74"/>
                <a:gd name="T4" fmla="*/ 2147483647 w 74"/>
                <a:gd name="T5" fmla="*/ 2147483647 h 74"/>
                <a:gd name="T6" fmla="*/ 2147483647 w 74"/>
                <a:gd name="T7" fmla="*/ 2147483647 h 74"/>
                <a:gd name="T8" fmla="*/ 2147483647 w 74"/>
                <a:gd name="T9" fmla="*/ 2147483647 h 74"/>
                <a:gd name="T10" fmla="*/ 2147483647 w 74"/>
                <a:gd name="T11" fmla="*/ 2147483647 h 74"/>
                <a:gd name="T12" fmla="*/ 2147483647 w 74"/>
                <a:gd name="T13" fmla="*/ 2147483647 h 74"/>
                <a:gd name="T14" fmla="*/ 2147483647 w 74"/>
                <a:gd name="T15" fmla="*/ 2147483647 h 74"/>
                <a:gd name="T16" fmla="*/ 2147483647 w 74"/>
                <a:gd name="T17" fmla="*/ 0 h 74"/>
                <a:gd name="T18" fmla="*/ 2147483647 w 74"/>
                <a:gd name="T19" fmla="*/ 2147483647 h 74"/>
                <a:gd name="T20" fmla="*/ 2147483647 w 74"/>
                <a:gd name="T21" fmla="*/ 2147483647 h 74"/>
                <a:gd name="T22" fmla="*/ 2147483647 w 74"/>
                <a:gd name="T23" fmla="*/ 2147483647 h 74"/>
                <a:gd name="T24" fmla="*/ 2147483647 w 74"/>
                <a:gd name="T25" fmla="*/ 2147483647 h 74"/>
                <a:gd name="T26" fmla="*/ 2147483647 w 74"/>
                <a:gd name="T27" fmla="*/ 2147483647 h 74"/>
                <a:gd name="T28" fmla="*/ 2147483647 w 74"/>
                <a:gd name="T29" fmla="*/ 2147483647 h 74"/>
                <a:gd name="T30" fmla="*/ 2147483647 w 74"/>
                <a:gd name="T31" fmla="*/ 2147483647 h 74"/>
                <a:gd name="T32" fmla="*/ 2147483647 w 74"/>
                <a:gd name="T33" fmla="*/ 2147483647 h 74"/>
                <a:gd name="T34" fmla="*/ 2147483647 w 74"/>
                <a:gd name="T35" fmla="*/ 2147483647 h 74"/>
                <a:gd name="T36" fmla="*/ 2147483647 w 74"/>
                <a:gd name="T37" fmla="*/ 2147483647 h 74"/>
                <a:gd name="T38" fmla="*/ 2147483647 w 74"/>
                <a:gd name="T39" fmla="*/ 2147483647 h 74"/>
                <a:gd name="T40" fmla="*/ 2147483647 w 74"/>
                <a:gd name="T41" fmla="*/ 2147483647 h 74"/>
                <a:gd name="T42" fmla="*/ 2147483647 w 74"/>
                <a:gd name="T43" fmla="*/ 2147483647 h 74"/>
                <a:gd name="T44" fmla="*/ 2147483647 w 74"/>
                <a:gd name="T45" fmla="*/ 2147483647 h 74"/>
                <a:gd name="T46" fmla="*/ 2147483647 w 74"/>
                <a:gd name="T47" fmla="*/ 2147483647 h 74"/>
                <a:gd name="T48" fmla="*/ 2147483647 w 74"/>
                <a:gd name="T49" fmla="*/ 2147483647 h 74"/>
                <a:gd name="T50" fmla="*/ 2147483647 w 74"/>
                <a:gd name="T51" fmla="*/ 2147483647 h 74"/>
                <a:gd name="T52" fmla="*/ 2147483647 w 74"/>
                <a:gd name="T53" fmla="*/ 2147483647 h 74"/>
                <a:gd name="T54" fmla="*/ 2147483647 w 74"/>
                <a:gd name="T55" fmla="*/ 2147483647 h 74"/>
                <a:gd name="T56" fmla="*/ 2147483647 w 74"/>
                <a:gd name="T57" fmla="*/ 2147483647 h 74"/>
                <a:gd name="T58" fmla="*/ 2147483647 w 74"/>
                <a:gd name="T59" fmla="*/ 2147483647 h 74"/>
                <a:gd name="T60" fmla="*/ 2147483647 w 74"/>
                <a:gd name="T61" fmla="*/ 2147483647 h 74"/>
                <a:gd name="T62" fmla="*/ 2147483647 w 74"/>
                <a:gd name="T63" fmla="*/ 2147483647 h 74"/>
                <a:gd name="T64" fmla="*/ 2147483647 w 74"/>
                <a:gd name="T65" fmla="*/ 2147483647 h 74"/>
                <a:gd name="T66" fmla="*/ 2147483647 w 74"/>
                <a:gd name="T67" fmla="*/ 2147483647 h 74"/>
                <a:gd name="T68" fmla="*/ 2147483647 w 74"/>
                <a:gd name="T69" fmla="*/ 2147483647 h 74"/>
                <a:gd name="T70" fmla="*/ 2147483647 w 74"/>
                <a:gd name="T71" fmla="*/ 2147483647 h 74"/>
                <a:gd name="T72" fmla="*/ 2147483647 w 74"/>
                <a:gd name="T73" fmla="*/ 2147483647 h 74"/>
                <a:gd name="T74" fmla="*/ 0 w 74"/>
                <a:gd name="T75" fmla="*/ 2147483647 h 74"/>
                <a:gd name="T76" fmla="*/ 2147483647 w 74"/>
                <a:gd name="T77" fmla="*/ 2147483647 h 74"/>
                <a:gd name="T78" fmla="*/ 2147483647 w 74"/>
                <a:gd name="T79" fmla="*/ 2147483647 h 74"/>
                <a:gd name="T80" fmla="*/ 2147483647 w 74"/>
                <a:gd name="T81" fmla="*/ 2147483647 h 74"/>
                <a:gd name="T82" fmla="*/ 2147483647 w 74"/>
                <a:gd name="T83" fmla="*/ 2147483647 h 74"/>
                <a:gd name="T84" fmla="*/ 2147483647 w 74"/>
                <a:gd name="T85" fmla="*/ 2147483647 h 74"/>
                <a:gd name="T86" fmla="*/ 2147483647 w 74"/>
                <a:gd name="T87" fmla="*/ 2147483647 h 74"/>
                <a:gd name="T88" fmla="*/ 2147483647 w 74"/>
                <a:gd name="T89" fmla="*/ 2147483647 h 74"/>
                <a:gd name="T90" fmla="*/ 2147483647 w 74"/>
                <a:gd name="T91" fmla="*/ 2147483647 h 74"/>
                <a:gd name="T92" fmla="*/ 2147483647 w 74"/>
                <a:gd name="T93" fmla="*/ 2147483647 h 74"/>
                <a:gd name="T94" fmla="*/ 2147483647 w 74"/>
                <a:gd name="T95" fmla="*/ 2147483647 h 74"/>
                <a:gd name="T96" fmla="*/ 2147483647 w 74"/>
                <a:gd name="T97" fmla="*/ 2147483647 h 74"/>
                <a:gd name="T98" fmla="*/ 2147483647 w 74"/>
                <a:gd name="T99" fmla="*/ 2147483647 h 74"/>
                <a:gd name="T100" fmla="*/ 2147483647 w 74"/>
                <a:gd name="T101" fmla="*/ 2147483647 h 74"/>
                <a:gd name="T102" fmla="*/ 2147483647 w 74"/>
                <a:gd name="T103" fmla="*/ 2147483647 h 74"/>
                <a:gd name="T104" fmla="*/ 2147483647 w 74"/>
                <a:gd name="T105" fmla="*/ 2147483647 h 74"/>
                <a:gd name="T106" fmla="*/ 2147483647 w 74"/>
                <a:gd name="T107" fmla="*/ 2147483647 h 7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4" h="74">
                  <a:moveTo>
                    <a:pt x="74" y="37"/>
                  </a:moveTo>
                  <a:lnTo>
                    <a:pt x="73" y="30"/>
                  </a:lnTo>
                  <a:lnTo>
                    <a:pt x="72" y="24"/>
                  </a:lnTo>
                  <a:lnTo>
                    <a:pt x="69" y="17"/>
                  </a:lnTo>
                  <a:lnTo>
                    <a:pt x="64" y="12"/>
                  </a:lnTo>
                  <a:lnTo>
                    <a:pt x="59" y="8"/>
                  </a:lnTo>
                  <a:lnTo>
                    <a:pt x="54" y="4"/>
                  </a:lnTo>
                  <a:lnTo>
                    <a:pt x="48" y="2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0" y="2"/>
                  </a:lnTo>
                  <a:lnTo>
                    <a:pt x="47" y="4"/>
                  </a:lnTo>
                  <a:lnTo>
                    <a:pt x="52" y="6"/>
                  </a:lnTo>
                  <a:lnTo>
                    <a:pt x="58" y="9"/>
                  </a:lnTo>
                  <a:lnTo>
                    <a:pt x="62" y="13"/>
                  </a:lnTo>
                  <a:lnTo>
                    <a:pt x="67" y="18"/>
                  </a:lnTo>
                  <a:lnTo>
                    <a:pt x="70" y="25"/>
                  </a:lnTo>
                  <a:lnTo>
                    <a:pt x="71" y="31"/>
                  </a:lnTo>
                  <a:lnTo>
                    <a:pt x="72" y="37"/>
                  </a:lnTo>
                  <a:lnTo>
                    <a:pt x="71" y="44"/>
                  </a:lnTo>
                  <a:lnTo>
                    <a:pt x="69" y="51"/>
                  </a:lnTo>
                  <a:lnTo>
                    <a:pt x="66" y="57"/>
                  </a:lnTo>
                  <a:lnTo>
                    <a:pt x="61" y="62"/>
                  </a:lnTo>
                  <a:lnTo>
                    <a:pt x="56" y="66"/>
                  </a:lnTo>
                  <a:lnTo>
                    <a:pt x="50" y="70"/>
                  </a:lnTo>
                  <a:lnTo>
                    <a:pt x="44" y="71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5" y="70"/>
                  </a:lnTo>
                  <a:lnTo>
                    <a:pt x="20" y="68"/>
                  </a:lnTo>
                  <a:lnTo>
                    <a:pt x="15" y="65"/>
                  </a:lnTo>
                  <a:lnTo>
                    <a:pt x="11" y="61"/>
                  </a:lnTo>
                  <a:lnTo>
                    <a:pt x="7" y="57"/>
                  </a:lnTo>
                  <a:lnTo>
                    <a:pt x="4" y="52"/>
                  </a:lnTo>
                  <a:lnTo>
                    <a:pt x="2" y="46"/>
                  </a:lnTo>
                  <a:lnTo>
                    <a:pt x="1" y="46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5" y="58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9" y="70"/>
                  </a:lnTo>
                  <a:lnTo>
                    <a:pt x="24" y="72"/>
                  </a:lnTo>
                  <a:lnTo>
                    <a:pt x="30" y="74"/>
                  </a:lnTo>
                  <a:lnTo>
                    <a:pt x="36" y="74"/>
                  </a:lnTo>
                  <a:lnTo>
                    <a:pt x="44" y="73"/>
                  </a:lnTo>
                  <a:lnTo>
                    <a:pt x="51" y="71"/>
                  </a:lnTo>
                  <a:lnTo>
                    <a:pt x="57" y="68"/>
                  </a:lnTo>
                  <a:lnTo>
                    <a:pt x="63" y="64"/>
                  </a:lnTo>
                  <a:lnTo>
                    <a:pt x="68" y="58"/>
                  </a:lnTo>
                  <a:lnTo>
                    <a:pt x="71" y="52"/>
                  </a:lnTo>
                  <a:lnTo>
                    <a:pt x="73" y="44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F9D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21" name="Freeform 669"/>
            <p:cNvSpPr>
              <a:spLocks/>
            </p:cNvSpPr>
            <p:nvPr/>
          </p:nvSpPr>
          <p:spPr bwMode="auto">
            <a:xfrm>
              <a:off x="7196138" y="4319588"/>
              <a:ext cx="114300" cy="114300"/>
            </a:xfrm>
            <a:custGeom>
              <a:avLst/>
              <a:gdLst>
                <a:gd name="T0" fmla="*/ 2147483647 w 72"/>
                <a:gd name="T1" fmla="*/ 2147483647 h 72"/>
                <a:gd name="T2" fmla="*/ 2147483647 w 72"/>
                <a:gd name="T3" fmla="*/ 2147483647 h 72"/>
                <a:gd name="T4" fmla="*/ 2147483647 w 72"/>
                <a:gd name="T5" fmla="*/ 2147483647 h 72"/>
                <a:gd name="T6" fmla="*/ 2147483647 w 72"/>
                <a:gd name="T7" fmla="*/ 2147483647 h 72"/>
                <a:gd name="T8" fmla="*/ 2147483647 w 72"/>
                <a:gd name="T9" fmla="*/ 2147483647 h 72"/>
                <a:gd name="T10" fmla="*/ 2147483647 w 72"/>
                <a:gd name="T11" fmla="*/ 2147483647 h 72"/>
                <a:gd name="T12" fmla="*/ 2147483647 w 72"/>
                <a:gd name="T13" fmla="*/ 2147483647 h 72"/>
                <a:gd name="T14" fmla="*/ 2147483647 w 72"/>
                <a:gd name="T15" fmla="*/ 2147483647 h 72"/>
                <a:gd name="T16" fmla="*/ 2147483647 w 72"/>
                <a:gd name="T17" fmla="*/ 0 h 72"/>
                <a:gd name="T18" fmla="*/ 2147483647 w 72"/>
                <a:gd name="T19" fmla="*/ 2147483647 h 72"/>
                <a:gd name="T20" fmla="*/ 2147483647 w 72"/>
                <a:gd name="T21" fmla="*/ 2147483647 h 72"/>
                <a:gd name="T22" fmla="*/ 2147483647 w 72"/>
                <a:gd name="T23" fmla="*/ 2147483647 h 72"/>
                <a:gd name="T24" fmla="*/ 2147483647 w 72"/>
                <a:gd name="T25" fmla="*/ 2147483647 h 72"/>
                <a:gd name="T26" fmla="*/ 2147483647 w 72"/>
                <a:gd name="T27" fmla="*/ 2147483647 h 72"/>
                <a:gd name="T28" fmla="*/ 2147483647 w 72"/>
                <a:gd name="T29" fmla="*/ 2147483647 h 72"/>
                <a:gd name="T30" fmla="*/ 2147483647 w 72"/>
                <a:gd name="T31" fmla="*/ 2147483647 h 72"/>
                <a:gd name="T32" fmla="*/ 2147483647 w 72"/>
                <a:gd name="T33" fmla="*/ 2147483647 h 72"/>
                <a:gd name="T34" fmla="*/ 2147483647 w 72"/>
                <a:gd name="T35" fmla="*/ 2147483647 h 72"/>
                <a:gd name="T36" fmla="*/ 2147483647 w 72"/>
                <a:gd name="T37" fmla="*/ 2147483647 h 72"/>
                <a:gd name="T38" fmla="*/ 2147483647 w 72"/>
                <a:gd name="T39" fmla="*/ 2147483647 h 72"/>
                <a:gd name="T40" fmla="*/ 2147483647 w 72"/>
                <a:gd name="T41" fmla="*/ 2147483647 h 72"/>
                <a:gd name="T42" fmla="*/ 2147483647 w 72"/>
                <a:gd name="T43" fmla="*/ 2147483647 h 72"/>
                <a:gd name="T44" fmla="*/ 2147483647 w 72"/>
                <a:gd name="T45" fmla="*/ 2147483647 h 72"/>
                <a:gd name="T46" fmla="*/ 2147483647 w 72"/>
                <a:gd name="T47" fmla="*/ 2147483647 h 72"/>
                <a:gd name="T48" fmla="*/ 2147483647 w 72"/>
                <a:gd name="T49" fmla="*/ 2147483647 h 72"/>
                <a:gd name="T50" fmla="*/ 2147483647 w 72"/>
                <a:gd name="T51" fmla="*/ 2147483647 h 72"/>
                <a:gd name="T52" fmla="*/ 2147483647 w 72"/>
                <a:gd name="T53" fmla="*/ 2147483647 h 72"/>
                <a:gd name="T54" fmla="*/ 2147483647 w 72"/>
                <a:gd name="T55" fmla="*/ 2147483647 h 72"/>
                <a:gd name="T56" fmla="*/ 2147483647 w 72"/>
                <a:gd name="T57" fmla="*/ 2147483647 h 72"/>
                <a:gd name="T58" fmla="*/ 2147483647 w 72"/>
                <a:gd name="T59" fmla="*/ 2147483647 h 72"/>
                <a:gd name="T60" fmla="*/ 2147483647 w 72"/>
                <a:gd name="T61" fmla="*/ 2147483647 h 72"/>
                <a:gd name="T62" fmla="*/ 2147483647 w 72"/>
                <a:gd name="T63" fmla="*/ 2147483647 h 72"/>
                <a:gd name="T64" fmla="*/ 2147483647 w 72"/>
                <a:gd name="T65" fmla="*/ 2147483647 h 72"/>
                <a:gd name="T66" fmla="*/ 2147483647 w 72"/>
                <a:gd name="T67" fmla="*/ 2147483647 h 72"/>
                <a:gd name="T68" fmla="*/ 2147483647 w 72"/>
                <a:gd name="T69" fmla="*/ 2147483647 h 72"/>
                <a:gd name="T70" fmla="*/ 2147483647 w 72"/>
                <a:gd name="T71" fmla="*/ 2147483647 h 72"/>
                <a:gd name="T72" fmla="*/ 0 w 72"/>
                <a:gd name="T73" fmla="*/ 2147483647 h 72"/>
                <a:gd name="T74" fmla="*/ 2147483647 w 72"/>
                <a:gd name="T75" fmla="*/ 2147483647 h 72"/>
                <a:gd name="T76" fmla="*/ 2147483647 w 72"/>
                <a:gd name="T77" fmla="*/ 2147483647 h 72"/>
                <a:gd name="T78" fmla="*/ 2147483647 w 72"/>
                <a:gd name="T79" fmla="*/ 2147483647 h 72"/>
                <a:gd name="T80" fmla="*/ 2147483647 w 72"/>
                <a:gd name="T81" fmla="*/ 2147483647 h 72"/>
                <a:gd name="T82" fmla="*/ 2147483647 w 72"/>
                <a:gd name="T83" fmla="*/ 2147483647 h 72"/>
                <a:gd name="T84" fmla="*/ 2147483647 w 72"/>
                <a:gd name="T85" fmla="*/ 2147483647 h 72"/>
                <a:gd name="T86" fmla="*/ 2147483647 w 72"/>
                <a:gd name="T87" fmla="*/ 2147483647 h 72"/>
                <a:gd name="T88" fmla="*/ 2147483647 w 72"/>
                <a:gd name="T89" fmla="*/ 2147483647 h 72"/>
                <a:gd name="T90" fmla="*/ 2147483647 w 72"/>
                <a:gd name="T91" fmla="*/ 2147483647 h 72"/>
                <a:gd name="T92" fmla="*/ 2147483647 w 72"/>
                <a:gd name="T93" fmla="*/ 2147483647 h 72"/>
                <a:gd name="T94" fmla="*/ 2147483647 w 72"/>
                <a:gd name="T95" fmla="*/ 2147483647 h 72"/>
                <a:gd name="T96" fmla="*/ 2147483647 w 72"/>
                <a:gd name="T97" fmla="*/ 2147483647 h 72"/>
                <a:gd name="T98" fmla="*/ 2147483647 w 72"/>
                <a:gd name="T99" fmla="*/ 2147483647 h 72"/>
                <a:gd name="T100" fmla="*/ 2147483647 w 72"/>
                <a:gd name="T101" fmla="*/ 2147483647 h 72"/>
                <a:gd name="T102" fmla="*/ 2147483647 w 72"/>
                <a:gd name="T103" fmla="*/ 2147483647 h 72"/>
                <a:gd name="T104" fmla="*/ 2147483647 w 72"/>
                <a:gd name="T105" fmla="*/ 2147483647 h 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lnTo>
                    <a:pt x="71" y="30"/>
                  </a:lnTo>
                  <a:lnTo>
                    <a:pt x="70" y="23"/>
                  </a:lnTo>
                  <a:lnTo>
                    <a:pt x="67" y="17"/>
                  </a:lnTo>
                  <a:lnTo>
                    <a:pt x="62" y="12"/>
                  </a:lnTo>
                  <a:lnTo>
                    <a:pt x="57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9" y="1"/>
                  </a:lnTo>
                  <a:lnTo>
                    <a:pt x="39" y="2"/>
                  </a:lnTo>
                  <a:lnTo>
                    <a:pt x="45" y="3"/>
                  </a:lnTo>
                  <a:lnTo>
                    <a:pt x="51" y="6"/>
                  </a:lnTo>
                  <a:lnTo>
                    <a:pt x="56" y="9"/>
                  </a:lnTo>
                  <a:lnTo>
                    <a:pt x="60" y="13"/>
                  </a:lnTo>
                  <a:lnTo>
                    <a:pt x="65" y="17"/>
                  </a:lnTo>
                  <a:lnTo>
                    <a:pt x="68" y="24"/>
                  </a:lnTo>
                  <a:lnTo>
                    <a:pt x="69" y="30"/>
                  </a:lnTo>
                  <a:lnTo>
                    <a:pt x="70" y="36"/>
                  </a:lnTo>
                  <a:lnTo>
                    <a:pt x="69" y="43"/>
                  </a:lnTo>
                  <a:lnTo>
                    <a:pt x="67" y="50"/>
                  </a:lnTo>
                  <a:lnTo>
                    <a:pt x="63" y="56"/>
                  </a:lnTo>
                  <a:lnTo>
                    <a:pt x="59" y="61"/>
                  </a:lnTo>
                  <a:lnTo>
                    <a:pt x="54" y="65"/>
                  </a:lnTo>
                  <a:lnTo>
                    <a:pt x="49" y="68"/>
                  </a:lnTo>
                  <a:lnTo>
                    <a:pt x="43" y="70"/>
                  </a:lnTo>
                  <a:lnTo>
                    <a:pt x="35" y="70"/>
                  </a:lnTo>
                  <a:lnTo>
                    <a:pt x="29" y="70"/>
                  </a:lnTo>
                  <a:lnTo>
                    <a:pt x="24" y="68"/>
                  </a:lnTo>
                  <a:lnTo>
                    <a:pt x="19" y="66"/>
                  </a:lnTo>
                  <a:lnTo>
                    <a:pt x="15" y="63"/>
                  </a:lnTo>
                  <a:lnTo>
                    <a:pt x="11" y="60"/>
                  </a:lnTo>
                  <a:lnTo>
                    <a:pt x="7" y="56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1" y="45"/>
                  </a:lnTo>
                  <a:lnTo>
                    <a:pt x="0" y="45"/>
                  </a:lnTo>
                  <a:lnTo>
                    <a:pt x="2" y="51"/>
                  </a:lnTo>
                  <a:lnTo>
                    <a:pt x="5" y="56"/>
                  </a:lnTo>
                  <a:lnTo>
                    <a:pt x="8" y="61"/>
                  </a:lnTo>
                  <a:lnTo>
                    <a:pt x="13" y="65"/>
                  </a:lnTo>
                  <a:lnTo>
                    <a:pt x="18" y="68"/>
                  </a:lnTo>
                  <a:lnTo>
                    <a:pt x="23" y="70"/>
                  </a:lnTo>
                  <a:lnTo>
                    <a:pt x="29" y="72"/>
                  </a:lnTo>
                  <a:lnTo>
                    <a:pt x="35" y="72"/>
                  </a:lnTo>
                  <a:lnTo>
                    <a:pt x="43" y="71"/>
                  </a:lnTo>
                  <a:lnTo>
                    <a:pt x="50" y="69"/>
                  </a:lnTo>
                  <a:lnTo>
                    <a:pt x="56" y="66"/>
                  </a:lnTo>
                  <a:lnTo>
                    <a:pt x="61" y="62"/>
                  </a:lnTo>
                  <a:lnTo>
                    <a:pt x="66" y="57"/>
                  </a:lnTo>
                  <a:lnTo>
                    <a:pt x="69" y="51"/>
                  </a:lnTo>
                  <a:lnTo>
                    <a:pt x="71" y="43"/>
                  </a:lnTo>
                  <a:lnTo>
                    <a:pt x="72" y="36"/>
                  </a:lnTo>
                  <a:close/>
                </a:path>
              </a:pathLst>
            </a:custGeom>
            <a:solidFill>
              <a:srgbClr val="F9D5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22" name="Freeform 670"/>
            <p:cNvSpPr>
              <a:spLocks/>
            </p:cNvSpPr>
            <p:nvPr/>
          </p:nvSpPr>
          <p:spPr bwMode="auto">
            <a:xfrm>
              <a:off x="7197725" y="4321175"/>
              <a:ext cx="111125" cy="111125"/>
            </a:xfrm>
            <a:custGeom>
              <a:avLst/>
              <a:gdLst>
                <a:gd name="T0" fmla="*/ 2147483647 w 70"/>
                <a:gd name="T1" fmla="*/ 2147483647 h 70"/>
                <a:gd name="T2" fmla="*/ 2147483647 w 70"/>
                <a:gd name="T3" fmla="*/ 2147483647 h 70"/>
                <a:gd name="T4" fmla="*/ 2147483647 w 70"/>
                <a:gd name="T5" fmla="*/ 2147483647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2147483647 w 70"/>
                <a:gd name="T11" fmla="*/ 2147483647 h 70"/>
                <a:gd name="T12" fmla="*/ 2147483647 w 70"/>
                <a:gd name="T13" fmla="*/ 2147483647 h 70"/>
                <a:gd name="T14" fmla="*/ 2147483647 w 70"/>
                <a:gd name="T15" fmla="*/ 2147483647 h 70"/>
                <a:gd name="T16" fmla="*/ 2147483647 w 70"/>
                <a:gd name="T17" fmla="*/ 0 h 70"/>
                <a:gd name="T18" fmla="*/ 2147483647 w 70"/>
                <a:gd name="T19" fmla="*/ 2147483647 h 70"/>
                <a:gd name="T20" fmla="*/ 2147483647 w 70"/>
                <a:gd name="T21" fmla="*/ 2147483647 h 70"/>
                <a:gd name="T22" fmla="*/ 2147483647 w 70"/>
                <a:gd name="T23" fmla="*/ 2147483647 h 70"/>
                <a:gd name="T24" fmla="*/ 2147483647 w 70"/>
                <a:gd name="T25" fmla="*/ 2147483647 h 70"/>
                <a:gd name="T26" fmla="*/ 2147483647 w 70"/>
                <a:gd name="T27" fmla="*/ 2147483647 h 70"/>
                <a:gd name="T28" fmla="*/ 2147483647 w 70"/>
                <a:gd name="T29" fmla="*/ 2147483647 h 70"/>
                <a:gd name="T30" fmla="*/ 2147483647 w 70"/>
                <a:gd name="T31" fmla="*/ 2147483647 h 70"/>
                <a:gd name="T32" fmla="*/ 2147483647 w 70"/>
                <a:gd name="T33" fmla="*/ 2147483647 h 70"/>
                <a:gd name="T34" fmla="*/ 2147483647 w 70"/>
                <a:gd name="T35" fmla="*/ 2147483647 h 70"/>
                <a:gd name="T36" fmla="*/ 2147483647 w 70"/>
                <a:gd name="T37" fmla="*/ 2147483647 h 70"/>
                <a:gd name="T38" fmla="*/ 2147483647 w 70"/>
                <a:gd name="T39" fmla="*/ 2147483647 h 70"/>
                <a:gd name="T40" fmla="*/ 2147483647 w 70"/>
                <a:gd name="T41" fmla="*/ 2147483647 h 70"/>
                <a:gd name="T42" fmla="*/ 2147483647 w 70"/>
                <a:gd name="T43" fmla="*/ 2147483647 h 70"/>
                <a:gd name="T44" fmla="*/ 2147483647 w 70"/>
                <a:gd name="T45" fmla="*/ 2147483647 h 70"/>
                <a:gd name="T46" fmla="*/ 2147483647 w 70"/>
                <a:gd name="T47" fmla="*/ 2147483647 h 70"/>
                <a:gd name="T48" fmla="*/ 2147483647 w 70"/>
                <a:gd name="T49" fmla="*/ 2147483647 h 70"/>
                <a:gd name="T50" fmla="*/ 2147483647 w 70"/>
                <a:gd name="T51" fmla="*/ 2147483647 h 70"/>
                <a:gd name="T52" fmla="*/ 2147483647 w 70"/>
                <a:gd name="T53" fmla="*/ 2147483647 h 70"/>
                <a:gd name="T54" fmla="*/ 2147483647 w 70"/>
                <a:gd name="T55" fmla="*/ 2147483647 h 70"/>
                <a:gd name="T56" fmla="*/ 2147483647 w 70"/>
                <a:gd name="T57" fmla="*/ 2147483647 h 70"/>
                <a:gd name="T58" fmla="*/ 2147483647 w 70"/>
                <a:gd name="T59" fmla="*/ 2147483647 h 70"/>
                <a:gd name="T60" fmla="*/ 2147483647 w 70"/>
                <a:gd name="T61" fmla="*/ 2147483647 h 70"/>
                <a:gd name="T62" fmla="*/ 2147483647 w 70"/>
                <a:gd name="T63" fmla="*/ 2147483647 h 70"/>
                <a:gd name="T64" fmla="*/ 2147483647 w 70"/>
                <a:gd name="T65" fmla="*/ 2147483647 h 70"/>
                <a:gd name="T66" fmla="*/ 2147483647 w 70"/>
                <a:gd name="T67" fmla="*/ 2147483647 h 70"/>
                <a:gd name="T68" fmla="*/ 2147483647 w 70"/>
                <a:gd name="T69" fmla="*/ 2147483647 h 70"/>
                <a:gd name="T70" fmla="*/ 2147483647 w 70"/>
                <a:gd name="T71" fmla="*/ 2147483647 h 70"/>
                <a:gd name="T72" fmla="*/ 0 w 70"/>
                <a:gd name="T73" fmla="*/ 2147483647 h 70"/>
                <a:gd name="T74" fmla="*/ 2147483647 w 70"/>
                <a:gd name="T75" fmla="*/ 2147483647 h 70"/>
                <a:gd name="T76" fmla="*/ 2147483647 w 70"/>
                <a:gd name="T77" fmla="*/ 2147483647 h 70"/>
                <a:gd name="T78" fmla="*/ 2147483647 w 70"/>
                <a:gd name="T79" fmla="*/ 2147483647 h 70"/>
                <a:gd name="T80" fmla="*/ 2147483647 w 70"/>
                <a:gd name="T81" fmla="*/ 2147483647 h 70"/>
                <a:gd name="T82" fmla="*/ 2147483647 w 70"/>
                <a:gd name="T83" fmla="*/ 2147483647 h 70"/>
                <a:gd name="T84" fmla="*/ 2147483647 w 70"/>
                <a:gd name="T85" fmla="*/ 2147483647 h 70"/>
                <a:gd name="T86" fmla="*/ 2147483647 w 70"/>
                <a:gd name="T87" fmla="*/ 2147483647 h 70"/>
                <a:gd name="T88" fmla="*/ 2147483647 w 70"/>
                <a:gd name="T89" fmla="*/ 2147483647 h 70"/>
                <a:gd name="T90" fmla="*/ 2147483647 w 70"/>
                <a:gd name="T91" fmla="*/ 2147483647 h 70"/>
                <a:gd name="T92" fmla="*/ 2147483647 w 70"/>
                <a:gd name="T93" fmla="*/ 2147483647 h 70"/>
                <a:gd name="T94" fmla="*/ 2147483647 w 70"/>
                <a:gd name="T95" fmla="*/ 2147483647 h 70"/>
                <a:gd name="T96" fmla="*/ 2147483647 w 70"/>
                <a:gd name="T97" fmla="*/ 2147483647 h 70"/>
                <a:gd name="T98" fmla="*/ 2147483647 w 70"/>
                <a:gd name="T99" fmla="*/ 2147483647 h 70"/>
                <a:gd name="T100" fmla="*/ 2147483647 w 70"/>
                <a:gd name="T101" fmla="*/ 2147483647 h 70"/>
                <a:gd name="T102" fmla="*/ 2147483647 w 70"/>
                <a:gd name="T103" fmla="*/ 2147483647 h 70"/>
                <a:gd name="T104" fmla="*/ 2147483647 w 70"/>
                <a:gd name="T105" fmla="*/ 2147483647 h 7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69" y="29"/>
                  </a:lnTo>
                  <a:lnTo>
                    <a:pt x="68" y="23"/>
                  </a:lnTo>
                  <a:lnTo>
                    <a:pt x="65" y="16"/>
                  </a:lnTo>
                  <a:lnTo>
                    <a:pt x="60" y="11"/>
                  </a:lnTo>
                  <a:lnTo>
                    <a:pt x="56" y="7"/>
                  </a:lnTo>
                  <a:lnTo>
                    <a:pt x="50" y="4"/>
                  </a:lnTo>
                  <a:lnTo>
                    <a:pt x="45" y="2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7" y="2"/>
                  </a:lnTo>
                  <a:lnTo>
                    <a:pt x="43" y="3"/>
                  </a:lnTo>
                  <a:lnTo>
                    <a:pt x="49" y="5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62" y="17"/>
                  </a:lnTo>
                  <a:lnTo>
                    <a:pt x="66" y="23"/>
                  </a:lnTo>
                  <a:lnTo>
                    <a:pt x="67" y="29"/>
                  </a:lnTo>
                  <a:lnTo>
                    <a:pt x="68" y="35"/>
                  </a:lnTo>
                  <a:lnTo>
                    <a:pt x="67" y="42"/>
                  </a:lnTo>
                  <a:lnTo>
                    <a:pt x="66" y="49"/>
                  </a:lnTo>
                  <a:lnTo>
                    <a:pt x="62" y="54"/>
                  </a:lnTo>
                  <a:lnTo>
                    <a:pt x="58" y="59"/>
                  </a:lnTo>
                  <a:lnTo>
                    <a:pt x="53" y="63"/>
                  </a:lnTo>
                  <a:lnTo>
                    <a:pt x="48" y="66"/>
                  </a:lnTo>
                  <a:lnTo>
                    <a:pt x="41" y="68"/>
                  </a:lnTo>
                  <a:lnTo>
                    <a:pt x="34" y="68"/>
                  </a:lnTo>
                  <a:lnTo>
                    <a:pt x="29" y="68"/>
                  </a:lnTo>
                  <a:lnTo>
                    <a:pt x="24" y="66"/>
                  </a:lnTo>
                  <a:lnTo>
                    <a:pt x="19" y="64"/>
                  </a:lnTo>
                  <a:lnTo>
                    <a:pt x="15" y="62"/>
                  </a:lnTo>
                  <a:lnTo>
                    <a:pt x="11" y="58"/>
                  </a:lnTo>
                  <a:lnTo>
                    <a:pt x="7" y="54"/>
                  </a:lnTo>
                  <a:lnTo>
                    <a:pt x="4" y="50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2" y="50"/>
                  </a:lnTo>
                  <a:lnTo>
                    <a:pt x="5" y="55"/>
                  </a:lnTo>
                  <a:lnTo>
                    <a:pt x="9" y="59"/>
                  </a:lnTo>
                  <a:lnTo>
                    <a:pt x="13" y="63"/>
                  </a:lnTo>
                  <a:lnTo>
                    <a:pt x="18" y="66"/>
                  </a:lnTo>
                  <a:lnTo>
                    <a:pt x="23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2" y="69"/>
                  </a:lnTo>
                  <a:lnTo>
                    <a:pt x="48" y="68"/>
                  </a:lnTo>
                  <a:lnTo>
                    <a:pt x="54" y="64"/>
                  </a:lnTo>
                  <a:lnTo>
                    <a:pt x="59" y="60"/>
                  </a:lnTo>
                  <a:lnTo>
                    <a:pt x="64" y="55"/>
                  </a:lnTo>
                  <a:lnTo>
                    <a:pt x="67" y="49"/>
                  </a:lnTo>
                  <a:lnTo>
                    <a:pt x="69" y="42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FAD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23" name="Freeform 671"/>
            <p:cNvSpPr>
              <a:spLocks/>
            </p:cNvSpPr>
            <p:nvPr/>
          </p:nvSpPr>
          <p:spPr bwMode="auto">
            <a:xfrm>
              <a:off x="7199313" y="4322763"/>
              <a:ext cx="107950" cy="107950"/>
            </a:xfrm>
            <a:custGeom>
              <a:avLst/>
              <a:gdLst>
                <a:gd name="T0" fmla="*/ 2147483647 w 68"/>
                <a:gd name="T1" fmla="*/ 2147483647 h 68"/>
                <a:gd name="T2" fmla="*/ 2147483647 w 68"/>
                <a:gd name="T3" fmla="*/ 2147483647 h 68"/>
                <a:gd name="T4" fmla="*/ 2147483647 w 68"/>
                <a:gd name="T5" fmla="*/ 2147483647 h 68"/>
                <a:gd name="T6" fmla="*/ 2147483647 w 68"/>
                <a:gd name="T7" fmla="*/ 2147483647 h 68"/>
                <a:gd name="T8" fmla="*/ 2147483647 w 68"/>
                <a:gd name="T9" fmla="*/ 2147483647 h 68"/>
                <a:gd name="T10" fmla="*/ 2147483647 w 68"/>
                <a:gd name="T11" fmla="*/ 2147483647 h 68"/>
                <a:gd name="T12" fmla="*/ 2147483647 w 68"/>
                <a:gd name="T13" fmla="*/ 2147483647 h 68"/>
                <a:gd name="T14" fmla="*/ 2147483647 w 68"/>
                <a:gd name="T15" fmla="*/ 2147483647 h 68"/>
                <a:gd name="T16" fmla="*/ 2147483647 w 68"/>
                <a:gd name="T17" fmla="*/ 0 h 68"/>
                <a:gd name="T18" fmla="*/ 2147483647 w 68"/>
                <a:gd name="T19" fmla="*/ 2147483647 h 68"/>
                <a:gd name="T20" fmla="*/ 2147483647 w 68"/>
                <a:gd name="T21" fmla="*/ 2147483647 h 68"/>
                <a:gd name="T22" fmla="*/ 2147483647 w 68"/>
                <a:gd name="T23" fmla="*/ 2147483647 h 68"/>
                <a:gd name="T24" fmla="*/ 2147483647 w 68"/>
                <a:gd name="T25" fmla="*/ 2147483647 h 68"/>
                <a:gd name="T26" fmla="*/ 2147483647 w 68"/>
                <a:gd name="T27" fmla="*/ 2147483647 h 68"/>
                <a:gd name="T28" fmla="*/ 2147483647 w 68"/>
                <a:gd name="T29" fmla="*/ 2147483647 h 68"/>
                <a:gd name="T30" fmla="*/ 2147483647 w 68"/>
                <a:gd name="T31" fmla="*/ 2147483647 h 68"/>
                <a:gd name="T32" fmla="*/ 2147483647 w 68"/>
                <a:gd name="T33" fmla="*/ 2147483647 h 68"/>
                <a:gd name="T34" fmla="*/ 2147483647 w 68"/>
                <a:gd name="T35" fmla="*/ 2147483647 h 68"/>
                <a:gd name="T36" fmla="*/ 2147483647 w 68"/>
                <a:gd name="T37" fmla="*/ 2147483647 h 68"/>
                <a:gd name="T38" fmla="*/ 2147483647 w 68"/>
                <a:gd name="T39" fmla="*/ 2147483647 h 68"/>
                <a:gd name="T40" fmla="*/ 2147483647 w 68"/>
                <a:gd name="T41" fmla="*/ 2147483647 h 68"/>
                <a:gd name="T42" fmla="*/ 2147483647 w 68"/>
                <a:gd name="T43" fmla="*/ 2147483647 h 68"/>
                <a:gd name="T44" fmla="*/ 2147483647 w 68"/>
                <a:gd name="T45" fmla="*/ 2147483647 h 68"/>
                <a:gd name="T46" fmla="*/ 2147483647 w 68"/>
                <a:gd name="T47" fmla="*/ 2147483647 h 68"/>
                <a:gd name="T48" fmla="*/ 2147483647 w 68"/>
                <a:gd name="T49" fmla="*/ 2147483647 h 68"/>
                <a:gd name="T50" fmla="*/ 2147483647 w 68"/>
                <a:gd name="T51" fmla="*/ 2147483647 h 68"/>
                <a:gd name="T52" fmla="*/ 2147483647 w 68"/>
                <a:gd name="T53" fmla="*/ 2147483647 h 68"/>
                <a:gd name="T54" fmla="*/ 2147483647 w 68"/>
                <a:gd name="T55" fmla="*/ 2147483647 h 68"/>
                <a:gd name="T56" fmla="*/ 2147483647 w 68"/>
                <a:gd name="T57" fmla="*/ 2147483647 h 68"/>
                <a:gd name="T58" fmla="*/ 2147483647 w 68"/>
                <a:gd name="T59" fmla="*/ 2147483647 h 68"/>
                <a:gd name="T60" fmla="*/ 2147483647 w 68"/>
                <a:gd name="T61" fmla="*/ 2147483647 h 68"/>
                <a:gd name="T62" fmla="*/ 2147483647 w 68"/>
                <a:gd name="T63" fmla="*/ 2147483647 h 68"/>
                <a:gd name="T64" fmla="*/ 2147483647 w 68"/>
                <a:gd name="T65" fmla="*/ 2147483647 h 68"/>
                <a:gd name="T66" fmla="*/ 2147483647 w 68"/>
                <a:gd name="T67" fmla="*/ 2147483647 h 68"/>
                <a:gd name="T68" fmla="*/ 2147483647 w 68"/>
                <a:gd name="T69" fmla="*/ 2147483647 h 68"/>
                <a:gd name="T70" fmla="*/ 2147483647 w 68"/>
                <a:gd name="T71" fmla="*/ 2147483647 h 68"/>
                <a:gd name="T72" fmla="*/ 0 w 68"/>
                <a:gd name="T73" fmla="*/ 2147483647 h 68"/>
                <a:gd name="T74" fmla="*/ 2147483647 w 68"/>
                <a:gd name="T75" fmla="*/ 2147483647 h 68"/>
                <a:gd name="T76" fmla="*/ 2147483647 w 68"/>
                <a:gd name="T77" fmla="*/ 2147483647 h 68"/>
                <a:gd name="T78" fmla="*/ 2147483647 w 68"/>
                <a:gd name="T79" fmla="*/ 2147483647 h 68"/>
                <a:gd name="T80" fmla="*/ 2147483647 w 68"/>
                <a:gd name="T81" fmla="*/ 2147483647 h 68"/>
                <a:gd name="T82" fmla="*/ 2147483647 w 68"/>
                <a:gd name="T83" fmla="*/ 2147483647 h 68"/>
                <a:gd name="T84" fmla="*/ 2147483647 w 68"/>
                <a:gd name="T85" fmla="*/ 2147483647 h 68"/>
                <a:gd name="T86" fmla="*/ 2147483647 w 68"/>
                <a:gd name="T87" fmla="*/ 2147483647 h 68"/>
                <a:gd name="T88" fmla="*/ 2147483647 w 68"/>
                <a:gd name="T89" fmla="*/ 2147483647 h 68"/>
                <a:gd name="T90" fmla="*/ 2147483647 w 68"/>
                <a:gd name="T91" fmla="*/ 2147483647 h 68"/>
                <a:gd name="T92" fmla="*/ 2147483647 w 68"/>
                <a:gd name="T93" fmla="*/ 2147483647 h 68"/>
                <a:gd name="T94" fmla="*/ 2147483647 w 68"/>
                <a:gd name="T95" fmla="*/ 2147483647 h 68"/>
                <a:gd name="T96" fmla="*/ 2147483647 w 68"/>
                <a:gd name="T97" fmla="*/ 2147483647 h 68"/>
                <a:gd name="T98" fmla="*/ 2147483647 w 68"/>
                <a:gd name="T99" fmla="*/ 2147483647 h 68"/>
                <a:gd name="T100" fmla="*/ 2147483647 w 68"/>
                <a:gd name="T101" fmla="*/ 2147483647 h 68"/>
                <a:gd name="T102" fmla="*/ 2147483647 w 68"/>
                <a:gd name="T103" fmla="*/ 2147483647 h 68"/>
                <a:gd name="T104" fmla="*/ 2147483647 w 68"/>
                <a:gd name="T105" fmla="*/ 2147483647 h 6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8" h="68">
                  <a:moveTo>
                    <a:pt x="68" y="34"/>
                  </a:moveTo>
                  <a:lnTo>
                    <a:pt x="67" y="28"/>
                  </a:lnTo>
                  <a:lnTo>
                    <a:pt x="66" y="22"/>
                  </a:lnTo>
                  <a:lnTo>
                    <a:pt x="63" y="15"/>
                  </a:lnTo>
                  <a:lnTo>
                    <a:pt x="58" y="11"/>
                  </a:lnTo>
                  <a:lnTo>
                    <a:pt x="54" y="7"/>
                  </a:lnTo>
                  <a:lnTo>
                    <a:pt x="49" y="4"/>
                  </a:lnTo>
                  <a:lnTo>
                    <a:pt x="43" y="1"/>
                  </a:lnTo>
                  <a:lnTo>
                    <a:pt x="37" y="0"/>
                  </a:lnTo>
                  <a:lnTo>
                    <a:pt x="36" y="1"/>
                  </a:lnTo>
                  <a:lnTo>
                    <a:pt x="35" y="2"/>
                  </a:lnTo>
                  <a:lnTo>
                    <a:pt x="41" y="3"/>
                  </a:lnTo>
                  <a:lnTo>
                    <a:pt x="46" y="5"/>
                  </a:lnTo>
                  <a:lnTo>
                    <a:pt x="52" y="8"/>
                  </a:lnTo>
                  <a:lnTo>
                    <a:pt x="56" y="11"/>
                  </a:lnTo>
                  <a:lnTo>
                    <a:pt x="60" y="16"/>
                  </a:lnTo>
                  <a:lnTo>
                    <a:pt x="64" y="22"/>
                  </a:lnTo>
                  <a:lnTo>
                    <a:pt x="65" y="28"/>
                  </a:lnTo>
                  <a:lnTo>
                    <a:pt x="66" y="34"/>
                  </a:lnTo>
                  <a:lnTo>
                    <a:pt x="65" y="40"/>
                  </a:lnTo>
                  <a:lnTo>
                    <a:pt x="64" y="47"/>
                  </a:lnTo>
                  <a:lnTo>
                    <a:pt x="60" y="53"/>
                  </a:lnTo>
                  <a:lnTo>
                    <a:pt x="56" y="57"/>
                  </a:lnTo>
                  <a:lnTo>
                    <a:pt x="51" y="61"/>
                  </a:lnTo>
                  <a:lnTo>
                    <a:pt x="46" y="64"/>
                  </a:lnTo>
                  <a:lnTo>
                    <a:pt x="40" y="66"/>
                  </a:lnTo>
                  <a:lnTo>
                    <a:pt x="33" y="66"/>
                  </a:lnTo>
                  <a:lnTo>
                    <a:pt x="28" y="66"/>
                  </a:lnTo>
                  <a:lnTo>
                    <a:pt x="23" y="64"/>
                  </a:lnTo>
                  <a:lnTo>
                    <a:pt x="18" y="62"/>
                  </a:lnTo>
                  <a:lnTo>
                    <a:pt x="14" y="60"/>
                  </a:lnTo>
                  <a:lnTo>
                    <a:pt x="10" y="56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2" y="49"/>
                  </a:lnTo>
                  <a:lnTo>
                    <a:pt x="5" y="54"/>
                  </a:lnTo>
                  <a:lnTo>
                    <a:pt x="9" y="58"/>
                  </a:lnTo>
                  <a:lnTo>
                    <a:pt x="13" y="61"/>
                  </a:lnTo>
                  <a:lnTo>
                    <a:pt x="17" y="64"/>
                  </a:lnTo>
                  <a:lnTo>
                    <a:pt x="22" y="66"/>
                  </a:lnTo>
                  <a:lnTo>
                    <a:pt x="27" y="68"/>
                  </a:lnTo>
                  <a:lnTo>
                    <a:pt x="33" y="68"/>
                  </a:lnTo>
                  <a:lnTo>
                    <a:pt x="41" y="68"/>
                  </a:lnTo>
                  <a:lnTo>
                    <a:pt x="47" y="66"/>
                  </a:lnTo>
                  <a:lnTo>
                    <a:pt x="52" y="63"/>
                  </a:lnTo>
                  <a:lnTo>
                    <a:pt x="57" y="59"/>
                  </a:lnTo>
                  <a:lnTo>
                    <a:pt x="61" y="54"/>
                  </a:lnTo>
                  <a:lnTo>
                    <a:pt x="65" y="48"/>
                  </a:lnTo>
                  <a:lnTo>
                    <a:pt x="67" y="41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FAD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24" name="Freeform 672"/>
            <p:cNvSpPr>
              <a:spLocks/>
            </p:cNvSpPr>
            <p:nvPr/>
          </p:nvSpPr>
          <p:spPr bwMode="auto">
            <a:xfrm>
              <a:off x="7200900" y="4324350"/>
              <a:ext cx="104775" cy="104775"/>
            </a:xfrm>
            <a:custGeom>
              <a:avLst/>
              <a:gdLst>
                <a:gd name="T0" fmla="*/ 2147483647 w 66"/>
                <a:gd name="T1" fmla="*/ 2147483647 h 66"/>
                <a:gd name="T2" fmla="*/ 2147483647 w 66"/>
                <a:gd name="T3" fmla="*/ 2147483647 h 66"/>
                <a:gd name="T4" fmla="*/ 2147483647 w 66"/>
                <a:gd name="T5" fmla="*/ 2147483647 h 66"/>
                <a:gd name="T6" fmla="*/ 2147483647 w 66"/>
                <a:gd name="T7" fmla="*/ 2147483647 h 66"/>
                <a:gd name="T8" fmla="*/ 2147483647 w 66"/>
                <a:gd name="T9" fmla="*/ 2147483647 h 66"/>
                <a:gd name="T10" fmla="*/ 2147483647 w 66"/>
                <a:gd name="T11" fmla="*/ 2147483647 h 66"/>
                <a:gd name="T12" fmla="*/ 2147483647 w 66"/>
                <a:gd name="T13" fmla="*/ 2147483647 h 66"/>
                <a:gd name="T14" fmla="*/ 2147483647 w 66"/>
                <a:gd name="T15" fmla="*/ 2147483647 h 66"/>
                <a:gd name="T16" fmla="*/ 2147483647 w 66"/>
                <a:gd name="T17" fmla="*/ 0 h 66"/>
                <a:gd name="T18" fmla="*/ 2147483647 w 66"/>
                <a:gd name="T19" fmla="*/ 2147483647 h 66"/>
                <a:gd name="T20" fmla="*/ 2147483647 w 66"/>
                <a:gd name="T21" fmla="*/ 2147483647 h 66"/>
                <a:gd name="T22" fmla="*/ 2147483647 w 66"/>
                <a:gd name="T23" fmla="*/ 2147483647 h 66"/>
                <a:gd name="T24" fmla="*/ 2147483647 w 66"/>
                <a:gd name="T25" fmla="*/ 2147483647 h 66"/>
                <a:gd name="T26" fmla="*/ 2147483647 w 66"/>
                <a:gd name="T27" fmla="*/ 2147483647 h 66"/>
                <a:gd name="T28" fmla="*/ 2147483647 w 66"/>
                <a:gd name="T29" fmla="*/ 2147483647 h 66"/>
                <a:gd name="T30" fmla="*/ 2147483647 w 66"/>
                <a:gd name="T31" fmla="*/ 2147483647 h 66"/>
                <a:gd name="T32" fmla="*/ 2147483647 w 66"/>
                <a:gd name="T33" fmla="*/ 2147483647 h 66"/>
                <a:gd name="T34" fmla="*/ 2147483647 w 66"/>
                <a:gd name="T35" fmla="*/ 2147483647 h 66"/>
                <a:gd name="T36" fmla="*/ 2147483647 w 66"/>
                <a:gd name="T37" fmla="*/ 2147483647 h 66"/>
                <a:gd name="T38" fmla="*/ 2147483647 w 66"/>
                <a:gd name="T39" fmla="*/ 2147483647 h 66"/>
                <a:gd name="T40" fmla="*/ 2147483647 w 66"/>
                <a:gd name="T41" fmla="*/ 2147483647 h 66"/>
                <a:gd name="T42" fmla="*/ 2147483647 w 66"/>
                <a:gd name="T43" fmla="*/ 2147483647 h 66"/>
                <a:gd name="T44" fmla="*/ 2147483647 w 66"/>
                <a:gd name="T45" fmla="*/ 2147483647 h 66"/>
                <a:gd name="T46" fmla="*/ 2147483647 w 66"/>
                <a:gd name="T47" fmla="*/ 2147483647 h 66"/>
                <a:gd name="T48" fmla="*/ 2147483647 w 66"/>
                <a:gd name="T49" fmla="*/ 2147483647 h 66"/>
                <a:gd name="T50" fmla="*/ 2147483647 w 66"/>
                <a:gd name="T51" fmla="*/ 2147483647 h 66"/>
                <a:gd name="T52" fmla="*/ 2147483647 w 66"/>
                <a:gd name="T53" fmla="*/ 2147483647 h 66"/>
                <a:gd name="T54" fmla="*/ 2147483647 w 66"/>
                <a:gd name="T55" fmla="*/ 2147483647 h 66"/>
                <a:gd name="T56" fmla="*/ 2147483647 w 66"/>
                <a:gd name="T57" fmla="*/ 2147483647 h 66"/>
                <a:gd name="T58" fmla="*/ 2147483647 w 66"/>
                <a:gd name="T59" fmla="*/ 2147483647 h 66"/>
                <a:gd name="T60" fmla="*/ 2147483647 w 66"/>
                <a:gd name="T61" fmla="*/ 2147483647 h 66"/>
                <a:gd name="T62" fmla="*/ 2147483647 w 66"/>
                <a:gd name="T63" fmla="*/ 2147483647 h 66"/>
                <a:gd name="T64" fmla="*/ 2147483647 w 66"/>
                <a:gd name="T65" fmla="*/ 2147483647 h 66"/>
                <a:gd name="T66" fmla="*/ 2147483647 w 66"/>
                <a:gd name="T67" fmla="*/ 2147483647 h 66"/>
                <a:gd name="T68" fmla="*/ 2147483647 w 66"/>
                <a:gd name="T69" fmla="*/ 2147483647 h 66"/>
                <a:gd name="T70" fmla="*/ 2147483647 w 66"/>
                <a:gd name="T71" fmla="*/ 2147483647 h 66"/>
                <a:gd name="T72" fmla="*/ 2147483647 w 66"/>
                <a:gd name="T73" fmla="*/ 2147483647 h 66"/>
                <a:gd name="T74" fmla="*/ 2147483647 w 66"/>
                <a:gd name="T75" fmla="*/ 2147483647 h 66"/>
                <a:gd name="T76" fmla="*/ 0 w 66"/>
                <a:gd name="T77" fmla="*/ 2147483647 h 66"/>
                <a:gd name="T78" fmla="*/ 2147483647 w 66"/>
                <a:gd name="T79" fmla="*/ 2147483647 h 66"/>
                <a:gd name="T80" fmla="*/ 2147483647 w 66"/>
                <a:gd name="T81" fmla="*/ 2147483647 h 66"/>
                <a:gd name="T82" fmla="*/ 2147483647 w 66"/>
                <a:gd name="T83" fmla="*/ 2147483647 h 66"/>
                <a:gd name="T84" fmla="*/ 2147483647 w 66"/>
                <a:gd name="T85" fmla="*/ 2147483647 h 66"/>
                <a:gd name="T86" fmla="*/ 2147483647 w 66"/>
                <a:gd name="T87" fmla="*/ 2147483647 h 66"/>
                <a:gd name="T88" fmla="*/ 2147483647 w 66"/>
                <a:gd name="T89" fmla="*/ 2147483647 h 66"/>
                <a:gd name="T90" fmla="*/ 2147483647 w 66"/>
                <a:gd name="T91" fmla="*/ 2147483647 h 66"/>
                <a:gd name="T92" fmla="*/ 2147483647 w 66"/>
                <a:gd name="T93" fmla="*/ 2147483647 h 66"/>
                <a:gd name="T94" fmla="*/ 2147483647 w 66"/>
                <a:gd name="T95" fmla="*/ 2147483647 h 66"/>
                <a:gd name="T96" fmla="*/ 2147483647 w 66"/>
                <a:gd name="T97" fmla="*/ 2147483647 h 66"/>
                <a:gd name="T98" fmla="*/ 2147483647 w 66"/>
                <a:gd name="T99" fmla="*/ 2147483647 h 66"/>
                <a:gd name="T100" fmla="*/ 2147483647 w 66"/>
                <a:gd name="T101" fmla="*/ 2147483647 h 66"/>
                <a:gd name="T102" fmla="*/ 2147483647 w 66"/>
                <a:gd name="T103" fmla="*/ 2147483647 h 66"/>
                <a:gd name="T104" fmla="*/ 2147483647 w 66"/>
                <a:gd name="T105" fmla="*/ 2147483647 h 66"/>
                <a:gd name="T106" fmla="*/ 2147483647 w 66"/>
                <a:gd name="T107" fmla="*/ 2147483647 h 66"/>
                <a:gd name="T108" fmla="*/ 2147483647 w 66"/>
                <a:gd name="T109" fmla="*/ 2147483647 h 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66" h="66">
                  <a:moveTo>
                    <a:pt x="66" y="33"/>
                  </a:moveTo>
                  <a:lnTo>
                    <a:pt x="65" y="27"/>
                  </a:lnTo>
                  <a:lnTo>
                    <a:pt x="64" y="21"/>
                  </a:lnTo>
                  <a:lnTo>
                    <a:pt x="60" y="15"/>
                  </a:lnTo>
                  <a:lnTo>
                    <a:pt x="56" y="10"/>
                  </a:lnTo>
                  <a:lnTo>
                    <a:pt x="52" y="6"/>
                  </a:lnTo>
                  <a:lnTo>
                    <a:pt x="47" y="3"/>
                  </a:lnTo>
                  <a:lnTo>
                    <a:pt x="41" y="1"/>
                  </a:lnTo>
                  <a:lnTo>
                    <a:pt x="35" y="0"/>
                  </a:lnTo>
                  <a:lnTo>
                    <a:pt x="32" y="1"/>
                  </a:lnTo>
                  <a:lnTo>
                    <a:pt x="31" y="2"/>
                  </a:lnTo>
                  <a:lnTo>
                    <a:pt x="32" y="2"/>
                  </a:lnTo>
                  <a:lnTo>
                    <a:pt x="39" y="3"/>
                  </a:lnTo>
                  <a:lnTo>
                    <a:pt x="45" y="5"/>
                  </a:lnTo>
                  <a:lnTo>
                    <a:pt x="50" y="7"/>
                  </a:lnTo>
                  <a:lnTo>
                    <a:pt x="54" y="11"/>
                  </a:lnTo>
                  <a:lnTo>
                    <a:pt x="58" y="15"/>
                  </a:lnTo>
                  <a:lnTo>
                    <a:pt x="62" y="21"/>
                  </a:lnTo>
                  <a:lnTo>
                    <a:pt x="63" y="27"/>
                  </a:lnTo>
                  <a:lnTo>
                    <a:pt x="64" y="33"/>
                  </a:lnTo>
                  <a:lnTo>
                    <a:pt x="63" y="39"/>
                  </a:lnTo>
                  <a:lnTo>
                    <a:pt x="62" y="46"/>
                  </a:lnTo>
                  <a:lnTo>
                    <a:pt x="58" y="51"/>
                  </a:lnTo>
                  <a:lnTo>
                    <a:pt x="54" y="55"/>
                  </a:lnTo>
                  <a:lnTo>
                    <a:pt x="50" y="59"/>
                  </a:lnTo>
                  <a:lnTo>
                    <a:pt x="45" y="62"/>
                  </a:lnTo>
                  <a:lnTo>
                    <a:pt x="39" y="64"/>
                  </a:lnTo>
                  <a:lnTo>
                    <a:pt x="32" y="64"/>
                  </a:lnTo>
                  <a:lnTo>
                    <a:pt x="27" y="64"/>
                  </a:lnTo>
                  <a:lnTo>
                    <a:pt x="22" y="62"/>
                  </a:lnTo>
                  <a:lnTo>
                    <a:pt x="18" y="60"/>
                  </a:lnTo>
                  <a:lnTo>
                    <a:pt x="14" y="58"/>
                  </a:lnTo>
                  <a:lnTo>
                    <a:pt x="10" y="55"/>
                  </a:lnTo>
                  <a:lnTo>
                    <a:pt x="7" y="51"/>
                  </a:lnTo>
                  <a:lnTo>
                    <a:pt x="4" y="46"/>
                  </a:lnTo>
                  <a:lnTo>
                    <a:pt x="2" y="41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5" y="52"/>
                  </a:lnTo>
                  <a:lnTo>
                    <a:pt x="9" y="56"/>
                  </a:lnTo>
                  <a:lnTo>
                    <a:pt x="13" y="60"/>
                  </a:lnTo>
                  <a:lnTo>
                    <a:pt x="17" y="62"/>
                  </a:lnTo>
                  <a:lnTo>
                    <a:pt x="22" y="64"/>
                  </a:lnTo>
                  <a:lnTo>
                    <a:pt x="27" y="66"/>
                  </a:lnTo>
                  <a:lnTo>
                    <a:pt x="32" y="66"/>
                  </a:lnTo>
                  <a:lnTo>
                    <a:pt x="39" y="66"/>
                  </a:lnTo>
                  <a:lnTo>
                    <a:pt x="46" y="64"/>
                  </a:lnTo>
                  <a:lnTo>
                    <a:pt x="51" y="61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4" y="47"/>
                  </a:lnTo>
                  <a:lnTo>
                    <a:pt x="65" y="40"/>
                  </a:lnTo>
                  <a:lnTo>
                    <a:pt x="66" y="33"/>
                  </a:lnTo>
                  <a:close/>
                </a:path>
              </a:pathLst>
            </a:custGeom>
            <a:solidFill>
              <a:srgbClr val="FAD8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25" name="Freeform 673"/>
            <p:cNvSpPr>
              <a:spLocks/>
            </p:cNvSpPr>
            <p:nvPr/>
          </p:nvSpPr>
          <p:spPr bwMode="auto">
            <a:xfrm>
              <a:off x="7202488" y="4325938"/>
              <a:ext cx="101600" cy="101600"/>
            </a:xfrm>
            <a:custGeom>
              <a:avLst/>
              <a:gdLst>
                <a:gd name="T0" fmla="*/ 2147483647 w 64"/>
                <a:gd name="T1" fmla="*/ 2147483647 h 64"/>
                <a:gd name="T2" fmla="*/ 2147483647 w 64"/>
                <a:gd name="T3" fmla="*/ 2147483647 h 64"/>
                <a:gd name="T4" fmla="*/ 2147483647 w 64"/>
                <a:gd name="T5" fmla="*/ 2147483647 h 64"/>
                <a:gd name="T6" fmla="*/ 2147483647 w 64"/>
                <a:gd name="T7" fmla="*/ 2147483647 h 64"/>
                <a:gd name="T8" fmla="*/ 2147483647 w 64"/>
                <a:gd name="T9" fmla="*/ 2147483647 h 64"/>
                <a:gd name="T10" fmla="*/ 2147483647 w 64"/>
                <a:gd name="T11" fmla="*/ 2147483647 h 64"/>
                <a:gd name="T12" fmla="*/ 2147483647 w 64"/>
                <a:gd name="T13" fmla="*/ 2147483647 h 64"/>
                <a:gd name="T14" fmla="*/ 2147483647 w 64"/>
                <a:gd name="T15" fmla="*/ 2147483647 h 64"/>
                <a:gd name="T16" fmla="*/ 2147483647 w 64"/>
                <a:gd name="T17" fmla="*/ 0 h 64"/>
                <a:gd name="T18" fmla="*/ 2147483647 w 64"/>
                <a:gd name="T19" fmla="*/ 2147483647 h 64"/>
                <a:gd name="T20" fmla="*/ 2147483647 w 64"/>
                <a:gd name="T21" fmla="*/ 2147483647 h 64"/>
                <a:gd name="T22" fmla="*/ 2147483647 w 64"/>
                <a:gd name="T23" fmla="*/ 2147483647 h 64"/>
                <a:gd name="T24" fmla="*/ 2147483647 w 64"/>
                <a:gd name="T25" fmla="*/ 2147483647 h 64"/>
                <a:gd name="T26" fmla="*/ 2147483647 w 64"/>
                <a:gd name="T27" fmla="*/ 2147483647 h 64"/>
                <a:gd name="T28" fmla="*/ 2147483647 w 64"/>
                <a:gd name="T29" fmla="*/ 2147483647 h 64"/>
                <a:gd name="T30" fmla="*/ 2147483647 w 64"/>
                <a:gd name="T31" fmla="*/ 2147483647 h 64"/>
                <a:gd name="T32" fmla="*/ 2147483647 w 64"/>
                <a:gd name="T33" fmla="*/ 2147483647 h 64"/>
                <a:gd name="T34" fmla="*/ 2147483647 w 64"/>
                <a:gd name="T35" fmla="*/ 2147483647 h 64"/>
                <a:gd name="T36" fmla="*/ 2147483647 w 64"/>
                <a:gd name="T37" fmla="*/ 2147483647 h 64"/>
                <a:gd name="T38" fmla="*/ 2147483647 w 64"/>
                <a:gd name="T39" fmla="*/ 2147483647 h 64"/>
                <a:gd name="T40" fmla="*/ 2147483647 w 64"/>
                <a:gd name="T41" fmla="*/ 2147483647 h 64"/>
                <a:gd name="T42" fmla="*/ 2147483647 w 64"/>
                <a:gd name="T43" fmla="*/ 2147483647 h 64"/>
                <a:gd name="T44" fmla="*/ 2147483647 w 64"/>
                <a:gd name="T45" fmla="*/ 2147483647 h 64"/>
                <a:gd name="T46" fmla="*/ 2147483647 w 64"/>
                <a:gd name="T47" fmla="*/ 2147483647 h 64"/>
                <a:gd name="T48" fmla="*/ 2147483647 w 64"/>
                <a:gd name="T49" fmla="*/ 2147483647 h 64"/>
                <a:gd name="T50" fmla="*/ 2147483647 w 64"/>
                <a:gd name="T51" fmla="*/ 2147483647 h 64"/>
                <a:gd name="T52" fmla="*/ 2147483647 w 64"/>
                <a:gd name="T53" fmla="*/ 2147483647 h 64"/>
                <a:gd name="T54" fmla="*/ 2147483647 w 64"/>
                <a:gd name="T55" fmla="*/ 2147483647 h 64"/>
                <a:gd name="T56" fmla="*/ 2147483647 w 64"/>
                <a:gd name="T57" fmla="*/ 2147483647 h 64"/>
                <a:gd name="T58" fmla="*/ 2147483647 w 64"/>
                <a:gd name="T59" fmla="*/ 2147483647 h 64"/>
                <a:gd name="T60" fmla="*/ 2147483647 w 64"/>
                <a:gd name="T61" fmla="*/ 2147483647 h 64"/>
                <a:gd name="T62" fmla="*/ 2147483647 w 64"/>
                <a:gd name="T63" fmla="*/ 2147483647 h 64"/>
                <a:gd name="T64" fmla="*/ 2147483647 w 64"/>
                <a:gd name="T65" fmla="*/ 2147483647 h 64"/>
                <a:gd name="T66" fmla="*/ 2147483647 w 64"/>
                <a:gd name="T67" fmla="*/ 2147483647 h 64"/>
                <a:gd name="T68" fmla="*/ 2147483647 w 64"/>
                <a:gd name="T69" fmla="*/ 2147483647 h 64"/>
                <a:gd name="T70" fmla="*/ 2147483647 w 64"/>
                <a:gd name="T71" fmla="*/ 2147483647 h 64"/>
                <a:gd name="T72" fmla="*/ 2147483647 w 64"/>
                <a:gd name="T73" fmla="*/ 2147483647 h 64"/>
                <a:gd name="T74" fmla="*/ 2147483647 w 64"/>
                <a:gd name="T75" fmla="*/ 2147483647 h 64"/>
                <a:gd name="T76" fmla="*/ 0 w 64"/>
                <a:gd name="T77" fmla="*/ 2147483647 h 64"/>
                <a:gd name="T78" fmla="*/ 2147483647 w 64"/>
                <a:gd name="T79" fmla="*/ 2147483647 h 64"/>
                <a:gd name="T80" fmla="*/ 2147483647 w 64"/>
                <a:gd name="T81" fmla="*/ 2147483647 h 64"/>
                <a:gd name="T82" fmla="*/ 2147483647 w 64"/>
                <a:gd name="T83" fmla="*/ 2147483647 h 64"/>
                <a:gd name="T84" fmla="*/ 2147483647 w 64"/>
                <a:gd name="T85" fmla="*/ 2147483647 h 64"/>
                <a:gd name="T86" fmla="*/ 2147483647 w 64"/>
                <a:gd name="T87" fmla="*/ 2147483647 h 64"/>
                <a:gd name="T88" fmla="*/ 2147483647 w 64"/>
                <a:gd name="T89" fmla="*/ 2147483647 h 64"/>
                <a:gd name="T90" fmla="*/ 2147483647 w 64"/>
                <a:gd name="T91" fmla="*/ 2147483647 h 64"/>
                <a:gd name="T92" fmla="*/ 2147483647 w 64"/>
                <a:gd name="T93" fmla="*/ 2147483647 h 64"/>
                <a:gd name="T94" fmla="*/ 2147483647 w 64"/>
                <a:gd name="T95" fmla="*/ 2147483647 h 64"/>
                <a:gd name="T96" fmla="*/ 2147483647 w 64"/>
                <a:gd name="T97" fmla="*/ 2147483647 h 64"/>
                <a:gd name="T98" fmla="*/ 2147483647 w 64"/>
                <a:gd name="T99" fmla="*/ 2147483647 h 64"/>
                <a:gd name="T100" fmla="*/ 2147483647 w 64"/>
                <a:gd name="T101" fmla="*/ 2147483647 h 64"/>
                <a:gd name="T102" fmla="*/ 2147483647 w 64"/>
                <a:gd name="T103" fmla="*/ 2147483647 h 64"/>
                <a:gd name="T104" fmla="*/ 2147483647 w 64"/>
                <a:gd name="T105" fmla="*/ 2147483647 h 64"/>
                <a:gd name="T106" fmla="*/ 2147483647 w 64"/>
                <a:gd name="T107" fmla="*/ 2147483647 h 64"/>
                <a:gd name="T108" fmla="*/ 2147483647 w 64"/>
                <a:gd name="T109" fmla="*/ 2147483647 h 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lnTo>
                    <a:pt x="63" y="26"/>
                  </a:lnTo>
                  <a:lnTo>
                    <a:pt x="62" y="20"/>
                  </a:lnTo>
                  <a:lnTo>
                    <a:pt x="58" y="14"/>
                  </a:lnTo>
                  <a:lnTo>
                    <a:pt x="54" y="9"/>
                  </a:lnTo>
                  <a:lnTo>
                    <a:pt x="50" y="6"/>
                  </a:lnTo>
                  <a:lnTo>
                    <a:pt x="44" y="3"/>
                  </a:lnTo>
                  <a:lnTo>
                    <a:pt x="39" y="1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8" y="3"/>
                  </a:lnTo>
                  <a:lnTo>
                    <a:pt x="43" y="4"/>
                  </a:lnTo>
                  <a:lnTo>
                    <a:pt x="48" y="7"/>
                  </a:lnTo>
                  <a:lnTo>
                    <a:pt x="53" y="11"/>
                  </a:lnTo>
                  <a:lnTo>
                    <a:pt x="56" y="16"/>
                  </a:lnTo>
                  <a:lnTo>
                    <a:pt x="59" y="21"/>
                  </a:lnTo>
                  <a:lnTo>
                    <a:pt x="61" y="26"/>
                  </a:lnTo>
                  <a:lnTo>
                    <a:pt x="62" y="32"/>
                  </a:lnTo>
                  <a:lnTo>
                    <a:pt x="61" y="38"/>
                  </a:lnTo>
                  <a:lnTo>
                    <a:pt x="59" y="44"/>
                  </a:lnTo>
                  <a:lnTo>
                    <a:pt x="56" y="49"/>
                  </a:lnTo>
                  <a:lnTo>
                    <a:pt x="53" y="54"/>
                  </a:lnTo>
                  <a:lnTo>
                    <a:pt x="48" y="57"/>
                  </a:lnTo>
                  <a:lnTo>
                    <a:pt x="43" y="60"/>
                  </a:lnTo>
                  <a:lnTo>
                    <a:pt x="38" y="62"/>
                  </a:lnTo>
                  <a:lnTo>
                    <a:pt x="31" y="62"/>
                  </a:lnTo>
                  <a:lnTo>
                    <a:pt x="26" y="62"/>
                  </a:lnTo>
                  <a:lnTo>
                    <a:pt x="21" y="61"/>
                  </a:lnTo>
                  <a:lnTo>
                    <a:pt x="17" y="59"/>
                  </a:lnTo>
                  <a:lnTo>
                    <a:pt x="13" y="56"/>
                  </a:lnTo>
                  <a:lnTo>
                    <a:pt x="10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4" y="50"/>
                  </a:lnTo>
                  <a:lnTo>
                    <a:pt x="8" y="54"/>
                  </a:lnTo>
                  <a:lnTo>
                    <a:pt x="12" y="58"/>
                  </a:lnTo>
                  <a:lnTo>
                    <a:pt x="16" y="60"/>
                  </a:lnTo>
                  <a:lnTo>
                    <a:pt x="21" y="62"/>
                  </a:lnTo>
                  <a:lnTo>
                    <a:pt x="26" y="64"/>
                  </a:lnTo>
                  <a:lnTo>
                    <a:pt x="31" y="64"/>
                  </a:lnTo>
                  <a:lnTo>
                    <a:pt x="38" y="64"/>
                  </a:lnTo>
                  <a:lnTo>
                    <a:pt x="44" y="62"/>
                  </a:lnTo>
                  <a:lnTo>
                    <a:pt x="49" y="59"/>
                  </a:lnTo>
                  <a:lnTo>
                    <a:pt x="54" y="55"/>
                  </a:lnTo>
                  <a:lnTo>
                    <a:pt x="58" y="51"/>
                  </a:lnTo>
                  <a:lnTo>
                    <a:pt x="62" y="45"/>
                  </a:lnTo>
                  <a:lnTo>
                    <a:pt x="63" y="38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rgbClr val="FAD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26" name="Freeform 674"/>
            <p:cNvSpPr>
              <a:spLocks/>
            </p:cNvSpPr>
            <p:nvPr/>
          </p:nvSpPr>
          <p:spPr bwMode="auto">
            <a:xfrm>
              <a:off x="7204075" y="4327525"/>
              <a:ext cx="98425" cy="98425"/>
            </a:xfrm>
            <a:custGeom>
              <a:avLst/>
              <a:gdLst>
                <a:gd name="T0" fmla="*/ 2147483647 w 62"/>
                <a:gd name="T1" fmla="*/ 2147483647 h 62"/>
                <a:gd name="T2" fmla="*/ 2147483647 w 62"/>
                <a:gd name="T3" fmla="*/ 2147483647 h 62"/>
                <a:gd name="T4" fmla="*/ 2147483647 w 62"/>
                <a:gd name="T5" fmla="*/ 2147483647 h 62"/>
                <a:gd name="T6" fmla="*/ 2147483647 w 62"/>
                <a:gd name="T7" fmla="*/ 2147483647 h 62"/>
                <a:gd name="T8" fmla="*/ 2147483647 w 62"/>
                <a:gd name="T9" fmla="*/ 2147483647 h 62"/>
                <a:gd name="T10" fmla="*/ 2147483647 w 62"/>
                <a:gd name="T11" fmla="*/ 2147483647 h 62"/>
                <a:gd name="T12" fmla="*/ 2147483647 w 62"/>
                <a:gd name="T13" fmla="*/ 2147483647 h 62"/>
                <a:gd name="T14" fmla="*/ 2147483647 w 62"/>
                <a:gd name="T15" fmla="*/ 2147483647 h 62"/>
                <a:gd name="T16" fmla="*/ 2147483647 w 62"/>
                <a:gd name="T17" fmla="*/ 0 h 62"/>
                <a:gd name="T18" fmla="*/ 2147483647 w 62"/>
                <a:gd name="T19" fmla="*/ 0 h 62"/>
                <a:gd name="T20" fmla="*/ 2147483647 w 62"/>
                <a:gd name="T21" fmla="*/ 0 h 62"/>
                <a:gd name="T22" fmla="*/ 2147483647 w 62"/>
                <a:gd name="T23" fmla="*/ 2147483647 h 62"/>
                <a:gd name="T24" fmla="*/ 2147483647 w 62"/>
                <a:gd name="T25" fmla="*/ 2147483647 h 62"/>
                <a:gd name="T26" fmla="*/ 2147483647 w 62"/>
                <a:gd name="T27" fmla="*/ 2147483647 h 62"/>
                <a:gd name="T28" fmla="*/ 2147483647 w 62"/>
                <a:gd name="T29" fmla="*/ 2147483647 h 62"/>
                <a:gd name="T30" fmla="*/ 2147483647 w 62"/>
                <a:gd name="T31" fmla="*/ 2147483647 h 62"/>
                <a:gd name="T32" fmla="*/ 2147483647 w 62"/>
                <a:gd name="T33" fmla="*/ 2147483647 h 62"/>
                <a:gd name="T34" fmla="*/ 2147483647 w 62"/>
                <a:gd name="T35" fmla="*/ 2147483647 h 62"/>
                <a:gd name="T36" fmla="*/ 2147483647 w 62"/>
                <a:gd name="T37" fmla="*/ 2147483647 h 62"/>
                <a:gd name="T38" fmla="*/ 2147483647 w 62"/>
                <a:gd name="T39" fmla="*/ 2147483647 h 62"/>
                <a:gd name="T40" fmla="*/ 2147483647 w 62"/>
                <a:gd name="T41" fmla="*/ 2147483647 h 62"/>
                <a:gd name="T42" fmla="*/ 2147483647 w 62"/>
                <a:gd name="T43" fmla="*/ 2147483647 h 62"/>
                <a:gd name="T44" fmla="*/ 2147483647 w 62"/>
                <a:gd name="T45" fmla="*/ 2147483647 h 62"/>
                <a:gd name="T46" fmla="*/ 2147483647 w 62"/>
                <a:gd name="T47" fmla="*/ 2147483647 h 62"/>
                <a:gd name="T48" fmla="*/ 2147483647 w 62"/>
                <a:gd name="T49" fmla="*/ 2147483647 h 62"/>
                <a:gd name="T50" fmla="*/ 2147483647 w 62"/>
                <a:gd name="T51" fmla="*/ 2147483647 h 62"/>
                <a:gd name="T52" fmla="*/ 2147483647 w 62"/>
                <a:gd name="T53" fmla="*/ 2147483647 h 62"/>
                <a:gd name="T54" fmla="*/ 2147483647 w 62"/>
                <a:gd name="T55" fmla="*/ 2147483647 h 62"/>
                <a:gd name="T56" fmla="*/ 2147483647 w 62"/>
                <a:gd name="T57" fmla="*/ 2147483647 h 62"/>
                <a:gd name="T58" fmla="*/ 2147483647 w 62"/>
                <a:gd name="T59" fmla="*/ 2147483647 h 62"/>
                <a:gd name="T60" fmla="*/ 2147483647 w 62"/>
                <a:gd name="T61" fmla="*/ 2147483647 h 62"/>
                <a:gd name="T62" fmla="*/ 2147483647 w 62"/>
                <a:gd name="T63" fmla="*/ 2147483647 h 62"/>
                <a:gd name="T64" fmla="*/ 2147483647 w 62"/>
                <a:gd name="T65" fmla="*/ 2147483647 h 62"/>
                <a:gd name="T66" fmla="*/ 2147483647 w 62"/>
                <a:gd name="T67" fmla="*/ 2147483647 h 62"/>
                <a:gd name="T68" fmla="*/ 2147483647 w 62"/>
                <a:gd name="T69" fmla="*/ 2147483647 h 62"/>
                <a:gd name="T70" fmla="*/ 2147483647 w 62"/>
                <a:gd name="T71" fmla="*/ 2147483647 h 62"/>
                <a:gd name="T72" fmla="*/ 2147483647 w 62"/>
                <a:gd name="T73" fmla="*/ 2147483647 h 62"/>
                <a:gd name="T74" fmla="*/ 2147483647 w 62"/>
                <a:gd name="T75" fmla="*/ 2147483647 h 62"/>
                <a:gd name="T76" fmla="*/ 2147483647 w 62"/>
                <a:gd name="T77" fmla="*/ 2147483647 h 62"/>
                <a:gd name="T78" fmla="*/ 2147483647 w 62"/>
                <a:gd name="T79" fmla="*/ 2147483647 h 62"/>
                <a:gd name="T80" fmla="*/ 0 w 62"/>
                <a:gd name="T81" fmla="*/ 2147483647 h 62"/>
                <a:gd name="T82" fmla="*/ 2147483647 w 62"/>
                <a:gd name="T83" fmla="*/ 2147483647 h 62"/>
                <a:gd name="T84" fmla="*/ 2147483647 w 62"/>
                <a:gd name="T85" fmla="*/ 2147483647 h 62"/>
                <a:gd name="T86" fmla="*/ 2147483647 w 62"/>
                <a:gd name="T87" fmla="*/ 2147483647 h 62"/>
                <a:gd name="T88" fmla="*/ 2147483647 w 62"/>
                <a:gd name="T89" fmla="*/ 2147483647 h 62"/>
                <a:gd name="T90" fmla="*/ 2147483647 w 62"/>
                <a:gd name="T91" fmla="*/ 2147483647 h 62"/>
                <a:gd name="T92" fmla="*/ 2147483647 w 62"/>
                <a:gd name="T93" fmla="*/ 2147483647 h 62"/>
                <a:gd name="T94" fmla="*/ 2147483647 w 62"/>
                <a:gd name="T95" fmla="*/ 2147483647 h 62"/>
                <a:gd name="T96" fmla="*/ 2147483647 w 62"/>
                <a:gd name="T97" fmla="*/ 2147483647 h 62"/>
                <a:gd name="T98" fmla="*/ 2147483647 w 62"/>
                <a:gd name="T99" fmla="*/ 2147483647 h 62"/>
                <a:gd name="T100" fmla="*/ 2147483647 w 62"/>
                <a:gd name="T101" fmla="*/ 2147483647 h 62"/>
                <a:gd name="T102" fmla="*/ 2147483647 w 62"/>
                <a:gd name="T103" fmla="*/ 2147483647 h 62"/>
                <a:gd name="T104" fmla="*/ 2147483647 w 62"/>
                <a:gd name="T105" fmla="*/ 2147483647 h 62"/>
                <a:gd name="T106" fmla="*/ 2147483647 w 62"/>
                <a:gd name="T107" fmla="*/ 2147483647 h 62"/>
                <a:gd name="T108" fmla="*/ 2147483647 w 62"/>
                <a:gd name="T109" fmla="*/ 2147483647 h 62"/>
                <a:gd name="T110" fmla="*/ 2147483647 w 62"/>
                <a:gd name="T111" fmla="*/ 2147483647 h 62"/>
                <a:gd name="T112" fmla="*/ 2147483647 w 62"/>
                <a:gd name="T113" fmla="*/ 2147483647 h 6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2" h="62">
                  <a:moveTo>
                    <a:pt x="62" y="31"/>
                  </a:moveTo>
                  <a:lnTo>
                    <a:pt x="61" y="25"/>
                  </a:lnTo>
                  <a:lnTo>
                    <a:pt x="60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3" y="3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6" y="2"/>
                  </a:lnTo>
                  <a:lnTo>
                    <a:pt x="23" y="3"/>
                  </a:lnTo>
                  <a:lnTo>
                    <a:pt x="27" y="2"/>
                  </a:lnTo>
                  <a:lnTo>
                    <a:pt x="30" y="2"/>
                  </a:lnTo>
                  <a:lnTo>
                    <a:pt x="37" y="3"/>
                  </a:lnTo>
                  <a:lnTo>
                    <a:pt x="42" y="4"/>
                  </a:lnTo>
                  <a:lnTo>
                    <a:pt x="47" y="7"/>
                  </a:lnTo>
                  <a:lnTo>
                    <a:pt x="51" y="10"/>
                  </a:lnTo>
                  <a:lnTo>
                    <a:pt x="54" y="16"/>
                  </a:lnTo>
                  <a:lnTo>
                    <a:pt x="57" y="20"/>
                  </a:lnTo>
                  <a:lnTo>
                    <a:pt x="58" y="26"/>
                  </a:lnTo>
                  <a:lnTo>
                    <a:pt x="60" y="31"/>
                  </a:lnTo>
                  <a:lnTo>
                    <a:pt x="58" y="37"/>
                  </a:lnTo>
                  <a:lnTo>
                    <a:pt x="57" y="43"/>
                  </a:lnTo>
                  <a:lnTo>
                    <a:pt x="54" y="48"/>
                  </a:lnTo>
                  <a:lnTo>
                    <a:pt x="51" y="52"/>
                  </a:lnTo>
                  <a:lnTo>
                    <a:pt x="47" y="55"/>
                  </a:lnTo>
                  <a:lnTo>
                    <a:pt x="42" y="58"/>
                  </a:lnTo>
                  <a:lnTo>
                    <a:pt x="37" y="60"/>
                  </a:lnTo>
                  <a:lnTo>
                    <a:pt x="30" y="60"/>
                  </a:lnTo>
                  <a:lnTo>
                    <a:pt x="25" y="60"/>
                  </a:lnTo>
                  <a:lnTo>
                    <a:pt x="21" y="59"/>
                  </a:lnTo>
                  <a:lnTo>
                    <a:pt x="17" y="57"/>
                  </a:lnTo>
                  <a:lnTo>
                    <a:pt x="13" y="54"/>
                  </a:lnTo>
                  <a:lnTo>
                    <a:pt x="9" y="51"/>
                  </a:lnTo>
                  <a:lnTo>
                    <a:pt x="7" y="48"/>
                  </a:lnTo>
                  <a:lnTo>
                    <a:pt x="5" y="44"/>
                  </a:lnTo>
                  <a:lnTo>
                    <a:pt x="2" y="38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2" y="44"/>
                  </a:lnTo>
                  <a:lnTo>
                    <a:pt x="5" y="49"/>
                  </a:lnTo>
                  <a:lnTo>
                    <a:pt x="8" y="53"/>
                  </a:lnTo>
                  <a:lnTo>
                    <a:pt x="12" y="56"/>
                  </a:lnTo>
                  <a:lnTo>
                    <a:pt x="16" y="58"/>
                  </a:lnTo>
                  <a:lnTo>
                    <a:pt x="20" y="60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7" y="62"/>
                  </a:lnTo>
                  <a:lnTo>
                    <a:pt x="43" y="60"/>
                  </a:lnTo>
                  <a:lnTo>
                    <a:pt x="48" y="57"/>
                  </a:lnTo>
                  <a:lnTo>
                    <a:pt x="52" y="53"/>
                  </a:lnTo>
                  <a:lnTo>
                    <a:pt x="56" y="49"/>
                  </a:lnTo>
                  <a:lnTo>
                    <a:pt x="60" y="44"/>
                  </a:lnTo>
                  <a:lnTo>
                    <a:pt x="61" y="37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FAD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27" name="Freeform 675"/>
            <p:cNvSpPr>
              <a:spLocks/>
            </p:cNvSpPr>
            <p:nvPr/>
          </p:nvSpPr>
          <p:spPr bwMode="auto">
            <a:xfrm>
              <a:off x="7205663" y="4329113"/>
              <a:ext cx="95250" cy="95250"/>
            </a:xfrm>
            <a:custGeom>
              <a:avLst/>
              <a:gdLst>
                <a:gd name="T0" fmla="*/ 2147483647 w 60"/>
                <a:gd name="T1" fmla="*/ 2147483647 h 60"/>
                <a:gd name="T2" fmla="*/ 2147483647 w 60"/>
                <a:gd name="T3" fmla="*/ 2147483647 h 60"/>
                <a:gd name="T4" fmla="*/ 2147483647 w 60"/>
                <a:gd name="T5" fmla="*/ 2147483647 h 60"/>
                <a:gd name="T6" fmla="*/ 2147483647 w 60"/>
                <a:gd name="T7" fmla="*/ 2147483647 h 60"/>
                <a:gd name="T8" fmla="*/ 2147483647 w 60"/>
                <a:gd name="T9" fmla="*/ 2147483647 h 60"/>
                <a:gd name="T10" fmla="*/ 2147483647 w 60"/>
                <a:gd name="T11" fmla="*/ 2147483647 h 60"/>
                <a:gd name="T12" fmla="*/ 2147483647 w 60"/>
                <a:gd name="T13" fmla="*/ 2147483647 h 60"/>
                <a:gd name="T14" fmla="*/ 2147483647 w 60"/>
                <a:gd name="T15" fmla="*/ 2147483647 h 60"/>
                <a:gd name="T16" fmla="*/ 2147483647 w 60"/>
                <a:gd name="T17" fmla="*/ 0 h 60"/>
                <a:gd name="T18" fmla="*/ 2147483647 w 60"/>
                <a:gd name="T19" fmla="*/ 0 h 60"/>
                <a:gd name="T20" fmla="*/ 2147483647 w 60"/>
                <a:gd name="T21" fmla="*/ 0 h 60"/>
                <a:gd name="T22" fmla="*/ 2147483647 w 60"/>
                <a:gd name="T23" fmla="*/ 2147483647 h 60"/>
                <a:gd name="T24" fmla="*/ 2147483647 w 60"/>
                <a:gd name="T25" fmla="*/ 2147483647 h 60"/>
                <a:gd name="T26" fmla="*/ 2147483647 w 60"/>
                <a:gd name="T27" fmla="*/ 2147483647 h 60"/>
                <a:gd name="T28" fmla="*/ 2147483647 w 60"/>
                <a:gd name="T29" fmla="*/ 2147483647 h 60"/>
                <a:gd name="T30" fmla="*/ 2147483647 w 60"/>
                <a:gd name="T31" fmla="*/ 2147483647 h 60"/>
                <a:gd name="T32" fmla="*/ 2147483647 w 60"/>
                <a:gd name="T33" fmla="*/ 2147483647 h 60"/>
                <a:gd name="T34" fmla="*/ 2147483647 w 60"/>
                <a:gd name="T35" fmla="*/ 2147483647 h 60"/>
                <a:gd name="T36" fmla="*/ 2147483647 w 60"/>
                <a:gd name="T37" fmla="*/ 2147483647 h 60"/>
                <a:gd name="T38" fmla="*/ 2147483647 w 60"/>
                <a:gd name="T39" fmla="*/ 2147483647 h 60"/>
                <a:gd name="T40" fmla="*/ 2147483647 w 60"/>
                <a:gd name="T41" fmla="*/ 2147483647 h 60"/>
                <a:gd name="T42" fmla="*/ 2147483647 w 60"/>
                <a:gd name="T43" fmla="*/ 2147483647 h 60"/>
                <a:gd name="T44" fmla="*/ 2147483647 w 60"/>
                <a:gd name="T45" fmla="*/ 2147483647 h 60"/>
                <a:gd name="T46" fmla="*/ 2147483647 w 60"/>
                <a:gd name="T47" fmla="*/ 2147483647 h 60"/>
                <a:gd name="T48" fmla="*/ 2147483647 w 60"/>
                <a:gd name="T49" fmla="*/ 2147483647 h 60"/>
                <a:gd name="T50" fmla="*/ 2147483647 w 60"/>
                <a:gd name="T51" fmla="*/ 2147483647 h 60"/>
                <a:gd name="T52" fmla="*/ 2147483647 w 60"/>
                <a:gd name="T53" fmla="*/ 2147483647 h 60"/>
                <a:gd name="T54" fmla="*/ 2147483647 w 60"/>
                <a:gd name="T55" fmla="*/ 2147483647 h 60"/>
                <a:gd name="T56" fmla="*/ 2147483647 w 60"/>
                <a:gd name="T57" fmla="*/ 2147483647 h 60"/>
                <a:gd name="T58" fmla="*/ 2147483647 w 60"/>
                <a:gd name="T59" fmla="*/ 2147483647 h 60"/>
                <a:gd name="T60" fmla="*/ 2147483647 w 60"/>
                <a:gd name="T61" fmla="*/ 2147483647 h 60"/>
                <a:gd name="T62" fmla="*/ 2147483647 w 60"/>
                <a:gd name="T63" fmla="*/ 2147483647 h 60"/>
                <a:gd name="T64" fmla="*/ 2147483647 w 60"/>
                <a:gd name="T65" fmla="*/ 2147483647 h 60"/>
                <a:gd name="T66" fmla="*/ 2147483647 w 60"/>
                <a:gd name="T67" fmla="*/ 2147483647 h 60"/>
                <a:gd name="T68" fmla="*/ 2147483647 w 60"/>
                <a:gd name="T69" fmla="*/ 2147483647 h 60"/>
                <a:gd name="T70" fmla="*/ 2147483647 w 60"/>
                <a:gd name="T71" fmla="*/ 2147483647 h 60"/>
                <a:gd name="T72" fmla="*/ 2147483647 w 60"/>
                <a:gd name="T73" fmla="*/ 2147483647 h 60"/>
                <a:gd name="T74" fmla="*/ 2147483647 w 60"/>
                <a:gd name="T75" fmla="*/ 2147483647 h 60"/>
                <a:gd name="T76" fmla="*/ 2147483647 w 60"/>
                <a:gd name="T77" fmla="*/ 2147483647 h 60"/>
                <a:gd name="T78" fmla="*/ 2147483647 w 60"/>
                <a:gd name="T79" fmla="*/ 2147483647 h 60"/>
                <a:gd name="T80" fmla="*/ 2147483647 w 60"/>
                <a:gd name="T81" fmla="*/ 2147483647 h 60"/>
                <a:gd name="T82" fmla="*/ 2147483647 w 60"/>
                <a:gd name="T83" fmla="*/ 2147483647 h 60"/>
                <a:gd name="T84" fmla="*/ 2147483647 w 60"/>
                <a:gd name="T85" fmla="*/ 2147483647 h 60"/>
                <a:gd name="T86" fmla="*/ 2147483647 w 60"/>
                <a:gd name="T87" fmla="*/ 2147483647 h 60"/>
                <a:gd name="T88" fmla="*/ 2147483647 w 60"/>
                <a:gd name="T89" fmla="*/ 2147483647 h 60"/>
                <a:gd name="T90" fmla="*/ 0 w 60"/>
                <a:gd name="T91" fmla="*/ 2147483647 h 60"/>
                <a:gd name="T92" fmla="*/ 2147483647 w 60"/>
                <a:gd name="T93" fmla="*/ 2147483647 h 60"/>
                <a:gd name="T94" fmla="*/ 2147483647 w 60"/>
                <a:gd name="T95" fmla="*/ 2147483647 h 60"/>
                <a:gd name="T96" fmla="*/ 2147483647 w 60"/>
                <a:gd name="T97" fmla="*/ 2147483647 h 60"/>
                <a:gd name="T98" fmla="*/ 2147483647 w 60"/>
                <a:gd name="T99" fmla="*/ 2147483647 h 60"/>
                <a:gd name="T100" fmla="*/ 2147483647 w 60"/>
                <a:gd name="T101" fmla="*/ 2147483647 h 60"/>
                <a:gd name="T102" fmla="*/ 2147483647 w 60"/>
                <a:gd name="T103" fmla="*/ 2147483647 h 60"/>
                <a:gd name="T104" fmla="*/ 2147483647 w 60"/>
                <a:gd name="T105" fmla="*/ 2147483647 h 60"/>
                <a:gd name="T106" fmla="*/ 2147483647 w 60"/>
                <a:gd name="T107" fmla="*/ 2147483647 h 60"/>
                <a:gd name="T108" fmla="*/ 2147483647 w 60"/>
                <a:gd name="T109" fmla="*/ 2147483647 h 60"/>
                <a:gd name="T110" fmla="*/ 2147483647 w 60"/>
                <a:gd name="T111" fmla="*/ 2147483647 h 60"/>
                <a:gd name="T112" fmla="*/ 2147483647 w 60"/>
                <a:gd name="T113" fmla="*/ 2147483647 h 60"/>
                <a:gd name="T114" fmla="*/ 2147483647 w 60"/>
                <a:gd name="T115" fmla="*/ 2147483647 h 60"/>
                <a:gd name="T116" fmla="*/ 2147483647 w 60"/>
                <a:gd name="T117" fmla="*/ 2147483647 h 60"/>
                <a:gd name="T118" fmla="*/ 2147483647 w 60"/>
                <a:gd name="T119" fmla="*/ 2147483647 h 60"/>
                <a:gd name="T120" fmla="*/ 2147483647 w 60"/>
                <a:gd name="T121" fmla="*/ 2147483647 h 60"/>
                <a:gd name="T122" fmla="*/ 2147483647 w 60"/>
                <a:gd name="T123" fmla="*/ 2147483647 h 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1" y="2"/>
                  </a:lnTo>
                  <a:lnTo>
                    <a:pt x="17" y="4"/>
                  </a:lnTo>
                  <a:lnTo>
                    <a:pt x="12" y="7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7" y="5"/>
                  </a:lnTo>
                  <a:lnTo>
                    <a:pt x="23" y="3"/>
                  </a:lnTo>
                  <a:lnTo>
                    <a:pt x="29" y="2"/>
                  </a:lnTo>
                  <a:lnTo>
                    <a:pt x="35" y="3"/>
                  </a:lnTo>
                  <a:lnTo>
                    <a:pt x="41" y="4"/>
                  </a:lnTo>
                  <a:lnTo>
                    <a:pt x="45" y="7"/>
                  </a:lnTo>
                  <a:lnTo>
                    <a:pt x="49" y="10"/>
                  </a:lnTo>
                  <a:lnTo>
                    <a:pt x="52" y="15"/>
                  </a:lnTo>
                  <a:lnTo>
                    <a:pt x="55" y="20"/>
                  </a:lnTo>
                  <a:lnTo>
                    <a:pt x="57" y="25"/>
                  </a:lnTo>
                  <a:lnTo>
                    <a:pt x="57" y="30"/>
                  </a:lnTo>
                  <a:lnTo>
                    <a:pt x="57" y="36"/>
                  </a:lnTo>
                  <a:lnTo>
                    <a:pt x="55" y="42"/>
                  </a:lnTo>
                  <a:lnTo>
                    <a:pt x="52" y="46"/>
                  </a:lnTo>
                  <a:lnTo>
                    <a:pt x="49" y="50"/>
                  </a:lnTo>
                  <a:lnTo>
                    <a:pt x="45" y="54"/>
                  </a:lnTo>
                  <a:lnTo>
                    <a:pt x="41" y="56"/>
                  </a:lnTo>
                  <a:lnTo>
                    <a:pt x="35" y="58"/>
                  </a:lnTo>
                  <a:lnTo>
                    <a:pt x="29" y="58"/>
                  </a:lnTo>
                  <a:lnTo>
                    <a:pt x="23" y="57"/>
                  </a:lnTo>
                  <a:lnTo>
                    <a:pt x="17" y="55"/>
                  </a:lnTo>
                  <a:lnTo>
                    <a:pt x="12" y="52"/>
                  </a:lnTo>
                  <a:lnTo>
                    <a:pt x="8" y="48"/>
                  </a:lnTo>
                  <a:lnTo>
                    <a:pt x="6" y="46"/>
                  </a:lnTo>
                  <a:lnTo>
                    <a:pt x="4" y="44"/>
                  </a:lnTo>
                  <a:lnTo>
                    <a:pt x="2" y="40"/>
                  </a:lnTo>
                  <a:lnTo>
                    <a:pt x="1" y="37"/>
                  </a:lnTo>
                  <a:lnTo>
                    <a:pt x="0" y="38"/>
                  </a:lnTo>
                  <a:lnTo>
                    <a:pt x="2" y="43"/>
                  </a:lnTo>
                  <a:lnTo>
                    <a:pt x="5" y="47"/>
                  </a:lnTo>
                  <a:lnTo>
                    <a:pt x="8" y="51"/>
                  </a:lnTo>
                  <a:lnTo>
                    <a:pt x="11" y="54"/>
                  </a:lnTo>
                  <a:lnTo>
                    <a:pt x="15" y="57"/>
                  </a:lnTo>
                  <a:lnTo>
                    <a:pt x="19" y="59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B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28" name="Freeform 676"/>
            <p:cNvSpPr>
              <a:spLocks/>
            </p:cNvSpPr>
            <p:nvPr/>
          </p:nvSpPr>
          <p:spPr bwMode="auto">
            <a:xfrm>
              <a:off x="7207250" y="4330700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2147483647 h 58"/>
                <a:gd name="T16" fmla="*/ 2147483647 w 58"/>
                <a:gd name="T17" fmla="*/ 0 h 58"/>
                <a:gd name="T18" fmla="*/ 2147483647 w 58"/>
                <a:gd name="T19" fmla="*/ 0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2147483647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0 w 58"/>
                <a:gd name="T87" fmla="*/ 2147483647 h 58"/>
                <a:gd name="T88" fmla="*/ 0 w 58"/>
                <a:gd name="T89" fmla="*/ 2147483647 h 58"/>
                <a:gd name="T90" fmla="*/ 0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2147483647 w 58"/>
                <a:gd name="T101" fmla="*/ 2147483647 h 58"/>
                <a:gd name="T102" fmla="*/ 2147483647 w 58"/>
                <a:gd name="T103" fmla="*/ 2147483647 h 58"/>
                <a:gd name="T104" fmla="*/ 2147483647 w 58"/>
                <a:gd name="T105" fmla="*/ 2147483647 h 58"/>
                <a:gd name="T106" fmla="*/ 2147483647 w 58"/>
                <a:gd name="T107" fmla="*/ 2147483647 h 58"/>
                <a:gd name="T108" fmla="*/ 2147483647 w 58"/>
                <a:gd name="T109" fmla="*/ 2147483647 h 58"/>
                <a:gd name="T110" fmla="*/ 2147483647 w 58"/>
                <a:gd name="T111" fmla="*/ 2147483647 h 58"/>
                <a:gd name="T112" fmla="*/ 2147483647 w 58"/>
                <a:gd name="T113" fmla="*/ 2147483647 h 58"/>
                <a:gd name="T114" fmla="*/ 2147483647 w 58"/>
                <a:gd name="T115" fmla="*/ 2147483647 h 58"/>
                <a:gd name="T116" fmla="*/ 2147483647 w 58"/>
                <a:gd name="T117" fmla="*/ 2147483647 h 58"/>
                <a:gd name="T118" fmla="*/ 2147483647 w 58"/>
                <a:gd name="T119" fmla="*/ 2147483647 h 58"/>
                <a:gd name="T120" fmla="*/ 2147483647 w 58"/>
                <a:gd name="T121" fmla="*/ 2147483647 h 58"/>
                <a:gd name="T122" fmla="*/ 2147483647 w 58"/>
                <a:gd name="T123" fmla="*/ 2147483647 h 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8" h="58">
                  <a:moveTo>
                    <a:pt x="58" y="29"/>
                  </a:moveTo>
                  <a:lnTo>
                    <a:pt x="56" y="24"/>
                  </a:lnTo>
                  <a:lnTo>
                    <a:pt x="55" y="18"/>
                  </a:lnTo>
                  <a:lnTo>
                    <a:pt x="52" y="14"/>
                  </a:lnTo>
                  <a:lnTo>
                    <a:pt x="49" y="8"/>
                  </a:lnTo>
                  <a:lnTo>
                    <a:pt x="45" y="5"/>
                  </a:lnTo>
                  <a:lnTo>
                    <a:pt x="40" y="2"/>
                  </a:lnTo>
                  <a:lnTo>
                    <a:pt x="35" y="1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8" y="3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7" y="11"/>
                  </a:lnTo>
                  <a:lnTo>
                    <a:pt x="8" y="13"/>
                  </a:lnTo>
                  <a:lnTo>
                    <a:pt x="12" y="8"/>
                  </a:lnTo>
                  <a:lnTo>
                    <a:pt x="17" y="5"/>
                  </a:lnTo>
                  <a:lnTo>
                    <a:pt x="22" y="3"/>
                  </a:lnTo>
                  <a:lnTo>
                    <a:pt x="28" y="2"/>
                  </a:lnTo>
                  <a:lnTo>
                    <a:pt x="34" y="3"/>
                  </a:lnTo>
                  <a:lnTo>
                    <a:pt x="39" y="4"/>
                  </a:lnTo>
                  <a:lnTo>
                    <a:pt x="44" y="7"/>
                  </a:lnTo>
                  <a:lnTo>
                    <a:pt x="47" y="10"/>
                  </a:lnTo>
                  <a:lnTo>
                    <a:pt x="51" y="15"/>
                  </a:lnTo>
                  <a:lnTo>
                    <a:pt x="53" y="19"/>
                  </a:lnTo>
                  <a:lnTo>
                    <a:pt x="55" y="24"/>
                  </a:lnTo>
                  <a:lnTo>
                    <a:pt x="55" y="29"/>
                  </a:lnTo>
                  <a:lnTo>
                    <a:pt x="55" y="34"/>
                  </a:lnTo>
                  <a:lnTo>
                    <a:pt x="53" y="39"/>
                  </a:lnTo>
                  <a:lnTo>
                    <a:pt x="51" y="45"/>
                  </a:lnTo>
                  <a:lnTo>
                    <a:pt x="47" y="49"/>
                  </a:lnTo>
                  <a:lnTo>
                    <a:pt x="44" y="52"/>
                  </a:lnTo>
                  <a:lnTo>
                    <a:pt x="39" y="54"/>
                  </a:lnTo>
                  <a:lnTo>
                    <a:pt x="34" y="56"/>
                  </a:lnTo>
                  <a:lnTo>
                    <a:pt x="28" y="56"/>
                  </a:lnTo>
                  <a:lnTo>
                    <a:pt x="23" y="56"/>
                  </a:lnTo>
                  <a:lnTo>
                    <a:pt x="17" y="54"/>
                  </a:lnTo>
                  <a:lnTo>
                    <a:pt x="13" y="51"/>
                  </a:lnTo>
                  <a:lnTo>
                    <a:pt x="9" y="48"/>
                  </a:lnTo>
                  <a:lnTo>
                    <a:pt x="6" y="46"/>
                  </a:lnTo>
                  <a:lnTo>
                    <a:pt x="4" y="44"/>
                  </a:lnTo>
                  <a:lnTo>
                    <a:pt x="1" y="41"/>
                  </a:lnTo>
                  <a:lnTo>
                    <a:pt x="0" y="36"/>
                  </a:lnTo>
                  <a:lnTo>
                    <a:pt x="3" y="42"/>
                  </a:lnTo>
                  <a:lnTo>
                    <a:pt x="5" y="46"/>
                  </a:lnTo>
                  <a:lnTo>
                    <a:pt x="7" y="49"/>
                  </a:lnTo>
                  <a:lnTo>
                    <a:pt x="11" y="52"/>
                  </a:lnTo>
                  <a:lnTo>
                    <a:pt x="15" y="55"/>
                  </a:lnTo>
                  <a:lnTo>
                    <a:pt x="19" y="57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5" y="58"/>
                  </a:lnTo>
                  <a:lnTo>
                    <a:pt x="40" y="56"/>
                  </a:lnTo>
                  <a:lnTo>
                    <a:pt x="45" y="53"/>
                  </a:lnTo>
                  <a:lnTo>
                    <a:pt x="49" y="50"/>
                  </a:lnTo>
                  <a:lnTo>
                    <a:pt x="52" y="46"/>
                  </a:lnTo>
                  <a:lnTo>
                    <a:pt x="55" y="41"/>
                  </a:lnTo>
                  <a:lnTo>
                    <a:pt x="56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B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29" name="Freeform 677"/>
            <p:cNvSpPr>
              <a:spLocks/>
            </p:cNvSpPr>
            <p:nvPr/>
          </p:nvSpPr>
          <p:spPr bwMode="auto">
            <a:xfrm>
              <a:off x="7218363" y="4332288"/>
              <a:ext cx="77787" cy="88900"/>
            </a:xfrm>
            <a:custGeom>
              <a:avLst/>
              <a:gdLst>
                <a:gd name="T0" fmla="*/ 2147483647 w 49"/>
                <a:gd name="T1" fmla="*/ 2147483647 h 56"/>
                <a:gd name="T2" fmla="*/ 2147483647 w 49"/>
                <a:gd name="T3" fmla="*/ 2147483647 h 56"/>
                <a:gd name="T4" fmla="*/ 2147483647 w 49"/>
                <a:gd name="T5" fmla="*/ 2147483647 h 56"/>
                <a:gd name="T6" fmla="*/ 2147483647 w 49"/>
                <a:gd name="T7" fmla="*/ 2147483647 h 56"/>
                <a:gd name="T8" fmla="*/ 2147483647 w 49"/>
                <a:gd name="T9" fmla="*/ 2147483647 h 56"/>
                <a:gd name="T10" fmla="*/ 2147483647 w 49"/>
                <a:gd name="T11" fmla="*/ 2147483647 h 56"/>
                <a:gd name="T12" fmla="*/ 2147483647 w 49"/>
                <a:gd name="T13" fmla="*/ 2147483647 h 56"/>
                <a:gd name="T14" fmla="*/ 2147483647 w 49"/>
                <a:gd name="T15" fmla="*/ 2147483647 h 56"/>
                <a:gd name="T16" fmla="*/ 2147483647 w 49"/>
                <a:gd name="T17" fmla="*/ 0 h 56"/>
                <a:gd name="T18" fmla="*/ 2147483647 w 49"/>
                <a:gd name="T19" fmla="*/ 2147483647 h 56"/>
                <a:gd name="T20" fmla="*/ 2147483647 w 49"/>
                <a:gd name="T21" fmla="*/ 2147483647 h 56"/>
                <a:gd name="T22" fmla="*/ 2147483647 w 49"/>
                <a:gd name="T23" fmla="*/ 2147483647 h 56"/>
                <a:gd name="T24" fmla="*/ 0 w 49"/>
                <a:gd name="T25" fmla="*/ 2147483647 h 56"/>
                <a:gd name="T26" fmla="*/ 2147483647 w 49"/>
                <a:gd name="T27" fmla="*/ 2147483647 h 56"/>
                <a:gd name="T28" fmla="*/ 2147483647 w 49"/>
                <a:gd name="T29" fmla="*/ 2147483647 h 56"/>
                <a:gd name="T30" fmla="*/ 2147483647 w 49"/>
                <a:gd name="T31" fmla="*/ 2147483647 h 56"/>
                <a:gd name="T32" fmla="*/ 2147483647 w 49"/>
                <a:gd name="T33" fmla="*/ 2147483647 h 56"/>
                <a:gd name="T34" fmla="*/ 2147483647 w 49"/>
                <a:gd name="T35" fmla="*/ 2147483647 h 56"/>
                <a:gd name="T36" fmla="*/ 2147483647 w 49"/>
                <a:gd name="T37" fmla="*/ 2147483647 h 56"/>
                <a:gd name="T38" fmla="*/ 2147483647 w 49"/>
                <a:gd name="T39" fmla="*/ 2147483647 h 56"/>
                <a:gd name="T40" fmla="*/ 2147483647 w 49"/>
                <a:gd name="T41" fmla="*/ 2147483647 h 56"/>
                <a:gd name="T42" fmla="*/ 2147483647 w 49"/>
                <a:gd name="T43" fmla="*/ 2147483647 h 56"/>
                <a:gd name="T44" fmla="*/ 2147483647 w 49"/>
                <a:gd name="T45" fmla="*/ 2147483647 h 56"/>
                <a:gd name="T46" fmla="*/ 2147483647 w 49"/>
                <a:gd name="T47" fmla="*/ 2147483647 h 56"/>
                <a:gd name="T48" fmla="*/ 2147483647 w 49"/>
                <a:gd name="T49" fmla="*/ 2147483647 h 56"/>
                <a:gd name="T50" fmla="*/ 2147483647 w 49"/>
                <a:gd name="T51" fmla="*/ 2147483647 h 56"/>
                <a:gd name="T52" fmla="*/ 2147483647 w 49"/>
                <a:gd name="T53" fmla="*/ 2147483647 h 56"/>
                <a:gd name="T54" fmla="*/ 2147483647 w 49"/>
                <a:gd name="T55" fmla="*/ 2147483647 h 56"/>
                <a:gd name="T56" fmla="*/ 2147483647 w 49"/>
                <a:gd name="T57" fmla="*/ 2147483647 h 56"/>
                <a:gd name="T58" fmla="*/ 2147483647 w 49"/>
                <a:gd name="T59" fmla="*/ 2147483647 h 56"/>
                <a:gd name="T60" fmla="*/ 2147483647 w 49"/>
                <a:gd name="T61" fmla="*/ 2147483647 h 56"/>
                <a:gd name="T62" fmla="*/ 2147483647 w 49"/>
                <a:gd name="T63" fmla="*/ 2147483647 h 56"/>
                <a:gd name="T64" fmla="*/ 2147483647 w 49"/>
                <a:gd name="T65" fmla="*/ 2147483647 h 56"/>
                <a:gd name="T66" fmla="*/ 2147483647 w 49"/>
                <a:gd name="T67" fmla="*/ 2147483647 h 56"/>
                <a:gd name="T68" fmla="*/ 2147483647 w 49"/>
                <a:gd name="T69" fmla="*/ 2147483647 h 56"/>
                <a:gd name="T70" fmla="*/ 2147483647 w 49"/>
                <a:gd name="T71" fmla="*/ 2147483647 h 56"/>
                <a:gd name="T72" fmla="*/ 2147483647 w 49"/>
                <a:gd name="T73" fmla="*/ 2147483647 h 56"/>
                <a:gd name="T74" fmla="*/ 2147483647 w 49"/>
                <a:gd name="T75" fmla="*/ 2147483647 h 56"/>
                <a:gd name="T76" fmla="*/ 2147483647 w 49"/>
                <a:gd name="T77" fmla="*/ 2147483647 h 56"/>
                <a:gd name="T78" fmla="*/ 0 w 49"/>
                <a:gd name="T79" fmla="*/ 2147483647 h 56"/>
                <a:gd name="T80" fmla="*/ 2147483647 w 49"/>
                <a:gd name="T81" fmla="*/ 2147483647 h 56"/>
                <a:gd name="T82" fmla="*/ 2147483647 w 49"/>
                <a:gd name="T83" fmla="*/ 2147483647 h 56"/>
                <a:gd name="T84" fmla="*/ 2147483647 w 49"/>
                <a:gd name="T85" fmla="*/ 2147483647 h 56"/>
                <a:gd name="T86" fmla="*/ 2147483647 w 49"/>
                <a:gd name="T87" fmla="*/ 2147483647 h 56"/>
                <a:gd name="T88" fmla="*/ 2147483647 w 49"/>
                <a:gd name="T89" fmla="*/ 2147483647 h 56"/>
                <a:gd name="T90" fmla="*/ 2147483647 w 49"/>
                <a:gd name="T91" fmla="*/ 2147483647 h 56"/>
                <a:gd name="T92" fmla="*/ 2147483647 w 49"/>
                <a:gd name="T93" fmla="*/ 2147483647 h 56"/>
                <a:gd name="T94" fmla="*/ 2147483647 w 49"/>
                <a:gd name="T95" fmla="*/ 2147483647 h 56"/>
                <a:gd name="T96" fmla="*/ 2147483647 w 49"/>
                <a:gd name="T97" fmla="*/ 2147483647 h 56"/>
                <a:gd name="T98" fmla="*/ 2147483647 w 49"/>
                <a:gd name="T99" fmla="*/ 2147483647 h 56"/>
                <a:gd name="T100" fmla="*/ 2147483647 w 49"/>
                <a:gd name="T101" fmla="*/ 2147483647 h 56"/>
                <a:gd name="T102" fmla="*/ 2147483647 w 49"/>
                <a:gd name="T103" fmla="*/ 2147483647 h 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9" h="56">
                  <a:moveTo>
                    <a:pt x="49" y="28"/>
                  </a:moveTo>
                  <a:lnTo>
                    <a:pt x="49" y="23"/>
                  </a:lnTo>
                  <a:lnTo>
                    <a:pt x="47" y="18"/>
                  </a:lnTo>
                  <a:lnTo>
                    <a:pt x="44" y="13"/>
                  </a:lnTo>
                  <a:lnTo>
                    <a:pt x="41" y="8"/>
                  </a:lnTo>
                  <a:lnTo>
                    <a:pt x="37" y="5"/>
                  </a:lnTo>
                  <a:lnTo>
                    <a:pt x="33" y="2"/>
                  </a:lnTo>
                  <a:lnTo>
                    <a:pt x="27" y="1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9" y="3"/>
                  </a:lnTo>
                  <a:lnTo>
                    <a:pt x="4" y="6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6" y="7"/>
                  </a:lnTo>
                  <a:lnTo>
                    <a:pt x="10" y="5"/>
                  </a:lnTo>
                  <a:lnTo>
                    <a:pt x="15" y="3"/>
                  </a:lnTo>
                  <a:lnTo>
                    <a:pt x="21" y="2"/>
                  </a:lnTo>
                  <a:lnTo>
                    <a:pt x="27" y="3"/>
                  </a:lnTo>
                  <a:lnTo>
                    <a:pt x="32" y="4"/>
                  </a:lnTo>
                  <a:lnTo>
                    <a:pt x="36" y="6"/>
                  </a:lnTo>
                  <a:lnTo>
                    <a:pt x="40" y="9"/>
                  </a:lnTo>
                  <a:lnTo>
                    <a:pt x="43" y="14"/>
                  </a:lnTo>
                  <a:lnTo>
                    <a:pt x="45" y="18"/>
                  </a:lnTo>
                  <a:lnTo>
                    <a:pt x="47" y="23"/>
                  </a:lnTo>
                  <a:lnTo>
                    <a:pt x="47" y="28"/>
                  </a:lnTo>
                  <a:lnTo>
                    <a:pt x="47" y="33"/>
                  </a:lnTo>
                  <a:lnTo>
                    <a:pt x="45" y="38"/>
                  </a:lnTo>
                  <a:lnTo>
                    <a:pt x="43" y="43"/>
                  </a:lnTo>
                  <a:lnTo>
                    <a:pt x="40" y="47"/>
                  </a:lnTo>
                  <a:lnTo>
                    <a:pt x="36" y="50"/>
                  </a:lnTo>
                  <a:lnTo>
                    <a:pt x="32" y="52"/>
                  </a:lnTo>
                  <a:lnTo>
                    <a:pt x="27" y="54"/>
                  </a:lnTo>
                  <a:lnTo>
                    <a:pt x="21" y="54"/>
                  </a:lnTo>
                  <a:lnTo>
                    <a:pt x="16" y="54"/>
                  </a:lnTo>
                  <a:lnTo>
                    <a:pt x="12" y="52"/>
                  </a:lnTo>
                  <a:lnTo>
                    <a:pt x="7" y="50"/>
                  </a:lnTo>
                  <a:lnTo>
                    <a:pt x="4" y="47"/>
                  </a:lnTo>
                  <a:lnTo>
                    <a:pt x="2" y="47"/>
                  </a:lnTo>
                  <a:lnTo>
                    <a:pt x="0" y="46"/>
                  </a:lnTo>
                  <a:lnTo>
                    <a:pt x="4" y="50"/>
                  </a:lnTo>
                  <a:lnTo>
                    <a:pt x="9" y="53"/>
                  </a:lnTo>
                  <a:lnTo>
                    <a:pt x="15" y="55"/>
                  </a:lnTo>
                  <a:lnTo>
                    <a:pt x="21" y="56"/>
                  </a:lnTo>
                  <a:lnTo>
                    <a:pt x="27" y="56"/>
                  </a:lnTo>
                  <a:lnTo>
                    <a:pt x="33" y="54"/>
                  </a:lnTo>
                  <a:lnTo>
                    <a:pt x="37" y="52"/>
                  </a:lnTo>
                  <a:lnTo>
                    <a:pt x="41" y="48"/>
                  </a:lnTo>
                  <a:lnTo>
                    <a:pt x="44" y="44"/>
                  </a:lnTo>
                  <a:lnTo>
                    <a:pt x="47" y="40"/>
                  </a:lnTo>
                  <a:lnTo>
                    <a:pt x="49" y="34"/>
                  </a:lnTo>
                  <a:lnTo>
                    <a:pt x="49" y="28"/>
                  </a:lnTo>
                  <a:close/>
                </a:path>
              </a:pathLst>
            </a:custGeom>
            <a:solidFill>
              <a:srgbClr val="FBDF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30" name="Freeform 678"/>
            <p:cNvSpPr>
              <a:spLocks/>
            </p:cNvSpPr>
            <p:nvPr/>
          </p:nvSpPr>
          <p:spPr bwMode="auto">
            <a:xfrm>
              <a:off x="7219950" y="4333875"/>
              <a:ext cx="74612" cy="85725"/>
            </a:xfrm>
            <a:custGeom>
              <a:avLst/>
              <a:gdLst>
                <a:gd name="T0" fmla="*/ 2147483647 w 47"/>
                <a:gd name="T1" fmla="*/ 2147483647 h 54"/>
                <a:gd name="T2" fmla="*/ 2147483647 w 47"/>
                <a:gd name="T3" fmla="*/ 2147483647 h 54"/>
                <a:gd name="T4" fmla="*/ 2147483647 w 47"/>
                <a:gd name="T5" fmla="*/ 2147483647 h 54"/>
                <a:gd name="T6" fmla="*/ 2147483647 w 47"/>
                <a:gd name="T7" fmla="*/ 2147483647 h 54"/>
                <a:gd name="T8" fmla="*/ 2147483647 w 47"/>
                <a:gd name="T9" fmla="*/ 2147483647 h 54"/>
                <a:gd name="T10" fmla="*/ 2147483647 w 47"/>
                <a:gd name="T11" fmla="*/ 2147483647 h 54"/>
                <a:gd name="T12" fmla="*/ 2147483647 w 47"/>
                <a:gd name="T13" fmla="*/ 2147483647 h 54"/>
                <a:gd name="T14" fmla="*/ 2147483647 w 47"/>
                <a:gd name="T15" fmla="*/ 2147483647 h 54"/>
                <a:gd name="T16" fmla="*/ 2147483647 w 47"/>
                <a:gd name="T17" fmla="*/ 0 h 54"/>
                <a:gd name="T18" fmla="*/ 2147483647 w 47"/>
                <a:gd name="T19" fmla="*/ 2147483647 h 54"/>
                <a:gd name="T20" fmla="*/ 2147483647 w 47"/>
                <a:gd name="T21" fmla="*/ 2147483647 h 54"/>
                <a:gd name="T22" fmla="*/ 2147483647 w 47"/>
                <a:gd name="T23" fmla="*/ 2147483647 h 54"/>
                <a:gd name="T24" fmla="*/ 0 w 47"/>
                <a:gd name="T25" fmla="*/ 2147483647 h 54"/>
                <a:gd name="T26" fmla="*/ 2147483647 w 47"/>
                <a:gd name="T27" fmla="*/ 2147483647 h 54"/>
                <a:gd name="T28" fmla="*/ 2147483647 w 47"/>
                <a:gd name="T29" fmla="*/ 2147483647 h 54"/>
                <a:gd name="T30" fmla="*/ 2147483647 w 47"/>
                <a:gd name="T31" fmla="*/ 2147483647 h 54"/>
                <a:gd name="T32" fmla="*/ 2147483647 w 47"/>
                <a:gd name="T33" fmla="*/ 2147483647 h 54"/>
                <a:gd name="T34" fmla="*/ 2147483647 w 47"/>
                <a:gd name="T35" fmla="*/ 2147483647 h 54"/>
                <a:gd name="T36" fmla="*/ 2147483647 w 47"/>
                <a:gd name="T37" fmla="*/ 2147483647 h 54"/>
                <a:gd name="T38" fmla="*/ 2147483647 w 47"/>
                <a:gd name="T39" fmla="*/ 2147483647 h 54"/>
                <a:gd name="T40" fmla="*/ 2147483647 w 47"/>
                <a:gd name="T41" fmla="*/ 2147483647 h 54"/>
                <a:gd name="T42" fmla="*/ 2147483647 w 47"/>
                <a:gd name="T43" fmla="*/ 2147483647 h 54"/>
                <a:gd name="T44" fmla="*/ 2147483647 w 47"/>
                <a:gd name="T45" fmla="*/ 2147483647 h 54"/>
                <a:gd name="T46" fmla="*/ 2147483647 w 47"/>
                <a:gd name="T47" fmla="*/ 2147483647 h 54"/>
                <a:gd name="T48" fmla="*/ 2147483647 w 47"/>
                <a:gd name="T49" fmla="*/ 2147483647 h 54"/>
                <a:gd name="T50" fmla="*/ 2147483647 w 47"/>
                <a:gd name="T51" fmla="*/ 2147483647 h 54"/>
                <a:gd name="T52" fmla="*/ 2147483647 w 47"/>
                <a:gd name="T53" fmla="*/ 2147483647 h 54"/>
                <a:gd name="T54" fmla="*/ 2147483647 w 47"/>
                <a:gd name="T55" fmla="*/ 2147483647 h 54"/>
                <a:gd name="T56" fmla="*/ 2147483647 w 47"/>
                <a:gd name="T57" fmla="*/ 2147483647 h 54"/>
                <a:gd name="T58" fmla="*/ 2147483647 w 47"/>
                <a:gd name="T59" fmla="*/ 2147483647 h 54"/>
                <a:gd name="T60" fmla="*/ 2147483647 w 47"/>
                <a:gd name="T61" fmla="*/ 2147483647 h 54"/>
                <a:gd name="T62" fmla="*/ 2147483647 w 47"/>
                <a:gd name="T63" fmla="*/ 2147483647 h 54"/>
                <a:gd name="T64" fmla="*/ 2147483647 w 47"/>
                <a:gd name="T65" fmla="*/ 2147483647 h 54"/>
                <a:gd name="T66" fmla="*/ 2147483647 w 47"/>
                <a:gd name="T67" fmla="*/ 2147483647 h 54"/>
                <a:gd name="T68" fmla="*/ 2147483647 w 47"/>
                <a:gd name="T69" fmla="*/ 2147483647 h 54"/>
                <a:gd name="T70" fmla="*/ 2147483647 w 47"/>
                <a:gd name="T71" fmla="*/ 2147483647 h 54"/>
                <a:gd name="T72" fmla="*/ 2147483647 w 47"/>
                <a:gd name="T73" fmla="*/ 2147483647 h 54"/>
                <a:gd name="T74" fmla="*/ 2147483647 w 47"/>
                <a:gd name="T75" fmla="*/ 2147483647 h 54"/>
                <a:gd name="T76" fmla="*/ 2147483647 w 47"/>
                <a:gd name="T77" fmla="*/ 2147483647 h 54"/>
                <a:gd name="T78" fmla="*/ 2147483647 w 47"/>
                <a:gd name="T79" fmla="*/ 2147483647 h 54"/>
                <a:gd name="T80" fmla="*/ 2147483647 w 47"/>
                <a:gd name="T81" fmla="*/ 2147483647 h 54"/>
                <a:gd name="T82" fmla="*/ 2147483647 w 47"/>
                <a:gd name="T83" fmla="*/ 2147483647 h 54"/>
                <a:gd name="T84" fmla="*/ 2147483647 w 47"/>
                <a:gd name="T85" fmla="*/ 2147483647 h 54"/>
                <a:gd name="T86" fmla="*/ 2147483647 w 47"/>
                <a:gd name="T87" fmla="*/ 2147483647 h 54"/>
                <a:gd name="T88" fmla="*/ 2147483647 w 47"/>
                <a:gd name="T89" fmla="*/ 2147483647 h 54"/>
                <a:gd name="T90" fmla="*/ 2147483647 w 47"/>
                <a:gd name="T91" fmla="*/ 2147483647 h 54"/>
                <a:gd name="T92" fmla="*/ 2147483647 w 47"/>
                <a:gd name="T93" fmla="*/ 2147483647 h 54"/>
                <a:gd name="T94" fmla="*/ 2147483647 w 47"/>
                <a:gd name="T95" fmla="*/ 2147483647 h 54"/>
                <a:gd name="T96" fmla="*/ 2147483647 w 47"/>
                <a:gd name="T97" fmla="*/ 2147483647 h 54"/>
                <a:gd name="T98" fmla="*/ 2147483647 w 47"/>
                <a:gd name="T99" fmla="*/ 2147483647 h 54"/>
                <a:gd name="T100" fmla="*/ 2147483647 w 47"/>
                <a:gd name="T101" fmla="*/ 2147483647 h 54"/>
                <a:gd name="T102" fmla="*/ 2147483647 w 47"/>
                <a:gd name="T103" fmla="*/ 2147483647 h 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7" h="54">
                  <a:moveTo>
                    <a:pt x="47" y="27"/>
                  </a:moveTo>
                  <a:lnTo>
                    <a:pt x="47" y="22"/>
                  </a:lnTo>
                  <a:lnTo>
                    <a:pt x="45" y="17"/>
                  </a:lnTo>
                  <a:lnTo>
                    <a:pt x="43" y="13"/>
                  </a:lnTo>
                  <a:lnTo>
                    <a:pt x="39" y="8"/>
                  </a:lnTo>
                  <a:lnTo>
                    <a:pt x="36" y="5"/>
                  </a:lnTo>
                  <a:lnTo>
                    <a:pt x="31" y="2"/>
                  </a:lnTo>
                  <a:lnTo>
                    <a:pt x="26" y="1"/>
                  </a:lnTo>
                  <a:lnTo>
                    <a:pt x="20" y="0"/>
                  </a:lnTo>
                  <a:lnTo>
                    <a:pt x="14" y="1"/>
                  </a:lnTo>
                  <a:lnTo>
                    <a:pt x="9" y="3"/>
                  </a:lnTo>
                  <a:lnTo>
                    <a:pt x="4" y="6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5" y="3"/>
                  </a:lnTo>
                  <a:lnTo>
                    <a:pt x="20" y="2"/>
                  </a:lnTo>
                  <a:lnTo>
                    <a:pt x="26" y="3"/>
                  </a:lnTo>
                  <a:lnTo>
                    <a:pt x="30" y="4"/>
                  </a:lnTo>
                  <a:lnTo>
                    <a:pt x="34" y="6"/>
                  </a:lnTo>
                  <a:lnTo>
                    <a:pt x="38" y="9"/>
                  </a:lnTo>
                  <a:lnTo>
                    <a:pt x="41" y="14"/>
                  </a:lnTo>
                  <a:lnTo>
                    <a:pt x="43" y="18"/>
                  </a:lnTo>
                  <a:lnTo>
                    <a:pt x="45" y="22"/>
                  </a:lnTo>
                  <a:lnTo>
                    <a:pt x="45" y="27"/>
                  </a:lnTo>
                  <a:lnTo>
                    <a:pt x="45" y="32"/>
                  </a:lnTo>
                  <a:lnTo>
                    <a:pt x="43" y="37"/>
                  </a:lnTo>
                  <a:lnTo>
                    <a:pt x="41" y="42"/>
                  </a:lnTo>
                  <a:lnTo>
                    <a:pt x="38" y="45"/>
                  </a:lnTo>
                  <a:lnTo>
                    <a:pt x="34" y="48"/>
                  </a:lnTo>
                  <a:lnTo>
                    <a:pt x="30" y="50"/>
                  </a:lnTo>
                  <a:lnTo>
                    <a:pt x="26" y="52"/>
                  </a:lnTo>
                  <a:lnTo>
                    <a:pt x="20" y="52"/>
                  </a:lnTo>
                  <a:lnTo>
                    <a:pt x="16" y="52"/>
                  </a:lnTo>
                  <a:lnTo>
                    <a:pt x="12" y="51"/>
                  </a:lnTo>
                  <a:lnTo>
                    <a:pt x="8" y="49"/>
                  </a:lnTo>
                  <a:lnTo>
                    <a:pt x="5" y="47"/>
                  </a:lnTo>
                  <a:lnTo>
                    <a:pt x="3" y="46"/>
                  </a:lnTo>
                  <a:lnTo>
                    <a:pt x="1" y="46"/>
                  </a:lnTo>
                  <a:lnTo>
                    <a:pt x="5" y="49"/>
                  </a:lnTo>
                  <a:lnTo>
                    <a:pt x="9" y="52"/>
                  </a:lnTo>
                  <a:lnTo>
                    <a:pt x="15" y="54"/>
                  </a:lnTo>
                  <a:lnTo>
                    <a:pt x="20" y="54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6" y="50"/>
                  </a:lnTo>
                  <a:lnTo>
                    <a:pt x="39" y="47"/>
                  </a:lnTo>
                  <a:lnTo>
                    <a:pt x="43" y="43"/>
                  </a:lnTo>
                  <a:lnTo>
                    <a:pt x="45" y="37"/>
                  </a:lnTo>
                  <a:lnTo>
                    <a:pt x="47" y="32"/>
                  </a:lnTo>
                  <a:lnTo>
                    <a:pt x="47" y="27"/>
                  </a:lnTo>
                  <a:close/>
                </a:path>
              </a:pathLst>
            </a:custGeom>
            <a:solidFill>
              <a:srgbClr val="FBE0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31" name="Freeform 679"/>
            <p:cNvSpPr>
              <a:spLocks/>
            </p:cNvSpPr>
            <p:nvPr/>
          </p:nvSpPr>
          <p:spPr bwMode="auto">
            <a:xfrm>
              <a:off x="7221538" y="4335463"/>
              <a:ext cx="71437" cy="82550"/>
            </a:xfrm>
            <a:custGeom>
              <a:avLst/>
              <a:gdLst>
                <a:gd name="T0" fmla="*/ 2147483647 w 45"/>
                <a:gd name="T1" fmla="*/ 2147483647 h 52"/>
                <a:gd name="T2" fmla="*/ 2147483647 w 45"/>
                <a:gd name="T3" fmla="*/ 2147483647 h 52"/>
                <a:gd name="T4" fmla="*/ 2147483647 w 45"/>
                <a:gd name="T5" fmla="*/ 2147483647 h 52"/>
                <a:gd name="T6" fmla="*/ 2147483647 w 45"/>
                <a:gd name="T7" fmla="*/ 2147483647 h 52"/>
                <a:gd name="T8" fmla="*/ 2147483647 w 45"/>
                <a:gd name="T9" fmla="*/ 2147483647 h 52"/>
                <a:gd name="T10" fmla="*/ 2147483647 w 45"/>
                <a:gd name="T11" fmla="*/ 2147483647 h 52"/>
                <a:gd name="T12" fmla="*/ 2147483647 w 45"/>
                <a:gd name="T13" fmla="*/ 2147483647 h 52"/>
                <a:gd name="T14" fmla="*/ 2147483647 w 45"/>
                <a:gd name="T15" fmla="*/ 2147483647 h 52"/>
                <a:gd name="T16" fmla="*/ 2147483647 w 45"/>
                <a:gd name="T17" fmla="*/ 0 h 52"/>
                <a:gd name="T18" fmla="*/ 2147483647 w 45"/>
                <a:gd name="T19" fmla="*/ 2147483647 h 52"/>
                <a:gd name="T20" fmla="*/ 2147483647 w 45"/>
                <a:gd name="T21" fmla="*/ 2147483647 h 52"/>
                <a:gd name="T22" fmla="*/ 2147483647 w 45"/>
                <a:gd name="T23" fmla="*/ 2147483647 h 52"/>
                <a:gd name="T24" fmla="*/ 0 w 45"/>
                <a:gd name="T25" fmla="*/ 2147483647 h 52"/>
                <a:gd name="T26" fmla="*/ 2147483647 w 45"/>
                <a:gd name="T27" fmla="*/ 2147483647 h 52"/>
                <a:gd name="T28" fmla="*/ 2147483647 w 45"/>
                <a:gd name="T29" fmla="*/ 2147483647 h 52"/>
                <a:gd name="T30" fmla="*/ 2147483647 w 45"/>
                <a:gd name="T31" fmla="*/ 2147483647 h 52"/>
                <a:gd name="T32" fmla="*/ 2147483647 w 45"/>
                <a:gd name="T33" fmla="*/ 2147483647 h 52"/>
                <a:gd name="T34" fmla="*/ 2147483647 w 45"/>
                <a:gd name="T35" fmla="*/ 2147483647 h 52"/>
                <a:gd name="T36" fmla="*/ 2147483647 w 45"/>
                <a:gd name="T37" fmla="*/ 2147483647 h 52"/>
                <a:gd name="T38" fmla="*/ 2147483647 w 45"/>
                <a:gd name="T39" fmla="*/ 2147483647 h 52"/>
                <a:gd name="T40" fmla="*/ 2147483647 w 45"/>
                <a:gd name="T41" fmla="*/ 2147483647 h 52"/>
                <a:gd name="T42" fmla="*/ 2147483647 w 45"/>
                <a:gd name="T43" fmla="*/ 2147483647 h 52"/>
                <a:gd name="T44" fmla="*/ 2147483647 w 45"/>
                <a:gd name="T45" fmla="*/ 2147483647 h 52"/>
                <a:gd name="T46" fmla="*/ 2147483647 w 45"/>
                <a:gd name="T47" fmla="*/ 2147483647 h 52"/>
                <a:gd name="T48" fmla="*/ 2147483647 w 45"/>
                <a:gd name="T49" fmla="*/ 2147483647 h 52"/>
                <a:gd name="T50" fmla="*/ 2147483647 w 45"/>
                <a:gd name="T51" fmla="*/ 2147483647 h 52"/>
                <a:gd name="T52" fmla="*/ 2147483647 w 45"/>
                <a:gd name="T53" fmla="*/ 2147483647 h 52"/>
                <a:gd name="T54" fmla="*/ 2147483647 w 45"/>
                <a:gd name="T55" fmla="*/ 2147483647 h 52"/>
                <a:gd name="T56" fmla="*/ 2147483647 w 45"/>
                <a:gd name="T57" fmla="*/ 2147483647 h 52"/>
                <a:gd name="T58" fmla="*/ 2147483647 w 45"/>
                <a:gd name="T59" fmla="*/ 2147483647 h 52"/>
                <a:gd name="T60" fmla="*/ 2147483647 w 45"/>
                <a:gd name="T61" fmla="*/ 2147483647 h 52"/>
                <a:gd name="T62" fmla="*/ 2147483647 w 45"/>
                <a:gd name="T63" fmla="*/ 2147483647 h 52"/>
                <a:gd name="T64" fmla="*/ 2147483647 w 45"/>
                <a:gd name="T65" fmla="*/ 2147483647 h 52"/>
                <a:gd name="T66" fmla="*/ 2147483647 w 45"/>
                <a:gd name="T67" fmla="*/ 2147483647 h 52"/>
                <a:gd name="T68" fmla="*/ 2147483647 w 45"/>
                <a:gd name="T69" fmla="*/ 2147483647 h 52"/>
                <a:gd name="T70" fmla="*/ 2147483647 w 45"/>
                <a:gd name="T71" fmla="*/ 2147483647 h 52"/>
                <a:gd name="T72" fmla="*/ 2147483647 w 45"/>
                <a:gd name="T73" fmla="*/ 2147483647 h 52"/>
                <a:gd name="T74" fmla="*/ 2147483647 w 45"/>
                <a:gd name="T75" fmla="*/ 2147483647 h 52"/>
                <a:gd name="T76" fmla="*/ 2147483647 w 45"/>
                <a:gd name="T77" fmla="*/ 2147483647 h 52"/>
                <a:gd name="T78" fmla="*/ 2147483647 w 45"/>
                <a:gd name="T79" fmla="*/ 2147483647 h 52"/>
                <a:gd name="T80" fmla="*/ 2147483647 w 45"/>
                <a:gd name="T81" fmla="*/ 2147483647 h 52"/>
                <a:gd name="T82" fmla="*/ 2147483647 w 45"/>
                <a:gd name="T83" fmla="*/ 2147483647 h 52"/>
                <a:gd name="T84" fmla="*/ 2147483647 w 45"/>
                <a:gd name="T85" fmla="*/ 2147483647 h 52"/>
                <a:gd name="T86" fmla="*/ 2147483647 w 45"/>
                <a:gd name="T87" fmla="*/ 2147483647 h 52"/>
                <a:gd name="T88" fmla="*/ 2147483647 w 45"/>
                <a:gd name="T89" fmla="*/ 2147483647 h 52"/>
                <a:gd name="T90" fmla="*/ 2147483647 w 45"/>
                <a:gd name="T91" fmla="*/ 2147483647 h 52"/>
                <a:gd name="T92" fmla="*/ 2147483647 w 45"/>
                <a:gd name="T93" fmla="*/ 2147483647 h 52"/>
                <a:gd name="T94" fmla="*/ 2147483647 w 45"/>
                <a:gd name="T95" fmla="*/ 2147483647 h 52"/>
                <a:gd name="T96" fmla="*/ 2147483647 w 45"/>
                <a:gd name="T97" fmla="*/ 2147483647 h 52"/>
                <a:gd name="T98" fmla="*/ 2147483647 w 45"/>
                <a:gd name="T99" fmla="*/ 2147483647 h 52"/>
                <a:gd name="T100" fmla="*/ 2147483647 w 45"/>
                <a:gd name="T101" fmla="*/ 2147483647 h 52"/>
                <a:gd name="T102" fmla="*/ 2147483647 w 45"/>
                <a:gd name="T103" fmla="*/ 2147483647 h 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5" h="52">
                  <a:moveTo>
                    <a:pt x="45" y="26"/>
                  </a:moveTo>
                  <a:lnTo>
                    <a:pt x="45" y="21"/>
                  </a:lnTo>
                  <a:lnTo>
                    <a:pt x="43" y="16"/>
                  </a:lnTo>
                  <a:lnTo>
                    <a:pt x="41" y="12"/>
                  </a:lnTo>
                  <a:lnTo>
                    <a:pt x="38" y="7"/>
                  </a:lnTo>
                  <a:lnTo>
                    <a:pt x="34" y="4"/>
                  </a:lnTo>
                  <a:lnTo>
                    <a:pt x="30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8" y="3"/>
                  </a:lnTo>
                  <a:lnTo>
                    <a:pt x="4" y="5"/>
                  </a:lnTo>
                  <a:lnTo>
                    <a:pt x="0" y="10"/>
                  </a:lnTo>
                  <a:lnTo>
                    <a:pt x="2" y="11"/>
                  </a:lnTo>
                  <a:lnTo>
                    <a:pt x="5" y="7"/>
                  </a:lnTo>
                  <a:lnTo>
                    <a:pt x="9" y="4"/>
                  </a:lnTo>
                  <a:lnTo>
                    <a:pt x="14" y="3"/>
                  </a:lnTo>
                  <a:lnTo>
                    <a:pt x="19" y="2"/>
                  </a:lnTo>
                  <a:lnTo>
                    <a:pt x="25" y="3"/>
                  </a:lnTo>
                  <a:lnTo>
                    <a:pt x="29" y="4"/>
                  </a:lnTo>
                  <a:lnTo>
                    <a:pt x="33" y="6"/>
                  </a:lnTo>
                  <a:lnTo>
                    <a:pt x="36" y="10"/>
                  </a:lnTo>
                  <a:lnTo>
                    <a:pt x="39" y="13"/>
                  </a:lnTo>
                  <a:lnTo>
                    <a:pt x="41" y="17"/>
                  </a:lnTo>
                  <a:lnTo>
                    <a:pt x="43" y="22"/>
                  </a:lnTo>
                  <a:lnTo>
                    <a:pt x="43" y="26"/>
                  </a:lnTo>
                  <a:lnTo>
                    <a:pt x="43" y="31"/>
                  </a:lnTo>
                  <a:lnTo>
                    <a:pt x="41" y="35"/>
                  </a:lnTo>
                  <a:lnTo>
                    <a:pt x="39" y="40"/>
                  </a:lnTo>
                  <a:lnTo>
                    <a:pt x="36" y="43"/>
                  </a:lnTo>
                  <a:lnTo>
                    <a:pt x="33" y="46"/>
                  </a:lnTo>
                  <a:lnTo>
                    <a:pt x="29" y="48"/>
                  </a:lnTo>
                  <a:lnTo>
                    <a:pt x="25" y="50"/>
                  </a:lnTo>
                  <a:lnTo>
                    <a:pt x="19" y="50"/>
                  </a:lnTo>
                  <a:lnTo>
                    <a:pt x="15" y="50"/>
                  </a:lnTo>
                  <a:lnTo>
                    <a:pt x="12" y="49"/>
                  </a:lnTo>
                  <a:lnTo>
                    <a:pt x="8" y="48"/>
                  </a:lnTo>
                  <a:lnTo>
                    <a:pt x="5" y="46"/>
                  </a:lnTo>
                  <a:lnTo>
                    <a:pt x="4" y="46"/>
                  </a:lnTo>
                  <a:lnTo>
                    <a:pt x="2" y="45"/>
                  </a:lnTo>
                  <a:lnTo>
                    <a:pt x="5" y="48"/>
                  </a:lnTo>
                  <a:lnTo>
                    <a:pt x="10" y="50"/>
                  </a:lnTo>
                  <a:lnTo>
                    <a:pt x="14" y="52"/>
                  </a:lnTo>
                  <a:lnTo>
                    <a:pt x="19" y="52"/>
                  </a:lnTo>
                  <a:lnTo>
                    <a:pt x="25" y="52"/>
                  </a:lnTo>
                  <a:lnTo>
                    <a:pt x="30" y="50"/>
                  </a:lnTo>
                  <a:lnTo>
                    <a:pt x="34" y="48"/>
                  </a:lnTo>
                  <a:lnTo>
                    <a:pt x="38" y="45"/>
                  </a:lnTo>
                  <a:lnTo>
                    <a:pt x="41" y="41"/>
                  </a:lnTo>
                  <a:lnTo>
                    <a:pt x="43" y="36"/>
                  </a:lnTo>
                  <a:lnTo>
                    <a:pt x="45" y="31"/>
                  </a:lnTo>
                  <a:lnTo>
                    <a:pt x="45" y="26"/>
                  </a:lnTo>
                  <a:close/>
                </a:path>
              </a:pathLst>
            </a:custGeom>
            <a:solidFill>
              <a:srgbClr val="FCE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32" name="Freeform 680"/>
            <p:cNvSpPr>
              <a:spLocks/>
            </p:cNvSpPr>
            <p:nvPr/>
          </p:nvSpPr>
          <p:spPr bwMode="auto">
            <a:xfrm>
              <a:off x="7223125" y="4337050"/>
              <a:ext cx="68262" cy="79375"/>
            </a:xfrm>
            <a:custGeom>
              <a:avLst/>
              <a:gdLst>
                <a:gd name="T0" fmla="*/ 2147483647 w 43"/>
                <a:gd name="T1" fmla="*/ 2147483647 h 50"/>
                <a:gd name="T2" fmla="*/ 2147483647 w 43"/>
                <a:gd name="T3" fmla="*/ 2147483647 h 50"/>
                <a:gd name="T4" fmla="*/ 2147483647 w 43"/>
                <a:gd name="T5" fmla="*/ 2147483647 h 50"/>
                <a:gd name="T6" fmla="*/ 2147483647 w 43"/>
                <a:gd name="T7" fmla="*/ 2147483647 h 50"/>
                <a:gd name="T8" fmla="*/ 2147483647 w 43"/>
                <a:gd name="T9" fmla="*/ 2147483647 h 50"/>
                <a:gd name="T10" fmla="*/ 2147483647 w 43"/>
                <a:gd name="T11" fmla="*/ 2147483647 h 50"/>
                <a:gd name="T12" fmla="*/ 2147483647 w 43"/>
                <a:gd name="T13" fmla="*/ 2147483647 h 50"/>
                <a:gd name="T14" fmla="*/ 2147483647 w 43"/>
                <a:gd name="T15" fmla="*/ 2147483647 h 50"/>
                <a:gd name="T16" fmla="*/ 2147483647 w 43"/>
                <a:gd name="T17" fmla="*/ 0 h 50"/>
                <a:gd name="T18" fmla="*/ 2147483647 w 43"/>
                <a:gd name="T19" fmla="*/ 2147483647 h 50"/>
                <a:gd name="T20" fmla="*/ 2147483647 w 43"/>
                <a:gd name="T21" fmla="*/ 2147483647 h 50"/>
                <a:gd name="T22" fmla="*/ 2147483647 w 43"/>
                <a:gd name="T23" fmla="*/ 2147483647 h 50"/>
                <a:gd name="T24" fmla="*/ 0 w 43"/>
                <a:gd name="T25" fmla="*/ 2147483647 h 50"/>
                <a:gd name="T26" fmla="*/ 2147483647 w 43"/>
                <a:gd name="T27" fmla="*/ 2147483647 h 50"/>
                <a:gd name="T28" fmla="*/ 2147483647 w 43"/>
                <a:gd name="T29" fmla="*/ 2147483647 h 50"/>
                <a:gd name="T30" fmla="*/ 2147483647 w 43"/>
                <a:gd name="T31" fmla="*/ 2147483647 h 50"/>
                <a:gd name="T32" fmla="*/ 2147483647 w 43"/>
                <a:gd name="T33" fmla="*/ 2147483647 h 50"/>
                <a:gd name="T34" fmla="*/ 2147483647 w 43"/>
                <a:gd name="T35" fmla="*/ 2147483647 h 50"/>
                <a:gd name="T36" fmla="*/ 2147483647 w 43"/>
                <a:gd name="T37" fmla="*/ 2147483647 h 50"/>
                <a:gd name="T38" fmla="*/ 2147483647 w 43"/>
                <a:gd name="T39" fmla="*/ 2147483647 h 50"/>
                <a:gd name="T40" fmla="*/ 2147483647 w 43"/>
                <a:gd name="T41" fmla="*/ 2147483647 h 50"/>
                <a:gd name="T42" fmla="*/ 2147483647 w 43"/>
                <a:gd name="T43" fmla="*/ 2147483647 h 50"/>
                <a:gd name="T44" fmla="*/ 2147483647 w 43"/>
                <a:gd name="T45" fmla="*/ 2147483647 h 50"/>
                <a:gd name="T46" fmla="*/ 2147483647 w 43"/>
                <a:gd name="T47" fmla="*/ 2147483647 h 50"/>
                <a:gd name="T48" fmla="*/ 2147483647 w 43"/>
                <a:gd name="T49" fmla="*/ 2147483647 h 50"/>
                <a:gd name="T50" fmla="*/ 2147483647 w 43"/>
                <a:gd name="T51" fmla="*/ 2147483647 h 50"/>
                <a:gd name="T52" fmla="*/ 2147483647 w 43"/>
                <a:gd name="T53" fmla="*/ 2147483647 h 50"/>
                <a:gd name="T54" fmla="*/ 2147483647 w 43"/>
                <a:gd name="T55" fmla="*/ 2147483647 h 50"/>
                <a:gd name="T56" fmla="*/ 2147483647 w 43"/>
                <a:gd name="T57" fmla="*/ 2147483647 h 50"/>
                <a:gd name="T58" fmla="*/ 2147483647 w 43"/>
                <a:gd name="T59" fmla="*/ 2147483647 h 50"/>
                <a:gd name="T60" fmla="*/ 2147483647 w 43"/>
                <a:gd name="T61" fmla="*/ 2147483647 h 50"/>
                <a:gd name="T62" fmla="*/ 2147483647 w 43"/>
                <a:gd name="T63" fmla="*/ 2147483647 h 50"/>
                <a:gd name="T64" fmla="*/ 2147483647 w 43"/>
                <a:gd name="T65" fmla="*/ 2147483647 h 50"/>
                <a:gd name="T66" fmla="*/ 2147483647 w 43"/>
                <a:gd name="T67" fmla="*/ 2147483647 h 50"/>
                <a:gd name="T68" fmla="*/ 2147483647 w 43"/>
                <a:gd name="T69" fmla="*/ 2147483647 h 50"/>
                <a:gd name="T70" fmla="*/ 2147483647 w 43"/>
                <a:gd name="T71" fmla="*/ 2147483647 h 50"/>
                <a:gd name="T72" fmla="*/ 2147483647 w 43"/>
                <a:gd name="T73" fmla="*/ 2147483647 h 50"/>
                <a:gd name="T74" fmla="*/ 2147483647 w 43"/>
                <a:gd name="T75" fmla="*/ 2147483647 h 50"/>
                <a:gd name="T76" fmla="*/ 2147483647 w 43"/>
                <a:gd name="T77" fmla="*/ 2147483647 h 50"/>
                <a:gd name="T78" fmla="*/ 2147483647 w 43"/>
                <a:gd name="T79" fmla="*/ 2147483647 h 50"/>
                <a:gd name="T80" fmla="*/ 2147483647 w 43"/>
                <a:gd name="T81" fmla="*/ 2147483647 h 50"/>
                <a:gd name="T82" fmla="*/ 2147483647 w 43"/>
                <a:gd name="T83" fmla="*/ 2147483647 h 50"/>
                <a:gd name="T84" fmla="*/ 2147483647 w 43"/>
                <a:gd name="T85" fmla="*/ 2147483647 h 50"/>
                <a:gd name="T86" fmla="*/ 2147483647 w 43"/>
                <a:gd name="T87" fmla="*/ 2147483647 h 50"/>
                <a:gd name="T88" fmla="*/ 2147483647 w 43"/>
                <a:gd name="T89" fmla="*/ 2147483647 h 50"/>
                <a:gd name="T90" fmla="*/ 2147483647 w 43"/>
                <a:gd name="T91" fmla="*/ 2147483647 h 50"/>
                <a:gd name="T92" fmla="*/ 2147483647 w 43"/>
                <a:gd name="T93" fmla="*/ 2147483647 h 50"/>
                <a:gd name="T94" fmla="*/ 2147483647 w 43"/>
                <a:gd name="T95" fmla="*/ 2147483647 h 50"/>
                <a:gd name="T96" fmla="*/ 2147483647 w 43"/>
                <a:gd name="T97" fmla="*/ 2147483647 h 50"/>
                <a:gd name="T98" fmla="*/ 2147483647 w 43"/>
                <a:gd name="T99" fmla="*/ 2147483647 h 50"/>
                <a:gd name="T100" fmla="*/ 2147483647 w 43"/>
                <a:gd name="T101" fmla="*/ 2147483647 h 50"/>
                <a:gd name="T102" fmla="*/ 2147483647 w 43"/>
                <a:gd name="T103" fmla="*/ 2147483647 h 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3" h="50">
                  <a:moveTo>
                    <a:pt x="43" y="25"/>
                  </a:moveTo>
                  <a:lnTo>
                    <a:pt x="43" y="20"/>
                  </a:lnTo>
                  <a:lnTo>
                    <a:pt x="41" y="16"/>
                  </a:lnTo>
                  <a:lnTo>
                    <a:pt x="39" y="12"/>
                  </a:lnTo>
                  <a:lnTo>
                    <a:pt x="36" y="7"/>
                  </a:lnTo>
                  <a:lnTo>
                    <a:pt x="32" y="4"/>
                  </a:lnTo>
                  <a:lnTo>
                    <a:pt x="28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8" y="2"/>
                  </a:lnTo>
                  <a:lnTo>
                    <a:pt x="4" y="5"/>
                  </a:lnTo>
                  <a:lnTo>
                    <a:pt x="0" y="9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4"/>
                  </a:lnTo>
                  <a:lnTo>
                    <a:pt x="13" y="3"/>
                  </a:lnTo>
                  <a:lnTo>
                    <a:pt x="18" y="2"/>
                  </a:lnTo>
                  <a:lnTo>
                    <a:pt x="23" y="3"/>
                  </a:lnTo>
                  <a:lnTo>
                    <a:pt x="28" y="4"/>
                  </a:lnTo>
                  <a:lnTo>
                    <a:pt x="31" y="6"/>
                  </a:lnTo>
                  <a:lnTo>
                    <a:pt x="35" y="10"/>
                  </a:lnTo>
                  <a:lnTo>
                    <a:pt x="37" y="13"/>
                  </a:lnTo>
                  <a:lnTo>
                    <a:pt x="39" y="17"/>
                  </a:lnTo>
                  <a:lnTo>
                    <a:pt x="41" y="21"/>
                  </a:lnTo>
                  <a:lnTo>
                    <a:pt x="41" y="25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7" y="38"/>
                  </a:lnTo>
                  <a:lnTo>
                    <a:pt x="35" y="42"/>
                  </a:lnTo>
                  <a:lnTo>
                    <a:pt x="31" y="44"/>
                  </a:lnTo>
                  <a:lnTo>
                    <a:pt x="28" y="46"/>
                  </a:lnTo>
                  <a:lnTo>
                    <a:pt x="23" y="48"/>
                  </a:lnTo>
                  <a:lnTo>
                    <a:pt x="18" y="48"/>
                  </a:lnTo>
                  <a:lnTo>
                    <a:pt x="12" y="47"/>
                  </a:lnTo>
                  <a:lnTo>
                    <a:pt x="6" y="45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6" y="47"/>
                  </a:lnTo>
                  <a:lnTo>
                    <a:pt x="10" y="49"/>
                  </a:lnTo>
                  <a:lnTo>
                    <a:pt x="14" y="50"/>
                  </a:lnTo>
                  <a:lnTo>
                    <a:pt x="18" y="50"/>
                  </a:lnTo>
                  <a:lnTo>
                    <a:pt x="24" y="50"/>
                  </a:lnTo>
                  <a:lnTo>
                    <a:pt x="28" y="48"/>
                  </a:lnTo>
                  <a:lnTo>
                    <a:pt x="32" y="46"/>
                  </a:lnTo>
                  <a:lnTo>
                    <a:pt x="36" y="43"/>
                  </a:lnTo>
                  <a:lnTo>
                    <a:pt x="39" y="40"/>
                  </a:lnTo>
                  <a:lnTo>
                    <a:pt x="41" y="35"/>
                  </a:lnTo>
                  <a:lnTo>
                    <a:pt x="43" y="30"/>
                  </a:lnTo>
                  <a:lnTo>
                    <a:pt x="43" y="25"/>
                  </a:lnTo>
                  <a:close/>
                </a:path>
              </a:pathLst>
            </a:custGeom>
            <a:solidFill>
              <a:srgbClr val="FCE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33" name="Freeform 681"/>
            <p:cNvSpPr>
              <a:spLocks/>
            </p:cNvSpPr>
            <p:nvPr/>
          </p:nvSpPr>
          <p:spPr bwMode="auto">
            <a:xfrm>
              <a:off x="7224713" y="4338638"/>
              <a:ext cx="65087" cy="76200"/>
            </a:xfrm>
            <a:custGeom>
              <a:avLst/>
              <a:gdLst>
                <a:gd name="T0" fmla="*/ 2147483647 w 41"/>
                <a:gd name="T1" fmla="*/ 2147483647 h 48"/>
                <a:gd name="T2" fmla="*/ 2147483647 w 41"/>
                <a:gd name="T3" fmla="*/ 2147483647 h 48"/>
                <a:gd name="T4" fmla="*/ 2147483647 w 41"/>
                <a:gd name="T5" fmla="*/ 2147483647 h 48"/>
                <a:gd name="T6" fmla="*/ 2147483647 w 41"/>
                <a:gd name="T7" fmla="*/ 2147483647 h 48"/>
                <a:gd name="T8" fmla="*/ 2147483647 w 41"/>
                <a:gd name="T9" fmla="*/ 2147483647 h 48"/>
                <a:gd name="T10" fmla="*/ 2147483647 w 41"/>
                <a:gd name="T11" fmla="*/ 2147483647 h 48"/>
                <a:gd name="T12" fmla="*/ 2147483647 w 41"/>
                <a:gd name="T13" fmla="*/ 2147483647 h 48"/>
                <a:gd name="T14" fmla="*/ 2147483647 w 41"/>
                <a:gd name="T15" fmla="*/ 2147483647 h 48"/>
                <a:gd name="T16" fmla="*/ 2147483647 w 41"/>
                <a:gd name="T17" fmla="*/ 0 h 48"/>
                <a:gd name="T18" fmla="*/ 2147483647 w 41"/>
                <a:gd name="T19" fmla="*/ 2147483647 h 48"/>
                <a:gd name="T20" fmla="*/ 2147483647 w 41"/>
                <a:gd name="T21" fmla="*/ 2147483647 h 48"/>
                <a:gd name="T22" fmla="*/ 2147483647 w 41"/>
                <a:gd name="T23" fmla="*/ 2147483647 h 48"/>
                <a:gd name="T24" fmla="*/ 0 w 41"/>
                <a:gd name="T25" fmla="*/ 2147483647 h 48"/>
                <a:gd name="T26" fmla="*/ 2147483647 w 41"/>
                <a:gd name="T27" fmla="*/ 2147483647 h 48"/>
                <a:gd name="T28" fmla="*/ 2147483647 w 41"/>
                <a:gd name="T29" fmla="*/ 2147483647 h 48"/>
                <a:gd name="T30" fmla="*/ 2147483647 w 41"/>
                <a:gd name="T31" fmla="*/ 2147483647 h 48"/>
                <a:gd name="T32" fmla="*/ 2147483647 w 41"/>
                <a:gd name="T33" fmla="*/ 2147483647 h 48"/>
                <a:gd name="T34" fmla="*/ 2147483647 w 41"/>
                <a:gd name="T35" fmla="*/ 2147483647 h 48"/>
                <a:gd name="T36" fmla="*/ 2147483647 w 41"/>
                <a:gd name="T37" fmla="*/ 2147483647 h 48"/>
                <a:gd name="T38" fmla="*/ 2147483647 w 41"/>
                <a:gd name="T39" fmla="*/ 2147483647 h 48"/>
                <a:gd name="T40" fmla="*/ 2147483647 w 41"/>
                <a:gd name="T41" fmla="*/ 2147483647 h 48"/>
                <a:gd name="T42" fmla="*/ 2147483647 w 41"/>
                <a:gd name="T43" fmla="*/ 2147483647 h 48"/>
                <a:gd name="T44" fmla="*/ 2147483647 w 41"/>
                <a:gd name="T45" fmla="*/ 2147483647 h 48"/>
                <a:gd name="T46" fmla="*/ 2147483647 w 41"/>
                <a:gd name="T47" fmla="*/ 2147483647 h 48"/>
                <a:gd name="T48" fmla="*/ 2147483647 w 41"/>
                <a:gd name="T49" fmla="*/ 2147483647 h 48"/>
                <a:gd name="T50" fmla="*/ 2147483647 w 41"/>
                <a:gd name="T51" fmla="*/ 2147483647 h 48"/>
                <a:gd name="T52" fmla="*/ 2147483647 w 41"/>
                <a:gd name="T53" fmla="*/ 2147483647 h 48"/>
                <a:gd name="T54" fmla="*/ 2147483647 w 41"/>
                <a:gd name="T55" fmla="*/ 2147483647 h 48"/>
                <a:gd name="T56" fmla="*/ 2147483647 w 41"/>
                <a:gd name="T57" fmla="*/ 2147483647 h 48"/>
                <a:gd name="T58" fmla="*/ 2147483647 w 41"/>
                <a:gd name="T59" fmla="*/ 2147483647 h 48"/>
                <a:gd name="T60" fmla="*/ 2147483647 w 41"/>
                <a:gd name="T61" fmla="*/ 2147483647 h 48"/>
                <a:gd name="T62" fmla="*/ 2147483647 w 41"/>
                <a:gd name="T63" fmla="*/ 2147483647 h 48"/>
                <a:gd name="T64" fmla="*/ 2147483647 w 41"/>
                <a:gd name="T65" fmla="*/ 2147483647 h 48"/>
                <a:gd name="T66" fmla="*/ 2147483647 w 41"/>
                <a:gd name="T67" fmla="*/ 2147483647 h 48"/>
                <a:gd name="T68" fmla="*/ 2147483647 w 41"/>
                <a:gd name="T69" fmla="*/ 2147483647 h 48"/>
                <a:gd name="T70" fmla="*/ 2147483647 w 41"/>
                <a:gd name="T71" fmla="*/ 2147483647 h 48"/>
                <a:gd name="T72" fmla="*/ 2147483647 w 41"/>
                <a:gd name="T73" fmla="*/ 2147483647 h 48"/>
                <a:gd name="T74" fmla="*/ 2147483647 w 41"/>
                <a:gd name="T75" fmla="*/ 2147483647 h 48"/>
                <a:gd name="T76" fmla="*/ 2147483647 w 41"/>
                <a:gd name="T77" fmla="*/ 2147483647 h 48"/>
                <a:gd name="T78" fmla="*/ 2147483647 w 41"/>
                <a:gd name="T79" fmla="*/ 2147483647 h 48"/>
                <a:gd name="T80" fmla="*/ 2147483647 w 41"/>
                <a:gd name="T81" fmla="*/ 2147483647 h 48"/>
                <a:gd name="T82" fmla="*/ 2147483647 w 41"/>
                <a:gd name="T83" fmla="*/ 2147483647 h 48"/>
                <a:gd name="T84" fmla="*/ 2147483647 w 41"/>
                <a:gd name="T85" fmla="*/ 2147483647 h 48"/>
                <a:gd name="T86" fmla="*/ 2147483647 w 41"/>
                <a:gd name="T87" fmla="*/ 2147483647 h 48"/>
                <a:gd name="T88" fmla="*/ 2147483647 w 41"/>
                <a:gd name="T89" fmla="*/ 2147483647 h 48"/>
                <a:gd name="T90" fmla="*/ 2147483647 w 41"/>
                <a:gd name="T91" fmla="*/ 2147483647 h 48"/>
                <a:gd name="T92" fmla="*/ 2147483647 w 41"/>
                <a:gd name="T93" fmla="*/ 2147483647 h 48"/>
                <a:gd name="T94" fmla="*/ 2147483647 w 41"/>
                <a:gd name="T95" fmla="*/ 2147483647 h 48"/>
                <a:gd name="T96" fmla="*/ 2147483647 w 41"/>
                <a:gd name="T97" fmla="*/ 2147483647 h 48"/>
                <a:gd name="T98" fmla="*/ 2147483647 w 41"/>
                <a:gd name="T99" fmla="*/ 2147483647 h 48"/>
                <a:gd name="T100" fmla="*/ 2147483647 w 41"/>
                <a:gd name="T101" fmla="*/ 2147483647 h 48"/>
                <a:gd name="T102" fmla="*/ 2147483647 w 41"/>
                <a:gd name="T103" fmla="*/ 2147483647 h 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1" h="48">
                  <a:moveTo>
                    <a:pt x="41" y="24"/>
                  </a:moveTo>
                  <a:lnTo>
                    <a:pt x="41" y="20"/>
                  </a:lnTo>
                  <a:lnTo>
                    <a:pt x="39" y="15"/>
                  </a:lnTo>
                  <a:lnTo>
                    <a:pt x="37" y="11"/>
                  </a:lnTo>
                  <a:lnTo>
                    <a:pt x="34" y="8"/>
                  </a:lnTo>
                  <a:lnTo>
                    <a:pt x="31" y="4"/>
                  </a:lnTo>
                  <a:lnTo>
                    <a:pt x="27" y="2"/>
                  </a:lnTo>
                  <a:lnTo>
                    <a:pt x="23" y="1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7" y="2"/>
                  </a:lnTo>
                  <a:lnTo>
                    <a:pt x="3" y="5"/>
                  </a:lnTo>
                  <a:lnTo>
                    <a:pt x="0" y="9"/>
                  </a:lnTo>
                  <a:lnTo>
                    <a:pt x="2" y="10"/>
                  </a:lnTo>
                  <a:lnTo>
                    <a:pt x="5" y="6"/>
                  </a:lnTo>
                  <a:lnTo>
                    <a:pt x="8" y="4"/>
                  </a:lnTo>
                  <a:lnTo>
                    <a:pt x="13" y="3"/>
                  </a:lnTo>
                  <a:lnTo>
                    <a:pt x="17" y="2"/>
                  </a:lnTo>
                  <a:lnTo>
                    <a:pt x="22" y="3"/>
                  </a:lnTo>
                  <a:lnTo>
                    <a:pt x="26" y="4"/>
                  </a:lnTo>
                  <a:lnTo>
                    <a:pt x="30" y="6"/>
                  </a:lnTo>
                  <a:lnTo>
                    <a:pt x="33" y="9"/>
                  </a:lnTo>
                  <a:lnTo>
                    <a:pt x="35" y="12"/>
                  </a:lnTo>
                  <a:lnTo>
                    <a:pt x="37" y="16"/>
                  </a:lnTo>
                  <a:lnTo>
                    <a:pt x="39" y="20"/>
                  </a:lnTo>
                  <a:lnTo>
                    <a:pt x="39" y="24"/>
                  </a:lnTo>
                  <a:lnTo>
                    <a:pt x="39" y="28"/>
                  </a:lnTo>
                  <a:lnTo>
                    <a:pt x="37" y="32"/>
                  </a:lnTo>
                  <a:lnTo>
                    <a:pt x="35" y="37"/>
                  </a:lnTo>
                  <a:lnTo>
                    <a:pt x="33" y="40"/>
                  </a:lnTo>
                  <a:lnTo>
                    <a:pt x="30" y="43"/>
                  </a:lnTo>
                  <a:lnTo>
                    <a:pt x="26" y="45"/>
                  </a:lnTo>
                  <a:lnTo>
                    <a:pt x="22" y="46"/>
                  </a:lnTo>
                  <a:lnTo>
                    <a:pt x="17" y="46"/>
                  </a:lnTo>
                  <a:lnTo>
                    <a:pt x="11" y="45"/>
                  </a:lnTo>
                  <a:lnTo>
                    <a:pt x="5" y="43"/>
                  </a:lnTo>
                  <a:lnTo>
                    <a:pt x="5" y="44"/>
                  </a:lnTo>
                  <a:lnTo>
                    <a:pt x="4" y="44"/>
                  </a:lnTo>
                  <a:lnTo>
                    <a:pt x="3" y="44"/>
                  </a:lnTo>
                  <a:lnTo>
                    <a:pt x="6" y="46"/>
                  </a:lnTo>
                  <a:lnTo>
                    <a:pt x="10" y="47"/>
                  </a:lnTo>
                  <a:lnTo>
                    <a:pt x="13" y="48"/>
                  </a:lnTo>
                  <a:lnTo>
                    <a:pt x="17" y="48"/>
                  </a:lnTo>
                  <a:lnTo>
                    <a:pt x="23" y="48"/>
                  </a:lnTo>
                  <a:lnTo>
                    <a:pt x="27" y="46"/>
                  </a:lnTo>
                  <a:lnTo>
                    <a:pt x="31" y="44"/>
                  </a:lnTo>
                  <a:lnTo>
                    <a:pt x="34" y="41"/>
                  </a:lnTo>
                  <a:lnTo>
                    <a:pt x="37" y="38"/>
                  </a:lnTo>
                  <a:lnTo>
                    <a:pt x="39" y="33"/>
                  </a:lnTo>
                  <a:lnTo>
                    <a:pt x="41" y="29"/>
                  </a:lnTo>
                  <a:lnTo>
                    <a:pt x="41" y="24"/>
                  </a:lnTo>
                  <a:close/>
                </a:path>
              </a:pathLst>
            </a:custGeom>
            <a:solidFill>
              <a:srgbClr val="FCE3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34" name="Freeform 682"/>
            <p:cNvSpPr>
              <a:spLocks/>
            </p:cNvSpPr>
            <p:nvPr/>
          </p:nvSpPr>
          <p:spPr bwMode="auto">
            <a:xfrm>
              <a:off x="7226300" y="4340225"/>
              <a:ext cx="61912" cy="73025"/>
            </a:xfrm>
            <a:custGeom>
              <a:avLst/>
              <a:gdLst>
                <a:gd name="T0" fmla="*/ 2147483647 w 39"/>
                <a:gd name="T1" fmla="*/ 2147483647 h 46"/>
                <a:gd name="T2" fmla="*/ 2147483647 w 39"/>
                <a:gd name="T3" fmla="*/ 2147483647 h 46"/>
                <a:gd name="T4" fmla="*/ 2147483647 w 39"/>
                <a:gd name="T5" fmla="*/ 2147483647 h 46"/>
                <a:gd name="T6" fmla="*/ 2147483647 w 39"/>
                <a:gd name="T7" fmla="*/ 2147483647 h 46"/>
                <a:gd name="T8" fmla="*/ 2147483647 w 39"/>
                <a:gd name="T9" fmla="*/ 2147483647 h 46"/>
                <a:gd name="T10" fmla="*/ 2147483647 w 39"/>
                <a:gd name="T11" fmla="*/ 2147483647 h 46"/>
                <a:gd name="T12" fmla="*/ 2147483647 w 39"/>
                <a:gd name="T13" fmla="*/ 2147483647 h 46"/>
                <a:gd name="T14" fmla="*/ 2147483647 w 39"/>
                <a:gd name="T15" fmla="*/ 2147483647 h 46"/>
                <a:gd name="T16" fmla="*/ 2147483647 w 39"/>
                <a:gd name="T17" fmla="*/ 0 h 46"/>
                <a:gd name="T18" fmla="*/ 2147483647 w 39"/>
                <a:gd name="T19" fmla="*/ 2147483647 h 46"/>
                <a:gd name="T20" fmla="*/ 2147483647 w 39"/>
                <a:gd name="T21" fmla="*/ 2147483647 h 46"/>
                <a:gd name="T22" fmla="*/ 2147483647 w 39"/>
                <a:gd name="T23" fmla="*/ 2147483647 h 46"/>
                <a:gd name="T24" fmla="*/ 0 w 39"/>
                <a:gd name="T25" fmla="*/ 2147483647 h 46"/>
                <a:gd name="T26" fmla="*/ 2147483647 w 39"/>
                <a:gd name="T27" fmla="*/ 2147483647 h 46"/>
                <a:gd name="T28" fmla="*/ 2147483647 w 39"/>
                <a:gd name="T29" fmla="*/ 2147483647 h 46"/>
                <a:gd name="T30" fmla="*/ 2147483647 w 39"/>
                <a:gd name="T31" fmla="*/ 2147483647 h 46"/>
                <a:gd name="T32" fmla="*/ 2147483647 w 39"/>
                <a:gd name="T33" fmla="*/ 2147483647 h 46"/>
                <a:gd name="T34" fmla="*/ 2147483647 w 39"/>
                <a:gd name="T35" fmla="*/ 2147483647 h 46"/>
                <a:gd name="T36" fmla="*/ 2147483647 w 39"/>
                <a:gd name="T37" fmla="*/ 2147483647 h 46"/>
                <a:gd name="T38" fmla="*/ 2147483647 w 39"/>
                <a:gd name="T39" fmla="*/ 2147483647 h 46"/>
                <a:gd name="T40" fmla="*/ 2147483647 w 39"/>
                <a:gd name="T41" fmla="*/ 2147483647 h 46"/>
                <a:gd name="T42" fmla="*/ 2147483647 w 39"/>
                <a:gd name="T43" fmla="*/ 2147483647 h 46"/>
                <a:gd name="T44" fmla="*/ 2147483647 w 39"/>
                <a:gd name="T45" fmla="*/ 2147483647 h 46"/>
                <a:gd name="T46" fmla="*/ 2147483647 w 39"/>
                <a:gd name="T47" fmla="*/ 2147483647 h 46"/>
                <a:gd name="T48" fmla="*/ 2147483647 w 39"/>
                <a:gd name="T49" fmla="*/ 2147483647 h 46"/>
                <a:gd name="T50" fmla="*/ 2147483647 w 39"/>
                <a:gd name="T51" fmla="*/ 2147483647 h 46"/>
                <a:gd name="T52" fmla="*/ 2147483647 w 39"/>
                <a:gd name="T53" fmla="*/ 2147483647 h 46"/>
                <a:gd name="T54" fmla="*/ 2147483647 w 39"/>
                <a:gd name="T55" fmla="*/ 2147483647 h 46"/>
                <a:gd name="T56" fmla="*/ 2147483647 w 39"/>
                <a:gd name="T57" fmla="*/ 2147483647 h 46"/>
                <a:gd name="T58" fmla="*/ 2147483647 w 39"/>
                <a:gd name="T59" fmla="*/ 2147483647 h 46"/>
                <a:gd name="T60" fmla="*/ 2147483647 w 39"/>
                <a:gd name="T61" fmla="*/ 2147483647 h 46"/>
                <a:gd name="T62" fmla="*/ 2147483647 w 39"/>
                <a:gd name="T63" fmla="*/ 2147483647 h 46"/>
                <a:gd name="T64" fmla="*/ 2147483647 w 39"/>
                <a:gd name="T65" fmla="*/ 2147483647 h 46"/>
                <a:gd name="T66" fmla="*/ 2147483647 w 39"/>
                <a:gd name="T67" fmla="*/ 2147483647 h 46"/>
                <a:gd name="T68" fmla="*/ 2147483647 w 39"/>
                <a:gd name="T69" fmla="*/ 2147483647 h 46"/>
                <a:gd name="T70" fmla="*/ 2147483647 w 39"/>
                <a:gd name="T71" fmla="*/ 2147483647 h 46"/>
                <a:gd name="T72" fmla="*/ 2147483647 w 39"/>
                <a:gd name="T73" fmla="*/ 2147483647 h 46"/>
                <a:gd name="T74" fmla="*/ 2147483647 w 39"/>
                <a:gd name="T75" fmla="*/ 2147483647 h 46"/>
                <a:gd name="T76" fmla="*/ 2147483647 w 39"/>
                <a:gd name="T77" fmla="*/ 2147483647 h 46"/>
                <a:gd name="T78" fmla="*/ 2147483647 w 39"/>
                <a:gd name="T79" fmla="*/ 2147483647 h 46"/>
                <a:gd name="T80" fmla="*/ 2147483647 w 39"/>
                <a:gd name="T81" fmla="*/ 2147483647 h 46"/>
                <a:gd name="T82" fmla="*/ 2147483647 w 39"/>
                <a:gd name="T83" fmla="*/ 2147483647 h 46"/>
                <a:gd name="T84" fmla="*/ 2147483647 w 39"/>
                <a:gd name="T85" fmla="*/ 2147483647 h 46"/>
                <a:gd name="T86" fmla="*/ 2147483647 w 39"/>
                <a:gd name="T87" fmla="*/ 2147483647 h 46"/>
                <a:gd name="T88" fmla="*/ 2147483647 w 39"/>
                <a:gd name="T89" fmla="*/ 2147483647 h 46"/>
                <a:gd name="T90" fmla="*/ 2147483647 w 39"/>
                <a:gd name="T91" fmla="*/ 2147483647 h 46"/>
                <a:gd name="T92" fmla="*/ 2147483647 w 39"/>
                <a:gd name="T93" fmla="*/ 2147483647 h 46"/>
                <a:gd name="T94" fmla="*/ 2147483647 w 39"/>
                <a:gd name="T95" fmla="*/ 2147483647 h 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9" h="46">
                  <a:moveTo>
                    <a:pt x="39" y="23"/>
                  </a:moveTo>
                  <a:lnTo>
                    <a:pt x="39" y="19"/>
                  </a:lnTo>
                  <a:lnTo>
                    <a:pt x="37" y="15"/>
                  </a:lnTo>
                  <a:lnTo>
                    <a:pt x="35" y="11"/>
                  </a:lnTo>
                  <a:lnTo>
                    <a:pt x="33" y="8"/>
                  </a:lnTo>
                  <a:lnTo>
                    <a:pt x="29" y="4"/>
                  </a:lnTo>
                  <a:lnTo>
                    <a:pt x="26" y="2"/>
                  </a:lnTo>
                  <a:lnTo>
                    <a:pt x="21" y="1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7" y="2"/>
                  </a:lnTo>
                  <a:lnTo>
                    <a:pt x="3" y="4"/>
                  </a:lnTo>
                  <a:lnTo>
                    <a:pt x="0" y="8"/>
                  </a:lnTo>
                  <a:lnTo>
                    <a:pt x="2" y="9"/>
                  </a:lnTo>
                  <a:lnTo>
                    <a:pt x="5" y="7"/>
                  </a:lnTo>
                  <a:lnTo>
                    <a:pt x="8" y="4"/>
                  </a:lnTo>
                  <a:lnTo>
                    <a:pt x="12" y="3"/>
                  </a:lnTo>
                  <a:lnTo>
                    <a:pt x="16" y="2"/>
                  </a:lnTo>
                  <a:lnTo>
                    <a:pt x="21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31" y="9"/>
                  </a:lnTo>
                  <a:lnTo>
                    <a:pt x="34" y="12"/>
                  </a:lnTo>
                  <a:lnTo>
                    <a:pt x="35" y="15"/>
                  </a:lnTo>
                  <a:lnTo>
                    <a:pt x="37" y="19"/>
                  </a:lnTo>
                  <a:lnTo>
                    <a:pt x="37" y="23"/>
                  </a:lnTo>
                  <a:lnTo>
                    <a:pt x="37" y="27"/>
                  </a:lnTo>
                  <a:lnTo>
                    <a:pt x="35" y="31"/>
                  </a:lnTo>
                  <a:lnTo>
                    <a:pt x="34" y="35"/>
                  </a:lnTo>
                  <a:lnTo>
                    <a:pt x="31" y="38"/>
                  </a:lnTo>
                  <a:lnTo>
                    <a:pt x="28" y="41"/>
                  </a:lnTo>
                  <a:lnTo>
                    <a:pt x="25" y="43"/>
                  </a:lnTo>
                  <a:lnTo>
                    <a:pt x="21" y="44"/>
                  </a:lnTo>
                  <a:lnTo>
                    <a:pt x="16" y="44"/>
                  </a:lnTo>
                  <a:lnTo>
                    <a:pt x="10" y="43"/>
                  </a:lnTo>
                  <a:lnTo>
                    <a:pt x="5" y="41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10" y="45"/>
                  </a:lnTo>
                  <a:lnTo>
                    <a:pt x="16" y="46"/>
                  </a:lnTo>
                  <a:lnTo>
                    <a:pt x="21" y="46"/>
                  </a:lnTo>
                  <a:lnTo>
                    <a:pt x="26" y="44"/>
                  </a:lnTo>
                  <a:lnTo>
                    <a:pt x="29" y="42"/>
                  </a:lnTo>
                  <a:lnTo>
                    <a:pt x="33" y="40"/>
                  </a:lnTo>
                  <a:lnTo>
                    <a:pt x="35" y="36"/>
                  </a:lnTo>
                  <a:lnTo>
                    <a:pt x="37" y="32"/>
                  </a:lnTo>
                  <a:lnTo>
                    <a:pt x="39" y="28"/>
                  </a:lnTo>
                  <a:lnTo>
                    <a:pt x="39" y="23"/>
                  </a:lnTo>
                  <a:close/>
                </a:path>
              </a:pathLst>
            </a:custGeom>
            <a:solidFill>
              <a:srgbClr val="FCE5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35" name="Freeform 683"/>
            <p:cNvSpPr>
              <a:spLocks/>
            </p:cNvSpPr>
            <p:nvPr/>
          </p:nvSpPr>
          <p:spPr bwMode="auto">
            <a:xfrm>
              <a:off x="7227888" y="4341813"/>
              <a:ext cx="58737" cy="69850"/>
            </a:xfrm>
            <a:custGeom>
              <a:avLst/>
              <a:gdLst>
                <a:gd name="T0" fmla="*/ 2147483647 w 37"/>
                <a:gd name="T1" fmla="*/ 2147483647 h 44"/>
                <a:gd name="T2" fmla="*/ 2147483647 w 37"/>
                <a:gd name="T3" fmla="*/ 2147483647 h 44"/>
                <a:gd name="T4" fmla="*/ 2147483647 w 37"/>
                <a:gd name="T5" fmla="*/ 2147483647 h 44"/>
                <a:gd name="T6" fmla="*/ 2147483647 w 37"/>
                <a:gd name="T7" fmla="*/ 2147483647 h 44"/>
                <a:gd name="T8" fmla="*/ 2147483647 w 37"/>
                <a:gd name="T9" fmla="*/ 2147483647 h 44"/>
                <a:gd name="T10" fmla="*/ 2147483647 w 37"/>
                <a:gd name="T11" fmla="*/ 2147483647 h 44"/>
                <a:gd name="T12" fmla="*/ 2147483647 w 37"/>
                <a:gd name="T13" fmla="*/ 2147483647 h 44"/>
                <a:gd name="T14" fmla="*/ 2147483647 w 37"/>
                <a:gd name="T15" fmla="*/ 2147483647 h 44"/>
                <a:gd name="T16" fmla="*/ 2147483647 w 37"/>
                <a:gd name="T17" fmla="*/ 0 h 44"/>
                <a:gd name="T18" fmla="*/ 2147483647 w 37"/>
                <a:gd name="T19" fmla="*/ 2147483647 h 44"/>
                <a:gd name="T20" fmla="*/ 2147483647 w 37"/>
                <a:gd name="T21" fmla="*/ 2147483647 h 44"/>
                <a:gd name="T22" fmla="*/ 2147483647 w 37"/>
                <a:gd name="T23" fmla="*/ 2147483647 h 44"/>
                <a:gd name="T24" fmla="*/ 0 w 37"/>
                <a:gd name="T25" fmla="*/ 2147483647 h 44"/>
                <a:gd name="T26" fmla="*/ 2147483647 w 37"/>
                <a:gd name="T27" fmla="*/ 2147483647 h 44"/>
                <a:gd name="T28" fmla="*/ 2147483647 w 37"/>
                <a:gd name="T29" fmla="*/ 2147483647 h 44"/>
                <a:gd name="T30" fmla="*/ 2147483647 w 37"/>
                <a:gd name="T31" fmla="*/ 2147483647 h 44"/>
                <a:gd name="T32" fmla="*/ 2147483647 w 37"/>
                <a:gd name="T33" fmla="*/ 2147483647 h 44"/>
                <a:gd name="T34" fmla="*/ 2147483647 w 37"/>
                <a:gd name="T35" fmla="*/ 2147483647 h 44"/>
                <a:gd name="T36" fmla="*/ 2147483647 w 37"/>
                <a:gd name="T37" fmla="*/ 2147483647 h 44"/>
                <a:gd name="T38" fmla="*/ 2147483647 w 37"/>
                <a:gd name="T39" fmla="*/ 2147483647 h 44"/>
                <a:gd name="T40" fmla="*/ 2147483647 w 37"/>
                <a:gd name="T41" fmla="*/ 2147483647 h 44"/>
                <a:gd name="T42" fmla="*/ 2147483647 w 37"/>
                <a:gd name="T43" fmla="*/ 2147483647 h 44"/>
                <a:gd name="T44" fmla="*/ 2147483647 w 37"/>
                <a:gd name="T45" fmla="*/ 2147483647 h 44"/>
                <a:gd name="T46" fmla="*/ 2147483647 w 37"/>
                <a:gd name="T47" fmla="*/ 2147483647 h 44"/>
                <a:gd name="T48" fmla="*/ 2147483647 w 37"/>
                <a:gd name="T49" fmla="*/ 2147483647 h 44"/>
                <a:gd name="T50" fmla="*/ 2147483647 w 37"/>
                <a:gd name="T51" fmla="*/ 2147483647 h 44"/>
                <a:gd name="T52" fmla="*/ 2147483647 w 37"/>
                <a:gd name="T53" fmla="*/ 2147483647 h 44"/>
                <a:gd name="T54" fmla="*/ 2147483647 w 37"/>
                <a:gd name="T55" fmla="*/ 2147483647 h 44"/>
                <a:gd name="T56" fmla="*/ 2147483647 w 37"/>
                <a:gd name="T57" fmla="*/ 2147483647 h 44"/>
                <a:gd name="T58" fmla="*/ 2147483647 w 37"/>
                <a:gd name="T59" fmla="*/ 2147483647 h 44"/>
                <a:gd name="T60" fmla="*/ 2147483647 w 37"/>
                <a:gd name="T61" fmla="*/ 2147483647 h 44"/>
                <a:gd name="T62" fmla="*/ 2147483647 w 37"/>
                <a:gd name="T63" fmla="*/ 2147483647 h 44"/>
                <a:gd name="T64" fmla="*/ 2147483647 w 37"/>
                <a:gd name="T65" fmla="*/ 2147483647 h 44"/>
                <a:gd name="T66" fmla="*/ 2147483647 w 37"/>
                <a:gd name="T67" fmla="*/ 2147483647 h 44"/>
                <a:gd name="T68" fmla="*/ 2147483647 w 37"/>
                <a:gd name="T69" fmla="*/ 2147483647 h 44"/>
                <a:gd name="T70" fmla="*/ 2147483647 w 37"/>
                <a:gd name="T71" fmla="*/ 2147483647 h 44"/>
                <a:gd name="T72" fmla="*/ 2147483647 w 37"/>
                <a:gd name="T73" fmla="*/ 2147483647 h 44"/>
                <a:gd name="T74" fmla="*/ 2147483647 w 37"/>
                <a:gd name="T75" fmla="*/ 2147483647 h 44"/>
                <a:gd name="T76" fmla="*/ 2147483647 w 37"/>
                <a:gd name="T77" fmla="*/ 2147483647 h 44"/>
                <a:gd name="T78" fmla="*/ 2147483647 w 37"/>
                <a:gd name="T79" fmla="*/ 2147483647 h 44"/>
                <a:gd name="T80" fmla="*/ 2147483647 w 37"/>
                <a:gd name="T81" fmla="*/ 2147483647 h 44"/>
                <a:gd name="T82" fmla="*/ 2147483647 w 37"/>
                <a:gd name="T83" fmla="*/ 2147483647 h 44"/>
                <a:gd name="T84" fmla="*/ 2147483647 w 37"/>
                <a:gd name="T85" fmla="*/ 2147483647 h 44"/>
                <a:gd name="T86" fmla="*/ 2147483647 w 37"/>
                <a:gd name="T87" fmla="*/ 2147483647 h 44"/>
                <a:gd name="T88" fmla="*/ 2147483647 w 37"/>
                <a:gd name="T89" fmla="*/ 2147483647 h 44"/>
                <a:gd name="T90" fmla="*/ 2147483647 w 37"/>
                <a:gd name="T91" fmla="*/ 2147483647 h 44"/>
                <a:gd name="T92" fmla="*/ 2147483647 w 37"/>
                <a:gd name="T93" fmla="*/ 2147483647 h 44"/>
                <a:gd name="T94" fmla="*/ 2147483647 w 37"/>
                <a:gd name="T95" fmla="*/ 2147483647 h 4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7" h="44">
                  <a:moveTo>
                    <a:pt x="37" y="22"/>
                  </a:moveTo>
                  <a:lnTo>
                    <a:pt x="37" y="18"/>
                  </a:lnTo>
                  <a:lnTo>
                    <a:pt x="35" y="14"/>
                  </a:lnTo>
                  <a:lnTo>
                    <a:pt x="33" y="10"/>
                  </a:lnTo>
                  <a:lnTo>
                    <a:pt x="31" y="7"/>
                  </a:lnTo>
                  <a:lnTo>
                    <a:pt x="28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6" y="2"/>
                  </a:lnTo>
                  <a:lnTo>
                    <a:pt x="3" y="4"/>
                  </a:lnTo>
                  <a:lnTo>
                    <a:pt x="0" y="8"/>
                  </a:lnTo>
                  <a:lnTo>
                    <a:pt x="1" y="9"/>
                  </a:lnTo>
                  <a:lnTo>
                    <a:pt x="4" y="7"/>
                  </a:lnTo>
                  <a:lnTo>
                    <a:pt x="8" y="4"/>
                  </a:lnTo>
                  <a:lnTo>
                    <a:pt x="11" y="3"/>
                  </a:lnTo>
                  <a:lnTo>
                    <a:pt x="15" y="2"/>
                  </a:lnTo>
                  <a:lnTo>
                    <a:pt x="20" y="3"/>
                  </a:lnTo>
                  <a:lnTo>
                    <a:pt x="23" y="4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2" y="12"/>
                  </a:lnTo>
                  <a:lnTo>
                    <a:pt x="34" y="15"/>
                  </a:lnTo>
                  <a:lnTo>
                    <a:pt x="35" y="18"/>
                  </a:lnTo>
                  <a:lnTo>
                    <a:pt x="35" y="22"/>
                  </a:lnTo>
                  <a:lnTo>
                    <a:pt x="35" y="26"/>
                  </a:lnTo>
                  <a:lnTo>
                    <a:pt x="34" y="30"/>
                  </a:lnTo>
                  <a:lnTo>
                    <a:pt x="32" y="34"/>
                  </a:lnTo>
                  <a:lnTo>
                    <a:pt x="29" y="37"/>
                  </a:lnTo>
                  <a:lnTo>
                    <a:pt x="27" y="39"/>
                  </a:lnTo>
                  <a:lnTo>
                    <a:pt x="23" y="41"/>
                  </a:lnTo>
                  <a:lnTo>
                    <a:pt x="20" y="42"/>
                  </a:lnTo>
                  <a:lnTo>
                    <a:pt x="15" y="42"/>
                  </a:lnTo>
                  <a:lnTo>
                    <a:pt x="9" y="41"/>
                  </a:lnTo>
                  <a:lnTo>
                    <a:pt x="4" y="39"/>
                  </a:lnTo>
                  <a:lnTo>
                    <a:pt x="4" y="40"/>
                  </a:lnTo>
                  <a:lnTo>
                    <a:pt x="3" y="41"/>
                  </a:lnTo>
                  <a:lnTo>
                    <a:pt x="9" y="43"/>
                  </a:lnTo>
                  <a:lnTo>
                    <a:pt x="15" y="44"/>
                  </a:lnTo>
                  <a:lnTo>
                    <a:pt x="20" y="44"/>
                  </a:lnTo>
                  <a:lnTo>
                    <a:pt x="24" y="43"/>
                  </a:lnTo>
                  <a:lnTo>
                    <a:pt x="28" y="41"/>
                  </a:lnTo>
                  <a:lnTo>
                    <a:pt x="31" y="38"/>
                  </a:lnTo>
                  <a:lnTo>
                    <a:pt x="33" y="35"/>
                  </a:lnTo>
                  <a:lnTo>
                    <a:pt x="35" y="30"/>
                  </a:lnTo>
                  <a:lnTo>
                    <a:pt x="37" y="26"/>
                  </a:lnTo>
                  <a:lnTo>
                    <a:pt x="37" y="22"/>
                  </a:lnTo>
                  <a:close/>
                </a:path>
              </a:pathLst>
            </a:custGeom>
            <a:solidFill>
              <a:srgbClr val="FCE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36" name="Freeform 684"/>
            <p:cNvSpPr>
              <a:spLocks/>
            </p:cNvSpPr>
            <p:nvPr/>
          </p:nvSpPr>
          <p:spPr bwMode="auto">
            <a:xfrm>
              <a:off x="7229475" y="4343400"/>
              <a:ext cx="55562" cy="66675"/>
            </a:xfrm>
            <a:custGeom>
              <a:avLst/>
              <a:gdLst>
                <a:gd name="T0" fmla="*/ 2147483647 w 35"/>
                <a:gd name="T1" fmla="*/ 2147483647 h 42"/>
                <a:gd name="T2" fmla="*/ 2147483647 w 35"/>
                <a:gd name="T3" fmla="*/ 2147483647 h 42"/>
                <a:gd name="T4" fmla="*/ 2147483647 w 35"/>
                <a:gd name="T5" fmla="*/ 2147483647 h 42"/>
                <a:gd name="T6" fmla="*/ 2147483647 w 35"/>
                <a:gd name="T7" fmla="*/ 2147483647 h 42"/>
                <a:gd name="T8" fmla="*/ 2147483647 w 35"/>
                <a:gd name="T9" fmla="*/ 2147483647 h 42"/>
                <a:gd name="T10" fmla="*/ 2147483647 w 35"/>
                <a:gd name="T11" fmla="*/ 2147483647 h 42"/>
                <a:gd name="T12" fmla="*/ 2147483647 w 35"/>
                <a:gd name="T13" fmla="*/ 2147483647 h 42"/>
                <a:gd name="T14" fmla="*/ 2147483647 w 35"/>
                <a:gd name="T15" fmla="*/ 2147483647 h 42"/>
                <a:gd name="T16" fmla="*/ 2147483647 w 35"/>
                <a:gd name="T17" fmla="*/ 0 h 42"/>
                <a:gd name="T18" fmla="*/ 2147483647 w 35"/>
                <a:gd name="T19" fmla="*/ 2147483647 h 42"/>
                <a:gd name="T20" fmla="*/ 2147483647 w 35"/>
                <a:gd name="T21" fmla="*/ 2147483647 h 42"/>
                <a:gd name="T22" fmla="*/ 2147483647 w 35"/>
                <a:gd name="T23" fmla="*/ 2147483647 h 42"/>
                <a:gd name="T24" fmla="*/ 0 w 35"/>
                <a:gd name="T25" fmla="*/ 2147483647 h 42"/>
                <a:gd name="T26" fmla="*/ 2147483647 w 35"/>
                <a:gd name="T27" fmla="*/ 2147483647 h 42"/>
                <a:gd name="T28" fmla="*/ 2147483647 w 35"/>
                <a:gd name="T29" fmla="*/ 2147483647 h 42"/>
                <a:gd name="T30" fmla="*/ 2147483647 w 35"/>
                <a:gd name="T31" fmla="*/ 2147483647 h 42"/>
                <a:gd name="T32" fmla="*/ 2147483647 w 35"/>
                <a:gd name="T33" fmla="*/ 2147483647 h 42"/>
                <a:gd name="T34" fmla="*/ 2147483647 w 35"/>
                <a:gd name="T35" fmla="*/ 2147483647 h 42"/>
                <a:gd name="T36" fmla="*/ 2147483647 w 35"/>
                <a:gd name="T37" fmla="*/ 2147483647 h 42"/>
                <a:gd name="T38" fmla="*/ 2147483647 w 35"/>
                <a:gd name="T39" fmla="*/ 2147483647 h 42"/>
                <a:gd name="T40" fmla="*/ 2147483647 w 35"/>
                <a:gd name="T41" fmla="*/ 2147483647 h 42"/>
                <a:gd name="T42" fmla="*/ 2147483647 w 35"/>
                <a:gd name="T43" fmla="*/ 2147483647 h 42"/>
                <a:gd name="T44" fmla="*/ 2147483647 w 35"/>
                <a:gd name="T45" fmla="*/ 2147483647 h 42"/>
                <a:gd name="T46" fmla="*/ 2147483647 w 35"/>
                <a:gd name="T47" fmla="*/ 2147483647 h 42"/>
                <a:gd name="T48" fmla="*/ 2147483647 w 35"/>
                <a:gd name="T49" fmla="*/ 2147483647 h 42"/>
                <a:gd name="T50" fmla="*/ 2147483647 w 35"/>
                <a:gd name="T51" fmla="*/ 2147483647 h 42"/>
                <a:gd name="T52" fmla="*/ 2147483647 w 35"/>
                <a:gd name="T53" fmla="*/ 2147483647 h 42"/>
                <a:gd name="T54" fmla="*/ 2147483647 w 35"/>
                <a:gd name="T55" fmla="*/ 2147483647 h 42"/>
                <a:gd name="T56" fmla="*/ 2147483647 w 35"/>
                <a:gd name="T57" fmla="*/ 2147483647 h 42"/>
                <a:gd name="T58" fmla="*/ 2147483647 w 35"/>
                <a:gd name="T59" fmla="*/ 2147483647 h 42"/>
                <a:gd name="T60" fmla="*/ 2147483647 w 35"/>
                <a:gd name="T61" fmla="*/ 2147483647 h 42"/>
                <a:gd name="T62" fmla="*/ 2147483647 w 35"/>
                <a:gd name="T63" fmla="*/ 2147483647 h 42"/>
                <a:gd name="T64" fmla="*/ 2147483647 w 35"/>
                <a:gd name="T65" fmla="*/ 2147483647 h 42"/>
                <a:gd name="T66" fmla="*/ 2147483647 w 35"/>
                <a:gd name="T67" fmla="*/ 2147483647 h 42"/>
                <a:gd name="T68" fmla="*/ 2147483647 w 35"/>
                <a:gd name="T69" fmla="*/ 2147483647 h 42"/>
                <a:gd name="T70" fmla="*/ 2147483647 w 35"/>
                <a:gd name="T71" fmla="*/ 2147483647 h 42"/>
                <a:gd name="T72" fmla="*/ 2147483647 w 35"/>
                <a:gd name="T73" fmla="*/ 2147483647 h 42"/>
                <a:gd name="T74" fmla="*/ 2147483647 w 35"/>
                <a:gd name="T75" fmla="*/ 2147483647 h 42"/>
                <a:gd name="T76" fmla="*/ 2147483647 w 35"/>
                <a:gd name="T77" fmla="*/ 2147483647 h 42"/>
                <a:gd name="T78" fmla="*/ 2147483647 w 35"/>
                <a:gd name="T79" fmla="*/ 2147483647 h 42"/>
                <a:gd name="T80" fmla="*/ 2147483647 w 35"/>
                <a:gd name="T81" fmla="*/ 2147483647 h 42"/>
                <a:gd name="T82" fmla="*/ 2147483647 w 35"/>
                <a:gd name="T83" fmla="*/ 2147483647 h 42"/>
                <a:gd name="T84" fmla="*/ 2147483647 w 35"/>
                <a:gd name="T85" fmla="*/ 2147483647 h 42"/>
                <a:gd name="T86" fmla="*/ 2147483647 w 35"/>
                <a:gd name="T87" fmla="*/ 2147483647 h 42"/>
                <a:gd name="T88" fmla="*/ 2147483647 w 35"/>
                <a:gd name="T89" fmla="*/ 2147483647 h 42"/>
                <a:gd name="T90" fmla="*/ 2147483647 w 35"/>
                <a:gd name="T91" fmla="*/ 2147483647 h 42"/>
                <a:gd name="T92" fmla="*/ 2147483647 w 35"/>
                <a:gd name="T93" fmla="*/ 2147483647 h 42"/>
                <a:gd name="T94" fmla="*/ 2147483647 w 35"/>
                <a:gd name="T95" fmla="*/ 2147483647 h 4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" h="42">
                  <a:moveTo>
                    <a:pt x="35" y="21"/>
                  </a:moveTo>
                  <a:lnTo>
                    <a:pt x="35" y="17"/>
                  </a:lnTo>
                  <a:lnTo>
                    <a:pt x="33" y="13"/>
                  </a:lnTo>
                  <a:lnTo>
                    <a:pt x="32" y="10"/>
                  </a:lnTo>
                  <a:lnTo>
                    <a:pt x="29" y="7"/>
                  </a:lnTo>
                  <a:lnTo>
                    <a:pt x="26" y="5"/>
                  </a:lnTo>
                  <a:lnTo>
                    <a:pt x="23" y="2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3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4" y="6"/>
                  </a:lnTo>
                  <a:lnTo>
                    <a:pt x="7" y="5"/>
                  </a:lnTo>
                  <a:lnTo>
                    <a:pt x="10" y="3"/>
                  </a:lnTo>
                  <a:lnTo>
                    <a:pt x="14" y="2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5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2" y="14"/>
                  </a:lnTo>
                  <a:lnTo>
                    <a:pt x="33" y="18"/>
                  </a:lnTo>
                  <a:lnTo>
                    <a:pt x="33" y="21"/>
                  </a:lnTo>
                  <a:lnTo>
                    <a:pt x="33" y="25"/>
                  </a:lnTo>
                  <a:lnTo>
                    <a:pt x="32" y="28"/>
                  </a:lnTo>
                  <a:lnTo>
                    <a:pt x="30" y="31"/>
                  </a:lnTo>
                  <a:lnTo>
                    <a:pt x="28" y="35"/>
                  </a:lnTo>
                  <a:lnTo>
                    <a:pt x="25" y="37"/>
                  </a:lnTo>
                  <a:lnTo>
                    <a:pt x="22" y="39"/>
                  </a:lnTo>
                  <a:lnTo>
                    <a:pt x="19" y="40"/>
                  </a:lnTo>
                  <a:lnTo>
                    <a:pt x="14" y="40"/>
                  </a:lnTo>
                  <a:lnTo>
                    <a:pt x="8" y="39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8" y="41"/>
                  </a:lnTo>
                  <a:lnTo>
                    <a:pt x="14" y="42"/>
                  </a:lnTo>
                  <a:lnTo>
                    <a:pt x="19" y="42"/>
                  </a:lnTo>
                  <a:lnTo>
                    <a:pt x="23" y="41"/>
                  </a:lnTo>
                  <a:lnTo>
                    <a:pt x="26" y="39"/>
                  </a:lnTo>
                  <a:lnTo>
                    <a:pt x="29" y="36"/>
                  </a:lnTo>
                  <a:lnTo>
                    <a:pt x="32" y="33"/>
                  </a:lnTo>
                  <a:lnTo>
                    <a:pt x="33" y="29"/>
                  </a:lnTo>
                  <a:lnTo>
                    <a:pt x="35" y="25"/>
                  </a:lnTo>
                  <a:lnTo>
                    <a:pt x="35" y="21"/>
                  </a:lnTo>
                  <a:close/>
                </a:path>
              </a:pathLst>
            </a:custGeom>
            <a:solidFill>
              <a:srgbClr val="FDE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37" name="Freeform 685"/>
            <p:cNvSpPr>
              <a:spLocks/>
            </p:cNvSpPr>
            <p:nvPr/>
          </p:nvSpPr>
          <p:spPr bwMode="auto">
            <a:xfrm>
              <a:off x="7229475" y="4344988"/>
              <a:ext cx="53975" cy="63500"/>
            </a:xfrm>
            <a:custGeom>
              <a:avLst/>
              <a:gdLst>
                <a:gd name="T0" fmla="*/ 2147483647 w 34"/>
                <a:gd name="T1" fmla="*/ 2147483647 h 40"/>
                <a:gd name="T2" fmla="*/ 2147483647 w 34"/>
                <a:gd name="T3" fmla="*/ 2147483647 h 40"/>
                <a:gd name="T4" fmla="*/ 2147483647 w 34"/>
                <a:gd name="T5" fmla="*/ 2147483647 h 40"/>
                <a:gd name="T6" fmla="*/ 2147483647 w 34"/>
                <a:gd name="T7" fmla="*/ 2147483647 h 40"/>
                <a:gd name="T8" fmla="*/ 2147483647 w 34"/>
                <a:gd name="T9" fmla="*/ 2147483647 h 40"/>
                <a:gd name="T10" fmla="*/ 2147483647 w 34"/>
                <a:gd name="T11" fmla="*/ 2147483647 h 40"/>
                <a:gd name="T12" fmla="*/ 2147483647 w 34"/>
                <a:gd name="T13" fmla="*/ 2147483647 h 40"/>
                <a:gd name="T14" fmla="*/ 2147483647 w 34"/>
                <a:gd name="T15" fmla="*/ 2147483647 h 40"/>
                <a:gd name="T16" fmla="*/ 2147483647 w 34"/>
                <a:gd name="T17" fmla="*/ 0 h 40"/>
                <a:gd name="T18" fmla="*/ 2147483647 w 34"/>
                <a:gd name="T19" fmla="*/ 2147483647 h 40"/>
                <a:gd name="T20" fmla="*/ 2147483647 w 34"/>
                <a:gd name="T21" fmla="*/ 2147483647 h 40"/>
                <a:gd name="T22" fmla="*/ 2147483647 w 34"/>
                <a:gd name="T23" fmla="*/ 2147483647 h 40"/>
                <a:gd name="T24" fmla="*/ 0 w 34"/>
                <a:gd name="T25" fmla="*/ 2147483647 h 40"/>
                <a:gd name="T26" fmla="*/ 2147483647 w 34"/>
                <a:gd name="T27" fmla="*/ 2147483647 h 40"/>
                <a:gd name="T28" fmla="*/ 2147483647 w 34"/>
                <a:gd name="T29" fmla="*/ 2147483647 h 40"/>
                <a:gd name="T30" fmla="*/ 2147483647 w 34"/>
                <a:gd name="T31" fmla="*/ 2147483647 h 40"/>
                <a:gd name="T32" fmla="*/ 2147483647 w 34"/>
                <a:gd name="T33" fmla="*/ 2147483647 h 40"/>
                <a:gd name="T34" fmla="*/ 2147483647 w 34"/>
                <a:gd name="T35" fmla="*/ 2147483647 h 40"/>
                <a:gd name="T36" fmla="*/ 2147483647 w 34"/>
                <a:gd name="T37" fmla="*/ 2147483647 h 40"/>
                <a:gd name="T38" fmla="*/ 2147483647 w 34"/>
                <a:gd name="T39" fmla="*/ 2147483647 h 40"/>
                <a:gd name="T40" fmla="*/ 2147483647 w 34"/>
                <a:gd name="T41" fmla="*/ 2147483647 h 40"/>
                <a:gd name="T42" fmla="*/ 2147483647 w 34"/>
                <a:gd name="T43" fmla="*/ 2147483647 h 40"/>
                <a:gd name="T44" fmla="*/ 2147483647 w 34"/>
                <a:gd name="T45" fmla="*/ 2147483647 h 40"/>
                <a:gd name="T46" fmla="*/ 2147483647 w 34"/>
                <a:gd name="T47" fmla="*/ 2147483647 h 40"/>
                <a:gd name="T48" fmla="*/ 2147483647 w 34"/>
                <a:gd name="T49" fmla="*/ 2147483647 h 40"/>
                <a:gd name="T50" fmla="*/ 2147483647 w 34"/>
                <a:gd name="T51" fmla="*/ 2147483647 h 40"/>
                <a:gd name="T52" fmla="*/ 2147483647 w 34"/>
                <a:gd name="T53" fmla="*/ 2147483647 h 40"/>
                <a:gd name="T54" fmla="*/ 2147483647 w 34"/>
                <a:gd name="T55" fmla="*/ 2147483647 h 40"/>
                <a:gd name="T56" fmla="*/ 2147483647 w 34"/>
                <a:gd name="T57" fmla="*/ 2147483647 h 40"/>
                <a:gd name="T58" fmla="*/ 2147483647 w 34"/>
                <a:gd name="T59" fmla="*/ 2147483647 h 40"/>
                <a:gd name="T60" fmla="*/ 2147483647 w 34"/>
                <a:gd name="T61" fmla="*/ 2147483647 h 40"/>
                <a:gd name="T62" fmla="*/ 2147483647 w 34"/>
                <a:gd name="T63" fmla="*/ 2147483647 h 40"/>
                <a:gd name="T64" fmla="*/ 2147483647 w 34"/>
                <a:gd name="T65" fmla="*/ 2147483647 h 40"/>
                <a:gd name="T66" fmla="*/ 2147483647 w 34"/>
                <a:gd name="T67" fmla="*/ 2147483647 h 40"/>
                <a:gd name="T68" fmla="*/ 2147483647 w 34"/>
                <a:gd name="T69" fmla="*/ 2147483647 h 40"/>
                <a:gd name="T70" fmla="*/ 2147483647 w 34"/>
                <a:gd name="T71" fmla="*/ 2147483647 h 40"/>
                <a:gd name="T72" fmla="*/ 2147483647 w 34"/>
                <a:gd name="T73" fmla="*/ 2147483647 h 40"/>
                <a:gd name="T74" fmla="*/ 2147483647 w 34"/>
                <a:gd name="T75" fmla="*/ 2147483647 h 40"/>
                <a:gd name="T76" fmla="*/ 2147483647 w 34"/>
                <a:gd name="T77" fmla="*/ 2147483647 h 40"/>
                <a:gd name="T78" fmla="*/ 2147483647 w 34"/>
                <a:gd name="T79" fmla="*/ 2147483647 h 40"/>
                <a:gd name="T80" fmla="*/ 2147483647 w 34"/>
                <a:gd name="T81" fmla="*/ 2147483647 h 40"/>
                <a:gd name="T82" fmla="*/ 2147483647 w 34"/>
                <a:gd name="T83" fmla="*/ 2147483647 h 40"/>
                <a:gd name="T84" fmla="*/ 2147483647 w 34"/>
                <a:gd name="T85" fmla="*/ 2147483647 h 40"/>
                <a:gd name="T86" fmla="*/ 2147483647 w 34"/>
                <a:gd name="T87" fmla="*/ 2147483647 h 40"/>
                <a:gd name="T88" fmla="*/ 2147483647 w 34"/>
                <a:gd name="T89" fmla="*/ 2147483647 h 40"/>
                <a:gd name="T90" fmla="*/ 2147483647 w 34"/>
                <a:gd name="T91" fmla="*/ 2147483647 h 40"/>
                <a:gd name="T92" fmla="*/ 2147483647 w 34"/>
                <a:gd name="T93" fmla="*/ 2147483647 h 40"/>
                <a:gd name="T94" fmla="*/ 2147483647 w 34"/>
                <a:gd name="T95" fmla="*/ 2147483647 h 40"/>
                <a:gd name="T96" fmla="*/ 2147483647 w 34"/>
                <a:gd name="T97" fmla="*/ 2147483647 h 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lnTo>
                    <a:pt x="34" y="16"/>
                  </a:lnTo>
                  <a:lnTo>
                    <a:pt x="33" y="13"/>
                  </a:lnTo>
                  <a:lnTo>
                    <a:pt x="31" y="10"/>
                  </a:lnTo>
                  <a:lnTo>
                    <a:pt x="28" y="7"/>
                  </a:lnTo>
                  <a:lnTo>
                    <a:pt x="26" y="4"/>
                  </a:lnTo>
                  <a:lnTo>
                    <a:pt x="22" y="2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3" y="5"/>
                  </a:lnTo>
                  <a:lnTo>
                    <a:pt x="0" y="7"/>
                  </a:lnTo>
                  <a:lnTo>
                    <a:pt x="2" y="8"/>
                  </a:lnTo>
                  <a:lnTo>
                    <a:pt x="4" y="6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2" y="5"/>
                  </a:lnTo>
                  <a:lnTo>
                    <a:pt x="25" y="6"/>
                  </a:lnTo>
                  <a:lnTo>
                    <a:pt x="27" y="8"/>
                  </a:lnTo>
                  <a:lnTo>
                    <a:pt x="29" y="11"/>
                  </a:lnTo>
                  <a:lnTo>
                    <a:pt x="31" y="14"/>
                  </a:lnTo>
                  <a:lnTo>
                    <a:pt x="32" y="17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1" y="27"/>
                  </a:lnTo>
                  <a:lnTo>
                    <a:pt x="29" y="30"/>
                  </a:lnTo>
                  <a:lnTo>
                    <a:pt x="27" y="33"/>
                  </a:lnTo>
                  <a:lnTo>
                    <a:pt x="25" y="35"/>
                  </a:lnTo>
                  <a:lnTo>
                    <a:pt x="22" y="37"/>
                  </a:lnTo>
                  <a:lnTo>
                    <a:pt x="18" y="38"/>
                  </a:lnTo>
                  <a:lnTo>
                    <a:pt x="14" y="38"/>
                  </a:lnTo>
                  <a:lnTo>
                    <a:pt x="9" y="37"/>
                  </a:lnTo>
                  <a:lnTo>
                    <a:pt x="4" y="35"/>
                  </a:lnTo>
                  <a:lnTo>
                    <a:pt x="3" y="36"/>
                  </a:lnTo>
                  <a:lnTo>
                    <a:pt x="3" y="37"/>
                  </a:lnTo>
                  <a:lnTo>
                    <a:pt x="8" y="39"/>
                  </a:lnTo>
                  <a:lnTo>
                    <a:pt x="14" y="40"/>
                  </a:lnTo>
                  <a:lnTo>
                    <a:pt x="19" y="40"/>
                  </a:lnTo>
                  <a:lnTo>
                    <a:pt x="22" y="39"/>
                  </a:lnTo>
                  <a:lnTo>
                    <a:pt x="26" y="37"/>
                  </a:lnTo>
                  <a:lnTo>
                    <a:pt x="28" y="35"/>
                  </a:lnTo>
                  <a:lnTo>
                    <a:pt x="31" y="32"/>
                  </a:lnTo>
                  <a:lnTo>
                    <a:pt x="33" y="28"/>
                  </a:lnTo>
                  <a:lnTo>
                    <a:pt x="34" y="24"/>
                  </a:lnTo>
                  <a:lnTo>
                    <a:pt x="34" y="20"/>
                  </a:lnTo>
                  <a:close/>
                </a:path>
              </a:pathLst>
            </a:custGeom>
            <a:solidFill>
              <a:srgbClr val="FDE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38" name="Freeform 686"/>
            <p:cNvSpPr>
              <a:spLocks/>
            </p:cNvSpPr>
            <p:nvPr/>
          </p:nvSpPr>
          <p:spPr bwMode="auto">
            <a:xfrm>
              <a:off x="7231063" y="4346575"/>
              <a:ext cx="50800" cy="60325"/>
            </a:xfrm>
            <a:custGeom>
              <a:avLst/>
              <a:gdLst>
                <a:gd name="T0" fmla="*/ 2147483647 w 32"/>
                <a:gd name="T1" fmla="*/ 2147483647 h 38"/>
                <a:gd name="T2" fmla="*/ 2147483647 w 32"/>
                <a:gd name="T3" fmla="*/ 2147483647 h 38"/>
                <a:gd name="T4" fmla="*/ 2147483647 w 32"/>
                <a:gd name="T5" fmla="*/ 2147483647 h 38"/>
                <a:gd name="T6" fmla="*/ 2147483647 w 32"/>
                <a:gd name="T7" fmla="*/ 2147483647 h 38"/>
                <a:gd name="T8" fmla="*/ 2147483647 w 32"/>
                <a:gd name="T9" fmla="*/ 2147483647 h 38"/>
                <a:gd name="T10" fmla="*/ 2147483647 w 32"/>
                <a:gd name="T11" fmla="*/ 2147483647 h 38"/>
                <a:gd name="T12" fmla="*/ 2147483647 w 32"/>
                <a:gd name="T13" fmla="*/ 2147483647 h 38"/>
                <a:gd name="T14" fmla="*/ 2147483647 w 32"/>
                <a:gd name="T15" fmla="*/ 2147483647 h 38"/>
                <a:gd name="T16" fmla="*/ 2147483647 w 32"/>
                <a:gd name="T17" fmla="*/ 0 h 38"/>
                <a:gd name="T18" fmla="*/ 2147483647 w 32"/>
                <a:gd name="T19" fmla="*/ 2147483647 h 38"/>
                <a:gd name="T20" fmla="*/ 2147483647 w 32"/>
                <a:gd name="T21" fmla="*/ 2147483647 h 38"/>
                <a:gd name="T22" fmla="*/ 2147483647 w 32"/>
                <a:gd name="T23" fmla="*/ 2147483647 h 38"/>
                <a:gd name="T24" fmla="*/ 0 w 32"/>
                <a:gd name="T25" fmla="*/ 2147483647 h 38"/>
                <a:gd name="T26" fmla="*/ 2147483647 w 32"/>
                <a:gd name="T27" fmla="*/ 2147483647 h 38"/>
                <a:gd name="T28" fmla="*/ 2147483647 w 32"/>
                <a:gd name="T29" fmla="*/ 2147483647 h 38"/>
                <a:gd name="T30" fmla="*/ 2147483647 w 32"/>
                <a:gd name="T31" fmla="*/ 2147483647 h 38"/>
                <a:gd name="T32" fmla="*/ 2147483647 w 32"/>
                <a:gd name="T33" fmla="*/ 2147483647 h 38"/>
                <a:gd name="T34" fmla="*/ 2147483647 w 32"/>
                <a:gd name="T35" fmla="*/ 2147483647 h 38"/>
                <a:gd name="T36" fmla="*/ 2147483647 w 32"/>
                <a:gd name="T37" fmla="*/ 2147483647 h 38"/>
                <a:gd name="T38" fmla="*/ 2147483647 w 32"/>
                <a:gd name="T39" fmla="*/ 2147483647 h 38"/>
                <a:gd name="T40" fmla="*/ 2147483647 w 32"/>
                <a:gd name="T41" fmla="*/ 2147483647 h 38"/>
                <a:gd name="T42" fmla="*/ 2147483647 w 32"/>
                <a:gd name="T43" fmla="*/ 2147483647 h 38"/>
                <a:gd name="T44" fmla="*/ 2147483647 w 32"/>
                <a:gd name="T45" fmla="*/ 2147483647 h 38"/>
                <a:gd name="T46" fmla="*/ 2147483647 w 32"/>
                <a:gd name="T47" fmla="*/ 2147483647 h 38"/>
                <a:gd name="T48" fmla="*/ 2147483647 w 32"/>
                <a:gd name="T49" fmla="*/ 2147483647 h 38"/>
                <a:gd name="T50" fmla="*/ 2147483647 w 32"/>
                <a:gd name="T51" fmla="*/ 2147483647 h 38"/>
                <a:gd name="T52" fmla="*/ 2147483647 w 32"/>
                <a:gd name="T53" fmla="*/ 2147483647 h 38"/>
                <a:gd name="T54" fmla="*/ 2147483647 w 32"/>
                <a:gd name="T55" fmla="*/ 2147483647 h 38"/>
                <a:gd name="T56" fmla="*/ 2147483647 w 32"/>
                <a:gd name="T57" fmla="*/ 2147483647 h 38"/>
                <a:gd name="T58" fmla="*/ 2147483647 w 32"/>
                <a:gd name="T59" fmla="*/ 2147483647 h 38"/>
                <a:gd name="T60" fmla="*/ 2147483647 w 32"/>
                <a:gd name="T61" fmla="*/ 2147483647 h 38"/>
                <a:gd name="T62" fmla="*/ 2147483647 w 32"/>
                <a:gd name="T63" fmla="*/ 2147483647 h 38"/>
                <a:gd name="T64" fmla="*/ 2147483647 w 32"/>
                <a:gd name="T65" fmla="*/ 2147483647 h 38"/>
                <a:gd name="T66" fmla="*/ 2147483647 w 32"/>
                <a:gd name="T67" fmla="*/ 2147483647 h 38"/>
                <a:gd name="T68" fmla="*/ 2147483647 w 32"/>
                <a:gd name="T69" fmla="*/ 2147483647 h 38"/>
                <a:gd name="T70" fmla="*/ 2147483647 w 32"/>
                <a:gd name="T71" fmla="*/ 2147483647 h 38"/>
                <a:gd name="T72" fmla="*/ 2147483647 w 32"/>
                <a:gd name="T73" fmla="*/ 2147483647 h 38"/>
                <a:gd name="T74" fmla="*/ 2147483647 w 32"/>
                <a:gd name="T75" fmla="*/ 2147483647 h 38"/>
                <a:gd name="T76" fmla="*/ 2147483647 w 32"/>
                <a:gd name="T77" fmla="*/ 2147483647 h 38"/>
                <a:gd name="T78" fmla="*/ 2147483647 w 32"/>
                <a:gd name="T79" fmla="*/ 2147483647 h 38"/>
                <a:gd name="T80" fmla="*/ 2147483647 w 32"/>
                <a:gd name="T81" fmla="*/ 2147483647 h 38"/>
                <a:gd name="T82" fmla="*/ 2147483647 w 32"/>
                <a:gd name="T83" fmla="*/ 2147483647 h 38"/>
                <a:gd name="T84" fmla="*/ 2147483647 w 32"/>
                <a:gd name="T85" fmla="*/ 2147483647 h 38"/>
                <a:gd name="T86" fmla="*/ 2147483647 w 32"/>
                <a:gd name="T87" fmla="*/ 2147483647 h 38"/>
                <a:gd name="T88" fmla="*/ 2147483647 w 32"/>
                <a:gd name="T89" fmla="*/ 2147483647 h 38"/>
                <a:gd name="T90" fmla="*/ 2147483647 w 32"/>
                <a:gd name="T91" fmla="*/ 2147483647 h 38"/>
                <a:gd name="T92" fmla="*/ 2147483647 w 32"/>
                <a:gd name="T93" fmla="*/ 2147483647 h 38"/>
                <a:gd name="T94" fmla="*/ 2147483647 w 32"/>
                <a:gd name="T95" fmla="*/ 2147483647 h 38"/>
                <a:gd name="T96" fmla="*/ 2147483647 w 32"/>
                <a:gd name="T97" fmla="*/ 2147483647 h 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" h="38">
                  <a:moveTo>
                    <a:pt x="32" y="19"/>
                  </a:moveTo>
                  <a:lnTo>
                    <a:pt x="32" y="16"/>
                  </a:lnTo>
                  <a:lnTo>
                    <a:pt x="31" y="12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4" y="4"/>
                  </a:lnTo>
                  <a:lnTo>
                    <a:pt x="21" y="3"/>
                  </a:lnTo>
                  <a:lnTo>
                    <a:pt x="18" y="1"/>
                  </a:lnTo>
                  <a:lnTo>
                    <a:pt x="13" y="0"/>
                  </a:lnTo>
                  <a:lnTo>
                    <a:pt x="9" y="1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3" y="6"/>
                  </a:lnTo>
                  <a:lnTo>
                    <a:pt x="6" y="5"/>
                  </a:lnTo>
                  <a:lnTo>
                    <a:pt x="10" y="4"/>
                  </a:lnTo>
                  <a:lnTo>
                    <a:pt x="13" y="3"/>
                  </a:lnTo>
                  <a:lnTo>
                    <a:pt x="17" y="3"/>
                  </a:lnTo>
                  <a:lnTo>
                    <a:pt x="20" y="4"/>
                  </a:lnTo>
                  <a:lnTo>
                    <a:pt x="23" y="6"/>
                  </a:lnTo>
                  <a:lnTo>
                    <a:pt x="25" y="8"/>
                  </a:lnTo>
                  <a:lnTo>
                    <a:pt x="27" y="10"/>
                  </a:lnTo>
                  <a:lnTo>
                    <a:pt x="29" y="13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29" y="25"/>
                  </a:lnTo>
                  <a:lnTo>
                    <a:pt x="27" y="28"/>
                  </a:lnTo>
                  <a:lnTo>
                    <a:pt x="25" y="31"/>
                  </a:lnTo>
                  <a:lnTo>
                    <a:pt x="23" y="33"/>
                  </a:lnTo>
                  <a:lnTo>
                    <a:pt x="20" y="35"/>
                  </a:lnTo>
                  <a:lnTo>
                    <a:pt x="17" y="36"/>
                  </a:lnTo>
                  <a:lnTo>
                    <a:pt x="13" y="36"/>
                  </a:lnTo>
                  <a:lnTo>
                    <a:pt x="8" y="35"/>
                  </a:lnTo>
                  <a:lnTo>
                    <a:pt x="3" y="33"/>
                  </a:lnTo>
                  <a:lnTo>
                    <a:pt x="3" y="34"/>
                  </a:lnTo>
                  <a:lnTo>
                    <a:pt x="2" y="35"/>
                  </a:lnTo>
                  <a:lnTo>
                    <a:pt x="7" y="37"/>
                  </a:lnTo>
                  <a:lnTo>
                    <a:pt x="13" y="38"/>
                  </a:lnTo>
                  <a:lnTo>
                    <a:pt x="18" y="38"/>
                  </a:lnTo>
                  <a:lnTo>
                    <a:pt x="21" y="37"/>
                  </a:lnTo>
                  <a:lnTo>
                    <a:pt x="24" y="35"/>
                  </a:lnTo>
                  <a:lnTo>
                    <a:pt x="27" y="33"/>
                  </a:lnTo>
                  <a:lnTo>
                    <a:pt x="29" y="29"/>
                  </a:lnTo>
                  <a:lnTo>
                    <a:pt x="31" y="26"/>
                  </a:lnTo>
                  <a:lnTo>
                    <a:pt x="32" y="23"/>
                  </a:lnTo>
                  <a:lnTo>
                    <a:pt x="32" y="19"/>
                  </a:lnTo>
                  <a:close/>
                </a:path>
              </a:pathLst>
            </a:custGeom>
            <a:solidFill>
              <a:srgbClr val="FD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39" name="Freeform 687"/>
            <p:cNvSpPr>
              <a:spLocks/>
            </p:cNvSpPr>
            <p:nvPr/>
          </p:nvSpPr>
          <p:spPr bwMode="auto">
            <a:xfrm>
              <a:off x="7232650" y="4348163"/>
              <a:ext cx="47625" cy="57150"/>
            </a:xfrm>
            <a:custGeom>
              <a:avLst/>
              <a:gdLst>
                <a:gd name="T0" fmla="*/ 2147483647 w 30"/>
                <a:gd name="T1" fmla="*/ 2147483647 h 36"/>
                <a:gd name="T2" fmla="*/ 2147483647 w 30"/>
                <a:gd name="T3" fmla="*/ 2147483647 h 36"/>
                <a:gd name="T4" fmla="*/ 2147483647 w 30"/>
                <a:gd name="T5" fmla="*/ 2147483647 h 36"/>
                <a:gd name="T6" fmla="*/ 2147483647 w 30"/>
                <a:gd name="T7" fmla="*/ 2147483647 h 36"/>
                <a:gd name="T8" fmla="*/ 2147483647 w 30"/>
                <a:gd name="T9" fmla="*/ 2147483647 h 36"/>
                <a:gd name="T10" fmla="*/ 2147483647 w 30"/>
                <a:gd name="T11" fmla="*/ 2147483647 h 36"/>
                <a:gd name="T12" fmla="*/ 2147483647 w 30"/>
                <a:gd name="T13" fmla="*/ 2147483647 h 36"/>
                <a:gd name="T14" fmla="*/ 2147483647 w 30"/>
                <a:gd name="T15" fmla="*/ 2147483647 h 36"/>
                <a:gd name="T16" fmla="*/ 2147483647 w 30"/>
                <a:gd name="T17" fmla="*/ 0 h 36"/>
                <a:gd name="T18" fmla="*/ 2147483647 w 30"/>
                <a:gd name="T19" fmla="*/ 2147483647 h 36"/>
                <a:gd name="T20" fmla="*/ 2147483647 w 30"/>
                <a:gd name="T21" fmla="*/ 2147483647 h 36"/>
                <a:gd name="T22" fmla="*/ 2147483647 w 30"/>
                <a:gd name="T23" fmla="*/ 2147483647 h 36"/>
                <a:gd name="T24" fmla="*/ 0 w 30"/>
                <a:gd name="T25" fmla="*/ 2147483647 h 36"/>
                <a:gd name="T26" fmla="*/ 0 w 30"/>
                <a:gd name="T27" fmla="*/ 2147483647 h 36"/>
                <a:gd name="T28" fmla="*/ 2147483647 w 30"/>
                <a:gd name="T29" fmla="*/ 2147483647 h 36"/>
                <a:gd name="T30" fmla="*/ 2147483647 w 30"/>
                <a:gd name="T31" fmla="*/ 2147483647 h 36"/>
                <a:gd name="T32" fmla="*/ 2147483647 w 30"/>
                <a:gd name="T33" fmla="*/ 2147483647 h 36"/>
                <a:gd name="T34" fmla="*/ 2147483647 w 30"/>
                <a:gd name="T35" fmla="*/ 2147483647 h 36"/>
                <a:gd name="T36" fmla="*/ 2147483647 w 30"/>
                <a:gd name="T37" fmla="*/ 2147483647 h 36"/>
                <a:gd name="T38" fmla="*/ 2147483647 w 30"/>
                <a:gd name="T39" fmla="*/ 2147483647 h 36"/>
                <a:gd name="T40" fmla="*/ 2147483647 w 30"/>
                <a:gd name="T41" fmla="*/ 2147483647 h 36"/>
                <a:gd name="T42" fmla="*/ 2147483647 w 30"/>
                <a:gd name="T43" fmla="*/ 2147483647 h 36"/>
                <a:gd name="T44" fmla="*/ 2147483647 w 30"/>
                <a:gd name="T45" fmla="*/ 2147483647 h 36"/>
                <a:gd name="T46" fmla="*/ 2147483647 w 30"/>
                <a:gd name="T47" fmla="*/ 2147483647 h 36"/>
                <a:gd name="T48" fmla="*/ 2147483647 w 30"/>
                <a:gd name="T49" fmla="*/ 2147483647 h 36"/>
                <a:gd name="T50" fmla="*/ 2147483647 w 30"/>
                <a:gd name="T51" fmla="*/ 2147483647 h 36"/>
                <a:gd name="T52" fmla="*/ 2147483647 w 30"/>
                <a:gd name="T53" fmla="*/ 2147483647 h 36"/>
                <a:gd name="T54" fmla="*/ 2147483647 w 30"/>
                <a:gd name="T55" fmla="*/ 2147483647 h 36"/>
                <a:gd name="T56" fmla="*/ 2147483647 w 30"/>
                <a:gd name="T57" fmla="*/ 2147483647 h 36"/>
                <a:gd name="T58" fmla="*/ 2147483647 w 30"/>
                <a:gd name="T59" fmla="*/ 2147483647 h 36"/>
                <a:gd name="T60" fmla="*/ 2147483647 w 30"/>
                <a:gd name="T61" fmla="*/ 2147483647 h 36"/>
                <a:gd name="T62" fmla="*/ 2147483647 w 30"/>
                <a:gd name="T63" fmla="*/ 2147483647 h 36"/>
                <a:gd name="T64" fmla="*/ 2147483647 w 30"/>
                <a:gd name="T65" fmla="*/ 2147483647 h 36"/>
                <a:gd name="T66" fmla="*/ 2147483647 w 30"/>
                <a:gd name="T67" fmla="*/ 2147483647 h 36"/>
                <a:gd name="T68" fmla="*/ 2147483647 w 30"/>
                <a:gd name="T69" fmla="*/ 2147483647 h 36"/>
                <a:gd name="T70" fmla="*/ 2147483647 w 30"/>
                <a:gd name="T71" fmla="*/ 2147483647 h 36"/>
                <a:gd name="T72" fmla="*/ 2147483647 w 30"/>
                <a:gd name="T73" fmla="*/ 2147483647 h 36"/>
                <a:gd name="T74" fmla="*/ 2147483647 w 30"/>
                <a:gd name="T75" fmla="*/ 2147483647 h 36"/>
                <a:gd name="T76" fmla="*/ 2147483647 w 30"/>
                <a:gd name="T77" fmla="*/ 2147483647 h 36"/>
                <a:gd name="T78" fmla="*/ 2147483647 w 30"/>
                <a:gd name="T79" fmla="*/ 2147483647 h 36"/>
                <a:gd name="T80" fmla="*/ 2147483647 w 30"/>
                <a:gd name="T81" fmla="*/ 2147483647 h 36"/>
                <a:gd name="T82" fmla="*/ 2147483647 w 30"/>
                <a:gd name="T83" fmla="*/ 2147483647 h 36"/>
                <a:gd name="T84" fmla="*/ 2147483647 w 30"/>
                <a:gd name="T85" fmla="*/ 2147483647 h 36"/>
                <a:gd name="T86" fmla="*/ 2147483647 w 30"/>
                <a:gd name="T87" fmla="*/ 2147483647 h 36"/>
                <a:gd name="T88" fmla="*/ 2147483647 w 30"/>
                <a:gd name="T89" fmla="*/ 2147483647 h 36"/>
                <a:gd name="T90" fmla="*/ 2147483647 w 30"/>
                <a:gd name="T91" fmla="*/ 2147483647 h 36"/>
                <a:gd name="T92" fmla="*/ 2147483647 w 30"/>
                <a:gd name="T93" fmla="*/ 2147483647 h 36"/>
                <a:gd name="T94" fmla="*/ 2147483647 w 30"/>
                <a:gd name="T95" fmla="*/ 2147483647 h 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0" h="36">
                  <a:moveTo>
                    <a:pt x="30" y="18"/>
                  </a:moveTo>
                  <a:lnTo>
                    <a:pt x="30" y="15"/>
                  </a:lnTo>
                  <a:lnTo>
                    <a:pt x="29" y="12"/>
                  </a:lnTo>
                  <a:lnTo>
                    <a:pt x="27" y="9"/>
                  </a:lnTo>
                  <a:lnTo>
                    <a:pt x="25" y="6"/>
                  </a:lnTo>
                  <a:lnTo>
                    <a:pt x="23" y="4"/>
                  </a:lnTo>
                  <a:lnTo>
                    <a:pt x="20" y="3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9" y="2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8" y="4"/>
                  </a:lnTo>
                  <a:lnTo>
                    <a:pt x="12" y="3"/>
                  </a:lnTo>
                  <a:lnTo>
                    <a:pt x="16" y="3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4" y="8"/>
                  </a:lnTo>
                  <a:lnTo>
                    <a:pt x="25" y="10"/>
                  </a:lnTo>
                  <a:lnTo>
                    <a:pt x="27" y="12"/>
                  </a:lnTo>
                  <a:lnTo>
                    <a:pt x="28" y="15"/>
                  </a:lnTo>
                  <a:lnTo>
                    <a:pt x="28" y="18"/>
                  </a:lnTo>
                  <a:lnTo>
                    <a:pt x="28" y="21"/>
                  </a:lnTo>
                  <a:lnTo>
                    <a:pt x="27" y="24"/>
                  </a:lnTo>
                  <a:lnTo>
                    <a:pt x="25" y="27"/>
                  </a:lnTo>
                  <a:lnTo>
                    <a:pt x="24" y="30"/>
                  </a:lnTo>
                  <a:lnTo>
                    <a:pt x="21" y="32"/>
                  </a:lnTo>
                  <a:lnTo>
                    <a:pt x="19" y="33"/>
                  </a:lnTo>
                  <a:lnTo>
                    <a:pt x="16" y="34"/>
                  </a:lnTo>
                  <a:lnTo>
                    <a:pt x="12" y="34"/>
                  </a:lnTo>
                  <a:lnTo>
                    <a:pt x="7" y="33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2" y="33"/>
                  </a:lnTo>
                  <a:lnTo>
                    <a:pt x="7" y="35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20" y="35"/>
                  </a:lnTo>
                  <a:lnTo>
                    <a:pt x="23" y="33"/>
                  </a:lnTo>
                  <a:lnTo>
                    <a:pt x="25" y="31"/>
                  </a:lnTo>
                  <a:lnTo>
                    <a:pt x="27" y="28"/>
                  </a:lnTo>
                  <a:lnTo>
                    <a:pt x="29" y="25"/>
                  </a:lnTo>
                  <a:lnTo>
                    <a:pt x="30" y="22"/>
                  </a:lnTo>
                  <a:lnTo>
                    <a:pt x="30" y="18"/>
                  </a:lnTo>
                  <a:close/>
                </a:path>
              </a:pathLst>
            </a:custGeom>
            <a:solidFill>
              <a:srgbClr val="FDE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40" name="Freeform 688"/>
            <p:cNvSpPr>
              <a:spLocks/>
            </p:cNvSpPr>
            <p:nvPr/>
          </p:nvSpPr>
          <p:spPr bwMode="auto">
            <a:xfrm>
              <a:off x="7232650" y="4351338"/>
              <a:ext cx="46037" cy="52388"/>
            </a:xfrm>
            <a:custGeom>
              <a:avLst/>
              <a:gdLst>
                <a:gd name="T0" fmla="*/ 2147483647 w 29"/>
                <a:gd name="T1" fmla="*/ 2147483647 h 33"/>
                <a:gd name="T2" fmla="*/ 2147483647 w 29"/>
                <a:gd name="T3" fmla="*/ 2147483647 h 33"/>
                <a:gd name="T4" fmla="*/ 2147483647 w 29"/>
                <a:gd name="T5" fmla="*/ 2147483647 h 33"/>
                <a:gd name="T6" fmla="*/ 2147483647 w 29"/>
                <a:gd name="T7" fmla="*/ 2147483647 h 33"/>
                <a:gd name="T8" fmla="*/ 2147483647 w 29"/>
                <a:gd name="T9" fmla="*/ 2147483647 h 33"/>
                <a:gd name="T10" fmla="*/ 2147483647 w 29"/>
                <a:gd name="T11" fmla="*/ 2147483647 h 33"/>
                <a:gd name="T12" fmla="*/ 2147483647 w 29"/>
                <a:gd name="T13" fmla="*/ 2147483647 h 33"/>
                <a:gd name="T14" fmla="*/ 2147483647 w 29"/>
                <a:gd name="T15" fmla="*/ 0 h 33"/>
                <a:gd name="T16" fmla="*/ 2147483647 w 29"/>
                <a:gd name="T17" fmla="*/ 0 h 33"/>
                <a:gd name="T18" fmla="*/ 2147483647 w 29"/>
                <a:gd name="T19" fmla="*/ 2147483647 h 33"/>
                <a:gd name="T20" fmla="*/ 2147483647 w 29"/>
                <a:gd name="T21" fmla="*/ 2147483647 h 33"/>
                <a:gd name="T22" fmla="*/ 2147483647 w 29"/>
                <a:gd name="T23" fmla="*/ 2147483647 h 33"/>
                <a:gd name="T24" fmla="*/ 0 w 29"/>
                <a:gd name="T25" fmla="*/ 2147483647 h 33"/>
                <a:gd name="T26" fmla="*/ 0 w 29"/>
                <a:gd name="T27" fmla="*/ 2147483647 h 33"/>
                <a:gd name="T28" fmla="*/ 2147483647 w 29"/>
                <a:gd name="T29" fmla="*/ 2147483647 h 33"/>
                <a:gd name="T30" fmla="*/ 2147483647 w 29"/>
                <a:gd name="T31" fmla="*/ 2147483647 h 33"/>
                <a:gd name="T32" fmla="*/ 2147483647 w 29"/>
                <a:gd name="T33" fmla="*/ 2147483647 h 33"/>
                <a:gd name="T34" fmla="*/ 2147483647 w 29"/>
                <a:gd name="T35" fmla="*/ 2147483647 h 33"/>
                <a:gd name="T36" fmla="*/ 2147483647 w 29"/>
                <a:gd name="T37" fmla="*/ 2147483647 h 33"/>
                <a:gd name="T38" fmla="*/ 2147483647 w 29"/>
                <a:gd name="T39" fmla="*/ 2147483647 h 33"/>
                <a:gd name="T40" fmla="*/ 2147483647 w 29"/>
                <a:gd name="T41" fmla="*/ 2147483647 h 33"/>
                <a:gd name="T42" fmla="*/ 2147483647 w 29"/>
                <a:gd name="T43" fmla="*/ 2147483647 h 33"/>
                <a:gd name="T44" fmla="*/ 2147483647 w 29"/>
                <a:gd name="T45" fmla="*/ 2147483647 h 33"/>
                <a:gd name="T46" fmla="*/ 2147483647 w 29"/>
                <a:gd name="T47" fmla="*/ 2147483647 h 33"/>
                <a:gd name="T48" fmla="*/ 2147483647 w 29"/>
                <a:gd name="T49" fmla="*/ 2147483647 h 33"/>
                <a:gd name="T50" fmla="*/ 2147483647 w 29"/>
                <a:gd name="T51" fmla="*/ 2147483647 h 33"/>
                <a:gd name="T52" fmla="*/ 2147483647 w 29"/>
                <a:gd name="T53" fmla="*/ 2147483647 h 33"/>
                <a:gd name="T54" fmla="*/ 2147483647 w 29"/>
                <a:gd name="T55" fmla="*/ 2147483647 h 33"/>
                <a:gd name="T56" fmla="*/ 2147483647 w 29"/>
                <a:gd name="T57" fmla="*/ 2147483647 h 33"/>
                <a:gd name="T58" fmla="*/ 2147483647 w 29"/>
                <a:gd name="T59" fmla="*/ 2147483647 h 33"/>
                <a:gd name="T60" fmla="*/ 2147483647 w 29"/>
                <a:gd name="T61" fmla="*/ 2147483647 h 33"/>
                <a:gd name="T62" fmla="*/ 2147483647 w 29"/>
                <a:gd name="T63" fmla="*/ 2147483647 h 33"/>
                <a:gd name="T64" fmla="*/ 2147483647 w 29"/>
                <a:gd name="T65" fmla="*/ 2147483647 h 33"/>
                <a:gd name="T66" fmla="*/ 2147483647 w 29"/>
                <a:gd name="T67" fmla="*/ 2147483647 h 33"/>
                <a:gd name="T68" fmla="*/ 2147483647 w 29"/>
                <a:gd name="T69" fmla="*/ 2147483647 h 33"/>
                <a:gd name="T70" fmla="*/ 2147483647 w 29"/>
                <a:gd name="T71" fmla="*/ 2147483647 h 33"/>
                <a:gd name="T72" fmla="*/ 2147483647 w 29"/>
                <a:gd name="T73" fmla="*/ 2147483647 h 33"/>
                <a:gd name="T74" fmla="*/ 2147483647 w 29"/>
                <a:gd name="T75" fmla="*/ 2147483647 h 33"/>
                <a:gd name="T76" fmla="*/ 2147483647 w 29"/>
                <a:gd name="T77" fmla="*/ 2147483647 h 33"/>
                <a:gd name="T78" fmla="*/ 2147483647 w 29"/>
                <a:gd name="T79" fmla="*/ 2147483647 h 33"/>
                <a:gd name="T80" fmla="*/ 2147483647 w 29"/>
                <a:gd name="T81" fmla="*/ 2147483647 h 33"/>
                <a:gd name="T82" fmla="*/ 2147483647 w 29"/>
                <a:gd name="T83" fmla="*/ 2147483647 h 33"/>
                <a:gd name="T84" fmla="*/ 2147483647 w 29"/>
                <a:gd name="T85" fmla="*/ 2147483647 h 33"/>
                <a:gd name="T86" fmla="*/ 2147483647 w 29"/>
                <a:gd name="T87" fmla="*/ 2147483647 h 33"/>
                <a:gd name="T88" fmla="*/ 2147483647 w 29"/>
                <a:gd name="T89" fmla="*/ 2147483647 h 33"/>
                <a:gd name="T90" fmla="*/ 2147483647 w 29"/>
                <a:gd name="T91" fmla="*/ 2147483647 h 33"/>
                <a:gd name="T92" fmla="*/ 2147483647 w 29"/>
                <a:gd name="T93" fmla="*/ 2147483647 h 33"/>
                <a:gd name="T94" fmla="*/ 2147483647 w 29"/>
                <a:gd name="T95" fmla="*/ 2147483647 h 3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9" h="33">
                  <a:moveTo>
                    <a:pt x="29" y="16"/>
                  </a:moveTo>
                  <a:lnTo>
                    <a:pt x="29" y="13"/>
                  </a:lnTo>
                  <a:lnTo>
                    <a:pt x="28" y="10"/>
                  </a:lnTo>
                  <a:lnTo>
                    <a:pt x="26" y="7"/>
                  </a:lnTo>
                  <a:lnTo>
                    <a:pt x="24" y="5"/>
                  </a:lnTo>
                  <a:lnTo>
                    <a:pt x="22" y="3"/>
                  </a:lnTo>
                  <a:lnTo>
                    <a:pt x="19" y="1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2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2" y="2"/>
                  </a:lnTo>
                  <a:lnTo>
                    <a:pt x="16" y="2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3" y="6"/>
                  </a:lnTo>
                  <a:lnTo>
                    <a:pt x="25" y="8"/>
                  </a:lnTo>
                  <a:lnTo>
                    <a:pt x="26" y="11"/>
                  </a:lnTo>
                  <a:lnTo>
                    <a:pt x="27" y="13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5" y="24"/>
                  </a:lnTo>
                  <a:lnTo>
                    <a:pt x="23" y="26"/>
                  </a:lnTo>
                  <a:lnTo>
                    <a:pt x="21" y="29"/>
                  </a:lnTo>
                  <a:lnTo>
                    <a:pt x="18" y="30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7" y="30"/>
                  </a:lnTo>
                  <a:lnTo>
                    <a:pt x="3" y="28"/>
                  </a:lnTo>
                  <a:lnTo>
                    <a:pt x="2" y="29"/>
                  </a:lnTo>
                  <a:lnTo>
                    <a:pt x="2" y="30"/>
                  </a:lnTo>
                  <a:lnTo>
                    <a:pt x="7" y="32"/>
                  </a:lnTo>
                  <a:lnTo>
                    <a:pt x="12" y="33"/>
                  </a:lnTo>
                  <a:lnTo>
                    <a:pt x="16" y="33"/>
                  </a:lnTo>
                  <a:lnTo>
                    <a:pt x="19" y="32"/>
                  </a:lnTo>
                  <a:lnTo>
                    <a:pt x="22" y="30"/>
                  </a:lnTo>
                  <a:lnTo>
                    <a:pt x="24" y="28"/>
                  </a:lnTo>
                  <a:lnTo>
                    <a:pt x="26" y="25"/>
                  </a:lnTo>
                  <a:lnTo>
                    <a:pt x="28" y="22"/>
                  </a:lnTo>
                  <a:lnTo>
                    <a:pt x="29" y="19"/>
                  </a:lnTo>
                  <a:lnTo>
                    <a:pt x="29" y="16"/>
                  </a:lnTo>
                  <a:close/>
                </a:path>
              </a:pathLst>
            </a:custGeom>
            <a:solidFill>
              <a:srgbClr val="FDE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41" name="Freeform 689"/>
            <p:cNvSpPr>
              <a:spLocks/>
            </p:cNvSpPr>
            <p:nvPr/>
          </p:nvSpPr>
          <p:spPr bwMode="auto">
            <a:xfrm>
              <a:off x="7232650" y="4352925"/>
              <a:ext cx="44450" cy="49213"/>
            </a:xfrm>
            <a:custGeom>
              <a:avLst/>
              <a:gdLst>
                <a:gd name="T0" fmla="*/ 2147483647 w 28"/>
                <a:gd name="T1" fmla="*/ 2147483647 h 31"/>
                <a:gd name="T2" fmla="*/ 2147483647 w 28"/>
                <a:gd name="T3" fmla="*/ 2147483647 h 31"/>
                <a:gd name="T4" fmla="*/ 2147483647 w 28"/>
                <a:gd name="T5" fmla="*/ 2147483647 h 31"/>
                <a:gd name="T6" fmla="*/ 2147483647 w 28"/>
                <a:gd name="T7" fmla="*/ 2147483647 h 31"/>
                <a:gd name="T8" fmla="*/ 2147483647 w 28"/>
                <a:gd name="T9" fmla="*/ 2147483647 h 31"/>
                <a:gd name="T10" fmla="*/ 2147483647 w 28"/>
                <a:gd name="T11" fmla="*/ 2147483647 h 31"/>
                <a:gd name="T12" fmla="*/ 2147483647 w 28"/>
                <a:gd name="T13" fmla="*/ 2147483647 h 31"/>
                <a:gd name="T14" fmla="*/ 2147483647 w 28"/>
                <a:gd name="T15" fmla="*/ 0 h 31"/>
                <a:gd name="T16" fmla="*/ 2147483647 w 28"/>
                <a:gd name="T17" fmla="*/ 0 h 31"/>
                <a:gd name="T18" fmla="*/ 2147483647 w 28"/>
                <a:gd name="T19" fmla="*/ 2147483647 h 31"/>
                <a:gd name="T20" fmla="*/ 2147483647 w 28"/>
                <a:gd name="T21" fmla="*/ 2147483647 h 31"/>
                <a:gd name="T22" fmla="*/ 2147483647 w 28"/>
                <a:gd name="T23" fmla="*/ 2147483647 h 31"/>
                <a:gd name="T24" fmla="*/ 0 w 28"/>
                <a:gd name="T25" fmla="*/ 2147483647 h 31"/>
                <a:gd name="T26" fmla="*/ 0 w 28"/>
                <a:gd name="T27" fmla="*/ 2147483647 h 31"/>
                <a:gd name="T28" fmla="*/ 2147483647 w 28"/>
                <a:gd name="T29" fmla="*/ 2147483647 h 31"/>
                <a:gd name="T30" fmla="*/ 2147483647 w 28"/>
                <a:gd name="T31" fmla="*/ 2147483647 h 31"/>
                <a:gd name="T32" fmla="*/ 2147483647 w 28"/>
                <a:gd name="T33" fmla="*/ 2147483647 h 31"/>
                <a:gd name="T34" fmla="*/ 2147483647 w 28"/>
                <a:gd name="T35" fmla="*/ 2147483647 h 31"/>
                <a:gd name="T36" fmla="*/ 2147483647 w 28"/>
                <a:gd name="T37" fmla="*/ 2147483647 h 31"/>
                <a:gd name="T38" fmla="*/ 2147483647 w 28"/>
                <a:gd name="T39" fmla="*/ 2147483647 h 31"/>
                <a:gd name="T40" fmla="*/ 2147483647 w 28"/>
                <a:gd name="T41" fmla="*/ 2147483647 h 31"/>
                <a:gd name="T42" fmla="*/ 2147483647 w 28"/>
                <a:gd name="T43" fmla="*/ 2147483647 h 31"/>
                <a:gd name="T44" fmla="*/ 2147483647 w 28"/>
                <a:gd name="T45" fmla="*/ 2147483647 h 31"/>
                <a:gd name="T46" fmla="*/ 2147483647 w 28"/>
                <a:gd name="T47" fmla="*/ 2147483647 h 31"/>
                <a:gd name="T48" fmla="*/ 2147483647 w 28"/>
                <a:gd name="T49" fmla="*/ 2147483647 h 31"/>
                <a:gd name="T50" fmla="*/ 2147483647 w 28"/>
                <a:gd name="T51" fmla="*/ 2147483647 h 31"/>
                <a:gd name="T52" fmla="*/ 2147483647 w 28"/>
                <a:gd name="T53" fmla="*/ 2147483647 h 31"/>
                <a:gd name="T54" fmla="*/ 2147483647 w 28"/>
                <a:gd name="T55" fmla="*/ 2147483647 h 31"/>
                <a:gd name="T56" fmla="*/ 2147483647 w 28"/>
                <a:gd name="T57" fmla="*/ 2147483647 h 31"/>
                <a:gd name="T58" fmla="*/ 2147483647 w 28"/>
                <a:gd name="T59" fmla="*/ 2147483647 h 31"/>
                <a:gd name="T60" fmla="*/ 2147483647 w 28"/>
                <a:gd name="T61" fmla="*/ 2147483647 h 31"/>
                <a:gd name="T62" fmla="*/ 2147483647 w 28"/>
                <a:gd name="T63" fmla="*/ 2147483647 h 31"/>
                <a:gd name="T64" fmla="*/ 2147483647 w 28"/>
                <a:gd name="T65" fmla="*/ 2147483647 h 31"/>
                <a:gd name="T66" fmla="*/ 2147483647 w 28"/>
                <a:gd name="T67" fmla="*/ 2147483647 h 31"/>
                <a:gd name="T68" fmla="*/ 2147483647 w 28"/>
                <a:gd name="T69" fmla="*/ 2147483647 h 31"/>
                <a:gd name="T70" fmla="*/ 2147483647 w 28"/>
                <a:gd name="T71" fmla="*/ 2147483647 h 31"/>
                <a:gd name="T72" fmla="*/ 2147483647 w 28"/>
                <a:gd name="T73" fmla="*/ 2147483647 h 31"/>
                <a:gd name="T74" fmla="*/ 2147483647 w 28"/>
                <a:gd name="T75" fmla="*/ 2147483647 h 31"/>
                <a:gd name="T76" fmla="*/ 2147483647 w 28"/>
                <a:gd name="T77" fmla="*/ 2147483647 h 31"/>
                <a:gd name="T78" fmla="*/ 2147483647 w 28"/>
                <a:gd name="T79" fmla="*/ 2147483647 h 3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8" h="31">
                  <a:moveTo>
                    <a:pt x="28" y="15"/>
                  </a:moveTo>
                  <a:lnTo>
                    <a:pt x="28" y="12"/>
                  </a:lnTo>
                  <a:lnTo>
                    <a:pt x="27" y="9"/>
                  </a:lnTo>
                  <a:lnTo>
                    <a:pt x="25" y="7"/>
                  </a:lnTo>
                  <a:lnTo>
                    <a:pt x="24" y="5"/>
                  </a:lnTo>
                  <a:lnTo>
                    <a:pt x="21" y="3"/>
                  </a:lnTo>
                  <a:lnTo>
                    <a:pt x="19" y="1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7"/>
                  </a:lnTo>
                  <a:lnTo>
                    <a:pt x="5" y="4"/>
                  </a:lnTo>
                  <a:lnTo>
                    <a:pt x="8" y="3"/>
                  </a:lnTo>
                  <a:lnTo>
                    <a:pt x="12" y="2"/>
                  </a:lnTo>
                  <a:lnTo>
                    <a:pt x="18" y="3"/>
                  </a:lnTo>
                  <a:lnTo>
                    <a:pt x="22" y="6"/>
                  </a:lnTo>
                  <a:lnTo>
                    <a:pt x="25" y="10"/>
                  </a:lnTo>
                  <a:lnTo>
                    <a:pt x="26" y="15"/>
                  </a:lnTo>
                  <a:lnTo>
                    <a:pt x="25" y="20"/>
                  </a:lnTo>
                  <a:lnTo>
                    <a:pt x="22" y="24"/>
                  </a:lnTo>
                  <a:lnTo>
                    <a:pt x="18" y="28"/>
                  </a:lnTo>
                  <a:lnTo>
                    <a:pt x="12" y="29"/>
                  </a:lnTo>
                  <a:lnTo>
                    <a:pt x="7" y="28"/>
                  </a:lnTo>
                  <a:lnTo>
                    <a:pt x="3" y="24"/>
                  </a:lnTo>
                  <a:lnTo>
                    <a:pt x="3" y="27"/>
                  </a:lnTo>
                  <a:lnTo>
                    <a:pt x="2" y="28"/>
                  </a:lnTo>
                  <a:lnTo>
                    <a:pt x="7" y="30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19" y="30"/>
                  </a:lnTo>
                  <a:lnTo>
                    <a:pt x="21" y="29"/>
                  </a:lnTo>
                  <a:lnTo>
                    <a:pt x="24" y="27"/>
                  </a:lnTo>
                  <a:lnTo>
                    <a:pt x="25" y="24"/>
                  </a:lnTo>
                  <a:lnTo>
                    <a:pt x="27" y="21"/>
                  </a:lnTo>
                  <a:lnTo>
                    <a:pt x="28" y="18"/>
                  </a:lnTo>
                  <a:lnTo>
                    <a:pt x="28" y="15"/>
                  </a:lnTo>
                  <a:close/>
                </a:path>
              </a:pathLst>
            </a:custGeom>
            <a:solidFill>
              <a:srgbClr val="FEE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42" name="Freeform 690"/>
            <p:cNvSpPr>
              <a:spLocks/>
            </p:cNvSpPr>
            <p:nvPr/>
          </p:nvSpPr>
          <p:spPr bwMode="auto">
            <a:xfrm>
              <a:off x="7232650" y="4354513"/>
              <a:ext cx="42862" cy="46038"/>
            </a:xfrm>
            <a:custGeom>
              <a:avLst/>
              <a:gdLst>
                <a:gd name="T0" fmla="*/ 2147483647 w 27"/>
                <a:gd name="T1" fmla="*/ 2147483647 h 29"/>
                <a:gd name="T2" fmla="*/ 2147483647 w 27"/>
                <a:gd name="T3" fmla="*/ 2147483647 h 29"/>
                <a:gd name="T4" fmla="*/ 2147483647 w 27"/>
                <a:gd name="T5" fmla="*/ 2147483647 h 29"/>
                <a:gd name="T6" fmla="*/ 2147483647 w 27"/>
                <a:gd name="T7" fmla="*/ 2147483647 h 29"/>
                <a:gd name="T8" fmla="*/ 2147483647 w 27"/>
                <a:gd name="T9" fmla="*/ 2147483647 h 29"/>
                <a:gd name="T10" fmla="*/ 2147483647 w 27"/>
                <a:gd name="T11" fmla="*/ 2147483647 h 29"/>
                <a:gd name="T12" fmla="*/ 2147483647 w 27"/>
                <a:gd name="T13" fmla="*/ 2147483647 h 29"/>
                <a:gd name="T14" fmla="*/ 2147483647 w 27"/>
                <a:gd name="T15" fmla="*/ 0 h 29"/>
                <a:gd name="T16" fmla="*/ 2147483647 w 27"/>
                <a:gd name="T17" fmla="*/ 0 h 29"/>
                <a:gd name="T18" fmla="*/ 2147483647 w 27"/>
                <a:gd name="T19" fmla="*/ 2147483647 h 29"/>
                <a:gd name="T20" fmla="*/ 2147483647 w 27"/>
                <a:gd name="T21" fmla="*/ 2147483647 h 29"/>
                <a:gd name="T22" fmla="*/ 2147483647 w 27"/>
                <a:gd name="T23" fmla="*/ 2147483647 h 29"/>
                <a:gd name="T24" fmla="*/ 0 w 27"/>
                <a:gd name="T25" fmla="*/ 2147483647 h 29"/>
                <a:gd name="T26" fmla="*/ 0 w 27"/>
                <a:gd name="T27" fmla="*/ 2147483647 h 29"/>
                <a:gd name="T28" fmla="*/ 0 w 27"/>
                <a:gd name="T29" fmla="*/ 2147483647 h 29"/>
                <a:gd name="T30" fmla="*/ 0 w 27"/>
                <a:gd name="T31" fmla="*/ 2147483647 h 29"/>
                <a:gd name="T32" fmla="*/ 2147483647 w 27"/>
                <a:gd name="T33" fmla="*/ 2147483647 h 29"/>
                <a:gd name="T34" fmla="*/ 2147483647 w 27"/>
                <a:gd name="T35" fmla="*/ 2147483647 h 29"/>
                <a:gd name="T36" fmla="*/ 2147483647 w 27"/>
                <a:gd name="T37" fmla="*/ 2147483647 h 29"/>
                <a:gd name="T38" fmla="*/ 2147483647 w 27"/>
                <a:gd name="T39" fmla="*/ 2147483647 h 29"/>
                <a:gd name="T40" fmla="*/ 2147483647 w 27"/>
                <a:gd name="T41" fmla="*/ 2147483647 h 29"/>
                <a:gd name="T42" fmla="*/ 2147483647 w 27"/>
                <a:gd name="T43" fmla="*/ 2147483647 h 29"/>
                <a:gd name="T44" fmla="*/ 2147483647 w 27"/>
                <a:gd name="T45" fmla="*/ 2147483647 h 29"/>
                <a:gd name="T46" fmla="*/ 2147483647 w 27"/>
                <a:gd name="T47" fmla="*/ 2147483647 h 29"/>
                <a:gd name="T48" fmla="*/ 2147483647 w 27"/>
                <a:gd name="T49" fmla="*/ 2147483647 h 29"/>
                <a:gd name="T50" fmla="*/ 2147483647 w 27"/>
                <a:gd name="T51" fmla="*/ 2147483647 h 29"/>
                <a:gd name="T52" fmla="*/ 2147483647 w 27"/>
                <a:gd name="T53" fmla="*/ 2147483647 h 29"/>
                <a:gd name="T54" fmla="*/ 2147483647 w 27"/>
                <a:gd name="T55" fmla="*/ 2147483647 h 29"/>
                <a:gd name="T56" fmla="*/ 2147483647 w 27"/>
                <a:gd name="T57" fmla="*/ 2147483647 h 29"/>
                <a:gd name="T58" fmla="*/ 2147483647 w 27"/>
                <a:gd name="T59" fmla="*/ 2147483647 h 29"/>
                <a:gd name="T60" fmla="*/ 2147483647 w 27"/>
                <a:gd name="T61" fmla="*/ 2147483647 h 29"/>
                <a:gd name="T62" fmla="*/ 2147483647 w 27"/>
                <a:gd name="T63" fmla="*/ 2147483647 h 29"/>
                <a:gd name="T64" fmla="*/ 2147483647 w 27"/>
                <a:gd name="T65" fmla="*/ 2147483647 h 29"/>
                <a:gd name="T66" fmla="*/ 2147483647 w 27"/>
                <a:gd name="T67" fmla="*/ 2147483647 h 29"/>
                <a:gd name="T68" fmla="*/ 2147483647 w 27"/>
                <a:gd name="T69" fmla="*/ 2147483647 h 29"/>
                <a:gd name="T70" fmla="*/ 2147483647 w 27"/>
                <a:gd name="T71" fmla="*/ 2147483647 h 29"/>
                <a:gd name="T72" fmla="*/ 2147483647 w 27"/>
                <a:gd name="T73" fmla="*/ 2147483647 h 29"/>
                <a:gd name="T74" fmla="*/ 2147483647 w 27"/>
                <a:gd name="T75" fmla="*/ 2147483647 h 29"/>
                <a:gd name="T76" fmla="*/ 2147483647 w 27"/>
                <a:gd name="T77" fmla="*/ 2147483647 h 29"/>
                <a:gd name="T78" fmla="*/ 2147483647 w 27"/>
                <a:gd name="T79" fmla="*/ 2147483647 h 29"/>
                <a:gd name="T80" fmla="*/ 2147483647 w 27"/>
                <a:gd name="T81" fmla="*/ 2147483647 h 29"/>
                <a:gd name="T82" fmla="*/ 2147483647 w 27"/>
                <a:gd name="T83" fmla="*/ 2147483647 h 29"/>
                <a:gd name="T84" fmla="*/ 2147483647 w 27"/>
                <a:gd name="T85" fmla="*/ 2147483647 h 29"/>
                <a:gd name="T86" fmla="*/ 2147483647 w 27"/>
                <a:gd name="T87" fmla="*/ 2147483647 h 2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7" h="29">
                  <a:moveTo>
                    <a:pt x="27" y="14"/>
                  </a:moveTo>
                  <a:lnTo>
                    <a:pt x="27" y="11"/>
                  </a:lnTo>
                  <a:lnTo>
                    <a:pt x="26" y="9"/>
                  </a:lnTo>
                  <a:lnTo>
                    <a:pt x="25" y="6"/>
                  </a:lnTo>
                  <a:lnTo>
                    <a:pt x="23" y="4"/>
                  </a:lnTo>
                  <a:lnTo>
                    <a:pt x="21" y="3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5"/>
                  </a:lnTo>
                  <a:lnTo>
                    <a:pt x="8" y="3"/>
                  </a:lnTo>
                  <a:lnTo>
                    <a:pt x="12" y="2"/>
                  </a:lnTo>
                  <a:lnTo>
                    <a:pt x="18" y="3"/>
                  </a:lnTo>
                  <a:lnTo>
                    <a:pt x="22" y="6"/>
                  </a:lnTo>
                  <a:lnTo>
                    <a:pt x="24" y="10"/>
                  </a:lnTo>
                  <a:lnTo>
                    <a:pt x="25" y="14"/>
                  </a:lnTo>
                  <a:lnTo>
                    <a:pt x="24" y="19"/>
                  </a:lnTo>
                  <a:lnTo>
                    <a:pt x="22" y="23"/>
                  </a:lnTo>
                  <a:lnTo>
                    <a:pt x="18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4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7" y="28"/>
                  </a:lnTo>
                  <a:lnTo>
                    <a:pt x="12" y="29"/>
                  </a:lnTo>
                  <a:lnTo>
                    <a:pt x="16" y="29"/>
                  </a:lnTo>
                  <a:lnTo>
                    <a:pt x="18" y="28"/>
                  </a:lnTo>
                  <a:lnTo>
                    <a:pt x="21" y="27"/>
                  </a:lnTo>
                  <a:lnTo>
                    <a:pt x="23" y="24"/>
                  </a:lnTo>
                  <a:lnTo>
                    <a:pt x="25" y="22"/>
                  </a:lnTo>
                  <a:lnTo>
                    <a:pt x="26" y="20"/>
                  </a:lnTo>
                  <a:lnTo>
                    <a:pt x="27" y="17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FEEE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43" name="Freeform 691"/>
            <p:cNvSpPr>
              <a:spLocks/>
            </p:cNvSpPr>
            <p:nvPr/>
          </p:nvSpPr>
          <p:spPr bwMode="auto">
            <a:xfrm>
              <a:off x="7232650" y="4356100"/>
              <a:ext cx="41275" cy="42863"/>
            </a:xfrm>
            <a:custGeom>
              <a:avLst/>
              <a:gdLst>
                <a:gd name="T0" fmla="*/ 2147483647 w 26"/>
                <a:gd name="T1" fmla="*/ 2147483647 h 27"/>
                <a:gd name="T2" fmla="*/ 2147483647 w 26"/>
                <a:gd name="T3" fmla="*/ 2147483647 h 27"/>
                <a:gd name="T4" fmla="*/ 2147483647 w 26"/>
                <a:gd name="T5" fmla="*/ 2147483647 h 27"/>
                <a:gd name="T6" fmla="*/ 2147483647 w 26"/>
                <a:gd name="T7" fmla="*/ 2147483647 h 27"/>
                <a:gd name="T8" fmla="*/ 2147483647 w 26"/>
                <a:gd name="T9" fmla="*/ 0 h 27"/>
                <a:gd name="T10" fmla="*/ 2147483647 w 26"/>
                <a:gd name="T11" fmla="*/ 2147483647 h 27"/>
                <a:gd name="T12" fmla="*/ 2147483647 w 26"/>
                <a:gd name="T13" fmla="*/ 2147483647 h 27"/>
                <a:gd name="T14" fmla="*/ 2147483647 w 26"/>
                <a:gd name="T15" fmla="*/ 2147483647 h 27"/>
                <a:gd name="T16" fmla="*/ 0 w 26"/>
                <a:gd name="T17" fmla="*/ 2147483647 h 27"/>
                <a:gd name="T18" fmla="*/ 0 w 26"/>
                <a:gd name="T19" fmla="*/ 2147483647 h 27"/>
                <a:gd name="T20" fmla="*/ 0 w 26"/>
                <a:gd name="T21" fmla="*/ 2147483647 h 27"/>
                <a:gd name="T22" fmla="*/ 2147483647 w 26"/>
                <a:gd name="T23" fmla="*/ 2147483647 h 27"/>
                <a:gd name="T24" fmla="*/ 2147483647 w 26"/>
                <a:gd name="T25" fmla="*/ 2147483647 h 27"/>
                <a:gd name="T26" fmla="*/ 2147483647 w 26"/>
                <a:gd name="T27" fmla="*/ 2147483647 h 27"/>
                <a:gd name="T28" fmla="*/ 2147483647 w 26"/>
                <a:gd name="T29" fmla="*/ 2147483647 h 27"/>
                <a:gd name="T30" fmla="*/ 2147483647 w 26"/>
                <a:gd name="T31" fmla="*/ 2147483647 h 27"/>
                <a:gd name="T32" fmla="*/ 2147483647 w 26"/>
                <a:gd name="T33" fmla="*/ 2147483647 h 27"/>
                <a:gd name="T34" fmla="*/ 2147483647 w 26"/>
                <a:gd name="T35" fmla="*/ 2147483647 h 27"/>
                <a:gd name="T36" fmla="*/ 2147483647 w 26"/>
                <a:gd name="T37" fmla="*/ 2147483647 h 27"/>
                <a:gd name="T38" fmla="*/ 2147483647 w 26"/>
                <a:gd name="T39" fmla="*/ 2147483647 h 27"/>
                <a:gd name="T40" fmla="*/ 2147483647 w 26"/>
                <a:gd name="T41" fmla="*/ 2147483647 h 27"/>
                <a:gd name="T42" fmla="*/ 2147483647 w 26"/>
                <a:gd name="T43" fmla="*/ 2147483647 h 27"/>
                <a:gd name="T44" fmla="*/ 2147483647 w 26"/>
                <a:gd name="T45" fmla="*/ 2147483647 h 27"/>
                <a:gd name="T46" fmla="*/ 2147483647 w 26"/>
                <a:gd name="T47" fmla="*/ 2147483647 h 27"/>
                <a:gd name="T48" fmla="*/ 2147483647 w 26"/>
                <a:gd name="T49" fmla="*/ 2147483647 h 27"/>
                <a:gd name="T50" fmla="*/ 2147483647 w 26"/>
                <a:gd name="T51" fmla="*/ 2147483647 h 27"/>
                <a:gd name="T52" fmla="*/ 2147483647 w 26"/>
                <a:gd name="T53" fmla="*/ 2147483647 h 27"/>
                <a:gd name="T54" fmla="*/ 2147483647 w 26"/>
                <a:gd name="T55" fmla="*/ 2147483647 h 27"/>
                <a:gd name="T56" fmla="*/ 2147483647 w 26"/>
                <a:gd name="T57" fmla="*/ 2147483647 h 27"/>
                <a:gd name="T58" fmla="*/ 2147483647 w 26"/>
                <a:gd name="T59" fmla="*/ 2147483647 h 27"/>
                <a:gd name="T60" fmla="*/ 2147483647 w 26"/>
                <a:gd name="T61" fmla="*/ 2147483647 h 27"/>
                <a:gd name="T62" fmla="*/ 2147483647 w 26"/>
                <a:gd name="T63" fmla="*/ 2147483647 h 27"/>
                <a:gd name="T64" fmla="*/ 2147483647 w 26"/>
                <a:gd name="T65" fmla="*/ 2147483647 h 27"/>
                <a:gd name="T66" fmla="*/ 2147483647 w 26"/>
                <a:gd name="T67" fmla="*/ 2147483647 h 27"/>
                <a:gd name="T68" fmla="*/ 2147483647 w 26"/>
                <a:gd name="T69" fmla="*/ 2147483647 h 27"/>
                <a:gd name="T70" fmla="*/ 2147483647 w 26"/>
                <a:gd name="T71" fmla="*/ 2147483647 h 2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6" h="27">
                  <a:moveTo>
                    <a:pt x="26" y="13"/>
                  </a:moveTo>
                  <a:lnTo>
                    <a:pt x="25" y="8"/>
                  </a:lnTo>
                  <a:lnTo>
                    <a:pt x="22" y="4"/>
                  </a:lnTo>
                  <a:lnTo>
                    <a:pt x="18" y="1"/>
                  </a:lnTo>
                  <a:lnTo>
                    <a:pt x="12" y="0"/>
                  </a:lnTo>
                  <a:lnTo>
                    <a:pt x="8" y="1"/>
                  </a:lnTo>
                  <a:lnTo>
                    <a:pt x="5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2" y="9"/>
                  </a:lnTo>
                  <a:lnTo>
                    <a:pt x="4" y="5"/>
                  </a:lnTo>
                  <a:lnTo>
                    <a:pt x="8" y="3"/>
                  </a:lnTo>
                  <a:lnTo>
                    <a:pt x="12" y="2"/>
                  </a:lnTo>
                  <a:lnTo>
                    <a:pt x="17" y="3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4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5" y="22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7" y="26"/>
                  </a:lnTo>
                  <a:lnTo>
                    <a:pt x="12" y="27"/>
                  </a:lnTo>
                  <a:lnTo>
                    <a:pt x="18" y="26"/>
                  </a:lnTo>
                  <a:lnTo>
                    <a:pt x="22" y="22"/>
                  </a:lnTo>
                  <a:lnTo>
                    <a:pt x="25" y="18"/>
                  </a:lnTo>
                  <a:lnTo>
                    <a:pt x="26" y="13"/>
                  </a:lnTo>
                  <a:close/>
                </a:path>
              </a:pathLst>
            </a:custGeom>
            <a:solidFill>
              <a:srgbClr val="FE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44" name="Freeform 692"/>
            <p:cNvSpPr>
              <a:spLocks/>
            </p:cNvSpPr>
            <p:nvPr/>
          </p:nvSpPr>
          <p:spPr bwMode="auto">
            <a:xfrm>
              <a:off x="7232650" y="4357688"/>
              <a:ext cx="39687" cy="39688"/>
            </a:xfrm>
            <a:custGeom>
              <a:avLst/>
              <a:gdLst>
                <a:gd name="T0" fmla="*/ 2147483647 w 25"/>
                <a:gd name="T1" fmla="*/ 2147483647 h 25"/>
                <a:gd name="T2" fmla="*/ 2147483647 w 25"/>
                <a:gd name="T3" fmla="*/ 2147483647 h 25"/>
                <a:gd name="T4" fmla="*/ 2147483647 w 25"/>
                <a:gd name="T5" fmla="*/ 2147483647 h 25"/>
                <a:gd name="T6" fmla="*/ 2147483647 w 25"/>
                <a:gd name="T7" fmla="*/ 2147483647 h 25"/>
                <a:gd name="T8" fmla="*/ 2147483647 w 25"/>
                <a:gd name="T9" fmla="*/ 0 h 25"/>
                <a:gd name="T10" fmla="*/ 2147483647 w 25"/>
                <a:gd name="T11" fmla="*/ 2147483647 h 25"/>
                <a:gd name="T12" fmla="*/ 2147483647 w 25"/>
                <a:gd name="T13" fmla="*/ 2147483647 h 25"/>
                <a:gd name="T14" fmla="*/ 2147483647 w 25"/>
                <a:gd name="T15" fmla="*/ 2147483647 h 25"/>
                <a:gd name="T16" fmla="*/ 0 w 25"/>
                <a:gd name="T17" fmla="*/ 2147483647 h 25"/>
                <a:gd name="T18" fmla="*/ 2147483647 w 25"/>
                <a:gd name="T19" fmla="*/ 2147483647 h 25"/>
                <a:gd name="T20" fmla="*/ 2147483647 w 25"/>
                <a:gd name="T21" fmla="*/ 2147483647 h 25"/>
                <a:gd name="T22" fmla="*/ 2147483647 w 25"/>
                <a:gd name="T23" fmla="*/ 2147483647 h 25"/>
                <a:gd name="T24" fmla="*/ 2147483647 w 25"/>
                <a:gd name="T25" fmla="*/ 2147483647 h 25"/>
                <a:gd name="T26" fmla="*/ 2147483647 w 25"/>
                <a:gd name="T27" fmla="*/ 2147483647 h 25"/>
                <a:gd name="T28" fmla="*/ 2147483647 w 25"/>
                <a:gd name="T29" fmla="*/ 2147483647 h 25"/>
                <a:gd name="T30" fmla="*/ 2147483647 w 25"/>
                <a:gd name="T31" fmla="*/ 2147483647 h 25"/>
                <a:gd name="T32" fmla="*/ 2147483647 w 25"/>
                <a:gd name="T33" fmla="*/ 2147483647 h 25"/>
                <a:gd name="T34" fmla="*/ 2147483647 w 25"/>
                <a:gd name="T35" fmla="*/ 2147483647 h 25"/>
                <a:gd name="T36" fmla="*/ 2147483647 w 25"/>
                <a:gd name="T37" fmla="*/ 2147483647 h 25"/>
                <a:gd name="T38" fmla="*/ 2147483647 w 25"/>
                <a:gd name="T39" fmla="*/ 2147483647 h 25"/>
                <a:gd name="T40" fmla="*/ 2147483647 w 25"/>
                <a:gd name="T41" fmla="*/ 2147483647 h 25"/>
                <a:gd name="T42" fmla="*/ 2147483647 w 25"/>
                <a:gd name="T43" fmla="*/ 2147483647 h 25"/>
                <a:gd name="T44" fmla="*/ 2147483647 w 25"/>
                <a:gd name="T45" fmla="*/ 2147483647 h 25"/>
                <a:gd name="T46" fmla="*/ 2147483647 w 25"/>
                <a:gd name="T47" fmla="*/ 2147483647 h 25"/>
                <a:gd name="T48" fmla="*/ 2147483647 w 25"/>
                <a:gd name="T49" fmla="*/ 2147483647 h 25"/>
                <a:gd name="T50" fmla="*/ 2147483647 w 25"/>
                <a:gd name="T51" fmla="*/ 2147483647 h 25"/>
                <a:gd name="T52" fmla="*/ 2147483647 w 25"/>
                <a:gd name="T53" fmla="*/ 2147483647 h 25"/>
                <a:gd name="T54" fmla="*/ 2147483647 w 25"/>
                <a:gd name="T55" fmla="*/ 2147483647 h 25"/>
                <a:gd name="T56" fmla="*/ 2147483647 w 25"/>
                <a:gd name="T57" fmla="*/ 2147483647 h 25"/>
                <a:gd name="T58" fmla="*/ 2147483647 w 25"/>
                <a:gd name="T59" fmla="*/ 2147483647 h 25"/>
                <a:gd name="T60" fmla="*/ 2147483647 w 25"/>
                <a:gd name="T61" fmla="*/ 2147483647 h 25"/>
                <a:gd name="T62" fmla="*/ 2147483647 w 25"/>
                <a:gd name="T63" fmla="*/ 2147483647 h 25"/>
                <a:gd name="T64" fmla="*/ 2147483647 w 25"/>
                <a:gd name="T65" fmla="*/ 2147483647 h 25"/>
                <a:gd name="T66" fmla="*/ 2147483647 w 25"/>
                <a:gd name="T67" fmla="*/ 2147483647 h 25"/>
                <a:gd name="T68" fmla="*/ 2147483647 w 25"/>
                <a:gd name="T69" fmla="*/ 2147483647 h 25"/>
                <a:gd name="T70" fmla="*/ 2147483647 w 25"/>
                <a:gd name="T71" fmla="*/ 2147483647 h 25"/>
                <a:gd name="T72" fmla="*/ 2147483647 w 25"/>
                <a:gd name="T73" fmla="*/ 2147483647 h 25"/>
                <a:gd name="T74" fmla="*/ 2147483647 w 25"/>
                <a:gd name="T75" fmla="*/ 2147483647 h 25"/>
                <a:gd name="T76" fmla="*/ 2147483647 w 25"/>
                <a:gd name="T77" fmla="*/ 2147483647 h 2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5" h="25">
                  <a:moveTo>
                    <a:pt x="25" y="12"/>
                  </a:moveTo>
                  <a:lnTo>
                    <a:pt x="24" y="8"/>
                  </a:lnTo>
                  <a:lnTo>
                    <a:pt x="22" y="4"/>
                  </a:lnTo>
                  <a:lnTo>
                    <a:pt x="18" y="1"/>
                  </a:lnTo>
                  <a:lnTo>
                    <a:pt x="12" y="0"/>
                  </a:lnTo>
                  <a:lnTo>
                    <a:pt x="8" y="1"/>
                  </a:lnTo>
                  <a:lnTo>
                    <a:pt x="4" y="3"/>
                  </a:lnTo>
                  <a:lnTo>
                    <a:pt x="2" y="6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3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12" y="2"/>
                  </a:lnTo>
                  <a:lnTo>
                    <a:pt x="17" y="3"/>
                  </a:lnTo>
                  <a:lnTo>
                    <a:pt x="20" y="5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6"/>
                  </a:lnTo>
                  <a:lnTo>
                    <a:pt x="20" y="19"/>
                  </a:lnTo>
                  <a:lnTo>
                    <a:pt x="17" y="21"/>
                  </a:lnTo>
                  <a:lnTo>
                    <a:pt x="12" y="22"/>
                  </a:lnTo>
                  <a:lnTo>
                    <a:pt x="9" y="22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5" y="22"/>
                  </a:lnTo>
                  <a:lnTo>
                    <a:pt x="7" y="24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8" y="24"/>
                  </a:lnTo>
                  <a:lnTo>
                    <a:pt x="22" y="21"/>
                  </a:lnTo>
                  <a:lnTo>
                    <a:pt x="24" y="17"/>
                  </a:lnTo>
                  <a:lnTo>
                    <a:pt x="25" y="12"/>
                  </a:lnTo>
                  <a:close/>
                </a:path>
              </a:pathLst>
            </a:custGeom>
            <a:solidFill>
              <a:srgbClr val="FEF1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45" name="Freeform 693"/>
            <p:cNvSpPr>
              <a:spLocks/>
            </p:cNvSpPr>
            <p:nvPr/>
          </p:nvSpPr>
          <p:spPr bwMode="auto">
            <a:xfrm>
              <a:off x="7234238" y="4359275"/>
              <a:ext cx="36512" cy="36513"/>
            </a:xfrm>
            <a:custGeom>
              <a:avLst/>
              <a:gdLst>
                <a:gd name="T0" fmla="*/ 2147483647 w 23"/>
                <a:gd name="T1" fmla="*/ 2147483647 h 23"/>
                <a:gd name="T2" fmla="*/ 2147483647 w 23"/>
                <a:gd name="T3" fmla="*/ 2147483647 h 23"/>
                <a:gd name="T4" fmla="*/ 2147483647 w 23"/>
                <a:gd name="T5" fmla="*/ 2147483647 h 23"/>
                <a:gd name="T6" fmla="*/ 2147483647 w 23"/>
                <a:gd name="T7" fmla="*/ 2147483647 h 23"/>
                <a:gd name="T8" fmla="*/ 2147483647 w 23"/>
                <a:gd name="T9" fmla="*/ 0 h 23"/>
                <a:gd name="T10" fmla="*/ 2147483647 w 23"/>
                <a:gd name="T11" fmla="*/ 2147483647 h 23"/>
                <a:gd name="T12" fmla="*/ 2147483647 w 23"/>
                <a:gd name="T13" fmla="*/ 2147483647 h 23"/>
                <a:gd name="T14" fmla="*/ 2147483647 w 23"/>
                <a:gd name="T15" fmla="*/ 2147483647 h 23"/>
                <a:gd name="T16" fmla="*/ 0 w 23"/>
                <a:gd name="T17" fmla="*/ 2147483647 h 23"/>
                <a:gd name="T18" fmla="*/ 2147483647 w 23"/>
                <a:gd name="T19" fmla="*/ 2147483647 h 23"/>
                <a:gd name="T20" fmla="*/ 2147483647 w 23"/>
                <a:gd name="T21" fmla="*/ 2147483647 h 23"/>
                <a:gd name="T22" fmla="*/ 2147483647 w 23"/>
                <a:gd name="T23" fmla="*/ 2147483647 h 23"/>
                <a:gd name="T24" fmla="*/ 2147483647 w 23"/>
                <a:gd name="T25" fmla="*/ 2147483647 h 23"/>
                <a:gd name="T26" fmla="*/ 2147483647 w 23"/>
                <a:gd name="T27" fmla="*/ 2147483647 h 23"/>
                <a:gd name="T28" fmla="*/ 2147483647 w 23"/>
                <a:gd name="T29" fmla="*/ 2147483647 h 23"/>
                <a:gd name="T30" fmla="*/ 2147483647 w 23"/>
                <a:gd name="T31" fmla="*/ 2147483647 h 23"/>
                <a:gd name="T32" fmla="*/ 2147483647 w 23"/>
                <a:gd name="T33" fmla="*/ 2147483647 h 23"/>
                <a:gd name="T34" fmla="*/ 2147483647 w 23"/>
                <a:gd name="T35" fmla="*/ 2147483647 h 23"/>
                <a:gd name="T36" fmla="*/ 2147483647 w 23"/>
                <a:gd name="T37" fmla="*/ 2147483647 h 23"/>
                <a:gd name="T38" fmla="*/ 2147483647 w 23"/>
                <a:gd name="T39" fmla="*/ 2147483647 h 23"/>
                <a:gd name="T40" fmla="*/ 2147483647 w 23"/>
                <a:gd name="T41" fmla="*/ 2147483647 h 23"/>
                <a:gd name="T42" fmla="*/ 2147483647 w 23"/>
                <a:gd name="T43" fmla="*/ 2147483647 h 23"/>
                <a:gd name="T44" fmla="*/ 2147483647 w 23"/>
                <a:gd name="T45" fmla="*/ 2147483647 h 23"/>
                <a:gd name="T46" fmla="*/ 2147483647 w 23"/>
                <a:gd name="T47" fmla="*/ 2147483647 h 23"/>
                <a:gd name="T48" fmla="*/ 2147483647 w 23"/>
                <a:gd name="T49" fmla="*/ 2147483647 h 23"/>
                <a:gd name="T50" fmla="*/ 2147483647 w 23"/>
                <a:gd name="T51" fmla="*/ 2147483647 h 23"/>
                <a:gd name="T52" fmla="*/ 2147483647 w 23"/>
                <a:gd name="T53" fmla="*/ 2147483647 h 23"/>
                <a:gd name="T54" fmla="*/ 2147483647 w 23"/>
                <a:gd name="T55" fmla="*/ 2147483647 h 23"/>
                <a:gd name="T56" fmla="*/ 2147483647 w 23"/>
                <a:gd name="T57" fmla="*/ 2147483647 h 23"/>
                <a:gd name="T58" fmla="*/ 2147483647 w 23"/>
                <a:gd name="T59" fmla="*/ 2147483647 h 23"/>
                <a:gd name="T60" fmla="*/ 2147483647 w 23"/>
                <a:gd name="T61" fmla="*/ 2147483647 h 23"/>
                <a:gd name="T62" fmla="*/ 2147483647 w 23"/>
                <a:gd name="T63" fmla="*/ 2147483647 h 23"/>
                <a:gd name="T64" fmla="*/ 2147483647 w 23"/>
                <a:gd name="T65" fmla="*/ 2147483647 h 23"/>
                <a:gd name="T66" fmla="*/ 2147483647 w 23"/>
                <a:gd name="T67" fmla="*/ 2147483647 h 23"/>
                <a:gd name="T68" fmla="*/ 2147483647 w 23"/>
                <a:gd name="T69" fmla="*/ 2147483647 h 23"/>
                <a:gd name="T70" fmla="*/ 2147483647 w 23"/>
                <a:gd name="T71" fmla="*/ 2147483647 h 23"/>
                <a:gd name="T72" fmla="*/ 2147483647 w 23"/>
                <a:gd name="T73" fmla="*/ 2147483647 h 23"/>
                <a:gd name="T74" fmla="*/ 2147483647 w 23"/>
                <a:gd name="T75" fmla="*/ 2147483647 h 23"/>
                <a:gd name="T76" fmla="*/ 2147483647 w 23"/>
                <a:gd name="T77" fmla="*/ 2147483647 h 2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3" h="23">
                  <a:moveTo>
                    <a:pt x="23" y="11"/>
                  </a:moveTo>
                  <a:lnTo>
                    <a:pt x="22" y="7"/>
                  </a:lnTo>
                  <a:lnTo>
                    <a:pt x="20" y="3"/>
                  </a:lnTo>
                  <a:lnTo>
                    <a:pt x="16" y="1"/>
                  </a:lnTo>
                  <a:lnTo>
                    <a:pt x="11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3" y="8"/>
                  </a:lnTo>
                  <a:lnTo>
                    <a:pt x="5" y="5"/>
                  </a:lnTo>
                  <a:lnTo>
                    <a:pt x="8" y="3"/>
                  </a:lnTo>
                  <a:lnTo>
                    <a:pt x="11" y="2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0" y="8"/>
                  </a:lnTo>
                  <a:lnTo>
                    <a:pt x="21" y="11"/>
                  </a:lnTo>
                  <a:lnTo>
                    <a:pt x="20" y="15"/>
                  </a:lnTo>
                  <a:lnTo>
                    <a:pt x="18" y="18"/>
                  </a:lnTo>
                  <a:lnTo>
                    <a:pt x="16" y="19"/>
                  </a:lnTo>
                  <a:lnTo>
                    <a:pt x="11" y="20"/>
                  </a:lnTo>
                  <a:lnTo>
                    <a:pt x="8" y="20"/>
                  </a:lnTo>
                  <a:lnTo>
                    <a:pt x="6" y="19"/>
                  </a:lnTo>
                  <a:lnTo>
                    <a:pt x="4" y="17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6" y="21"/>
                  </a:lnTo>
                  <a:lnTo>
                    <a:pt x="8" y="23"/>
                  </a:lnTo>
                  <a:lnTo>
                    <a:pt x="11" y="23"/>
                  </a:lnTo>
                  <a:lnTo>
                    <a:pt x="16" y="21"/>
                  </a:lnTo>
                  <a:lnTo>
                    <a:pt x="20" y="19"/>
                  </a:lnTo>
                  <a:lnTo>
                    <a:pt x="22" y="15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FEF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46" name="Freeform 694"/>
            <p:cNvSpPr>
              <a:spLocks noEditPoints="1"/>
            </p:cNvSpPr>
            <p:nvPr/>
          </p:nvSpPr>
          <p:spPr bwMode="auto">
            <a:xfrm>
              <a:off x="7235825" y="4360863"/>
              <a:ext cx="33337" cy="31750"/>
            </a:xfrm>
            <a:custGeom>
              <a:avLst/>
              <a:gdLst>
                <a:gd name="T0" fmla="*/ 2147483647 w 21"/>
                <a:gd name="T1" fmla="*/ 2147483647 h 20"/>
                <a:gd name="T2" fmla="*/ 2147483647 w 21"/>
                <a:gd name="T3" fmla="*/ 2147483647 h 20"/>
                <a:gd name="T4" fmla="*/ 2147483647 w 21"/>
                <a:gd name="T5" fmla="*/ 2147483647 h 20"/>
                <a:gd name="T6" fmla="*/ 2147483647 w 21"/>
                <a:gd name="T7" fmla="*/ 2147483647 h 20"/>
                <a:gd name="T8" fmla="*/ 2147483647 w 21"/>
                <a:gd name="T9" fmla="*/ 0 h 20"/>
                <a:gd name="T10" fmla="*/ 2147483647 w 21"/>
                <a:gd name="T11" fmla="*/ 2147483647 h 20"/>
                <a:gd name="T12" fmla="*/ 2147483647 w 21"/>
                <a:gd name="T13" fmla="*/ 2147483647 h 20"/>
                <a:gd name="T14" fmla="*/ 2147483647 w 21"/>
                <a:gd name="T15" fmla="*/ 2147483647 h 20"/>
                <a:gd name="T16" fmla="*/ 0 w 21"/>
                <a:gd name="T17" fmla="*/ 2147483647 h 20"/>
                <a:gd name="T18" fmla="*/ 0 w 21"/>
                <a:gd name="T19" fmla="*/ 2147483647 h 20"/>
                <a:gd name="T20" fmla="*/ 0 w 21"/>
                <a:gd name="T21" fmla="*/ 2147483647 h 20"/>
                <a:gd name="T22" fmla="*/ 2147483647 w 21"/>
                <a:gd name="T23" fmla="*/ 2147483647 h 20"/>
                <a:gd name="T24" fmla="*/ 2147483647 w 21"/>
                <a:gd name="T25" fmla="*/ 2147483647 h 20"/>
                <a:gd name="T26" fmla="*/ 2147483647 w 21"/>
                <a:gd name="T27" fmla="*/ 2147483647 h 20"/>
                <a:gd name="T28" fmla="*/ 2147483647 w 21"/>
                <a:gd name="T29" fmla="*/ 2147483647 h 20"/>
                <a:gd name="T30" fmla="*/ 2147483647 w 21"/>
                <a:gd name="T31" fmla="*/ 2147483647 h 20"/>
                <a:gd name="T32" fmla="*/ 2147483647 w 21"/>
                <a:gd name="T33" fmla="*/ 2147483647 h 20"/>
                <a:gd name="T34" fmla="*/ 2147483647 w 21"/>
                <a:gd name="T35" fmla="*/ 2147483647 h 20"/>
                <a:gd name="T36" fmla="*/ 2147483647 w 21"/>
                <a:gd name="T37" fmla="*/ 2147483647 h 20"/>
                <a:gd name="T38" fmla="*/ 2147483647 w 21"/>
                <a:gd name="T39" fmla="*/ 2147483647 h 20"/>
                <a:gd name="T40" fmla="*/ 2147483647 w 21"/>
                <a:gd name="T41" fmla="*/ 2147483647 h 20"/>
                <a:gd name="T42" fmla="*/ 2147483647 w 21"/>
                <a:gd name="T43" fmla="*/ 2147483647 h 20"/>
                <a:gd name="T44" fmla="*/ 2147483647 w 21"/>
                <a:gd name="T45" fmla="*/ 2147483647 h 20"/>
                <a:gd name="T46" fmla="*/ 2147483647 w 21"/>
                <a:gd name="T47" fmla="*/ 2147483647 h 20"/>
                <a:gd name="T48" fmla="*/ 2147483647 w 21"/>
                <a:gd name="T49" fmla="*/ 2147483647 h 20"/>
                <a:gd name="T50" fmla="*/ 2147483647 w 21"/>
                <a:gd name="T51" fmla="*/ 2147483647 h 20"/>
                <a:gd name="T52" fmla="*/ 2147483647 w 21"/>
                <a:gd name="T53" fmla="*/ 2147483647 h 20"/>
                <a:gd name="T54" fmla="*/ 2147483647 w 21"/>
                <a:gd name="T55" fmla="*/ 2147483647 h 20"/>
                <a:gd name="T56" fmla="*/ 2147483647 w 21"/>
                <a:gd name="T57" fmla="*/ 2147483647 h 20"/>
                <a:gd name="T58" fmla="*/ 2147483647 w 21"/>
                <a:gd name="T59" fmla="*/ 2147483647 h 20"/>
                <a:gd name="T60" fmla="*/ 2147483647 w 21"/>
                <a:gd name="T61" fmla="*/ 2147483647 h 20"/>
                <a:gd name="T62" fmla="*/ 2147483647 w 21"/>
                <a:gd name="T63" fmla="*/ 2147483647 h 20"/>
                <a:gd name="T64" fmla="*/ 2147483647 w 21"/>
                <a:gd name="T65" fmla="*/ 2147483647 h 20"/>
                <a:gd name="T66" fmla="*/ 2147483647 w 21"/>
                <a:gd name="T67" fmla="*/ 2147483647 h 20"/>
                <a:gd name="T68" fmla="*/ 2147483647 w 21"/>
                <a:gd name="T69" fmla="*/ 2147483647 h 20"/>
                <a:gd name="T70" fmla="*/ 2147483647 w 21"/>
                <a:gd name="T71" fmla="*/ 2147483647 h 20"/>
                <a:gd name="T72" fmla="*/ 2147483647 w 21"/>
                <a:gd name="T73" fmla="*/ 2147483647 h 20"/>
                <a:gd name="T74" fmla="*/ 2147483647 w 21"/>
                <a:gd name="T75" fmla="*/ 2147483647 h 20"/>
                <a:gd name="T76" fmla="*/ 2147483647 w 21"/>
                <a:gd name="T77" fmla="*/ 2147483647 h 20"/>
                <a:gd name="T78" fmla="*/ 2147483647 w 21"/>
                <a:gd name="T79" fmla="*/ 2147483647 h 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" h="20">
                  <a:moveTo>
                    <a:pt x="21" y="10"/>
                  </a:moveTo>
                  <a:lnTo>
                    <a:pt x="20" y="6"/>
                  </a:lnTo>
                  <a:lnTo>
                    <a:pt x="18" y="3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7" y="20"/>
                  </a:lnTo>
                  <a:lnTo>
                    <a:pt x="10" y="20"/>
                  </a:lnTo>
                  <a:lnTo>
                    <a:pt x="15" y="19"/>
                  </a:lnTo>
                  <a:lnTo>
                    <a:pt x="18" y="17"/>
                  </a:lnTo>
                  <a:lnTo>
                    <a:pt x="20" y="14"/>
                  </a:lnTo>
                  <a:lnTo>
                    <a:pt x="21" y="10"/>
                  </a:lnTo>
                  <a:close/>
                  <a:moveTo>
                    <a:pt x="19" y="10"/>
                  </a:moveTo>
                  <a:lnTo>
                    <a:pt x="18" y="13"/>
                  </a:lnTo>
                  <a:lnTo>
                    <a:pt x="17" y="16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3" y="13"/>
                  </a:lnTo>
                  <a:lnTo>
                    <a:pt x="2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3"/>
                  </a:lnTo>
                  <a:lnTo>
                    <a:pt x="17" y="5"/>
                  </a:lnTo>
                  <a:lnTo>
                    <a:pt x="18" y="7"/>
                  </a:lnTo>
                  <a:lnTo>
                    <a:pt x="19" y="10"/>
                  </a:lnTo>
                  <a:close/>
                </a:path>
              </a:pathLst>
            </a:custGeom>
            <a:solidFill>
              <a:srgbClr val="FEF3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47" name="Freeform 695"/>
            <p:cNvSpPr>
              <a:spLocks noEditPoints="1"/>
            </p:cNvSpPr>
            <p:nvPr/>
          </p:nvSpPr>
          <p:spPr bwMode="auto">
            <a:xfrm>
              <a:off x="7237413" y="4362450"/>
              <a:ext cx="30162" cy="28575"/>
            </a:xfrm>
            <a:custGeom>
              <a:avLst/>
              <a:gdLst>
                <a:gd name="T0" fmla="*/ 2147483647 w 19"/>
                <a:gd name="T1" fmla="*/ 2147483647 h 18"/>
                <a:gd name="T2" fmla="*/ 2147483647 w 19"/>
                <a:gd name="T3" fmla="*/ 2147483647 h 18"/>
                <a:gd name="T4" fmla="*/ 2147483647 w 19"/>
                <a:gd name="T5" fmla="*/ 2147483647 h 18"/>
                <a:gd name="T6" fmla="*/ 2147483647 w 19"/>
                <a:gd name="T7" fmla="*/ 2147483647 h 18"/>
                <a:gd name="T8" fmla="*/ 2147483647 w 19"/>
                <a:gd name="T9" fmla="*/ 0 h 18"/>
                <a:gd name="T10" fmla="*/ 2147483647 w 19"/>
                <a:gd name="T11" fmla="*/ 2147483647 h 18"/>
                <a:gd name="T12" fmla="*/ 2147483647 w 19"/>
                <a:gd name="T13" fmla="*/ 2147483647 h 18"/>
                <a:gd name="T14" fmla="*/ 2147483647 w 19"/>
                <a:gd name="T15" fmla="*/ 2147483647 h 18"/>
                <a:gd name="T16" fmla="*/ 0 w 19"/>
                <a:gd name="T17" fmla="*/ 2147483647 h 18"/>
                <a:gd name="T18" fmla="*/ 0 w 19"/>
                <a:gd name="T19" fmla="*/ 2147483647 h 18"/>
                <a:gd name="T20" fmla="*/ 0 w 19"/>
                <a:gd name="T21" fmla="*/ 2147483647 h 18"/>
                <a:gd name="T22" fmla="*/ 2147483647 w 19"/>
                <a:gd name="T23" fmla="*/ 2147483647 h 18"/>
                <a:gd name="T24" fmla="*/ 2147483647 w 19"/>
                <a:gd name="T25" fmla="*/ 2147483647 h 18"/>
                <a:gd name="T26" fmla="*/ 2147483647 w 19"/>
                <a:gd name="T27" fmla="*/ 2147483647 h 18"/>
                <a:gd name="T28" fmla="*/ 2147483647 w 19"/>
                <a:gd name="T29" fmla="*/ 2147483647 h 18"/>
                <a:gd name="T30" fmla="*/ 2147483647 w 19"/>
                <a:gd name="T31" fmla="*/ 2147483647 h 18"/>
                <a:gd name="T32" fmla="*/ 2147483647 w 19"/>
                <a:gd name="T33" fmla="*/ 2147483647 h 18"/>
                <a:gd name="T34" fmla="*/ 2147483647 w 19"/>
                <a:gd name="T35" fmla="*/ 2147483647 h 18"/>
                <a:gd name="T36" fmla="*/ 2147483647 w 19"/>
                <a:gd name="T37" fmla="*/ 2147483647 h 18"/>
                <a:gd name="T38" fmla="*/ 2147483647 w 19"/>
                <a:gd name="T39" fmla="*/ 2147483647 h 18"/>
                <a:gd name="T40" fmla="*/ 2147483647 w 19"/>
                <a:gd name="T41" fmla="*/ 2147483647 h 18"/>
                <a:gd name="T42" fmla="*/ 2147483647 w 19"/>
                <a:gd name="T43" fmla="*/ 2147483647 h 18"/>
                <a:gd name="T44" fmla="*/ 2147483647 w 19"/>
                <a:gd name="T45" fmla="*/ 2147483647 h 18"/>
                <a:gd name="T46" fmla="*/ 2147483647 w 19"/>
                <a:gd name="T47" fmla="*/ 2147483647 h 18"/>
                <a:gd name="T48" fmla="*/ 2147483647 w 19"/>
                <a:gd name="T49" fmla="*/ 2147483647 h 18"/>
                <a:gd name="T50" fmla="*/ 2147483647 w 19"/>
                <a:gd name="T51" fmla="*/ 2147483647 h 18"/>
                <a:gd name="T52" fmla="*/ 2147483647 w 19"/>
                <a:gd name="T53" fmla="*/ 2147483647 h 18"/>
                <a:gd name="T54" fmla="*/ 2147483647 w 19"/>
                <a:gd name="T55" fmla="*/ 2147483647 h 18"/>
                <a:gd name="T56" fmla="*/ 2147483647 w 19"/>
                <a:gd name="T57" fmla="*/ 2147483647 h 18"/>
                <a:gd name="T58" fmla="*/ 2147483647 w 19"/>
                <a:gd name="T59" fmla="*/ 2147483647 h 18"/>
                <a:gd name="T60" fmla="*/ 2147483647 w 19"/>
                <a:gd name="T61" fmla="*/ 2147483647 h 18"/>
                <a:gd name="T62" fmla="*/ 2147483647 w 19"/>
                <a:gd name="T63" fmla="*/ 2147483647 h 18"/>
                <a:gd name="T64" fmla="*/ 2147483647 w 19"/>
                <a:gd name="T65" fmla="*/ 2147483647 h 18"/>
                <a:gd name="T66" fmla="*/ 2147483647 w 19"/>
                <a:gd name="T67" fmla="*/ 2147483647 h 18"/>
                <a:gd name="T68" fmla="*/ 2147483647 w 19"/>
                <a:gd name="T69" fmla="*/ 2147483647 h 18"/>
                <a:gd name="T70" fmla="*/ 2147483647 w 19"/>
                <a:gd name="T71" fmla="*/ 2147483647 h 18"/>
                <a:gd name="T72" fmla="*/ 2147483647 w 19"/>
                <a:gd name="T73" fmla="*/ 2147483647 h 18"/>
                <a:gd name="T74" fmla="*/ 2147483647 w 19"/>
                <a:gd name="T75" fmla="*/ 2147483647 h 18"/>
                <a:gd name="T76" fmla="*/ 2147483647 w 19"/>
                <a:gd name="T77" fmla="*/ 2147483647 h 18"/>
                <a:gd name="T78" fmla="*/ 2147483647 w 19"/>
                <a:gd name="T79" fmla="*/ 2147483647 h 1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9" h="18">
                  <a:moveTo>
                    <a:pt x="19" y="9"/>
                  </a:moveTo>
                  <a:lnTo>
                    <a:pt x="18" y="6"/>
                  </a:lnTo>
                  <a:lnTo>
                    <a:pt x="16" y="3"/>
                  </a:lnTo>
                  <a:lnTo>
                    <a:pt x="14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14" y="17"/>
                  </a:lnTo>
                  <a:lnTo>
                    <a:pt x="16" y="16"/>
                  </a:lnTo>
                  <a:lnTo>
                    <a:pt x="18" y="13"/>
                  </a:lnTo>
                  <a:lnTo>
                    <a:pt x="19" y="9"/>
                  </a:lnTo>
                  <a:close/>
                  <a:moveTo>
                    <a:pt x="17" y="9"/>
                  </a:moveTo>
                  <a:lnTo>
                    <a:pt x="16" y="12"/>
                  </a:lnTo>
                  <a:lnTo>
                    <a:pt x="15" y="14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4" y="14"/>
                  </a:lnTo>
                  <a:lnTo>
                    <a:pt x="3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2"/>
                  </a:lnTo>
                  <a:lnTo>
                    <a:pt x="13" y="3"/>
                  </a:lnTo>
                  <a:lnTo>
                    <a:pt x="15" y="4"/>
                  </a:lnTo>
                  <a:lnTo>
                    <a:pt x="16" y="6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FEF4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48" name="Freeform 696"/>
            <p:cNvSpPr>
              <a:spLocks noEditPoints="1"/>
            </p:cNvSpPr>
            <p:nvPr/>
          </p:nvSpPr>
          <p:spPr bwMode="auto">
            <a:xfrm>
              <a:off x="7239000" y="4364038"/>
              <a:ext cx="26987" cy="25400"/>
            </a:xfrm>
            <a:custGeom>
              <a:avLst/>
              <a:gdLst>
                <a:gd name="T0" fmla="*/ 2147483647 w 17"/>
                <a:gd name="T1" fmla="*/ 2147483647 h 16"/>
                <a:gd name="T2" fmla="*/ 2147483647 w 17"/>
                <a:gd name="T3" fmla="*/ 2147483647 h 16"/>
                <a:gd name="T4" fmla="*/ 2147483647 w 17"/>
                <a:gd name="T5" fmla="*/ 2147483647 h 16"/>
                <a:gd name="T6" fmla="*/ 2147483647 w 17"/>
                <a:gd name="T7" fmla="*/ 2147483647 h 16"/>
                <a:gd name="T8" fmla="*/ 2147483647 w 17"/>
                <a:gd name="T9" fmla="*/ 0 h 16"/>
                <a:gd name="T10" fmla="*/ 2147483647 w 17"/>
                <a:gd name="T11" fmla="*/ 2147483647 h 16"/>
                <a:gd name="T12" fmla="*/ 2147483647 w 17"/>
                <a:gd name="T13" fmla="*/ 2147483647 h 16"/>
                <a:gd name="T14" fmla="*/ 2147483647 w 17"/>
                <a:gd name="T15" fmla="*/ 2147483647 h 16"/>
                <a:gd name="T16" fmla="*/ 0 w 17"/>
                <a:gd name="T17" fmla="*/ 2147483647 h 16"/>
                <a:gd name="T18" fmla="*/ 2147483647 w 17"/>
                <a:gd name="T19" fmla="*/ 2147483647 h 16"/>
                <a:gd name="T20" fmla="*/ 2147483647 w 17"/>
                <a:gd name="T21" fmla="*/ 2147483647 h 16"/>
                <a:gd name="T22" fmla="*/ 2147483647 w 17"/>
                <a:gd name="T23" fmla="*/ 2147483647 h 16"/>
                <a:gd name="T24" fmla="*/ 2147483647 w 17"/>
                <a:gd name="T25" fmla="*/ 2147483647 h 16"/>
                <a:gd name="T26" fmla="*/ 2147483647 w 17"/>
                <a:gd name="T27" fmla="*/ 2147483647 h 16"/>
                <a:gd name="T28" fmla="*/ 2147483647 w 17"/>
                <a:gd name="T29" fmla="*/ 2147483647 h 16"/>
                <a:gd name="T30" fmla="*/ 2147483647 w 17"/>
                <a:gd name="T31" fmla="*/ 2147483647 h 16"/>
                <a:gd name="T32" fmla="*/ 2147483647 w 17"/>
                <a:gd name="T33" fmla="*/ 2147483647 h 16"/>
                <a:gd name="T34" fmla="*/ 2147483647 w 17"/>
                <a:gd name="T35" fmla="*/ 2147483647 h 16"/>
                <a:gd name="T36" fmla="*/ 2147483647 w 17"/>
                <a:gd name="T37" fmla="*/ 2147483647 h 16"/>
                <a:gd name="T38" fmla="*/ 2147483647 w 17"/>
                <a:gd name="T39" fmla="*/ 2147483647 h 16"/>
                <a:gd name="T40" fmla="*/ 2147483647 w 17"/>
                <a:gd name="T41" fmla="*/ 2147483647 h 16"/>
                <a:gd name="T42" fmla="*/ 2147483647 w 17"/>
                <a:gd name="T43" fmla="*/ 2147483647 h 16"/>
                <a:gd name="T44" fmla="*/ 2147483647 w 17"/>
                <a:gd name="T45" fmla="*/ 2147483647 h 16"/>
                <a:gd name="T46" fmla="*/ 2147483647 w 17"/>
                <a:gd name="T47" fmla="*/ 2147483647 h 16"/>
                <a:gd name="T48" fmla="*/ 2147483647 w 17"/>
                <a:gd name="T49" fmla="*/ 2147483647 h 16"/>
                <a:gd name="T50" fmla="*/ 2147483647 w 17"/>
                <a:gd name="T51" fmla="*/ 2147483647 h 16"/>
                <a:gd name="T52" fmla="*/ 2147483647 w 17"/>
                <a:gd name="T53" fmla="*/ 2147483647 h 16"/>
                <a:gd name="T54" fmla="*/ 2147483647 w 17"/>
                <a:gd name="T55" fmla="*/ 2147483647 h 16"/>
                <a:gd name="T56" fmla="*/ 2147483647 w 17"/>
                <a:gd name="T57" fmla="*/ 2147483647 h 16"/>
                <a:gd name="T58" fmla="*/ 2147483647 w 17"/>
                <a:gd name="T59" fmla="*/ 2147483647 h 16"/>
                <a:gd name="T60" fmla="*/ 2147483647 w 17"/>
                <a:gd name="T61" fmla="*/ 2147483647 h 16"/>
                <a:gd name="T62" fmla="*/ 2147483647 w 17"/>
                <a:gd name="T63" fmla="*/ 2147483647 h 16"/>
                <a:gd name="T64" fmla="*/ 2147483647 w 17"/>
                <a:gd name="T65" fmla="*/ 2147483647 h 16"/>
                <a:gd name="T66" fmla="*/ 2147483647 w 17"/>
                <a:gd name="T67" fmla="*/ 2147483647 h 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" h="16">
                  <a:moveTo>
                    <a:pt x="17" y="8"/>
                  </a:move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1" y="11"/>
                  </a:lnTo>
                  <a:lnTo>
                    <a:pt x="2" y="14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7" y="8"/>
                  </a:lnTo>
                  <a:close/>
                  <a:moveTo>
                    <a:pt x="15" y="8"/>
                  </a:moveTo>
                  <a:lnTo>
                    <a:pt x="15" y="11"/>
                  </a:lnTo>
                  <a:lnTo>
                    <a:pt x="13" y="12"/>
                  </a:lnTo>
                  <a:lnTo>
                    <a:pt x="11" y="14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8" y="2"/>
                  </a:lnTo>
                  <a:lnTo>
                    <a:pt x="11" y="3"/>
                  </a:lnTo>
                  <a:lnTo>
                    <a:pt x="13" y="4"/>
                  </a:lnTo>
                  <a:lnTo>
                    <a:pt x="15" y="6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rgbClr val="FEF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49" name="Freeform 697"/>
            <p:cNvSpPr>
              <a:spLocks noEditPoints="1"/>
            </p:cNvSpPr>
            <p:nvPr/>
          </p:nvSpPr>
          <p:spPr bwMode="auto">
            <a:xfrm>
              <a:off x="7240588" y="4365625"/>
              <a:ext cx="23812" cy="22225"/>
            </a:xfrm>
            <a:custGeom>
              <a:avLst/>
              <a:gdLst>
                <a:gd name="T0" fmla="*/ 2147483647 w 15"/>
                <a:gd name="T1" fmla="*/ 2147483647 h 14"/>
                <a:gd name="T2" fmla="*/ 2147483647 w 15"/>
                <a:gd name="T3" fmla="*/ 2147483647 h 14"/>
                <a:gd name="T4" fmla="*/ 2147483647 w 15"/>
                <a:gd name="T5" fmla="*/ 2147483647 h 14"/>
                <a:gd name="T6" fmla="*/ 2147483647 w 15"/>
                <a:gd name="T7" fmla="*/ 2147483647 h 14"/>
                <a:gd name="T8" fmla="*/ 2147483647 w 15"/>
                <a:gd name="T9" fmla="*/ 0 h 14"/>
                <a:gd name="T10" fmla="*/ 2147483647 w 15"/>
                <a:gd name="T11" fmla="*/ 2147483647 h 14"/>
                <a:gd name="T12" fmla="*/ 2147483647 w 15"/>
                <a:gd name="T13" fmla="*/ 2147483647 h 14"/>
                <a:gd name="T14" fmla="*/ 2147483647 w 15"/>
                <a:gd name="T15" fmla="*/ 2147483647 h 14"/>
                <a:gd name="T16" fmla="*/ 0 w 15"/>
                <a:gd name="T17" fmla="*/ 2147483647 h 14"/>
                <a:gd name="T18" fmla="*/ 2147483647 w 15"/>
                <a:gd name="T19" fmla="*/ 2147483647 h 14"/>
                <a:gd name="T20" fmla="*/ 2147483647 w 15"/>
                <a:gd name="T21" fmla="*/ 2147483647 h 14"/>
                <a:gd name="T22" fmla="*/ 2147483647 w 15"/>
                <a:gd name="T23" fmla="*/ 2147483647 h 14"/>
                <a:gd name="T24" fmla="*/ 2147483647 w 15"/>
                <a:gd name="T25" fmla="*/ 2147483647 h 14"/>
                <a:gd name="T26" fmla="*/ 2147483647 w 15"/>
                <a:gd name="T27" fmla="*/ 2147483647 h 14"/>
                <a:gd name="T28" fmla="*/ 2147483647 w 15"/>
                <a:gd name="T29" fmla="*/ 2147483647 h 14"/>
                <a:gd name="T30" fmla="*/ 2147483647 w 15"/>
                <a:gd name="T31" fmla="*/ 2147483647 h 14"/>
                <a:gd name="T32" fmla="*/ 2147483647 w 15"/>
                <a:gd name="T33" fmla="*/ 2147483647 h 14"/>
                <a:gd name="T34" fmla="*/ 2147483647 w 15"/>
                <a:gd name="T35" fmla="*/ 2147483647 h 14"/>
                <a:gd name="T36" fmla="*/ 2147483647 w 15"/>
                <a:gd name="T37" fmla="*/ 2147483647 h 14"/>
                <a:gd name="T38" fmla="*/ 2147483647 w 15"/>
                <a:gd name="T39" fmla="*/ 2147483647 h 14"/>
                <a:gd name="T40" fmla="*/ 2147483647 w 15"/>
                <a:gd name="T41" fmla="*/ 2147483647 h 14"/>
                <a:gd name="T42" fmla="*/ 2147483647 w 15"/>
                <a:gd name="T43" fmla="*/ 2147483647 h 14"/>
                <a:gd name="T44" fmla="*/ 2147483647 w 15"/>
                <a:gd name="T45" fmla="*/ 2147483647 h 14"/>
                <a:gd name="T46" fmla="*/ 2147483647 w 15"/>
                <a:gd name="T47" fmla="*/ 2147483647 h 14"/>
                <a:gd name="T48" fmla="*/ 2147483647 w 15"/>
                <a:gd name="T49" fmla="*/ 2147483647 h 14"/>
                <a:gd name="T50" fmla="*/ 2147483647 w 15"/>
                <a:gd name="T51" fmla="*/ 2147483647 h 14"/>
                <a:gd name="T52" fmla="*/ 2147483647 w 15"/>
                <a:gd name="T53" fmla="*/ 2147483647 h 14"/>
                <a:gd name="T54" fmla="*/ 2147483647 w 15"/>
                <a:gd name="T55" fmla="*/ 2147483647 h 14"/>
                <a:gd name="T56" fmla="*/ 2147483647 w 15"/>
                <a:gd name="T57" fmla="*/ 2147483647 h 14"/>
                <a:gd name="T58" fmla="*/ 2147483647 w 15"/>
                <a:gd name="T59" fmla="*/ 2147483647 h 14"/>
                <a:gd name="T60" fmla="*/ 2147483647 w 15"/>
                <a:gd name="T61" fmla="*/ 2147483647 h 14"/>
                <a:gd name="T62" fmla="*/ 2147483647 w 15"/>
                <a:gd name="T63" fmla="*/ 2147483647 h 14"/>
                <a:gd name="T64" fmla="*/ 2147483647 w 15"/>
                <a:gd name="T65" fmla="*/ 2147483647 h 14"/>
                <a:gd name="T66" fmla="*/ 2147483647 w 15"/>
                <a:gd name="T67" fmla="*/ 2147483647 h 1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" h="14">
                  <a:moveTo>
                    <a:pt x="15" y="7"/>
                  </a:moveTo>
                  <a:lnTo>
                    <a:pt x="14" y="4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7" y="14"/>
                  </a:lnTo>
                  <a:lnTo>
                    <a:pt x="11" y="14"/>
                  </a:lnTo>
                  <a:lnTo>
                    <a:pt x="13" y="12"/>
                  </a:lnTo>
                  <a:lnTo>
                    <a:pt x="14" y="10"/>
                  </a:lnTo>
                  <a:lnTo>
                    <a:pt x="15" y="7"/>
                  </a:lnTo>
                  <a:close/>
                  <a:moveTo>
                    <a:pt x="13" y="7"/>
                  </a:moveTo>
                  <a:lnTo>
                    <a:pt x="13" y="9"/>
                  </a:lnTo>
                  <a:lnTo>
                    <a:pt x="12" y="11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7" y="2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FEF7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50" name="Freeform 698"/>
            <p:cNvSpPr>
              <a:spLocks noEditPoints="1"/>
            </p:cNvSpPr>
            <p:nvPr/>
          </p:nvSpPr>
          <p:spPr bwMode="auto">
            <a:xfrm>
              <a:off x="7242175" y="4367213"/>
              <a:ext cx="20637" cy="19050"/>
            </a:xfrm>
            <a:custGeom>
              <a:avLst/>
              <a:gdLst>
                <a:gd name="T0" fmla="*/ 2147483647 w 13"/>
                <a:gd name="T1" fmla="*/ 2147483647 h 12"/>
                <a:gd name="T2" fmla="*/ 2147483647 w 13"/>
                <a:gd name="T3" fmla="*/ 2147483647 h 12"/>
                <a:gd name="T4" fmla="*/ 2147483647 w 13"/>
                <a:gd name="T5" fmla="*/ 2147483647 h 12"/>
                <a:gd name="T6" fmla="*/ 2147483647 w 13"/>
                <a:gd name="T7" fmla="*/ 2147483647 h 12"/>
                <a:gd name="T8" fmla="*/ 2147483647 w 13"/>
                <a:gd name="T9" fmla="*/ 0 h 12"/>
                <a:gd name="T10" fmla="*/ 2147483647 w 13"/>
                <a:gd name="T11" fmla="*/ 2147483647 h 12"/>
                <a:gd name="T12" fmla="*/ 2147483647 w 13"/>
                <a:gd name="T13" fmla="*/ 2147483647 h 12"/>
                <a:gd name="T14" fmla="*/ 2147483647 w 13"/>
                <a:gd name="T15" fmla="*/ 2147483647 h 12"/>
                <a:gd name="T16" fmla="*/ 0 w 13"/>
                <a:gd name="T17" fmla="*/ 2147483647 h 12"/>
                <a:gd name="T18" fmla="*/ 2147483647 w 13"/>
                <a:gd name="T19" fmla="*/ 2147483647 h 12"/>
                <a:gd name="T20" fmla="*/ 2147483647 w 13"/>
                <a:gd name="T21" fmla="*/ 2147483647 h 12"/>
                <a:gd name="T22" fmla="*/ 2147483647 w 13"/>
                <a:gd name="T23" fmla="*/ 2147483647 h 12"/>
                <a:gd name="T24" fmla="*/ 2147483647 w 13"/>
                <a:gd name="T25" fmla="*/ 2147483647 h 12"/>
                <a:gd name="T26" fmla="*/ 2147483647 w 13"/>
                <a:gd name="T27" fmla="*/ 2147483647 h 12"/>
                <a:gd name="T28" fmla="*/ 2147483647 w 13"/>
                <a:gd name="T29" fmla="*/ 2147483647 h 12"/>
                <a:gd name="T30" fmla="*/ 2147483647 w 13"/>
                <a:gd name="T31" fmla="*/ 2147483647 h 12"/>
                <a:gd name="T32" fmla="*/ 2147483647 w 13"/>
                <a:gd name="T33" fmla="*/ 2147483647 h 12"/>
                <a:gd name="T34" fmla="*/ 2147483647 w 13"/>
                <a:gd name="T35" fmla="*/ 2147483647 h 12"/>
                <a:gd name="T36" fmla="*/ 2147483647 w 13"/>
                <a:gd name="T37" fmla="*/ 2147483647 h 12"/>
                <a:gd name="T38" fmla="*/ 2147483647 w 13"/>
                <a:gd name="T39" fmla="*/ 2147483647 h 12"/>
                <a:gd name="T40" fmla="*/ 2147483647 w 13"/>
                <a:gd name="T41" fmla="*/ 2147483647 h 12"/>
                <a:gd name="T42" fmla="*/ 2147483647 w 13"/>
                <a:gd name="T43" fmla="*/ 2147483647 h 12"/>
                <a:gd name="T44" fmla="*/ 2147483647 w 13"/>
                <a:gd name="T45" fmla="*/ 2147483647 h 12"/>
                <a:gd name="T46" fmla="*/ 2147483647 w 13"/>
                <a:gd name="T47" fmla="*/ 2147483647 h 12"/>
                <a:gd name="T48" fmla="*/ 2147483647 w 13"/>
                <a:gd name="T49" fmla="*/ 2147483647 h 12"/>
                <a:gd name="T50" fmla="*/ 2147483647 w 13"/>
                <a:gd name="T51" fmla="*/ 2147483647 h 12"/>
                <a:gd name="T52" fmla="*/ 2147483647 w 13"/>
                <a:gd name="T53" fmla="*/ 2147483647 h 12"/>
                <a:gd name="T54" fmla="*/ 2147483647 w 13"/>
                <a:gd name="T55" fmla="*/ 2147483647 h 12"/>
                <a:gd name="T56" fmla="*/ 2147483647 w 13"/>
                <a:gd name="T57" fmla="*/ 2147483647 h 12"/>
                <a:gd name="T58" fmla="*/ 2147483647 w 13"/>
                <a:gd name="T59" fmla="*/ 2147483647 h 12"/>
                <a:gd name="T60" fmla="*/ 2147483647 w 13"/>
                <a:gd name="T61" fmla="*/ 2147483647 h 12"/>
                <a:gd name="T62" fmla="*/ 2147483647 w 13"/>
                <a:gd name="T63" fmla="*/ 2147483647 h 12"/>
                <a:gd name="T64" fmla="*/ 2147483647 w 13"/>
                <a:gd name="T65" fmla="*/ 2147483647 h 12"/>
                <a:gd name="T66" fmla="*/ 2147483647 w 13"/>
                <a:gd name="T67" fmla="*/ 2147483647 h 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" h="12">
                  <a:moveTo>
                    <a:pt x="13" y="6"/>
                  </a:moveTo>
                  <a:lnTo>
                    <a:pt x="13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13" y="6"/>
                  </a:lnTo>
                  <a:close/>
                  <a:moveTo>
                    <a:pt x="11" y="6"/>
                  </a:moveTo>
                  <a:lnTo>
                    <a:pt x="11" y="8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4" y="2"/>
                  </a:lnTo>
                  <a:lnTo>
                    <a:pt x="6" y="2"/>
                  </a:lnTo>
                  <a:lnTo>
                    <a:pt x="9" y="2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FEF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51" name="Freeform 699"/>
            <p:cNvSpPr>
              <a:spLocks noEditPoints="1"/>
            </p:cNvSpPr>
            <p:nvPr/>
          </p:nvSpPr>
          <p:spPr bwMode="auto">
            <a:xfrm>
              <a:off x="7243763" y="4368800"/>
              <a:ext cx="17462" cy="15875"/>
            </a:xfrm>
            <a:custGeom>
              <a:avLst/>
              <a:gdLst>
                <a:gd name="T0" fmla="*/ 2147483647 w 11"/>
                <a:gd name="T1" fmla="*/ 2147483647 h 10"/>
                <a:gd name="T2" fmla="*/ 2147483647 w 11"/>
                <a:gd name="T3" fmla="*/ 2147483647 h 10"/>
                <a:gd name="T4" fmla="*/ 2147483647 w 11"/>
                <a:gd name="T5" fmla="*/ 2147483647 h 10"/>
                <a:gd name="T6" fmla="*/ 2147483647 w 11"/>
                <a:gd name="T7" fmla="*/ 2147483647 h 10"/>
                <a:gd name="T8" fmla="*/ 2147483647 w 11"/>
                <a:gd name="T9" fmla="*/ 0 h 10"/>
                <a:gd name="T10" fmla="*/ 2147483647 w 11"/>
                <a:gd name="T11" fmla="*/ 2147483647 h 10"/>
                <a:gd name="T12" fmla="*/ 2147483647 w 11"/>
                <a:gd name="T13" fmla="*/ 2147483647 h 10"/>
                <a:gd name="T14" fmla="*/ 0 w 11"/>
                <a:gd name="T15" fmla="*/ 2147483647 h 10"/>
                <a:gd name="T16" fmla="*/ 0 w 11"/>
                <a:gd name="T17" fmla="*/ 2147483647 h 10"/>
                <a:gd name="T18" fmla="*/ 0 w 11"/>
                <a:gd name="T19" fmla="*/ 2147483647 h 10"/>
                <a:gd name="T20" fmla="*/ 2147483647 w 11"/>
                <a:gd name="T21" fmla="*/ 2147483647 h 10"/>
                <a:gd name="T22" fmla="*/ 2147483647 w 11"/>
                <a:gd name="T23" fmla="*/ 2147483647 h 10"/>
                <a:gd name="T24" fmla="*/ 2147483647 w 11"/>
                <a:gd name="T25" fmla="*/ 2147483647 h 10"/>
                <a:gd name="T26" fmla="*/ 2147483647 w 11"/>
                <a:gd name="T27" fmla="*/ 2147483647 h 10"/>
                <a:gd name="T28" fmla="*/ 2147483647 w 11"/>
                <a:gd name="T29" fmla="*/ 2147483647 h 10"/>
                <a:gd name="T30" fmla="*/ 2147483647 w 11"/>
                <a:gd name="T31" fmla="*/ 2147483647 h 10"/>
                <a:gd name="T32" fmla="*/ 2147483647 w 11"/>
                <a:gd name="T33" fmla="*/ 2147483647 h 10"/>
                <a:gd name="T34" fmla="*/ 2147483647 w 11"/>
                <a:gd name="T35" fmla="*/ 2147483647 h 10"/>
                <a:gd name="T36" fmla="*/ 2147483647 w 11"/>
                <a:gd name="T37" fmla="*/ 2147483647 h 10"/>
                <a:gd name="T38" fmla="*/ 2147483647 w 11"/>
                <a:gd name="T39" fmla="*/ 2147483647 h 10"/>
                <a:gd name="T40" fmla="*/ 2147483647 w 11"/>
                <a:gd name="T41" fmla="*/ 2147483647 h 10"/>
                <a:gd name="T42" fmla="*/ 2147483647 w 11"/>
                <a:gd name="T43" fmla="*/ 2147483647 h 10"/>
                <a:gd name="T44" fmla="*/ 2147483647 w 11"/>
                <a:gd name="T45" fmla="*/ 2147483647 h 10"/>
                <a:gd name="T46" fmla="*/ 2147483647 w 11"/>
                <a:gd name="T47" fmla="*/ 2147483647 h 10"/>
                <a:gd name="T48" fmla="*/ 2147483647 w 11"/>
                <a:gd name="T49" fmla="*/ 2147483647 h 10"/>
                <a:gd name="T50" fmla="*/ 2147483647 w 11"/>
                <a:gd name="T51" fmla="*/ 2147483647 h 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" h="10">
                  <a:moveTo>
                    <a:pt x="11" y="5"/>
                  </a:moveTo>
                  <a:lnTo>
                    <a:pt x="11" y="3"/>
                  </a:lnTo>
                  <a:lnTo>
                    <a:pt x="10" y="2"/>
                  </a:lnTo>
                  <a:lnTo>
                    <a:pt x="8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1" y="7"/>
                  </a:lnTo>
                  <a:lnTo>
                    <a:pt x="11" y="5"/>
                  </a:lnTo>
                  <a:close/>
                  <a:moveTo>
                    <a:pt x="9" y="5"/>
                  </a:moveTo>
                  <a:lnTo>
                    <a:pt x="8" y="7"/>
                  </a:lnTo>
                  <a:lnTo>
                    <a:pt x="5" y="8"/>
                  </a:lnTo>
                  <a:lnTo>
                    <a:pt x="3" y="7"/>
                  </a:lnTo>
                  <a:lnTo>
                    <a:pt x="2" y="5"/>
                  </a:lnTo>
                  <a:lnTo>
                    <a:pt x="3" y="3"/>
                  </a:lnTo>
                  <a:lnTo>
                    <a:pt x="5" y="2"/>
                  </a:lnTo>
                  <a:lnTo>
                    <a:pt x="8" y="3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F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52" name="Freeform 700"/>
            <p:cNvSpPr>
              <a:spLocks noEditPoints="1"/>
            </p:cNvSpPr>
            <p:nvPr/>
          </p:nvSpPr>
          <p:spPr bwMode="auto">
            <a:xfrm>
              <a:off x="7245350" y="4370388"/>
              <a:ext cx="14287" cy="12700"/>
            </a:xfrm>
            <a:custGeom>
              <a:avLst/>
              <a:gdLst>
                <a:gd name="T0" fmla="*/ 2147483647 w 9"/>
                <a:gd name="T1" fmla="*/ 2147483647 h 8"/>
                <a:gd name="T2" fmla="*/ 2147483647 w 9"/>
                <a:gd name="T3" fmla="*/ 2147483647 h 8"/>
                <a:gd name="T4" fmla="*/ 2147483647 w 9"/>
                <a:gd name="T5" fmla="*/ 2147483647 h 8"/>
                <a:gd name="T6" fmla="*/ 2147483647 w 9"/>
                <a:gd name="T7" fmla="*/ 0 h 8"/>
                <a:gd name="T8" fmla="*/ 2147483647 w 9"/>
                <a:gd name="T9" fmla="*/ 0 h 8"/>
                <a:gd name="T10" fmla="*/ 2147483647 w 9"/>
                <a:gd name="T11" fmla="*/ 0 h 8"/>
                <a:gd name="T12" fmla="*/ 2147483647 w 9"/>
                <a:gd name="T13" fmla="*/ 2147483647 h 8"/>
                <a:gd name="T14" fmla="*/ 0 w 9"/>
                <a:gd name="T15" fmla="*/ 2147483647 h 8"/>
                <a:gd name="T16" fmla="*/ 0 w 9"/>
                <a:gd name="T17" fmla="*/ 2147483647 h 8"/>
                <a:gd name="T18" fmla="*/ 0 w 9"/>
                <a:gd name="T19" fmla="*/ 2147483647 h 8"/>
                <a:gd name="T20" fmla="*/ 2147483647 w 9"/>
                <a:gd name="T21" fmla="*/ 2147483647 h 8"/>
                <a:gd name="T22" fmla="*/ 2147483647 w 9"/>
                <a:gd name="T23" fmla="*/ 2147483647 h 8"/>
                <a:gd name="T24" fmla="*/ 2147483647 w 9"/>
                <a:gd name="T25" fmla="*/ 2147483647 h 8"/>
                <a:gd name="T26" fmla="*/ 2147483647 w 9"/>
                <a:gd name="T27" fmla="*/ 2147483647 h 8"/>
                <a:gd name="T28" fmla="*/ 2147483647 w 9"/>
                <a:gd name="T29" fmla="*/ 2147483647 h 8"/>
                <a:gd name="T30" fmla="*/ 2147483647 w 9"/>
                <a:gd name="T31" fmla="*/ 2147483647 h 8"/>
                <a:gd name="T32" fmla="*/ 2147483647 w 9"/>
                <a:gd name="T33" fmla="*/ 2147483647 h 8"/>
                <a:gd name="T34" fmla="*/ 2147483647 w 9"/>
                <a:gd name="T35" fmla="*/ 2147483647 h 8"/>
                <a:gd name="T36" fmla="*/ 2147483647 w 9"/>
                <a:gd name="T37" fmla="*/ 2147483647 h 8"/>
                <a:gd name="T38" fmla="*/ 2147483647 w 9"/>
                <a:gd name="T39" fmla="*/ 2147483647 h 8"/>
                <a:gd name="T40" fmla="*/ 2147483647 w 9"/>
                <a:gd name="T41" fmla="*/ 2147483647 h 8"/>
                <a:gd name="T42" fmla="*/ 2147483647 w 9"/>
                <a:gd name="T43" fmla="*/ 2147483647 h 8"/>
                <a:gd name="T44" fmla="*/ 2147483647 w 9"/>
                <a:gd name="T45" fmla="*/ 2147483647 h 8"/>
                <a:gd name="T46" fmla="*/ 2147483647 w 9"/>
                <a:gd name="T47" fmla="*/ 2147483647 h 8"/>
                <a:gd name="T48" fmla="*/ 2147483647 w 9"/>
                <a:gd name="T49" fmla="*/ 2147483647 h 8"/>
                <a:gd name="T50" fmla="*/ 2147483647 w 9"/>
                <a:gd name="T51" fmla="*/ 2147483647 h 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4" y="8"/>
                  </a:lnTo>
                  <a:lnTo>
                    <a:pt x="7" y="8"/>
                  </a:lnTo>
                  <a:lnTo>
                    <a:pt x="8" y="7"/>
                  </a:lnTo>
                  <a:lnTo>
                    <a:pt x="9" y="6"/>
                  </a:lnTo>
                  <a:lnTo>
                    <a:pt x="9" y="4"/>
                  </a:lnTo>
                  <a:close/>
                  <a:moveTo>
                    <a:pt x="7" y="4"/>
                  </a:moveTo>
                  <a:lnTo>
                    <a:pt x="6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FF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53" name="Freeform 701"/>
            <p:cNvSpPr>
              <a:spLocks/>
            </p:cNvSpPr>
            <p:nvPr/>
          </p:nvSpPr>
          <p:spPr bwMode="auto">
            <a:xfrm>
              <a:off x="7246938" y="4371975"/>
              <a:ext cx="11112" cy="9525"/>
            </a:xfrm>
            <a:custGeom>
              <a:avLst/>
              <a:gdLst>
                <a:gd name="T0" fmla="*/ 2147483647 w 7"/>
                <a:gd name="T1" fmla="*/ 2147483647 h 6"/>
                <a:gd name="T2" fmla="*/ 2147483647 w 7"/>
                <a:gd name="T3" fmla="*/ 2147483647 h 6"/>
                <a:gd name="T4" fmla="*/ 2147483647 w 7"/>
                <a:gd name="T5" fmla="*/ 0 h 6"/>
                <a:gd name="T6" fmla="*/ 2147483647 w 7"/>
                <a:gd name="T7" fmla="*/ 2147483647 h 6"/>
                <a:gd name="T8" fmla="*/ 0 w 7"/>
                <a:gd name="T9" fmla="*/ 2147483647 h 6"/>
                <a:gd name="T10" fmla="*/ 2147483647 w 7"/>
                <a:gd name="T11" fmla="*/ 2147483647 h 6"/>
                <a:gd name="T12" fmla="*/ 2147483647 w 7"/>
                <a:gd name="T13" fmla="*/ 2147483647 h 6"/>
                <a:gd name="T14" fmla="*/ 2147483647 w 7"/>
                <a:gd name="T15" fmla="*/ 2147483647 h 6"/>
                <a:gd name="T16" fmla="*/ 2147483647 w 7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lnTo>
                    <a:pt x="6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6"/>
                  </a:lnTo>
                  <a:lnTo>
                    <a:pt x="6" y="5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54" name="Freeform 702"/>
            <p:cNvSpPr>
              <a:spLocks/>
            </p:cNvSpPr>
            <p:nvPr/>
          </p:nvSpPr>
          <p:spPr bwMode="auto">
            <a:xfrm>
              <a:off x="7248525" y="4373563"/>
              <a:ext cx="7937" cy="6350"/>
            </a:xfrm>
            <a:custGeom>
              <a:avLst/>
              <a:gdLst>
                <a:gd name="T0" fmla="*/ 2147483647 w 5"/>
                <a:gd name="T1" fmla="*/ 2147483647 h 4"/>
                <a:gd name="T2" fmla="*/ 2147483647 w 5"/>
                <a:gd name="T3" fmla="*/ 2147483647 h 4"/>
                <a:gd name="T4" fmla="*/ 2147483647 w 5"/>
                <a:gd name="T5" fmla="*/ 0 h 4"/>
                <a:gd name="T6" fmla="*/ 2147483647 w 5"/>
                <a:gd name="T7" fmla="*/ 2147483647 h 4"/>
                <a:gd name="T8" fmla="*/ 0 w 5"/>
                <a:gd name="T9" fmla="*/ 2147483647 h 4"/>
                <a:gd name="T10" fmla="*/ 2147483647 w 5"/>
                <a:gd name="T11" fmla="*/ 2147483647 h 4"/>
                <a:gd name="T12" fmla="*/ 2147483647 w 5"/>
                <a:gd name="T13" fmla="*/ 2147483647 h 4"/>
                <a:gd name="T14" fmla="*/ 2147483647 w 5"/>
                <a:gd name="T15" fmla="*/ 2147483647 h 4"/>
                <a:gd name="T16" fmla="*/ 2147483647 w 5"/>
                <a:gd name="T17" fmla="*/ 21474836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lnTo>
                    <a:pt x="4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FD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55" name="Freeform 703"/>
            <p:cNvSpPr>
              <a:spLocks noEditPoints="1"/>
            </p:cNvSpPr>
            <p:nvPr/>
          </p:nvSpPr>
          <p:spPr bwMode="auto">
            <a:xfrm>
              <a:off x="6992938" y="4257675"/>
              <a:ext cx="519112" cy="244475"/>
            </a:xfrm>
            <a:custGeom>
              <a:avLst/>
              <a:gdLst>
                <a:gd name="T0" fmla="*/ 2147483647 w 327"/>
                <a:gd name="T1" fmla="*/ 2147483647 h 154"/>
                <a:gd name="T2" fmla="*/ 2147483647 w 327"/>
                <a:gd name="T3" fmla="*/ 2147483647 h 154"/>
                <a:gd name="T4" fmla="*/ 2147483647 w 327"/>
                <a:gd name="T5" fmla="*/ 2147483647 h 154"/>
                <a:gd name="T6" fmla="*/ 2147483647 w 327"/>
                <a:gd name="T7" fmla="*/ 2147483647 h 154"/>
                <a:gd name="T8" fmla="*/ 2147483647 w 327"/>
                <a:gd name="T9" fmla="*/ 2147483647 h 154"/>
                <a:gd name="T10" fmla="*/ 2147483647 w 327"/>
                <a:gd name="T11" fmla="*/ 2147483647 h 154"/>
                <a:gd name="T12" fmla="*/ 2147483647 w 327"/>
                <a:gd name="T13" fmla="*/ 2147483647 h 154"/>
                <a:gd name="T14" fmla="*/ 2147483647 w 327"/>
                <a:gd name="T15" fmla="*/ 2147483647 h 154"/>
                <a:gd name="T16" fmla="*/ 2147483647 w 327"/>
                <a:gd name="T17" fmla="*/ 2147483647 h 154"/>
                <a:gd name="T18" fmla="*/ 2147483647 w 327"/>
                <a:gd name="T19" fmla="*/ 2147483647 h 154"/>
                <a:gd name="T20" fmla="*/ 2147483647 w 327"/>
                <a:gd name="T21" fmla="*/ 2147483647 h 154"/>
                <a:gd name="T22" fmla="*/ 2147483647 w 327"/>
                <a:gd name="T23" fmla="*/ 2147483647 h 154"/>
                <a:gd name="T24" fmla="*/ 2147483647 w 327"/>
                <a:gd name="T25" fmla="*/ 2147483647 h 154"/>
                <a:gd name="T26" fmla="*/ 2147483647 w 327"/>
                <a:gd name="T27" fmla="*/ 2147483647 h 154"/>
                <a:gd name="T28" fmla="*/ 2147483647 w 327"/>
                <a:gd name="T29" fmla="*/ 2147483647 h 154"/>
                <a:gd name="T30" fmla="*/ 2147483647 w 327"/>
                <a:gd name="T31" fmla="*/ 2147483647 h 154"/>
                <a:gd name="T32" fmla="*/ 2147483647 w 327"/>
                <a:gd name="T33" fmla="*/ 2147483647 h 154"/>
                <a:gd name="T34" fmla="*/ 2147483647 w 327"/>
                <a:gd name="T35" fmla="*/ 2147483647 h 154"/>
                <a:gd name="T36" fmla="*/ 2147483647 w 327"/>
                <a:gd name="T37" fmla="*/ 2147483647 h 154"/>
                <a:gd name="T38" fmla="*/ 2147483647 w 327"/>
                <a:gd name="T39" fmla="*/ 2147483647 h 154"/>
                <a:gd name="T40" fmla="*/ 2147483647 w 327"/>
                <a:gd name="T41" fmla="*/ 2147483647 h 154"/>
                <a:gd name="T42" fmla="*/ 2147483647 w 327"/>
                <a:gd name="T43" fmla="*/ 2147483647 h 154"/>
                <a:gd name="T44" fmla="*/ 2147483647 w 327"/>
                <a:gd name="T45" fmla="*/ 2147483647 h 154"/>
                <a:gd name="T46" fmla="*/ 2147483647 w 327"/>
                <a:gd name="T47" fmla="*/ 2147483647 h 154"/>
                <a:gd name="T48" fmla="*/ 2147483647 w 327"/>
                <a:gd name="T49" fmla="*/ 2147483647 h 154"/>
                <a:gd name="T50" fmla="*/ 2147483647 w 327"/>
                <a:gd name="T51" fmla="*/ 2147483647 h 154"/>
                <a:gd name="T52" fmla="*/ 2147483647 w 327"/>
                <a:gd name="T53" fmla="*/ 2147483647 h 154"/>
                <a:gd name="T54" fmla="*/ 2147483647 w 327"/>
                <a:gd name="T55" fmla="*/ 2147483647 h 154"/>
                <a:gd name="T56" fmla="*/ 2147483647 w 327"/>
                <a:gd name="T57" fmla="*/ 2147483647 h 154"/>
                <a:gd name="T58" fmla="*/ 2147483647 w 327"/>
                <a:gd name="T59" fmla="*/ 2147483647 h 154"/>
                <a:gd name="T60" fmla="*/ 2147483647 w 327"/>
                <a:gd name="T61" fmla="*/ 2147483647 h 154"/>
                <a:gd name="T62" fmla="*/ 2147483647 w 327"/>
                <a:gd name="T63" fmla="*/ 2147483647 h 154"/>
                <a:gd name="T64" fmla="*/ 2147483647 w 327"/>
                <a:gd name="T65" fmla="*/ 2147483647 h 154"/>
                <a:gd name="T66" fmla="*/ 2147483647 w 327"/>
                <a:gd name="T67" fmla="*/ 2147483647 h 154"/>
                <a:gd name="T68" fmla="*/ 2147483647 w 327"/>
                <a:gd name="T69" fmla="*/ 2147483647 h 154"/>
                <a:gd name="T70" fmla="*/ 2147483647 w 327"/>
                <a:gd name="T71" fmla="*/ 2147483647 h 154"/>
                <a:gd name="T72" fmla="*/ 2147483647 w 327"/>
                <a:gd name="T73" fmla="*/ 2147483647 h 154"/>
                <a:gd name="T74" fmla="*/ 2147483647 w 327"/>
                <a:gd name="T75" fmla="*/ 2147483647 h 154"/>
                <a:gd name="T76" fmla="*/ 2147483647 w 327"/>
                <a:gd name="T77" fmla="*/ 2147483647 h 154"/>
                <a:gd name="T78" fmla="*/ 2147483647 w 327"/>
                <a:gd name="T79" fmla="*/ 2147483647 h 154"/>
                <a:gd name="T80" fmla="*/ 2147483647 w 327"/>
                <a:gd name="T81" fmla="*/ 2147483647 h 154"/>
                <a:gd name="T82" fmla="*/ 2147483647 w 327"/>
                <a:gd name="T83" fmla="*/ 2147483647 h 154"/>
                <a:gd name="T84" fmla="*/ 2147483647 w 327"/>
                <a:gd name="T85" fmla="*/ 2147483647 h 154"/>
                <a:gd name="T86" fmla="*/ 2147483647 w 327"/>
                <a:gd name="T87" fmla="*/ 2147483647 h 154"/>
                <a:gd name="T88" fmla="*/ 2147483647 w 327"/>
                <a:gd name="T89" fmla="*/ 2147483647 h 154"/>
                <a:gd name="T90" fmla="*/ 2147483647 w 327"/>
                <a:gd name="T91" fmla="*/ 2147483647 h 154"/>
                <a:gd name="T92" fmla="*/ 2147483647 w 327"/>
                <a:gd name="T93" fmla="*/ 2147483647 h 154"/>
                <a:gd name="T94" fmla="*/ 2147483647 w 327"/>
                <a:gd name="T95" fmla="*/ 2147483647 h 154"/>
                <a:gd name="T96" fmla="*/ 2147483647 w 327"/>
                <a:gd name="T97" fmla="*/ 2147483647 h 154"/>
                <a:gd name="T98" fmla="*/ 2147483647 w 327"/>
                <a:gd name="T99" fmla="*/ 2147483647 h 154"/>
                <a:gd name="T100" fmla="*/ 2147483647 w 327"/>
                <a:gd name="T101" fmla="*/ 2147483647 h 154"/>
                <a:gd name="T102" fmla="*/ 2147483647 w 327"/>
                <a:gd name="T103" fmla="*/ 2147483647 h 154"/>
                <a:gd name="T104" fmla="*/ 2147483647 w 327"/>
                <a:gd name="T105" fmla="*/ 2147483647 h 154"/>
                <a:gd name="T106" fmla="*/ 2147483647 w 327"/>
                <a:gd name="T107" fmla="*/ 2147483647 h 154"/>
                <a:gd name="T108" fmla="*/ 2147483647 w 327"/>
                <a:gd name="T109" fmla="*/ 2147483647 h 154"/>
                <a:gd name="T110" fmla="*/ 2147483647 w 327"/>
                <a:gd name="T111" fmla="*/ 2147483647 h 154"/>
                <a:gd name="T112" fmla="*/ 2147483647 w 327"/>
                <a:gd name="T113" fmla="*/ 2147483647 h 154"/>
                <a:gd name="T114" fmla="*/ 2147483647 w 327"/>
                <a:gd name="T115" fmla="*/ 2147483647 h 154"/>
                <a:gd name="T116" fmla="*/ 2147483647 w 327"/>
                <a:gd name="T117" fmla="*/ 2147483647 h 154"/>
                <a:gd name="T118" fmla="*/ 2147483647 w 327"/>
                <a:gd name="T119" fmla="*/ 2147483647 h 154"/>
                <a:gd name="T120" fmla="*/ 2147483647 w 327"/>
                <a:gd name="T121" fmla="*/ 2147483647 h 154"/>
                <a:gd name="T122" fmla="*/ 2147483647 w 327"/>
                <a:gd name="T123" fmla="*/ 2147483647 h 154"/>
                <a:gd name="T124" fmla="*/ 2147483647 w 327"/>
                <a:gd name="T125" fmla="*/ 2147483647 h 15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27" h="154">
                  <a:moveTo>
                    <a:pt x="305" y="18"/>
                  </a:moveTo>
                  <a:lnTo>
                    <a:pt x="306" y="15"/>
                  </a:lnTo>
                  <a:lnTo>
                    <a:pt x="308" y="10"/>
                  </a:lnTo>
                  <a:lnTo>
                    <a:pt x="315" y="14"/>
                  </a:lnTo>
                  <a:lnTo>
                    <a:pt x="314" y="17"/>
                  </a:lnTo>
                  <a:lnTo>
                    <a:pt x="314" y="18"/>
                  </a:lnTo>
                  <a:lnTo>
                    <a:pt x="305" y="18"/>
                  </a:lnTo>
                  <a:close/>
                  <a:moveTo>
                    <a:pt x="312" y="8"/>
                  </a:moveTo>
                  <a:lnTo>
                    <a:pt x="318" y="9"/>
                  </a:lnTo>
                  <a:lnTo>
                    <a:pt x="315" y="14"/>
                  </a:lnTo>
                  <a:lnTo>
                    <a:pt x="311" y="12"/>
                  </a:lnTo>
                  <a:lnTo>
                    <a:pt x="312" y="8"/>
                  </a:lnTo>
                  <a:close/>
                  <a:moveTo>
                    <a:pt x="310" y="16"/>
                  </a:moveTo>
                  <a:lnTo>
                    <a:pt x="295" y="12"/>
                  </a:lnTo>
                  <a:lnTo>
                    <a:pt x="296" y="4"/>
                  </a:lnTo>
                  <a:lnTo>
                    <a:pt x="312" y="8"/>
                  </a:lnTo>
                  <a:lnTo>
                    <a:pt x="310" y="16"/>
                  </a:lnTo>
                  <a:close/>
                  <a:moveTo>
                    <a:pt x="293" y="5"/>
                  </a:moveTo>
                  <a:lnTo>
                    <a:pt x="295" y="4"/>
                  </a:lnTo>
                  <a:lnTo>
                    <a:pt x="296" y="4"/>
                  </a:lnTo>
                  <a:lnTo>
                    <a:pt x="295" y="8"/>
                  </a:lnTo>
                  <a:lnTo>
                    <a:pt x="293" y="5"/>
                  </a:lnTo>
                  <a:close/>
                  <a:moveTo>
                    <a:pt x="298" y="12"/>
                  </a:moveTo>
                  <a:lnTo>
                    <a:pt x="297" y="12"/>
                  </a:lnTo>
                  <a:lnTo>
                    <a:pt x="296" y="13"/>
                  </a:lnTo>
                  <a:lnTo>
                    <a:pt x="291" y="6"/>
                  </a:lnTo>
                  <a:lnTo>
                    <a:pt x="292" y="6"/>
                  </a:lnTo>
                  <a:lnTo>
                    <a:pt x="293" y="5"/>
                  </a:lnTo>
                  <a:lnTo>
                    <a:pt x="298" y="12"/>
                  </a:lnTo>
                  <a:close/>
                  <a:moveTo>
                    <a:pt x="296" y="13"/>
                  </a:moveTo>
                  <a:lnTo>
                    <a:pt x="292" y="15"/>
                  </a:lnTo>
                  <a:lnTo>
                    <a:pt x="287" y="17"/>
                  </a:lnTo>
                  <a:lnTo>
                    <a:pt x="282" y="19"/>
                  </a:lnTo>
                  <a:lnTo>
                    <a:pt x="275" y="19"/>
                  </a:lnTo>
                  <a:lnTo>
                    <a:pt x="275" y="11"/>
                  </a:lnTo>
                  <a:lnTo>
                    <a:pt x="281" y="10"/>
                  </a:lnTo>
                  <a:lnTo>
                    <a:pt x="285" y="9"/>
                  </a:lnTo>
                  <a:lnTo>
                    <a:pt x="288" y="8"/>
                  </a:lnTo>
                  <a:lnTo>
                    <a:pt x="291" y="6"/>
                  </a:lnTo>
                  <a:lnTo>
                    <a:pt x="296" y="13"/>
                  </a:lnTo>
                  <a:close/>
                  <a:moveTo>
                    <a:pt x="275" y="19"/>
                  </a:moveTo>
                  <a:lnTo>
                    <a:pt x="272" y="19"/>
                  </a:lnTo>
                  <a:lnTo>
                    <a:pt x="271" y="18"/>
                  </a:lnTo>
                  <a:lnTo>
                    <a:pt x="275" y="15"/>
                  </a:lnTo>
                  <a:lnTo>
                    <a:pt x="275" y="19"/>
                  </a:lnTo>
                  <a:close/>
                  <a:moveTo>
                    <a:pt x="271" y="18"/>
                  </a:moveTo>
                  <a:lnTo>
                    <a:pt x="264" y="11"/>
                  </a:lnTo>
                  <a:lnTo>
                    <a:pt x="269" y="5"/>
                  </a:lnTo>
                  <a:lnTo>
                    <a:pt x="278" y="12"/>
                  </a:lnTo>
                  <a:lnTo>
                    <a:pt x="271" y="18"/>
                  </a:lnTo>
                  <a:close/>
                  <a:moveTo>
                    <a:pt x="267" y="4"/>
                  </a:moveTo>
                  <a:lnTo>
                    <a:pt x="268" y="4"/>
                  </a:lnTo>
                  <a:lnTo>
                    <a:pt x="269" y="5"/>
                  </a:lnTo>
                  <a:lnTo>
                    <a:pt x="267" y="8"/>
                  </a:lnTo>
                  <a:lnTo>
                    <a:pt x="267" y="4"/>
                  </a:lnTo>
                  <a:close/>
                  <a:moveTo>
                    <a:pt x="267" y="13"/>
                  </a:moveTo>
                  <a:lnTo>
                    <a:pt x="255" y="13"/>
                  </a:lnTo>
                  <a:lnTo>
                    <a:pt x="255" y="4"/>
                  </a:lnTo>
                  <a:lnTo>
                    <a:pt x="267" y="4"/>
                  </a:lnTo>
                  <a:lnTo>
                    <a:pt x="267" y="13"/>
                  </a:lnTo>
                  <a:close/>
                  <a:moveTo>
                    <a:pt x="255" y="13"/>
                  </a:moveTo>
                  <a:lnTo>
                    <a:pt x="255" y="13"/>
                  </a:lnTo>
                  <a:lnTo>
                    <a:pt x="254" y="12"/>
                  </a:lnTo>
                  <a:lnTo>
                    <a:pt x="255" y="8"/>
                  </a:lnTo>
                  <a:lnTo>
                    <a:pt x="255" y="13"/>
                  </a:lnTo>
                  <a:close/>
                  <a:moveTo>
                    <a:pt x="254" y="12"/>
                  </a:moveTo>
                  <a:lnTo>
                    <a:pt x="251" y="11"/>
                  </a:lnTo>
                  <a:lnTo>
                    <a:pt x="248" y="10"/>
                  </a:lnTo>
                  <a:lnTo>
                    <a:pt x="252" y="2"/>
                  </a:lnTo>
                  <a:lnTo>
                    <a:pt x="254" y="2"/>
                  </a:lnTo>
                  <a:lnTo>
                    <a:pt x="257" y="4"/>
                  </a:lnTo>
                  <a:lnTo>
                    <a:pt x="254" y="12"/>
                  </a:lnTo>
                  <a:close/>
                  <a:moveTo>
                    <a:pt x="248" y="10"/>
                  </a:moveTo>
                  <a:lnTo>
                    <a:pt x="246" y="9"/>
                  </a:lnTo>
                  <a:lnTo>
                    <a:pt x="245" y="9"/>
                  </a:lnTo>
                  <a:lnTo>
                    <a:pt x="245" y="0"/>
                  </a:lnTo>
                  <a:lnTo>
                    <a:pt x="250" y="0"/>
                  </a:lnTo>
                  <a:lnTo>
                    <a:pt x="252" y="2"/>
                  </a:lnTo>
                  <a:lnTo>
                    <a:pt x="248" y="10"/>
                  </a:lnTo>
                  <a:close/>
                  <a:moveTo>
                    <a:pt x="245" y="9"/>
                  </a:moveTo>
                  <a:lnTo>
                    <a:pt x="234" y="9"/>
                  </a:lnTo>
                  <a:lnTo>
                    <a:pt x="234" y="0"/>
                  </a:lnTo>
                  <a:lnTo>
                    <a:pt x="245" y="0"/>
                  </a:lnTo>
                  <a:lnTo>
                    <a:pt x="245" y="9"/>
                  </a:lnTo>
                  <a:close/>
                  <a:moveTo>
                    <a:pt x="230" y="5"/>
                  </a:moveTo>
                  <a:lnTo>
                    <a:pt x="230" y="0"/>
                  </a:lnTo>
                  <a:lnTo>
                    <a:pt x="234" y="0"/>
                  </a:lnTo>
                  <a:lnTo>
                    <a:pt x="234" y="5"/>
                  </a:lnTo>
                  <a:lnTo>
                    <a:pt x="230" y="5"/>
                  </a:lnTo>
                  <a:close/>
                  <a:moveTo>
                    <a:pt x="238" y="5"/>
                  </a:moveTo>
                  <a:lnTo>
                    <a:pt x="238" y="10"/>
                  </a:lnTo>
                  <a:lnTo>
                    <a:pt x="230" y="10"/>
                  </a:lnTo>
                  <a:lnTo>
                    <a:pt x="230" y="5"/>
                  </a:lnTo>
                  <a:lnTo>
                    <a:pt x="238" y="5"/>
                  </a:lnTo>
                  <a:close/>
                  <a:moveTo>
                    <a:pt x="238" y="10"/>
                  </a:moveTo>
                  <a:lnTo>
                    <a:pt x="237" y="16"/>
                  </a:lnTo>
                  <a:lnTo>
                    <a:pt x="236" y="19"/>
                  </a:lnTo>
                  <a:lnTo>
                    <a:pt x="233" y="21"/>
                  </a:lnTo>
                  <a:lnTo>
                    <a:pt x="230" y="22"/>
                  </a:lnTo>
                  <a:lnTo>
                    <a:pt x="228" y="14"/>
                  </a:lnTo>
                  <a:lnTo>
                    <a:pt x="229" y="13"/>
                  </a:lnTo>
                  <a:lnTo>
                    <a:pt x="230" y="10"/>
                  </a:lnTo>
                  <a:lnTo>
                    <a:pt x="238" y="10"/>
                  </a:lnTo>
                  <a:close/>
                  <a:moveTo>
                    <a:pt x="230" y="22"/>
                  </a:moveTo>
                  <a:lnTo>
                    <a:pt x="229" y="22"/>
                  </a:lnTo>
                  <a:lnTo>
                    <a:pt x="228" y="23"/>
                  </a:lnTo>
                  <a:lnTo>
                    <a:pt x="227" y="25"/>
                  </a:lnTo>
                  <a:lnTo>
                    <a:pt x="227" y="28"/>
                  </a:lnTo>
                  <a:lnTo>
                    <a:pt x="218" y="28"/>
                  </a:lnTo>
                  <a:lnTo>
                    <a:pt x="218" y="21"/>
                  </a:lnTo>
                  <a:lnTo>
                    <a:pt x="221" y="17"/>
                  </a:lnTo>
                  <a:lnTo>
                    <a:pt x="224" y="15"/>
                  </a:lnTo>
                  <a:lnTo>
                    <a:pt x="228" y="14"/>
                  </a:lnTo>
                  <a:lnTo>
                    <a:pt x="230" y="22"/>
                  </a:lnTo>
                  <a:close/>
                  <a:moveTo>
                    <a:pt x="227" y="28"/>
                  </a:moveTo>
                  <a:lnTo>
                    <a:pt x="227" y="33"/>
                  </a:lnTo>
                  <a:lnTo>
                    <a:pt x="223" y="33"/>
                  </a:lnTo>
                  <a:lnTo>
                    <a:pt x="223" y="28"/>
                  </a:lnTo>
                  <a:lnTo>
                    <a:pt x="227" y="28"/>
                  </a:lnTo>
                  <a:close/>
                  <a:moveTo>
                    <a:pt x="223" y="33"/>
                  </a:moveTo>
                  <a:lnTo>
                    <a:pt x="214" y="33"/>
                  </a:lnTo>
                  <a:lnTo>
                    <a:pt x="214" y="24"/>
                  </a:lnTo>
                  <a:lnTo>
                    <a:pt x="223" y="24"/>
                  </a:lnTo>
                  <a:lnTo>
                    <a:pt x="223" y="33"/>
                  </a:lnTo>
                  <a:close/>
                  <a:moveTo>
                    <a:pt x="214" y="33"/>
                  </a:moveTo>
                  <a:lnTo>
                    <a:pt x="203" y="33"/>
                  </a:lnTo>
                  <a:lnTo>
                    <a:pt x="203" y="24"/>
                  </a:lnTo>
                  <a:lnTo>
                    <a:pt x="214" y="24"/>
                  </a:lnTo>
                  <a:lnTo>
                    <a:pt x="214" y="33"/>
                  </a:lnTo>
                  <a:close/>
                  <a:moveTo>
                    <a:pt x="203" y="33"/>
                  </a:moveTo>
                  <a:lnTo>
                    <a:pt x="189" y="33"/>
                  </a:lnTo>
                  <a:lnTo>
                    <a:pt x="189" y="24"/>
                  </a:lnTo>
                  <a:lnTo>
                    <a:pt x="203" y="24"/>
                  </a:lnTo>
                  <a:lnTo>
                    <a:pt x="203" y="33"/>
                  </a:lnTo>
                  <a:close/>
                  <a:moveTo>
                    <a:pt x="189" y="33"/>
                  </a:moveTo>
                  <a:lnTo>
                    <a:pt x="185" y="33"/>
                  </a:lnTo>
                  <a:lnTo>
                    <a:pt x="185" y="28"/>
                  </a:lnTo>
                  <a:lnTo>
                    <a:pt x="189" y="28"/>
                  </a:lnTo>
                  <a:lnTo>
                    <a:pt x="189" y="33"/>
                  </a:lnTo>
                  <a:close/>
                  <a:moveTo>
                    <a:pt x="185" y="28"/>
                  </a:moveTo>
                  <a:lnTo>
                    <a:pt x="185" y="23"/>
                  </a:lnTo>
                  <a:lnTo>
                    <a:pt x="194" y="23"/>
                  </a:lnTo>
                  <a:lnTo>
                    <a:pt x="194" y="28"/>
                  </a:lnTo>
                  <a:lnTo>
                    <a:pt x="185" y="28"/>
                  </a:lnTo>
                  <a:close/>
                  <a:moveTo>
                    <a:pt x="186" y="20"/>
                  </a:moveTo>
                  <a:lnTo>
                    <a:pt x="194" y="14"/>
                  </a:lnTo>
                  <a:lnTo>
                    <a:pt x="194" y="23"/>
                  </a:lnTo>
                  <a:lnTo>
                    <a:pt x="189" y="23"/>
                  </a:lnTo>
                  <a:lnTo>
                    <a:pt x="186" y="20"/>
                  </a:lnTo>
                  <a:close/>
                  <a:moveTo>
                    <a:pt x="193" y="26"/>
                  </a:moveTo>
                  <a:lnTo>
                    <a:pt x="186" y="32"/>
                  </a:lnTo>
                  <a:lnTo>
                    <a:pt x="181" y="25"/>
                  </a:lnTo>
                  <a:lnTo>
                    <a:pt x="186" y="20"/>
                  </a:lnTo>
                  <a:lnTo>
                    <a:pt x="193" y="26"/>
                  </a:lnTo>
                  <a:close/>
                  <a:moveTo>
                    <a:pt x="186" y="32"/>
                  </a:moveTo>
                  <a:lnTo>
                    <a:pt x="185" y="33"/>
                  </a:lnTo>
                  <a:lnTo>
                    <a:pt x="184" y="33"/>
                  </a:lnTo>
                  <a:lnTo>
                    <a:pt x="184" y="28"/>
                  </a:lnTo>
                  <a:lnTo>
                    <a:pt x="186" y="32"/>
                  </a:lnTo>
                  <a:close/>
                  <a:moveTo>
                    <a:pt x="184" y="33"/>
                  </a:moveTo>
                  <a:lnTo>
                    <a:pt x="171" y="35"/>
                  </a:lnTo>
                  <a:lnTo>
                    <a:pt x="170" y="25"/>
                  </a:lnTo>
                  <a:lnTo>
                    <a:pt x="183" y="24"/>
                  </a:lnTo>
                  <a:lnTo>
                    <a:pt x="184" y="33"/>
                  </a:lnTo>
                  <a:close/>
                  <a:moveTo>
                    <a:pt x="166" y="29"/>
                  </a:moveTo>
                  <a:lnTo>
                    <a:pt x="167" y="26"/>
                  </a:lnTo>
                  <a:lnTo>
                    <a:pt x="170" y="25"/>
                  </a:lnTo>
                  <a:lnTo>
                    <a:pt x="171" y="30"/>
                  </a:lnTo>
                  <a:lnTo>
                    <a:pt x="166" y="29"/>
                  </a:lnTo>
                  <a:close/>
                  <a:moveTo>
                    <a:pt x="175" y="30"/>
                  </a:moveTo>
                  <a:lnTo>
                    <a:pt x="174" y="36"/>
                  </a:lnTo>
                  <a:lnTo>
                    <a:pt x="173" y="40"/>
                  </a:lnTo>
                  <a:lnTo>
                    <a:pt x="171" y="43"/>
                  </a:lnTo>
                  <a:lnTo>
                    <a:pt x="169" y="45"/>
                  </a:lnTo>
                  <a:lnTo>
                    <a:pt x="163" y="49"/>
                  </a:lnTo>
                  <a:lnTo>
                    <a:pt x="157" y="51"/>
                  </a:lnTo>
                  <a:lnTo>
                    <a:pt x="154" y="44"/>
                  </a:lnTo>
                  <a:lnTo>
                    <a:pt x="158" y="42"/>
                  </a:lnTo>
                  <a:lnTo>
                    <a:pt x="161" y="39"/>
                  </a:lnTo>
                  <a:lnTo>
                    <a:pt x="165" y="36"/>
                  </a:lnTo>
                  <a:lnTo>
                    <a:pt x="166" y="29"/>
                  </a:lnTo>
                  <a:lnTo>
                    <a:pt x="175" y="30"/>
                  </a:lnTo>
                  <a:close/>
                  <a:moveTo>
                    <a:pt x="157" y="51"/>
                  </a:moveTo>
                  <a:lnTo>
                    <a:pt x="154" y="53"/>
                  </a:lnTo>
                  <a:lnTo>
                    <a:pt x="151" y="54"/>
                  </a:lnTo>
                  <a:lnTo>
                    <a:pt x="148" y="56"/>
                  </a:lnTo>
                  <a:lnTo>
                    <a:pt x="145" y="60"/>
                  </a:lnTo>
                  <a:lnTo>
                    <a:pt x="138" y="54"/>
                  </a:lnTo>
                  <a:lnTo>
                    <a:pt x="142" y="50"/>
                  </a:lnTo>
                  <a:lnTo>
                    <a:pt x="146" y="47"/>
                  </a:lnTo>
                  <a:lnTo>
                    <a:pt x="150" y="45"/>
                  </a:lnTo>
                  <a:lnTo>
                    <a:pt x="154" y="44"/>
                  </a:lnTo>
                  <a:lnTo>
                    <a:pt x="157" y="51"/>
                  </a:lnTo>
                  <a:close/>
                  <a:moveTo>
                    <a:pt x="140" y="61"/>
                  </a:moveTo>
                  <a:lnTo>
                    <a:pt x="135" y="59"/>
                  </a:lnTo>
                  <a:lnTo>
                    <a:pt x="138" y="54"/>
                  </a:lnTo>
                  <a:lnTo>
                    <a:pt x="142" y="57"/>
                  </a:lnTo>
                  <a:lnTo>
                    <a:pt x="140" y="61"/>
                  </a:lnTo>
                  <a:close/>
                  <a:moveTo>
                    <a:pt x="144" y="53"/>
                  </a:moveTo>
                  <a:lnTo>
                    <a:pt x="153" y="59"/>
                  </a:lnTo>
                  <a:lnTo>
                    <a:pt x="149" y="66"/>
                  </a:lnTo>
                  <a:lnTo>
                    <a:pt x="140" y="61"/>
                  </a:lnTo>
                  <a:lnTo>
                    <a:pt x="144" y="53"/>
                  </a:lnTo>
                  <a:close/>
                  <a:moveTo>
                    <a:pt x="153" y="59"/>
                  </a:moveTo>
                  <a:lnTo>
                    <a:pt x="155" y="60"/>
                  </a:lnTo>
                  <a:lnTo>
                    <a:pt x="155" y="63"/>
                  </a:lnTo>
                  <a:lnTo>
                    <a:pt x="151" y="63"/>
                  </a:lnTo>
                  <a:lnTo>
                    <a:pt x="153" y="59"/>
                  </a:lnTo>
                  <a:close/>
                  <a:moveTo>
                    <a:pt x="155" y="63"/>
                  </a:moveTo>
                  <a:lnTo>
                    <a:pt x="155" y="71"/>
                  </a:lnTo>
                  <a:lnTo>
                    <a:pt x="147" y="71"/>
                  </a:lnTo>
                  <a:lnTo>
                    <a:pt x="147" y="63"/>
                  </a:lnTo>
                  <a:lnTo>
                    <a:pt x="155" y="63"/>
                  </a:lnTo>
                  <a:close/>
                  <a:moveTo>
                    <a:pt x="155" y="71"/>
                  </a:moveTo>
                  <a:lnTo>
                    <a:pt x="155" y="72"/>
                  </a:lnTo>
                  <a:lnTo>
                    <a:pt x="152" y="79"/>
                  </a:lnTo>
                  <a:lnTo>
                    <a:pt x="150" y="79"/>
                  </a:lnTo>
                  <a:lnTo>
                    <a:pt x="148" y="77"/>
                  </a:lnTo>
                  <a:lnTo>
                    <a:pt x="147" y="75"/>
                  </a:lnTo>
                  <a:lnTo>
                    <a:pt x="147" y="71"/>
                  </a:lnTo>
                  <a:lnTo>
                    <a:pt x="155" y="71"/>
                  </a:lnTo>
                  <a:close/>
                  <a:moveTo>
                    <a:pt x="155" y="72"/>
                  </a:moveTo>
                  <a:lnTo>
                    <a:pt x="156" y="72"/>
                  </a:lnTo>
                  <a:lnTo>
                    <a:pt x="158" y="73"/>
                  </a:lnTo>
                  <a:lnTo>
                    <a:pt x="159" y="75"/>
                  </a:lnTo>
                  <a:lnTo>
                    <a:pt x="159" y="77"/>
                  </a:lnTo>
                  <a:lnTo>
                    <a:pt x="151" y="77"/>
                  </a:lnTo>
                  <a:lnTo>
                    <a:pt x="151" y="78"/>
                  </a:lnTo>
                  <a:lnTo>
                    <a:pt x="152" y="79"/>
                  </a:lnTo>
                  <a:lnTo>
                    <a:pt x="155" y="72"/>
                  </a:lnTo>
                  <a:close/>
                  <a:moveTo>
                    <a:pt x="159" y="77"/>
                  </a:moveTo>
                  <a:lnTo>
                    <a:pt x="158" y="88"/>
                  </a:lnTo>
                  <a:lnTo>
                    <a:pt x="155" y="96"/>
                  </a:lnTo>
                  <a:lnTo>
                    <a:pt x="147" y="93"/>
                  </a:lnTo>
                  <a:lnTo>
                    <a:pt x="149" y="85"/>
                  </a:lnTo>
                  <a:lnTo>
                    <a:pt x="151" y="77"/>
                  </a:lnTo>
                  <a:lnTo>
                    <a:pt x="159" y="77"/>
                  </a:lnTo>
                  <a:close/>
                  <a:moveTo>
                    <a:pt x="147" y="93"/>
                  </a:moveTo>
                  <a:lnTo>
                    <a:pt x="147" y="93"/>
                  </a:lnTo>
                  <a:lnTo>
                    <a:pt x="151" y="95"/>
                  </a:lnTo>
                  <a:lnTo>
                    <a:pt x="147" y="93"/>
                  </a:lnTo>
                  <a:close/>
                  <a:moveTo>
                    <a:pt x="155" y="96"/>
                  </a:moveTo>
                  <a:lnTo>
                    <a:pt x="155" y="96"/>
                  </a:lnTo>
                  <a:lnTo>
                    <a:pt x="147" y="93"/>
                  </a:lnTo>
                  <a:lnTo>
                    <a:pt x="155" y="96"/>
                  </a:lnTo>
                  <a:close/>
                  <a:moveTo>
                    <a:pt x="155" y="96"/>
                  </a:moveTo>
                  <a:lnTo>
                    <a:pt x="154" y="99"/>
                  </a:lnTo>
                  <a:lnTo>
                    <a:pt x="151" y="99"/>
                  </a:lnTo>
                  <a:lnTo>
                    <a:pt x="151" y="95"/>
                  </a:lnTo>
                  <a:lnTo>
                    <a:pt x="155" y="96"/>
                  </a:lnTo>
                  <a:close/>
                  <a:moveTo>
                    <a:pt x="151" y="99"/>
                  </a:moveTo>
                  <a:lnTo>
                    <a:pt x="146" y="99"/>
                  </a:lnTo>
                  <a:lnTo>
                    <a:pt x="143" y="98"/>
                  </a:lnTo>
                  <a:lnTo>
                    <a:pt x="140" y="96"/>
                  </a:lnTo>
                  <a:lnTo>
                    <a:pt x="136" y="94"/>
                  </a:lnTo>
                  <a:lnTo>
                    <a:pt x="143" y="88"/>
                  </a:lnTo>
                  <a:lnTo>
                    <a:pt x="146" y="90"/>
                  </a:lnTo>
                  <a:lnTo>
                    <a:pt x="151" y="91"/>
                  </a:lnTo>
                  <a:lnTo>
                    <a:pt x="151" y="99"/>
                  </a:lnTo>
                  <a:close/>
                  <a:moveTo>
                    <a:pt x="136" y="94"/>
                  </a:moveTo>
                  <a:lnTo>
                    <a:pt x="133" y="90"/>
                  </a:lnTo>
                  <a:lnTo>
                    <a:pt x="131" y="83"/>
                  </a:lnTo>
                  <a:lnTo>
                    <a:pt x="140" y="81"/>
                  </a:lnTo>
                  <a:lnTo>
                    <a:pt x="141" y="85"/>
                  </a:lnTo>
                  <a:lnTo>
                    <a:pt x="143" y="88"/>
                  </a:lnTo>
                  <a:lnTo>
                    <a:pt x="136" y="94"/>
                  </a:lnTo>
                  <a:close/>
                  <a:moveTo>
                    <a:pt x="134" y="78"/>
                  </a:moveTo>
                  <a:lnTo>
                    <a:pt x="139" y="77"/>
                  </a:lnTo>
                  <a:lnTo>
                    <a:pt x="140" y="81"/>
                  </a:lnTo>
                  <a:lnTo>
                    <a:pt x="135" y="82"/>
                  </a:lnTo>
                  <a:lnTo>
                    <a:pt x="134" y="78"/>
                  </a:lnTo>
                  <a:close/>
                  <a:moveTo>
                    <a:pt x="136" y="87"/>
                  </a:moveTo>
                  <a:lnTo>
                    <a:pt x="136" y="84"/>
                  </a:lnTo>
                  <a:lnTo>
                    <a:pt x="136" y="83"/>
                  </a:lnTo>
                  <a:lnTo>
                    <a:pt x="128" y="84"/>
                  </a:lnTo>
                  <a:lnTo>
                    <a:pt x="128" y="83"/>
                  </a:lnTo>
                  <a:lnTo>
                    <a:pt x="129" y="81"/>
                  </a:lnTo>
                  <a:lnTo>
                    <a:pt x="131" y="79"/>
                  </a:lnTo>
                  <a:lnTo>
                    <a:pt x="134" y="78"/>
                  </a:lnTo>
                  <a:lnTo>
                    <a:pt x="136" y="87"/>
                  </a:lnTo>
                  <a:close/>
                  <a:moveTo>
                    <a:pt x="128" y="84"/>
                  </a:moveTo>
                  <a:lnTo>
                    <a:pt x="128" y="84"/>
                  </a:lnTo>
                  <a:lnTo>
                    <a:pt x="132" y="84"/>
                  </a:lnTo>
                  <a:lnTo>
                    <a:pt x="128" y="84"/>
                  </a:lnTo>
                  <a:close/>
                  <a:moveTo>
                    <a:pt x="136" y="83"/>
                  </a:moveTo>
                  <a:lnTo>
                    <a:pt x="135" y="82"/>
                  </a:lnTo>
                  <a:lnTo>
                    <a:pt x="135" y="81"/>
                  </a:lnTo>
                  <a:lnTo>
                    <a:pt x="129" y="88"/>
                  </a:lnTo>
                  <a:lnTo>
                    <a:pt x="129" y="87"/>
                  </a:lnTo>
                  <a:lnTo>
                    <a:pt x="128" y="84"/>
                  </a:lnTo>
                  <a:lnTo>
                    <a:pt x="136" y="83"/>
                  </a:lnTo>
                  <a:close/>
                  <a:moveTo>
                    <a:pt x="135" y="81"/>
                  </a:moveTo>
                  <a:lnTo>
                    <a:pt x="140" y="85"/>
                  </a:lnTo>
                  <a:lnTo>
                    <a:pt x="141" y="88"/>
                  </a:lnTo>
                  <a:lnTo>
                    <a:pt x="136" y="89"/>
                  </a:lnTo>
                  <a:lnTo>
                    <a:pt x="128" y="89"/>
                  </a:lnTo>
                  <a:lnTo>
                    <a:pt x="128" y="80"/>
                  </a:lnTo>
                  <a:lnTo>
                    <a:pt x="130" y="80"/>
                  </a:lnTo>
                  <a:lnTo>
                    <a:pt x="132" y="82"/>
                  </a:lnTo>
                  <a:lnTo>
                    <a:pt x="133" y="84"/>
                  </a:lnTo>
                  <a:lnTo>
                    <a:pt x="134" y="87"/>
                  </a:lnTo>
                  <a:lnTo>
                    <a:pt x="134" y="89"/>
                  </a:lnTo>
                  <a:lnTo>
                    <a:pt x="133" y="90"/>
                  </a:lnTo>
                  <a:lnTo>
                    <a:pt x="132" y="90"/>
                  </a:lnTo>
                  <a:lnTo>
                    <a:pt x="129" y="88"/>
                  </a:lnTo>
                  <a:lnTo>
                    <a:pt x="135" y="81"/>
                  </a:lnTo>
                  <a:close/>
                  <a:moveTo>
                    <a:pt x="128" y="89"/>
                  </a:moveTo>
                  <a:lnTo>
                    <a:pt x="116" y="89"/>
                  </a:lnTo>
                  <a:lnTo>
                    <a:pt x="116" y="80"/>
                  </a:lnTo>
                  <a:lnTo>
                    <a:pt x="128" y="80"/>
                  </a:lnTo>
                  <a:lnTo>
                    <a:pt x="128" y="89"/>
                  </a:lnTo>
                  <a:close/>
                  <a:moveTo>
                    <a:pt x="113" y="82"/>
                  </a:moveTo>
                  <a:lnTo>
                    <a:pt x="114" y="80"/>
                  </a:lnTo>
                  <a:lnTo>
                    <a:pt x="116" y="80"/>
                  </a:lnTo>
                  <a:lnTo>
                    <a:pt x="116" y="84"/>
                  </a:lnTo>
                  <a:lnTo>
                    <a:pt x="113" y="82"/>
                  </a:lnTo>
                  <a:close/>
                  <a:moveTo>
                    <a:pt x="120" y="85"/>
                  </a:moveTo>
                  <a:lnTo>
                    <a:pt x="120" y="85"/>
                  </a:lnTo>
                  <a:lnTo>
                    <a:pt x="113" y="82"/>
                  </a:lnTo>
                  <a:lnTo>
                    <a:pt x="120" y="85"/>
                  </a:lnTo>
                  <a:close/>
                  <a:moveTo>
                    <a:pt x="120" y="85"/>
                  </a:moveTo>
                  <a:lnTo>
                    <a:pt x="120" y="85"/>
                  </a:lnTo>
                  <a:lnTo>
                    <a:pt x="116" y="84"/>
                  </a:lnTo>
                  <a:lnTo>
                    <a:pt x="120" y="85"/>
                  </a:lnTo>
                  <a:close/>
                  <a:moveTo>
                    <a:pt x="120" y="85"/>
                  </a:moveTo>
                  <a:lnTo>
                    <a:pt x="119" y="89"/>
                  </a:lnTo>
                  <a:lnTo>
                    <a:pt x="116" y="91"/>
                  </a:lnTo>
                  <a:lnTo>
                    <a:pt x="112" y="83"/>
                  </a:lnTo>
                  <a:lnTo>
                    <a:pt x="113" y="82"/>
                  </a:lnTo>
                  <a:lnTo>
                    <a:pt x="120" y="85"/>
                  </a:lnTo>
                  <a:close/>
                  <a:moveTo>
                    <a:pt x="116" y="91"/>
                  </a:moveTo>
                  <a:lnTo>
                    <a:pt x="113" y="92"/>
                  </a:lnTo>
                  <a:lnTo>
                    <a:pt x="110" y="94"/>
                  </a:lnTo>
                  <a:lnTo>
                    <a:pt x="106" y="85"/>
                  </a:lnTo>
                  <a:lnTo>
                    <a:pt x="108" y="84"/>
                  </a:lnTo>
                  <a:lnTo>
                    <a:pt x="112" y="83"/>
                  </a:lnTo>
                  <a:lnTo>
                    <a:pt x="116" y="91"/>
                  </a:lnTo>
                  <a:close/>
                  <a:moveTo>
                    <a:pt x="110" y="94"/>
                  </a:moveTo>
                  <a:lnTo>
                    <a:pt x="99" y="98"/>
                  </a:lnTo>
                  <a:lnTo>
                    <a:pt x="87" y="102"/>
                  </a:lnTo>
                  <a:lnTo>
                    <a:pt x="75" y="104"/>
                  </a:lnTo>
                  <a:lnTo>
                    <a:pt x="66" y="105"/>
                  </a:lnTo>
                  <a:lnTo>
                    <a:pt x="66" y="97"/>
                  </a:lnTo>
                  <a:lnTo>
                    <a:pt x="74" y="96"/>
                  </a:lnTo>
                  <a:lnTo>
                    <a:pt x="85" y="94"/>
                  </a:lnTo>
                  <a:lnTo>
                    <a:pt x="96" y="90"/>
                  </a:lnTo>
                  <a:lnTo>
                    <a:pt x="106" y="85"/>
                  </a:lnTo>
                  <a:lnTo>
                    <a:pt x="110" y="94"/>
                  </a:lnTo>
                  <a:close/>
                  <a:moveTo>
                    <a:pt x="66" y="105"/>
                  </a:moveTo>
                  <a:lnTo>
                    <a:pt x="66" y="105"/>
                  </a:lnTo>
                  <a:lnTo>
                    <a:pt x="66" y="97"/>
                  </a:lnTo>
                  <a:lnTo>
                    <a:pt x="66" y="105"/>
                  </a:lnTo>
                  <a:close/>
                  <a:moveTo>
                    <a:pt x="66" y="105"/>
                  </a:moveTo>
                  <a:lnTo>
                    <a:pt x="62" y="105"/>
                  </a:lnTo>
                  <a:lnTo>
                    <a:pt x="58" y="103"/>
                  </a:lnTo>
                  <a:lnTo>
                    <a:pt x="60" y="95"/>
                  </a:lnTo>
                  <a:lnTo>
                    <a:pt x="64" y="97"/>
                  </a:lnTo>
                  <a:lnTo>
                    <a:pt x="66" y="97"/>
                  </a:lnTo>
                  <a:lnTo>
                    <a:pt x="66" y="105"/>
                  </a:lnTo>
                  <a:close/>
                  <a:moveTo>
                    <a:pt x="58" y="103"/>
                  </a:moveTo>
                  <a:lnTo>
                    <a:pt x="49" y="100"/>
                  </a:lnTo>
                  <a:lnTo>
                    <a:pt x="41" y="99"/>
                  </a:lnTo>
                  <a:lnTo>
                    <a:pt x="41" y="91"/>
                  </a:lnTo>
                  <a:lnTo>
                    <a:pt x="51" y="92"/>
                  </a:lnTo>
                  <a:lnTo>
                    <a:pt x="60" y="95"/>
                  </a:lnTo>
                  <a:lnTo>
                    <a:pt x="58" y="103"/>
                  </a:lnTo>
                  <a:close/>
                  <a:moveTo>
                    <a:pt x="38" y="92"/>
                  </a:moveTo>
                  <a:lnTo>
                    <a:pt x="39" y="91"/>
                  </a:lnTo>
                  <a:lnTo>
                    <a:pt x="41" y="91"/>
                  </a:lnTo>
                  <a:lnTo>
                    <a:pt x="41" y="95"/>
                  </a:lnTo>
                  <a:lnTo>
                    <a:pt x="38" y="92"/>
                  </a:lnTo>
                  <a:close/>
                  <a:moveTo>
                    <a:pt x="44" y="97"/>
                  </a:moveTo>
                  <a:lnTo>
                    <a:pt x="35" y="110"/>
                  </a:lnTo>
                  <a:lnTo>
                    <a:pt x="28" y="105"/>
                  </a:lnTo>
                  <a:lnTo>
                    <a:pt x="38" y="92"/>
                  </a:lnTo>
                  <a:lnTo>
                    <a:pt x="44" y="97"/>
                  </a:lnTo>
                  <a:close/>
                  <a:moveTo>
                    <a:pt x="35" y="110"/>
                  </a:moveTo>
                  <a:lnTo>
                    <a:pt x="34" y="112"/>
                  </a:lnTo>
                  <a:lnTo>
                    <a:pt x="33" y="112"/>
                  </a:lnTo>
                  <a:lnTo>
                    <a:pt x="32" y="108"/>
                  </a:lnTo>
                  <a:lnTo>
                    <a:pt x="35" y="110"/>
                  </a:lnTo>
                  <a:close/>
                  <a:moveTo>
                    <a:pt x="33" y="112"/>
                  </a:moveTo>
                  <a:lnTo>
                    <a:pt x="24" y="115"/>
                  </a:lnTo>
                  <a:lnTo>
                    <a:pt x="22" y="105"/>
                  </a:lnTo>
                  <a:lnTo>
                    <a:pt x="31" y="104"/>
                  </a:lnTo>
                  <a:lnTo>
                    <a:pt x="33" y="112"/>
                  </a:lnTo>
                  <a:close/>
                  <a:moveTo>
                    <a:pt x="24" y="115"/>
                  </a:moveTo>
                  <a:lnTo>
                    <a:pt x="22" y="115"/>
                  </a:lnTo>
                  <a:lnTo>
                    <a:pt x="20" y="112"/>
                  </a:lnTo>
                  <a:lnTo>
                    <a:pt x="23" y="109"/>
                  </a:lnTo>
                  <a:lnTo>
                    <a:pt x="24" y="115"/>
                  </a:lnTo>
                  <a:close/>
                  <a:moveTo>
                    <a:pt x="20" y="112"/>
                  </a:moveTo>
                  <a:lnTo>
                    <a:pt x="13" y="104"/>
                  </a:lnTo>
                  <a:lnTo>
                    <a:pt x="19" y="98"/>
                  </a:lnTo>
                  <a:lnTo>
                    <a:pt x="26" y="107"/>
                  </a:lnTo>
                  <a:lnTo>
                    <a:pt x="20" y="112"/>
                  </a:lnTo>
                  <a:close/>
                  <a:moveTo>
                    <a:pt x="13" y="104"/>
                  </a:moveTo>
                  <a:lnTo>
                    <a:pt x="12" y="104"/>
                  </a:lnTo>
                  <a:lnTo>
                    <a:pt x="12" y="103"/>
                  </a:lnTo>
                  <a:lnTo>
                    <a:pt x="16" y="101"/>
                  </a:lnTo>
                  <a:lnTo>
                    <a:pt x="13" y="104"/>
                  </a:lnTo>
                  <a:close/>
                  <a:moveTo>
                    <a:pt x="12" y="103"/>
                  </a:moveTo>
                  <a:lnTo>
                    <a:pt x="8" y="95"/>
                  </a:lnTo>
                  <a:lnTo>
                    <a:pt x="16" y="91"/>
                  </a:lnTo>
                  <a:lnTo>
                    <a:pt x="20" y="100"/>
                  </a:lnTo>
                  <a:lnTo>
                    <a:pt x="12" y="103"/>
                  </a:lnTo>
                  <a:close/>
                  <a:moveTo>
                    <a:pt x="11" y="89"/>
                  </a:moveTo>
                  <a:lnTo>
                    <a:pt x="14" y="88"/>
                  </a:lnTo>
                  <a:lnTo>
                    <a:pt x="16" y="91"/>
                  </a:lnTo>
                  <a:lnTo>
                    <a:pt x="12" y="93"/>
                  </a:lnTo>
                  <a:lnTo>
                    <a:pt x="11" y="89"/>
                  </a:lnTo>
                  <a:close/>
                  <a:moveTo>
                    <a:pt x="13" y="97"/>
                  </a:moveTo>
                  <a:lnTo>
                    <a:pt x="5" y="99"/>
                  </a:lnTo>
                  <a:lnTo>
                    <a:pt x="4" y="91"/>
                  </a:lnTo>
                  <a:lnTo>
                    <a:pt x="11" y="89"/>
                  </a:lnTo>
                  <a:lnTo>
                    <a:pt x="13" y="97"/>
                  </a:lnTo>
                  <a:close/>
                  <a:moveTo>
                    <a:pt x="0" y="95"/>
                  </a:moveTo>
                  <a:lnTo>
                    <a:pt x="0" y="91"/>
                  </a:lnTo>
                  <a:lnTo>
                    <a:pt x="4" y="91"/>
                  </a:lnTo>
                  <a:lnTo>
                    <a:pt x="5" y="95"/>
                  </a:lnTo>
                  <a:lnTo>
                    <a:pt x="0" y="95"/>
                  </a:lnTo>
                  <a:close/>
                  <a:moveTo>
                    <a:pt x="9" y="95"/>
                  </a:moveTo>
                  <a:lnTo>
                    <a:pt x="9" y="98"/>
                  </a:lnTo>
                  <a:lnTo>
                    <a:pt x="10" y="100"/>
                  </a:lnTo>
                  <a:lnTo>
                    <a:pt x="1" y="102"/>
                  </a:lnTo>
                  <a:lnTo>
                    <a:pt x="1" y="99"/>
                  </a:lnTo>
                  <a:lnTo>
                    <a:pt x="0" y="95"/>
                  </a:lnTo>
                  <a:lnTo>
                    <a:pt x="9" y="95"/>
                  </a:lnTo>
                  <a:close/>
                  <a:moveTo>
                    <a:pt x="10" y="100"/>
                  </a:moveTo>
                  <a:lnTo>
                    <a:pt x="10" y="104"/>
                  </a:lnTo>
                  <a:lnTo>
                    <a:pt x="11" y="109"/>
                  </a:lnTo>
                  <a:lnTo>
                    <a:pt x="2" y="109"/>
                  </a:lnTo>
                  <a:lnTo>
                    <a:pt x="2" y="105"/>
                  </a:lnTo>
                  <a:lnTo>
                    <a:pt x="1" y="102"/>
                  </a:lnTo>
                  <a:lnTo>
                    <a:pt x="10" y="100"/>
                  </a:lnTo>
                  <a:close/>
                  <a:moveTo>
                    <a:pt x="11" y="109"/>
                  </a:moveTo>
                  <a:lnTo>
                    <a:pt x="11" y="115"/>
                  </a:lnTo>
                  <a:lnTo>
                    <a:pt x="2" y="115"/>
                  </a:lnTo>
                  <a:lnTo>
                    <a:pt x="2" y="109"/>
                  </a:lnTo>
                  <a:lnTo>
                    <a:pt x="11" y="109"/>
                  </a:lnTo>
                  <a:close/>
                  <a:moveTo>
                    <a:pt x="5" y="119"/>
                  </a:moveTo>
                  <a:lnTo>
                    <a:pt x="2" y="118"/>
                  </a:lnTo>
                  <a:lnTo>
                    <a:pt x="2" y="115"/>
                  </a:lnTo>
                  <a:lnTo>
                    <a:pt x="6" y="115"/>
                  </a:lnTo>
                  <a:lnTo>
                    <a:pt x="5" y="119"/>
                  </a:lnTo>
                  <a:close/>
                  <a:moveTo>
                    <a:pt x="8" y="111"/>
                  </a:moveTo>
                  <a:lnTo>
                    <a:pt x="25" y="120"/>
                  </a:lnTo>
                  <a:lnTo>
                    <a:pt x="21" y="127"/>
                  </a:lnTo>
                  <a:lnTo>
                    <a:pt x="5" y="119"/>
                  </a:lnTo>
                  <a:lnTo>
                    <a:pt x="8" y="111"/>
                  </a:lnTo>
                  <a:close/>
                  <a:moveTo>
                    <a:pt x="26" y="127"/>
                  </a:moveTo>
                  <a:lnTo>
                    <a:pt x="24" y="128"/>
                  </a:lnTo>
                  <a:lnTo>
                    <a:pt x="21" y="127"/>
                  </a:lnTo>
                  <a:lnTo>
                    <a:pt x="23" y="124"/>
                  </a:lnTo>
                  <a:lnTo>
                    <a:pt x="26" y="127"/>
                  </a:lnTo>
                  <a:close/>
                  <a:moveTo>
                    <a:pt x="20" y="120"/>
                  </a:moveTo>
                  <a:lnTo>
                    <a:pt x="22" y="119"/>
                  </a:lnTo>
                  <a:lnTo>
                    <a:pt x="23" y="118"/>
                  </a:lnTo>
                  <a:lnTo>
                    <a:pt x="30" y="123"/>
                  </a:lnTo>
                  <a:lnTo>
                    <a:pt x="29" y="125"/>
                  </a:lnTo>
                  <a:lnTo>
                    <a:pt x="26" y="127"/>
                  </a:lnTo>
                  <a:lnTo>
                    <a:pt x="20" y="120"/>
                  </a:lnTo>
                  <a:close/>
                  <a:moveTo>
                    <a:pt x="23" y="118"/>
                  </a:moveTo>
                  <a:lnTo>
                    <a:pt x="24" y="116"/>
                  </a:lnTo>
                  <a:lnTo>
                    <a:pt x="26" y="113"/>
                  </a:lnTo>
                  <a:lnTo>
                    <a:pt x="30" y="112"/>
                  </a:lnTo>
                  <a:lnTo>
                    <a:pt x="34" y="112"/>
                  </a:lnTo>
                  <a:lnTo>
                    <a:pt x="34" y="121"/>
                  </a:lnTo>
                  <a:lnTo>
                    <a:pt x="31" y="122"/>
                  </a:lnTo>
                  <a:lnTo>
                    <a:pt x="30" y="123"/>
                  </a:lnTo>
                  <a:lnTo>
                    <a:pt x="23" y="118"/>
                  </a:lnTo>
                  <a:close/>
                  <a:moveTo>
                    <a:pt x="34" y="112"/>
                  </a:moveTo>
                  <a:lnTo>
                    <a:pt x="43" y="112"/>
                  </a:lnTo>
                  <a:lnTo>
                    <a:pt x="43" y="121"/>
                  </a:lnTo>
                  <a:lnTo>
                    <a:pt x="34" y="121"/>
                  </a:lnTo>
                  <a:lnTo>
                    <a:pt x="34" y="112"/>
                  </a:lnTo>
                  <a:close/>
                  <a:moveTo>
                    <a:pt x="43" y="112"/>
                  </a:moveTo>
                  <a:lnTo>
                    <a:pt x="47" y="112"/>
                  </a:lnTo>
                  <a:lnTo>
                    <a:pt x="47" y="117"/>
                  </a:lnTo>
                  <a:lnTo>
                    <a:pt x="43" y="117"/>
                  </a:lnTo>
                  <a:lnTo>
                    <a:pt x="43" y="112"/>
                  </a:lnTo>
                  <a:close/>
                  <a:moveTo>
                    <a:pt x="47" y="117"/>
                  </a:moveTo>
                  <a:lnTo>
                    <a:pt x="47" y="125"/>
                  </a:lnTo>
                  <a:lnTo>
                    <a:pt x="39" y="125"/>
                  </a:lnTo>
                  <a:lnTo>
                    <a:pt x="39" y="117"/>
                  </a:lnTo>
                  <a:lnTo>
                    <a:pt x="47" y="117"/>
                  </a:lnTo>
                  <a:close/>
                  <a:moveTo>
                    <a:pt x="43" y="129"/>
                  </a:moveTo>
                  <a:lnTo>
                    <a:pt x="39" y="129"/>
                  </a:lnTo>
                  <a:lnTo>
                    <a:pt x="39" y="125"/>
                  </a:lnTo>
                  <a:lnTo>
                    <a:pt x="43" y="125"/>
                  </a:lnTo>
                  <a:lnTo>
                    <a:pt x="43" y="129"/>
                  </a:lnTo>
                  <a:close/>
                  <a:moveTo>
                    <a:pt x="43" y="121"/>
                  </a:moveTo>
                  <a:lnTo>
                    <a:pt x="52" y="121"/>
                  </a:lnTo>
                  <a:lnTo>
                    <a:pt x="52" y="129"/>
                  </a:lnTo>
                  <a:lnTo>
                    <a:pt x="43" y="129"/>
                  </a:lnTo>
                  <a:lnTo>
                    <a:pt x="43" y="121"/>
                  </a:lnTo>
                  <a:close/>
                  <a:moveTo>
                    <a:pt x="52" y="121"/>
                  </a:moveTo>
                  <a:lnTo>
                    <a:pt x="57" y="122"/>
                  </a:lnTo>
                  <a:lnTo>
                    <a:pt x="60" y="123"/>
                  </a:lnTo>
                  <a:lnTo>
                    <a:pt x="55" y="130"/>
                  </a:lnTo>
                  <a:lnTo>
                    <a:pt x="53" y="130"/>
                  </a:lnTo>
                  <a:lnTo>
                    <a:pt x="52" y="129"/>
                  </a:lnTo>
                  <a:lnTo>
                    <a:pt x="52" y="121"/>
                  </a:lnTo>
                  <a:close/>
                  <a:moveTo>
                    <a:pt x="60" y="123"/>
                  </a:moveTo>
                  <a:lnTo>
                    <a:pt x="61" y="124"/>
                  </a:lnTo>
                  <a:lnTo>
                    <a:pt x="62" y="125"/>
                  </a:lnTo>
                  <a:lnTo>
                    <a:pt x="59" y="132"/>
                  </a:lnTo>
                  <a:lnTo>
                    <a:pt x="57" y="131"/>
                  </a:lnTo>
                  <a:lnTo>
                    <a:pt x="55" y="130"/>
                  </a:lnTo>
                  <a:lnTo>
                    <a:pt x="60" y="123"/>
                  </a:lnTo>
                  <a:close/>
                  <a:moveTo>
                    <a:pt x="64" y="131"/>
                  </a:moveTo>
                  <a:lnTo>
                    <a:pt x="62" y="134"/>
                  </a:lnTo>
                  <a:lnTo>
                    <a:pt x="59" y="132"/>
                  </a:lnTo>
                  <a:lnTo>
                    <a:pt x="61" y="128"/>
                  </a:lnTo>
                  <a:lnTo>
                    <a:pt x="64" y="131"/>
                  </a:lnTo>
                  <a:close/>
                  <a:moveTo>
                    <a:pt x="57" y="126"/>
                  </a:moveTo>
                  <a:lnTo>
                    <a:pt x="57" y="126"/>
                  </a:lnTo>
                  <a:lnTo>
                    <a:pt x="64" y="131"/>
                  </a:lnTo>
                  <a:lnTo>
                    <a:pt x="57" y="126"/>
                  </a:lnTo>
                  <a:close/>
                  <a:moveTo>
                    <a:pt x="57" y="126"/>
                  </a:moveTo>
                  <a:lnTo>
                    <a:pt x="57" y="126"/>
                  </a:lnTo>
                  <a:lnTo>
                    <a:pt x="61" y="128"/>
                  </a:lnTo>
                  <a:lnTo>
                    <a:pt x="57" y="126"/>
                  </a:lnTo>
                  <a:close/>
                  <a:moveTo>
                    <a:pt x="57" y="126"/>
                  </a:moveTo>
                  <a:lnTo>
                    <a:pt x="59" y="124"/>
                  </a:lnTo>
                  <a:lnTo>
                    <a:pt x="62" y="121"/>
                  </a:lnTo>
                  <a:lnTo>
                    <a:pt x="67" y="129"/>
                  </a:lnTo>
                  <a:lnTo>
                    <a:pt x="65" y="130"/>
                  </a:lnTo>
                  <a:lnTo>
                    <a:pt x="64" y="131"/>
                  </a:lnTo>
                  <a:lnTo>
                    <a:pt x="57" y="126"/>
                  </a:lnTo>
                  <a:close/>
                  <a:moveTo>
                    <a:pt x="62" y="121"/>
                  </a:moveTo>
                  <a:lnTo>
                    <a:pt x="66" y="120"/>
                  </a:lnTo>
                  <a:lnTo>
                    <a:pt x="70" y="118"/>
                  </a:lnTo>
                  <a:lnTo>
                    <a:pt x="73" y="126"/>
                  </a:lnTo>
                  <a:lnTo>
                    <a:pt x="69" y="127"/>
                  </a:lnTo>
                  <a:lnTo>
                    <a:pt x="67" y="129"/>
                  </a:lnTo>
                  <a:lnTo>
                    <a:pt x="62" y="121"/>
                  </a:lnTo>
                  <a:close/>
                  <a:moveTo>
                    <a:pt x="70" y="118"/>
                  </a:moveTo>
                  <a:lnTo>
                    <a:pt x="81" y="113"/>
                  </a:lnTo>
                  <a:lnTo>
                    <a:pt x="95" y="110"/>
                  </a:lnTo>
                  <a:lnTo>
                    <a:pt x="107" y="108"/>
                  </a:lnTo>
                  <a:lnTo>
                    <a:pt x="118" y="107"/>
                  </a:lnTo>
                  <a:lnTo>
                    <a:pt x="118" y="116"/>
                  </a:lnTo>
                  <a:lnTo>
                    <a:pt x="108" y="117"/>
                  </a:lnTo>
                  <a:lnTo>
                    <a:pt x="96" y="119"/>
                  </a:lnTo>
                  <a:lnTo>
                    <a:pt x="84" y="122"/>
                  </a:lnTo>
                  <a:lnTo>
                    <a:pt x="73" y="126"/>
                  </a:lnTo>
                  <a:lnTo>
                    <a:pt x="70" y="118"/>
                  </a:lnTo>
                  <a:close/>
                  <a:moveTo>
                    <a:pt x="118" y="107"/>
                  </a:moveTo>
                  <a:lnTo>
                    <a:pt x="123" y="107"/>
                  </a:lnTo>
                  <a:lnTo>
                    <a:pt x="123" y="111"/>
                  </a:lnTo>
                  <a:lnTo>
                    <a:pt x="118" y="111"/>
                  </a:lnTo>
                  <a:lnTo>
                    <a:pt x="118" y="107"/>
                  </a:lnTo>
                  <a:close/>
                  <a:moveTo>
                    <a:pt x="123" y="111"/>
                  </a:moveTo>
                  <a:lnTo>
                    <a:pt x="123" y="117"/>
                  </a:lnTo>
                  <a:lnTo>
                    <a:pt x="114" y="117"/>
                  </a:lnTo>
                  <a:lnTo>
                    <a:pt x="114" y="111"/>
                  </a:lnTo>
                  <a:lnTo>
                    <a:pt x="123" y="111"/>
                  </a:lnTo>
                  <a:close/>
                  <a:moveTo>
                    <a:pt x="123" y="117"/>
                  </a:moveTo>
                  <a:lnTo>
                    <a:pt x="123" y="120"/>
                  </a:lnTo>
                  <a:lnTo>
                    <a:pt x="123" y="122"/>
                  </a:lnTo>
                  <a:lnTo>
                    <a:pt x="115" y="125"/>
                  </a:lnTo>
                  <a:lnTo>
                    <a:pt x="115" y="122"/>
                  </a:lnTo>
                  <a:lnTo>
                    <a:pt x="114" y="117"/>
                  </a:lnTo>
                  <a:lnTo>
                    <a:pt x="123" y="117"/>
                  </a:lnTo>
                  <a:close/>
                  <a:moveTo>
                    <a:pt x="123" y="122"/>
                  </a:moveTo>
                  <a:lnTo>
                    <a:pt x="124" y="125"/>
                  </a:lnTo>
                  <a:lnTo>
                    <a:pt x="124" y="128"/>
                  </a:lnTo>
                  <a:lnTo>
                    <a:pt x="116" y="128"/>
                  </a:lnTo>
                  <a:lnTo>
                    <a:pt x="116" y="126"/>
                  </a:lnTo>
                  <a:lnTo>
                    <a:pt x="115" y="125"/>
                  </a:lnTo>
                  <a:lnTo>
                    <a:pt x="123" y="122"/>
                  </a:lnTo>
                  <a:close/>
                  <a:moveTo>
                    <a:pt x="123" y="132"/>
                  </a:moveTo>
                  <a:lnTo>
                    <a:pt x="116" y="138"/>
                  </a:lnTo>
                  <a:lnTo>
                    <a:pt x="116" y="128"/>
                  </a:lnTo>
                  <a:lnTo>
                    <a:pt x="120" y="128"/>
                  </a:lnTo>
                  <a:lnTo>
                    <a:pt x="123" y="132"/>
                  </a:lnTo>
                  <a:close/>
                  <a:moveTo>
                    <a:pt x="117" y="125"/>
                  </a:moveTo>
                  <a:lnTo>
                    <a:pt x="119" y="124"/>
                  </a:lnTo>
                  <a:lnTo>
                    <a:pt x="125" y="130"/>
                  </a:lnTo>
                  <a:lnTo>
                    <a:pt x="123" y="132"/>
                  </a:lnTo>
                  <a:lnTo>
                    <a:pt x="117" y="125"/>
                  </a:lnTo>
                  <a:close/>
                  <a:moveTo>
                    <a:pt x="119" y="124"/>
                  </a:moveTo>
                  <a:lnTo>
                    <a:pt x="122" y="121"/>
                  </a:lnTo>
                  <a:lnTo>
                    <a:pt x="125" y="123"/>
                  </a:lnTo>
                  <a:lnTo>
                    <a:pt x="122" y="127"/>
                  </a:lnTo>
                  <a:lnTo>
                    <a:pt x="119" y="124"/>
                  </a:lnTo>
                  <a:close/>
                  <a:moveTo>
                    <a:pt x="125" y="123"/>
                  </a:moveTo>
                  <a:lnTo>
                    <a:pt x="136" y="132"/>
                  </a:lnTo>
                  <a:lnTo>
                    <a:pt x="131" y="138"/>
                  </a:lnTo>
                  <a:lnTo>
                    <a:pt x="120" y="130"/>
                  </a:lnTo>
                  <a:lnTo>
                    <a:pt x="125" y="123"/>
                  </a:lnTo>
                  <a:close/>
                  <a:moveTo>
                    <a:pt x="133" y="139"/>
                  </a:moveTo>
                  <a:lnTo>
                    <a:pt x="132" y="139"/>
                  </a:lnTo>
                  <a:lnTo>
                    <a:pt x="131" y="138"/>
                  </a:lnTo>
                  <a:lnTo>
                    <a:pt x="133" y="135"/>
                  </a:lnTo>
                  <a:lnTo>
                    <a:pt x="133" y="139"/>
                  </a:lnTo>
                  <a:close/>
                  <a:moveTo>
                    <a:pt x="133" y="131"/>
                  </a:moveTo>
                  <a:lnTo>
                    <a:pt x="133" y="131"/>
                  </a:lnTo>
                  <a:lnTo>
                    <a:pt x="133" y="139"/>
                  </a:lnTo>
                  <a:lnTo>
                    <a:pt x="133" y="131"/>
                  </a:lnTo>
                  <a:close/>
                  <a:moveTo>
                    <a:pt x="133" y="131"/>
                  </a:moveTo>
                  <a:lnTo>
                    <a:pt x="145" y="131"/>
                  </a:lnTo>
                  <a:lnTo>
                    <a:pt x="158" y="132"/>
                  </a:lnTo>
                  <a:lnTo>
                    <a:pt x="157" y="140"/>
                  </a:lnTo>
                  <a:lnTo>
                    <a:pt x="145" y="139"/>
                  </a:lnTo>
                  <a:lnTo>
                    <a:pt x="133" y="139"/>
                  </a:lnTo>
                  <a:lnTo>
                    <a:pt x="133" y="131"/>
                  </a:lnTo>
                  <a:close/>
                  <a:moveTo>
                    <a:pt x="158" y="132"/>
                  </a:moveTo>
                  <a:lnTo>
                    <a:pt x="160" y="132"/>
                  </a:lnTo>
                  <a:lnTo>
                    <a:pt x="162" y="132"/>
                  </a:lnTo>
                  <a:lnTo>
                    <a:pt x="161" y="140"/>
                  </a:lnTo>
                  <a:lnTo>
                    <a:pt x="159" y="140"/>
                  </a:lnTo>
                  <a:lnTo>
                    <a:pt x="157" y="140"/>
                  </a:lnTo>
                  <a:lnTo>
                    <a:pt x="158" y="132"/>
                  </a:lnTo>
                  <a:close/>
                  <a:moveTo>
                    <a:pt x="162" y="132"/>
                  </a:moveTo>
                  <a:lnTo>
                    <a:pt x="173" y="133"/>
                  </a:lnTo>
                  <a:lnTo>
                    <a:pt x="182" y="134"/>
                  </a:lnTo>
                  <a:lnTo>
                    <a:pt x="181" y="143"/>
                  </a:lnTo>
                  <a:lnTo>
                    <a:pt x="172" y="142"/>
                  </a:lnTo>
                  <a:lnTo>
                    <a:pt x="161" y="140"/>
                  </a:lnTo>
                  <a:lnTo>
                    <a:pt x="162" y="132"/>
                  </a:lnTo>
                  <a:close/>
                  <a:moveTo>
                    <a:pt x="182" y="134"/>
                  </a:moveTo>
                  <a:lnTo>
                    <a:pt x="182" y="134"/>
                  </a:lnTo>
                  <a:lnTo>
                    <a:pt x="182" y="138"/>
                  </a:lnTo>
                  <a:lnTo>
                    <a:pt x="182" y="134"/>
                  </a:lnTo>
                  <a:close/>
                  <a:moveTo>
                    <a:pt x="182" y="134"/>
                  </a:moveTo>
                  <a:lnTo>
                    <a:pt x="197" y="137"/>
                  </a:lnTo>
                  <a:lnTo>
                    <a:pt x="209" y="140"/>
                  </a:lnTo>
                  <a:lnTo>
                    <a:pt x="207" y="149"/>
                  </a:lnTo>
                  <a:lnTo>
                    <a:pt x="195" y="146"/>
                  </a:lnTo>
                  <a:lnTo>
                    <a:pt x="181" y="143"/>
                  </a:lnTo>
                  <a:lnTo>
                    <a:pt x="182" y="134"/>
                  </a:lnTo>
                  <a:close/>
                  <a:moveTo>
                    <a:pt x="209" y="140"/>
                  </a:moveTo>
                  <a:lnTo>
                    <a:pt x="218" y="143"/>
                  </a:lnTo>
                  <a:lnTo>
                    <a:pt x="227" y="145"/>
                  </a:lnTo>
                  <a:lnTo>
                    <a:pt x="226" y="153"/>
                  </a:lnTo>
                  <a:lnTo>
                    <a:pt x="216" y="151"/>
                  </a:lnTo>
                  <a:lnTo>
                    <a:pt x="207" y="149"/>
                  </a:lnTo>
                  <a:lnTo>
                    <a:pt x="209" y="140"/>
                  </a:lnTo>
                  <a:close/>
                  <a:moveTo>
                    <a:pt x="231" y="150"/>
                  </a:moveTo>
                  <a:lnTo>
                    <a:pt x="230" y="154"/>
                  </a:lnTo>
                  <a:lnTo>
                    <a:pt x="226" y="153"/>
                  </a:lnTo>
                  <a:lnTo>
                    <a:pt x="226" y="149"/>
                  </a:lnTo>
                  <a:lnTo>
                    <a:pt x="231" y="150"/>
                  </a:lnTo>
                  <a:close/>
                  <a:moveTo>
                    <a:pt x="222" y="148"/>
                  </a:moveTo>
                  <a:lnTo>
                    <a:pt x="222" y="148"/>
                  </a:lnTo>
                  <a:lnTo>
                    <a:pt x="231" y="150"/>
                  </a:lnTo>
                  <a:lnTo>
                    <a:pt x="222" y="148"/>
                  </a:lnTo>
                  <a:close/>
                  <a:moveTo>
                    <a:pt x="231" y="150"/>
                  </a:moveTo>
                  <a:lnTo>
                    <a:pt x="231" y="150"/>
                  </a:lnTo>
                  <a:lnTo>
                    <a:pt x="227" y="149"/>
                  </a:lnTo>
                  <a:lnTo>
                    <a:pt x="231" y="150"/>
                  </a:lnTo>
                  <a:close/>
                  <a:moveTo>
                    <a:pt x="222" y="148"/>
                  </a:moveTo>
                  <a:lnTo>
                    <a:pt x="223" y="146"/>
                  </a:lnTo>
                  <a:lnTo>
                    <a:pt x="224" y="144"/>
                  </a:lnTo>
                  <a:lnTo>
                    <a:pt x="231" y="147"/>
                  </a:lnTo>
                  <a:lnTo>
                    <a:pt x="231" y="149"/>
                  </a:lnTo>
                  <a:lnTo>
                    <a:pt x="231" y="150"/>
                  </a:lnTo>
                  <a:lnTo>
                    <a:pt x="222" y="148"/>
                  </a:lnTo>
                  <a:close/>
                  <a:moveTo>
                    <a:pt x="224" y="144"/>
                  </a:moveTo>
                  <a:lnTo>
                    <a:pt x="225" y="142"/>
                  </a:lnTo>
                  <a:lnTo>
                    <a:pt x="226" y="139"/>
                  </a:lnTo>
                  <a:lnTo>
                    <a:pt x="233" y="144"/>
                  </a:lnTo>
                  <a:lnTo>
                    <a:pt x="232" y="146"/>
                  </a:lnTo>
                  <a:lnTo>
                    <a:pt x="231" y="147"/>
                  </a:lnTo>
                  <a:lnTo>
                    <a:pt x="224" y="144"/>
                  </a:lnTo>
                  <a:close/>
                  <a:moveTo>
                    <a:pt x="226" y="139"/>
                  </a:moveTo>
                  <a:lnTo>
                    <a:pt x="229" y="135"/>
                  </a:lnTo>
                  <a:lnTo>
                    <a:pt x="234" y="131"/>
                  </a:lnTo>
                  <a:lnTo>
                    <a:pt x="239" y="128"/>
                  </a:lnTo>
                  <a:lnTo>
                    <a:pt x="244" y="126"/>
                  </a:lnTo>
                  <a:lnTo>
                    <a:pt x="246" y="134"/>
                  </a:lnTo>
                  <a:lnTo>
                    <a:pt x="242" y="135"/>
                  </a:lnTo>
                  <a:lnTo>
                    <a:pt x="238" y="137"/>
                  </a:lnTo>
                  <a:lnTo>
                    <a:pt x="235" y="140"/>
                  </a:lnTo>
                  <a:lnTo>
                    <a:pt x="233" y="144"/>
                  </a:lnTo>
                  <a:lnTo>
                    <a:pt x="226" y="139"/>
                  </a:lnTo>
                  <a:close/>
                  <a:moveTo>
                    <a:pt x="244" y="126"/>
                  </a:moveTo>
                  <a:lnTo>
                    <a:pt x="262" y="121"/>
                  </a:lnTo>
                  <a:lnTo>
                    <a:pt x="273" y="118"/>
                  </a:lnTo>
                  <a:lnTo>
                    <a:pt x="276" y="126"/>
                  </a:lnTo>
                  <a:lnTo>
                    <a:pt x="265" y="129"/>
                  </a:lnTo>
                  <a:lnTo>
                    <a:pt x="246" y="134"/>
                  </a:lnTo>
                  <a:lnTo>
                    <a:pt x="244" y="126"/>
                  </a:lnTo>
                  <a:close/>
                  <a:moveTo>
                    <a:pt x="273" y="118"/>
                  </a:moveTo>
                  <a:lnTo>
                    <a:pt x="273" y="118"/>
                  </a:lnTo>
                  <a:lnTo>
                    <a:pt x="275" y="118"/>
                  </a:lnTo>
                  <a:lnTo>
                    <a:pt x="275" y="122"/>
                  </a:lnTo>
                  <a:lnTo>
                    <a:pt x="273" y="118"/>
                  </a:lnTo>
                  <a:close/>
                  <a:moveTo>
                    <a:pt x="275" y="118"/>
                  </a:moveTo>
                  <a:lnTo>
                    <a:pt x="288" y="118"/>
                  </a:lnTo>
                  <a:lnTo>
                    <a:pt x="288" y="126"/>
                  </a:lnTo>
                  <a:lnTo>
                    <a:pt x="275" y="126"/>
                  </a:lnTo>
                  <a:lnTo>
                    <a:pt x="275" y="118"/>
                  </a:lnTo>
                  <a:close/>
                  <a:moveTo>
                    <a:pt x="292" y="122"/>
                  </a:moveTo>
                  <a:lnTo>
                    <a:pt x="292" y="126"/>
                  </a:lnTo>
                  <a:lnTo>
                    <a:pt x="288" y="126"/>
                  </a:lnTo>
                  <a:lnTo>
                    <a:pt x="288" y="122"/>
                  </a:lnTo>
                  <a:lnTo>
                    <a:pt x="292" y="122"/>
                  </a:lnTo>
                  <a:close/>
                  <a:moveTo>
                    <a:pt x="284" y="122"/>
                  </a:moveTo>
                  <a:lnTo>
                    <a:pt x="284" y="115"/>
                  </a:lnTo>
                  <a:lnTo>
                    <a:pt x="292" y="115"/>
                  </a:lnTo>
                  <a:lnTo>
                    <a:pt x="292" y="122"/>
                  </a:lnTo>
                  <a:lnTo>
                    <a:pt x="284" y="122"/>
                  </a:lnTo>
                  <a:close/>
                  <a:moveTo>
                    <a:pt x="284" y="115"/>
                  </a:moveTo>
                  <a:lnTo>
                    <a:pt x="284" y="110"/>
                  </a:lnTo>
                  <a:lnTo>
                    <a:pt x="286" y="107"/>
                  </a:lnTo>
                  <a:lnTo>
                    <a:pt x="289" y="105"/>
                  </a:lnTo>
                  <a:lnTo>
                    <a:pt x="292" y="104"/>
                  </a:lnTo>
                  <a:lnTo>
                    <a:pt x="295" y="112"/>
                  </a:lnTo>
                  <a:lnTo>
                    <a:pt x="293" y="113"/>
                  </a:lnTo>
                  <a:lnTo>
                    <a:pt x="292" y="115"/>
                  </a:lnTo>
                  <a:lnTo>
                    <a:pt x="284" y="115"/>
                  </a:lnTo>
                  <a:close/>
                  <a:moveTo>
                    <a:pt x="295" y="112"/>
                  </a:moveTo>
                  <a:lnTo>
                    <a:pt x="295" y="112"/>
                  </a:lnTo>
                  <a:lnTo>
                    <a:pt x="294" y="108"/>
                  </a:lnTo>
                  <a:lnTo>
                    <a:pt x="295" y="112"/>
                  </a:lnTo>
                  <a:close/>
                  <a:moveTo>
                    <a:pt x="292" y="104"/>
                  </a:moveTo>
                  <a:lnTo>
                    <a:pt x="295" y="103"/>
                  </a:lnTo>
                  <a:lnTo>
                    <a:pt x="298" y="102"/>
                  </a:lnTo>
                  <a:lnTo>
                    <a:pt x="301" y="110"/>
                  </a:lnTo>
                  <a:lnTo>
                    <a:pt x="298" y="111"/>
                  </a:lnTo>
                  <a:lnTo>
                    <a:pt x="295" y="112"/>
                  </a:lnTo>
                  <a:lnTo>
                    <a:pt x="292" y="104"/>
                  </a:lnTo>
                  <a:close/>
                  <a:moveTo>
                    <a:pt x="304" y="107"/>
                  </a:moveTo>
                  <a:lnTo>
                    <a:pt x="304" y="109"/>
                  </a:lnTo>
                  <a:lnTo>
                    <a:pt x="301" y="110"/>
                  </a:lnTo>
                  <a:lnTo>
                    <a:pt x="299" y="106"/>
                  </a:lnTo>
                  <a:lnTo>
                    <a:pt x="304" y="107"/>
                  </a:lnTo>
                  <a:close/>
                  <a:moveTo>
                    <a:pt x="295" y="106"/>
                  </a:moveTo>
                  <a:lnTo>
                    <a:pt x="299" y="72"/>
                  </a:lnTo>
                  <a:lnTo>
                    <a:pt x="308" y="73"/>
                  </a:lnTo>
                  <a:lnTo>
                    <a:pt x="304" y="107"/>
                  </a:lnTo>
                  <a:lnTo>
                    <a:pt x="295" y="106"/>
                  </a:lnTo>
                  <a:close/>
                  <a:moveTo>
                    <a:pt x="306" y="69"/>
                  </a:moveTo>
                  <a:lnTo>
                    <a:pt x="308" y="70"/>
                  </a:lnTo>
                  <a:lnTo>
                    <a:pt x="308" y="73"/>
                  </a:lnTo>
                  <a:lnTo>
                    <a:pt x="304" y="72"/>
                  </a:lnTo>
                  <a:lnTo>
                    <a:pt x="306" y="69"/>
                  </a:lnTo>
                  <a:close/>
                  <a:moveTo>
                    <a:pt x="301" y="76"/>
                  </a:moveTo>
                  <a:lnTo>
                    <a:pt x="298" y="74"/>
                  </a:lnTo>
                  <a:lnTo>
                    <a:pt x="295" y="72"/>
                  </a:lnTo>
                  <a:lnTo>
                    <a:pt x="294" y="70"/>
                  </a:lnTo>
                  <a:lnTo>
                    <a:pt x="293" y="68"/>
                  </a:lnTo>
                  <a:lnTo>
                    <a:pt x="303" y="67"/>
                  </a:lnTo>
                  <a:lnTo>
                    <a:pt x="303" y="68"/>
                  </a:lnTo>
                  <a:lnTo>
                    <a:pt x="306" y="69"/>
                  </a:lnTo>
                  <a:lnTo>
                    <a:pt x="301" y="76"/>
                  </a:lnTo>
                  <a:close/>
                  <a:moveTo>
                    <a:pt x="303" y="67"/>
                  </a:moveTo>
                  <a:lnTo>
                    <a:pt x="303" y="67"/>
                  </a:lnTo>
                  <a:lnTo>
                    <a:pt x="298" y="67"/>
                  </a:lnTo>
                  <a:lnTo>
                    <a:pt x="303" y="67"/>
                  </a:lnTo>
                  <a:close/>
                  <a:moveTo>
                    <a:pt x="293" y="68"/>
                  </a:moveTo>
                  <a:lnTo>
                    <a:pt x="294" y="65"/>
                  </a:lnTo>
                  <a:lnTo>
                    <a:pt x="295" y="63"/>
                  </a:lnTo>
                  <a:lnTo>
                    <a:pt x="303" y="67"/>
                  </a:lnTo>
                  <a:lnTo>
                    <a:pt x="293" y="68"/>
                  </a:lnTo>
                  <a:close/>
                  <a:moveTo>
                    <a:pt x="295" y="63"/>
                  </a:moveTo>
                  <a:lnTo>
                    <a:pt x="296" y="61"/>
                  </a:lnTo>
                  <a:lnTo>
                    <a:pt x="298" y="60"/>
                  </a:lnTo>
                  <a:lnTo>
                    <a:pt x="303" y="67"/>
                  </a:lnTo>
                  <a:lnTo>
                    <a:pt x="295" y="63"/>
                  </a:lnTo>
                  <a:close/>
                  <a:moveTo>
                    <a:pt x="298" y="60"/>
                  </a:moveTo>
                  <a:lnTo>
                    <a:pt x="300" y="59"/>
                  </a:lnTo>
                  <a:lnTo>
                    <a:pt x="303" y="57"/>
                  </a:lnTo>
                  <a:lnTo>
                    <a:pt x="305" y="59"/>
                  </a:lnTo>
                  <a:lnTo>
                    <a:pt x="307" y="60"/>
                  </a:lnTo>
                  <a:lnTo>
                    <a:pt x="300" y="66"/>
                  </a:lnTo>
                  <a:lnTo>
                    <a:pt x="301" y="66"/>
                  </a:lnTo>
                  <a:lnTo>
                    <a:pt x="303" y="67"/>
                  </a:lnTo>
                  <a:lnTo>
                    <a:pt x="298" y="60"/>
                  </a:lnTo>
                  <a:close/>
                  <a:moveTo>
                    <a:pt x="304" y="67"/>
                  </a:moveTo>
                  <a:lnTo>
                    <a:pt x="301" y="67"/>
                  </a:lnTo>
                  <a:lnTo>
                    <a:pt x="300" y="66"/>
                  </a:lnTo>
                  <a:lnTo>
                    <a:pt x="304" y="63"/>
                  </a:lnTo>
                  <a:lnTo>
                    <a:pt x="304" y="67"/>
                  </a:lnTo>
                  <a:close/>
                  <a:moveTo>
                    <a:pt x="304" y="57"/>
                  </a:moveTo>
                  <a:lnTo>
                    <a:pt x="323" y="60"/>
                  </a:lnTo>
                  <a:lnTo>
                    <a:pt x="322" y="68"/>
                  </a:lnTo>
                  <a:lnTo>
                    <a:pt x="304" y="67"/>
                  </a:lnTo>
                  <a:lnTo>
                    <a:pt x="304" y="57"/>
                  </a:lnTo>
                  <a:close/>
                  <a:moveTo>
                    <a:pt x="327" y="64"/>
                  </a:moveTo>
                  <a:lnTo>
                    <a:pt x="327" y="69"/>
                  </a:lnTo>
                  <a:lnTo>
                    <a:pt x="322" y="68"/>
                  </a:lnTo>
                  <a:lnTo>
                    <a:pt x="322" y="64"/>
                  </a:lnTo>
                  <a:lnTo>
                    <a:pt x="327" y="64"/>
                  </a:lnTo>
                  <a:close/>
                  <a:moveTo>
                    <a:pt x="318" y="65"/>
                  </a:moveTo>
                  <a:lnTo>
                    <a:pt x="316" y="54"/>
                  </a:lnTo>
                  <a:lnTo>
                    <a:pt x="312" y="46"/>
                  </a:lnTo>
                  <a:lnTo>
                    <a:pt x="320" y="42"/>
                  </a:lnTo>
                  <a:lnTo>
                    <a:pt x="322" y="47"/>
                  </a:lnTo>
                  <a:lnTo>
                    <a:pt x="324" y="52"/>
                  </a:lnTo>
                  <a:lnTo>
                    <a:pt x="326" y="57"/>
                  </a:lnTo>
                  <a:lnTo>
                    <a:pt x="327" y="64"/>
                  </a:lnTo>
                  <a:lnTo>
                    <a:pt x="318" y="65"/>
                  </a:lnTo>
                  <a:close/>
                  <a:moveTo>
                    <a:pt x="312" y="46"/>
                  </a:moveTo>
                  <a:lnTo>
                    <a:pt x="310" y="41"/>
                  </a:lnTo>
                  <a:lnTo>
                    <a:pt x="308" y="35"/>
                  </a:lnTo>
                  <a:lnTo>
                    <a:pt x="306" y="27"/>
                  </a:lnTo>
                  <a:lnTo>
                    <a:pt x="305" y="18"/>
                  </a:lnTo>
                  <a:lnTo>
                    <a:pt x="314" y="18"/>
                  </a:lnTo>
                  <a:lnTo>
                    <a:pt x="314" y="25"/>
                  </a:lnTo>
                  <a:lnTo>
                    <a:pt x="316" y="32"/>
                  </a:lnTo>
                  <a:lnTo>
                    <a:pt x="318" y="38"/>
                  </a:lnTo>
                  <a:lnTo>
                    <a:pt x="320" y="42"/>
                  </a:lnTo>
                  <a:lnTo>
                    <a:pt x="312" y="46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56" name="Freeform 704"/>
            <p:cNvSpPr>
              <a:spLocks/>
            </p:cNvSpPr>
            <p:nvPr/>
          </p:nvSpPr>
          <p:spPr bwMode="auto">
            <a:xfrm>
              <a:off x="6751638" y="4387850"/>
              <a:ext cx="288925" cy="152400"/>
            </a:xfrm>
            <a:custGeom>
              <a:avLst/>
              <a:gdLst>
                <a:gd name="T0" fmla="*/ 2147483647 w 182"/>
                <a:gd name="T1" fmla="*/ 2147483647 h 96"/>
                <a:gd name="T2" fmla="*/ 2147483647 w 182"/>
                <a:gd name="T3" fmla="*/ 2147483647 h 96"/>
                <a:gd name="T4" fmla="*/ 2147483647 w 182"/>
                <a:gd name="T5" fmla="*/ 2147483647 h 96"/>
                <a:gd name="T6" fmla="*/ 2147483647 w 182"/>
                <a:gd name="T7" fmla="*/ 2147483647 h 96"/>
                <a:gd name="T8" fmla="*/ 2147483647 w 182"/>
                <a:gd name="T9" fmla="*/ 2147483647 h 96"/>
                <a:gd name="T10" fmla="*/ 2147483647 w 182"/>
                <a:gd name="T11" fmla="*/ 2147483647 h 96"/>
                <a:gd name="T12" fmla="*/ 2147483647 w 182"/>
                <a:gd name="T13" fmla="*/ 2147483647 h 96"/>
                <a:gd name="T14" fmla="*/ 2147483647 w 182"/>
                <a:gd name="T15" fmla="*/ 2147483647 h 96"/>
                <a:gd name="T16" fmla="*/ 2147483647 w 182"/>
                <a:gd name="T17" fmla="*/ 2147483647 h 96"/>
                <a:gd name="T18" fmla="*/ 0 w 182"/>
                <a:gd name="T19" fmla="*/ 2147483647 h 96"/>
                <a:gd name="T20" fmla="*/ 2147483647 w 182"/>
                <a:gd name="T21" fmla="*/ 2147483647 h 96"/>
                <a:gd name="T22" fmla="*/ 2147483647 w 182"/>
                <a:gd name="T23" fmla="*/ 2147483647 h 96"/>
                <a:gd name="T24" fmla="*/ 2147483647 w 182"/>
                <a:gd name="T25" fmla="*/ 2147483647 h 96"/>
                <a:gd name="T26" fmla="*/ 2147483647 w 182"/>
                <a:gd name="T27" fmla="*/ 2147483647 h 96"/>
                <a:gd name="T28" fmla="*/ 2147483647 w 182"/>
                <a:gd name="T29" fmla="*/ 2147483647 h 96"/>
                <a:gd name="T30" fmla="*/ 2147483647 w 182"/>
                <a:gd name="T31" fmla="*/ 2147483647 h 96"/>
                <a:gd name="T32" fmla="*/ 2147483647 w 182"/>
                <a:gd name="T33" fmla="*/ 2147483647 h 96"/>
                <a:gd name="T34" fmla="*/ 2147483647 w 182"/>
                <a:gd name="T35" fmla="*/ 2147483647 h 96"/>
                <a:gd name="T36" fmla="*/ 2147483647 w 182"/>
                <a:gd name="T37" fmla="*/ 2147483647 h 96"/>
                <a:gd name="T38" fmla="*/ 2147483647 w 182"/>
                <a:gd name="T39" fmla="*/ 2147483647 h 96"/>
                <a:gd name="T40" fmla="*/ 2147483647 w 182"/>
                <a:gd name="T41" fmla="*/ 2147483647 h 96"/>
                <a:gd name="T42" fmla="*/ 2147483647 w 182"/>
                <a:gd name="T43" fmla="*/ 2147483647 h 96"/>
                <a:gd name="T44" fmla="*/ 2147483647 w 182"/>
                <a:gd name="T45" fmla="*/ 2147483647 h 96"/>
                <a:gd name="T46" fmla="*/ 2147483647 w 182"/>
                <a:gd name="T47" fmla="*/ 2147483647 h 96"/>
                <a:gd name="T48" fmla="*/ 2147483647 w 182"/>
                <a:gd name="T49" fmla="*/ 2147483647 h 96"/>
                <a:gd name="T50" fmla="*/ 2147483647 w 182"/>
                <a:gd name="T51" fmla="*/ 2147483647 h 96"/>
                <a:gd name="T52" fmla="*/ 2147483647 w 182"/>
                <a:gd name="T53" fmla="*/ 2147483647 h 96"/>
                <a:gd name="T54" fmla="*/ 2147483647 w 182"/>
                <a:gd name="T55" fmla="*/ 2147483647 h 96"/>
                <a:gd name="T56" fmla="*/ 2147483647 w 182"/>
                <a:gd name="T57" fmla="*/ 2147483647 h 96"/>
                <a:gd name="T58" fmla="*/ 2147483647 w 182"/>
                <a:gd name="T59" fmla="*/ 2147483647 h 96"/>
                <a:gd name="T60" fmla="*/ 2147483647 w 182"/>
                <a:gd name="T61" fmla="*/ 2147483647 h 96"/>
                <a:gd name="T62" fmla="*/ 2147483647 w 182"/>
                <a:gd name="T63" fmla="*/ 2147483647 h 96"/>
                <a:gd name="T64" fmla="*/ 2147483647 w 182"/>
                <a:gd name="T65" fmla="*/ 2147483647 h 96"/>
                <a:gd name="T66" fmla="*/ 2147483647 w 182"/>
                <a:gd name="T67" fmla="*/ 2147483647 h 96"/>
                <a:gd name="T68" fmla="*/ 2147483647 w 182"/>
                <a:gd name="T69" fmla="*/ 2147483647 h 9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82" h="96">
                  <a:moveTo>
                    <a:pt x="112" y="9"/>
                  </a:moveTo>
                  <a:lnTo>
                    <a:pt x="101" y="9"/>
                  </a:lnTo>
                  <a:lnTo>
                    <a:pt x="77" y="11"/>
                  </a:lnTo>
                  <a:lnTo>
                    <a:pt x="72" y="6"/>
                  </a:lnTo>
                  <a:lnTo>
                    <a:pt x="61" y="9"/>
                  </a:lnTo>
                  <a:lnTo>
                    <a:pt x="60" y="12"/>
                  </a:lnTo>
                  <a:lnTo>
                    <a:pt x="59" y="15"/>
                  </a:lnTo>
                  <a:lnTo>
                    <a:pt x="57" y="17"/>
                  </a:lnTo>
                  <a:lnTo>
                    <a:pt x="52" y="18"/>
                  </a:lnTo>
                  <a:lnTo>
                    <a:pt x="50" y="18"/>
                  </a:lnTo>
                  <a:lnTo>
                    <a:pt x="47" y="17"/>
                  </a:lnTo>
                  <a:lnTo>
                    <a:pt x="45" y="16"/>
                  </a:lnTo>
                  <a:lnTo>
                    <a:pt x="43" y="15"/>
                  </a:lnTo>
                  <a:lnTo>
                    <a:pt x="40" y="13"/>
                  </a:lnTo>
                  <a:lnTo>
                    <a:pt x="35" y="22"/>
                  </a:lnTo>
                  <a:lnTo>
                    <a:pt x="32" y="26"/>
                  </a:lnTo>
                  <a:lnTo>
                    <a:pt x="28" y="30"/>
                  </a:lnTo>
                  <a:lnTo>
                    <a:pt x="20" y="38"/>
                  </a:lnTo>
                  <a:lnTo>
                    <a:pt x="9" y="51"/>
                  </a:lnTo>
                  <a:lnTo>
                    <a:pt x="0" y="64"/>
                  </a:lnTo>
                  <a:lnTo>
                    <a:pt x="0" y="75"/>
                  </a:lnTo>
                  <a:lnTo>
                    <a:pt x="8" y="76"/>
                  </a:lnTo>
                  <a:lnTo>
                    <a:pt x="18" y="77"/>
                  </a:lnTo>
                  <a:lnTo>
                    <a:pt x="29" y="77"/>
                  </a:lnTo>
                  <a:lnTo>
                    <a:pt x="29" y="80"/>
                  </a:lnTo>
                  <a:lnTo>
                    <a:pt x="30" y="84"/>
                  </a:lnTo>
                  <a:lnTo>
                    <a:pt x="32" y="88"/>
                  </a:lnTo>
                  <a:lnTo>
                    <a:pt x="34" y="91"/>
                  </a:lnTo>
                  <a:lnTo>
                    <a:pt x="37" y="93"/>
                  </a:lnTo>
                  <a:lnTo>
                    <a:pt x="42" y="95"/>
                  </a:lnTo>
                  <a:lnTo>
                    <a:pt x="46" y="96"/>
                  </a:lnTo>
                  <a:lnTo>
                    <a:pt x="50" y="96"/>
                  </a:lnTo>
                  <a:lnTo>
                    <a:pt x="74" y="93"/>
                  </a:lnTo>
                  <a:lnTo>
                    <a:pt x="87" y="69"/>
                  </a:lnTo>
                  <a:lnTo>
                    <a:pt x="94" y="69"/>
                  </a:lnTo>
                  <a:lnTo>
                    <a:pt x="98" y="69"/>
                  </a:lnTo>
                  <a:lnTo>
                    <a:pt x="100" y="70"/>
                  </a:lnTo>
                  <a:lnTo>
                    <a:pt x="101" y="71"/>
                  </a:lnTo>
                  <a:lnTo>
                    <a:pt x="102" y="73"/>
                  </a:lnTo>
                  <a:lnTo>
                    <a:pt x="103" y="77"/>
                  </a:lnTo>
                  <a:lnTo>
                    <a:pt x="106" y="82"/>
                  </a:lnTo>
                  <a:lnTo>
                    <a:pt x="114" y="88"/>
                  </a:lnTo>
                  <a:lnTo>
                    <a:pt x="121" y="93"/>
                  </a:lnTo>
                  <a:lnTo>
                    <a:pt x="137" y="67"/>
                  </a:lnTo>
                  <a:lnTo>
                    <a:pt x="143" y="67"/>
                  </a:lnTo>
                  <a:lnTo>
                    <a:pt x="147" y="67"/>
                  </a:lnTo>
                  <a:lnTo>
                    <a:pt x="148" y="68"/>
                  </a:lnTo>
                  <a:lnTo>
                    <a:pt x="149" y="70"/>
                  </a:lnTo>
                  <a:lnTo>
                    <a:pt x="150" y="72"/>
                  </a:lnTo>
                  <a:lnTo>
                    <a:pt x="170" y="72"/>
                  </a:lnTo>
                  <a:lnTo>
                    <a:pt x="170" y="64"/>
                  </a:lnTo>
                  <a:lnTo>
                    <a:pt x="170" y="62"/>
                  </a:lnTo>
                  <a:lnTo>
                    <a:pt x="170" y="60"/>
                  </a:lnTo>
                  <a:lnTo>
                    <a:pt x="171" y="58"/>
                  </a:lnTo>
                  <a:lnTo>
                    <a:pt x="172" y="58"/>
                  </a:lnTo>
                  <a:lnTo>
                    <a:pt x="176" y="58"/>
                  </a:lnTo>
                  <a:lnTo>
                    <a:pt x="182" y="58"/>
                  </a:lnTo>
                  <a:lnTo>
                    <a:pt x="182" y="50"/>
                  </a:lnTo>
                  <a:lnTo>
                    <a:pt x="171" y="51"/>
                  </a:lnTo>
                  <a:lnTo>
                    <a:pt x="141" y="33"/>
                  </a:lnTo>
                  <a:lnTo>
                    <a:pt x="141" y="24"/>
                  </a:lnTo>
                  <a:lnTo>
                    <a:pt x="142" y="21"/>
                  </a:lnTo>
                  <a:lnTo>
                    <a:pt x="144" y="18"/>
                  </a:lnTo>
                  <a:lnTo>
                    <a:pt x="146" y="17"/>
                  </a:lnTo>
                  <a:lnTo>
                    <a:pt x="147" y="14"/>
                  </a:lnTo>
                  <a:lnTo>
                    <a:pt x="148" y="11"/>
                  </a:lnTo>
                  <a:lnTo>
                    <a:pt x="148" y="6"/>
                  </a:lnTo>
                  <a:lnTo>
                    <a:pt x="121" y="8"/>
                  </a:lnTo>
                  <a:lnTo>
                    <a:pt x="108" y="0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57" name="Freeform 705"/>
            <p:cNvSpPr>
              <a:spLocks/>
            </p:cNvSpPr>
            <p:nvPr/>
          </p:nvSpPr>
          <p:spPr bwMode="auto">
            <a:xfrm>
              <a:off x="7470775" y="4256088"/>
              <a:ext cx="423862" cy="273050"/>
            </a:xfrm>
            <a:custGeom>
              <a:avLst/>
              <a:gdLst>
                <a:gd name="T0" fmla="*/ 2147483647 w 267"/>
                <a:gd name="T1" fmla="*/ 2147483647 h 172"/>
                <a:gd name="T2" fmla="*/ 2147483647 w 267"/>
                <a:gd name="T3" fmla="*/ 2147483647 h 172"/>
                <a:gd name="T4" fmla="*/ 2147483647 w 267"/>
                <a:gd name="T5" fmla="*/ 2147483647 h 172"/>
                <a:gd name="T6" fmla="*/ 2147483647 w 267"/>
                <a:gd name="T7" fmla="*/ 2147483647 h 172"/>
                <a:gd name="T8" fmla="*/ 2147483647 w 267"/>
                <a:gd name="T9" fmla="*/ 2147483647 h 172"/>
                <a:gd name="T10" fmla="*/ 2147483647 w 267"/>
                <a:gd name="T11" fmla="*/ 2147483647 h 172"/>
                <a:gd name="T12" fmla="*/ 2147483647 w 267"/>
                <a:gd name="T13" fmla="*/ 2147483647 h 172"/>
                <a:gd name="T14" fmla="*/ 2147483647 w 267"/>
                <a:gd name="T15" fmla="*/ 2147483647 h 172"/>
                <a:gd name="T16" fmla="*/ 2147483647 w 267"/>
                <a:gd name="T17" fmla="*/ 2147483647 h 172"/>
                <a:gd name="T18" fmla="*/ 2147483647 w 267"/>
                <a:gd name="T19" fmla="*/ 2147483647 h 172"/>
                <a:gd name="T20" fmla="*/ 2147483647 w 267"/>
                <a:gd name="T21" fmla="*/ 0 h 172"/>
                <a:gd name="T22" fmla="*/ 2147483647 w 267"/>
                <a:gd name="T23" fmla="*/ 2147483647 h 172"/>
                <a:gd name="T24" fmla="*/ 2147483647 w 267"/>
                <a:gd name="T25" fmla="*/ 2147483647 h 172"/>
                <a:gd name="T26" fmla="*/ 2147483647 w 267"/>
                <a:gd name="T27" fmla="*/ 2147483647 h 172"/>
                <a:gd name="T28" fmla="*/ 2147483647 w 267"/>
                <a:gd name="T29" fmla="*/ 2147483647 h 172"/>
                <a:gd name="T30" fmla="*/ 2147483647 w 267"/>
                <a:gd name="T31" fmla="*/ 2147483647 h 172"/>
                <a:gd name="T32" fmla="*/ 2147483647 w 267"/>
                <a:gd name="T33" fmla="*/ 2147483647 h 172"/>
                <a:gd name="T34" fmla="*/ 2147483647 w 267"/>
                <a:gd name="T35" fmla="*/ 2147483647 h 172"/>
                <a:gd name="T36" fmla="*/ 2147483647 w 267"/>
                <a:gd name="T37" fmla="*/ 2147483647 h 172"/>
                <a:gd name="T38" fmla="*/ 2147483647 w 267"/>
                <a:gd name="T39" fmla="*/ 2147483647 h 172"/>
                <a:gd name="T40" fmla="*/ 2147483647 w 267"/>
                <a:gd name="T41" fmla="*/ 2147483647 h 172"/>
                <a:gd name="T42" fmla="*/ 2147483647 w 267"/>
                <a:gd name="T43" fmla="*/ 2147483647 h 172"/>
                <a:gd name="T44" fmla="*/ 2147483647 w 267"/>
                <a:gd name="T45" fmla="*/ 2147483647 h 172"/>
                <a:gd name="T46" fmla="*/ 2147483647 w 267"/>
                <a:gd name="T47" fmla="*/ 2147483647 h 172"/>
                <a:gd name="T48" fmla="*/ 2147483647 w 267"/>
                <a:gd name="T49" fmla="*/ 2147483647 h 172"/>
                <a:gd name="T50" fmla="*/ 2147483647 w 267"/>
                <a:gd name="T51" fmla="*/ 2147483647 h 172"/>
                <a:gd name="T52" fmla="*/ 2147483647 w 267"/>
                <a:gd name="T53" fmla="*/ 2147483647 h 172"/>
                <a:gd name="T54" fmla="*/ 2147483647 w 267"/>
                <a:gd name="T55" fmla="*/ 2147483647 h 172"/>
                <a:gd name="T56" fmla="*/ 2147483647 w 267"/>
                <a:gd name="T57" fmla="*/ 2147483647 h 172"/>
                <a:gd name="T58" fmla="*/ 0 w 267"/>
                <a:gd name="T59" fmla="*/ 2147483647 h 172"/>
                <a:gd name="T60" fmla="*/ 2147483647 w 267"/>
                <a:gd name="T61" fmla="*/ 2147483647 h 172"/>
                <a:gd name="T62" fmla="*/ 2147483647 w 267"/>
                <a:gd name="T63" fmla="*/ 2147483647 h 172"/>
                <a:gd name="T64" fmla="*/ 2147483647 w 267"/>
                <a:gd name="T65" fmla="*/ 2147483647 h 172"/>
                <a:gd name="T66" fmla="*/ 2147483647 w 267"/>
                <a:gd name="T67" fmla="*/ 2147483647 h 172"/>
                <a:gd name="T68" fmla="*/ 2147483647 w 267"/>
                <a:gd name="T69" fmla="*/ 2147483647 h 172"/>
                <a:gd name="T70" fmla="*/ 2147483647 w 267"/>
                <a:gd name="T71" fmla="*/ 2147483647 h 172"/>
                <a:gd name="T72" fmla="*/ 2147483647 w 267"/>
                <a:gd name="T73" fmla="*/ 2147483647 h 172"/>
                <a:gd name="T74" fmla="*/ 2147483647 w 267"/>
                <a:gd name="T75" fmla="*/ 2147483647 h 172"/>
                <a:gd name="T76" fmla="*/ 2147483647 w 267"/>
                <a:gd name="T77" fmla="*/ 2147483647 h 172"/>
                <a:gd name="T78" fmla="*/ 2147483647 w 267"/>
                <a:gd name="T79" fmla="*/ 2147483647 h 172"/>
                <a:gd name="T80" fmla="*/ 2147483647 w 267"/>
                <a:gd name="T81" fmla="*/ 2147483647 h 172"/>
                <a:gd name="T82" fmla="*/ 2147483647 w 267"/>
                <a:gd name="T83" fmla="*/ 2147483647 h 172"/>
                <a:gd name="T84" fmla="*/ 2147483647 w 267"/>
                <a:gd name="T85" fmla="*/ 2147483647 h 172"/>
                <a:gd name="T86" fmla="*/ 2147483647 w 267"/>
                <a:gd name="T87" fmla="*/ 2147483647 h 172"/>
                <a:gd name="T88" fmla="*/ 2147483647 w 267"/>
                <a:gd name="T89" fmla="*/ 2147483647 h 172"/>
                <a:gd name="T90" fmla="*/ 2147483647 w 267"/>
                <a:gd name="T91" fmla="*/ 2147483647 h 172"/>
                <a:gd name="T92" fmla="*/ 2147483647 w 267"/>
                <a:gd name="T93" fmla="*/ 2147483647 h 172"/>
                <a:gd name="T94" fmla="*/ 2147483647 w 267"/>
                <a:gd name="T95" fmla="*/ 2147483647 h 172"/>
                <a:gd name="T96" fmla="*/ 2147483647 w 267"/>
                <a:gd name="T97" fmla="*/ 2147483647 h 172"/>
                <a:gd name="T98" fmla="*/ 2147483647 w 267"/>
                <a:gd name="T99" fmla="*/ 2147483647 h 172"/>
                <a:gd name="T100" fmla="*/ 2147483647 w 267"/>
                <a:gd name="T101" fmla="*/ 2147483647 h 17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7" h="172">
                  <a:moveTo>
                    <a:pt x="238" y="46"/>
                  </a:moveTo>
                  <a:lnTo>
                    <a:pt x="242" y="44"/>
                  </a:lnTo>
                  <a:lnTo>
                    <a:pt x="245" y="42"/>
                  </a:lnTo>
                  <a:lnTo>
                    <a:pt x="247" y="40"/>
                  </a:lnTo>
                  <a:lnTo>
                    <a:pt x="249" y="38"/>
                  </a:lnTo>
                  <a:lnTo>
                    <a:pt x="250" y="35"/>
                  </a:lnTo>
                  <a:lnTo>
                    <a:pt x="252" y="31"/>
                  </a:lnTo>
                  <a:lnTo>
                    <a:pt x="256" y="29"/>
                  </a:lnTo>
                  <a:lnTo>
                    <a:pt x="260" y="28"/>
                  </a:lnTo>
                  <a:lnTo>
                    <a:pt x="262" y="27"/>
                  </a:lnTo>
                  <a:lnTo>
                    <a:pt x="264" y="26"/>
                  </a:lnTo>
                  <a:lnTo>
                    <a:pt x="265" y="23"/>
                  </a:lnTo>
                  <a:lnTo>
                    <a:pt x="267" y="19"/>
                  </a:lnTo>
                  <a:lnTo>
                    <a:pt x="256" y="19"/>
                  </a:lnTo>
                  <a:lnTo>
                    <a:pt x="256" y="13"/>
                  </a:lnTo>
                  <a:lnTo>
                    <a:pt x="242" y="13"/>
                  </a:lnTo>
                  <a:lnTo>
                    <a:pt x="236" y="8"/>
                  </a:lnTo>
                  <a:lnTo>
                    <a:pt x="229" y="10"/>
                  </a:lnTo>
                  <a:lnTo>
                    <a:pt x="220" y="11"/>
                  </a:lnTo>
                  <a:lnTo>
                    <a:pt x="217" y="11"/>
                  </a:lnTo>
                  <a:lnTo>
                    <a:pt x="211" y="9"/>
                  </a:lnTo>
                  <a:lnTo>
                    <a:pt x="211" y="0"/>
                  </a:lnTo>
                  <a:lnTo>
                    <a:pt x="169" y="8"/>
                  </a:lnTo>
                  <a:lnTo>
                    <a:pt x="169" y="19"/>
                  </a:lnTo>
                  <a:lnTo>
                    <a:pt x="157" y="29"/>
                  </a:lnTo>
                  <a:lnTo>
                    <a:pt x="151" y="29"/>
                  </a:lnTo>
                  <a:lnTo>
                    <a:pt x="142" y="28"/>
                  </a:lnTo>
                  <a:lnTo>
                    <a:pt x="133" y="27"/>
                  </a:lnTo>
                  <a:lnTo>
                    <a:pt x="132" y="30"/>
                  </a:lnTo>
                  <a:lnTo>
                    <a:pt x="129" y="33"/>
                  </a:lnTo>
                  <a:lnTo>
                    <a:pt x="126" y="35"/>
                  </a:lnTo>
                  <a:lnTo>
                    <a:pt x="121" y="37"/>
                  </a:lnTo>
                  <a:lnTo>
                    <a:pt x="112" y="40"/>
                  </a:lnTo>
                  <a:lnTo>
                    <a:pt x="103" y="41"/>
                  </a:lnTo>
                  <a:lnTo>
                    <a:pt x="103" y="53"/>
                  </a:lnTo>
                  <a:lnTo>
                    <a:pt x="101" y="56"/>
                  </a:lnTo>
                  <a:lnTo>
                    <a:pt x="99" y="60"/>
                  </a:lnTo>
                  <a:lnTo>
                    <a:pt x="66" y="65"/>
                  </a:lnTo>
                  <a:lnTo>
                    <a:pt x="49" y="65"/>
                  </a:lnTo>
                  <a:lnTo>
                    <a:pt x="43" y="65"/>
                  </a:lnTo>
                  <a:lnTo>
                    <a:pt x="40" y="64"/>
                  </a:lnTo>
                  <a:lnTo>
                    <a:pt x="38" y="63"/>
                  </a:lnTo>
                  <a:lnTo>
                    <a:pt x="37" y="61"/>
                  </a:lnTo>
                  <a:lnTo>
                    <a:pt x="37" y="58"/>
                  </a:lnTo>
                  <a:lnTo>
                    <a:pt x="35" y="56"/>
                  </a:lnTo>
                  <a:lnTo>
                    <a:pt x="32" y="54"/>
                  </a:lnTo>
                  <a:lnTo>
                    <a:pt x="25" y="53"/>
                  </a:lnTo>
                  <a:lnTo>
                    <a:pt x="25" y="65"/>
                  </a:lnTo>
                  <a:lnTo>
                    <a:pt x="25" y="69"/>
                  </a:lnTo>
                  <a:lnTo>
                    <a:pt x="24" y="70"/>
                  </a:lnTo>
                  <a:lnTo>
                    <a:pt x="23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7" y="72"/>
                  </a:lnTo>
                  <a:lnTo>
                    <a:pt x="16" y="73"/>
                  </a:lnTo>
                  <a:lnTo>
                    <a:pt x="14" y="77"/>
                  </a:lnTo>
                  <a:lnTo>
                    <a:pt x="11" y="88"/>
                  </a:lnTo>
                  <a:lnTo>
                    <a:pt x="8" y="94"/>
                  </a:lnTo>
                  <a:lnTo>
                    <a:pt x="8" y="114"/>
                  </a:lnTo>
                  <a:lnTo>
                    <a:pt x="0" y="114"/>
                  </a:lnTo>
                  <a:lnTo>
                    <a:pt x="3" y="122"/>
                  </a:lnTo>
                  <a:lnTo>
                    <a:pt x="6" y="129"/>
                  </a:lnTo>
                  <a:lnTo>
                    <a:pt x="8" y="132"/>
                  </a:lnTo>
                  <a:lnTo>
                    <a:pt x="11" y="135"/>
                  </a:lnTo>
                  <a:lnTo>
                    <a:pt x="14" y="137"/>
                  </a:lnTo>
                  <a:lnTo>
                    <a:pt x="18" y="138"/>
                  </a:lnTo>
                  <a:lnTo>
                    <a:pt x="26" y="140"/>
                  </a:lnTo>
                  <a:lnTo>
                    <a:pt x="32" y="143"/>
                  </a:lnTo>
                  <a:lnTo>
                    <a:pt x="35" y="146"/>
                  </a:lnTo>
                  <a:lnTo>
                    <a:pt x="36" y="148"/>
                  </a:lnTo>
                  <a:lnTo>
                    <a:pt x="37" y="149"/>
                  </a:lnTo>
                  <a:lnTo>
                    <a:pt x="38" y="151"/>
                  </a:lnTo>
                  <a:lnTo>
                    <a:pt x="41" y="151"/>
                  </a:lnTo>
                  <a:lnTo>
                    <a:pt x="47" y="152"/>
                  </a:lnTo>
                  <a:lnTo>
                    <a:pt x="47" y="158"/>
                  </a:lnTo>
                  <a:lnTo>
                    <a:pt x="47" y="160"/>
                  </a:lnTo>
                  <a:lnTo>
                    <a:pt x="48" y="161"/>
                  </a:lnTo>
                  <a:lnTo>
                    <a:pt x="50" y="163"/>
                  </a:lnTo>
                  <a:lnTo>
                    <a:pt x="52" y="165"/>
                  </a:lnTo>
                  <a:lnTo>
                    <a:pt x="64" y="165"/>
                  </a:lnTo>
                  <a:lnTo>
                    <a:pt x="70" y="171"/>
                  </a:lnTo>
                  <a:lnTo>
                    <a:pt x="91" y="172"/>
                  </a:lnTo>
                  <a:lnTo>
                    <a:pt x="126" y="152"/>
                  </a:lnTo>
                  <a:lnTo>
                    <a:pt x="124" y="150"/>
                  </a:lnTo>
                  <a:lnTo>
                    <a:pt x="130" y="149"/>
                  </a:lnTo>
                  <a:lnTo>
                    <a:pt x="134" y="148"/>
                  </a:lnTo>
                  <a:lnTo>
                    <a:pt x="136" y="146"/>
                  </a:lnTo>
                  <a:lnTo>
                    <a:pt x="139" y="144"/>
                  </a:lnTo>
                  <a:lnTo>
                    <a:pt x="142" y="141"/>
                  </a:lnTo>
                  <a:lnTo>
                    <a:pt x="145" y="139"/>
                  </a:lnTo>
                  <a:lnTo>
                    <a:pt x="150" y="137"/>
                  </a:lnTo>
                  <a:lnTo>
                    <a:pt x="157" y="136"/>
                  </a:lnTo>
                  <a:lnTo>
                    <a:pt x="194" y="134"/>
                  </a:lnTo>
                  <a:lnTo>
                    <a:pt x="196" y="129"/>
                  </a:lnTo>
                  <a:lnTo>
                    <a:pt x="201" y="129"/>
                  </a:lnTo>
                  <a:lnTo>
                    <a:pt x="205" y="129"/>
                  </a:lnTo>
                  <a:lnTo>
                    <a:pt x="208" y="126"/>
                  </a:lnTo>
                  <a:lnTo>
                    <a:pt x="211" y="123"/>
                  </a:lnTo>
                  <a:lnTo>
                    <a:pt x="213" y="119"/>
                  </a:lnTo>
                  <a:lnTo>
                    <a:pt x="217" y="110"/>
                  </a:lnTo>
                  <a:lnTo>
                    <a:pt x="218" y="102"/>
                  </a:lnTo>
                  <a:lnTo>
                    <a:pt x="227" y="101"/>
                  </a:lnTo>
                  <a:lnTo>
                    <a:pt x="238" y="46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58" name="Freeform 706"/>
            <p:cNvSpPr>
              <a:spLocks/>
            </p:cNvSpPr>
            <p:nvPr/>
          </p:nvSpPr>
          <p:spPr bwMode="auto">
            <a:xfrm>
              <a:off x="7281863" y="4456113"/>
              <a:ext cx="179387" cy="119063"/>
            </a:xfrm>
            <a:custGeom>
              <a:avLst/>
              <a:gdLst>
                <a:gd name="T0" fmla="*/ 2147483647 w 113"/>
                <a:gd name="T1" fmla="*/ 2147483647 h 75"/>
                <a:gd name="T2" fmla="*/ 2147483647 w 113"/>
                <a:gd name="T3" fmla="*/ 2147483647 h 75"/>
                <a:gd name="T4" fmla="*/ 2147483647 w 113"/>
                <a:gd name="T5" fmla="*/ 2147483647 h 75"/>
                <a:gd name="T6" fmla="*/ 2147483647 w 113"/>
                <a:gd name="T7" fmla="*/ 2147483647 h 75"/>
                <a:gd name="T8" fmla="*/ 2147483647 w 113"/>
                <a:gd name="T9" fmla="*/ 2147483647 h 75"/>
                <a:gd name="T10" fmla="*/ 2147483647 w 113"/>
                <a:gd name="T11" fmla="*/ 2147483647 h 75"/>
                <a:gd name="T12" fmla="*/ 2147483647 w 113"/>
                <a:gd name="T13" fmla="*/ 2147483647 h 75"/>
                <a:gd name="T14" fmla="*/ 2147483647 w 113"/>
                <a:gd name="T15" fmla="*/ 0 h 75"/>
                <a:gd name="T16" fmla="*/ 2147483647 w 113"/>
                <a:gd name="T17" fmla="*/ 2147483647 h 75"/>
                <a:gd name="T18" fmla="*/ 2147483647 w 113"/>
                <a:gd name="T19" fmla="*/ 2147483647 h 75"/>
                <a:gd name="T20" fmla="*/ 2147483647 w 113"/>
                <a:gd name="T21" fmla="*/ 2147483647 h 75"/>
                <a:gd name="T22" fmla="*/ 2147483647 w 113"/>
                <a:gd name="T23" fmla="*/ 2147483647 h 75"/>
                <a:gd name="T24" fmla="*/ 2147483647 w 113"/>
                <a:gd name="T25" fmla="*/ 2147483647 h 75"/>
                <a:gd name="T26" fmla="*/ 2147483647 w 113"/>
                <a:gd name="T27" fmla="*/ 2147483647 h 75"/>
                <a:gd name="T28" fmla="*/ 2147483647 w 113"/>
                <a:gd name="T29" fmla="*/ 2147483647 h 75"/>
                <a:gd name="T30" fmla="*/ 2147483647 w 113"/>
                <a:gd name="T31" fmla="*/ 2147483647 h 75"/>
                <a:gd name="T32" fmla="*/ 2147483647 w 113"/>
                <a:gd name="T33" fmla="*/ 2147483647 h 75"/>
                <a:gd name="T34" fmla="*/ 2147483647 w 113"/>
                <a:gd name="T35" fmla="*/ 2147483647 h 75"/>
                <a:gd name="T36" fmla="*/ 2147483647 w 113"/>
                <a:gd name="T37" fmla="*/ 2147483647 h 75"/>
                <a:gd name="T38" fmla="*/ 2147483647 w 113"/>
                <a:gd name="T39" fmla="*/ 2147483647 h 75"/>
                <a:gd name="T40" fmla="*/ 2147483647 w 113"/>
                <a:gd name="T41" fmla="*/ 2147483647 h 75"/>
                <a:gd name="T42" fmla="*/ 2147483647 w 113"/>
                <a:gd name="T43" fmla="*/ 2147483647 h 75"/>
                <a:gd name="T44" fmla="*/ 2147483647 w 113"/>
                <a:gd name="T45" fmla="*/ 2147483647 h 75"/>
                <a:gd name="T46" fmla="*/ 2147483647 w 113"/>
                <a:gd name="T47" fmla="*/ 2147483647 h 75"/>
                <a:gd name="T48" fmla="*/ 2147483647 w 113"/>
                <a:gd name="T49" fmla="*/ 2147483647 h 75"/>
                <a:gd name="T50" fmla="*/ 0 w 113"/>
                <a:gd name="T51" fmla="*/ 2147483647 h 75"/>
                <a:gd name="T52" fmla="*/ 2147483647 w 113"/>
                <a:gd name="T53" fmla="*/ 2147483647 h 75"/>
                <a:gd name="T54" fmla="*/ 2147483647 w 113"/>
                <a:gd name="T55" fmla="*/ 2147483647 h 75"/>
                <a:gd name="T56" fmla="*/ 2147483647 w 113"/>
                <a:gd name="T57" fmla="*/ 2147483647 h 75"/>
                <a:gd name="T58" fmla="*/ 2147483647 w 113"/>
                <a:gd name="T59" fmla="*/ 2147483647 h 75"/>
                <a:gd name="T60" fmla="*/ 2147483647 w 113"/>
                <a:gd name="T61" fmla="*/ 2147483647 h 75"/>
                <a:gd name="T62" fmla="*/ 2147483647 w 113"/>
                <a:gd name="T63" fmla="*/ 2147483647 h 75"/>
                <a:gd name="T64" fmla="*/ 2147483647 w 113"/>
                <a:gd name="T65" fmla="*/ 2147483647 h 75"/>
                <a:gd name="T66" fmla="*/ 2147483647 w 113"/>
                <a:gd name="T67" fmla="*/ 2147483647 h 75"/>
                <a:gd name="T68" fmla="*/ 2147483647 w 113"/>
                <a:gd name="T69" fmla="*/ 2147483647 h 75"/>
                <a:gd name="T70" fmla="*/ 2147483647 w 113"/>
                <a:gd name="T71" fmla="*/ 2147483647 h 75"/>
                <a:gd name="T72" fmla="*/ 2147483647 w 113"/>
                <a:gd name="T73" fmla="*/ 2147483647 h 75"/>
                <a:gd name="T74" fmla="*/ 2147483647 w 113"/>
                <a:gd name="T75" fmla="*/ 2147483647 h 75"/>
                <a:gd name="T76" fmla="*/ 2147483647 w 113"/>
                <a:gd name="T77" fmla="*/ 2147483647 h 75"/>
                <a:gd name="T78" fmla="*/ 2147483647 w 113"/>
                <a:gd name="T79" fmla="*/ 2147483647 h 75"/>
                <a:gd name="T80" fmla="*/ 2147483647 w 113"/>
                <a:gd name="T81" fmla="*/ 2147483647 h 75"/>
                <a:gd name="T82" fmla="*/ 2147483647 w 113"/>
                <a:gd name="T83" fmla="*/ 2147483647 h 75"/>
                <a:gd name="T84" fmla="*/ 2147483647 w 113"/>
                <a:gd name="T85" fmla="*/ 2147483647 h 75"/>
                <a:gd name="T86" fmla="*/ 2147483647 w 113"/>
                <a:gd name="T87" fmla="*/ 2147483647 h 75"/>
                <a:gd name="T88" fmla="*/ 2147483647 w 113"/>
                <a:gd name="T89" fmla="*/ 2147483647 h 75"/>
                <a:gd name="T90" fmla="*/ 2147483647 w 113"/>
                <a:gd name="T91" fmla="*/ 2147483647 h 75"/>
                <a:gd name="T92" fmla="*/ 2147483647 w 113"/>
                <a:gd name="T93" fmla="*/ 2147483647 h 75"/>
                <a:gd name="T94" fmla="*/ 2147483647 w 113"/>
                <a:gd name="T95" fmla="*/ 2147483647 h 75"/>
                <a:gd name="T96" fmla="*/ 2147483647 w 113"/>
                <a:gd name="T97" fmla="*/ 2147483647 h 75"/>
                <a:gd name="T98" fmla="*/ 2147483647 w 113"/>
                <a:gd name="T99" fmla="*/ 2147483647 h 75"/>
                <a:gd name="T100" fmla="*/ 2147483647 w 113"/>
                <a:gd name="T101" fmla="*/ 2147483647 h 75"/>
                <a:gd name="T102" fmla="*/ 2147483647 w 113"/>
                <a:gd name="T103" fmla="*/ 2147483647 h 7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" h="75">
                  <a:moveTo>
                    <a:pt x="90" y="26"/>
                  </a:moveTo>
                  <a:lnTo>
                    <a:pt x="98" y="23"/>
                  </a:lnTo>
                  <a:lnTo>
                    <a:pt x="105" y="19"/>
                  </a:lnTo>
                  <a:lnTo>
                    <a:pt x="108" y="15"/>
                  </a:lnTo>
                  <a:lnTo>
                    <a:pt x="111" y="13"/>
                  </a:lnTo>
                  <a:lnTo>
                    <a:pt x="113" y="10"/>
                  </a:lnTo>
                  <a:lnTo>
                    <a:pt x="113" y="8"/>
                  </a:lnTo>
                  <a:lnTo>
                    <a:pt x="113" y="0"/>
                  </a:lnTo>
                  <a:lnTo>
                    <a:pt x="105" y="3"/>
                  </a:lnTo>
                  <a:lnTo>
                    <a:pt x="96" y="6"/>
                  </a:lnTo>
                  <a:lnTo>
                    <a:pt x="86" y="9"/>
                  </a:lnTo>
                  <a:lnTo>
                    <a:pt x="77" y="10"/>
                  </a:lnTo>
                  <a:lnTo>
                    <a:pt x="72" y="11"/>
                  </a:lnTo>
                  <a:lnTo>
                    <a:pt x="68" y="12"/>
                  </a:lnTo>
                  <a:lnTo>
                    <a:pt x="63" y="14"/>
                  </a:lnTo>
                  <a:lnTo>
                    <a:pt x="60" y="17"/>
                  </a:lnTo>
                  <a:lnTo>
                    <a:pt x="57" y="19"/>
                  </a:lnTo>
                  <a:lnTo>
                    <a:pt x="55" y="22"/>
                  </a:lnTo>
                  <a:lnTo>
                    <a:pt x="53" y="25"/>
                  </a:lnTo>
                  <a:lnTo>
                    <a:pt x="52" y="29"/>
                  </a:lnTo>
                  <a:lnTo>
                    <a:pt x="41" y="29"/>
                  </a:lnTo>
                  <a:lnTo>
                    <a:pt x="30" y="28"/>
                  </a:lnTo>
                  <a:lnTo>
                    <a:pt x="22" y="26"/>
                  </a:lnTo>
                  <a:lnTo>
                    <a:pt x="15" y="23"/>
                  </a:lnTo>
                  <a:lnTo>
                    <a:pt x="7" y="21"/>
                  </a:lnTo>
                  <a:lnTo>
                    <a:pt x="0" y="29"/>
                  </a:lnTo>
                  <a:lnTo>
                    <a:pt x="5" y="58"/>
                  </a:lnTo>
                  <a:lnTo>
                    <a:pt x="8" y="59"/>
                  </a:lnTo>
                  <a:lnTo>
                    <a:pt x="11" y="61"/>
                  </a:lnTo>
                  <a:lnTo>
                    <a:pt x="13" y="62"/>
                  </a:lnTo>
                  <a:lnTo>
                    <a:pt x="14" y="66"/>
                  </a:lnTo>
                  <a:lnTo>
                    <a:pt x="14" y="75"/>
                  </a:lnTo>
                  <a:lnTo>
                    <a:pt x="23" y="75"/>
                  </a:lnTo>
                  <a:lnTo>
                    <a:pt x="29" y="74"/>
                  </a:lnTo>
                  <a:lnTo>
                    <a:pt x="33" y="72"/>
                  </a:lnTo>
                  <a:lnTo>
                    <a:pt x="35" y="69"/>
                  </a:lnTo>
                  <a:lnTo>
                    <a:pt x="36" y="67"/>
                  </a:lnTo>
                  <a:lnTo>
                    <a:pt x="39" y="66"/>
                  </a:lnTo>
                  <a:lnTo>
                    <a:pt x="42" y="65"/>
                  </a:lnTo>
                  <a:lnTo>
                    <a:pt x="48" y="64"/>
                  </a:lnTo>
                  <a:lnTo>
                    <a:pt x="49" y="67"/>
                  </a:lnTo>
                  <a:lnTo>
                    <a:pt x="51" y="69"/>
                  </a:lnTo>
                  <a:lnTo>
                    <a:pt x="52" y="70"/>
                  </a:lnTo>
                  <a:lnTo>
                    <a:pt x="56" y="72"/>
                  </a:lnTo>
                  <a:lnTo>
                    <a:pt x="73" y="72"/>
                  </a:lnTo>
                  <a:lnTo>
                    <a:pt x="70" y="56"/>
                  </a:lnTo>
                  <a:lnTo>
                    <a:pt x="75" y="54"/>
                  </a:lnTo>
                  <a:lnTo>
                    <a:pt x="79" y="52"/>
                  </a:lnTo>
                  <a:lnTo>
                    <a:pt x="82" y="49"/>
                  </a:lnTo>
                  <a:lnTo>
                    <a:pt x="85" y="46"/>
                  </a:lnTo>
                  <a:lnTo>
                    <a:pt x="88" y="36"/>
                  </a:lnTo>
                  <a:lnTo>
                    <a:pt x="90" y="26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59" name="Freeform 707"/>
            <p:cNvSpPr>
              <a:spLocks/>
            </p:cNvSpPr>
            <p:nvPr/>
          </p:nvSpPr>
          <p:spPr bwMode="auto">
            <a:xfrm>
              <a:off x="7350125" y="4483100"/>
              <a:ext cx="334962" cy="274638"/>
            </a:xfrm>
            <a:custGeom>
              <a:avLst/>
              <a:gdLst>
                <a:gd name="T0" fmla="*/ 2147483647 w 211"/>
                <a:gd name="T1" fmla="*/ 2147483647 h 173"/>
                <a:gd name="T2" fmla="*/ 2147483647 w 211"/>
                <a:gd name="T3" fmla="*/ 2147483647 h 173"/>
                <a:gd name="T4" fmla="*/ 2147483647 w 211"/>
                <a:gd name="T5" fmla="*/ 2147483647 h 173"/>
                <a:gd name="T6" fmla="*/ 2147483647 w 211"/>
                <a:gd name="T7" fmla="*/ 2147483647 h 173"/>
                <a:gd name="T8" fmla="*/ 2147483647 w 211"/>
                <a:gd name="T9" fmla="*/ 2147483647 h 173"/>
                <a:gd name="T10" fmla="*/ 2147483647 w 211"/>
                <a:gd name="T11" fmla="*/ 2147483647 h 173"/>
                <a:gd name="T12" fmla="*/ 2147483647 w 211"/>
                <a:gd name="T13" fmla="*/ 2147483647 h 173"/>
                <a:gd name="T14" fmla="*/ 2147483647 w 211"/>
                <a:gd name="T15" fmla="*/ 2147483647 h 173"/>
                <a:gd name="T16" fmla="*/ 2147483647 w 211"/>
                <a:gd name="T17" fmla="*/ 2147483647 h 173"/>
                <a:gd name="T18" fmla="*/ 2147483647 w 211"/>
                <a:gd name="T19" fmla="*/ 2147483647 h 173"/>
                <a:gd name="T20" fmla="*/ 2147483647 w 211"/>
                <a:gd name="T21" fmla="*/ 2147483647 h 173"/>
                <a:gd name="T22" fmla="*/ 2147483647 w 211"/>
                <a:gd name="T23" fmla="*/ 2147483647 h 173"/>
                <a:gd name="T24" fmla="*/ 2147483647 w 211"/>
                <a:gd name="T25" fmla="*/ 2147483647 h 173"/>
                <a:gd name="T26" fmla="*/ 2147483647 w 211"/>
                <a:gd name="T27" fmla="*/ 2147483647 h 173"/>
                <a:gd name="T28" fmla="*/ 2147483647 w 211"/>
                <a:gd name="T29" fmla="*/ 2147483647 h 173"/>
                <a:gd name="T30" fmla="*/ 2147483647 w 211"/>
                <a:gd name="T31" fmla="*/ 2147483647 h 173"/>
                <a:gd name="T32" fmla="*/ 2147483647 w 211"/>
                <a:gd name="T33" fmla="*/ 2147483647 h 173"/>
                <a:gd name="T34" fmla="*/ 2147483647 w 211"/>
                <a:gd name="T35" fmla="*/ 2147483647 h 173"/>
                <a:gd name="T36" fmla="*/ 2147483647 w 211"/>
                <a:gd name="T37" fmla="*/ 2147483647 h 173"/>
                <a:gd name="T38" fmla="*/ 2147483647 w 211"/>
                <a:gd name="T39" fmla="*/ 2147483647 h 173"/>
                <a:gd name="T40" fmla="*/ 0 w 211"/>
                <a:gd name="T41" fmla="*/ 2147483647 h 173"/>
                <a:gd name="T42" fmla="*/ 2147483647 w 211"/>
                <a:gd name="T43" fmla="*/ 2147483647 h 173"/>
                <a:gd name="T44" fmla="*/ 2147483647 w 211"/>
                <a:gd name="T45" fmla="*/ 2147483647 h 173"/>
                <a:gd name="T46" fmla="*/ 2147483647 w 211"/>
                <a:gd name="T47" fmla="*/ 2147483647 h 173"/>
                <a:gd name="T48" fmla="*/ 2147483647 w 211"/>
                <a:gd name="T49" fmla="*/ 2147483647 h 173"/>
                <a:gd name="T50" fmla="*/ 2147483647 w 211"/>
                <a:gd name="T51" fmla="*/ 2147483647 h 173"/>
                <a:gd name="T52" fmla="*/ 2147483647 w 211"/>
                <a:gd name="T53" fmla="*/ 2147483647 h 173"/>
                <a:gd name="T54" fmla="*/ 2147483647 w 211"/>
                <a:gd name="T55" fmla="*/ 2147483647 h 173"/>
                <a:gd name="T56" fmla="*/ 2147483647 w 211"/>
                <a:gd name="T57" fmla="*/ 2147483647 h 173"/>
                <a:gd name="T58" fmla="*/ 2147483647 w 211"/>
                <a:gd name="T59" fmla="*/ 2147483647 h 173"/>
                <a:gd name="T60" fmla="*/ 2147483647 w 211"/>
                <a:gd name="T61" fmla="*/ 2147483647 h 173"/>
                <a:gd name="T62" fmla="*/ 2147483647 w 211"/>
                <a:gd name="T63" fmla="*/ 2147483647 h 173"/>
                <a:gd name="T64" fmla="*/ 2147483647 w 211"/>
                <a:gd name="T65" fmla="*/ 2147483647 h 173"/>
                <a:gd name="T66" fmla="*/ 2147483647 w 211"/>
                <a:gd name="T67" fmla="*/ 2147483647 h 173"/>
                <a:gd name="T68" fmla="*/ 2147483647 w 211"/>
                <a:gd name="T69" fmla="*/ 2147483647 h 173"/>
                <a:gd name="T70" fmla="*/ 2147483647 w 211"/>
                <a:gd name="T71" fmla="*/ 2147483647 h 173"/>
                <a:gd name="T72" fmla="*/ 2147483647 w 211"/>
                <a:gd name="T73" fmla="*/ 2147483647 h 173"/>
                <a:gd name="T74" fmla="*/ 2147483647 w 211"/>
                <a:gd name="T75" fmla="*/ 2147483647 h 173"/>
                <a:gd name="T76" fmla="*/ 2147483647 w 211"/>
                <a:gd name="T77" fmla="*/ 2147483647 h 173"/>
                <a:gd name="T78" fmla="*/ 2147483647 w 211"/>
                <a:gd name="T79" fmla="*/ 2147483647 h 173"/>
                <a:gd name="T80" fmla="*/ 2147483647 w 211"/>
                <a:gd name="T81" fmla="*/ 2147483647 h 173"/>
                <a:gd name="T82" fmla="*/ 2147483647 w 211"/>
                <a:gd name="T83" fmla="*/ 2147483647 h 173"/>
                <a:gd name="T84" fmla="*/ 2147483647 w 211"/>
                <a:gd name="T85" fmla="*/ 2147483647 h 173"/>
                <a:gd name="T86" fmla="*/ 2147483647 w 211"/>
                <a:gd name="T87" fmla="*/ 2147483647 h 173"/>
                <a:gd name="T88" fmla="*/ 2147483647 w 211"/>
                <a:gd name="T89" fmla="*/ 2147483647 h 1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1" h="173">
                  <a:moveTo>
                    <a:pt x="196" y="63"/>
                  </a:moveTo>
                  <a:lnTo>
                    <a:pt x="204" y="74"/>
                  </a:lnTo>
                  <a:lnTo>
                    <a:pt x="209" y="71"/>
                  </a:lnTo>
                  <a:lnTo>
                    <a:pt x="209" y="66"/>
                  </a:lnTo>
                  <a:lnTo>
                    <a:pt x="210" y="61"/>
                  </a:lnTo>
                  <a:lnTo>
                    <a:pt x="211" y="56"/>
                  </a:lnTo>
                  <a:lnTo>
                    <a:pt x="204" y="52"/>
                  </a:lnTo>
                  <a:lnTo>
                    <a:pt x="204" y="44"/>
                  </a:lnTo>
                  <a:lnTo>
                    <a:pt x="196" y="41"/>
                  </a:lnTo>
                  <a:lnTo>
                    <a:pt x="191" y="28"/>
                  </a:lnTo>
                  <a:lnTo>
                    <a:pt x="186" y="30"/>
                  </a:lnTo>
                  <a:lnTo>
                    <a:pt x="182" y="33"/>
                  </a:lnTo>
                  <a:lnTo>
                    <a:pt x="177" y="35"/>
                  </a:lnTo>
                  <a:lnTo>
                    <a:pt x="171" y="36"/>
                  </a:lnTo>
                  <a:lnTo>
                    <a:pt x="167" y="36"/>
                  </a:lnTo>
                  <a:lnTo>
                    <a:pt x="155" y="35"/>
                  </a:lnTo>
                  <a:lnTo>
                    <a:pt x="146" y="33"/>
                  </a:lnTo>
                  <a:lnTo>
                    <a:pt x="138" y="31"/>
                  </a:lnTo>
                  <a:lnTo>
                    <a:pt x="128" y="29"/>
                  </a:lnTo>
                  <a:lnTo>
                    <a:pt x="123" y="28"/>
                  </a:lnTo>
                  <a:lnTo>
                    <a:pt x="120" y="25"/>
                  </a:lnTo>
                  <a:lnTo>
                    <a:pt x="118" y="22"/>
                  </a:lnTo>
                  <a:lnTo>
                    <a:pt x="117" y="19"/>
                  </a:lnTo>
                  <a:lnTo>
                    <a:pt x="116" y="16"/>
                  </a:lnTo>
                  <a:lnTo>
                    <a:pt x="114" y="14"/>
                  </a:lnTo>
                  <a:lnTo>
                    <a:pt x="110" y="11"/>
                  </a:lnTo>
                  <a:lnTo>
                    <a:pt x="101" y="10"/>
                  </a:lnTo>
                  <a:lnTo>
                    <a:pt x="101" y="4"/>
                  </a:lnTo>
                  <a:lnTo>
                    <a:pt x="79" y="0"/>
                  </a:lnTo>
                  <a:lnTo>
                    <a:pt x="57" y="14"/>
                  </a:lnTo>
                  <a:lnTo>
                    <a:pt x="54" y="37"/>
                  </a:lnTo>
                  <a:lnTo>
                    <a:pt x="38" y="44"/>
                  </a:lnTo>
                  <a:lnTo>
                    <a:pt x="39" y="46"/>
                  </a:lnTo>
                  <a:lnTo>
                    <a:pt x="40" y="48"/>
                  </a:lnTo>
                  <a:lnTo>
                    <a:pt x="41" y="50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1" y="59"/>
                  </a:lnTo>
                  <a:lnTo>
                    <a:pt x="40" y="61"/>
                  </a:lnTo>
                  <a:lnTo>
                    <a:pt x="38" y="62"/>
                  </a:lnTo>
                  <a:lnTo>
                    <a:pt x="34" y="61"/>
                  </a:lnTo>
                  <a:lnTo>
                    <a:pt x="0" y="60"/>
                  </a:lnTo>
                  <a:lnTo>
                    <a:pt x="9" y="72"/>
                  </a:lnTo>
                  <a:lnTo>
                    <a:pt x="20" y="87"/>
                  </a:lnTo>
                  <a:lnTo>
                    <a:pt x="31" y="104"/>
                  </a:lnTo>
                  <a:lnTo>
                    <a:pt x="36" y="117"/>
                  </a:lnTo>
                  <a:lnTo>
                    <a:pt x="56" y="124"/>
                  </a:lnTo>
                  <a:lnTo>
                    <a:pt x="56" y="132"/>
                  </a:lnTo>
                  <a:lnTo>
                    <a:pt x="42" y="129"/>
                  </a:lnTo>
                  <a:lnTo>
                    <a:pt x="36" y="135"/>
                  </a:lnTo>
                  <a:lnTo>
                    <a:pt x="83" y="161"/>
                  </a:lnTo>
                  <a:lnTo>
                    <a:pt x="113" y="162"/>
                  </a:lnTo>
                  <a:lnTo>
                    <a:pt x="119" y="170"/>
                  </a:lnTo>
                  <a:lnTo>
                    <a:pt x="135" y="173"/>
                  </a:lnTo>
                  <a:lnTo>
                    <a:pt x="134" y="171"/>
                  </a:lnTo>
                  <a:lnTo>
                    <a:pt x="131" y="168"/>
                  </a:lnTo>
                  <a:lnTo>
                    <a:pt x="129" y="166"/>
                  </a:lnTo>
                  <a:lnTo>
                    <a:pt x="126" y="162"/>
                  </a:lnTo>
                  <a:lnTo>
                    <a:pt x="120" y="158"/>
                  </a:lnTo>
                  <a:lnTo>
                    <a:pt x="112" y="153"/>
                  </a:lnTo>
                  <a:lnTo>
                    <a:pt x="103" y="148"/>
                  </a:lnTo>
                  <a:lnTo>
                    <a:pt x="95" y="143"/>
                  </a:lnTo>
                  <a:lnTo>
                    <a:pt x="88" y="138"/>
                  </a:lnTo>
                  <a:lnTo>
                    <a:pt x="83" y="130"/>
                  </a:lnTo>
                  <a:lnTo>
                    <a:pt x="79" y="123"/>
                  </a:lnTo>
                  <a:lnTo>
                    <a:pt x="76" y="116"/>
                  </a:lnTo>
                  <a:lnTo>
                    <a:pt x="74" y="113"/>
                  </a:lnTo>
                  <a:lnTo>
                    <a:pt x="72" y="108"/>
                  </a:lnTo>
                  <a:lnTo>
                    <a:pt x="68" y="105"/>
                  </a:lnTo>
                  <a:lnTo>
                    <a:pt x="63" y="102"/>
                  </a:lnTo>
                  <a:lnTo>
                    <a:pt x="59" y="99"/>
                  </a:lnTo>
                  <a:lnTo>
                    <a:pt x="57" y="96"/>
                  </a:lnTo>
                  <a:lnTo>
                    <a:pt x="56" y="93"/>
                  </a:lnTo>
                  <a:lnTo>
                    <a:pt x="55" y="89"/>
                  </a:lnTo>
                  <a:lnTo>
                    <a:pt x="56" y="79"/>
                  </a:lnTo>
                  <a:lnTo>
                    <a:pt x="57" y="68"/>
                  </a:lnTo>
                  <a:lnTo>
                    <a:pt x="63" y="66"/>
                  </a:lnTo>
                  <a:lnTo>
                    <a:pt x="69" y="66"/>
                  </a:lnTo>
                  <a:lnTo>
                    <a:pt x="70" y="66"/>
                  </a:lnTo>
                  <a:lnTo>
                    <a:pt x="76" y="67"/>
                  </a:lnTo>
                  <a:lnTo>
                    <a:pt x="81" y="70"/>
                  </a:lnTo>
                  <a:lnTo>
                    <a:pt x="88" y="67"/>
                  </a:lnTo>
                  <a:lnTo>
                    <a:pt x="98" y="63"/>
                  </a:lnTo>
                  <a:lnTo>
                    <a:pt x="110" y="61"/>
                  </a:lnTo>
                  <a:lnTo>
                    <a:pt x="119" y="60"/>
                  </a:lnTo>
                  <a:lnTo>
                    <a:pt x="121" y="60"/>
                  </a:lnTo>
                  <a:lnTo>
                    <a:pt x="128" y="63"/>
                  </a:lnTo>
                  <a:lnTo>
                    <a:pt x="140" y="66"/>
                  </a:lnTo>
                  <a:lnTo>
                    <a:pt x="144" y="66"/>
                  </a:lnTo>
                  <a:lnTo>
                    <a:pt x="196" y="63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60" name="Freeform 708"/>
            <p:cNvSpPr>
              <a:spLocks/>
            </p:cNvSpPr>
            <p:nvPr/>
          </p:nvSpPr>
          <p:spPr bwMode="auto">
            <a:xfrm>
              <a:off x="7770813" y="4222750"/>
              <a:ext cx="666750" cy="428625"/>
            </a:xfrm>
            <a:custGeom>
              <a:avLst/>
              <a:gdLst>
                <a:gd name="T0" fmla="*/ 2147483647 w 420"/>
                <a:gd name="T1" fmla="*/ 2147483647 h 270"/>
                <a:gd name="T2" fmla="*/ 2147483647 w 420"/>
                <a:gd name="T3" fmla="*/ 2147483647 h 270"/>
                <a:gd name="T4" fmla="*/ 2147483647 w 420"/>
                <a:gd name="T5" fmla="*/ 2147483647 h 270"/>
                <a:gd name="T6" fmla="*/ 2147483647 w 420"/>
                <a:gd name="T7" fmla="*/ 2147483647 h 270"/>
                <a:gd name="T8" fmla="*/ 2147483647 w 420"/>
                <a:gd name="T9" fmla="*/ 2147483647 h 270"/>
                <a:gd name="T10" fmla="*/ 2147483647 w 420"/>
                <a:gd name="T11" fmla="*/ 2147483647 h 270"/>
                <a:gd name="T12" fmla="*/ 2147483647 w 420"/>
                <a:gd name="T13" fmla="*/ 2147483647 h 270"/>
                <a:gd name="T14" fmla="*/ 2147483647 w 420"/>
                <a:gd name="T15" fmla="*/ 2147483647 h 270"/>
                <a:gd name="T16" fmla="*/ 2147483647 w 420"/>
                <a:gd name="T17" fmla="*/ 2147483647 h 270"/>
                <a:gd name="T18" fmla="*/ 2147483647 w 420"/>
                <a:gd name="T19" fmla="*/ 2147483647 h 270"/>
                <a:gd name="T20" fmla="*/ 2147483647 w 420"/>
                <a:gd name="T21" fmla="*/ 2147483647 h 270"/>
                <a:gd name="T22" fmla="*/ 2147483647 w 420"/>
                <a:gd name="T23" fmla="*/ 2147483647 h 270"/>
                <a:gd name="T24" fmla="*/ 2147483647 w 420"/>
                <a:gd name="T25" fmla="*/ 2147483647 h 270"/>
                <a:gd name="T26" fmla="*/ 2147483647 w 420"/>
                <a:gd name="T27" fmla="*/ 2147483647 h 270"/>
                <a:gd name="T28" fmla="*/ 2147483647 w 420"/>
                <a:gd name="T29" fmla="*/ 2147483647 h 270"/>
                <a:gd name="T30" fmla="*/ 2147483647 w 420"/>
                <a:gd name="T31" fmla="*/ 2147483647 h 270"/>
                <a:gd name="T32" fmla="*/ 2147483647 w 420"/>
                <a:gd name="T33" fmla="*/ 2147483647 h 270"/>
                <a:gd name="T34" fmla="*/ 2147483647 w 420"/>
                <a:gd name="T35" fmla="*/ 2147483647 h 270"/>
                <a:gd name="T36" fmla="*/ 2147483647 w 420"/>
                <a:gd name="T37" fmla="*/ 2147483647 h 270"/>
                <a:gd name="T38" fmla="*/ 2147483647 w 420"/>
                <a:gd name="T39" fmla="*/ 2147483647 h 270"/>
                <a:gd name="T40" fmla="*/ 2147483647 w 420"/>
                <a:gd name="T41" fmla="*/ 2147483647 h 270"/>
                <a:gd name="T42" fmla="*/ 2147483647 w 420"/>
                <a:gd name="T43" fmla="*/ 2147483647 h 270"/>
                <a:gd name="T44" fmla="*/ 2147483647 w 420"/>
                <a:gd name="T45" fmla="*/ 2147483647 h 270"/>
                <a:gd name="T46" fmla="*/ 2147483647 w 420"/>
                <a:gd name="T47" fmla="*/ 2147483647 h 270"/>
                <a:gd name="T48" fmla="*/ 2147483647 w 420"/>
                <a:gd name="T49" fmla="*/ 2147483647 h 270"/>
                <a:gd name="T50" fmla="*/ 2147483647 w 420"/>
                <a:gd name="T51" fmla="*/ 2147483647 h 270"/>
                <a:gd name="T52" fmla="*/ 2147483647 w 420"/>
                <a:gd name="T53" fmla="*/ 2147483647 h 270"/>
                <a:gd name="T54" fmla="*/ 2147483647 w 420"/>
                <a:gd name="T55" fmla="*/ 2147483647 h 270"/>
                <a:gd name="T56" fmla="*/ 2147483647 w 420"/>
                <a:gd name="T57" fmla="*/ 2147483647 h 270"/>
                <a:gd name="T58" fmla="*/ 2147483647 w 420"/>
                <a:gd name="T59" fmla="*/ 2147483647 h 270"/>
                <a:gd name="T60" fmla="*/ 2147483647 w 420"/>
                <a:gd name="T61" fmla="*/ 2147483647 h 270"/>
                <a:gd name="T62" fmla="*/ 2147483647 w 420"/>
                <a:gd name="T63" fmla="*/ 2147483647 h 270"/>
                <a:gd name="T64" fmla="*/ 2147483647 w 420"/>
                <a:gd name="T65" fmla="*/ 2147483647 h 270"/>
                <a:gd name="T66" fmla="*/ 2147483647 w 420"/>
                <a:gd name="T67" fmla="*/ 2147483647 h 270"/>
                <a:gd name="T68" fmla="*/ 2147483647 w 420"/>
                <a:gd name="T69" fmla="*/ 2147483647 h 270"/>
                <a:gd name="T70" fmla="*/ 2147483647 w 420"/>
                <a:gd name="T71" fmla="*/ 2147483647 h 270"/>
                <a:gd name="T72" fmla="*/ 2147483647 w 420"/>
                <a:gd name="T73" fmla="*/ 2147483647 h 270"/>
                <a:gd name="T74" fmla="*/ 2147483647 w 420"/>
                <a:gd name="T75" fmla="*/ 2147483647 h 270"/>
                <a:gd name="T76" fmla="*/ 2147483647 w 420"/>
                <a:gd name="T77" fmla="*/ 2147483647 h 270"/>
                <a:gd name="T78" fmla="*/ 2147483647 w 420"/>
                <a:gd name="T79" fmla="*/ 2147483647 h 270"/>
                <a:gd name="T80" fmla="*/ 2147483647 w 420"/>
                <a:gd name="T81" fmla="*/ 2147483647 h 270"/>
                <a:gd name="T82" fmla="*/ 2147483647 w 420"/>
                <a:gd name="T83" fmla="*/ 2147483647 h 270"/>
                <a:gd name="T84" fmla="*/ 2147483647 w 420"/>
                <a:gd name="T85" fmla="*/ 2147483647 h 270"/>
                <a:gd name="T86" fmla="*/ 2147483647 w 420"/>
                <a:gd name="T87" fmla="*/ 2147483647 h 270"/>
                <a:gd name="T88" fmla="*/ 2147483647 w 420"/>
                <a:gd name="T89" fmla="*/ 2147483647 h 270"/>
                <a:gd name="T90" fmla="*/ 2147483647 w 420"/>
                <a:gd name="T91" fmla="*/ 2147483647 h 270"/>
                <a:gd name="T92" fmla="*/ 2147483647 w 420"/>
                <a:gd name="T93" fmla="*/ 2147483647 h 270"/>
                <a:gd name="T94" fmla="*/ 2147483647 w 420"/>
                <a:gd name="T95" fmla="*/ 2147483647 h 2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20" h="270">
                  <a:moveTo>
                    <a:pt x="393" y="155"/>
                  </a:moveTo>
                  <a:lnTo>
                    <a:pt x="402" y="160"/>
                  </a:lnTo>
                  <a:lnTo>
                    <a:pt x="407" y="160"/>
                  </a:lnTo>
                  <a:lnTo>
                    <a:pt x="413" y="159"/>
                  </a:lnTo>
                  <a:lnTo>
                    <a:pt x="415" y="159"/>
                  </a:lnTo>
                  <a:lnTo>
                    <a:pt x="418" y="157"/>
                  </a:lnTo>
                  <a:lnTo>
                    <a:pt x="419" y="156"/>
                  </a:lnTo>
                  <a:lnTo>
                    <a:pt x="420" y="154"/>
                  </a:lnTo>
                  <a:lnTo>
                    <a:pt x="420" y="142"/>
                  </a:lnTo>
                  <a:lnTo>
                    <a:pt x="400" y="135"/>
                  </a:lnTo>
                  <a:lnTo>
                    <a:pt x="397" y="141"/>
                  </a:lnTo>
                  <a:lnTo>
                    <a:pt x="391" y="146"/>
                  </a:lnTo>
                  <a:lnTo>
                    <a:pt x="387" y="149"/>
                  </a:lnTo>
                  <a:lnTo>
                    <a:pt x="383" y="150"/>
                  </a:lnTo>
                  <a:lnTo>
                    <a:pt x="379" y="152"/>
                  </a:lnTo>
                  <a:lnTo>
                    <a:pt x="375" y="152"/>
                  </a:lnTo>
                  <a:lnTo>
                    <a:pt x="361" y="149"/>
                  </a:lnTo>
                  <a:lnTo>
                    <a:pt x="348" y="146"/>
                  </a:lnTo>
                  <a:lnTo>
                    <a:pt x="345" y="131"/>
                  </a:lnTo>
                  <a:lnTo>
                    <a:pt x="341" y="117"/>
                  </a:lnTo>
                  <a:lnTo>
                    <a:pt x="338" y="110"/>
                  </a:lnTo>
                  <a:lnTo>
                    <a:pt x="336" y="100"/>
                  </a:lnTo>
                  <a:lnTo>
                    <a:pt x="333" y="91"/>
                  </a:lnTo>
                  <a:lnTo>
                    <a:pt x="332" y="81"/>
                  </a:lnTo>
                  <a:lnTo>
                    <a:pt x="331" y="75"/>
                  </a:lnTo>
                  <a:lnTo>
                    <a:pt x="327" y="69"/>
                  </a:lnTo>
                  <a:lnTo>
                    <a:pt x="322" y="63"/>
                  </a:lnTo>
                  <a:lnTo>
                    <a:pt x="316" y="57"/>
                  </a:lnTo>
                  <a:lnTo>
                    <a:pt x="310" y="51"/>
                  </a:lnTo>
                  <a:lnTo>
                    <a:pt x="302" y="47"/>
                  </a:lnTo>
                  <a:lnTo>
                    <a:pt x="295" y="43"/>
                  </a:lnTo>
                  <a:lnTo>
                    <a:pt x="288" y="42"/>
                  </a:lnTo>
                  <a:lnTo>
                    <a:pt x="288" y="34"/>
                  </a:lnTo>
                  <a:lnTo>
                    <a:pt x="284" y="33"/>
                  </a:lnTo>
                  <a:lnTo>
                    <a:pt x="282" y="32"/>
                  </a:lnTo>
                  <a:lnTo>
                    <a:pt x="280" y="31"/>
                  </a:lnTo>
                  <a:lnTo>
                    <a:pt x="277" y="28"/>
                  </a:lnTo>
                  <a:lnTo>
                    <a:pt x="275" y="22"/>
                  </a:lnTo>
                  <a:lnTo>
                    <a:pt x="269" y="15"/>
                  </a:lnTo>
                  <a:lnTo>
                    <a:pt x="260" y="7"/>
                  </a:lnTo>
                  <a:lnTo>
                    <a:pt x="249" y="0"/>
                  </a:lnTo>
                  <a:lnTo>
                    <a:pt x="242" y="2"/>
                  </a:lnTo>
                  <a:lnTo>
                    <a:pt x="239" y="2"/>
                  </a:lnTo>
                  <a:lnTo>
                    <a:pt x="237" y="4"/>
                  </a:lnTo>
                  <a:lnTo>
                    <a:pt x="234" y="11"/>
                  </a:lnTo>
                  <a:lnTo>
                    <a:pt x="232" y="17"/>
                  </a:lnTo>
                  <a:lnTo>
                    <a:pt x="229" y="19"/>
                  </a:lnTo>
                  <a:lnTo>
                    <a:pt x="225" y="20"/>
                  </a:lnTo>
                  <a:lnTo>
                    <a:pt x="218" y="23"/>
                  </a:lnTo>
                  <a:lnTo>
                    <a:pt x="209" y="27"/>
                  </a:lnTo>
                  <a:lnTo>
                    <a:pt x="199" y="32"/>
                  </a:lnTo>
                  <a:lnTo>
                    <a:pt x="194" y="35"/>
                  </a:lnTo>
                  <a:lnTo>
                    <a:pt x="190" y="38"/>
                  </a:lnTo>
                  <a:lnTo>
                    <a:pt x="187" y="42"/>
                  </a:lnTo>
                  <a:lnTo>
                    <a:pt x="186" y="47"/>
                  </a:lnTo>
                  <a:lnTo>
                    <a:pt x="175" y="47"/>
                  </a:lnTo>
                  <a:lnTo>
                    <a:pt x="172" y="44"/>
                  </a:lnTo>
                  <a:lnTo>
                    <a:pt x="166" y="40"/>
                  </a:lnTo>
                  <a:lnTo>
                    <a:pt x="161" y="37"/>
                  </a:lnTo>
                  <a:lnTo>
                    <a:pt x="157" y="37"/>
                  </a:lnTo>
                  <a:lnTo>
                    <a:pt x="108" y="40"/>
                  </a:lnTo>
                  <a:lnTo>
                    <a:pt x="104" y="39"/>
                  </a:lnTo>
                  <a:lnTo>
                    <a:pt x="97" y="39"/>
                  </a:lnTo>
                  <a:lnTo>
                    <a:pt x="96" y="41"/>
                  </a:lnTo>
                  <a:lnTo>
                    <a:pt x="94" y="44"/>
                  </a:lnTo>
                  <a:lnTo>
                    <a:pt x="91" y="47"/>
                  </a:lnTo>
                  <a:lnTo>
                    <a:pt x="86" y="50"/>
                  </a:lnTo>
                  <a:lnTo>
                    <a:pt x="82" y="54"/>
                  </a:lnTo>
                  <a:lnTo>
                    <a:pt x="78" y="56"/>
                  </a:lnTo>
                  <a:lnTo>
                    <a:pt x="74" y="57"/>
                  </a:lnTo>
                  <a:lnTo>
                    <a:pt x="70" y="58"/>
                  </a:lnTo>
                  <a:lnTo>
                    <a:pt x="65" y="72"/>
                  </a:lnTo>
                  <a:lnTo>
                    <a:pt x="54" y="74"/>
                  </a:lnTo>
                  <a:lnTo>
                    <a:pt x="54" y="81"/>
                  </a:lnTo>
                  <a:lnTo>
                    <a:pt x="54" y="92"/>
                  </a:lnTo>
                  <a:lnTo>
                    <a:pt x="52" y="100"/>
                  </a:lnTo>
                  <a:lnTo>
                    <a:pt x="48" y="109"/>
                  </a:lnTo>
                  <a:lnTo>
                    <a:pt x="43" y="115"/>
                  </a:lnTo>
                  <a:lnTo>
                    <a:pt x="43" y="119"/>
                  </a:lnTo>
                  <a:lnTo>
                    <a:pt x="41" y="125"/>
                  </a:lnTo>
                  <a:lnTo>
                    <a:pt x="39" y="131"/>
                  </a:lnTo>
                  <a:lnTo>
                    <a:pt x="36" y="139"/>
                  </a:lnTo>
                  <a:lnTo>
                    <a:pt x="31" y="145"/>
                  </a:lnTo>
                  <a:lnTo>
                    <a:pt x="27" y="150"/>
                  </a:lnTo>
                  <a:lnTo>
                    <a:pt x="24" y="154"/>
                  </a:lnTo>
                  <a:lnTo>
                    <a:pt x="20" y="155"/>
                  </a:lnTo>
                  <a:lnTo>
                    <a:pt x="12" y="155"/>
                  </a:lnTo>
                  <a:lnTo>
                    <a:pt x="12" y="160"/>
                  </a:lnTo>
                  <a:lnTo>
                    <a:pt x="11" y="162"/>
                  </a:lnTo>
                  <a:lnTo>
                    <a:pt x="8" y="164"/>
                  </a:lnTo>
                  <a:lnTo>
                    <a:pt x="0" y="164"/>
                  </a:lnTo>
                  <a:lnTo>
                    <a:pt x="8" y="171"/>
                  </a:lnTo>
                  <a:lnTo>
                    <a:pt x="15" y="176"/>
                  </a:lnTo>
                  <a:lnTo>
                    <a:pt x="19" y="179"/>
                  </a:lnTo>
                  <a:lnTo>
                    <a:pt x="21" y="183"/>
                  </a:lnTo>
                  <a:lnTo>
                    <a:pt x="24" y="189"/>
                  </a:lnTo>
                  <a:lnTo>
                    <a:pt x="25" y="197"/>
                  </a:lnTo>
                  <a:lnTo>
                    <a:pt x="61" y="210"/>
                  </a:lnTo>
                  <a:lnTo>
                    <a:pt x="58" y="219"/>
                  </a:lnTo>
                  <a:lnTo>
                    <a:pt x="60" y="220"/>
                  </a:lnTo>
                  <a:lnTo>
                    <a:pt x="62" y="220"/>
                  </a:lnTo>
                  <a:lnTo>
                    <a:pt x="62" y="221"/>
                  </a:lnTo>
                  <a:lnTo>
                    <a:pt x="63" y="224"/>
                  </a:lnTo>
                  <a:lnTo>
                    <a:pt x="63" y="232"/>
                  </a:lnTo>
                  <a:lnTo>
                    <a:pt x="74" y="232"/>
                  </a:lnTo>
                  <a:lnTo>
                    <a:pt x="80" y="232"/>
                  </a:lnTo>
                  <a:lnTo>
                    <a:pt x="84" y="234"/>
                  </a:lnTo>
                  <a:lnTo>
                    <a:pt x="88" y="236"/>
                  </a:lnTo>
                  <a:lnTo>
                    <a:pt x="92" y="238"/>
                  </a:lnTo>
                  <a:lnTo>
                    <a:pt x="99" y="229"/>
                  </a:lnTo>
                  <a:lnTo>
                    <a:pt x="112" y="229"/>
                  </a:lnTo>
                  <a:lnTo>
                    <a:pt x="119" y="229"/>
                  </a:lnTo>
                  <a:lnTo>
                    <a:pt x="124" y="230"/>
                  </a:lnTo>
                  <a:lnTo>
                    <a:pt x="124" y="238"/>
                  </a:lnTo>
                  <a:lnTo>
                    <a:pt x="110" y="243"/>
                  </a:lnTo>
                  <a:lnTo>
                    <a:pt x="139" y="257"/>
                  </a:lnTo>
                  <a:lnTo>
                    <a:pt x="139" y="267"/>
                  </a:lnTo>
                  <a:lnTo>
                    <a:pt x="178" y="267"/>
                  </a:lnTo>
                  <a:lnTo>
                    <a:pt x="185" y="268"/>
                  </a:lnTo>
                  <a:lnTo>
                    <a:pt x="191" y="270"/>
                  </a:lnTo>
                  <a:lnTo>
                    <a:pt x="199" y="267"/>
                  </a:lnTo>
                  <a:lnTo>
                    <a:pt x="205" y="266"/>
                  </a:lnTo>
                  <a:lnTo>
                    <a:pt x="207" y="266"/>
                  </a:lnTo>
                  <a:lnTo>
                    <a:pt x="213" y="266"/>
                  </a:lnTo>
                  <a:lnTo>
                    <a:pt x="217" y="267"/>
                  </a:lnTo>
                  <a:lnTo>
                    <a:pt x="217" y="266"/>
                  </a:lnTo>
                  <a:lnTo>
                    <a:pt x="260" y="259"/>
                  </a:lnTo>
                  <a:lnTo>
                    <a:pt x="278" y="237"/>
                  </a:lnTo>
                  <a:lnTo>
                    <a:pt x="276" y="237"/>
                  </a:lnTo>
                  <a:lnTo>
                    <a:pt x="312" y="222"/>
                  </a:lnTo>
                  <a:lnTo>
                    <a:pt x="330" y="219"/>
                  </a:lnTo>
                  <a:lnTo>
                    <a:pt x="339" y="222"/>
                  </a:lnTo>
                  <a:lnTo>
                    <a:pt x="339" y="219"/>
                  </a:lnTo>
                  <a:lnTo>
                    <a:pt x="370" y="220"/>
                  </a:lnTo>
                  <a:lnTo>
                    <a:pt x="372" y="223"/>
                  </a:lnTo>
                  <a:lnTo>
                    <a:pt x="374" y="226"/>
                  </a:lnTo>
                  <a:lnTo>
                    <a:pt x="377" y="228"/>
                  </a:lnTo>
                  <a:lnTo>
                    <a:pt x="381" y="229"/>
                  </a:lnTo>
                  <a:lnTo>
                    <a:pt x="397" y="229"/>
                  </a:lnTo>
                  <a:lnTo>
                    <a:pt x="392" y="215"/>
                  </a:lnTo>
                  <a:lnTo>
                    <a:pt x="388" y="205"/>
                  </a:lnTo>
                  <a:lnTo>
                    <a:pt x="392" y="194"/>
                  </a:lnTo>
                  <a:lnTo>
                    <a:pt x="397" y="184"/>
                  </a:lnTo>
                  <a:lnTo>
                    <a:pt x="388" y="184"/>
                  </a:lnTo>
                  <a:lnTo>
                    <a:pt x="393" y="155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61" name="Freeform 709"/>
            <p:cNvSpPr>
              <a:spLocks/>
            </p:cNvSpPr>
            <p:nvPr/>
          </p:nvSpPr>
          <p:spPr bwMode="auto">
            <a:xfrm>
              <a:off x="7667625" y="4483100"/>
              <a:ext cx="323850" cy="355600"/>
            </a:xfrm>
            <a:custGeom>
              <a:avLst/>
              <a:gdLst>
                <a:gd name="T0" fmla="*/ 2147483647 w 204"/>
                <a:gd name="T1" fmla="*/ 2147483647 h 224"/>
                <a:gd name="T2" fmla="*/ 2147483647 w 204"/>
                <a:gd name="T3" fmla="*/ 2147483647 h 224"/>
                <a:gd name="T4" fmla="*/ 2147483647 w 204"/>
                <a:gd name="T5" fmla="*/ 2147483647 h 224"/>
                <a:gd name="T6" fmla="*/ 2147483647 w 204"/>
                <a:gd name="T7" fmla="*/ 2147483647 h 224"/>
                <a:gd name="T8" fmla="*/ 2147483647 w 204"/>
                <a:gd name="T9" fmla="*/ 2147483647 h 224"/>
                <a:gd name="T10" fmla="*/ 2147483647 w 204"/>
                <a:gd name="T11" fmla="*/ 2147483647 h 224"/>
                <a:gd name="T12" fmla="*/ 2147483647 w 204"/>
                <a:gd name="T13" fmla="*/ 2147483647 h 224"/>
                <a:gd name="T14" fmla="*/ 2147483647 w 204"/>
                <a:gd name="T15" fmla="*/ 2147483647 h 224"/>
                <a:gd name="T16" fmla="*/ 2147483647 w 204"/>
                <a:gd name="T17" fmla="*/ 2147483647 h 224"/>
                <a:gd name="T18" fmla="*/ 2147483647 w 204"/>
                <a:gd name="T19" fmla="*/ 2147483647 h 224"/>
                <a:gd name="T20" fmla="*/ 2147483647 w 204"/>
                <a:gd name="T21" fmla="*/ 2147483647 h 224"/>
                <a:gd name="T22" fmla="*/ 2147483647 w 204"/>
                <a:gd name="T23" fmla="*/ 2147483647 h 224"/>
                <a:gd name="T24" fmla="*/ 2147483647 w 204"/>
                <a:gd name="T25" fmla="*/ 2147483647 h 224"/>
                <a:gd name="T26" fmla="*/ 2147483647 w 204"/>
                <a:gd name="T27" fmla="*/ 2147483647 h 224"/>
                <a:gd name="T28" fmla="*/ 2147483647 w 204"/>
                <a:gd name="T29" fmla="*/ 2147483647 h 224"/>
                <a:gd name="T30" fmla="*/ 2147483647 w 204"/>
                <a:gd name="T31" fmla="*/ 2147483647 h 224"/>
                <a:gd name="T32" fmla="*/ 2147483647 w 204"/>
                <a:gd name="T33" fmla="*/ 2147483647 h 224"/>
                <a:gd name="T34" fmla="*/ 2147483647 w 204"/>
                <a:gd name="T35" fmla="*/ 2147483647 h 224"/>
                <a:gd name="T36" fmla="*/ 2147483647 w 204"/>
                <a:gd name="T37" fmla="*/ 2147483647 h 224"/>
                <a:gd name="T38" fmla="*/ 2147483647 w 204"/>
                <a:gd name="T39" fmla="*/ 0 h 224"/>
                <a:gd name="T40" fmla="*/ 2147483647 w 204"/>
                <a:gd name="T41" fmla="*/ 2147483647 h 224"/>
                <a:gd name="T42" fmla="*/ 2147483647 w 204"/>
                <a:gd name="T43" fmla="*/ 2147483647 h 224"/>
                <a:gd name="T44" fmla="*/ 2147483647 w 204"/>
                <a:gd name="T45" fmla="*/ 2147483647 h 224"/>
                <a:gd name="T46" fmla="*/ 2147483647 w 204"/>
                <a:gd name="T47" fmla="*/ 2147483647 h 224"/>
                <a:gd name="T48" fmla="*/ 2147483647 w 204"/>
                <a:gd name="T49" fmla="*/ 2147483647 h 224"/>
                <a:gd name="T50" fmla="*/ 2147483647 w 204"/>
                <a:gd name="T51" fmla="*/ 2147483647 h 224"/>
                <a:gd name="T52" fmla="*/ 2147483647 w 204"/>
                <a:gd name="T53" fmla="*/ 2147483647 h 224"/>
                <a:gd name="T54" fmla="*/ 2147483647 w 204"/>
                <a:gd name="T55" fmla="*/ 2147483647 h 224"/>
                <a:gd name="T56" fmla="*/ 2147483647 w 204"/>
                <a:gd name="T57" fmla="*/ 2147483647 h 224"/>
                <a:gd name="T58" fmla="*/ 2147483647 w 204"/>
                <a:gd name="T59" fmla="*/ 2147483647 h 224"/>
                <a:gd name="T60" fmla="*/ 2147483647 w 204"/>
                <a:gd name="T61" fmla="*/ 2147483647 h 224"/>
                <a:gd name="T62" fmla="*/ 2147483647 w 204"/>
                <a:gd name="T63" fmla="*/ 2147483647 h 224"/>
                <a:gd name="T64" fmla="*/ 2147483647 w 204"/>
                <a:gd name="T65" fmla="*/ 2147483647 h 224"/>
                <a:gd name="T66" fmla="*/ 2147483647 w 204"/>
                <a:gd name="T67" fmla="*/ 2147483647 h 224"/>
                <a:gd name="T68" fmla="*/ 2147483647 w 204"/>
                <a:gd name="T69" fmla="*/ 2147483647 h 224"/>
                <a:gd name="T70" fmla="*/ 2147483647 w 204"/>
                <a:gd name="T71" fmla="*/ 2147483647 h 224"/>
                <a:gd name="T72" fmla="*/ 2147483647 w 204"/>
                <a:gd name="T73" fmla="*/ 2147483647 h 224"/>
                <a:gd name="T74" fmla="*/ 2147483647 w 204"/>
                <a:gd name="T75" fmla="*/ 2147483647 h 224"/>
                <a:gd name="T76" fmla="*/ 2147483647 w 204"/>
                <a:gd name="T77" fmla="*/ 2147483647 h 224"/>
                <a:gd name="T78" fmla="*/ 2147483647 w 204"/>
                <a:gd name="T79" fmla="*/ 2147483647 h 224"/>
                <a:gd name="T80" fmla="*/ 2147483647 w 204"/>
                <a:gd name="T81" fmla="*/ 2147483647 h 224"/>
                <a:gd name="T82" fmla="*/ 2147483647 w 204"/>
                <a:gd name="T83" fmla="*/ 2147483647 h 224"/>
                <a:gd name="T84" fmla="*/ 2147483647 w 204"/>
                <a:gd name="T85" fmla="*/ 2147483647 h 224"/>
                <a:gd name="T86" fmla="*/ 2147483647 w 204"/>
                <a:gd name="T87" fmla="*/ 2147483647 h 224"/>
                <a:gd name="T88" fmla="*/ 2147483647 w 204"/>
                <a:gd name="T89" fmla="*/ 2147483647 h 224"/>
                <a:gd name="T90" fmla="*/ 2147483647 w 204"/>
                <a:gd name="T91" fmla="*/ 2147483647 h 224"/>
                <a:gd name="T92" fmla="*/ 2147483647 w 204"/>
                <a:gd name="T93" fmla="*/ 2147483647 h 224"/>
                <a:gd name="T94" fmla="*/ 2147483647 w 204"/>
                <a:gd name="T95" fmla="*/ 2147483647 h 224"/>
                <a:gd name="T96" fmla="*/ 2147483647 w 204"/>
                <a:gd name="T97" fmla="*/ 2147483647 h 224"/>
                <a:gd name="T98" fmla="*/ 2147483647 w 204"/>
                <a:gd name="T99" fmla="*/ 2147483647 h 224"/>
                <a:gd name="T100" fmla="*/ 2147483647 w 204"/>
                <a:gd name="T101" fmla="*/ 2147483647 h 224"/>
                <a:gd name="T102" fmla="*/ 2147483647 w 204"/>
                <a:gd name="T103" fmla="*/ 2147483647 h 224"/>
                <a:gd name="T104" fmla="*/ 2147483647 w 204"/>
                <a:gd name="T105" fmla="*/ 2147483647 h 224"/>
                <a:gd name="T106" fmla="*/ 2147483647 w 204"/>
                <a:gd name="T107" fmla="*/ 2147483647 h 224"/>
                <a:gd name="T108" fmla="*/ 2147483647 w 204"/>
                <a:gd name="T109" fmla="*/ 2147483647 h 224"/>
                <a:gd name="T110" fmla="*/ 2147483647 w 204"/>
                <a:gd name="T111" fmla="*/ 2147483647 h 224"/>
                <a:gd name="T112" fmla="*/ 2147483647 w 204"/>
                <a:gd name="T113" fmla="*/ 2147483647 h 22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24">
                  <a:moveTo>
                    <a:pt x="170" y="102"/>
                  </a:moveTo>
                  <a:lnTo>
                    <a:pt x="176" y="100"/>
                  </a:lnTo>
                  <a:lnTo>
                    <a:pt x="180" y="98"/>
                  </a:lnTo>
                  <a:lnTo>
                    <a:pt x="181" y="94"/>
                  </a:lnTo>
                  <a:lnTo>
                    <a:pt x="182" y="88"/>
                  </a:lnTo>
                  <a:lnTo>
                    <a:pt x="170" y="87"/>
                  </a:lnTo>
                  <a:lnTo>
                    <a:pt x="170" y="74"/>
                  </a:lnTo>
                  <a:lnTo>
                    <a:pt x="167" y="77"/>
                  </a:lnTo>
                  <a:lnTo>
                    <a:pt x="166" y="81"/>
                  </a:lnTo>
                  <a:lnTo>
                    <a:pt x="164" y="83"/>
                  </a:lnTo>
                  <a:lnTo>
                    <a:pt x="163" y="84"/>
                  </a:lnTo>
                  <a:lnTo>
                    <a:pt x="161" y="85"/>
                  </a:lnTo>
                  <a:lnTo>
                    <a:pt x="159" y="85"/>
                  </a:lnTo>
                  <a:lnTo>
                    <a:pt x="155" y="85"/>
                  </a:lnTo>
                  <a:lnTo>
                    <a:pt x="151" y="84"/>
                  </a:lnTo>
                  <a:lnTo>
                    <a:pt x="149" y="83"/>
                  </a:lnTo>
                  <a:lnTo>
                    <a:pt x="147" y="80"/>
                  </a:lnTo>
                  <a:lnTo>
                    <a:pt x="144" y="79"/>
                  </a:lnTo>
                  <a:lnTo>
                    <a:pt x="141" y="77"/>
                  </a:lnTo>
                  <a:lnTo>
                    <a:pt x="136" y="76"/>
                  </a:lnTo>
                  <a:lnTo>
                    <a:pt x="128" y="76"/>
                  </a:lnTo>
                  <a:lnTo>
                    <a:pt x="123" y="74"/>
                  </a:lnTo>
                  <a:lnTo>
                    <a:pt x="116" y="73"/>
                  </a:lnTo>
                  <a:lnTo>
                    <a:pt x="116" y="60"/>
                  </a:lnTo>
                  <a:lnTo>
                    <a:pt x="110" y="60"/>
                  </a:lnTo>
                  <a:lnTo>
                    <a:pt x="110" y="55"/>
                  </a:lnTo>
                  <a:lnTo>
                    <a:pt x="108" y="50"/>
                  </a:lnTo>
                  <a:lnTo>
                    <a:pt x="104" y="45"/>
                  </a:lnTo>
                  <a:lnTo>
                    <a:pt x="99" y="42"/>
                  </a:lnTo>
                  <a:lnTo>
                    <a:pt x="94" y="41"/>
                  </a:lnTo>
                  <a:lnTo>
                    <a:pt x="85" y="39"/>
                  </a:lnTo>
                  <a:lnTo>
                    <a:pt x="81" y="38"/>
                  </a:lnTo>
                  <a:lnTo>
                    <a:pt x="81" y="35"/>
                  </a:lnTo>
                  <a:lnTo>
                    <a:pt x="81" y="25"/>
                  </a:lnTo>
                  <a:lnTo>
                    <a:pt x="76" y="21"/>
                  </a:lnTo>
                  <a:lnTo>
                    <a:pt x="70" y="15"/>
                  </a:lnTo>
                  <a:lnTo>
                    <a:pt x="62" y="8"/>
                  </a:lnTo>
                  <a:lnTo>
                    <a:pt x="60" y="4"/>
                  </a:lnTo>
                  <a:lnTo>
                    <a:pt x="50" y="4"/>
                  </a:lnTo>
                  <a:lnTo>
                    <a:pt x="50" y="0"/>
                  </a:lnTo>
                  <a:lnTo>
                    <a:pt x="31" y="2"/>
                  </a:lnTo>
                  <a:lnTo>
                    <a:pt x="23" y="7"/>
                  </a:lnTo>
                  <a:lnTo>
                    <a:pt x="12" y="12"/>
                  </a:lnTo>
                  <a:lnTo>
                    <a:pt x="8" y="15"/>
                  </a:lnTo>
                  <a:lnTo>
                    <a:pt x="4" y="19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11" y="45"/>
                  </a:lnTo>
                  <a:lnTo>
                    <a:pt x="9" y="47"/>
                  </a:lnTo>
                  <a:lnTo>
                    <a:pt x="31" y="52"/>
                  </a:lnTo>
                  <a:lnTo>
                    <a:pt x="31" y="65"/>
                  </a:lnTo>
                  <a:lnTo>
                    <a:pt x="23" y="65"/>
                  </a:lnTo>
                  <a:lnTo>
                    <a:pt x="20" y="65"/>
                  </a:lnTo>
                  <a:lnTo>
                    <a:pt x="19" y="66"/>
                  </a:lnTo>
                  <a:lnTo>
                    <a:pt x="18" y="69"/>
                  </a:lnTo>
                  <a:lnTo>
                    <a:pt x="18" y="73"/>
                  </a:lnTo>
                  <a:lnTo>
                    <a:pt x="31" y="73"/>
                  </a:lnTo>
                  <a:lnTo>
                    <a:pt x="31" y="79"/>
                  </a:lnTo>
                  <a:lnTo>
                    <a:pt x="30" y="85"/>
                  </a:lnTo>
                  <a:lnTo>
                    <a:pt x="27" y="88"/>
                  </a:lnTo>
                  <a:lnTo>
                    <a:pt x="27" y="97"/>
                  </a:lnTo>
                  <a:lnTo>
                    <a:pt x="22" y="103"/>
                  </a:lnTo>
                  <a:lnTo>
                    <a:pt x="47" y="119"/>
                  </a:lnTo>
                  <a:lnTo>
                    <a:pt x="49" y="130"/>
                  </a:lnTo>
                  <a:lnTo>
                    <a:pt x="43" y="130"/>
                  </a:lnTo>
                  <a:lnTo>
                    <a:pt x="47" y="151"/>
                  </a:lnTo>
                  <a:lnTo>
                    <a:pt x="45" y="154"/>
                  </a:lnTo>
                  <a:lnTo>
                    <a:pt x="43" y="161"/>
                  </a:lnTo>
                  <a:lnTo>
                    <a:pt x="56" y="168"/>
                  </a:lnTo>
                  <a:lnTo>
                    <a:pt x="54" y="170"/>
                  </a:lnTo>
                  <a:lnTo>
                    <a:pt x="74" y="170"/>
                  </a:lnTo>
                  <a:lnTo>
                    <a:pt x="76" y="175"/>
                  </a:lnTo>
                  <a:lnTo>
                    <a:pt x="92" y="176"/>
                  </a:lnTo>
                  <a:lnTo>
                    <a:pt x="93" y="182"/>
                  </a:lnTo>
                  <a:lnTo>
                    <a:pt x="94" y="188"/>
                  </a:lnTo>
                  <a:lnTo>
                    <a:pt x="93" y="190"/>
                  </a:lnTo>
                  <a:lnTo>
                    <a:pt x="91" y="192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9" y="210"/>
                  </a:lnTo>
                  <a:lnTo>
                    <a:pt x="114" y="221"/>
                  </a:lnTo>
                  <a:lnTo>
                    <a:pt x="114" y="224"/>
                  </a:lnTo>
                  <a:lnTo>
                    <a:pt x="123" y="215"/>
                  </a:lnTo>
                  <a:lnTo>
                    <a:pt x="132" y="213"/>
                  </a:lnTo>
                  <a:lnTo>
                    <a:pt x="135" y="214"/>
                  </a:lnTo>
                  <a:lnTo>
                    <a:pt x="137" y="214"/>
                  </a:lnTo>
                  <a:lnTo>
                    <a:pt x="138" y="216"/>
                  </a:lnTo>
                  <a:lnTo>
                    <a:pt x="139" y="217"/>
                  </a:lnTo>
                  <a:lnTo>
                    <a:pt x="140" y="213"/>
                  </a:lnTo>
                  <a:lnTo>
                    <a:pt x="143" y="210"/>
                  </a:lnTo>
                  <a:lnTo>
                    <a:pt x="148" y="208"/>
                  </a:lnTo>
                  <a:lnTo>
                    <a:pt x="154" y="206"/>
                  </a:lnTo>
                  <a:lnTo>
                    <a:pt x="165" y="203"/>
                  </a:lnTo>
                  <a:lnTo>
                    <a:pt x="177" y="202"/>
                  </a:lnTo>
                  <a:lnTo>
                    <a:pt x="191" y="197"/>
                  </a:lnTo>
                  <a:lnTo>
                    <a:pt x="191" y="178"/>
                  </a:lnTo>
                  <a:lnTo>
                    <a:pt x="188" y="174"/>
                  </a:lnTo>
                  <a:lnTo>
                    <a:pt x="186" y="172"/>
                  </a:lnTo>
                  <a:lnTo>
                    <a:pt x="187" y="167"/>
                  </a:lnTo>
                  <a:lnTo>
                    <a:pt x="189" y="162"/>
                  </a:lnTo>
                  <a:lnTo>
                    <a:pt x="200" y="162"/>
                  </a:lnTo>
                  <a:lnTo>
                    <a:pt x="204" y="151"/>
                  </a:lnTo>
                  <a:lnTo>
                    <a:pt x="196" y="145"/>
                  </a:lnTo>
                  <a:lnTo>
                    <a:pt x="182" y="135"/>
                  </a:lnTo>
                  <a:lnTo>
                    <a:pt x="176" y="131"/>
                  </a:lnTo>
                  <a:lnTo>
                    <a:pt x="173" y="126"/>
                  </a:lnTo>
                  <a:lnTo>
                    <a:pt x="170" y="119"/>
                  </a:lnTo>
                  <a:lnTo>
                    <a:pt x="170" y="112"/>
                  </a:lnTo>
                  <a:lnTo>
                    <a:pt x="170" y="102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62" name="Freeform 710"/>
            <p:cNvSpPr>
              <a:spLocks/>
            </p:cNvSpPr>
            <p:nvPr/>
          </p:nvSpPr>
          <p:spPr bwMode="auto">
            <a:xfrm>
              <a:off x="6021388" y="4064000"/>
              <a:ext cx="858837" cy="781050"/>
            </a:xfrm>
            <a:custGeom>
              <a:avLst/>
              <a:gdLst>
                <a:gd name="T0" fmla="*/ 2147483647 w 541"/>
                <a:gd name="T1" fmla="*/ 2147483647 h 492"/>
                <a:gd name="T2" fmla="*/ 2147483647 w 541"/>
                <a:gd name="T3" fmla="*/ 2147483647 h 492"/>
                <a:gd name="T4" fmla="*/ 2147483647 w 541"/>
                <a:gd name="T5" fmla="*/ 2147483647 h 492"/>
                <a:gd name="T6" fmla="*/ 2147483647 w 541"/>
                <a:gd name="T7" fmla="*/ 2147483647 h 492"/>
                <a:gd name="T8" fmla="*/ 2147483647 w 541"/>
                <a:gd name="T9" fmla="*/ 2147483647 h 492"/>
                <a:gd name="T10" fmla="*/ 2147483647 w 541"/>
                <a:gd name="T11" fmla="*/ 2147483647 h 492"/>
                <a:gd name="T12" fmla="*/ 2147483647 w 541"/>
                <a:gd name="T13" fmla="*/ 2147483647 h 492"/>
                <a:gd name="T14" fmla="*/ 2147483647 w 541"/>
                <a:gd name="T15" fmla="*/ 2147483647 h 492"/>
                <a:gd name="T16" fmla="*/ 2147483647 w 541"/>
                <a:gd name="T17" fmla="*/ 2147483647 h 492"/>
                <a:gd name="T18" fmla="*/ 2147483647 w 541"/>
                <a:gd name="T19" fmla="*/ 2147483647 h 492"/>
                <a:gd name="T20" fmla="*/ 2147483647 w 541"/>
                <a:gd name="T21" fmla="*/ 2147483647 h 492"/>
                <a:gd name="T22" fmla="*/ 2147483647 w 541"/>
                <a:gd name="T23" fmla="*/ 2147483647 h 492"/>
                <a:gd name="T24" fmla="*/ 2147483647 w 541"/>
                <a:gd name="T25" fmla="*/ 2147483647 h 492"/>
                <a:gd name="T26" fmla="*/ 2147483647 w 541"/>
                <a:gd name="T27" fmla="*/ 2147483647 h 492"/>
                <a:gd name="T28" fmla="*/ 2147483647 w 541"/>
                <a:gd name="T29" fmla="*/ 2147483647 h 492"/>
                <a:gd name="T30" fmla="*/ 2147483647 w 541"/>
                <a:gd name="T31" fmla="*/ 2147483647 h 492"/>
                <a:gd name="T32" fmla="*/ 2147483647 w 541"/>
                <a:gd name="T33" fmla="*/ 2147483647 h 492"/>
                <a:gd name="T34" fmla="*/ 2147483647 w 541"/>
                <a:gd name="T35" fmla="*/ 2147483647 h 492"/>
                <a:gd name="T36" fmla="*/ 2147483647 w 541"/>
                <a:gd name="T37" fmla="*/ 2147483647 h 492"/>
                <a:gd name="T38" fmla="*/ 2147483647 w 541"/>
                <a:gd name="T39" fmla="*/ 2147483647 h 492"/>
                <a:gd name="T40" fmla="*/ 2147483647 w 541"/>
                <a:gd name="T41" fmla="*/ 2147483647 h 492"/>
                <a:gd name="T42" fmla="*/ 2147483647 w 541"/>
                <a:gd name="T43" fmla="*/ 2147483647 h 492"/>
                <a:gd name="T44" fmla="*/ 2147483647 w 541"/>
                <a:gd name="T45" fmla="*/ 2147483647 h 492"/>
                <a:gd name="T46" fmla="*/ 2147483647 w 541"/>
                <a:gd name="T47" fmla="*/ 2147483647 h 492"/>
                <a:gd name="T48" fmla="*/ 2147483647 w 541"/>
                <a:gd name="T49" fmla="*/ 2147483647 h 492"/>
                <a:gd name="T50" fmla="*/ 2147483647 w 541"/>
                <a:gd name="T51" fmla="*/ 2147483647 h 492"/>
                <a:gd name="T52" fmla="*/ 2147483647 w 541"/>
                <a:gd name="T53" fmla="*/ 2147483647 h 492"/>
                <a:gd name="T54" fmla="*/ 2147483647 w 541"/>
                <a:gd name="T55" fmla="*/ 2147483647 h 492"/>
                <a:gd name="T56" fmla="*/ 2147483647 w 541"/>
                <a:gd name="T57" fmla="*/ 2147483647 h 492"/>
                <a:gd name="T58" fmla="*/ 2147483647 w 541"/>
                <a:gd name="T59" fmla="*/ 2147483647 h 492"/>
                <a:gd name="T60" fmla="*/ 2147483647 w 541"/>
                <a:gd name="T61" fmla="*/ 2147483647 h 492"/>
                <a:gd name="T62" fmla="*/ 2147483647 w 541"/>
                <a:gd name="T63" fmla="*/ 2147483647 h 492"/>
                <a:gd name="T64" fmla="*/ 2147483647 w 541"/>
                <a:gd name="T65" fmla="*/ 2147483647 h 492"/>
                <a:gd name="T66" fmla="*/ 2147483647 w 541"/>
                <a:gd name="T67" fmla="*/ 2147483647 h 492"/>
                <a:gd name="T68" fmla="*/ 2147483647 w 541"/>
                <a:gd name="T69" fmla="*/ 2147483647 h 492"/>
                <a:gd name="T70" fmla="*/ 2147483647 w 541"/>
                <a:gd name="T71" fmla="*/ 2147483647 h 492"/>
                <a:gd name="T72" fmla="*/ 2147483647 w 541"/>
                <a:gd name="T73" fmla="*/ 2147483647 h 492"/>
                <a:gd name="T74" fmla="*/ 2147483647 w 541"/>
                <a:gd name="T75" fmla="*/ 2147483647 h 492"/>
                <a:gd name="T76" fmla="*/ 2147483647 w 541"/>
                <a:gd name="T77" fmla="*/ 2147483647 h 492"/>
                <a:gd name="T78" fmla="*/ 2147483647 w 541"/>
                <a:gd name="T79" fmla="*/ 2147483647 h 492"/>
                <a:gd name="T80" fmla="*/ 2147483647 w 541"/>
                <a:gd name="T81" fmla="*/ 2147483647 h 492"/>
                <a:gd name="T82" fmla="*/ 2147483647 w 541"/>
                <a:gd name="T83" fmla="*/ 2147483647 h 492"/>
                <a:gd name="T84" fmla="*/ 2147483647 w 541"/>
                <a:gd name="T85" fmla="*/ 2147483647 h 492"/>
                <a:gd name="T86" fmla="*/ 2147483647 w 541"/>
                <a:gd name="T87" fmla="*/ 2147483647 h 492"/>
                <a:gd name="T88" fmla="*/ 2147483647 w 541"/>
                <a:gd name="T89" fmla="*/ 2147483647 h 492"/>
                <a:gd name="T90" fmla="*/ 0 w 541"/>
                <a:gd name="T91" fmla="*/ 2147483647 h 492"/>
                <a:gd name="T92" fmla="*/ 2147483647 w 541"/>
                <a:gd name="T93" fmla="*/ 2147483647 h 492"/>
                <a:gd name="T94" fmla="*/ 2147483647 w 541"/>
                <a:gd name="T95" fmla="*/ 2147483647 h 492"/>
                <a:gd name="T96" fmla="*/ 2147483647 w 541"/>
                <a:gd name="T97" fmla="*/ 2147483647 h 492"/>
                <a:gd name="T98" fmla="*/ 2147483647 w 541"/>
                <a:gd name="T99" fmla="*/ 2147483647 h 492"/>
                <a:gd name="T100" fmla="*/ 2147483647 w 541"/>
                <a:gd name="T101" fmla="*/ 2147483647 h 492"/>
                <a:gd name="T102" fmla="*/ 2147483647 w 541"/>
                <a:gd name="T103" fmla="*/ 2147483647 h 492"/>
                <a:gd name="T104" fmla="*/ 2147483647 w 541"/>
                <a:gd name="T105" fmla="*/ 2147483647 h 492"/>
                <a:gd name="T106" fmla="*/ 2147483647 w 541"/>
                <a:gd name="T107" fmla="*/ 2147483647 h 4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41" h="492">
                  <a:moveTo>
                    <a:pt x="132" y="274"/>
                  </a:moveTo>
                  <a:lnTo>
                    <a:pt x="130" y="280"/>
                  </a:lnTo>
                  <a:lnTo>
                    <a:pt x="128" y="284"/>
                  </a:lnTo>
                  <a:lnTo>
                    <a:pt x="132" y="287"/>
                  </a:lnTo>
                  <a:lnTo>
                    <a:pt x="137" y="292"/>
                  </a:lnTo>
                  <a:lnTo>
                    <a:pt x="139" y="294"/>
                  </a:lnTo>
                  <a:lnTo>
                    <a:pt x="141" y="297"/>
                  </a:lnTo>
                  <a:lnTo>
                    <a:pt x="142" y="299"/>
                  </a:lnTo>
                  <a:lnTo>
                    <a:pt x="143" y="301"/>
                  </a:lnTo>
                  <a:lnTo>
                    <a:pt x="143" y="308"/>
                  </a:lnTo>
                  <a:lnTo>
                    <a:pt x="143" y="324"/>
                  </a:lnTo>
                  <a:lnTo>
                    <a:pt x="143" y="328"/>
                  </a:lnTo>
                  <a:lnTo>
                    <a:pt x="141" y="332"/>
                  </a:lnTo>
                  <a:lnTo>
                    <a:pt x="135" y="332"/>
                  </a:lnTo>
                  <a:lnTo>
                    <a:pt x="126" y="308"/>
                  </a:lnTo>
                  <a:lnTo>
                    <a:pt x="110" y="338"/>
                  </a:lnTo>
                  <a:lnTo>
                    <a:pt x="119" y="338"/>
                  </a:lnTo>
                  <a:lnTo>
                    <a:pt x="119" y="343"/>
                  </a:lnTo>
                  <a:lnTo>
                    <a:pt x="113" y="354"/>
                  </a:lnTo>
                  <a:lnTo>
                    <a:pt x="104" y="373"/>
                  </a:lnTo>
                  <a:lnTo>
                    <a:pt x="99" y="384"/>
                  </a:lnTo>
                  <a:lnTo>
                    <a:pt x="94" y="394"/>
                  </a:lnTo>
                  <a:lnTo>
                    <a:pt x="91" y="403"/>
                  </a:lnTo>
                  <a:lnTo>
                    <a:pt x="90" y="408"/>
                  </a:lnTo>
                  <a:lnTo>
                    <a:pt x="80" y="413"/>
                  </a:lnTo>
                  <a:lnTo>
                    <a:pt x="92" y="431"/>
                  </a:lnTo>
                  <a:lnTo>
                    <a:pt x="128" y="450"/>
                  </a:lnTo>
                  <a:lnTo>
                    <a:pt x="139" y="452"/>
                  </a:lnTo>
                  <a:lnTo>
                    <a:pt x="146" y="461"/>
                  </a:lnTo>
                  <a:lnTo>
                    <a:pt x="177" y="463"/>
                  </a:lnTo>
                  <a:lnTo>
                    <a:pt x="177" y="455"/>
                  </a:lnTo>
                  <a:lnTo>
                    <a:pt x="193" y="455"/>
                  </a:lnTo>
                  <a:lnTo>
                    <a:pt x="193" y="459"/>
                  </a:lnTo>
                  <a:lnTo>
                    <a:pt x="202" y="460"/>
                  </a:lnTo>
                  <a:lnTo>
                    <a:pt x="207" y="461"/>
                  </a:lnTo>
                  <a:lnTo>
                    <a:pt x="210" y="463"/>
                  </a:lnTo>
                  <a:lnTo>
                    <a:pt x="211" y="465"/>
                  </a:lnTo>
                  <a:lnTo>
                    <a:pt x="212" y="467"/>
                  </a:lnTo>
                  <a:lnTo>
                    <a:pt x="213" y="469"/>
                  </a:lnTo>
                  <a:lnTo>
                    <a:pt x="215" y="470"/>
                  </a:lnTo>
                  <a:lnTo>
                    <a:pt x="218" y="471"/>
                  </a:lnTo>
                  <a:lnTo>
                    <a:pt x="231" y="471"/>
                  </a:lnTo>
                  <a:lnTo>
                    <a:pt x="231" y="481"/>
                  </a:lnTo>
                  <a:lnTo>
                    <a:pt x="247" y="482"/>
                  </a:lnTo>
                  <a:lnTo>
                    <a:pt x="247" y="487"/>
                  </a:lnTo>
                  <a:lnTo>
                    <a:pt x="263" y="487"/>
                  </a:lnTo>
                  <a:lnTo>
                    <a:pt x="263" y="492"/>
                  </a:lnTo>
                  <a:lnTo>
                    <a:pt x="294" y="488"/>
                  </a:lnTo>
                  <a:lnTo>
                    <a:pt x="293" y="481"/>
                  </a:lnTo>
                  <a:lnTo>
                    <a:pt x="292" y="474"/>
                  </a:lnTo>
                  <a:lnTo>
                    <a:pt x="292" y="464"/>
                  </a:lnTo>
                  <a:lnTo>
                    <a:pt x="293" y="460"/>
                  </a:lnTo>
                  <a:lnTo>
                    <a:pt x="295" y="455"/>
                  </a:lnTo>
                  <a:lnTo>
                    <a:pt x="298" y="451"/>
                  </a:lnTo>
                  <a:lnTo>
                    <a:pt x="302" y="448"/>
                  </a:lnTo>
                  <a:lnTo>
                    <a:pt x="306" y="445"/>
                  </a:lnTo>
                  <a:lnTo>
                    <a:pt x="313" y="444"/>
                  </a:lnTo>
                  <a:lnTo>
                    <a:pt x="319" y="442"/>
                  </a:lnTo>
                  <a:lnTo>
                    <a:pt x="325" y="442"/>
                  </a:lnTo>
                  <a:lnTo>
                    <a:pt x="327" y="436"/>
                  </a:lnTo>
                  <a:lnTo>
                    <a:pt x="354" y="426"/>
                  </a:lnTo>
                  <a:lnTo>
                    <a:pt x="357" y="436"/>
                  </a:lnTo>
                  <a:lnTo>
                    <a:pt x="377" y="439"/>
                  </a:lnTo>
                  <a:lnTo>
                    <a:pt x="375" y="442"/>
                  </a:lnTo>
                  <a:lnTo>
                    <a:pt x="381" y="441"/>
                  </a:lnTo>
                  <a:lnTo>
                    <a:pt x="385" y="440"/>
                  </a:lnTo>
                  <a:lnTo>
                    <a:pt x="387" y="439"/>
                  </a:lnTo>
                  <a:lnTo>
                    <a:pt x="389" y="437"/>
                  </a:lnTo>
                  <a:lnTo>
                    <a:pt x="390" y="436"/>
                  </a:lnTo>
                  <a:lnTo>
                    <a:pt x="392" y="435"/>
                  </a:lnTo>
                  <a:lnTo>
                    <a:pt x="394" y="434"/>
                  </a:lnTo>
                  <a:lnTo>
                    <a:pt x="397" y="434"/>
                  </a:lnTo>
                  <a:lnTo>
                    <a:pt x="404" y="434"/>
                  </a:lnTo>
                  <a:lnTo>
                    <a:pt x="404" y="444"/>
                  </a:lnTo>
                  <a:lnTo>
                    <a:pt x="411" y="444"/>
                  </a:lnTo>
                  <a:lnTo>
                    <a:pt x="411" y="452"/>
                  </a:lnTo>
                  <a:lnTo>
                    <a:pt x="435" y="463"/>
                  </a:lnTo>
                  <a:lnTo>
                    <a:pt x="443" y="462"/>
                  </a:lnTo>
                  <a:lnTo>
                    <a:pt x="450" y="460"/>
                  </a:lnTo>
                  <a:lnTo>
                    <a:pt x="456" y="458"/>
                  </a:lnTo>
                  <a:lnTo>
                    <a:pt x="461" y="455"/>
                  </a:lnTo>
                  <a:lnTo>
                    <a:pt x="469" y="449"/>
                  </a:lnTo>
                  <a:lnTo>
                    <a:pt x="477" y="443"/>
                  </a:lnTo>
                  <a:lnTo>
                    <a:pt x="483" y="436"/>
                  </a:lnTo>
                  <a:lnTo>
                    <a:pt x="489" y="431"/>
                  </a:lnTo>
                  <a:lnTo>
                    <a:pt x="493" y="428"/>
                  </a:lnTo>
                  <a:lnTo>
                    <a:pt x="497" y="426"/>
                  </a:lnTo>
                  <a:lnTo>
                    <a:pt x="503" y="425"/>
                  </a:lnTo>
                  <a:lnTo>
                    <a:pt x="508" y="425"/>
                  </a:lnTo>
                  <a:lnTo>
                    <a:pt x="512" y="408"/>
                  </a:lnTo>
                  <a:lnTo>
                    <a:pt x="494" y="408"/>
                  </a:lnTo>
                  <a:lnTo>
                    <a:pt x="491" y="408"/>
                  </a:lnTo>
                  <a:lnTo>
                    <a:pt x="488" y="406"/>
                  </a:lnTo>
                  <a:lnTo>
                    <a:pt x="486" y="404"/>
                  </a:lnTo>
                  <a:lnTo>
                    <a:pt x="484" y="400"/>
                  </a:lnTo>
                  <a:lnTo>
                    <a:pt x="482" y="393"/>
                  </a:lnTo>
                  <a:lnTo>
                    <a:pt x="481" y="386"/>
                  </a:lnTo>
                  <a:lnTo>
                    <a:pt x="481" y="381"/>
                  </a:lnTo>
                  <a:lnTo>
                    <a:pt x="484" y="375"/>
                  </a:lnTo>
                  <a:lnTo>
                    <a:pt x="487" y="367"/>
                  </a:lnTo>
                  <a:lnTo>
                    <a:pt x="480" y="364"/>
                  </a:lnTo>
                  <a:lnTo>
                    <a:pt x="475" y="360"/>
                  </a:lnTo>
                  <a:lnTo>
                    <a:pt x="472" y="358"/>
                  </a:lnTo>
                  <a:lnTo>
                    <a:pt x="471" y="355"/>
                  </a:lnTo>
                  <a:lnTo>
                    <a:pt x="470" y="352"/>
                  </a:lnTo>
                  <a:lnTo>
                    <a:pt x="469" y="348"/>
                  </a:lnTo>
                  <a:lnTo>
                    <a:pt x="487" y="343"/>
                  </a:lnTo>
                  <a:lnTo>
                    <a:pt x="494" y="332"/>
                  </a:lnTo>
                  <a:lnTo>
                    <a:pt x="489" y="332"/>
                  </a:lnTo>
                  <a:lnTo>
                    <a:pt x="489" y="325"/>
                  </a:lnTo>
                  <a:lnTo>
                    <a:pt x="485" y="320"/>
                  </a:lnTo>
                  <a:lnTo>
                    <a:pt x="481" y="310"/>
                  </a:lnTo>
                  <a:lnTo>
                    <a:pt x="481" y="303"/>
                  </a:lnTo>
                  <a:lnTo>
                    <a:pt x="487" y="303"/>
                  </a:lnTo>
                  <a:lnTo>
                    <a:pt x="487" y="297"/>
                  </a:lnTo>
                  <a:lnTo>
                    <a:pt x="481" y="297"/>
                  </a:lnTo>
                  <a:lnTo>
                    <a:pt x="481" y="286"/>
                  </a:lnTo>
                  <a:lnTo>
                    <a:pt x="462" y="286"/>
                  </a:lnTo>
                  <a:lnTo>
                    <a:pt x="460" y="289"/>
                  </a:lnTo>
                  <a:lnTo>
                    <a:pt x="457" y="292"/>
                  </a:lnTo>
                  <a:lnTo>
                    <a:pt x="454" y="293"/>
                  </a:lnTo>
                  <a:lnTo>
                    <a:pt x="449" y="293"/>
                  </a:lnTo>
                  <a:lnTo>
                    <a:pt x="445" y="293"/>
                  </a:lnTo>
                  <a:lnTo>
                    <a:pt x="438" y="292"/>
                  </a:lnTo>
                  <a:lnTo>
                    <a:pt x="440" y="279"/>
                  </a:lnTo>
                  <a:lnTo>
                    <a:pt x="451" y="279"/>
                  </a:lnTo>
                  <a:lnTo>
                    <a:pt x="451" y="264"/>
                  </a:lnTo>
                  <a:lnTo>
                    <a:pt x="461" y="250"/>
                  </a:lnTo>
                  <a:lnTo>
                    <a:pt x="473" y="235"/>
                  </a:lnTo>
                  <a:lnTo>
                    <a:pt x="481" y="226"/>
                  </a:lnTo>
                  <a:lnTo>
                    <a:pt x="488" y="218"/>
                  </a:lnTo>
                  <a:lnTo>
                    <a:pt x="491" y="214"/>
                  </a:lnTo>
                  <a:lnTo>
                    <a:pt x="494" y="211"/>
                  </a:lnTo>
                  <a:lnTo>
                    <a:pt x="497" y="209"/>
                  </a:lnTo>
                  <a:lnTo>
                    <a:pt x="500" y="209"/>
                  </a:lnTo>
                  <a:lnTo>
                    <a:pt x="507" y="209"/>
                  </a:lnTo>
                  <a:lnTo>
                    <a:pt x="514" y="210"/>
                  </a:lnTo>
                  <a:lnTo>
                    <a:pt x="520" y="203"/>
                  </a:lnTo>
                  <a:lnTo>
                    <a:pt x="520" y="169"/>
                  </a:lnTo>
                  <a:lnTo>
                    <a:pt x="525" y="162"/>
                  </a:lnTo>
                  <a:lnTo>
                    <a:pt x="523" y="162"/>
                  </a:lnTo>
                  <a:lnTo>
                    <a:pt x="541" y="130"/>
                  </a:lnTo>
                  <a:lnTo>
                    <a:pt x="520" y="129"/>
                  </a:lnTo>
                  <a:lnTo>
                    <a:pt x="520" y="123"/>
                  </a:lnTo>
                  <a:lnTo>
                    <a:pt x="483" y="121"/>
                  </a:lnTo>
                  <a:lnTo>
                    <a:pt x="483" y="108"/>
                  </a:lnTo>
                  <a:lnTo>
                    <a:pt x="449" y="103"/>
                  </a:lnTo>
                  <a:lnTo>
                    <a:pt x="449" y="98"/>
                  </a:lnTo>
                  <a:lnTo>
                    <a:pt x="433" y="94"/>
                  </a:lnTo>
                  <a:lnTo>
                    <a:pt x="427" y="88"/>
                  </a:lnTo>
                  <a:lnTo>
                    <a:pt x="415" y="88"/>
                  </a:lnTo>
                  <a:lnTo>
                    <a:pt x="406" y="71"/>
                  </a:lnTo>
                  <a:lnTo>
                    <a:pt x="401" y="72"/>
                  </a:lnTo>
                  <a:lnTo>
                    <a:pt x="395" y="73"/>
                  </a:lnTo>
                  <a:lnTo>
                    <a:pt x="388" y="73"/>
                  </a:lnTo>
                  <a:lnTo>
                    <a:pt x="385" y="72"/>
                  </a:lnTo>
                  <a:lnTo>
                    <a:pt x="382" y="69"/>
                  </a:lnTo>
                  <a:lnTo>
                    <a:pt x="380" y="67"/>
                  </a:lnTo>
                  <a:lnTo>
                    <a:pt x="379" y="63"/>
                  </a:lnTo>
                  <a:lnTo>
                    <a:pt x="379" y="55"/>
                  </a:lnTo>
                  <a:lnTo>
                    <a:pt x="379" y="47"/>
                  </a:lnTo>
                  <a:lnTo>
                    <a:pt x="361" y="46"/>
                  </a:lnTo>
                  <a:lnTo>
                    <a:pt x="361" y="40"/>
                  </a:lnTo>
                  <a:lnTo>
                    <a:pt x="356" y="38"/>
                  </a:lnTo>
                  <a:lnTo>
                    <a:pt x="350" y="33"/>
                  </a:lnTo>
                  <a:lnTo>
                    <a:pt x="344" y="27"/>
                  </a:lnTo>
                  <a:lnTo>
                    <a:pt x="337" y="21"/>
                  </a:lnTo>
                  <a:lnTo>
                    <a:pt x="329" y="13"/>
                  </a:lnTo>
                  <a:lnTo>
                    <a:pt x="323" y="7"/>
                  </a:lnTo>
                  <a:lnTo>
                    <a:pt x="318" y="2"/>
                  </a:lnTo>
                  <a:lnTo>
                    <a:pt x="314" y="0"/>
                  </a:lnTo>
                  <a:lnTo>
                    <a:pt x="312" y="2"/>
                  </a:lnTo>
                  <a:lnTo>
                    <a:pt x="310" y="4"/>
                  </a:lnTo>
                  <a:lnTo>
                    <a:pt x="306" y="6"/>
                  </a:lnTo>
                  <a:lnTo>
                    <a:pt x="303" y="7"/>
                  </a:lnTo>
                  <a:lnTo>
                    <a:pt x="296" y="8"/>
                  </a:lnTo>
                  <a:lnTo>
                    <a:pt x="288" y="8"/>
                  </a:lnTo>
                  <a:lnTo>
                    <a:pt x="288" y="17"/>
                  </a:lnTo>
                  <a:lnTo>
                    <a:pt x="288" y="24"/>
                  </a:lnTo>
                  <a:lnTo>
                    <a:pt x="287" y="30"/>
                  </a:lnTo>
                  <a:lnTo>
                    <a:pt x="286" y="36"/>
                  </a:lnTo>
                  <a:lnTo>
                    <a:pt x="284" y="41"/>
                  </a:lnTo>
                  <a:lnTo>
                    <a:pt x="280" y="46"/>
                  </a:lnTo>
                  <a:lnTo>
                    <a:pt x="276" y="50"/>
                  </a:lnTo>
                  <a:lnTo>
                    <a:pt x="271" y="54"/>
                  </a:lnTo>
                  <a:lnTo>
                    <a:pt x="263" y="57"/>
                  </a:lnTo>
                  <a:lnTo>
                    <a:pt x="245" y="61"/>
                  </a:lnTo>
                  <a:lnTo>
                    <a:pt x="229" y="66"/>
                  </a:lnTo>
                  <a:lnTo>
                    <a:pt x="218" y="69"/>
                  </a:lnTo>
                  <a:lnTo>
                    <a:pt x="229" y="78"/>
                  </a:lnTo>
                  <a:lnTo>
                    <a:pt x="231" y="84"/>
                  </a:lnTo>
                  <a:lnTo>
                    <a:pt x="217" y="83"/>
                  </a:lnTo>
                  <a:lnTo>
                    <a:pt x="213" y="86"/>
                  </a:lnTo>
                  <a:lnTo>
                    <a:pt x="209" y="89"/>
                  </a:lnTo>
                  <a:lnTo>
                    <a:pt x="204" y="91"/>
                  </a:lnTo>
                  <a:lnTo>
                    <a:pt x="197" y="92"/>
                  </a:lnTo>
                  <a:lnTo>
                    <a:pt x="189" y="91"/>
                  </a:lnTo>
                  <a:lnTo>
                    <a:pt x="180" y="88"/>
                  </a:lnTo>
                  <a:lnTo>
                    <a:pt x="174" y="86"/>
                  </a:lnTo>
                  <a:lnTo>
                    <a:pt x="166" y="84"/>
                  </a:lnTo>
                  <a:lnTo>
                    <a:pt x="159" y="83"/>
                  </a:lnTo>
                  <a:lnTo>
                    <a:pt x="151" y="83"/>
                  </a:lnTo>
                  <a:lnTo>
                    <a:pt x="146" y="64"/>
                  </a:lnTo>
                  <a:lnTo>
                    <a:pt x="134" y="64"/>
                  </a:lnTo>
                  <a:lnTo>
                    <a:pt x="138" y="76"/>
                  </a:lnTo>
                  <a:lnTo>
                    <a:pt x="141" y="83"/>
                  </a:lnTo>
                  <a:lnTo>
                    <a:pt x="141" y="100"/>
                  </a:lnTo>
                  <a:lnTo>
                    <a:pt x="140" y="105"/>
                  </a:lnTo>
                  <a:lnTo>
                    <a:pt x="139" y="108"/>
                  </a:lnTo>
                  <a:lnTo>
                    <a:pt x="146" y="120"/>
                  </a:lnTo>
                  <a:lnTo>
                    <a:pt x="136" y="120"/>
                  </a:lnTo>
                  <a:lnTo>
                    <a:pt x="128" y="121"/>
                  </a:lnTo>
                  <a:lnTo>
                    <a:pt x="117" y="117"/>
                  </a:lnTo>
                  <a:lnTo>
                    <a:pt x="103" y="113"/>
                  </a:lnTo>
                  <a:lnTo>
                    <a:pt x="92" y="117"/>
                  </a:lnTo>
                  <a:lnTo>
                    <a:pt x="85" y="121"/>
                  </a:lnTo>
                  <a:lnTo>
                    <a:pt x="78" y="121"/>
                  </a:lnTo>
                  <a:lnTo>
                    <a:pt x="63" y="98"/>
                  </a:lnTo>
                  <a:lnTo>
                    <a:pt x="57" y="99"/>
                  </a:lnTo>
                  <a:lnTo>
                    <a:pt x="54" y="100"/>
                  </a:lnTo>
                  <a:lnTo>
                    <a:pt x="52" y="101"/>
                  </a:lnTo>
                  <a:lnTo>
                    <a:pt x="51" y="102"/>
                  </a:lnTo>
                  <a:lnTo>
                    <a:pt x="51" y="103"/>
                  </a:lnTo>
                  <a:lnTo>
                    <a:pt x="50" y="104"/>
                  </a:lnTo>
                  <a:lnTo>
                    <a:pt x="48" y="105"/>
                  </a:lnTo>
                  <a:lnTo>
                    <a:pt x="45" y="105"/>
                  </a:lnTo>
                  <a:lnTo>
                    <a:pt x="38" y="105"/>
                  </a:lnTo>
                  <a:lnTo>
                    <a:pt x="33" y="104"/>
                  </a:lnTo>
                  <a:lnTo>
                    <a:pt x="27" y="102"/>
                  </a:lnTo>
                  <a:lnTo>
                    <a:pt x="0" y="105"/>
                  </a:lnTo>
                  <a:lnTo>
                    <a:pt x="9" y="109"/>
                  </a:lnTo>
                  <a:lnTo>
                    <a:pt x="14" y="113"/>
                  </a:lnTo>
                  <a:lnTo>
                    <a:pt x="14" y="117"/>
                  </a:lnTo>
                  <a:lnTo>
                    <a:pt x="12" y="120"/>
                  </a:lnTo>
                  <a:lnTo>
                    <a:pt x="18" y="132"/>
                  </a:lnTo>
                  <a:lnTo>
                    <a:pt x="4" y="132"/>
                  </a:lnTo>
                  <a:lnTo>
                    <a:pt x="9" y="140"/>
                  </a:lnTo>
                  <a:lnTo>
                    <a:pt x="15" y="139"/>
                  </a:lnTo>
                  <a:lnTo>
                    <a:pt x="21" y="139"/>
                  </a:lnTo>
                  <a:lnTo>
                    <a:pt x="27" y="142"/>
                  </a:lnTo>
                  <a:lnTo>
                    <a:pt x="33" y="144"/>
                  </a:lnTo>
                  <a:lnTo>
                    <a:pt x="39" y="148"/>
                  </a:lnTo>
                  <a:lnTo>
                    <a:pt x="45" y="151"/>
                  </a:lnTo>
                  <a:lnTo>
                    <a:pt x="51" y="155"/>
                  </a:lnTo>
                  <a:lnTo>
                    <a:pt x="56" y="156"/>
                  </a:lnTo>
                  <a:lnTo>
                    <a:pt x="56" y="161"/>
                  </a:lnTo>
                  <a:lnTo>
                    <a:pt x="87" y="171"/>
                  </a:lnTo>
                  <a:lnTo>
                    <a:pt x="87" y="185"/>
                  </a:lnTo>
                  <a:lnTo>
                    <a:pt x="101" y="188"/>
                  </a:lnTo>
                  <a:lnTo>
                    <a:pt x="101" y="199"/>
                  </a:lnTo>
                  <a:lnTo>
                    <a:pt x="99" y="205"/>
                  </a:lnTo>
                  <a:lnTo>
                    <a:pt x="97" y="210"/>
                  </a:lnTo>
                  <a:lnTo>
                    <a:pt x="97" y="215"/>
                  </a:lnTo>
                  <a:lnTo>
                    <a:pt x="98" y="219"/>
                  </a:lnTo>
                  <a:lnTo>
                    <a:pt x="99" y="222"/>
                  </a:lnTo>
                  <a:lnTo>
                    <a:pt x="100" y="225"/>
                  </a:lnTo>
                  <a:lnTo>
                    <a:pt x="103" y="227"/>
                  </a:lnTo>
                  <a:lnTo>
                    <a:pt x="108" y="232"/>
                  </a:lnTo>
                  <a:lnTo>
                    <a:pt x="114" y="237"/>
                  </a:lnTo>
                  <a:lnTo>
                    <a:pt x="121" y="241"/>
                  </a:lnTo>
                  <a:lnTo>
                    <a:pt x="127" y="245"/>
                  </a:lnTo>
                  <a:lnTo>
                    <a:pt x="129" y="247"/>
                  </a:lnTo>
                  <a:lnTo>
                    <a:pt x="130" y="250"/>
                  </a:lnTo>
                  <a:lnTo>
                    <a:pt x="131" y="252"/>
                  </a:lnTo>
                  <a:lnTo>
                    <a:pt x="132" y="255"/>
                  </a:lnTo>
                  <a:lnTo>
                    <a:pt x="131" y="260"/>
                  </a:lnTo>
                  <a:lnTo>
                    <a:pt x="128" y="264"/>
                  </a:lnTo>
                  <a:lnTo>
                    <a:pt x="129" y="266"/>
                  </a:lnTo>
                  <a:lnTo>
                    <a:pt x="131" y="268"/>
                  </a:lnTo>
                  <a:lnTo>
                    <a:pt x="131" y="270"/>
                  </a:lnTo>
                  <a:lnTo>
                    <a:pt x="132" y="274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63" name="Freeform 711"/>
            <p:cNvSpPr>
              <a:spLocks/>
            </p:cNvSpPr>
            <p:nvPr/>
          </p:nvSpPr>
          <p:spPr bwMode="auto">
            <a:xfrm>
              <a:off x="7453313" y="4592638"/>
              <a:ext cx="271462" cy="222250"/>
            </a:xfrm>
            <a:custGeom>
              <a:avLst/>
              <a:gdLst>
                <a:gd name="T0" fmla="*/ 2147483647 w 171"/>
                <a:gd name="T1" fmla="*/ 2147483647 h 140"/>
                <a:gd name="T2" fmla="*/ 2147483647 w 171"/>
                <a:gd name="T3" fmla="*/ 2147483647 h 140"/>
                <a:gd name="T4" fmla="*/ 2147483647 w 171"/>
                <a:gd name="T5" fmla="*/ 2147483647 h 140"/>
                <a:gd name="T6" fmla="*/ 2147483647 w 171"/>
                <a:gd name="T7" fmla="*/ 2147483647 h 140"/>
                <a:gd name="T8" fmla="*/ 2147483647 w 171"/>
                <a:gd name="T9" fmla="*/ 2147483647 h 140"/>
                <a:gd name="T10" fmla="*/ 2147483647 w 171"/>
                <a:gd name="T11" fmla="*/ 2147483647 h 140"/>
                <a:gd name="T12" fmla="*/ 2147483647 w 171"/>
                <a:gd name="T13" fmla="*/ 2147483647 h 140"/>
                <a:gd name="T14" fmla="*/ 2147483647 w 171"/>
                <a:gd name="T15" fmla="*/ 0 h 140"/>
                <a:gd name="T16" fmla="*/ 2147483647 w 171"/>
                <a:gd name="T17" fmla="*/ 0 h 140"/>
                <a:gd name="T18" fmla="*/ 2147483647 w 171"/>
                <a:gd name="T19" fmla="*/ 2147483647 h 140"/>
                <a:gd name="T20" fmla="*/ 2147483647 w 171"/>
                <a:gd name="T21" fmla="*/ 2147483647 h 140"/>
                <a:gd name="T22" fmla="*/ 0 w 171"/>
                <a:gd name="T23" fmla="*/ 2147483647 h 140"/>
                <a:gd name="T24" fmla="*/ 2147483647 w 171"/>
                <a:gd name="T25" fmla="*/ 2147483647 h 140"/>
                <a:gd name="T26" fmla="*/ 2147483647 w 171"/>
                <a:gd name="T27" fmla="*/ 2147483647 h 140"/>
                <a:gd name="T28" fmla="*/ 2147483647 w 171"/>
                <a:gd name="T29" fmla="*/ 2147483647 h 140"/>
                <a:gd name="T30" fmla="*/ 2147483647 w 171"/>
                <a:gd name="T31" fmla="*/ 2147483647 h 140"/>
                <a:gd name="T32" fmla="*/ 2147483647 w 171"/>
                <a:gd name="T33" fmla="*/ 2147483647 h 140"/>
                <a:gd name="T34" fmla="*/ 2147483647 w 171"/>
                <a:gd name="T35" fmla="*/ 2147483647 h 140"/>
                <a:gd name="T36" fmla="*/ 2147483647 w 171"/>
                <a:gd name="T37" fmla="*/ 2147483647 h 140"/>
                <a:gd name="T38" fmla="*/ 2147483647 w 171"/>
                <a:gd name="T39" fmla="*/ 2147483647 h 140"/>
                <a:gd name="T40" fmla="*/ 2147483647 w 171"/>
                <a:gd name="T41" fmla="*/ 2147483647 h 140"/>
                <a:gd name="T42" fmla="*/ 2147483647 w 171"/>
                <a:gd name="T43" fmla="*/ 2147483647 h 140"/>
                <a:gd name="T44" fmla="*/ 2147483647 w 171"/>
                <a:gd name="T45" fmla="*/ 2147483647 h 140"/>
                <a:gd name="T46" fmla="*/ 2147483647 w 171"/>
                <a:gd name="T47" fmla="*/ 2147483647 h 140"/>
                <a:gd name="T48" fmla="*/ 2147483647 w 171"/>
                <a:gd name="T49" fmla="*/ 2147483647 h 140"/>
                <a:gd name="T50" fmla="*/ 2147483647 w 171"/>
                <a:gd name="T51" fmla="*/ 2147483647 h 140"/>
                <a:gd name="T52" fmla="*/ 2147483647 w 171"/>
                <a:gd name="T53" fmla="*/ 2147483647 h 140"/>
                <a:gd name="T54" fmla="*/ 2147483647 w 171"/>
                <a:gd name="T55" fmla="*/ 2147483647 h 140"/>
                <a:gd name="T56" fmla="*/ 2147483647 w 171"/>
                <a:gd name="T57" fmla="*/ 2147483647 h 140"/>
                <a:gd name="T58" fmla="*/ 2147483647 w 171"/>
                <a:gd name="T59" fmla="*/ 2147483647 h 140"/>
                <a:gd name="T60" fmla="*/ 2147483647 w 171"/>
                <a:gd name="T61" fmla="*/ 2147483647 h 140"/>
                <a:gd name="T62" fmla="*/ 2147483647 w 171"/>
                <a:gd name="T63" fmla="*/ 2147483647 h 140"/>
                <a:gd name="T64" fmla="*/ 2147483647 w 171"/>
                <a:gd name="T65" fmla="*/ 2147483647 h 140"/>
                <a:gd name="T66" fmla="*/ 2147483647 w 171"/>
                <a:gd name="T67" fmla="*/ 2147483647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1" h="140">
                  <a:moveTo>
                    <a:pt x="157" y="9"/>
                  </a:moveTo>
                  <a:lnTo>
                    <a:pt x="146" y="9"/>
                  </a:lnTo>
                  <a:lnTo>
                    <a:pt x="146" y="18"/>
                  </a:lnTo>
                  <a:lnTo>
                    <a:pt x="139" y="18"/>
                  </a:lnTo>
                  <a:lnTo>
                    <a:pt x="136" y="14"/>
                  </a:lnTo>
                  <a:lnTo>
                    <a:pt x="130" y="7"/>
                  </a:lnTo>
                  <a:lnTo>
                    <a:pt x="124" y="3"/>
                  </a:lnTo>
                  <a:lnTo>
                    <a:pt x="119" y="1"/>
                  </a:lnTo>
                  <a:lnTo>
                    <a:pt x="101" y="2"/>
                  </a:lnTo>
                  <a:lnTo>
                    <a:pt x="92" y="1"/>
                  </a:lnTo>
                  <a:lnTo>
                    <a:pt x="92" y="7"/>
                  </a:lnTo>
                  <a:lnTo>
                    <a:pt x="84" y="6"/>
                  </a:lnTo>
                  <a:lnTo>
                    <a:pt x="73" y="4"/>
                  </a:lnTo>
                  <a:lnTo>
                    <a:pt x="61" y="2"/>
                  </a:lnTo>
                  <a:lnTo>
                    <a:pt x="52" y="1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2" y="2"/>
                  </a:lnTo>
                  <a:lnTo>
                    <a:pt x="30" y="4"/>
                  </a:lnTo>
                  <a:lnTo>
                    <a:pt x="28" y="7"/>
                  </a:lnTo>
                  <a:lnTo>
                    <a:pt x="26" y="11"/>
                  </a:lnTo>
                  <a:lnTo>
                    <a:pt x="25" y="16"/>
                  </a:lnTo>
                  <a:lnTo>
                    <a:pt x="0" y="4"/>
                  </a:lnTo>
                  <a:lnTo>
                    <a:pt x="0" y="19"/>
                  </a:lnTo>
                  <a:lnTo>
                    <a:pt x="8" y="29"/>
                  </a:lnTo>
                  <a:lnTo>
                    <a:pt x="21" y="43"/>
                  </a:lnTo>
                  <a:lnTo>
                    <a:pt x="26" y="53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8" y="66"/>
                  </a:lnTo>
                  <a:lnTo>
                    <a:pt x="51" y="77"/>
                  </a:lnTo>
                  <a:lnTo>
                    <a:pt x="65" y="85"/>
                  </a:lnTo>
                  <a:lnTo>
                    <a:pt x="72" y="90"/>
                  </a:lnTo>
                  <a:lnTo>
                    <a:pt x="78" y="97"/>
                  </a:lnTo>
                  <a:lnTo>
                    <a:pt x="80" y="100"/>
                  </a:lnTo>
                  <a:lnTo>
                    <a:pt x="82" y="103"/>
                  </a:lnTo>
                  <a:lnTo>
                    <a:pt x="84" y="107"/>
                  </a:lnTo>
                  <a:lnTo>
                    <a:pt x="85" y="111"/>
                  </a:lnTo>
                  <a:lnTo>
                    <a:pt x="89" y="112"/>
                  </a:lnTo>
                  <a:lnTo>
                    <a:pt x="93" y="114"/>
                  </a:lnTo>
                  <a:lnTo>
                    <a:pt x="96" y="116"/>
                  </a:lnTo>
                  <a:lnTo>
                    <a:pt x="98" y="118"/>
                  </a:lnTo>
                  <a:lnTo>
                    <a:pt x="99" y="120"/>
                  </a:lnTo>
                  <a:lnTo>
                    <a:pt x="101" y="122"/>
                  </a:lnTo>
                  <a:lnTo>
                    <a:pt x="104" y="125"/>
                  </a:lnTo>
                  <a:lnTo>
                    <a:pt x="108" y="126"/>
                  </a:lnTo>
                  <a:lnTo>
                    <a:pt x="125" y="134"/>
                  </a:lnTo>
                  <a:lnTo>
                    <a:pt x="135" y="140"/>
                  </a:lnTo>
                  <a:lnTo>
                    <a:pt x="128" y="112"/>
                  </a:lnTo>
                  <a:lnTo>
                    <a:pt x="135" y="112"/>
                  </a:lnTo>
                  <a:lnTo>
                    <a:pt x="146" y="92"/>
                  </a:lnTo>
                  <a:lnTo>
                    <a:pt x="151" y="93"/>
                  </a:lnTo>
                  <a:lnTo>
                    <a:pt x="151" y="84"/>
                  </a:lnTo>
                  <a:lnTo>
                    <a:pt x="158" y="84"/>
                  </a:lnTo>
                  <a:lnTo>
                    <a:pt x="160" y="79"/>
                  </a:lnTo>
                  <a:lnTo>
                    <a:pt x="161" y="76"/>
                  </a:lnTo>
                  <a:lnTo>
                    <a:pt x="165" y="76"/>
                  </a:lnTo>
                  <a:lnTo>
                    <a:pt x="171" y="75"/>
                  </a:lnTo>
                  <a:lnTo>
                    <a:pt x="171" y="66"/>
                  </a:lnTo>
                  <a:lnTo>
                    <a:pt x="168" y="69"/>
                  </a:lnTo>
                  <a:lnTo>
                    <a:pt x="160" y="56"/>
                  </a:lnTo>
                  <a:lnTo>
                    <a:pt x="168" y="55"/>
                  </a:lnTo>
                  <a:lnTo>
                    <a:pt x="151" y="42"/>
                  </a:lnTo>
                  <a:lnTo>
                    <a:pt x="151" y="29"/>
                  </a:lnTo>
                  <a:lnTo>
                    <a:pt x="152" y="26"/>
                  </a:lnTo>
                  <a:lnTo>
                    <a:pt x="155" y="21"/>
                  </a:lnTo>
                  <a:lnTo>
                    <a:pt x="157" y="9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64" name="Freeform 712"/>
            <p:cNvSpPr>
              <a:spLocks/>
            </p:cNvSpPr>
            <p:nvPr/>
          </p:nvSpPr>
          <p:spPr bwMode="auto">
            <a:xfrm>
              <a:off x="8302625" y="4760913"/>
              <a:ext cx="198437" cy="147638"/>
            </a:xfrm>
            <a:custGeom>
              <a:avLst/>
              <a:gdLst>
                <a:gd name="T0" fmla="*/ 2147483647 w 125"/>
                <a:gd name="T1" fmla="*/ 2147483647 h 93"/>
                <a:gd name="T2" fmla="*/ 2147483647 w 125"/>
                <a:gd name="T3" fmla="*/ 2147483647 h 93"/>
                <a:gd name="T4" fmla="*/ 2147483647 w 125"/>
                <a:gd name="T5" fmla="*/ 2147483647 h 93"/>
                <a:gd name="T6" fmla="*/ 2147483647 w 125"/>
                <a:gd name="T7" fmla="*/ 2147483647 h 93"/>
                <a:gd name="T8" fmla="*/ 2147483647 w 125"/>
                <a:gd name="T9" fmla="*/ 2147483647 h 93"/>
                <a:gd name="T10" fmla="*/ 2147483647 w 125"/>
                <a:gd name="T11" fmla="*/ 2147483647 h 93"/>
                <a:gd name="T12" fmla="*/ 2147483647 w 125"/>
                <a:gd name="T13" fmla="*/ 2147483647 h 93"/>
                <a:gd name="T14" fmla="*/ 2147483647 w 125"/>
                <a:gd name="T15" fmla="*/ 2147483647 h 93"/>
                <a:gd name="T16" fmla="*/ 2147483647 w 125"/>
                <a:gd name="T17" fmla="*/ 2147483647 h 93"/>
                <a:gd name="T18" fmla="*/ 2147483647 w 125"/>
                <a:gd name="T19" fmla="*/ 2147483647 h 93"/>
                <a:gd name="T20" fmla="*/ 2147483647 w 125"/>
                <a:gd name="T21" fmla="*/ 2147483647 h 93"/>
                <a:gd name="T22" fmla="*/ 2147483647 w 125"/>
                <a:gd name="T23" fmla="*/ 2147483647 h 93"/>
                <a:gd name="T24" fmla="*/ 2147483647 w 125"/>
                <a:gd name="T25" fmla="*/ 2147483647 h 93"/>
                <a:gd name="T26" fmla="*/ 2147483647 w 125"/>
                <a:gd name="T27" fmla="*/ 2147483647 h 93"/>
                <a:gd name="T28" fmla="*/ 2147483647 w 125"/>
                <a:gd name="T29" fmla="*/ 2147483647 h 93"/>
                <a:gd name="T30" fmla="*/ 2147483647 w 125"/>
                <a:gd name="T31" fmla="*/ 2147483647 h 93"/>
                <a:gd name="T32" fmla="*/ 2147483647 w 125"/>
                <a:gd name="T33" fmla="*/ 2147483647 h 93"/>
                <a:gd name="T34" fmla="*/ 2147483647 w 125"/>
                <a:gd name="T35" fmla="*/ 2147483647 h 93"/>
                <a:gd name="T36" fmla="*/ 2147483647 w 125"/>
                <a:gd name="T37" fmla="*/ 2147483647 h 93"/>
                <a:gd name="T38" fmla="*/ 2147483647 w 125"/>
                <a:gd name="T39" fmla="*/ 2147483647 h 93"/>
                <a:gd name="T40" fmla="*/ 2147483647 w 125"/>
                <a:gd name="T41" fmla="*/ 2147483647 h 93"/>
                <a:gd name="T42" fmla="*/ 2147483647 w 125"/>
                <a:gd name="T43" fmla="*/ 2147483647 h 93"/>
                <a:gd name="T44" fmla="*/ 2147483647 w 125"/>
                <a:gd name="T45" fmla="*/ 2147483647 h 93"/>
                <a:gd name="T46" fmla="*/ 2147483647 w 125"/>
                <a:gd name="T47" fmla="*/ 0 h 93"/>
                <a:gd name="T48" fmla="*/ 2147483647 w 125"/>
                <a:gd name="T49" fmla="*/ 2147483647 h 93"/>
                <a:gd name="T50" fmla="*/ 2147483647 w 125"/>
                <a:gd name="T51" fmla="*/ 2147483647 h 93"/>
                <a:gd name="T52" fmla="*/ 2147483647 w 125"/>
                <a:gd name="T53" fmla="*/ 2147483647 h 93"/>
                <a:gd name="T54" fmla="*/ 2147483647 w 125"/>
                <a:gd name="T55" fmla="*/ 2147483647 h 93"/>
                <a:gd name="T56" fmla="*/ 2147483647 w 125"/>
                <a:gd name="T57" fmla="*/ 2147483647 h 93"/>
                <a:gd name="T58" fmla="*/ 2147483647 w 125"/>
                <a:gd name="T59" fmla="*/ 2147483647 h 93"/>
                <a:gd name="T60" fmla="*/ 2147483647 w 125"/>
                <a:gd name="T61" fmla="*/ 2147483647 h 93"/>
                <a:gd name="T62" fmla="*/ 2147483647 w 125"/>
                <a:gd name="T63" fmla="*/ 2147483647 h 93"/>
                <a:gd name="T64" fmla="*/ 2147483647 w 125"/>
                <a:gd name="T65" fmla="*/ 2147483647 h 93"/>
                <a:gd name="T66" fmla="*/ 2147483647 w 125"/>
                <a:gd name="T67" fmla="*/ 2147483647 h 93"/>
                <a:gd name="T68" fmla="*/ 2147483647 w 125"/>
                <a:gd name="T69" fmla="*/ 2147483647 h 93"/>
                <a:gd name="T70" fmla="*/ 2147483647 w 125"/>
                <a:gd name="T71" fmla="*/ 2147483647 h 93"/>
                <a:gd name="T72" fmla="*/ 2147483647 w 125"/>
                <a:gd name="T73" fmla="*/ 2147483647 h 93"/>
                <a:gd name="T74" fmla="*/ 2147483647 w 125"/>
                <a:gd name="T75" fmla="*/ 2147483647 h 93"/>
                <a:gd name="T76" fmla="*/ 2147483647 w 125"/>
                <a:gd name="T77" fmla="*/ 2147483647 h 93"/>
                <a:gd name="T78" fmla="*/ 2147483647 w 125"/>
                <a:gd name="T79" fmla="*/ 2147483647 h 93"/>
                <a:gd name="T80" fmla="*/ 2147483647 w 125"/>
                <a:gd name="T81" fmla="*/ 2147483647 h 93"/>
                <a:gd name="T82" fmla="*/ 2147483647 w 125"/>
                <a:gd name="T83" fmla="*/ 2147483647 h 93"/>
                <a:gd name="T84" fmla="*/ 0 w 125"/>
                <a:gd name="T85" fmla="*/ 2147483647 h 93"/>
                <a:gd name="T86" fmla="*/ 2147483647 w 125"/>
                <a:gd name="T87" fmla="*/ 2147483647 h 93"/>
                <a:gd name="T88" fmla="*/ 2147483647 w 125"/>
                <a:gd name="T89" fmla="*/ 2147483647 h 93"/>
                <a:gd name="T90" fmla="*/ 2147483647 w 125"/>
                <a:gd name="T91" fmla="*/ 2147483647 h 93"/>
                <a:gd name="T92" fmla="*/ 2147483647 w 125"/>
                <a:gd name="T93" fmla="*/ 2147483647 h 93"/>
                <a:gd name="T94" fmla="*/ 2147483647 w 125"/>
                <a:gd name="T95" fmla="*/ 2147483647 h 93"/>
                <a:gd name="T96" fmla="*/ 2147483647 w 125"/>
                <a:gd name="T97" fmla="*/ 2147483647 h 93"/>
                <a:gd name="T98" fmla="*/ 2147483647 w 125"/>
                <a:gd name="T99" fmla="*/ 2147483647 h 93"/>
                <a:gd name="T100" fmla="*/ 2147483647 w 125"/>
                <a:gd name="T101" fmla="*/ 2147483647 h 93"/>
                <a:gd name="T102" fmla="*/ 2147483647 w 125"/>
                <a:gd name="T103" fmla="*/ 2147483647 h 93"/>
                <a:gd name="T104" fmla="*/ 2147483647 w 125"/>
                <a:gd name="T105" fmla="*/ 2147483647 h 93"/>
                <a:gd name="T106" fmla="*/ 2147483647 w 125"/>
                <a:gd name="T107" fmla="*/ 2147483647 h 93"/>
                <a:gd name="T108" fmla="*/ 2147483647 w 125"/>
                <a:gd name="T109" fmla="*/ 2147483647 h 93"/>
                <a:gd name="T110" fmla="*/ 2147483647 w 125"/>
                <a:gd name="T111" fmla="*/ 2147483647 h 93"/>
                <a:gd name="T112" fmla="*/ 2147483647 w 125"/>
                <a:gd name="T113" fmla="*/ 2147483647 h 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5" h="93">
                  <a:moveTo>
                    <a:pt x="62" y="53"/>
                  </a:moveTo>
                  <a:lnTo>
                    <a:pt x="66" y="50"/>
                  </a:lnTo>
                  <a:lnTo>
                    <a:pt x="74" y="46"/>
                  </a:lnTo>
                  <a:lnTo>
                    <a:pt x="79" y="43"/>
                  </a:lnTo>
                  <a:lnTo>
                    <a:pt x="86" y="40"/>
                  </a:lnTo>
                  <a:lnTo>
                    <a:pt x="92" y="39"/>
                  </a:lnTo>
                  <a:lnTo>
                    <a:pt x="100" y="38"/>
                  </a:lnTo>
                  <a:lnTo>
                    <a:pt x="123" y="40"/>
                  </a:lnTo>
                  <a:lnTo>
                    <a:pt x="125" y="35"/>
                  </a:lnTo>
                  <a:lnTo>
                    <a:pt x="123" y="25"/>
                  </a:lnTo>
                  <a:lnTo>
                    <a:pt x="116" y="26"/>
                  </a:lnTo>
                  <a:lnTo>
                    <a:pt x="106" y="25"/>
                  </a:lnTo>
                  <a:lnTo>
                    <a:pt x="95" y="24"/>
                  </a:lnTo>
                  <a:lnTo>
                    <a:pt x="85" y="22"/>
                  </a:lnTo>
                  <a:lnTo>
                    <a:pt x="80" y="21"/>
                  </a:lnTo>
                  <a:lnTo>
                    <a:pt x="76" y="20"/>
                  </a:lnTo>
                  <a:lnTo>
                    <a:pt x="73" y="17"/>
                  </a:lnTo>
                  <a:lnTo>
                    <a:pt x="70" y="15"/>
                  </a:lnTo>
                  <a:lnTo>
                    <a:pt x="66" y="9"/>
                  </a:lnTo>
                  <a:lnTo>
                    <a:pt x="63" y="3"/>
                  </a:lnTo>
                  <a:lnTo>
                    <a:pt x="52" y="5"/>
                  </a:lnTo>
                  <a:lnTo>
                    <a:pt x="42" y="6"/>
                  </a:lnTo>
                  <a:lnTo>
                    <a:pt x="38" y="4"/>
                  </a:lnTo>
                  <a:lnTo>
                    <a:pt x="24" y="0"/>
                  </a:lnTo>
                  <a:lnTo>
                    <a:pt x="24" y="3"/>
                  </a:lnTo>
                  <a:lnTo>
                    <a:pt x="23" y="6"/>
                  </a:lnTo>
                  <a:lnTo>
                    <a:pt x="21" y="8"/>
                  </a:lnTo>
                  <a:lnTo>
                    <a:pt x="18" y="9"/>
                  </a:lnTo>
                  <a:lnTo>
                    <a:pt x="12" y="12"/>
                  </a:lnTo>
                  <a:lnTo>
                    <a:pt x="6" y="13"/>
                  </a:lnTo>
                  <a:lnTo>
                    <a:pt x="4" y="24"/>
                  </a:lnTo>
                  <a:lnTo>
                    <a:pt x="7" y="25"/>
                  </a:lnTo>
                  <a:lnTo>
                    <a:pt x="10" y="27"/>
                  </a:lnTo>
                  <a:lnTo>
                    <a:pt x="11" y="30"/>
                  </a:lnTo>
                  <a:lnTo>
                    <a:pt x="11" y="35"/>
                  </a:lnTo>
                  <a:lnTo>
                    <a:pt x="11" y="49"/>
                  </a:lnTo>
                  <a:lnTo>
                    <a:pt x="11" y="53"/>
                  </a:lnTo>
                  <a:lnTo>
                    <a:pt x="10" y="54"/>
                  </a:lnTo>
                  <a:lnTo>
                    <a:pt x="7" y="55"/>
                  </a:lnTo>
                  <a:lnTo>
                    <a:pt x="4" y="56"/>
                  </a:lnTo>
                  <a:lnTo>
                    <a:pt x="4" y="64"/>
                  </a:lnTo>
                  <a:lnTo>
                    <a:pt x="3" y="78"/>
                  </a:lnTo>
                  <a:lnTo>
                    <a:pt x="0" y="89"/>
                  </a:lnTo>
                  <a:lnTo>
                    <a:pt x="19" y="86"/>
                  </a:lnTo>
                  <a:lnTo>
                    <a:pt x="19" y="93"/>
                  </a:lnTo>
                  <a:lnTo>
                    <a:pt x="21" y="89"/>
                  </a:lnTo>
                  <a:lnTo>
                    <a:pt x="25" y="85"/>
                  </a:lnTo>
                  <a:lnTo>
                    <a:pt x="31" y="82"/>
                  </a:lnTo>
                  <a:lnTo>
                    <a:pt x="37" y="79"/>
                  </a:lnTo>
                  <a:lnTo>
                    <a:pt x="42" y="75"/>
                  </a:lnTo>
                  <a:lnTo>
                    <a:pt x="47" y="69"/>
                  </a:lnTo>
                  <a:lnTo>
                    <a:pt x="49" y="67"/>
                  </a:lnTo>
                  <a:lnTo>
                    <a:pt x="50" y="64"/>
                  </a:lnTo>
                  <a:lnTo>
                    <a:pt x="51" y="61"/>
                  </a:lnTo>
                  <a:lnTo>
                    <a:pt x="51" y="57"/>
                  </a:lnTo>
                  <a:lnTo>
                    <a:pt x="51" y="53"/>
                  </a:lnTo>
                  <a:lnTo>
                    <a:pt x="62" y="5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65" name="Freeform 713"/>
            <p:cNvSpPr>
              <a:spLocks/>
            </p:cNvSpPr>
            <p:nvPr/>
          </p:nvSpPr>
          <p:spPr bwMode="auto">
            <a:xfrm>
              <a:off x="7677150" y="4740275"/>
              <a:ext cx="122237" cy="117475"/>
            </a:xfrm>
            <a:custGeom>
              <a:avLst/>
              <a:gdLst>
                <a:gd name="T0" fmla="*/ 2147483647 w 77"/>
                <a:gd name="T1" fmla="*/ 2147483647 h 74"/>
                <a:gd name="T2" fmla="*/ 2147483647 w 77"/>
                <a:gd name="T3" fmla="*/ 2147483647 h 74"/>
                <a:gd name="T4" fmla="*/ 2147483647 w 77"/>
                <a:gd name="T5" fmla="*/ 2147483647 h 74"/>
                <a:gd name="T6" fmla="*/ 2147483647 w 77"/>
                <a:gd name="T7" fmla="*/ 2147483647 h 74"/>
                <a:gd name="T8" fmla="*/ 2147483647 w 77"/>
                <a:gd name="T9" fmla="*/ 2147483647 h 74"/>
                <a:gd name="T10" fmla="*/ 2147483647 w 77"/>
                <a:gd name="T11" fmla="*/ 2147483647 h 74"/>
                <a:gd name="T12" fmla="*/ 2147483647 w 77"/>
                <a:gd name="T13" fmla="*/ 2147483647 h 74"/>
                <a:gd name="T14" fmla="*/ 2147483647 w 77"/>
                <a:gd name="T15" fmla="*/ 2147483647 h 74"/>
                <a:gd name="T16" fmla="*/ 2147483647 w 77"/>
                <a:gd name="T17" fmla="*/ 2147483647 h 74"/>
                <a:gd name="T18" fmla="*/ 2147483647 w 77"/>
                <a:gd name="T19" fmla="*/ 2147483647 h 74"/>
                <a:gd name="T20" fmla="*/ 2147483647 w 77"/>
                <a:gd name="T21" fmla="*/ 2147483647 h 74"/>
                <a:gd name="T22" fmla="*/ 2147483647 w 77"/>
                <a:gd name="T23" fmla="*/ 2147483647 h 74"/>
                <a:gd name="T24" fmla="*/ 2147483647 w 77"/>
                <a:gd name="T25" fmla="*/ 2147483647 h 74"/>
                <a:gd name="T26" fmla="*/ 2147483647 w 77"/>
                <a:gd name="T27" fmla="*/ 2147483647 h 74"/>
                <a:gd name="T28" fmla="*/ 2147483647 w 77"/>
                <a:gd name="T29" fmla="*/ 2147483647 h 74"/>
                <a:gd name="T30" fmla="*/ 2147483647 w 77"/>
                <a:gd name="T31" fmla="*/ 2147483647 h 74"/>
                <a:gd name="T32" fmla="*/ 2147483647 w 77"/>
                <a:gd name="T33" fmla="*/ 2147483647 h 74"/>
                <a:gd name="T34" fmla="*/ 2147483647 w 77"/>
                <a:gd name="T35" fmla="*/ 2147483647 h 74"/>
                <a:gd name="T36" fmla="*/ 2147483647 w 77"/>
                <a:gd name="T37" fmla="*/ 2147483647 h 74"/>
                <a:gd name="T38" fmla="*/ 2147483647 w 77"/>
                <a:gd name="T39" fmla="*/ 2147483647 h 74"/>
                <a:gd name="T40" fmla="*/ 2147483647 w 77"/>
                <a:gd name="T41" fmla="*/ 0 h 74"/>
                <a:gd name="T42" fmla="*/ 2147483647 w 77"/>
                <a:gd name="T43" fmla="*/ 2147483647 h 74"/>
                <a:gd name="T44" fmla="*/ 2147483647 w 77"/>
                <a:gd name="T45" fmla="*/ 2147483647 h 74"/>
                <a:gd name="T46" fmla="*/ 2147483647 w 77"/>
                <a:gd name="T47" fmla="*/ 2147483647 h 74"/>
                <a:gd name="T48" fmla="*/ 2147483647 w 77"/>
                <a:gd name="T49" fmla="*/ 2147483647 h 74"/>
                <a:gd name="T50" fmla="*/ 0 w 77"/>
                <a:gd name="T51" fmla="*/ 2147483647 h 74"/>
                <a:gd name="T52" fmla="*/ 2147483647 w 77"/>
                <a:gd name="T53" fmla="*/ 2147483647 h 74"/>
                <a:gd name="T54" fmla="*/ 2147483647 w 77"/>
                <a:gd name="T55" fmla="*/ 2147483647 h 74"/>
                <a:gd name="T56" fmla="*/ 2147483647 w 77"/>
                <a:gd name="T57" fmla="*/ 2147483647 h 74"/>
                <a:gd name="T58" fmla="*/ 2147483647 w 77"/>
                <a:gd name="T59" fmla="*/ 2147483647 h 74"/>
                <a:gd name="T60" fmla="*/ 2147483647 w 77"/>
                <a:gd name="T61" fmla="*/ 2147483647 h 74"/>
                <a:gd name="T62" fmla="*/ 2147483647 w 77"/>
                <a:gd name="T63" fmla="*/ 2147483647 h 74"/>
                <a:gd name="T64" fmla="*/ 2147483647 w 77"/>
                <a:gd name="T65" fmla="*/ 2147483647 h 74"/>
                <a:gd name="T66" fmla="*/ 2147483647 w 77"/>
                <a:gd name="T67" fmla="*/ 2147483647 h 74"/>
                <a:gd name="T68" fmla="*/ 2147483647 w 77"/>
                <a:gd name="T69" fmla="*/ 2147483647 h 74"/>
                <a:gd name="T70" fmla="*/ 2147483647 w 77"/>
                <a:gd name="T71" fmla="*/ 2147483647 h 74"/>
                <a:gd name="T72" fmla="*/ 2147483647 w 77"/>
                <a:gd name="T73" fmla="*/ 2147483647 h 74"/>
                <a:gd name="T74" fmla="*/ 2147483647 w 77"/>
                <a:gd name="T75" fmla="*/ 2147483647 h 74"/>
                <a:gd name="T76" fmla="*/ 2147483647 w 77"/>
                <a:gd name="T77" fmla="*/ 2147483647 h 74"/>
                <a:gd name="T78" fmla="*/ 2147483647 w 77"/>
                <a:gd name="T79" fmla="*/ 2147483647 h 74"/>
                <a:gd name="T80" fmla="*/ 2147483647 w 77"/>
                <a:gd name="T81" fmla="*/ 2147483647 h 74"/>
                <a:gd name="T82" fmla="*/ 2147483647 w 77"/>
                <a:gd name="T83" fmla="*/ 2147483647 h 74"/>
                <a:gd name="T84" fmla="*/ 2147483647 w 77"/>
                <a:gd name="T85" fmla="*/ 2147483647 h 74"/>
                <a:gd name="T86" fmla="*/ 2147483647 w 77"/>
                <a:gd name="T87" fmla="*/ 2147483647 h 74"/>
                <a:gd name="T88" fmla="*/ 2147483647 w 77"/>
                <a:gd name="T89" fmla="*/ 2147483647 h 74"/>
                <a:gd name="T90" fmla="*/ 2147483647 w 77"/>
                <a:gd name="T91" fmla="*/ 2147483647 h 74"/>
                <a:gd name="T92" fmla="*/ 2147483647 w 77"/>
                <a:gd name="T93" fmla="*/ 2147483647 h 74"/>
                <a:gd name="T94" fmla="*/ 2147483647 w 77"/>
                <a:gd name="T95" fmla="*/ 2147483647 h 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7" h="74">
                  <a:moveTo>
                    <a:pt x="68" y="28"/>
                  </a:moveTo>
                  <a:lnTo>
                    <a:pt x="68" y="26"/>
                  </a:lnTo>
                  <a:lnTo>
                    <a:pt x="69" y="25"/>
                  </a:lnTo>
                  <a:lnTo>
                    <a:pt x="70" y="24"/>
                  </a:lnTo>
                  <a:lnTo>
                    <a:pt x="71" y="24"/>
                  </a:lnTo>
                  <a:lnTo>
                    <a:pt x="74" y="23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0"/>
                  </a:lnTo>
                  <a:lnTo>
                    <a:pt x="73" y="19"/>
                  </a:lnTo>
                  <a:lnTo>
                    <a:pt x="70" y="19"/>
                  </a:lnTo>
                  <a:lnTo>
                    <a:pt x="64" y="19"/>
                  </a:lnTo>
                  <a:lnTo>
                    <a:pt x="59" y="13"/>
                  </a:lnTo>
                  <a:lnTo>
                    <a:pt x="50" y="12"/>
                  </a:lnTo>
                  <a:lnTo>
                    <a:pt x="44" y="11"/>
                  </a:lnTo>
                  <a:lnTo>
                    <a:pt x="40" y="10"/>
                  </a:lnTo>
                  <a:lnTo>
                    <a:pt x="37" y="8"/>
                  </a:lnTo>
                  <a:lnTo>
                    <a:pt x="33" y="6"/>
                  </a:lnTo>
                  <a:lnTo>
                    <a:pt x="30" y="4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20" y="6"/>
                  </a:lnTo>
                  <a:lnTo>
                    <a:pt x="18" y="9"/>
                  </a:lnTo>
                  <a:lnTo>
                    <a:pt x="15" y="9"/>
                  </a:lnTo>
                  <a:lnTo>
                    <a:pt x="10" y="10"/>
                  </a:lnTo>
                  <a:lnTo>
                    <a:pt x="0" y="28"/>
                  </a:lnTo>
                  <a:lnTo>
                    <a:pt x="2" y="48"/>
                  </a:lnTo>
                  <a:lnTo>
                    <a:pt x="14" y="45"/>
                  </a:lnTo>
                  <a:lnTo>
                    <a:pt x="14" y="51"/>
                  </a:lnTo>
                  <a:lnTo>
                    <a:pt x="15" y="55"/>
                  </a:lnTo>
                  <a:lnTo>
                    <a:pt x="17" y="60"/>
                  </a:lnTo>
                  <a:lnTo>
                    <a:pt x="20" y="63"/>
                  </a:lnTo>
                  <a:lnTo>
                    <a:pt x="27" y="68"/>
                  </a:lnTo>
                  <a:lnTo>
                    <a:pt x="37" y="74"/>
                  </a:lnTo>
                  <a:lnTo>
                    <a:pt x="37" y="61"/>
                  </a:lnTo>
                  <a:lnTo>
                    <a:pt x="40" y="59"/>
                  </a:lnTo>
                  <a:lnTo>
                    <a:pt x="42" y="55"/>
                  </a:lnTo>
                  <a:lnTo>
                    <a:pt x="43" y="51"/>
                  </a:lnTo>
                  <a:lnTo>
                    <a:pt x="44" y="47"/>
                  </a:lnTo>
                  <a:lnTo>
                    <a:pt x="45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6" y="37"/>
                  </a:lnTo>
                  <a:lnTo>
                    <a:pt x="64" y="37"/>
                  </a:lnTo>
                  <a:lnTo>
                    <a:pt x="64" y="40"/>
                  </a:lnTo>
                  <a:lnTo>
                    <a:pt x="70" y="40"/>
                  </a:lnTo>
                  <a:lnTo>
                    <a:pt x="69" y="34"/>
                  </a:lnTo>
                  <a:lnTo>
                    <a:pt x="68" y="28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66" name="Freeform 714"/>
            <p:cNvSpPr>
              <a:spLocks/>
            </p:cNvSpPr>
            <p:nvPr/>
          </p:nvSpPr>
          <p:spPr bwMode="auto">
            <a:xfrm>
              <a:off x="7945438" y="4579938"/>
              <a:ext cx="463550" cy="293688"/>
            </a:xfrm>
            <a:custGeom>
              <a:avLst/>
              <a:gdLst>
                <a:gd name="T0" fmla="*/ 2147483647 w 292"/>
                <a:gd name="T1" fmla="*/ 2147483647 h 185"/>
                <a:gd name="T2" fmla="*/ 2147483647 w 292"/>
                <a:gd name="T3" fmla="*/ 2147483647 h 185"/>
                <a:gd name="T4" fmla="*/ 2147483647 w 292"/>
                <a:gd name="T5" fmla="*/ 2147483647 h 185"/>
                <a:gd name="T6" fmla="*/ 2147483647 w 292"/>
                <a:gd name="T7" fmla="*/ 2147483647 h 185"/>
                <a:gd name="T8" fmla="*/ 2147483647 w 292"/>
                <a:gd name="T9" fmla="*/ 2147483647 h 185"/>
                <a:gd name="T10" fmla="*/ 2147483647 w 292"/>
                <a:gd name="T11" fmla="*/ 2147483647 h 185"/>
                <a:gd name="T12" fmla="*/ 2147483647 w 292"/>
                <a:gd name="T13" fmla="*/ 0 h 185"/>
                <a:gd name="T14" fmla="*/ 2147483647 w 292"/>
                <a:gd name="T15" fmla="*/ 0 h 185"/>
                <a:gd name="T16" fmla="*/ 2147483647 w 292"/>
                <a:gd name="T17" fmla="*/ 2147483647 h 185"/>
                <a:gd name="T18" fmla="*/ 2147483647 w 292"/>
                <a:gd name="T19" fmla="*/ 2147483647 h 185"/>
                <a:gd name="T20" fmla="*/ 2147483647 w 292"/>
                <a:gd name="T21" fmla="*/ 2147483647 h 185"/>
                <a:gd name="T22" fmla="*/ 2147483647 w 292"/>
                <a:gd name="T23" fmla="*/ 2147483647 h 185"/>
                <a:gd name="T24" fmla="*/ 2147483647 w 292"/>
                <a:gd name="T25" fmla="*/ 2147483647 h 185"/>
                <a:gd name="T26" fmla="*/ 2147483647 w 292"/>
                <a:gd name="T27" fmla="*/ 2147483647 h 185"/>
                <a:gd name="T28" fmla="*/ 2147483647 w 292"/>
                <a:gd name="T29" fmla="*/ 2147483647 h 185"/>
                <a:gd name="T30" fmla="*/ 2147483647 w 292"/>
                <a:gd name="T31" fmla="*/ 2147483647 h 185"/>
                <a:gd name="T32" fmla="*/ 2147483647 w 292"/>
                <a:gd name="T33" fmla="*/ 2147483647 h 185"/>
                <a:gd name="T34" fmla="*/ 2147483647 w 292"/>
                <a:gd name="T35" fmla="*/ 2147483647 h 185"/>
                <a:gd name="T36" fmla="*/ 2147483647 w 292"/>
                <a:gd name="T37" fmla="*/ 2147483647 h 185"/>
                <a:gd name="T38" fmla="*/ 2147483647 w 292"/>
                <a:gd name="T39" fmla="*/ 2147483647 h 185"/>
                <a:gd name="T40" fmla="*/ 2147483647 w 292"/>
                <a:gd name="T41" fmla="*/ 2147483647 h 185"/>
                <a:gd name="T42" fmla="*/ 2147483647 w 292"/>
                <a:gd name="T43" fmla="*/ 2147483647 h 185"/>
                <a:gd name="T44" fmla="*/ 2147483647 w 292"/>
                <a:gd name="T45" fmla="*/ 2147483647 h 185"/>
                <a:gd name="T46" fmla="*/ 2147483647 w 292"/>
                <a:gd name="T47" fmla="*/ 2147483647 h 185"/>
                <a:gd name="T48" fmla="*/ 2147483647 w 292"/>
                <a:gd name="T49" fmla="*/ 2147483647 h 185"/>
                <a:gd name="T50" fmla="*/ 2147483647 w 292"/>
                <a:gd name="T51" fmla="*/ 2147483647 h 185"/>
                <a:gd name="T52" fmla="*/ 2147483647 w 292"/>
                <a:gd name="T53" fmla="*/ 2147483647 h 185"/>
                <a:gd name="T54" fmla="*/ 2147483647 w 292"/>
                <a:gd name="T55" fmla="*/ 2147483647 h 185"/>
                <a:gd name="T56" fmla="*/ 2147483647 w 292"/>
                <a:gd name="T57" fmla="*/ 2147483647 h 185"/>
                <a:gd name="T58" fmla="*/ 2147483647 w 292"/>
                <a:gd name="T59" fmla="*/ 2147483647 h 185"/>
                <a:gd name="T60" fmla="*/ 2147483647 w 292"/>
                <a:gd name="T61" fmla="*/ 2147483647 h 185"/>
                <a:gd name="T62" fmla="*/ 2147483647 w 292"/>
                <a:gd name="T63" fmla="*/ 2147483647 h 185"/>
                <a:gd name="T64" fmla="*/ 2147483647 w 292"/>
                <a:gd name="T65" fmla="*/ 2147483647 h 185"/>
                <a:gd name="T66" fmla="*/ 2147483647 w 292"/>
                <a:gd name="T67" fmla="*/ 2147483647 h 185"/>
                <a:gd name="T68" fmla="*/ 2147483647 w 292"/>
                <a:gd name="T69" fmla="*/ 2147483647 h 185"/>
                <a:gd name="T70" fmla="*/ 2147483647 w 292"/>
                <a:gd name="T71" fmla="*/ 2147483647 h 185"/>
                <a:gd name="T72" fmla="*/ 2147483647 w 292"/>
                <a:gd name="T73" fmla="*/ 2147483647 h 185"/>
                <a:gd name="T74" fmla="*/ 2147483647 w 292"/>
                <a:gd name="T75" fmla="*/ 2147483647 h 185"/>
                <a:gd name="T76" fmla="*/ 2147483647 w 292"/>
                <a:gd name="T77" fmla="*/ 2147483647 h 185"/>
                <a:gd name="T78" fmla="*/ 2147483647 w 292"/>
                <a:gd name="T79" fmla="*/ 2147483647 h 185"/>
                <a:gd name="T80" fmla="*/ 2147483647 w 292"/>
                <a:gd name="T81" fmla="*/ 2147483647 h 185"/>
                <a:gd name="T82" fmla="*/ 2147483647 w 292"/>
                <a:gd name="T83" fmla="*/ 2147483647 h 185"/>
                <a:gd name="T84" fmla="*/ 2147483647 w 292"/>
                <a:gd name="T85" fmla="*/ 2147483647 h 185"/>
                <a:gd name="T86" fmla="*/ 2147483647 w 292"/>
                <a:gd name="T87" fmla="*/ 2147483647 h 185"/>
                <a:gd name="T88" fmla="*/ 2147483647 w 292"/>
                <a:gd name="T89" fmla="*/ 2147483647 h 18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92" h="185">
                  <a:moveTo>
                    <a:pt x="271" y="44"/>
                  </a:moveTo>
                  <a:lnTo>
                    <a:pt x="269" y="40"/>
                  </a:lnTo>
                  <a:lnTo>
                    <a:pt x="270" y="36"/>
                  </a:lnTo>
                  <a:lnTo>
                    <a:pt x="271" y="33"/>
                  </a:lnTo>
                  <a:lnTo>
                    <a:pt x="274" y="31"/>
                  </a:lnTo>
                  <a:lnTo>
                    <a:pt x="277" y="29"/>
                  </a:lnTo>
                  <a:lnTo>
                    <a:pt x="283" y="28"/>
                  </a:lnTo>
                  <a:lnTo>
                    <a:pt x="287" y="27"/>
                  </a:lnTo>
                  <a:lnTo>
                    <a:pt x="292" y="27"/>
                  </a:lnTo>
                  <a:lnTo>
                    <a:pt x="285" y="9"/>
                  </a:lnTo>
                  <a:lnTo>
                    <a:pt x="265" y="9"/>
                  </a:lnTo>
                  <a:lnTo>
                    <a:pt x="262" y="8"/>
                  </a:lnTo>
                  <a:lnTo>
                    <a:pt x="259" y="7"/>
                  </a:lnTo>
                  <a:lnTo>
                    <a:pt x="258" y="5"/>
                  </a:lnTo>
                  <a:lnTo>
                    <a:pt x="257" y="4"/>
                  </a:lnTo>
                  <a:lnTo>
                    <a:pt x="256" y="3"/>
                  </a:lnTo>
                  <a:lnTo>
                    <a:pt x="255" y="4"/>
                  </a:lnTo>
                  <a:lnTo>
                    <a:pt x="254" y="7"/>
                  </a:lnTo>
                  <a:lnTo>
                    <a:pt x="240" y="4"/>
                  </a:lnTo>
                  <a:lnTo>
                    <a:pt x="242" y="0"/>
                  </a:lnTo>
                  <a:lnTo>
                    <a:pt x="236" y="3"/>
                  </a:lnTo>
                  <a:lnTo>
                    <a:pt x="233" y="4"/>
                  </a:lnTo>
                  <a:lnTo>
                    <a:pt x="209" y="0"/>
                  </a:lnTo>
                  <a:lnTo>
                    <a:pt x="207" y="3"/>
                  </a:lnTo>
                  <a:lnTo>
                    <a:pt x="204" y="6"/>
                  </a:lnTo>
                  <a:lnTo>
                    <a:pt x="200" y="7"/>
                  </a:lnTo>
                  <a:lnTo>
                    <a:pt x="194" y="9"/>
                  </a:lnTo>
                  <a:lnTo>
                    <a:pt x="190" y="10"/>
                  </a:lnTo>
                  <a:lnTo>
                    <a:pt x="185" y="12"/>
                  </a:lnTo>
                  <a:lnTo>
                    <a:pt x="180" y="15"/>
                  </a:lnTo>
                  <a:lnTo>
                    <a:pt x="177" y="18"/>
                  </a:lnTo>
                  <a:lnTo>
                    <a:pt x="165" y="32"/>
                  </a:lnTo>
                  <a:lnTo>
                    <a:pt x="157" y="44"/>
                  </a:lnTo>
                  <a:lnTo>
                    <a:pt x="141" y="44"/>
                  </a:lnTo>
                  <a:lnTo>
                    <a:pt x="131" y="44"/>
                  </a:lnTo>
                  <a:lnTo>
                    <a:pt x="124" y="45"/>
                  </a:lnTo>
                  <a:lnTo>
                    <a:pt x="116" y="47"/>
                  </a:lnTo>
                  <a:lnTo>
                    <a:pt x="107" y="47"/>
                  </a:lnTo>
                  <a:lnTo>
                    <a:pt x="100" y="48"/>
                  </a:lnTo>
                  <a:lnTo>
                    <a:pt x="95" y="50"/>
                  </a:lnTo>
                  <a:lnTo>
                    <a:pt x="92" y="51"/>
                  </a:lnTo>
                  <a:lnTo>
                    <a:pt x="90" y="53"/>
                  </a:lnTo>
                  <a:lnTo>
                    <a:pt x="86" y="54"/>
                  </a:lnTo>
                  <a:lnTo>
                    <a:pt x="84" y="55"/>
                  </a:lnTo>
                  <a:lnTo>
                    <a:pt x="81" y="56"/>
                  </a:lnTo>
                  <a:lnTo>
                    <a:pt x="76" y="56"/>
                  </a:lnTo>
                  <a:lnTo>
                    <a:pt x="71" y="52"/>
                  </a:lnTo>
                  <a:lnTo>
                    <a:pt x="63" y="47"/>
                  </a:lnTo>
                  <a:lnTo>
                    <a:pt x="41" y="47"/>
                  </a:lnTo>
                  <a:lnTo>
                    <a:pt x="36" y="51"/>
                  </a:lnTo>
                  <a:lnTo>
                    <a:pt x="29" y="53"/>
                  </a:lnTo>
                  <a:lnTo>
                    <a:pt x="16" y="53"/>
                  </a:lnTo>
                  <a:lnTo>
                    <a:pt x="18" y="36"/>
                  </a:lnTo>
                  <a:lnTo>
                    <a:pt x="5" y="47"/>
                  </a:lnTo>
                  <a:lnTo>
                    <a:pt x="0" y="45"/>
                  </a:lnTo>
                  <a:lnTo>
                    <a:pt x="7" y="64"/>
                  </a:lnTo>
                  <a:lnTo>
                    <a:pt x="12" y="66"/>
                  </a:lnTo>
                  <a:lnTo>
                    <a:pt x="18" y="69"/>
                  </a:lnTo>
                  <a:lnTo>
                    <a:pt x="23" y="72"/>
                  </a:lnTo>
                  <a:lnTo>
                    <a:pt x="29" y="75"/>
                  </a:lnTo>
                  <a:lnTo>
                    <a:pt x="34" y="81"/>
                  </a:lnTo>
                  <a:lnTo>
                    <a:pt x="38" y="85"/>
                  </a:lnTo>
                  <a:lnTo>
                    <a:pt x="40" y="90"/>
                  </a:lnTo>
                  <a:lnTo>
                    <a:pt x="41" y="95"/>
                  </a:lnTo>
                  <a:lnTo>
                    <a:pt x="40" y="95"/>
                  </a:lnTo>
                  <a:lnTo>
                    <a:pt x="31" y="111"/>
                  </a:lnTo>
                  <a:lnTo>
                    <a:pt x="20" y="109"/>
                  </a:lnTo>
                  <a:lnTo>
                    <a:pt x="20" y="120"/>
                  </a:lnTo>
                  <a:lnTo>
                    <a:pt x="25" y="120"/>
                  </a:lnTo>
                  <a:lnTo>
                    <a:pt x="25" y="138"/>
                  </a:lnTo>
                  <a:lnTo>
                    <a:pt x="27" y="140"/>
                  </a:lnTo>
                  <a:lnTo>
                    <a:pt x="29" y="143"/>
                  </a:lnTo>
                  <a:lnTo>
                    <a:pt x="35" y="146"/>
                  </a:lnTo>
                  <a:lnTo>
                    <a:pt x="40" y="149"/>
                  </a:lnTo>
                  <a:lnTo>
                    <a:pt x="50" y="154"/>
                  </a:lnTo>
                  <a:lnTo>
                    <a:pt x="58" y="157"/>
                  </a:lnTo>
                  <a:lnTo>
                    <a:pt x="57" y="174"/>
                  </a:lnTo>
                  <a:lnTo>
                    <a:pt x="57" y="182"/>
                  </a:lnTo>
                  <a:lnTo>
                    <a:pt x="58" y="184"/>
                  </a:lnTo>
                  <a:lnTo>
                    <a:pt x="62" y="184"/>
                  </a:lnTo>
                  <a:lnTo>
                    <a:pt x="67" y="185"/>
                  </a:lnTo>
                  <a:lnTo>
                    <a:pt x="74" y="184"/>
                  </a:lnTo>
                  <a:lnTo>
                    <a:pt x="85" y="179"/>
                  </a:lnTo>
                  <a:lnTo>
                    <a:pt x="103" y="172"/>
                  </a:lnTo>
                  <a:lnTo>
                    <a:pt x="112" y="169"/>
                  </a:lnTo>
                  <a:lnTo>
                    <a:pt x="121" y="166"/>
                  </a:lnTo>
                  <a:lnTo>
                    <a:pt x="129" y="164"/>
                  </a:lnTo>
                  <a:lnTo>
                    <a:pt x="136" y="163"/>
                  </a:lnTo>
                  <a:lnTo>
                    <a:pt x="137" y="164"/>
                  </a:lnTo>
                  <a:lnTo>
                    <a:pt x="140" y="167"/>
                  </a:lnTo>
                  <a:lnTo>
                    <a:pt x="143" y="168"/>
                  </a:lnTo>
                  <a:lnTo>
                    <a:pt x="146" y="169"/>
                  </a:lnTo>
                  <a:lnTo>
                    <a:pt x="150" y="169"/>
                  </a:lnTo>
                  <a:lnTo>
                    <a:pt x="155" y="170"/>
                  </a:lnTo>
                  <a:lnTo>
                    <a:pt x="161" y="170"/>
                  </a:lnTo>
                  <a:lnTo>
                    <a:pt x="165" y="170"/>
                  </a:lnTo>
                  <a:lnTo>
                    <a:pt x="168" y="172"/>
                  </a:lnTo>
                  <a:lnTo>
                    <a:pt x="173" y="175"/>
                  </a:lnTo>
                  <a:lnTo>
                    <a:pt x="207" y="160"/>
                  </a:lnTo>
                  <a:lnTo>
                    <a:pt x="205" y="153"/>
                  </a:lnTo>
                  <a:lnTo>
                    <a:pt x="204" y="149"/>
                  </a:lnTo>
                  <a:lnTo>
                    <a:pt x="204" y="138"/>
                  </a:lnTo>
                  <a:lnTo>
                    <a:pt x="211" y="136"/>
                  </a:lnTo>
                  <a:lnTo>
                    <a:pt x="215" y="134"/>
                  </a:lnTo>
                  <a:lnTo>
                    <a:pt x="217" y="131"/>
                  </a:lnTo>
                  <a:lnTo>
                    <a:pt x="218" y="129"/>
                  </a:lnTo>
                  <a:lnTo>
                    <a:pt x="219" y="125"/>
                  </a:lnTo>
                  <a:lnTo>
                    <a:pt x="222" y="120"/>
                  </a:lnTo>
                  <a:lnTo>
                    <a:pt x="229" y="118"/>
                  </a:lnTo>
                  <a:lnTo>
                    <a:pt x="235" y="117"/>
                  </a:lnTo>
                  <a:lnTo>
                    <a:pt x="238" y="116"/>
                  </a:lnTo>
                  <a:lnTo>
                    <a:pt x="240" y="115"/>
                  </a:lnTo>
                  <a:lnTo>
                    <a:pt x="242" y="113"/>
                  </a:lnTo>
                  <a:lnTo>
                    <a:pt x="244" y="109"/>
                  </a:lnTo>
                  <a:lnTo>
                    <a:pt x="267" y="106"/>
                  </a:lnTo>
                  <a:lnTo>
                    <a:pt x="271" y="112"/>
                  </a:lnTo>
                  <a:lnTo>
                    <a:pt x="283" y="107"/>
                  </a:lnTo>
                  <a:lnTo>
                    <a:pt x="267" y="95"/>
                  </a:lnTo>
                  <a:lnTo>
                    <a:pt x="262" y="95"/>
                  </a:lnTo>
                  <a:lnTo>
                    <a:pt x="258" y="95"/>
                  </a:lnTo>
                  <a:lnTo>
                    <a:pt x="256" y="95"/>
                  </a:lnTo>
                  <a:lnTo>
                    <a:pt x="254" y="94"/>
                  </a:lnTo>
                  <a:lnTo>
                    <a:pt x="254" y="92"/>
                  </a:lnTo>
                  <a:lnTo>
                    <a:pt x="254" y="90"/>
                  </a:lnTo>
                  <a:lnTo>
                    <a:pt x="254" y="88"/>
                  </a:lnTo>
                  <a:lnTo>
                    <a:pt x="256" y="86"/>
                  </a:lnTo>
                  <a:lnTo>
                    <a:pt x="258" y="84"/>
                  </a:lnTo>
                  <a:lnTo>
                    <a:pt x="260" y="82"/>
                  </a:lnTo>
                  <a:lnTo>
                    <a:pt x="266" y="79"/>
                  </a:lnTo>
                  <a:lnTo>
                    <a:pt x="271" y="77"/>
                  </a:lnTo>
                  <a:lnTo>
                    <a:pt x="268" y="66"/>
                  </a:lnTo>
                  <a:lnTo>
                    <a:pt x="267" y="55"/>
                  </a:lnTo>
                  <a:lnTo>
                    <a:pt x="267" y="53"/>
                  </a:lnTo>
                  <a:lnTo>
                    <a:pt x="268" y="47"/>
                  </a:lnTo>
                  <a:lnTo>
                    <a:pt x="271" y="44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67" name="Freeform 715"/>
            <p:cNvSpPr>
              <a:spLocks/>
            </p:cNvSpPr>
            <p:nvPr/>
          </p:nvSpPr>
          <p:spPr bwMode="auto">
            <a:xfrm>
              <a:off x="7845425" y="4811713"/>
              <a:ext cx="180975" cy="131763"/>
            </a:xfrm>
            <a:custGeom>
              <a:avLst/>
              <a:gdLst>
                <a:gd name="T0" fmla="*/ 2147483647 w 114"/>
                <a:gd name="T1" fmla="*/ 2147483647 h 83"/>
                <a:gd name="T2" fmla="*/ 2147483647 w 114"/>
                <a:gd name="T3" fmla="*/ 2147483647 h 83"/>
                <a:gd name="T4" fmla="*/ 2147483647 w 114"/>
                <a:gd name="T5" fmla="*/ 2147483647 h 83"/>
                <a:gd name="T6" fmla="*/ 2147483647 w 114"/>
                <a:gd name="T7" fmla="*/ 2147483647 h 83"/>
                <a:gd name="T8" fmla="*/ 2147483647 w 114"/>
                <a:gd name="T9" fmla="*/ 2147483647 h 83"/>
                <a:gd name="T10" fmla="*/ 2147483647 w 114"/>
                <a:gd name="T11" fmla="*/ 2147483647 h 83"/>
                <a:gd name="T12" fmla="*/ 2147483647 w 114"/>
                <a:gd name="T13" fmla="*/ 2147483647 h 83"/>
                <a:gd name="T14" fmla="*/ 2147483647 w 114"/>
                <a:gd name="T15" fmla="*/ 2147483647 h 83"/>
                <a:gd name="T16" fmla="*/ 2147483647 w 114"/>
                <a:gd name="T17" fmla="*/ 2147483647 h 83"/>
                <a:gd name="T18" fmla="*/ 2147483647 w 114"/>
                <a:gd name="T19" fmla="*/ 2147483647 h 83"/>
                <a:gd name="T20" fmla="*/ 2147483647 w 114"/>
                <a:gd name="T21" fmla="*/ 2147483647 h 83"/>
                <a:gd name="T22" fmla="*/ 2147483647 w 114"/>
                <a:gd name="T23" fmla="*/ 2147483647 h 83"/>
                <a:gd name="T24" fmla="*/ 2147483647 w 114"/>
                <a:gd name="T25" fmla="*/ 2147483647 h 83"/>
                <a:gd name="T26" fmla="*/ 2147483647 w 114"/>
                <a:gd name="T27" fmla="*/ 2147483647 h 83"/>
                <a:gd name="T28" fmla="*/ 2147483647 w 114"/>
                <a:gd name="T29" fmla="*/ 2147483647 h 83"/>
                <a:gd name="T30" fmla="*/ 2147483647 w 114"/>
                <a:gd name="T31" fmla="*/ 2147483647 h 83"/>
                <a:gd name="T32" fmla="*/ 2147483647 w 114"/>
                <a:gd name="T33" fmla="*/ 2147483647 h 83"/>
                <a:gd name="T34" fmla="*/ 2147483647 w 114"/>
                <a:gd name="T35" fmla="*/ 2147483647 h 83"/>
                <a:gd name="T36" fmla="*/ 2147483647 w 114"/>
                <a:gd name="T37" fmla="*/ 2147483647 h 83"/>
                <a:gd name="T38" fmla="*/ 2147483647 w 114"/>
                <a:gd name="T39" fmla="*/ 2147483647 h 83"/>
                <a:gd name="T40" fmla="*/ 2147483647 w 114"/>
                <a:gd name="T41" fmla="*/ 2147483647 h 83"/>
                <a:gd name="T42" fmla="*/ 2147483647 w 114"/>
                <a:gd name="T43" fmla="*/ 2147483647 h 83"/>
                <a:gd name="T44" fmla="*/ 2147483647 w 114"/>
                <a:gd name="T45" fmla="*/ 2147483647 h 83"/>
                <a:gd name="T46" fmla="*/ 2147483647 w 114"/>
                <a:gd name="T47" fmla="*/ 2147483647 h 83"/>
                <a:gd name="T48" fmla="*/ 2147483647 w 114"/>
                <a:gd name="T49" fmla="*/ 2147483647 h 83"/>
                <a:gd name="T50" fmla="*/ 2147483647 w 114"/>
                <a:gd name="T51" fmla="*/ 2147483647 h 83"/>
                <a:gd name="T52" fmla="*/ 2147483647 w 114"/>
                <a:gd name="T53" fmla="*/ 2147483647 h 83"/>
                <a:gd name="T54" fmla="*/ 2147483647 w 114"/>
                <a:gd name="T55" fmla="*/ 2147483647 h 83"/>
                <a:gd name="T56" fmla="*/ 2147483647 w 114"/>
                <a:gd name="T57" fmla="*/ 2147483647 h 83"/>
                <a:gd name="T58" fmla="*/ 2147483647 w 114"/>
                <a:gd name="T59" fmla="*/ 2147483647 h 83"/>
                <a:gd name="T60" fmla="*/ 2147483647 w 114"/>
                <a:gd name="T61" fmla="*/ 2147483647 h 83"/>
                <a:gd name="T62" fmla="*/ 2147483647 w 114"/>
                <a:gd name="T63" fmla="*/ 0 h 83"/>
                <a:gd name="T64" fmla="*/ 2147483647 w 114"/>
                <a:gd name="T65" fmla="*/ 0 h 83"/>
                <a:gd name="T66" fmla="*/ 2147483647 w 114"/>
                <a:gd name="T67" fmla="*/ 2147483647 h 83"/>
                <a:gd name="T68" fmla="*/ 2147483647 w 114"/>
                <a:gd name="T69" fmla="*/ 2147483647 h 83"/>
                <a:gd name="T70" fmla="*/ 2147483647 w 114"/>
                <a:gd name="T71" fmla="*/ 2147483647 h 83"/>
                <a:gd name="T72" fmla="*/ 2147483647 w 114"/>
                <a:gd name="T73" fmla="*/ 2147483647 h 83"/>
                <a:gd name="T74" fmla="*/ 2147483647 w 114"/>
                <a:gd name="T75" fmla="*/ 2147483647 h 83"/>
                <a:gd name="T76" fmla="*/ 2147483647 w 114"/>
                <a:gd name="T77" fmla="*/ 2147483647 h 83"/>
                <a:gd name="T78" fmla="*/ 2147483647 w 114"/>
                <a:gd name="T79" fmla="*/ 2147483647 h 83"/>
                <a:gd name="T80" fmla="*/ 2147483647 w 114"/>
                <a:gd name="T81" fmla="*/ 2147483647 h 83"/>
                <a:gd name="T82" fmla="*/ 2147483647 w 114"/>
                <a:gd name="T83" fmla="*/ 2147483647 h 83"/>
                <a:gd name="T84" fmla="*/ 2147483647 w 114"/>
                <a:gd name="T85" fmla="*/ 2147483647 h 83"/>
                <a:gd name="T86" fmla="*/ 2147483647 w 114"/>
                <a:gd name="T87" fmla="*/ 2147483647 h 83"/>
                <a:gd name="T88" fmla="*/ 2147483647 w 114"/>
                <a:gd name="T89" fmla="*/ 2147483647 h 83"/>
                <a:gd name="T90" fmla="*/ 2147483647 w 114"/>
                <a:gd name="T91" fmla="*/ 2147483647 h 83"/>
                <a:gd name="T92" fmla="*/ 2147483647 w 114"/>
                <a:gd name="T93" fmla="*/ 2147483647 h 83"/>
                <a:gd name="T94" fmla="*/ 0 w 114"/>
                <a:gd name="T95" fmla="*/ 2147483647 h 83"/>
                <a:gd name="T96" fmla="*/ 2147483647 w 114"/>
                <a:gd name="T97" fmla="*/ 2147483647 h 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4" h="83">
                  <a:moveTo>
                    <a:pt x="7" y="46"/>
                  </a:moveTo>
                  <a:lnTo>
                    <a:pt x="7" y="55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4" y="72"/>
                  </a:lnTo>
                  <a:lnTo>
                    <a:pt x="16" y="76"/>
                  </a:lnTo>
                  <a:lnTo>
                    <a:pt x="18" y="78"/>
                  </a:lnTo>
                  <a:lnTo>
                    <a:pt x="19" y="80"/>
                  </a:lnTo>
                  <a:lnTo>
                    <a:pt x="21" y="80"/>
                  </a:lnTo>
                  <a:lnTo>
                    <a:pt x="25" y="81"/>
                  </a:lnTo>
                  <a:lnTo>
                    <a:pt x="31" y="83"/>
                  </a:lnTo>
                  <a:lnTo>
                    <a:pt x="38" y="80"/>
                  </a:lnTo>
                  <a:lnTo>
                    <a:pt x="45" y="79"/>
                  </a:lnTo>
                  <a:lnTo>
                    <a:pt x="51" y="78"/>
                  </a:lnTo>
                  <a:lnTo>
                    <a:pt x="57" y="76"/>
                  </a:lnTo>
                  <a:lnTo>
                    <a:pt x="61" y="74"/>
                  </a:lnTo>
                  <a:lnTo>
                    <a:pt x="66" y="71"/>
                  </a:lnTo>
                  <a:lnTo>
                    <a:pt x="70" y="66"/>
                  </a:lnTo>
                  <a:lnTo>
                    <a:pt x="72" y="63"/>
                  </a:lnTo>
                  <a:lnTo>
                    <a:pt x="74" y="59"/>
                  </a:lnTo>
                  <a:lnTo>
                    <a:pt x="99" y="59"/>
                  </a:lnTo>
                  <a:lnTo>
                    <a:pt x="102" y="58"/>
                  </a:lnTo>
                  <a:lnTo>
                    <a:pt x="110" y="54"/>
                  </a:lnTo>
                  <a:lnTo>
                    <a:pt x="110" y="43"/>
                  </a:lnTo>
                  <a:lnTo>
                    <a:pt x="114" y="43"/>
                  </a:lnTo>
                  <a:lnTo>
                    <a:pt x="114" y="22"/>
                  </a:lnTo>
                  <a:lnTo>
                    <a:pt x="113" y="19"/>
                  </a:lnTo>
                  <a:lnTo>
                    <a:pt x="109" y="17"/>
                  </a:lnTo>
                  <a:lnTo>
                    <a:pt x="105" y="12"/>
                  </a:lnTo>
                  <a:lnTo>
                    <a:pt x="100" y="9"/>
                  </a:lnTo>
                  <a:lnTo>
                    <a:pt x="88" y="4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61" y="2"/>
                  </a:lnTo>
                  <a:lnTo>
                    <a:pt x="57" y="3"/>
                  </a:lnTo>
                  <a:lnTo>
                    <a:pt x="53" y="5"/>
                  </a:lnTo>
                  <a:lnTo>
                    <a:pt x="50" y="7"/>
                  </a:lnTo>
                  <a:lnTo>
                    <a:pt x="48" y="10"/>
                  </a:lnTo>
                  <a:lnTo>
                    <a:pt x="36" y="10"/>
                  </a:lnTo>
                  <a:lnTo>
                    <a:pt x="33" y="21"/>
                  </a:lnTo>
                  <a:lnTo>
                    <a:pt x="27" y="21"/>
                  </a:lnTo>
                  <a:lnTo>
                    <a:pt x="24" y="20"/>
                  </a:lnTo>
                  <a:lnTo>
                    <a:pt x="22" y="19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1" y="22"/>
                  </a:lnTo>
                  <a:lnTo>
                    <a:pt x="11" y="32"/>
                  </a:lnTo>
                  <a:lnTo>
                    <a:pt x="0" y="37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68" name="Freeform 716"/>
            <p:cNvSpPr>
              <a:spLocks/>
            </p:cNvSpPr>
            <p:nvPr/>
          </p:nvSpPr>
          <p:spPr bwMode="auto">
            <a:xfrm>
              <a:off x="6924675" y="4814888"/>
              <a:ext cx="58737" cy="136525"/>
            </a:xfrm>
            <a:custGeom>
              <a:avLst/>
              <a:gdLst>
                <a:gd name="T0" fmla="*/ 2147483647 w 37"/>
                <a:gd name="T1" fmla="*/ 2147483647 h 86"/>
                <a:gd name="T2" fmla="*/ 2147483647 w 37"/>
                <a:gd name="T3" fmla="*/ 2147483647 h 86"/>
                <a:gd name="T4" fmla="*/ 2147483647 w 37"/>
                <a:gd name="T5" fmla="*/ 2147483647 h 86"/>
                <a:gd name="T6" fmla="*/ 2147483647 w 37"/>
                <a:gd name="T7" fmla="*/ 2147483647 h 86"/>
                <a:gd name="T8" fmla="*/ 2147483647 w 37"/>
                <a:gd name="T9" fmla="*/ 2147483647 h 86"/>
                <a:gd name="T10" fmla="*/ 2147483647 w 37"/>
                <a:gd name="T11" fmla="*/ 2147483647 h 86"/>
                <a:gd name="T12" fmla="*/ 2147483647 w 37"/>
                <a:gd name="T13" fmla="*/ 2147483647 h 86"/>
                <a:gd name="T14" fmla="*/ 2147483647 w 37"/>
                <a:gd name="T15" fmla="*/ 2147483647 h 86"/>
                <a:gd name="T16" fmla="*/ 0 w 37"/>
                <a:gd name="T17" fmla="*/ 2147483647 h 86"/>
                <a:gd name="T18" fmla="*/ 0 w 37"/>
                <a:gd name="T19" fmla="*/ 2147483647 h 86"/>
                <a:gd name="T20" fmla="*/ 0 w 37"/>
                <a:gd name="T21" fmla="*/ 2147483647 h 86"/>
                <a:gd name="T22" fmla="*/ 0 w 37"/>
                <a:gd name="T23" fmla="*/ 2147483647 h 86"/>
                <a:gd name="T24" fmla="*/ 2147483647 w 37"/>
                <a:gd name="T25" fmla="*/ 2147483647 h 86"/>
                <a:gd name="T26" fmla="*/ 2147483647 w 37"/>
                <a:gd name="T27" fmla="*/ 2147483647 h 86"/>
                <a:gd name="T28" fmla="*/ 2147483647 w 37"/>
                <a:gd name="T29" fmla="*/ 2147483647 h 86"/>
                <a:gd name="T30" fmla="*/ 2147483647 w 37"/>
                <a:gd name="T31" fmla="*/ 2147483647 h 86"/>
                <a:gd name="T32" fmla="*/ 2147483647 w 37"/>
                <a:gd name="T33" fmla="*/ 2147483647 h 86"/>
                <a:gd name="T34" fmla="*/ 2147483647 w 37"/>
                <a:gd name="T35" fmla="*/ 2147483647 h 86"/>
                <a:gd name="T36" fmla="*/ 2147483647 w 37"/>
                <a:gd name="T37" fmla="*/ 2147483647 h 86"/>
                <a:gd name="T38" fmla="*/ 2147483647 w 37"/>
                <a:gd name="T39" fmla="*/ 2147483647 h 86"/>
                <a:gd name="T40" fmla="*/ 2147483647 w 37"/>
                <a:gd name="T41" fmla="*/ 2147483647 h 86"/>
                <a:gd name="T42" fmla="*/ 2147483647 w 37"/>
                <a:gd name="T43" fmla="*/ 2147483647 h 86"/>
                <a:gd name="T44" fmla="*/ 2147483647 w 37"/>
                <a:gd name="T45" fmla="*/ 2147483647 h 86"/>
                <a:gd name="T46" fmla="*/ 2147483647 w 37"/>
                <a:gd name="T47" fmla="*/ 2147483647 h 86"/>
                <a:gd name="T48" fmla="*/ 2147483647 w 37"/>
                <a:gd name="T49" fmla="*/ 2147483647 h 86"/>
                <a:gd name="T50" fmla="*/ 2147483647 w 37"/>
                <a:gd name="T51" fmla="*/ 2147483647 h 86"/>
                <a:gd name="T52" fmla="*/ 2147483647 w 37"/>
                <a:gd name="T53" fmla="*/ 2147483647 h 86"/>
                <a:gd name="T54" fmla="*/ 2147483647 w 37"/>
                <a:gd name="T55" fmla="*/ 0 h 86"/>
                <a:gd name="T56" fmla="*/ 2147483647 w 37"/>
                <a:gd name="T57" fmla="*/ 2147483647 h 86"/>
                <a:gd name="T58" fmla="*/ 2147483647 w 37"/>
                <a:gd name="T59" fmla="*/ 2147483647 h 86"/>
                <a:gd name="T60" fmla="*/ 2147483647 w 37"/>
                <a:gd name="T61" fmla="*/ 2147483647 h 86"/>
                <a:gd name="T62" fmla="*/ 2147483647 w 37"/>
                <a:gd name="T63" fmla="*/ 2147483647 h 86"/>
                <a:gd name="T64" fmla="*/ 2147483647 w 37"/>
                <a:gd name="T65" fmla="*/ 2147483647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7" h="86">
                  <a:moveTo>
                    <a:pt x="30" y="20"/>
                  </a:moveTo>
                  <a:lnTo>
                    <a:pt x="23" y="21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8" y="26"/>
                  </a:lnTo>
                  <a:lnTo>
                    <a:pt x="5" y="29"/>
                  </a:lnTo>
                  <a:lnTo>
                    <a:pt x="3" y="32"/>
                  </a:lnTo>
                  <a:lnTo>
                    <a:pt x="1" y="36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4"/>
                  </a:lnTo>
                  <a:lnTo>
                    <a:pt x="2" y="58"/>
                  </a:lnTo>
                  <a:lnTo>
                    <a:pt x="5" y="68"/>
                  </a:lnTo>
                  <a:lnTo>
                    <a:pt x="10" y="76"/>
                  </a:lnTo>
                  <a:lnTo>
                    <a:pt x="8" y="81"/>
                  </a:lnTo>
                  <a:lnTo>
                    <a:pt x="21" y="86"/>
                  </a:lnTo>
                  <a:lnTo>
                    <a:pt x="26" y="78"/>
                  </a:lnTo>
                  <a:lnTo>
                    <a:pt x="26" y="72"/>
                  </a:lnTo>
                  <a:lnTo>
                    <a:pt x="27" y="66"/>
                  </a:lnTo>
                  <a:lnTo>
                    <a:pt x="29" y="62"/>
                  </a:lnTo>
                  <a:lnTo>
                    <a:pt x="30" y="58"/>
                  </a:lnTo>
                  <a:lnTo>
                    <a:pt x="33" y="51"/>
                  </a:lnTo>
                  <a:lnTo>
                    <a:pt x="35" y="42"/>
                  </a:lnTo>
                  <a:lnTo>
                    <a:pt x="37" y="33"/>
                  </a:lnTo>
                  <a:lnTo>
                    <a:pt x="37" y="22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34" y="2"/>
                  </a:lnTo>
                  <a:lnTo>
                    <a:pt x="31" y="4"/>
                  </a:lnTo>
                  <a:lnTo>
                    <a:pt x="30" y="7"/>
                  </a:lnTo>
                  <a:lnTo>
                    <a:pt x="30" y="12"/>
                  </a:lnTo>
                  <a:lnTo>
                    <a:pt x="30" y="2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69" name="Freeform 717"/>
            <p:cNvSpPr>
              <a:spLocks/>
            </p:cNvSpPr>
            <p:nvPr/>
          </p:nvSpPr>
          <p:spPr bwMode="auto">
            <a:xfrm>
              <a:off x="5449888" y="4756150"/>
              <a:ext cx="303212" cy="449263"/>
            </a:xfrm>
            <a:custGeom>
              <a:avLst/>
              <a:gdLst>
                <a:gd name="T0" fmla="*/ 2147483647 w 191"/>
                <a:gd name="T1" fmla="*/ 0 h 283"/>
                <a:gd name="T2" fmla="*/ 2147483647 w 191"/>
                <a:gd name="T3" fmla="*/ 2147483647 h 283"/>
                <a:gd name="T4" fmla="*/ 2147483647 w 191"/>
                <a:gd name="T5" fmla="*/ 2147483647 h 283"/>
                <a:gd name="T6" fmla="*/ 2147483647 w 191"/>
                <a:gd name="T7" fmla="*/ 2147483647 h 283"/>
                <a:gd name="T8" fmla="*/ 2147483647 w 191"/>
                <a:gd name="T9" fmla="*/ 2147483647 h 283"/>
                <a:gd name="T10" fmla="*/ 2147483647 w 191"/>
                <a:gd name="T11" fmla="*/ 2147483647 h 283"/>
                <a:gd name="T12" fmla="*/ 2147483647 w 191"/>
                <a:gd name="T13" fmla="*/ 2147483647 h 283"/>
                <a:gd name="T14" fmla="*/ 2147483647 w 191"/>
                <a:gd name="T15" fmla="*/ 2147483647 h 283"/>
                <a:gd name="T16" fmla="*/ 2147483647 w 191"/>
                <a:gd name="T17" fmla="*/ 2147483647 h 283"/>
                <a:gd name="T18" fmla="*/ 2147483647 w 191"/>
                <a:gd name="T19" fmla="*/ 2147483647 h 283"/>
                <a:gd name="T20" fmla="*/ 2147483647 w 191"/>
                <a:gd name="T21" fmla="*/ 2147483647 h 283"/>
                <a:gd name="T22" fmla="*/ 2147483647 w 191"/>
                <a:gd name="T23" fmla="*/ 2147483647 h 283"/>
                <a:gd name="T24" fmla="*/ 2147483647 w 191"/>
                <a:gd name="T25" fmla="*/ 2147483647 h 283"/>
                <a:gd name="T26" fmla="*/ 2147483647 w 191"/>
                <a:gd name="T27" fmla="*/ 2147483647 h 283"/>
                <a:gd name="T28" fmla="*/ 0 w 191"/>
                <a:gd name="T29" fmla="*/ 2147483647 h 283"/>
                <a:gd name="T30" fmla="*/ 2147483647 w 191"/>
                <a:gd name="T31" fmla="*/ 2147483647 h 283"/>
                <a:gd name="T32" fmla="*/ 2147483647 w 191"/>
                <a:gd name="T33" fmla="*/ 2147483647 h 283"/>
                <a:gd name="T34" fmla="*/ 2147483647 w 191"/>
                <a:gd name="T35" fmla="*/ 2147483647 h 283"/>
                <a:gd name="T36" fmla="*/ 2147483647 w 191"/>
                <a:gd name="T37" fmla="*/ 2147483647 h 283"/>
                <a:gd name="T38" fmla="*/ 2147483647 w 191"/>
                <a:gd name="T39" fmla="*/ 2147483647 h 283"/>
                <a:gd name="T40" fmla="*/ 2147483647 w 191"/>
                <a:gd name="T41" fmla="*/ 2147483647 h 283"/>
                <a:gd name="T42" fmla="*/ 2147483647 w 191"/>
                <a:gd name="T43" fmla="*/ 2147483647 h 283"/>
                <a:gd name="T44" fmla="*/ 2147483647 w 191"/>
                <a:gd name="T45" fmla="*/ 2147483647 h 283"/>
                <a:gd name="T46" fmla="*/ 2147483647 w 191"/>
                <a:gd name="T47" fmla="*/ 2147483647 h 283"/>
                <a:gd name="T48" fmla="*/ 2147483647 w 191"/>
                <a:gd name="T49" fmla="*/ 2147483647 h 283"/>
                <a:gd name="T50" fmla="*/ 2147483647 w 191"/>
                <a:gd name="T51" fmla="*/ 2147483647 h 283"/>
                <a:gd name="T52" fmla="*/ 2147483647 w 191"/>
                <a:gd name="T53" fmla="*/ 2147483647 h 283"/>
                <a:gd name="T54" fmla="*/ 2147483647 w 191"/>
                <a:gd name="T55" fmla="*/ 2147483647 h 283"/>
                <a:gd name="T56" fmla="*/ 2147483647 w 191"/>
                <a:gd name="T57" fmla="*/ 2147483647 h 283"/>
                <a:gd name="T58" fmla="*/ 2147483647 w 191"/>
                <a:gd name="T59" fmla="*/ 2147483647 h 283"/>
                <a:gd name="T60" fmla="*/ 2147483647 w 191"/>
                <a:gd name="T61" fmla="*/ 2147483647 h 283"/>
                <a:gd name="T62" fmla="*/ 2147483647 w 191"/>
                <a:gd name="T63" fmla="*/ 2147483647 h 283"/>
                <a:gd name="T64" fmla="*/ 2147483647 w 191"/>
                <a:gd name="T65" fmla="*/ 2147483647 h 283"/>
                <a:gd name="T66" fmla="*/ 2147483647 w 191"/>
                <a:gd name="T67" fmla="*/ 2147483647 h 283"/>
                <a:gd name="T68" fmla="*/ 2147483647 w 191"/>
                <a:gd name="T69" fmla="*/ 2147483647 h 283"/>
                <a:gd name="T70" fmla="*/ 2147483647 w 191"/>
                <a:gd name="T71" fmla="*/ 2147483647 h 283"/>
                <a:gd name="T72" fmla="*/ 2147483647 w 191"/>
                <a:gd name="T73" fmla="*/ 2147483647 h 283"/>
                <a:gd name="T74" fmla="*/ 2147483647 w 191"/>
                <a:gd name="T75" fmla="*/ 2147483647 h 283"/>
                <a:gd name="T76" fmla="*/ 2147483647 w 191"/>
                <a:gd name="T77" fmla="*/ 2147483647 h 283"/>
                <a:gd name="T78" fmla="*/ 2147483647 w 191"/>
                <a:gd name="T79" fmla="*/ 2147483647 h 283"/>
                <a:gd name="T80" fmla="*/ 2147483647 w 191"/>
                <a:gd name="T81" fmla="*/ 2147483647 h 283"/>
                <a:gd name="T82" fmla="*/ 2147483647 w 191"/>
                <a:gd name="T83" fmla="*/ 2147483647 h 283"/>
                <a:gd name="T84" fmla="*/ 2147483647 w 191"/>
                <a:gd name="T85" fmla="*/ 2147483647 h 283"/>
                <a:gd name="T86" fmla="*/ 2147483647 w 191"/>
                <a:gd name="T87" fmla="*/ 2147483647 h 283"/>
                <a:gd name="T88" fmla="*/ 2147483647 w 191"/>
                <a:gd name="T89" fmla="*/ 2147483647 h 283"/>
                <a:gd name="T90" fmla="*/ 2147483647 w 191"/>
                <a:gd name="T91" fmla="*/ 2147483647 h 283"/>
                <a:gd name="T92" fmla="*/ 2147483647 w 191"/>
                <a:gd name="T93" fmla="*/ 2147483647 h 283"/>
                <a:gd name="T94" fmla="*/ 2147483647 w 191"/>
                <a:gd name="T95" fmla="*/ 2147483647 h 283"/>
                <a:gd name="T96" fmla="*/ 2147483647 w 191"/>
                <a:gd name="T97" fmla="*/ 2147483647 h 283"/>
                <a:gd name="T98" fmla="*/ 2147483647 w 191"/>
                <a:gd name="T99" fmla="*/ 2147483647 h 283"/>
                <a:gd name="T100" fmla="*/ 2147483647 w 191"/>
                <a:gd name="T101" fmla="*/ 2147483647 h 283"/>
                <a:gd name="T102" fmla="*/ 2147483647 w 191"/>
                <a:gd name="T103" fmla="*/ 2147483647 h 283"/>
                <a:gd name="T104" fmla="*/ 2147483647 w 191"/>
                <a:gd name="T105" fmla="*/ 2147483647 h 283"/>
                <a:gd name="T106" fmla="*/ 2147483647 w 191"/>
                <a:gd name="T107" fmla="*/ 2147483647 h 283"/>
                <a:gd name="T108" fmla="*/ 2147483647 w 191"/>
                <a:gd name="T109" fmla="*/ 2147483647 h 283"/>
                <a:gd name="T110" fmla="*/ 2147483647 w 191"/>
                <a:gd name="T111" fmla="*/ 2147483647 h 283"/>
                <a:gd name="T112" fmla="*/ 2147483647 w 191"/>
                <a:gd name="T113" fmla="*/ 2147483647 h 283"/>
                <a:gd name="T114" fmla="*/ 2147483647 w 191"/>
                <a:gd name="T115" fmla="*/ 2147483647 h 283"/>
                <a:gd name="T116" fmla="*/ 2147483647 w 191"/>
                <a:gd name="T117" fmla="*/ 2147483647 h 283"/>
                <a:gd name="T118" fmla="*/ 2147483647 w 191"/>
                <a:gd name="T119" fmla="*/ 2147483647 h 283"/>
                <a:gd name="T120" fmla="*/ 2147483647 w 191"/>
                <a:gd name="T121" fmla="*/ 0 h 2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1" h="283">
                  <a:moveTo>
                    <a:pt x="106" y="0"/>
                  </a:moveTo>
                  <a:lnTo>
                    <a:pt x="95" y="0"/>
                  </a:lnTo>
                  <a:lnTo>
                    <a:pt x="90" y="0"/>
                  </a:lnTo>
                  <a:lnTo>
                    <a:pt x="88" y="1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1" y="9"/>
                  </a:lnTo>
                  <a:lnTo>
                    <a:pt x="80" y="14"/>
                  </a:lnTo>
                  <a:lnTo>
                    <a:pt x="79" y="29"/>
                  </a:lnTo>
                  <a:lnTo>
                    <a:pt x="79" y="41"/>
                  </a:lnTo>
                  <a:lnTo>
                    <a:pt x="77" y="50"/>
                  </a:lnTo>
                  <a:lnTo>
                    <a:pt x="75" y="56"/>
                  </a:lnTo>
                  <a:lnTo>
                    <a:pt x="72" y="62"/>
                  </a:lnTo>
                  <a:lnTo>
                    <a:pt x="69" y="67"/>
                  </a:lnTo>
                  <a:lnTo>
                    <a:pt x="61" y="75"/>
                  </a:lnTo>
                  <a:lnTo>
                    <a:pt x="57" y="83"/>
                  </a:lnTo>
                  <a:lnTo>
                    <a:pt x="56" y="90"/>
                  </a:lnTo>
                  <a:lnTo>
                    <a:pt x="55" y="96"/>
                  </a:lnTo>
                  <a:lnTo>
                    <a:pt x="53" y="100"/>
                  </a:lnTo>
                  <a:lnTo>
                    <a:pt x="51" y="103"/>
                  </a:lnTo>
                  <a:lnTo>
                    <a:pt x="45" y="110"/>
                  </a:lnTo>
                  <a:lnTo>
                    <a:pt x="34" y="118"/>
                  </a:lnTo>
                  <a:lnTo>
                    <a:pt x="28" y="124"/>
                  </a:lnTo>
                  <a:lnTo>
                    <a:pt x="21" y="136"/>
                  </a:lnTo>
                  <a:lnTo>
                    <a:pt x="15" y="148"/>
                  </a:lnTo>
                  <a:lnTo>
                    <a:pt x="12" y="155"/>
                  </a:lnTo>
                  <a:lnTo>
                    <a:pt x="6" y="156"/>
                  </a:lnTo>
                  <a:lnTo>
                    <a:pt x="2" y="157"/>
                  </a:lnTo>
                  <a:lnTo>
                    <a:pt x="0" y="160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5" y="177"/>
                  </a:lnTo>
                  <a:lnTo>
                    <a:pt x="10" y="191"/>
                  </a:lnTo>
                  <a:lnTo>
                    <a:pt x="16" y="192"/>
                  </a:lnTo>
                  <a:lnTo>
                    <a:pt x="22" y="194"/>
                  </a:lnTo>
                  <a:lnTo>
                    <a:pt x="24" y="195"/>
                  </a:lnTo>
                  <a:lnTo>
                    <a:pt x="25" y="197"/>
                  </a:lnTo>
                  <a:lnTo>
                    <a:pt x="26" y="199"/>
                  </a:lnTo>
                  <a:lnTo>
                    <a:pt x="27" y="201"/>
                  </a:lnTo>
                  <a:lnTo>
                    <a:pt x="26" y="208"/>
                  </a:lnTo>
                  <a:lnTo>
                    <a:pt x="24" y="213"/>
                  </a:lnTo>
                  <a:lnTo>
                    <a:pt x="23" y="216"/>
                  </a:lnTo>
                  <a:lnTo>
                    <a:pt x="21" y="218"/>
                  </a:lnTo>
                  <a:lnTo>
                    <a:pt x="19" y="219"/>
                  </a:lnTo>
                  <a:lnTo>
                    <a:pt x="15" y="220"/>
                  </a:lnTo>
                  <a:lnTo>
                    <a:pt x="14" y="250"/>
                  </a:lnTo>
                  <a:lnTo>
                    <a:pt x="0" y="268"/>
                  </a:lnTo>
                  <a:lnTo>
                    <a:pt x="11" y="269"/>
                  </a:lnTo>
                  <a:lnTo>
                    <a:pt x="21" y="273"/>
                  </a:lnTo>
                  <a:lnTo>
                    <a:pt x="31" y="276"/>
                  </a:lnTo>
                  <a:lnTo>
                    <a:pt x="40" y="279"/>
                  </a:lnTo>
                  <a:lnTo>
                    <a:pt x="48" y="281"/>
                  </a:lnTo>
                  <a:lnTo>
                    <a:pt x="55" y="283"/>
                  </a:lnTo>
                  <a:lnTo>
                    <a:pt x="58" y="283"/>
                  </a:lnTo>
                  <a:lnTo>
                    <a:pt x="61" y="282"/>
                  </a:lnTo>
                  <a:lnTo>
                    <a:pt x="65" y="281"/>
                  </a:lnTo>
                  <a:lnTo>
                    <a:pt x="68" y="279"/>
                  </a:lnTo>
                  <a:lnTo>
                    <a:pt x="70" y="269"/>
                  </a:lnTo>
                  <a:lnTo>
                    <a:pt x="72" y="257"/>
                  </a:lnTo>
                  <a:lnTo>
                    <a:pt x="73" y="254"/>
                  </a:lnTo>
                  <a:lnTo>
                    <a:pt x="75" y="250"/>
                  </a:lnTo>
                  <a:lnTo>
                    <a:pt x="77" y="247"/>
                  </a:lnTo>
                  <a:lnTo>
                    <a:pt x="80" y="244"/>
                  </a:lnTo>
                  <a:lnTo>
                    <a:pt x="84" y="240"/>
                  </a:lnTo>
                  <a:lnTo>
                    <a:pt x="89" y="238"/>
                  </a:lnTo>
                  <a:lnTo>
                    <a:pt x="97" y="235"/>
                  </a:lnTo>
                  <a:lnTo>
                    <a:pt x="104" y="233"/>
                  </a:lnTo>
                  <a:lnTo>
                    <a:pt x="101" y="230"/>
                  </a:lnTo>
                  <a:lnTo>
                    <a:pt x="100" y="226"/>
                  </a:lnTo>
                  <a:lnTo>
                    <a:pt x="99" y="221"/>
                  </a:lnTo>
                  <a:lnTo>
                    <a:pt x="98" y="215"/>
                  </a:lnTo>
                  <a:lnTo>
                    <a:pt x="98" y="208"/>
                  </a:lnTo>
                  <a:lnTo>
                    <a:pt x="99" y="203"/>
                  </a:lnTo>
                  <a:lnTo>
                    <a:pt x="100" y="200"/>
                  </a:lnTo>
                  <a:lnTo>
                    <a:pt x="102" y="196"/>
                  </a:lnTo>
                  <a:lnTo>
                    <a:pt x="105" y="193"/>
                  </a:lnTo>
                  <a:lnTo>
                    <a:pt x="110" y="186"/>
                  </a:lnTo>
                  <a:lnTo>
                    <a:pt x="115" y="182"/>
                  </a:lnTo>
                  <a:lnTo>
                    <a:pt x="110" y="173"/>
                  </a:lnTo>
                  <a:lnTo>
                    <a:pt x="107" y="164"/>
                  </a:lnTo>
                  <a:lnTo>
                    <a:pt x="105" y="153"/>
                  </a:lnTo>
                  <a:lnTo>
                    <a:pt x="104" y="140"/>
                  </a:lnTo>
                  <a:lnTo>
                    <a:pt x="110" y="141"/>
                  </a:lnTo>
                  <a:lnTo>
                    <a:pt x="115" y="142"/>
                  </a:lnTo>
                  <a:lnTo>
                    <a:pt x="124" y="142"/>
                  </a:lnTo>
                  <a:lnTo>
                    <a:pt x="127" y="141"/>
                  </a:lnTo>
                  <a:lnTo>
                    <a:pt x="130" y="139"/>
                  </a:lnTo>
                  <a:lnTo>
                    <a:pt x="133" y="137"/>
                  </a:lnTo>
                  <a:lnTo>
                    <a:pt x="134" y="133"/>
                  </a:lnTo>
                  <a:lnTo>
                    <a:pt x="136" y="124"/>
                  </a:lnTo>
                  <a:lnTo>
                    <a:pt x="137" y="116"/>
                  </a:lnTo>
                  <a:lnTo>
                    <a:pt x="137" y="111"/>
                  </a:lnTo>
                  <a:lnTo>
                    <a:pt x="144" y="111"/>
                  </a:lnTo>
                  <a:lnTo>
                    <a:pt x="148" y="100"/>
                  </a:lnTo>
                  <a:lnTo>
                    <a:pt x="151" y="92"/>
                  </a:lnTo>
                  <a:lnTo>
                    <a:pt x="153" y="84"/>
                  </a:lnTo>
                  <a:lnTo>
                    <a:pt x="154" y="73"/>
                  </a:lnTo>
                  <a:lnTo>
                    <a:pt x="154" y="65"/>
                  </a:lnTo>
                  <a:lnTo>
                    <a:pt x="160" y="65"/>
                  </a:lnTo>
                  <a:lnTo>
                    <a:pt x="164" y="63"/>
                  </a:lnTo>
                  <a:lnTo>
                    <a:pt x="167" y="61"/>
                  </a:lnTo>
                  <a:lnTo>
                    <a:pt x="170" y="58"/>
                  </a:lnTo>
                  <a:lnTo>
                    <a:pt x="173" y="55"/>
                  </a:lnTo>
                  <a:lnTo>
                    <a:pt x="178" y="52"/>
                  </a:lnTo>
                  <a:lnTo>
                    <a:pt x="183" y="50"/>
                  </a:lnTo>
                  <a:lnTo>
                    <a:pt x="191" y="49"/>
                  </a:lnTo>
                  <a:lnTo>
                    <a:pt x="185" y="41"/>
                  </a:lnTo>
                  <a:lnTo>
                    <a:pt x="181" y="35"/>
                  </a:lnTo>
                  <a:lnTo>
                    <a:pt x="181" y="22"/>
                  </a:lnTo>
                  <a:lnTo>
                    <a:pt x="171" y="22"/>
                  </a:lnTo>
                  <a:lnTo>
                    <a:pt x="158" y="23"/>
                  </a:lnTo>
                  <a:lnTo>
                    <a:pt x="145" y="23"/>
                  </a:lnTo>
                  <a:lnTo>
                    <a:pt x="140" y="23"/>
                  </a:lnTo>
                  <a:lnTo>
                    <a:pt x="136" y="23"/>
                  </a:lnTo>
                  <a:lnTo>
                    <a:pt x="132" y="20"/>
                  </a:lnTo>
                  <a:lnTo>
                    <a:pt x="129" y="19"/>
                  </a:lnTo>
                  <a:lnTo>
                    <a:pt x="127" y="17"/>
                  </a:lnTo>
                  <a:lnTo>
                    <a:pt x="124" y="15"/>
                  </a:lnTo>
                  <a:lnTo>
                    <a:pt x="118" y="14"/>
                  </a:lnTo>
                  <a:lnTo>
                    <a:pt x="112" y="13"/>
                  </a:lnTo>
                  <a:lnTo>
                    <a:pt x="104" y="13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70" name="Freeform 718"/>
            <p:cNvSpPr>
              <a:spLocks/>
            </p:cNvSpPr>
            <p:nvPr/>
          </p:nvSpPr>
          <p:spPr bwMode="auto">
            <a:xfrm>
              <a:off x="7747000" y="4814888"/>
              <a:ext cx="141287" cy="247650"/>
            </a:xfrm>
            <a:custGeom>
              <a:avLst/>
              <a:gdLst>
                <a:gd name="T0" fmla="*/ 2147483647 w 89"/>
                <a:gd name="T1" fmla="*/ 2147483647 h 156"/>
                <a:gd name="T2" fmla="*/ 2147483647 w 89"/>
                <a:gd name="T3" fmla="*/ 2147483647 h 156"/>
                <a:gd name="T4" fmla="*/ 2147483647 w 89"/>
                <a:gd name="T5" fmla="*/ 2147483647 h 156"/>
                <a:gd name="T6" fmla="*/ 2147483647 w 89"/>
                <a:gd name="T7" fmla="*/ 2147483647 h 156"/>
                <a:gd name="T8" fmla="*/ 2147483647 w 89"/>
                <a:gd name="T9" fmla="*/ 2147483647 h 156"/>
                <a:gd name="T10" fmla="*/ 2147483647 w 89"/>
                <a:gd name="T11" fmla="*/ 2147483647 h 156"/>
                <a:gd name="T12" fmla="*/ 2147483647 w 89"/>
                <a:gd name="T13" fmla="*/ 2147483647 h 156"/>
                <a:gd name="T14" fmla="*/ 2147483647 w 89"/>
                <a:gd name="T15" fmla="*/ 2147483647 h 156"/>
                <a:gd name="T16" fmla="*/ 2147483647 w 89"/>
                <a:gd name="T17" fmla="*/ 2147483647 h 156"/>
                <a:gd name="T18" fmla="*/ 2147483647 w 89"/>
                <a:gd name="T19" fmla="*/ 2147483647 h 156"/>
                <a:gd name="T20" fmla="*/ 2147483647 w 89"/>
                <a:gd name="T21" fmla="*/ 2147483647 h 156"/>
                <a:gd name="T22" fmla="*/ 2147483647 w 89"/>
                <a:gd name="T23" fmla="*/ 2147483647 h 156"/>
                <a:gd name="T24" fmla="*/ 2147483647 w 89"/>
                <a:gd name="T25" fmla="*/ 2147483647 h 156"/>
                <a:gd name="T26" fmla="*/ 2147483647 w 89"/>
                <a:gd name="T27" fmla="*/ 2147483647 h 156"/>
                <a:gd name="T28" fmla="*/ 2147483647 w 89"/>
                <a:gd name="T29" fmla="*/ 2147483647 h 156"/>
                <a:gd name="T30" fmla="*/ 2147483647 w 89"/>
                <a:gd name="T31" fmla="*/ 2147483647 h 156"/>
                <a:gd name="T32" fmla="*/ 2147483647 w 89"/>
                <a:gd name="T33" fmla="*/ 2147483647 h 156"/>
                <a:gd name="T34" fmla="*/ 2147483647 w 89"/>
                <a:gd name="T35" fmla="*/ 0 h 156"/>
                <a:gd name="T36" fmla="*/ 0 w 89"/>
                <a:gd name="T37" fmla="*/ 2147483647 h 156"/>
                <a:gd name="T38" fmla="*/ 2147483647 w 89"/>
                <a:gd name="T39" fmla="*/ 2147483647 h 156"/>
                <a:gd name="T40" fmla="*/ 2147483647 w 89"/>
                <a:gd name="T41" fmla="*/ 2147483647 h 156"/>
                <a:gd name="T42" fmla="*/ 2147483647 w 89"/>
                <a:gd name="T43" fmla="*/ 2147483647 h 156"/>
                <a:gd name="T44" fmla="*/ 2147483647 w 89"/>
                <a:gd name="T45" fmla="*/ 2147483647 h 156"/>
                <a:gd name="T46" fmla="*/ 2147483647 w 89"/>
                <a:gd name="T47" fmla="*/ 2147483647 h 156"/>
                <a:gd name="T48" fmla="*/ 2147483647 w 89"/>
                <a:gd name="T49" fmla="*/ 2147483647 h 156"/>
                <a:gd name="T50" fmla="*/ 2147483647 w 89"/>
                <a:gd name="T51" fmla="*/ 2147483647 h 156"/>
                <a:gd name="T52" fmla="*/ 2147483647 w 89"/>
                <a:gd name="T53" fmla="*/ 2147483647 h 156"/>
                <a:gd name="T54" fmla="*/ 2147483647 w 89"/>
                <a:gd name="T55" fmla="*/ 2147483647 h 156"/>
                <a:gd name="T56" fmla="*/ 2147483647 w 89"/>
                <a:gd name="T57" fmla="*/ 2147483647 h 156"/>
                <a:gd name="T58" fmla="*/ 2147483647 w 89"/>
                <a:gd name="T59" fmla="*/ 2147483647 h 156"/>
                <a:gd name="T60" fmla="*/ 2147483647 w 89"/>
                <a:gd name="T61" fmla="*/ 2147483647 h 156"/>
                <a:gd name="T62" fmla="*/ 2147483647 w 89"/>
                <a:gd name="T63" fmla="*/ 2147483647 h 156"/>
                <a:gd name="T64" fmla="*/ 2147483647 w 89"/>
                <a:gd name="T65" fmla="*/ 2147483647 h 156"/>
                <a:gd name="T66" fmla="*/ 2147483647 w 89"/>
                <a:gd name="T67" fmla="*/ 2147483647 h 156"/>
                <a:gd name="T68" fmla="*/ 2147483647 w 89"/>
                <a:gd name="T69" fmla="*/ 2147483647 h 156"/>
                <a:gd name="T70" fmla="*/ 2147483647 w 89"/>
                <a:gd name="T71" fmla="*/ 2147483647 h 156"/>
                <a:gd name="T72" fmla="*/ 2147483647 w 89"/>
                <a:gd name="T73" fmla="*/ 2147483647 h 156"/>
                <a:gd name="T74" fmla="*/ 2147483647 w 89"/>
                <a:gd name="T75" fmla="*/ 2147483647 h 156"/>
                <a:gd name="T76" fmla="*/ 2147483647 w 89"/>
                <a:gd name="T77" fmla="*/ 2147483647 h 156"/>
                <a:gd name="T78" fmla="*/ 2147483647 w 89"/>
                <a:gd name="T79" fmla="*/ 2147483647 h 156"/>
                <a:gd name="T80" fmla="*/ 2147483647 w 89"/>
                <a:gd name="T81" fmla="*/ 2147483647 h 156"/>
                <a:gd name="T82" fmla="*/ 2147483647 w 89"/>
                <a:gd name="T83" fmla="*/ 2147483647 h 156"/>
                <a:gd name="T84" fmla="*/ 2147483647 w 89"/>
                <a:gd name="T85" fmla="*/ 2147483647 h 156"/>
                <a:gd name="T86" fmla="*/ 2147483647 w 89"/>
                <a:gd name="T87" fmla="*/ 2147483647 h 156"/>
                <a:gd name="T88" fmla="*/ 2147483647 w 89"/>
                <a:gd name="T89" fmla="*/ 2147483647 h 156"/>
                <a:gd name="T90" fmla="*/ 2147483647 w 89"/>
                <a:gd name="T91" fmla="*/ 2147483647 h 156"/>
                <a:gd name="T92" fmla="*/ 2147483647 w 89"/>
                <a:gd name="T93" fmla="*/ 2147483647 h 15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89" h="156">
                  <a:moveTo>
                    <a:pt x="89" y="100"/>
                  </a:moveTo>
                  <a:lnTo>
                    <a:pt x="85" y="93"/>
                  </a:lnTo>
                  <a:lnTo>
                    <a:pt x="80" y="88"/>
                  </a:lnTo>
                  <a:lnTo>
                    <a:pt x="75" y="84"/>
                  </a:lnTo>
                  <a:lnTo>
                    <a:pt x="70" y="80"/>
                  </a:lnTo>
                  <a:lnTo>
                    <a:pt x="66" y="75"/>
                  </a:lnTo>
                  <a:lnTo>
                    <a:pt x="63" y="69"/>
                  </a:lnTo>
                  <a:lnTo>
                    <a:pt x="61" y="60"/>
                  </a:lnTo>
                  <a:lnTo>
                    <a:pt x="60" y="49"/>
                  </a:lnTo>
                  <a:lnTo>
                    <a:pt x="58" y="45"/>
                  </a:lnTo>
                  <a:lnTo>
                    <a:pt x="56" y="41"/>
                  </a:lnTo>
                  <a:lnTo>
                    <a:pt x="56" y="33"/>
                  </a:lnTo>
                  <a:lnTo>
                    <a:pt x="57" y="27"/>
                  </a:lnTo>
                  <a:lnTo>
                    <a:pt x="58" y="22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8" y="36"/>
                  </a:lnTo>
                  <a:lnTo>
                    <a:pt x="11" y="37"/>
                  </a:lnTo>
                  <a:lnTo>
                    <a:pt x="15" y="38"/>
                  </a:lnTo>
                  <a:lnTo>
                    <a:pt x="15" y="51"/>
                  </a:lnTo>
                  <a:lnTo>
                    <a:pt x="13" y="55"/>
                  </a:lnTo>
                  <a:lnTo>
                    <a:pt x="12" y="60"/>
                  </a:lnTo>
                  <a:lnTo>
                    <a:pt x="12" y="62"/>
                  </a:lnTo>
                  <a:lnTo>
                    <a:pt x="13" y="74"/>
                  </a:lnTo>
                  <a:lnTo>
                    <a:pt x="15" y="86"/>
                  </a:lnTo>
                  <a:lnTo>
                    <a:pt x="15" y="100"/>
                  </a:lnTo>
                  <a:lnTo>
                    <a:pt x="15" y="106"/>
                  </a:lnTo>
                  <a:lnTo>
                    <a:pt x="13" y="110"/>
                  </a:lnTo>
                  <a:lnTo>
                    <a:pt x="24" y="113"/>
                  </a:lnTo>
                  <a:lnTo>
                    <a:pt x="24" y="120"/>
                  </a:lnTo>
                  <a:lnTo>
                    <a:pt x="24" y="123"/>
                  </a:lnTo>
                  <a:lnTo>
                    <a:pt x="24" y="125"/>
                  </a:lnTo>
                  <a:lnTo>
                    <a:pt x="23" y="126"/>
                  </a:lnTo>
                  <a:lnTo>
                    <a:pt x="22" y="127"/>
                  </a:lnTo>
                  <a:lnTo>
                    <a:pt x="35" y="132"/>
                  </a:lnTo>
                  <a:lnTo>
                    <a:pt x="46" y="139"/>
                  </a:lnTo>
                  <a:lnTo>
                    <a:pt x="55" y="147"/>
                  </a:lnTo>
                  <a:lnTo>
                    <a:pt x="64" y="156"/>
                  </a:lnTo>
                  <a:lnTo>
                    <a:pt x="64" y="139"/>
                  </a:lnTo>
                  <a:lnTo>
                    <a:pt x="73" y="130"/>
                  </a:lnTo>
                  <a:lnTo>
                    <a:pt x="89" y="10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71" name="Freeform 719"/>
            <p:cNvSpPr>
              <a:spLocks/>
            </p:cNvSpPr>
            <p:nvPr/>
          </p:nvSpPr>
          <p:spPr bwMode="auto">
            <a:xfrm>
              <a:off x="6784975" y="4448175"/>
              <a:ext cx="914400" cy="809625"/>
            </a:xfrm>
            <a:custGeom>
              <a:avLst/>
              <a:gdLst>
                <a:gd name="T0" fmla="*/ 2147483647 w 576"/>
                <a:gd name="T1" fmla="*/ 2147483647 h 510"/>
                <a:gd name="T2" fmla="*/ 2147483647 w 576"/>
                <a:gd name="T3" fmla="*/ 2147483647 h 510"/>
                <a:gd name="T4" fmla="*/ 2147483647 w 576"/>
                <a:gd name="T5" fmla="*/ 2147483647 h 510"/>
                <a:gd name="T6" fmla="*/ 2147483647 w 576"/>
                <a:gd name="T7" fmla="*/ 2147483647 h 510"/>
                <a:gd name="T8" fmla="*/ 2147483647 w 576"/>
                <a:gd name="T9" fmla="*/ 2147483647 h 510"/>
                <a:gd name="T10" fmla="*/ 2147483647 w 576"/>
                <a:gd name="T11" fmla="*/ 2147483647 h 510"/>
                <a:gd name="T12" fmla="*/ 2147483647 w 576"/>
                <a:gd name="T13" fmla="*/ 2147483647 h 510"/>
                <a:gd name="T14" fmla="*/ 2147483647 w 576"/>
                <a:gd name="T15" fmla="*/ 0 h 510"/>
                <a:gd name="T16" fmla="*/ 2147483647 w 576"/>
                <a:gd name="T17" fmla="*/ 2147483647 h 510"/>
                <a:gd name="T18" fmla="*/ 2147483647 w 576"/>
                <a:gd name="T19" fmla="*/ 2147483647 h 510"/>
                <a:gd name="T20" fmla="*/ 2147483647 w 576"/>
                <a:gd name="T21" fmla="*/ 2147483647 h 510"/>
                <a:gd name="T22" fmla="*/ 2147483647 w 576"/>
                <a:gd name="T23" fmla="*/ 2147483647 h 510"/>
                <a:gd name="T24" fmla="*/ 2147483647 w 576"/>
                <a:gd name="T25" fmla="*/ 2147483647 h 510"/>
                <a:gd name="T26" fmla="*/ 2147483647 w 576"/>
                <a:gd name="T27" fmla="*/ 2147483647 h 510"/>
                <a:gd name="T28" fmla="*/ 2147483647 w 576"/>
                <a:gd name="T29" fmla="*/ 2147483647 h 510"/>
                <a:gd name="T30" fmla="*/ 2147483647 w 576"/>
                <a:gd name="T31" fmla="*/ 2147483647 h 510"/>
                <a:gd name="T32" fmla="*/ 2147483647 w 576"/>
                <a:gd name="T33" fmla="*/ 2147483647 h 510"/>
                <a:gd name="T34" fmla="*/ 2147483647 w 576"/>
                <a:gd name="T35" fmla="*/ 2147483647 h 510"/>
                <a:gd name="T36" fmla="*/ 2147483647 w 576"/>
                <a:gd name="T37" fmla="*/ 2147483647 h 510"/>
                <a:gd name="T38" fmla="*/ 2147483647 w 576"/>
                <a:gd name="T39" fmla="*/ 2147483647 h 510"/>
                <a:gd name="T40" fmla="*/ 2147483647 w 576"/>
                <a:gd name="T41" fmla="*/ 2147483647 h 510"/>
                <a:gd name="T42" fmla="*/ 2147483647 w 576"/>
                <a:gd name="T43" fmla="*/ 2147483647 h 510"/>
                <a:gd name="T44" fmla="*/ 2147483647 w 576"/>
                <a:gd name="T45" fmla="*/ 2147483647 h 510"/>
                <a:gd name="T46" fmla="*/ 2147483647 w 576"/>
                <a:gd name="T47" fmla="*/ 2147483647 h 510"/>
                <a:gd name="T48" fmla="*/ 2147483647 w 576"/>
                <a:gd name="T49" fmla="*/ 2147483647 h 510"/>
                <a:gd name="T50" fmla="*/ 2147483647 w 576"/>
                <a:gd name="T51" fmla="*/ 2147483647 h 510"/>
                <a:gd name="T52" fmla="*/ 2147483647 w 576"/>
                <a:gd name="T53" fmla="*/ 2147483647 h 510"/>
                <a:gd name="T54" fmla="*/ 2147483647 w 576"/>
                <a:gd name="T55" fmla="*/ 2147483647 h 510"/>
                <a:gd name="T56" fmla="*/ 2147483647 w 576"/>
                <a:gd name="T57" fmla="*/ 2147483647 h 510"/>
                <a:gd name="T58" fmla="*/ 2147483647 w 576"/>
                <a:gd name="T59" fmla="*/ 2147483647 h 510"/>
                <a:gd name="T60" fmla="*/ 2147483647 w 576"/>
                <a:gd name="T61" fmla="*/ 2147483647 h 510"/>
                <a:gd name="T62" fmla="*/ 2147483647 w 576"/>
                <a:gd name="T63" fmla="*/ 2147483647 h 510"/>
                <a:gd name="T64" fmla="*/ 2147483647 w 576"/>
                <a:gd name="T65" fmla="*/ 2147483647 h 510"/>
                <a:gd name="T66" fmla="*/ 2147483647 w 576"/>
                <a:gd name="T67" fmla="*/ 2147483647 h 510"/>
                <a:gd name="T68" fmla="*/ 2147483647 w 576"/>
                <a:gd name="T69" fmla="*/ 2147483647 h 510"/>
                <a:gd name="T70" fmla="*/ 2147483647 w 576"/>
                <a:gd name="T71" fmla="*/ 2147483647 h 510"/>
                <a:gd name="T72" fmla="*/ 2147483647 w 576"/>
                <a:gd name="T73" fmla="*/ 2147483647 h 510"/>
                <a:gd name="T74" fmla="*/ 2147483647 w 576"/>
                <a:gd name="T75" fmla="*/ 2147483647 h 510"/>
                <a:gd name="T76" fmla="*/ 2147483647 w 576"/>
                <a:gd name="T77" fmla="*/ 2147483647 h 510"/>
                <a:gd name="T78" fmla="*/ 2147483647 w 576"/>
                <a:gd name="T79" fmla="*/ 2147483647 h 510"/>
                <a:gd name="T80" fmla="*/ 2147483647 w 576"/>
                <a:gd name="T81" fmla="*/ 2147483647 h 510"/>
                <a:gd name="T82" fmla="*/ 2147483647 w 576"/>
                <a:gd name="T83" fmla="*/ 2147483647 h 510"/>
                <a:gd name="T84" fmla="*/ 2147483647 w 576"/>
                <a:gd name="T85" fmla="*/ 2147483647 h 510"/>
                <a:gd name="T86" fmla="*/ 2147483647 w 576"/>
                <a:gd name="T87" fmla="*/ 2147483647 h 510"/>
                <a:gd name="T88" fmla="*/ 2147483647 w 576"/>
                <a:gd name="T89" fmla="*/ 2147483647 h 510"/>
                <a:gd name="T90" fmla="*/ 2147483647 w 576"/>
                <a:gd name="T91" fmla="*/ 2147483647 h 510"/>
                <a:gd name="T92" fmla="*/ 2147483647 w 576"/>
                <a:gd name="T93" fmla="*/ 2147483647 h 510"/>
                <a:gd name="T94" fmla="*/ 2147483647 w 576"/>
                <a:gd name="T95" fmla="*/ 2147483647 h 510"/>
                <a:gd name="T96" fmla="*/ 2147483647 w 576"/>
                <a:gd name="T97" fmla="*/ 2147483647 h 510"/>
                <a:gd name="T98" fmla="*/ 2147483647 w 576"/>
                <a:gd name="T99" fmla="*/ 2147483647 h 510"/>
                <a:gd name="T100" fmla="*/ 2147483647 w 576"/>
                <a:gd name="T101" fmla="*/ 2147483647 h 510"/>
                <a:gd name="T102" fmla="*/ 2147483647 w 576"/>
                <a:gd name="T103" fmla="*/ 2147483647 h 510"/>
                <a:gd name="T104" fmla="*/ 2147483647 w 576"/>
                <a:gd name="T105" fmla="*/ 2147483647 h 510"/>
                <a:gd name="T106" fmla="*/ 2147483647 w 576"/>
                <a:gd name="T107" fmla="*/ 2147483647 h 510"/>
                <a:gd name="T108" fmla="*/ 2147483647 w 576"/>
                <a:gd name="T109" fmla="*/ 2147483647 h 510"/>
                <a:gd name="T110" fmla="*/ 2147483647 w 576"/>
                <a:gd name="T111" fmla="*/ 2147483647 h 510"/>
                <a:gd name="T112" fmla="*/ 2147483647 w 576"/>
                <a:gd name="T113" fmla="*/ 2147483647 h 510"/>
                <a:gd name="T114" fmla="*/ 2147483647 w 576"/>
                <a:gd name="T115" fmla="*/ 2147483647 h 510"/>
                <a:gd name="T116" fmla="*/ 2147483647 w 576"/>
                <a:gd name="T117" fmla="*/ 2147483647 h 51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76" h="510">
                  <a:moveTo>
                    <a:pt x="251" y="146"/>
                  </a:moveTo>
                  <a:lnTo>
                    <a:pt x="250" y="137"/>
                  </a:lnTo>
                  <a:lnTo>
                    <a:pt x="250" y="128"/>
                  </a:lnTo>
                  <a:lnTo>
                    <a:pt x="250" y="125"/>
                  </a:lnTo>
                  <a:lnTo>
                    <a:pt x="250" y="122"/>
                  </a:lnTo>
                  <a:lnTo>
                    <a:pt x="249" y="120"/>
                  </a:lnTo>
                  <a:lnTo>
                    <a:pt x="247" y="119"/>
                  </a:lnTo>
                  <a:lnTo>
                    <a:pt x="251" y="109"/>
                  </a:lnTo>
                  <a:lnTo>
                    <a:pt x="248" y="103"/>
                  </a:lnTo>
                  <a:lnTo>
                    <a:pt x="246" y="96"/>
                  </a:lnTo>
                  <a:lnTo>
                    <a:pt x="246" y="92"/>
                  </a:lnTo>
                  <a:lnTo>
                    <a:pt x="247" y="88"/>
                  </a:lnTo>
                  <a:lnTo>
                    <a:pt x="248" y="85"/>
                  </a:lnTo>
                  <a:lnTo>
                    <a:pt x="250" y="83"/>
                  </a:lnTo>
                  <a:lnTo>
                    <a:pt x="253" y="82"/>
                  </a:lnTo>
                  <a:lnTo>
                    <a:pt x="257" y="81"/>
                  </a:lnTo>
                  <a:lnTo>
                    <a:pt x="261" y="80"/>
                  </a:lnTo>
                  <a:lnTo>
                    <a:pt x="266" y="80"/>
                  </a:lnTo>
                  <a:lnTo>
                    <a:pt x="273" y="74"/>
                  </a:lnTo>
                  <a:lnTo>
                    <a:pt x="281" y="69"/>
                  </a:lnTo>
                  <a:lnTo>
                    <a:pt x="286" y="67"/>
                  </a:lnTo>
                  <a:lnTo>
                    <a:pt x="291" y="65"/>
                  </a:lnTo>
                  <a:lnTo>
                    <a:pt x="296" y="63"/>
                  </a:lnTo>
                  <a:lnTo>
                    <a:pt x="300" y="63"/>
                  </a:lnTo>
                  <a:lnTo>
                    <a:pt x="307" y="63"/>
                  </a:lnTo>
                  <a:lnTo>
                    <a:pt x="305" y="56"/>
                  </a:lnTo>
                  <a:lnTo>
                    <a:pt x="303" y="51"/>
                  </a:lnTo>
                  <a:lnTo>
                    <a:pt x="304" y="46"/>
                  </a:lnTo>
                  <a:lnTo>
                    <a:pt x="305" y="42"/>
                  </a:lnTo>
                  <a:lnTo>
                    <a:pt x="302" y="42"/>
                  </a:lnTo>
                  <a:lnTo>
                    <a:pt x="302" y="34"/>
                  </a:lnTo>
                  <a:lnTo>
                    <a:pt x="303" y="30"/>
                  </a:lnTo>
                  <a:lnTo>
                    <a:pt x="305" y="24"/>
                  </a:lnTo>
                  <a:lnTo>
                    <a:pt x="286" y="24"/>
                  </a:lnTo>
                  <a:lnTo>
                    <a:pt x="269" y="24"/>
                  </a:lnTo>
                  <a:lnTo>
                    <a:pt x="266" y="24"/>
                  </a:lnTo>
                  <a:lnTo>
                    <a:pt x="259" y="24"/>
                  </a:lnTo>
                  <a:lnTo>
                    <a:pt x="253" y="22"/>
                  </a:lnTo>
                  <a:lnTo>
                    <a:pt x="237" y="2"/>
                  </a:lnTo>
                  <a:lnTo>
                    <a:pt x="239" y="0"/>
                  </a:lnTo>
                  <a:lnTo>
                    <a:pt x="226" y="3"/>
                  </a:lnTo>
                  <a:lnTo>
                    <a:pt x="215" y="6"/>
                  </a:lnTo>
                  <a:lnTo>
                    <a:pt x="204" y="10"/>
                  </a:lnTo>
                  <a:lnTo>
                    <a:pt x="193" y="15"/>
                  </a:lnTo>
                  <a:lnTo>
                    <a:pt x="170" y="13"/>
                  </a:lnTo>
                  <a:lnTo>
                    <a:pt x="171" y="18"/>
                  </a:lnTo>
                  <a:lnTo>
                    <a:pt x="172" y="24"/>
                  </a:lnTo>
                  <a:lnTo>
                    <a:pt x="172" y="32"/>
                  </a:lnTo>
                  <a:lnTo>
                    <a:pt x="167" y="34"/>
                  </a:lnTo>
                  <a:lnTo>
                    <a:pt x="163" y="34"/>
                  </a:lnTo>
                  <a:lnTo>
                    <a:pt x="159" y="33"/>
                  </a:lnTo>
                  <a:lnTo>
                    <a:pt x="154" y="31"/>
                  </a:lnTo>
                  <a:lnTo>
                    <a:pt x="154" y="50"/>
                  </a:lnTo>
                  <a:lnTo>
                    <a:pt x="149" y="50"/>
                  </a:lnTo>
                  <a:lnTo>
                    <a:pt x="146" y="48"/>
                  </a:lnTo>
                  <a:lnTo>
                    <a:pt x="144" y="45"/>
                  </a:lnTo>
                  <a:lnTo>
                    <a:pt x="143" y="40"/>
                  </a:lnTo>
                  <a:lnTo>
                    <a:pt x="139" y="43"/>
                  </a:lnTo>
                  <a:lnTo>
                    <a:pt x="134" y="44"/>
                  </a:lnTo>
                  <a:lnTo>
                    <a:pt x="128" y="43"/>
                  </a:lnTo>
                  <a:lnTo>
                    <a:pt x="125" y="43"/>
                  </a:lnTo>
                  <a:lnTo>
                    <a:pt x="122" y="41"/>
                  </a:lnTo>
                  <a:lnTo>
                    <a:pt x="120" y="39"/>
                  </a:lnTo>
                  <a:lnTo>
                    <a:pt x="102" y="71"/>
                  </a:lnTo>
                  <a:lnTo>
                    <a:pt x="93" y="71"/>
                  </a:lnTo>
                  <a:lnTo>
                    <a:pt x="92" y="64"/>
                  </a:lnTo>
                  <a:lnTo>
                    <a:pt x="91" y="59"/>
                  </a:lnTo>
                  <a:lnTo>
                    <a:pt x="88" y="57"/>
                  </a:lnTo>
                  <a:lnTo>
                    <a:pt x="85" y="55"/>
                  </a:lnTo>
                  <a:lnTo>
                    <a:pt x="82" y="53"/>
                  </a:lnTo>
                  <a:lnTo>
                    <a:pt x="79" y="51"/>
                  </a:lnTo>
                  <a:lnTo>
                    <a:pt x="76" y="46"/>
                  </a:lnTo>
                  <a:lnTo>
                    <a:pt x="73" y="40"/>
                  </a:lnTo>
                  <a:lnTo>
                    <a:pt x="68" y="53"/>
                  </a:lnTo>
                  <a:lnTo>
                    <a:pt x="58" y="61"/>
                  </a:lnTo>
                  <a:lnTo>
                    <a:pt x="10" y="68"/>
                  </a:lnTo>
                  <a:lnTo>
                    <a:pt x="10" y="71"/>
                  </a:lnTo>
                  <a:lnTo>
                    <a:pt x="13" y="71"/>
                  </a:lnTo>
                  <a:lnTo>
                    <a:pt x="13" y="83"/>
                  </a:lnTo>
                  <a:lnTo>
                    <a:pt x="18" y="84"/>
                  </a:lnTo>
                  <a:lnTo>
                    <a:pt x="22" y="85"/>
                  </a:lnTo>
                  <a:lnTo>
                    <a:pt x="23" y="86"/>
                  </a:lnTo>
                  <a:lnTo>
                    <a:pt x="24" y="90"/>
                  </a:lnTo>
                  <a:lnTo>
                    <a:pt x="23" y="95"/>
                  </a:lnTo>
                  <a:lnTo>
                    <a:pt x="22" y="99"/>
                  </a:lnTo>
                  <a:lnTo>
                    <a:pt x="17" y="101"/>
                  </a:lnTo>
                  <a:lnTo>
                    <a:pt x="12" y="101"/>
                  </a:lnTo>
                  <a:lnTo>
                    <a:pt x="12" y="109"/>
                  </a:lnTo>
                  <a:lnTo>
                    <a:pt x="0" y="112"/>
                  </a:lnTo>
                  <a:lnTo>
                    <a:pt x="5" y="116"/>
                  </a:lnTo>
                  <a:lnTo>
                    <a:pt x="8" y="118"/>
                  </a:lnTo>
                  <a:lnTo>
                    <a:pt x="10" y="119"/>
                  </a:lnTo>
                  <a:lnTo>
                    <a:pt x="11" y="120"/>
                  </a:lnTo>
                  <a:lnTo>
                    <a:pt x="11" y="121"/>
                  </a:lnTo>
                  <a:lnTo>
                    <a:pt x="12" y="124"/>
                  </a:lnTo>
                  <a:lnTo>
                    <a:pt x="12" y="128"/>
                  </a:lnTo>
                  <a:lnTo>
                    <a:pt x="10" y="137"/>
                  </a:lnTo>
                  <a:lnTo>
                    <a:pt x="8" y="143"/>
                  </a:lnTo>
                  <a:lnTo>
                    <a:pt x="17" y="162"/>
                  </a:lnTo>
                  <a:lnTo>
                    <a:pt x="19" y="160"/>
                  </a:lnTo>
                  <a:lnTo>
                    <a:pt x="42" y="163"/>
                  </a:lnTo>
                  <a:lnTo>
                    <a:pt x="37" y="179"/>
                  </a:lnTo>
                  <a:lnTo>
                    <a:pt x="51" y="178"/>
                  </a:lnTo>
                  <a:lnTo>
                    <a:pt x="58" y="175"/>
                  </a:lnTo>
                  <a:lnTo>
                    <a:pt x="62" y="163"/>
                  </a:lnTo>
                  <a:lnTo>
                    <a:pt x="68" y="160"/>
                  </a:lnTo>
                  <a:lnTo>
                    <a:pt x="76" y="154"/>
                  </a:lnTo>
                  <a:lnTo>
                    <a:pt x="79" y="152"/>
                  </a:lnTo>
                  <a:lnTo>
                    <a:pt x="83" y="150"/>
                  </a:lnTo>
                  <a:lnTo>
                    <a:pt x="88" y="148"/>
                  </a:lnTo>
                  <a:lnTo>
                    <a:pt x="93" y="147"/>
                  </a:lnTo>
                  <a:lnTo>
                    <a:pt x="96" y="147"/>
                  </a:lnTo>
                  <a:lnTo>
                    <a:pt x="100" y="148"/>
                  </a:lnTo>
                  <a:lnTo>
                    <a:pt x="102" y="149"/>
                  </a:lnTo>
                  <a:lnTo>
                    <a:pt x="104" y="150"/>
                  </a:lnTo>
                  <a:lnTo>
                    <a:pt x="107" y="152"/>
                  </a:lnTo>
                  <a:lnTo>
                    <a:pt x="118" y="152"/>
                  </a:lnTo>
                  <a:lnTo>
                    <a:pt x="121" y="155"/>
                  </a:lnTo>
                  <a:lnTo>
                    <a:pt x="125" y="158"/>
                  </a:lnTo>
                  <a:lnTo>
                    <a:pt x="132" y="161"/>
                  </a:lnTo>
                  <a:lnTo>
                    <a:pt x="138" y="164"/>
                  </a:lnTo>
                  <a:lnTo>
                    <a:pt x="151" y="169"/>
                  </a:lnTo>
                  <a:lnTo>
                    <a:pt x="163" y="171"/>
                  </a:lnTo>
                  <a:lnTo>
                    <a:pt x="168" y="198"/>
                  </a:lnTo>
                  <a:lnTo>
                    <a:pt x="175" y="206"/>
                  </a:lnTo>
                  <a:lnTo>
                    <a:pt x="179" y="213"/>
                  </a:lnTo>
                  <a:lnTo>
                    <a:pt x="179" y="231"/>
                  </a:lnTo>
                  <a:lnTo>
                    <a:pt x="187" y="231"/>
                  </a:lnTo>
                  <a:lnTo>
                    <a:pt x="190" y="232"/>
                  </a:lnTo>
                  <a:lnTo>
                    <a:pt x="191" y="235"/>
                  </a:lnTo>
                  <a:lnTo>
                    <a:pt x="192" y="240"/>
                  </a:lnTo>
                  <a:lnTo>
                    <a:pt x="208" y="250"/>
                  </a:lnTo>
                  <a:lnTo>
                    <a:pt x="208" y="259"/>
                  </a:lnTo>
                  <a:lnTo>
                    <a:pt x="237" y="272"/>
                  </a:lnTo>
                  <a:lnTo>
                    <a:pt x="238" y="277"/>
                  </a:lnTo>
                  <a:lnTo>
                    <a:pt x="241" y="281"/>
                  </a:lnTo>
                  <a:lnTo>
                    <a:pt x="244" y="283"/>
                  </a:lnTo>
                  <a:lnTo>
                    <a:pt x="247" y="285"/>
                  </a:lnTo>
                  <a:lnTo>
                    <a:pt x="255" y="287"/>
                  </a:lnTo>
                  <a:lnTo>
                    <a:pt x="261" y="290"/>
                  </a:lnTo>
                  <a:lnTo>
                    <a:pt x="261" y="293"/>
                  </a:lnTo>
                  <a:lnTo>
                    <a:pt x="262" y="296"/>
                  </a:lnTo>
                  <a:lnTo>
                    <a:pt x="264" y="300"/>
                  </a:lnTo>
                  <a:lnTo>
                    <a:pt x="269" y="304"/>
                  </a:lnTo>
                  <a:lnTo>
                    <a:pt x="274" y="306"/>
                  </a:lnTo>
                  <a:lnTo>
                    <a:pt x="277" y="307"/>
                  </a:lnTo>
                  <a:lnTo>
                    <a:pt x="279" y="309"/>
                  </a:lnTo>
                  <a:lnTo>
                    <a:pt x="280" y="315"/>
                  </a:lnTo>
                  <a:lnTo>
                    <a:pt x="305" y="326"/>
                  </a:lnTo>
                  <a:lnTo>
                    <a:pt x="303" y="328"/>
                  </a:lnTo>
                  <a:lnTo>
                    <a:pt x="311" y="327"/>
                  </a:lnTo>
                  <a:lnTo>
                    <a:pt x="320" y="326"/>
                  </a:lnTo>
                  <a:lnTo>
                    <a:pt x="334" y="326"/>
                  </a:lnTo>
                  <a:lnTo>
                    <a:pt x="338" y="326"/>
                  </a:lnTo>
                  <a:lnTo>
                    <a:pt x="342" y="327"/>
                  </a:lnTo>
                  <a:lnTo>
                    <a:pt x="345" y="329"/>
                  </a:lnTo>
                  <a:lnTo>
                    <a:pt x="348" y="331"/>
                  </a:lnTo>
                  <a:lnTo>
                    <a:pt x="351" y="333"/>
                  </a:lnTo>
                  <a:lnTo>
                    <a:pt x="352" y="336"/>
                  </a:lnTo>
                  <a:lnTo>
                    <a:pt x="353" y="338"/>
                  </a:lnTo>
                  <a:lnTo>
                    <a:pt x="354" y="341"/>
                  </a:lnTo>
                  <a:lnTo>
                    <a:pt x="354" y="347"/>
                  </a:lnTo>
                  <a:lnTo>
                    <a:pt x="371" y="347"/>
                  </a:lnTo>
                  <a:lnTo>
                    <a:pt x="371" y="358"/>
                  </a:lnTo>
                  <a:lnTo>
                    <a:pt x="390" y="356"/>
                  </a:lnTo>
                  <a:lnTo>
                    <a:pt x="392" y="357"/>
                  </a:lnTo>
                  <a:lnTo>
                    <a:pt x="394" y="358"/>
                  </a:lnTo>
                  <a:lnTo>
                    <a:pt x="396" y="360"/>
                  </a:lnTo>
                  <a:lnTo>
                    <a:pt x="398" y="363"/>
                  </a:lnTo>
                  <a:lnTo>
                    <a:pt x="401" y="369"/>
                  </a:lnTo>
                  <a:lnTo>
                    <a:pt x="403" y="374"/>
                  </a:lnTo>
                  <a:lnTo>
                    <a:pt x="406" y="378"/>
                  </a:lnTo>
                  <a:lnTo>
                    <a:pt x="408" y="380"/>
                  </a:lnTo>
                  <a:lnTo>
                    <a:pt x="409" y="382"/>
                  </a:lnTo>
                  <a:lnTo>
                    <a:pt x="411" y="383"/>
                  </a:lnTo>
                  <a:lnTo>
                    <a:pt x="413" y="384"/>
                  </a:lnTo>
                  <a:lnTo>
                    <a:pt x="415" y="385"/>
                  </a:lnTo>
                  <a:lnTo>
                    <a:pt x="418" y="387"/>
                  </a:lnTo>
                  <a:lnTo>
                    <a:pt x="421" y="392"/>
                  </a:lnTo>
                  <a:lnTo>
                    <a:pt x="434" y="391"/>
                  </a:lnTo>
                  <a:lnTo>
                    <a:pt x="441" y="391"/>
                  </a:lnTo>
                  <a:lnTo>
                    <a:pt x="443" y="392"/>
                  </a:lnTo>
                  <a:lnTo>
                    <a:pt x="445" y="395"/>
                  </a:lnTo>
                  <a:lnTo>
                    <a:pt x="447" y="399"/>
                  </a:lnTo>
                  <a:lnTo>
                    <a:pt x="448" y="405"/>
                  </a:lnTo>
                  <a:lnTo>
                    <a:pt x="451" y="413"/>
                  </a:lnTo>
                  <a:lnTo>
                    <a:pt x="456" y="420"/>
                  </a:lnTo>
                  <a:lnTo>
                    <a:pt x="459" y="423"/>
                  </a:lnTo>
                  <a:lnTo>
                    <a:pt x="463" y="425"/>
                  </a:lnTo>
                  <a:lnTo>
                    <a:pt x="466" y="427"/>
                  </a:lnTo>
                  <a:lnTo>
                    <a:pt x="469" y="427"/>
                  </a:lnTo>
                  <a:lnTo>
                    <a:pt x="469" y="434"/>
                  </a:lnTo>
                  <a:lnTo>
                    <a:pt x="469" y="439"/>
                  </a:lnTo>
                  <a:lnTo>
                    <a:pt x="468" y="443"/>
                  </a:lnTo>
                  <a:lnTo>
                    <a:pt x="471" y="447"/>
                  </a:lnTo>
                  <a:lnTo>
                    <a:pt x="474" y="451"/>
                  </a:lnTo>
                  <a:lnTo>
                    <a:pt x="477" y="455"/>
                  </a:lnTo>
                  <a:lnTo>
                    <a:pt x="479" y="459"/>
                  </a:lnTo>
                  <a:lnTo>
                    <a:pt x="471" y="466"/>
                  </a:lnTo>
                  <a:lnTo>
                    <a:pt x="455" y="475"/>
                  </a:lnTo>
                  <a:lnTo>
                    <a:pt x="457" y="481"/>
                  </a:lnTo>
                  <a:lnTo>
                    <a:pt x="457" y="488"/>
                  </a:lnTo>
                  <a:lnTo>
                    <a:pt x="455" y="497"/>
                  </a:lnTo>
                  <a:lnTo>
                    <a:pt x="452" y="504"/>
                  </a:lnTo>
                  <a:lnTo>
                    <a:pt x="454" y="508"/>
                  </a:lnTo>
                  <a:lnTo>
                    <a:pt x="457" y="510"/>
                  </a:lnTo>
                  <a:lnTo>
                    <a:pt x="463" y="510"/>
                  </a:lnTo>
                  <a:lnTo>
                    <a:pt x="468" y="509"/>
                  </a:lnTo>
                  <a:lnTo>
                    <a:pt x="468" y="503"/>
                  </a:lnTo>
                  <a:lnTo>
                    <a:pt x="470" y="498"/>
                  </a:lnTo>
                  <a:lnTo>
                    <a:pt x="473" y="494"/>
                  </a:lnTo>
                  <a:lnTo>
                    <a:pt x="476" y="490"/>
                  </a:lnTo>
                  <a:lnTo>
                    <a:pt x="479" y="487"/>
                  </a:lnTo>
                  <a:lnTo>
                    <a:pt x="482" y="483"/>
                  </a:lnTo>
                  <a:lnTo>
                    <a:pt x="485" y="479"/>
                  </a:lnTo>
                  <a:lnTo>
                    <a:pt x="486" y="473"/>
                  </a:lnTo>
                  <a:lnTo>
                    <a:pt x="486" y="468"/>
                  </a:lnTo>
                  <a:lnTo>
                    <a:pt x="489" y="462"/>
                  </a:lnTo>
                  <a:lnTo>
                    <a:pt x="490" y="458"/>
                  </a:lnTo>
                  <a:lnTo>
                    <a:pt x="493" y="455"/>
                  </a:lnTo>
                  <a:lnTo>
                    <a:pt x="497" y="452"/>
                  </a:lnTo>
                  <a:lnTo>
                    <a:pt x="501" y="451"/>
                  </a:lnTo>
                  <a:lnTo>
                    <a:pt x="507" y="450"/>
                  </a:lnTo>
                  <a:lnTo>
                    <a:pt x="513" y="449"/>
                  </a:lnTo>
                  <a:lnTo>
                    <a:pt x="513" y="441"/>
                  </a:lnTo>
                  <a:lnTo>
                    <a:pt x="512" y="432"/>
                  </a:lnTo>
                  <a:lnTo>
                    <a:pt x="510" y="427"/>
                  </a:lnTo>
                  <a:lnTo>
                    <a:pt x="508" y="423"/>
                  </a:lnTo>
                  <a:lnTo>
                    <a:pt x="506" y="417"/>
                  </a:lnTo>
                  <a:lnTo>
                    <a:pt x="498" y="417"/>
                  </a:lnTo>
                  <a:lnTo>
                    <a:pt x="493" y="416"/>
                  </a:lnTo>
                  <a:lnTo>
                    <a:pt x="486" y="414"/>
                  </a:lnTo>
                  <a:lnTo>
                    <a:pt x="477" y="414"/>
                  </a:lnTo>
                  <a:lnTo>
                    <a:pt x="477" y="403"/>
                  </a:lnTo>
                  <a:lnTo>
                    <a:pt x="479" y="398"/>
                  </a:lnTo>
                  <a:lnTo>
                    <a:pt x="481" y="393"/>
                  </a:lnTo>
                  <a:lnTo>
                    <a:pt x="481" y="379"/>
                  </a:lnTo>
                  <a:lnTo>
                    <a:pt x="485" y="377"/>
                  </a:lnTo>
                  <a:lnTo>
                    <a:pt x="489" y="374"/>
                  </a:lnTo>
                  <a:lnTo>
                    <a:pt x="490" y="370"/>
                  </a:lnTo>
                  <a:lnTo>
                    <a:pt x="492" y="366"/>
                  </a:lnTo>
                  <a:lnTo>
                    <a:pt x="494" y="362"/>
                  </a:lnTo>
                  <a:lnTo>
                    <a:pt x="497" y="359"/>
                  </a:lnTo>
                  <a:lnTo>
                    <a:pt x="503" y="357"/>
                  </a:lnTo>
                  <a:lnTo>
                    <a:pt x="511" y="356"/>
                  </a:lnTo>
                  <a:lnTo>
                    <a:pt x="517" y="358"/>
                  </a:lnTo>
                  <a:lnTo>
                    <a:pt x="523" y="361"/>
                  </a:lnTo>
                  <a:lnTo>
                    <a:pt x="528" y="363"/>
                  </a:lnTo>
                  <a:lnTo>
                    <a:pt x="534" y="365"/>
                  </a:lnTo>
                  <a:lnTo>
                    <a:pt x="542" y="366"/>
                  </a:lnTo>
                  <a:lnTo>
                    <a:pt x="552" y="366"/>
                  </a:lnTo>
                  <a:lnTo>
                    <a:pt x="558" y="384"/>
                  </a:lnTo>
                  <a:lnTo>
                    <a:pt x="572" y="390"/>
                  </a:lnTo>
                  <a:lnTo>
                    <a:pt x="576" y="373"/>
                  </a:lnTo>
                  <a:lnTo>
                    <a:pt x="572" y="369"/>
                  </a:lnTo>
                  <a:lnTo>
                    <a:pt x="566" y="365"/>
                  </a:lnTo>
                  <a:lnTo>
                    <a:pt x="560" y="360"/>
                  </a:lnTo>
                  <a:lnTo>
                    <a:pt x="553" y="356"/>
                  </a:lnTo>
                  <a:lnTo>
                    <a:pt x="535" y="346"/>
                  </a:lnTo>
                  <a:lnTo>
                    <a:pt x="514" y="337"/>
                  </a:lnTo>
                  <a:lnTo>
                    <a:pt x="494" y="329"/>
                  </a:lnTo>
                  <a:lnTo>
                    <a:pt x="472" y="321"/>
                  </a:lnTo>
                  <a:lnTo>
                    <a:pt x="463" y="319"/>
                  </a:lnTo>
                  <a:lnTo>
                    <a:pt x="453" y="317"/>
                  </a:lnTo>
                  <a:lnTo>
                    <a:pt x="444" y="316"/>
                  </a:lnTo>
                  <a:lnTo>
                    <a:pt x="437" y="315"/>
                  </a:lnTo>
                  <a:lnTo>
                    <a:pt x="434" y="309"/>
                  </a:lnTo>
                  <a:lnTo>
                    <a:pt x="432" y="302"/>
                  </a:lnTo>
                  <a:lnTo>
                    <a:pt x="432" y="293"/>
                  </a:lnTo>
                  <a:lnTo>
                    <a:pt x="448" y="288"/>
                  </a:lnTo>
                  <a:lnTo>
                    <a:pt x="446" y="286"/>
                  </a:lnTo>
                  <a:lnTo>
                    <a:pt x="443" y="284"/>
                  </a:lnTo>
                  <a:lnTo>
                    <a:pt x="442" y="283"/>
                  </a:lnTo>
                  <a:lnTo>
                    <a:pt x="406" y="286"/>
                  </a:lnTo>
                  <a:lnTo>
                    <a:pt x="398" y="286"/>
                  </a:lnTo>
                  <a:lnTo>
                    <a:pt x="392" y="285"/>
                  </a:lnTo>
                  <a:lnTo>
                    <a:pt x="385" y="282"/>
                  </a:lnTo>
                  <a:lnTo>
                    <a:pt x="376" y="278"/>
                  </a:lnTo>
                  <a:lnTo>
                    <a:pt x="367" y="273"/>
                  </a:lnTo>
                  <a:lnTo>
                    <a:pt x="359" y="266"/>
                  </a:lnTo>
                  <a:lnTo>
                    <a:pt x="353" y="261"/>
                  </a:lnTo>
                  <a:lnTo>
                    <a:pt x="347" y="255"/>
                  </a:lnTo>
                  <a:lnTo>
                    <a:pt x="345" y="251"/>
                  </a:lnTo>
                  <a:lnTo>
                    <a:pt x="340" y="250"/>
                  </a:lnTo>
                  <a:lnTo>
                    <a:pt x="337" y="248"/>
                  </a:lnTo>
                  <a:lnTo>
                    <a:pt x="334" y="246"/>
                  </a:lnTo>
                  <a:lnTo>
                    <a:pt x="333" y="243"/>
                  </a:lnTo>
                  <a:lnTo>
                    <a:pt x="331" y="234"/>
                  </a:lnTo>
                  <a:lnTo>
                    <a:pt x="329" y="226"/>
                  </a:lnTo>
                  <a:lnTo>
                    <a:pt x="320" y="210"/>
                  </a:lnTo>
                  <a:lnTo>
                    <a:pt x="315" y="195"/>
                  </a:lnTo>
                  <a:lnTo>
                    <a:pt x="273" y="173"/>
                  </a:lnTo>
                  <a:lnTo>
                    <a:pt x="259" y="178"/>
                  </a:lnTo>
                  <a:lnTo>
                    <a:pt x="259" y="171"/>
                  </a:lnTo>
                  <a:lnTo>
                    <a:pt x="262" y="171"/>
                  </a:lnTo>
                  <a:lnTo>
                    <a:pt x="257" y="161"/>
                  </a:lnTo>
                  <a:lnTo>
                    <a:pt x="251" y="146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72" name="Freeform 720"/>
            <p:cNvSpPr>
              <a:spLocks/>
            </p:cNvSpPr>
            <p:nvPr/>
          </p:nvSpPr>
          <p:spPr bwMode="auto">
            <a:xfrm>
              <a:off x="7856538" y="4806950"/>
              <a:ext cx="452437" cy="382588"/>
            </a:xfrm>
            <a:custGeom>
              <a:avLst/>
              <a:gdLst>
                <a:gd name="T0" fmla="*/ 2147483647 w 285"/>
                <a:gd name="T1" fmla="*/ 2147483647 h 241"/>
                <a:gd name="T2" fmla="*/ 2147483647 w 285"/>
                <a:gd name="T3" fmla="*/ 2147483647 h 241"/>
                <a:gd name="T4" fmla="*/ 2147483647 w 285"/>
                <a:gd name="T5" fmla="*/ 2147483647 h 241"/>
                <a:gd name="T6" fmla="*/ 2147483647 w 285"/>
                <a:gd name="T7" fmla="*/ 2147483647 h 241"/>
                <a:gd name="T8" fmla="*/ 2147483647 w 285"/>
                <a:gd name="T9" fmla="*/ 2147483647 h 241"/>
                <a:gd name="T10" fmla="*/ 2147483647 w 285"/>
                <a:gd name="T11" fmla="*/ 2147483647 h 241"/>
                <a:gd name="T12" fmla="*/ 2147483647 w 285"/>
                <a:gd name="T13" fmla="*/ 2147483647 h 241"/>
                <a:gd name="T14" fmla="*/ 2147483647 w 285"/>
                <a:gd name="T15" fmla="*/ 2147483647 h 241"/>
                <a:gd name="T16" fmla="*/ 2147483647 w 285"/>
                <a:gd name="T17" fmla="*/ 2147483647 h 241"/>
                <a:gd name="T18" fmla="*/ 2147483647 w 285"/>
                <a:gd name="T19" fmla="*/ 2147483647 h 241"/>
                <a:gd name="T20" fmla="*/ 2147483647 w 285"/>
                <a:gd name="T21" fmla="*/ 2147483647 h 241"/>
                <a:gd name="T22" fmla="*/ 2147483647 w 285"/>
                <a:gd name="T23" fmla="*/ 2147483647 h 241"/>
                <a:gd name="T24" fmla="*/ 2147483647 w 285"/>
                <a:gd name="T25" fmla="*/ 2147483647 h 241"/>
                <a:gd name="T26" fmla="*/ 2147483647 w 285"/>
                <a:gd name="T27" fmla="*/ 2147483647 h 241"/>
                <a:gd name="T28" fmla="*/ 0 w 285"/>
                <a:gd name="T29" fmla="*/ 2147483647 h 241"/>
                <a:gd name="T30" fmla="*/ 2147483647 w 285"/>
                <a:gd name="T31" fmla="*/ 2147483647 h 241"/>
                <a:gd name="T32" fmla="*/ 2147483647 w 285"/>
                <a:gd name="T33" fmla="*/ 2147483647 h 241"/>
                <a:gd name="T34" fmla="*/ 2147483647 w 285"/>
                <a:gd name="T35" fmla="*/ 2147483647 h 241"/>
                <a:gd name="T36" fmla="*/ 2147483647 w 285"/>
                <a:gd name="T37" fmla="*/ 2147483647 h 241"/>
                <a:gd name="T38" fmla="*/ 2147483647 w 285"/>
                <a:gd name="T39" fmla="*/ 2147483647 h 241"/>
                <a:gd name="T40" fmla="*/ 2147483647 w 285"/>
                <a:gd name="T41" fmla="*/ 2147483647 h 241"/>
                <a:gd name="T42" fmla="*/ 2147483647 w 285"/>
                <a:gd name="T43" fmla="*/ 2147483647 h 241"/>
                <a:gd name="T44" fmla="*/ 2147483647 w 285"/>
                <a:gd name="T45" fmla="*/ 2147483647 h 241"/>
                <a:gd name="T46" fmla="*/ 2147483647 w 285"/>
                <a:gd name="T47" fmla="*/ 2147483647 h 241"/>
                <a:gd name="T48" fmla="*/ 2147483647 w 285"/>
                <a:gd name="T49" fmla="*/ 2147483647 h 241"/>
                <a:gd name="T50" fmla="*/ 2147483647 w 285"/>
                <a:gd name="T51" fmla="*/ 2147483647 h 241"/>
                <a:gd name="T52" fmla="*/ 2147483647 w 285"/>
                <a:gd name="T53" fmla="*/ 2147483647 h 241"/>
                <a:gd name="T54" fmla="*/ 2147483647 w 285"/>
                <a:gd name="T55" fmla="*/ 2147483647 h 241"/>
                <a:gd name="T56" fmla="*/ 2147483647 w 285"/>
                <a:gd name="T57" fmla="*/ 2147483647 h 241"/>
                <a:gd name="T58" fmla="*/ 2147483647 w 285"/>
                <a:gd name="T59" fmla="*/ 2147483647 h 241"/>
                <a:gd name="T60" fmla="*/ 2147483647 w 285"/>
                <a:gd name="T61" fmla="*/ 2147483647 h 241"/>
                <a:gd name="T62" fmla="*/ 2147483647 w 285"/>
                <a:gd name="T63" fmla="*/ 2147483647 h 241"/>
                <a:gd name="T64" fmla="*/ 2147483647 w 285"/>
                <a:gd name="T65" fmla="*/ 2147483647 h 241"/>
                <a:gd name="T66" fmla="*/ 2147483647 w 285"/>
                <a:gd name="T67" fmla="*/ 2147483647 h 241"/>
                <a:gd name="T68" fmla="*/ 2147483647 w 285"/>
                <a:gd name="T69" fmla="*/ 2147483647 h 241"/>
                <a:gd name="T70" fmla="*/ 2147483647 w 285"/>
                <a:gd name="T71" fmla="*/ 2147483647 h 241"/>
                <a:gd name="T72" fmla="*/ 2147483647 w 285"/>
                <a:gd name="T73" fmla="*/ 2147483647 h 241"/>
                <a:gd name="T74" fmla="*/ 2147483647 w 285"/>
                <a:gd name="T75" fmla="*/ 2147483647 h 241"/>
                <a:gd name="T76" fmla="*/ 2147483647 w 285"/>
                <a:gd name="T77" fmla="*/ 2147483647 h 241"/>
                <a:gd name="T78" fmla="*/ 2147483647 w 285"/>
                <a:gd name="T79" fmla="*/ 2147483647 h 241"/>
                <a:gd name="T80" fmla="*/ 2147483647 w 285"/>
                <a:gd name="T81" fmla="*/ 2147483647 h 241"/>
                <a:gd name="T82" fmla="*/ 2147483647 w 285"/>
                <a:gd name="T83" fmla="*/ 2147483647 h 241"/>
                <a:gd name="T84" fmla="*/ 2147483647 w 285"/>
                <a:gd name="T85" fmla="*/ 2147483647 h 241"/>
                <a:gd name="T86" fmla="*/ 2147483647 w 285"/>
                <a:gd name="T87" fmla="*/ 2147483647 h 241"/>
                <a:gd name="T88" fmla="*/ 2147483647 w 285"/>
                <a:gd name="T89" fmla="*/ 2147483647 h 241"/>
                <a:gd name="T90" fmla="*/ 2147483647 w 285"/>
                <a:gd name="T91" fmla="*/ 2147483647 h 241"/>
                <a:gd name="T92" fmla="*/ 2147483647 w 285"/>
                <a:gd name="T93" fmla="*/ 2147483647 h 241"/>
                <a:gd name="T94" fmla="*/ 2147483647 w 285"/>
                <a:gd name="T95" fmla="*/ 2147483647 h 241"/>
                <a:gd name="T96" fmla="*/ 2147483647 w 285"/>
                <a:gd name="T97" fmla="*/ 2147483647 h 241"/>
                <a:gd name="T98" fmla="*/ 2147483647 w 285"/>
                <a:gd name="T99" fmla="*/ 0 h 2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85" h="241">
                  <a:moveTo>
                    <a:pt x="267" y="0"/>
                  </a:moveTo>
                  <a:lnTo>
                    <a:pt x="271" y="7"/>
                  </a:lnTo>
                  <a:lnTo>
                    <a:pt x="273" y="13"/>
                  </a:lnTo>
                  <a:lnTo>
                    <a:pt x="273" y="17"/>
                  </a:lnTo>
                  <a:lnTo>
                    <a:pt x="271" y="20"/>
                  </a:lnTo>
                  <a:lnTo>
                    <a:pt x="267" y="23"/>
                  </a:lnTo>
                  <a:lnTo>
                    <a:pt x="261" y="27"/>
                  </a:lnTo>
                  <a:lnTo>
                    <a:pt x="254" y="30"/>
                  </a:lnTo>
                  <a:lnTo>
                    <a:pt x="239" y="35"/>
                  </a:lnTo>
                  <a:lnTo>
                    <a:pt x="229" y="37"/>
                  </a:lnTo>
                  <a:lnTo>
                    <a:pt x="207" y="37"/>
                  </a:lnTo>
                  <a:lnTo>
                    <a:pt x="196" y="32"/>
                  </a:lnTo>
                  <a:lnTo>
                    <a:pt x="184" y="28"/>
                  </a:lnTo>
                  <a:lnTo>
                    <a:pt x="176" y="30"/>
                  </a:lnTo>
                  <a:lnTo>
                    <a:pt x="166" y="35"/>
                  </a:lnTo>
                  <a:lnTo>
                    <a:pt x="157" y="39"/>
                  </a:lnTo>
                  <a:lnTo>
                    <a:pt x="148" y="43"/>
                  </a:lnTo>
                  <a:lnTo>
                    <a:pt x="139" y="46"/>
                  </a:lnTo>
                  <a:lnTo>
                    <a:pt x="126" y="49"/>
                  </a:lnTo>
                  <a:lnTo>
                    <a:pt x="120" y="51"/>
                  </a:lnTo>
                  <a:lnTo>
                    <a:pt x="114" y="53"/>
                  </a:lnTo>
                  <a:lnTo>
                    <a:pt x="110" y="55"/>
                  </a:lnTo>
                  <a:lnTo>
                    <a:pt x="109" y="57"/>
                  </a:lnTo>
                  <a:lnTo>
                    <a:pt x="109" y="64"/>
                  </a:lnTo>
                  <a:lnTo>
                    <a:pt x="94" y="66"/>
                  </a:lnTo>
                  <a:lnTo>
                    <a:pt x="79" y="69"/>
                  </a:lnTo>
                  <a:lnTo>
                    <a:pt x="72" y="73"/>
                  </a:lnTo>
                  <a:lnTo>
                    <a:pt x="67" y="76"/>
                  </a:lnTo>
                  <a:lnTo>
                    <a:pt x="63" y="81"/>
                  </a:lnTo>
                  <a:lnTo>
                    <a:pt x="61" y="86"/>
                  </a:lnTo>
                  <a:lnTo>
                    <a:pt x="52" y="88"/>
                  </a:lnTo>
                  <a:lnTo>
                    <a:pt x="43" y="89"/>
                  </a:lnTo>
                  <a:lnTo>
                    <a:pt x="34" y="89"/>
                  </a:lnTo>
                  <a:lnTo>
                    <a:pt x="34" y="94"/>
                  </a:lnTo>
                  <a:lnTo>
                    <a:pt x="27" y="94"/>
                  </a:lnTo>
                  <a:lnTo>
                    <a:pt x="28" y="100"/>
                  </a:lnTo>
                  <a:lnTo>
                    <a:pt x="29" y="105"/>
                  </a:lnTo>
                  <a:lnTo>
                    <a:pt x="27" y="113"/>
                  </a:lnTo>
                  <a:lnTo>
                    <a:pt x="22" y="122"/>
                  </a:lnTo>
                  <a:lnTo>
                    <a:pt x="16" y="133"/>
                  </a:lnTo>
                  <a:lnTo>
                    <a:pt x="13" y="142"/>
                  </a:lnTo>
                  <a:lnTo>
                    <a:pt x="4" y="142"/>
                  </a:lnTo>
                  <a:lnTo>
                    <a:pt x="7" y="161"/>
                  </a:lnTo>
                  <a:lnTo>
                    <a:pt x="0" y="161"/>
                  </a:lnTo>
                  <a:lnTo>
                    <a:pt x="0" y="179"/>
                  </a:lnTo>
                  <a:lnTo>
                    <a:pt x="7" y="179"/>
                  </a:lnTo>
                  <a:lnTo>
                    <a:pt x="11" y="180"/>
                  </a:lnTo>
                  <a:lnTo>
                    <a:pt x="14" y="183"/>
                  </a:lnTo>
                  <a:lnTo>
                    <a:pt x="15" y="184"/>
                  </a:lnTo>
                  <a:lnTo>
                    <a:pt x="17" y="186"/>
                  </a:lnTo>
                  <a:lnTo>
                    <a:pt x="18" y="188"/>
                  </a:lnTo>
                  <a:lnTo>
                    <a:pt x="20" y="190"/>
                  </a:lnTo>
                  <a:lnTo>
                    <a:pt x="24" y="191"/>
                  </a:lnTo>
                  <a:lnTo>
                    <a:pt x="39" y="193"/>
                  </a:lnTo>
                  <a:lnTo>
                    <a:pt x="53" y="195"/>
                  </a:lnTo>
                  <a:lnTo>
                    <a:pt x="52" y="198"/>
                  </a:lnTo>
                  <a:lnTo>
                    <a:pt x="52" y="201"/>
                  </a:lnTo>
                  <a:lnTo>
                    <a:pt x="51" y="203"/>
                  </a:lnTo>
                  <a:lnTo>
                    <a:pt x="49" y="204"/>
                  </a:lnTo>
                  <a:lnTo>
                    <a:pt x="45" y="206"/>
                  </a:lnTo>
                  <a:lnTo>
                    <a:pt x="38" y="206"/>
                  </a:lnTo>
                  <a:lnTo>
                    <a:pt x="54" y="228"/>
                  </a:lnTo>
                  <a:lnTo>
                    <a:pt x="57" y="226"/>
                  </a:lnTo>
                  <a:lnTo>
                    <a:pt x="59" y="225"/>
                  </a:lnTo>
                  <a:lnTo>
                    <a:pt x="62" y="225"/>
                  </a:lnTo>
                  <a:lnTo>
                    <a:pt x="65" y="225"/>
                  </a:lnTo>
                  <a:lnTo>
                    <a:pt x="65" y="227"/>
                  </a:lnTo>
                  <a:lnTo>
                    <a:pt x="121" y="218"/>
                  </a:lnTo>
                  <a:lnTo>
                    <a:pt x="124" y="218"/>
                  </a:lnTo>
                  <a:lnTo>
                    <a:pt x="133" y="219"/>
                  </a:lnTo>
                  <a:lnTo>
                    <a:pt x="140" y="222"/>
                  </a:lnTo>
                  <a:lnTo>
                    <a:pt x="148" y="224"/>
                  </a:lnTo>
                  <a:lnTo>
                    <a:pt x="157" y="225"/>
                  </a:lnTo>
                  <a:lnTo>
                    <a:pt x="164" y="225"/>
                  </a:lnTo>
                  <a:lnTo>
                    <a:pt x="164" y="236"/>
                  </a:lnTo>
                  <a:lnTo>
                    <a:pt x="186" y="235"/>
                  </a:lnTo>
                  <a:lnTo>
                    <a:pt x="193" y="237"/>
                  </a:lnTo>
                  <a:lnTo>
                    <a:pt x="204" y="241"/>
                  </a:lnTo>
                  <a:lnTo>
                    <a:pt x="204" y="220"/>
                  </a:lnTo>
                  <a:lnTo>
                    <a:pt x="192" y="220"/>
                  </a:lnTo>
                  <a:lnTo>
                    <a:pt x="186" y="217"/>
                  </a:lnTo>
                  <a:lnTo>
                    <a:pt x="174" y="211"/>
                  </a:lnTo>
                  <a:lnTo>
                    <a:pt x="165" y="207"/>
                  </a:lnTo>
                  <a:lnTo>
                    <a:pt x="157" y="204"/>
                  </a:lnTo>
                  <a:lnTo>
                    <a:pt x="149" y="202"/>
                  </a:lnTo>
                  <a:lnTo>
                    <a:pt x="139" y="201"/>
                  </a:lnTo>
                  <a:lnTo>
                    <a:pt x="139" y="198"/>
                  </a:lnTo>
                  <a:lnTo>
                    <a:pt x="133" y="200"/>
                  </a:lnTo>
                  <a:lnTo>
                    <a:pt x="126" y="201"/>
                  </a:lnTo>
                  <a:lnTo>
                    <a:pt x="124" y="201"/>
                  </a:lnTo>
                  <a:lnTo>
                    <a:pt x="122" y="200"/>
                  </a:lnTo>
                  <a:lnTo>
                    <a:pt x="121" y="198"/>
                  </a:lnTo>
                  <a:lnTo>
                    <a:pt x="121" y="196"/>
                  </a:lnTo>
                  <a:lnTo>
                    <a:pt x="121" y="190"/>
                  </a:lnTo>
                  <a:lnTo>
                    <a:pt x="141" y="183"/>
                  </a:lnTo>
                  <a:lnTo>
                    <a:pt x="136" y="169"/>
                  </a:lnTo>
                  <a:lnTo>
                    <a:pt x="130" y="169"/>
                  </a:lnTo>
                  <a:lnTo>
                    <a:pt x="130" y="163"/>
                  </a:lnTo>
                  <a:lnTo>
                    <a:pt x="144" y="163"/>
                  </a:lnTo>
                  <a:lnTo>
                    <a:pt x="144" y="159"/>
                  </a:lnTo>
                  <a:lnTo>
                    <a:pt x="137" y="159"/>
                  </a:lnTo>
                  <a:lnTo>
                    <a:pt x="136" y="154"/>
                  </a:lnTo>
                  <a:lnTo>
                    <a:pt x="133" y="150"/>
                  </a:lnTo>
                  <a:lnTo>
                    <a:pt x="129" y="146"/>
                  </a:lnTo>
                  <a:lnTo>
                    <a:pt x="124" y="143"/>
                  </a:lnTo>
                  <a:lnTo>
                    <a:pt x="113" y="137"/>
                  </a:lnTo>
                  <a:lnTo>
                    <a:pt x="105" y="132"/>
                  </a:lnTo>
                  <a:lnTo>
                    <a:pt x="101" y="94"/>
                  </a:lnTo>
                  <a:lnTo>
                    <a:pt x="110" y="94"/>
                  </a:lnTo>
                  <a:lnTo>
                    <a:pt x="112" y="92"/>
                  </a:lnTo>
                  <a:lnTo>
                    <a:pt x="113" y="90"/>
                  </a:lnTo>
                  <a:lnTo>
                    <a:pt x="116" y="90"/>
                  </a:lnTo>
                  <a:lnTo>
                    <a:pt x="119" y="89"/>
                  </a:lnTo>
                  <a:lnTo>
                    <a:pt x="126" y="89"/>
                  </a:lnTo>
                  <a:lnTo>
                    <a:pt x="123" y="102"/>
                  </a:lnTo>
                  <a:lnTo>
                    <a:pt x="144" y="108"/>
                  </a:lnTo>
                  <a:lnTo>
                    <a:pt x="144" y="103"/>
                  </a:lnTo>
                  <a:lnTo>
                    <a:pt x="161" y="103"/>
                  </a:lnTo>
                  <a:lnTo>
                    <a:pt x="162" y="97"/>
                  </a:lnTo>
                  <a:lnTo>
                    <a:pt x="163" y="93"/>
                  </a:lnTo>
                  <a:lnTo>
                    <a:pt x="159" y="85"/>
                  </a:lnTo>
                  <a:lnTo>
                    <a:pt x="153" y="73"/>
                  </a:lnTo>
                  <a:lnTo>
                    <a:pt x="159" y="73"/>
                  </a:lnTo>
                  <a:lnTo>
                    <a:pt x="165" y="71"/>
                  </a:lnTo>
                  <a:lnTo>
                    <a:pt x="169" y="71"/>
                  </a:lnTo>
                  <a:lnTo>
                    <a:pt x="175" y="69"/>
                  </a:lnTo>
                  <a:lnTo>
                    <a:pt x="178" y="67"/>
                  </a:lnTo>
                  <a:lnTo>
                    <a:pt x="180" y="64"/>
                  </a:lnTo>
                  <a:lnTo>
                    <a:pt x="182" y="60"/>
                  </a:lnTo>
                  <a:lnTo>
                    <a:pt x="182" y="56"/>
                  </a:lnTo>
                  <a:lnTo>
                    <a:pt x="197" y="56"/>
                  </a:lnTo>
                  <a:lnTo>
                    <a:pt x="203" y="56"/>
                  </a:lnTo>
                  <a:lnTo>
                    <a:pt x="206" y="57"/>
                  </a:lnTo>
                  <a:lnTo>
                    <a:pt x="208" y="55"/>
                  </a:lnTo>
                  <a:lnTo>
                    <a:pt x="213" y="52"/>
                  </a:lnTo>
                  <a:lnTo>
                    <a:pt x="218" y="49"/>
                  </a:lnTo>
                  <a:lnTo>
                    <a:pt x="222" y="47"/>
                  </a:lnTo>
                  <a:lnTo>
                    <a:pt x="232" y="50"/>
                  </a:lnTo>
                  <a:lnTo>
                    <a:pt x="238" y="52"/>
                  </a:lnTo>
                  <a:lnTo>
                    <a:pt x="273" y="51"/>
                  </a:lnTo>
                  <a:lnTo>
                    <a:pt x="274" y="40"/>
                  </a:lnTo>
                  <a:lnTo>
                    <a:pt x="276" y="30"/>
                  </a:lnTo>
                  <a:lnTo>
                    <a:pt x="282" y="21"/>
                  </a:lnTo>
                  <a:lnTo>
                    <a:pt x="285" y="14"/>
                  </a:lnTo>
                  <a:lnTo>
                    <a:pt x="285" y="13"/>
                  </a:lnTo>
                  <a:lnTo>
                    <a:pt x="285" y="7"/>
                  </a:lnTo>
                  <a:lnTo>
                    <a:pt x="283" y="3"/>
                  </a:lnTo>
                  <a:lnTo>
                    <a:pt x="273" y="3"/>
                  </a:lnTo>
                  <a:lnTo>
                    <a:pt x="269" y="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73" name="Freeform 721"/>
            <p:cNvSpPr>
              <a:spLocks/>
            </p:cNvSpPr>
            <p:nvPr/>
          </p:nvSpPr>
          <p:spPr bwMode="auto">
            <a:xfrm>
              <a:off x="6877050" y="4983163"/>
              <a:ext cx="123825" cy="206375"/>
            </a:xfrm>
            <a:custGeom>
              <a:avLst/>
              <a:gdLst>
                <a:gd name="T0" fmla="*/ 0 w 78"/>
                <a:gd name="T1" fmla="*/ 2147483647 h 130"/>
                <a:gd name="T2" fmla="*/ 2147483647 w 78"/>
                <a:gd name="T3" fmla="*/ 2147483647 h 130"/>
                <a:gd name="T4" fmla="*/ 2147483647 w 78"/>
                <a:gd name="T5" fmla="*/ 2147483647 h 130"/>
                <a:gd name="T6" fmla="*/ 2147483647 w 78"/>
                <a:gd name="T7" fmla="*/ 2147483647 h 130"/>
                <a:gd name="T8" fmla="*/ 2147483647 w 78"/>
                <a:gd name="T9" fmla="*/ 2147483647 h 130"/>
                <a:gd name="T10" fmla="*/ 2147483647 w 78"/>
                <a:gd name="T11" fmla="*/ 2147483647 h 130"/>
                <a:gd name="T12" fmla="*/ 2147483647 w 78"/>
                <a:gd name="T13" fmla="*/ 2147483647 h 130"/>
                <a:gd name="T14" fmla="*/ 2147483647 w 78"/>
                <a:gd name="T15" fmla="*/ 2147483647 h 130"/>
                <a:gd name="T16" fmla="*/ 2147483647 w 78"/>
                <a:gd name="T17" fmla="*/ 2147483647 h 130"/>
                <a:gd name="T18" fmla="*/ 2147483647 w 78"/>
                <a:gd name="T19" fmla="*/ 2147483647 h 130"/>
                <a:gd name="T20" fmla="*/ 2147483647 w 78"/>
                <a:gd name="T21" fmla="*/ 2147483647 h 130"/>
                <a:gd name="T22" fmla="*/ 2147483647 w 78"/>
                <a:gd name="T23" fmla="*/ 2147483647 h 130"/>
                <a:gd name="T24" fmla="*/ 2147483647 w 78"/>
                <a:gd name="T25" fmla="*/ 2147483647 h 130"/>
                <a:gd name="T26" fmla="*/ 2147483647 w 78"/>
                <a:gd name="T27" fmla="*/ 2147483647 h 130"/>
                <a:gd name="T28" fmla="*/ 2147483647 w 78"/>
                <a:gd name="T29" fmla="*/ 2147483647 h 130"/>
                <a:gd name="T30" fmla="*/ 2147483647 w 78"/>
                <a:gd name="T31" fmla="*/ 2147483647 h 130"/>
                <a:gd name="T32" fmla="*/ 2147483647 w 78"/>
                <a:gd name="T33" fmla="*/ 2147483647 h 130"/>
                <a:gd name="T34" fmla="*/ 2147483647 w 78"/>
                <a:gd name="T35" fmla="*/ 2147483647 h 130"/>
                <a:gd name="T36" fmla="*/ 2147483647 w 78"/>
                <a:gd name="T37" fmla="*/ 2147483647 h 130"/>
                <a:gd name="T38" fmla="*/ 2147483647 w 78"/>
                <a:gd name="T39" fmla="*/ 2147483647 h 130"/>
                <a:gd name="T40" fmla="*/ 2147483647 w 78"/>
                <a:gd name="T41" fmla="*/ 2147483647 h 130"/>
                <a:gd name="T42" fmla="*/ 2147483647 w 78"/>
                <a:gd name="T43" fmla="*/ 2147483647 h 130"/>
                <a:gd name="T44" fmla="*/ 2147483647 w 78"/>
                <a:gd name="T45" fmla="*/ 2147483647 h 130"/>
                <a:gd name="T46" fmla="*/ 2147483647 w 78"/>
                <a:gd name="T47" fmla="*/ 2147483647 h 130"/>
                <a:gd name="T48" fmla="*/ 2147483647 w 78"/>
                <a:gd name="T49" fmla="*/ 2147483647 h 130"/>
                <a:gd name="T50" fmla="*/ 2147483647 w 78"/>
                <a:gd name="T51" fmla="*/ 2147483647 h 130"/>
                <a:gd name="T52" fmla="*/ 2147483647 w 78"/>
                <a:gd name="T53" fmla="*/ 2147483647 h 130"/>
                <a:gd name="T54" fmla="*/ 2147483647 w 78"/>
                <a:gd name="T55" fmla="*/ 2147483647 h 130"/>
                <a:gd name="T56" fmla="*/ 2147483647 w 78"/>
                <a:gd name="T57" fmla="*/ 2147483647 h 130"/>
                <a:gd name="T58" fmla="*/ 2147483647 w 78"/>
                <a:gd name="T59" fmla="*/ 2147483647 h 130"/>
                <a:gd name="T60" fmla="*/ 2147483647 w 78"/>
                <a:gd name="T61" fmla="*/ 2147483647 h 130"/>
                <a:gd name="T62" fmla="*/ 2147483647 w 78"/>
                <a:gd name="T63" fmla="*/ 2147483647 h 130"/>
                <a:gd name="T64" fmla="*/ 2147483647 w 78"/>
                <a:gd name="T65" fmla="*/ 2147483647 h 130"/>
                <a:gd name="T66" fmla="*/ 2147483647 w 78"/>
                <a:gd name="T67" fmla="*/ 0 h 130"/>
                <a:gd name="T68" fmla="*/ 2147483647 w 78"/>
                <a:gd name="T69" fmla="*/ 2147483647 h 130"/>
                <a:gd name="T70" fmla="*/ 2147483647 w 78"/>
                <a:gd name="T71" fmla="*/ 2147483647 h 130"/>
                <a:gd name="T72" fmla="*/ 2147483647 w 78"/>
                <a:gd name="T73" fmla="*/ 2147483647 h 130"/>
                <a:gd name="T74" fmla="*/ 2147483647 w 78"/>
                <a:gd name="T75" fmla="*/ 2147483647 h 130"/>
                <a:gd name="T76" fmla="*/ 2147483647 w 78"/>
                <a:gd name="T77" fmla="*/ 2147483647 h 130"/>
                <a:gd name="T78" fmla="*/ 2147483647 w 78"/>
                <a:gd name="T79" fmla="*/ 2147483647 h 130"/>
                <a:gd name="T80" fmla="*/ 2147483647 w 78"/>
                <a:gd name="T81" fmla="*/ 2147483647 h 130"/>
                <a:gd name="T82" fmla="*/ 2147483647 w 78"/>
                <a:gd name="T83" fmla="*/ 2147483647 h 130"/>
                <a:gd name="T84" fmla="*/ 0 w 78"/>
                <a:gd name="T85" fmla="*/ 2147483647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8" h="130">
                  <a:moveTo>
                    <a:pt x="0" y="29"/>
                  </a:moveTo>
                  <a:lnTo>
                    <a:pt x="10" y="29"/>
                  </a:lnTo>
                  <a:lnTo>
                    <a:pt x="20" y="52"/>
                  </a:lnTo>
                  <a:lnTo>
                    <a:pt x="18" y="70"/>
                  </a:lnTo>
                  <a:lnTo>
                    <a:pt x="22" y="70"/>
                  </a:lnTo>
                  <a:lnTo>
                    <a:pt x="20" y="88"/>
                  </a:lnTo>
                  <a:lnTo>
                    <a:pt x="15" y="88"/>
                  </a:lnTo>
                  <a:lnTo>
                    <a:pt x="15" y="106"/>
                  </a:lnTo>
                  <a:lnTo>
                    <a:pt x="14" y="111"/>
                  </a:lnTo>
                  <a:lnTo>
                    <a:pt x="13" y="116"/>
                  </a:lnTo>
                  <a:lnTo>
                    <a:pt x="16" y="117"/>
                  </a:lnTo>
                  <a:lnTo>
                    <a:pt x="19" y="118"/>
                  </a:lnTo>
                  <a:lnTo>
                    <a:pt x="21" y="120"/>
                  </a:lnTo>
                  <a:lnTo>
                    <a:pt x="22" y="124"/>
                  </a:lnTo>
                  <a:lnTo>
                    <a:pt x="22" y="130"/>
                  </a:lnTo>
                  <a:lnTo>
                    <a:pt x="29" y="126"/>
                  </a:lnTo>
                  <a:lnTo>
                    <a:pt x="33" y="123"/>
                  </a:lnTo>
                  <a:lnTo>
                    <a:pt x="36" y="120"/>
                  </a:lnTo>
                  <a:lnTo>
                    <a:pt x="38" y="116"/>
                  </a:lnTo>
                  <a:lnTo>
                    <a:pt x="40" y="114"/>
                  </a:lnTo>
                  <a:lnTo>
                    <a:pt x="41" y="111"/>
                  </a:lnTo>
                  <a:lnTo>
                    <a:pt x="44" y="110"/>
                  </a:lnTo>
                  <a:lnTo>
                    <a:pt x="49" y="109"/>
                  </a:lnTo>
                  <a:lnTo>
                    <a:pt x="67" y="109"/>
                  </a:lnTo>
                  <a:lnTo>
                    <a:pt x="68" y="100"/>
                  </a:lnTo>
                  <a:lnTo>
                    <a:pt x="70" y="89"/>
                  </a:lnTo>
                  <a:lnTo>
                    <a:pt x="71" y="80"/>
                  </a:lnTo>
                  <a:lnTo>
                    <a:pt x="71" y="70"/>
                  </a:lnTo>
                  <a:lnTo>
                    <a:pt x="69" y="47"/>
                  </a:lnTo>
                  <a:lnTo>
                    <a:pt x="76" y="47"/>
                  </a:lnTo>
                  <a:lnTo>
                    <a:pt x="78" y="37"/>
                  </a:lnTo>
                  <a:lnTo>
                    <a:pt x="67" y="21"/>
                  </a:lnTo>
                  <a:lnTo>
                    <a:pt x="67" y="12"/>
                  </a:lnTo>
                  <a:lnTo>
                    <a:pt x="56" y="0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8" y="10"/>
                  </a:lnTo>
                  <a:lnTo>
                    <a:pt x="35" y="13"/>
                  </a:lnTo>
                  <a:lnTo>
                    <a:pt x="31" y="15"/>
                  </a:lnTo>
                  <a:lnTo>
                    <a:pt x="24" y="20"/>
                  </a:lnTo>
                  <a:lnTo>
                    <a:pt x="18" y="21"/>
                  </a:lnTo>
                  <a:lnTo>
                    <a:pt x="4" y="2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74" name="Freeform 722"/>
            <p:cNvSpPr>
              <a:spLocks/>
            </p:cNvSpPr>
            <p:nvPr/>
          </p:nvSpPr>
          <p:spPr bwMode="auto">
            <a:xfrm>
              <a:off x="7959725" y="5176838"/>
              <a:ext cx="163512" cy="141288"/>
            </a:xfrm>
            <a:custGeom>
              <a:avLst/>
              <a:gdLst>
                <a:gd name="T0" fmla="*/ 2147483647 w 103"/>
                <a:gd name="T1" fmla="*/ 2147483647 h 89"/>
                <a:gd name="T2" fmla="*/ 2147483647 w 103"/>
                <a:gd name="T3" fmla="*/ 2147483647 h 89"/>
                <a:gd name="T4" fmla="*/ 2147483647 w 103"/>
                <a:gd name="T5" fmla="*/ 2147483647 h 89"/>
                <a:gd name="T6" fmla="*/ 2147483647 w 103"/>
                <a:gd name="T7" fmla="*/ 2147483647 h 89"/>
                <a:gd name="T8" fmla="*/ 2147483647 w 103"/>
                <a:gd name="T9" fmla="*/ 2147483647 h 89"/>
                <a:gd name="T10" fmla="*/ 2147483647 w 103"/>
                <a:gd name="T11" fmla="*/ 2147483647 h 89"/>
                <a:gd name="T12" fmla="*/ 2147483647 w 103"/>
                <a:gd name="T13" fmla="*/ 2147483647 h 89"/>
                <a:gd name="T14" fmla="*/ 2147483647 w 103"/>
                <a:gd name="T15" fmla="*/ 2147483647 h 89"/>
                <a:gd name="T16" fmla="*/ 2147483647 w 103"/>
                <a:gd name="T17" fmla="*/ 2147483647 h 89"/>
                <a:gd name="T18" fmla="*/ 2147483647 w 103"/>
                <a:gd name="T19" fmla="*/ 2147483647 h 89"/>
                <a:gd name="T20" fmla="*/ 2147483647 w 103"/>
                <a:gd name="T21" fmla="*/ 2147483647 h 89"/>
                <a:gd name="T22" fmla="*/ 2147483647 w 103"/>
                <a:gd name="T23" fmla="*/ 2147483647 h 89"/>
                <a:gd name="T24" fmla="*/ 2147483647 w 103"/>
                <a:gd name="T25" fmla="*/ 2147483647 h 89"/>
                <a:gd name="T26" fmla="*/ 2147483647 w 103"/>
                <a:gd name="T27" fmla="*/ 2147483647 h 89"/>
                <a:gd name="T28" fmla="*/ 2147483647 w 103"/>
                <a:gd name="T29" fmla="*/ 2147483647 h 89"/>
                <a:gd name="T30" fmla="*/ 2147483647 w 103"/>
                <a:gd name="T31" fmla="*/ 2147483647 h 89"/>
                <a:gd name="T32" fmla="*/ 2147483647 w 103"/>
                <a:gd name="T33" fmla="*/ 2147483647 h 89"/>
                <a:gd name="T34" fmla="*/ 2147483647 w 103"/>
                <a:gd name="T35" fmla="*/ 2147483647 h 89"/>
                <a:gd name="T36" fmla="*/ 2147483647 w 103"/>
                <a:gd name="T37" fmla="*/ 2147483647 h 89"/>
                <a:gd name="T38" fmla="*/ 2147483647 w 103"/>
                <a:gd name="T39" fmla="*/ 2147483647 h 89"/>
                <a:gd name="T40" fmla="*/ 2147483647 w 103"/>
                <a:gd name="T41" fmla="*/ 2147483647 h 89"/>
                <a:gd name="T42" fmla="*/ 2147483647 w 103"/>
                <a:gd name="T43" fmla="*/ 2147483647 h 89"/>
                <a:gd name="T44" fmla="*/ 2147483647 w 103"/>
                <a:gd name="T45" fmla="*/ 2147483647 h 89"/>
                <a:gd name="T46" fmla="*/ 2147483647 w 103"/>
                <a:gd name="T47" fmla="*/ 2147483647 h 89"/>
                <a:gd name="T48" fmla="*/ 2147483647 w 103"/>
                <a:gd name="T49" fmla="*/ 2147483647 h 89"/>
                <a:gd name="T50" fmla="*/ 2147483647 w 103"/>
                <a:gd name="T51" fmla="*/ 2147483647 h 89"/>
                <a:gd name="T52" fmla="*/ 2147483647 w 103"/>
                <a:gd name="T53" fmla="*/ 2147483647 h 89"/>
                <a:gd name="T54" fmla="*/ 2147483647 w 103"/>
                <a:gd name="T55" fmla="*/ 2147483647 h 89"/>
                <a:gd name="T56" fmla="*/ 2147483647 w 103"/>
                <a:gd name="T57" fmla="*/ 2147483647 h 89"/>
                <a:gd name="T58" fmla="*/ 2147483647 w 103"/>
                <a:gd name="T59" fmla="*/ 2147483647 h 89"/>
                <a:gd name="T60" fmla="*/ 2147483647 w 103"/>
                <a:gd name="T61" fmla="*/ 0 h 89"/>
                <a:gd name="T62" fmla="*/ 2147483647 w 103"/>
                <a:gd name="T63" fmla="*/ 2147483647 h 89"/>
                <a:gd name="T64" fmla="*/ 2147483647 w 103"/>
                <a:gd name="T65" fmla="*/ 2147483647 h 89"/>
                <a:gd name="T66" fmla="*/ 0 w 103"/>
                <a:gd name="T67" fmla="*/ 2147483647 h 89"/>
                <a:gd name="T68" fmla="*/ 2147483647 w 103"/>
                <a:gd name="T69" fmla="*/ 2147483647 h 89"/>
                <a:gd name="T70" fmla="*/ 2147483647 w 103"/>
                <a:gd name="T71" fmla="*/ 2147483647 h 89"/>
                <a:gd name="T72" fmla="*/ 2147483647 w 103"/>
                <a:gd name="T73" fmla="*/ 2147483647 h 89"/>
                <a:gd name="T74" fmla="*/ 2147483647 w 103"/>
                <a:gd name="T75" fmla="*/ 2147483647 h 89"/>
                <a:gd name="T76" fmla="*/ 2147483647 w 103"/>
                <a:gd name="T77" fmla="*/ 2147483647 h 89"/>
                <a:gd name="T78" fmla="*/ 2147483647 w 103"/>
                <a:gd name="T79" fmla="*/ 2147483647 h 89"/>
                <a:gd name="T80" fmla="*/ 2147483647 w 103"/>
                <a:gd name="T81" fmla="*/ 2147483647 h 89"/>
                <a:gd name="T82" fmla="*/ 2147483647 w 103"/>
                <a:gd name="T83" fmla="*/ 2147483647 h 89"/>
                <a:gd name="T84" fmla="*/ 2147483647 w 103"/>
                <a:gd name="T85" fmla="*/ 2147483647 h 89"/>
                <a:gd name="T86" fmla="*/ 2147483647 w 103"/>
                <a:gd name="T87" fmla="*/ 2147483647 h 89"/>
                <a:gd name="T88" fmla="*/ 2147483647 w 103"/>
                <a:gd name="T89" fmla="*/ 2147483647 h 89"/>
                <a:gd name="T90" fmla="*/ 2147483647 w 103"/>
                <a:gd name="T91" fmla="*/ 2147483647 h 89"/>
                <a:gd name="T92" fmla="*/ 2147483647 w 103"/>
                <a:gd name="T93" fmla="*/ 2147483647 h 89"/>
                <a:gd name="T94" fmla="*/ 2147483647 w 103"/>
                <a:gd name="T95" fmla="*/ 2147483647 h 89"/>
                <a:gd name="T96" fmla="*/ 2147483647 w 103"/>
                <a:gd name="T97" fmla="*/ 2147483647 h 89"/>
                <a:gd name="T98" fmla="*/ 2147483647 w 103"/>
                <a:gd name="T99" fmla="*/ 2147483647 h 89"/>
                <a:gd name="T100" fmla="*/ 2147483647 w 103"/>
                <a:gd name="T101" fmla="*/ 2147483647 h 89"/>
                <a:gd name="T102" fmla="*/ 2147483647 w 103"/>
                <a:gd name="T103" fmla="*/ 2147483647 h 89"/>
                <a:gd name="T104" fmla="*/ 2147483647 w 103"/>
                <a:gd name="T105" fmla="*/ 2147483647 h 89"/>
                <a:gd name="T106" fmla="*/ 2147483647 w 103"/>
                <a:gd name="T107" fmla="*/ 2147483647 h 8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3" h="89">
                  <a:moveTo>
                    <a:pt x="63" y="69"/>
                  </a:moveTo>
                  <a:lnTo>
                    <a:pt x="76" y="89"/>
                  </a:lnTo>
                  <a:lnTo>
                    <a:pt x="76" y="84"/>
                  </a:lnTo>
                  <a:lnTo>
                    <a:pt x="77" y="80"/>
                  </a:lnTo>
                  <a:lnTo>
                    <a:pt x="79" y="79"/>
                  </a:lnTo>
                  <a:lnTo>
                    <a:pt x="80" y="78"/>
                  </a:lnTo>
                  <a:lnTo>
                    <a:pt x="82" y="77"/>
                  </a:lnTo>
                  <a:lnTo>
                    <a:pt x="85" y="77"/>
                  </a:lnTo>
                  <a:lnTo>
                    <a:pt x="88" y="77"/>
                  </a:lnTo>
                  <a:lnTo>
                    <a:pt x="96" y="79"/>
                  </a:lnTo>
                  <a:lnTo>
                    <a:pt x="103" y="82"/>
                  </a:lnTo>
                  <a:lnTo>
                    <a:pt x="102" y="75"/>
                  </a:lnTo>
                  <a:lnTo>
                    <a:pt x="98" y="69"/>
                  </a:lnTo>
                  <a:lnTo>
                    <a:pt x="94" y="63"/>
                  </a:lnTo>
                  <a:lnTo>
                    <a:pt x="89" y="57"/>
                  </a:lnTo>
                  <a:lnTo>
                    <a:pt x="85" y="52"/>
                  </a:lnTo>
                  <a:lnTo>
                    <a:pt x="81" y="46"/>
                  </a:lnTo>
                  <a:lnTo>
                    <a:pt x="77" y="40"/>
                  </a:lnTo>
                  <a:lnTo>
                    <a:pt x="76" y="33"/>
                  </a:lnTo>
                  <a:lnTo>
                    <a:pt x="77" y="30"/>
                  </a:lnTo>
                  <a:lnTo>
                    <a:pt x="79" y="29"/>
                  </a:lnTo>
                  <a:lnTo>
                    <a:pt x="82" y="29"/>
                  </a:lnTo>
                  <a:lnTo>
                    <a:pt x="85" y="29"/>
                  </a:lnTo>
                  <a:lnTo>
                    <a:pt x="88" y="29"/>
                  </a:lnTo>
                  <a:lnTo>
                    <a:pt x="92" y="29"/>
                  </a:lnTo>
                  <a:lnTo>
                    <a:pt x="94" y="30"/>
                  </a:lnTo>
                  <a:lnTo>
                    <a:pt x="96" y="31"/>
                  </a:lnTo>
                  <a:lnTo>
                    <a:pt x="103" y="33"/>
                  </a:lnTo>
                  <a:lnTo>
                    <a:pt x="88" y="14"/>
                  </a:lnTo>
                  <a:lnTo>
                    <a:pt x="72" y="9"/>
                  </a:lnTo>
                  <a:lnTo>
                    <a:pt x="25" y="0"/>
                  </a:lnTo>
                  <a:lnTo>
                    <a:pt x="22" y="13"/>
                  </a:lnTo>
                  <a:lnTo>
                    <a:pt x="7" y="14"/>
                  </a:lnTo>
                  <a:lnTo>
                    <a:pt x="0" y="29"/>
                  </a:lnTo>
                  <a:lnTo>
                    <a:pt x="5" y="30"/>
                  </a:lnTo>
                  <a:lnTo>
                    <a:pt x="10" y="33"/>
                  </a:lnTo>
                  <a:lnTo>
                    <a:pt x="15" y="36"/>
                  </a:lnTo>
                  <a:lnTo>
                    <a:pt x="20" y="40"/>
                  </a:lnTo>
                  <a:lnTo>
                    <a:pt x="26" y="44"/>
                  </a:lnTo>
                  <a:lnTo>
                    <a:pt x="29" y="49"/>
                  </a:lnTo>
                  <a:lnTo>
                    <a:pt x="32" y="54"/>
                  </a:lnTo>
                  <a:lnTo>
                    <a:pt x="32" y="59"/>
                  </a:lnTo>
                  <a:lnTo>
                    <a:pt x="32" y="63"/>
                  </a:lnTo>
                  <a:lnTo>
                    <a:pt x="31" y="69"/>
                  </a:lnTo>
                  <a:lnTo>
                    <a:pt x="38" y="85"/>
                  </a:lnTo>
                  <a:lnTo>
                    <a:pt x="44" y="87"/>
                  </a:lnTo>
                  <a:lnTo>
                    <a:pt x="43" y="82"/>
                  </a:lnTo>
                  <a:lnTo>
                    <a:pt x="42" y="77"/>
                  </a:lnTo>
                  <a:lnTo>
                    <a:pt x="42" y="73"/>
                  </a:lnTo>
                  <a:lnTo>
                    <a:pt x="42" y="71"/>
                  </a:lnTo>
                  <a:lnTo>
                    <a:pt x="43" y="70"/>
                  </a:lnTo>
                  <a:lnTo>
                    <a:pt x="46" y="69"/>
                  </a:lnTo>
                  <a:lnTo>
                    <a:pt x="49" y="69"/>
                  </a:lnTo>
                  <a:lnTo>
                    <a:pt x="63" y="69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75" name="Freeform 723"/>
            <p:cNvSpPr>
              <a:spLocks/>
            </p:cNvSpPr>
            <p:nvPr/>
          </p:nvSpPr>
          <p:spPr bwMode="auto">
            <a:xfrm>
              <a:off x="5572125" y="4608513"/>
              <a:ext cx="915987" cy="728663"/>
            </a:xfrm>
            <a:custGeom>
              <a:avLst/>
              <a:gdLst>
                <a:gd name="T0" fmla="*/ 2147483647 w 577"/>
                <a:gd name="T1" fmla="*/ 2147483647 h 459"/>
                <a:gd name="T2" fmla="*/ 2147483647 w 577"/>
                <a:gd name="T3" fmla="*/ 2147483647 h 459"/>
                <a:gd name="T4" fmla="*/ 2147483647 w 577"/>
                <a:gd name="T5" fmla="*/ 2147483647 h 459"/>
                <a:gd name="T6" fmla="*/ 2147483647 w 577"/>
                <a:gd name="T7" fmla="*/ 2147483647 h 459"/>
                <a:gd name="T8" fmla="*/ 2147483647 w 577"/>
                <a:gd name="T9" fmla="*/ 2147483647 h 459"/>
                <a:gd name="T10" fmla="*/ 2147483647 w 577"/>
                <a:gd name="T11" fmla="*/ 2147483647 h 459"/>
                <a:gd name="T12" fmla="*/ 2147483647 w 577"/>
                <a:gd name="T13" fmla="*/ 2147483647 h 459"/>
                <a:gd name="T14" fmla="*/ 2147483647 w 577"/>
                <a:gd name="T15" fmla="*/ 2147483647 h 459"/>
                <a:gd name="T16" fmla="*/ 2147483647 w 577"/>
                <a:gd name="T17" fmla="*/ 2147483647 h 459"/>
                <a:gd name="T18" fmla="*/ 2147483647 w 577"/>
                <a:gd name="T19" fmla="*/ 2147483647 h 459"/>
                <a:gd name="T20" fmla="*/ 2147483647 w 577"/>
                <a:gd name="T21" fmla="*/ 2147483647 h 459"/>
                <a:gd name="T22" fmla="*/ 2147483647 w 577"/>
                <a:gd name="T23" fmla="*/ 2147483647 h 459"/>
                <a:gd name="T24" fmla="*/ 2147483647 w 577"/>
                <a:gd name="T25" fmla="*/ 2147483647 h 459"/>
                <a:gd name="T26" fmla="*/ 2147483647 w 577"/>
                <a:gd name="T27" fmla="*/ 2147483647 h 459"/>
                <a:gd name="T28" fmla="*/ 2147483647 w 577"/>
                <a:gd name="T29" fmla="*/ 0 h 459"/>
                <a:gd name="T30" fmla="*/ 2147483647 w 577"/>
                <a:gd name="T31" fmla="*/ 2147483647 h 459"/>
                <a:gd name="T32" fmla="*/ 2147483647 w 577"/>
                <a:gd name="T33" fmla="*/ 2147483647 h 459"/>
                <a:gd name="T34" fmla="*/ 2147483647 w 577"/>
                <a:gd name="T35" fmla="*/ 2147483647 h 459"/>
                <a:gd name="T36" fmla="*/ 2147483647 w 577"/>
                <a:gd name="T37" fmla="*/ 2147483647 h 459"/>
                <a:gd name="T38" fmla="*/ 2147483647 w 577"/>
                <a:gd name="T39" fmla="*/ 2147483647 h 459"/>
                <a:gd name="T40" fmla="*/ 2147483647 w 577"/>
                <a:gd name="T41" fmla="*/ 2147483647 h 459"/>
                <a:gd name="T42" fmla="*/ 2147483647 w 577"/>
                <a:gd name="T43" fmla="*/ 2147483647 h 459"/>
                <a:gd name="T44" fmla="*/ 2147483647 w 577"/>
                <a:gd name="T45" fmla="*/ 2147483647 h 459"/>
                <a:gd name="T46" fmla="*/ 2147483647 w 577"/>
                <a:gd name="T47" fmla="*/ 2147483647 h 459"/>
                <a:gd name="T48" fmla="*/ 2147483647 w 577"/>
                <a:gd name="T49" fmla="*/ 2147483647 h 459"/>
                <a:gd name="T50" fmla="*/ 2147483647 w 577"/>
                <a:gd name="T51" fmla="*/ 2147483647 h 459"/>
                <a:gd name="T52" fmla="*/ 2147483647 w 577"/>
                <a:gd name="T53" fmla="*/ 2147483647 h 459"/>
                <a:gd name="T54" fmla="*/ 2147483647 w 577"/>
                <a:gd name="T55" fmla="*/ 2147483647 h 459"/>
                <a:gd name="T56" fmla="*/ 2147483647 w 577"/>
                <a:gd name="T57" fmla="*/ 2147483647 h 459"/>
                <a:gd name="T58" fmla="*/ 2147483647 w 577"/>
                <a:gd name="T59" fmla="*/ 2147483647 h 459"/>
                <a:gd name="T60" fmla="*/ 2147483647 w 577"/>
                <a:gd name="T61" fmla="*/ 2147483647 h 459"/>
                <a:gd name="T62" fmla="*/ 2147483647 w 577"/>
                <a:gd name="T63" fmla="*/ 2147483647 h 459"/>
                <a:gd name="T64" fmla="*/ 2147483647 w 577"/>
                <a:gd name="T65" fmla="*/ 2147483647 h 459"/>
                <a:gd name="T66" fmla="*/ 2147483647 w 577"/>
                <a:gd name="T67" fmla="*/ 2147483647 h 459"/>
                <a:gd name="T68" fmla="*/ 2147483647 w 577"/>
                <a:gd name="T69" fmla="*/ 2147483647 h 459"/>
                <a:gd name="T70" fmla="*/ 2147483647 w 577"/>
                <a:gd name="T71" fmla="*/ 2147483647 h 459"/>
                <a:gd name="T72" fmla="*/ 2147483647 w 577"/>
                <a:gd name="T73" fmla="*/ 2147483647 h 459"/>
                <a:gd name="T74" fmla="*/ 2147483647 w 577"/>
                <a:gd name="T75" fmla="*/ 2147483647 h 459"/>
                <a:gd name="T76" fmla="*/ 2147483647 w 577"/>
                <a:gd name="T77" fmla="*/ 2147483647 h 459"/>
                <a:gd name="T78" fmla="*/ 2147483647 w 577"/>
                <a:gd name="T79" fmla="*/ 2147483647 h 459"/>
                <a:gd name="T80" fmla="*/ 2147483647 w 577"/>
                <a:gd name="T81" fmla="*/ 2147483647 h 459"/>
                <a:gd name="T82" fmla="*/ 2147483647 w 577"/>
                <a:gd name="T83" fmla="*/ 2147483647 h 459"/>
                <a:gd name="T84" fmla="*/ 2147483647 w 577"/>
                <a:gd name="T85" fmla="*/ 2147483647 h 459"/>
                <a:gd name="T86" fmla="*/ 2147483647 w 577"/>
                <a:gd name="T87" fmla="*/ 2147483647 h 459"/>
                <a:gd name="T88" fmla="*/ 2147483647 w 577"/>
                <a:gd name="T89" fmla="*/ 2147483647 h 459"/>
                <a:gd name="T90" fmla="*/ 2147483647 w 577"/>
                <a:gd name="T91" fmla="*/ 2147483647 h 459"/>
                <a:gd name="T92" fmla="*/ 2147483647 w 577"/>
                <a:gd name="T93" fmla="*/ 2147483647 h 459"/>
                <a:gd name="T94" fmla="*/ 2147483647 w 577"/>
                <a:gd name="T95" fmla="*/ 2147483647 h 459"/>
                <a:gd name="T96" fmla="*/ 2147483647 w 577"/>
                <a:gd name="T97" fmla="*/ 2147483647 h 459"/>
                <a:gd name="T98" fmla="*/ 2147483647 w 577"/>
                <a:gd name="T99" fmla="*/ 2147483647 h 459"/>
                <a:gd name="T100" fmla="*/ 2147483647 w 577"/>
                <a:gd name="T101" fmla="*/ 2147483647 h 459"/>
                <a:gd name="T102" fmla="*/ 2147483647 w 577"/>
                <a:gd name="T103" fmla="*/ 2147483647 h 459"/>
                <a:gd name="T104" fmla="*/ 2147483647 w 577"/>
                <a:gd name="T105" fmla="*/ 2147483647 h 459"/>
                <a:gd name="T106" fmla="*/ 2147483647 w 577"/>
                <a:gd name="T107" fmla="*/ 2147483647 h 459"/>
                <a:gd name="T108" fmla="*/ 2147483647 w 577"/>
                <a:gd name="T109" fmla="*/ 2147483647 h 459"/>
                <a:gd name="T110" fmla="*/ 2147483647 w 577"/>
                <a:gd name="T111" fmla="*/ 2147483647 h 459"/>
                <a:gd name="T112" fmla="*/ 2147483647 w 577"/>
                <a:gd name="T113" fmla="*/ 2147483647 h 459"/>
                <a:gd name="T114" fmla="*/ 2147483647 w 577"/>
                <a:gd name="T115" fmla="*/ 2147483647 h 45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77" h="459">
                  <a:moveTo>
                    <a:pt x="539" y="152"/>
                  </a:moveTo>
                  <a:lnTo>
                    <a:pt x="531" y="153"/>
                  </a:lnTo>
                  <a:lnTo>
                    <a:pt x="523" y="153"/>
                  </a:lnTo>
                  <a:lnTo>
                    <a:pt x="514" y="149"/>
                  </a:lnTo>
                  <a:lnTo>
                    <a:pt x="500" y="144"/>
                  </a:lnTo>
                  <a:lnTo>
                    <a:pt x="498" y="139"/>
                  </a:lnTo>
                  <a:lnTo>
                    <a:pt x="494" y="135"/>
                  </a:lnTo>
                  <a:lnTo>
                    <a:pt x="490" y="131"/>
                  </a:lnTo>
                  <a:lnTo>
                    <a:pt x="484" y="127"/>
                  </a:lnTo>
                  <a:lnTo>
                    <a:pt x="478" y="125"/>
                  </a:lnTo>
                  <a:lnTo>
                    <a:pt x="473" y="123"/>
                  </a:lnTo>
                  <a:lnTo>
                    <a:pt x="471" y="123"/>
                  </a:lnTo>
                  <a:lnTo>
                    <a:pt x="469" y="123"/>
                  </a:lnTo>
                  <a:lnTo>
                    <a:pt x="468" y="123"/>
                  </a:lnTo>
                  <a:lnTo>
                    <a:pt x="467" y="125"/>
                  </a:lnTo>
                  <a:lnTo>
                    <a:pt x="460" y="125"/>
                  </a:lnTo>
                  <a:lnTo>
                    <a:pt x="418" y="123"/>
                  </a:lnTo>
                  <a:lnTo>
                    <a:pt x="417" y="116"/>
                  </a:lnTo>
                  <a:lnTo>
                    <a:pt x="408" y="116"/>
                  </a:lnTo>
                  <a:lnTo>
                    <a:pt x="401" y="112"/>
                  </a:lnTo>
                  <a:lnTo>
                    <a:pt x="394" y="109"/>
                  </a:lnTo>
                  <a:lnTo>
                    <a:pt x="388" y="105"/>
                  </a:lnTo>
                  <a:lnTo>
                    <a:pt x="382" y="101"/>
                  </a:lnTo>
                  <a:lnTo>
                    <a:pt x="376" y="98"/>
                  </a:lnTo>
                  <a:lnTo>
                    <a:pt x="368" y="95"/>
                  </a:lnTo>
                  <a:lnTo>
                    <a:pt x="361" y="94"/>
                  </a:lnTo>
                  <a:lnTo>
                    <a:pt x="363" y="80"/>
                  </a:lnTo>
                  <a:lnTo>
                    <a:pt x="355" y="77"/>
                  </a:lnTo>
                  <a:lnTo>
                    <a:pt x="348" y="74"/>
                  </a:lnTo>
                  <a:lnTo>
                    <a:pt x="339" y="73"/>
                  </a:lnTo>
                  <a:lnTo>
                    <a:pt x="330" y="72"/>
                  </a:lnTo>
                  <a:lnTo>
                    <a:pt x="313" y="66"/>
                  </a:lnTo>
                  <a:lnTo>
                    <a:pt x="303" y="62"/>
                  </a:lnTo>
                  <a:lnTo>
                    <a:pt x="297" y="64"/>
                  </a:lnTo>
                  <a:lnTo>
                    <a:pt x="292" y="65"/>
                  </a:lnTo>
                  <a:lnTo>
                    <a:pt x="281" y="65"/>
                  </a:lnTo>
                  <a:lnTo>
                    <a:pt x="276" y="64"/>
                  </a:lnTo>
                  <a:lnTo>
                    <a:pt x="272" y="62"/>
                  </a:lnTo>
                  <a:lnTo>
                    <a:pt x="268" y="57"/>
                  </a:lnTo>
                  <a:lnTo>
                    <a:pt x="265" y="53"/>
                  </a:lnTo>
                  <a:lnTo>
                    <a:pt x="258" y="55"/>
                  </a:lnTo>
                  <a:lnTo>
                    <a:pt x="252" y="57"/>
                  </a:lnTo>
                  <a:lnTo>
                    <a:pt x="245" y="59"/>
                  </a:lnTo>
                  <a:lnTo>
                    <a:pt x="238" y="59"/>
                  </a:lnTo>
                  <a:lnTo>
                    <a:pt x="230" y="57"/>
                  </a:lnTo>
                  <a:lnTo>
                    <a:pt x="224" y="56"/>
                  </a:lnTo>
                  <a:lnTo>
                    <a:pt x="218" y="53"/>
                  </a:lnTo>
                  <a:lnTo>
                    <a:pt x="212" y="51"/>
                  </a:lnTo>
                  <a:lnTo>
                    <a:pt x="200" y="44"/>
                  </a:lnTo>
                  <a:lnTo>
                    <a:pt x="191" y="38"/>
                  </a:lnTo>
                  <a:lnTo>
                    <a:pt x="173" y="38"/>
                  </a:lnTo>
                  <a:lnTo>
                    <a:pt x="168" y="29"/>
                  </a:lnTo>
                  <a:lnTo>
                    <a:pt x="168" y="33"/>
                  </a:lnTo>
                  <a:lnTo>
                    <a:pt x="101" y="24"/>
                  </a:lnTo>
                  <a:lnTo>
                    <a:pt x="99" y="21"/>
                  </a:lnTo>
                  <a:lnTo>
                    <a:pt x="96" y="18"/>
                  </a:lnTo>
                  <a:lnTo>
                    <a:pt x="92" y="14"/>
                  </a:lnTo>
                  <a:lnTo>
                    <a:pt x="88" y="11"/>
                  </a:lnTo>
                  <a:lnTo>
                    <a:pt x="81" y="5"/>
                  </a:lnTo>
                  <a:lnTo>
                    <a:pt x="77" y="0"/>
                  </a:lnTo>
                  <a:lnTo>
                    <a:pt x="52" y="9"/>
                  </a:lnTo>
                  <a:lnTo>
                    <a:pt x="48" y="23"/>
                  </a:lnTo>
                  <a:lnTo>
                    <a:pt x="19" y="16"/>
                  </a:lnTo>
                  <a:lnTo>
                    <a:pt x="16" y="24"/>
                  </a:lnTo>
                  <a:lnTo>
                    <a:pt x="4" y="23"/>
                  </a:lnTo>
                  <a:lnTo>
                    <a:pt x="6" y="34"/>
                  </a:lnTo>
                  <a:lnTo>
                    <a:pt x="7" y="46"/>
                  </a:lnTo>
                  <a:lnTo>
                    <a:pt x="11" y="56"/>
                  </a:lnTo>
                  <a:lnTo>
                    <a:pt x="16" y="65"/>
                  </a:lnTo>
                  <a:lnTo>
                    <a:pt x="15" y="75"/>
                  </a:lnTo>
                  <a:lnTo>
                    <a:pt x="11" y="83"/>
                  </a:lnTo>
                  <a:lnTo>
                    <a:pt x="34" y="83"/>
                  </a:lnTo>
                  <a:lnTo>
                    <a:pt x="38" y="84"/>
                  </a:lnTo>
                  <a:lnTo>
                    <a:pt x="40" y="85"/>
                  </a:lnTo>
                  <a:lnTo>
                    <a:pt x="41" y="88"/>
                  </a:lnTo>
                  <a:lnTo>
                    <a:pt x="43" y="91"/>
                  </a:lnTo>
                  <a:lnTo>
                    <a:pt x="41" y="96"/>
                  </a:lnTo>
                  <a:lnTo>
                    <a:pt x="38" y="101"/>
                  </a:lnTo>
                  <a:lnTo>
                    <a:pt x="58" y="102"/>
                  </a:lnTo>
                  <a:lnTo>
                    <a:pt x="61" y="109"/>
                  </a:lnTo>
                  <a:lnTo>
                    <a:pt x="76" y="104"/>
                  </a:lnTo>
                  <a:lnTo>
                    <a:pt x="85" y="101"/>
                  </a:lnTo>
                  <a:lnTo>
                    <a:pt x="87" y="102"/>
                  </a:lnTo>
                  <a:lnTo>
                    <a:pt x="90" y="105"/>
                  </a:lnTo>
                  <a:lnTo>
                    <a:pt x="92" y="106"/>
                  </a:lnTo>
                  <a:lnTo>
                    <a:pt x="95" y="108"/>
                  </a:lnTo>
                  <a:lnTo>
                    <a:pt x="99" y="109"/>
                  </a:lnTo>
                  <a:lnTo>
                    <a:pt x="102" y="109"/>
                  </a:lnTo>
                  <a:lnTo>
                    <a:pt x="112" y="109"/>
                  </a:lnTo>
                  <a:lnTo>
                    <a:pt x="113" y="116"/>
                  </a:lnTo>
                  <a:lnTo>
                    <a:pt x="114" y="123"/>
                  </a:lnTo>
                  <a:lnTo>
                    <a:pt x="114" y="130"/>
                  </a:lnTo>
                  <a:lnTo>
                    <a:pt x="117" y="131"/>
                  </a:lnTo>
                  <a:lnTo>
                    <a:pt x="120" y="133"/>
                  </a:lnTo>
                  <a:lnTo>
                    <a:pt x="122" y="136"/>
                  </a:lnTo>
                  <a:lnTo>
                    <a:pt x="123" y="139"/>
                  </a:lnTo>
                  <a:lnTo>
                    <a:pt x="123" y="143"/>
                  </a:lnTo>
                  <a:lnTo>
                    <a:pt x="121" y="149"/>
                  </a:lnTo>
                  <a:lnTo>
                    <a:pt x="119" y="145"/>
                  </a:lnTo>
                  <a:lnTo>
                    <a:pt x="87" y="165"/>
                  </a:lnTo>
                  <a:lnTo>
                    <a:pt x="87" y="172"/>
                  </a:lnTo>
                  <a:lnTo>
                    <a:pt x="85" y="180"/>
                  </a:lnTo>
                  <a:lnTo>
                    <a:pt x="82" y="190"/>
                  </a:lnTo>
                  <a:lnTo>
                    <a:pt x="78" y="202"/>
                  </a:lnTo>
                  <a:lnTo>
                    <a:pt x="75" y="209"/>
                  </a:lnTo>
                  <a:lnTo>
                    <a:pt x="67" y="209"/>
                  </a:lnTo>
                  <a:lnTo>
                    <a:pt x="70" y="214"/>
                  </a:lnTo>
                  <a:lnTo>
                    <a:pt x="70" y="218"/>
                  </a:lnTo>
                  <a:lnTo>
                    <a:pt x="67" y="225"/>
                  </a:lnTo>
                  <a:lnTo>
                    <a:pt x="67" y="233"/>
                  </a:lnTo>
                  <a:lnTo>
                    <a:pt x="63" y="235"/>
                  </a:lnTo>
                  <a:lnTo>
                    <a:pt x="59" y="237"/>
                  </a:lnTo>
                  <a:lnTo>
                    <a:pt x="55" y="239"/>
                  </a:lnTo>
                  <a:lnTo>
                    <a:pt x="48" y="240"/>
                  </a:lnTo>
                  <a:lnTo>
                    <a:pt x="34" y="240"/>
                  </a:lnTo>
                  <a:lnTo>
                    <a:pt x="37" y="248"/>
                  </a:lnTo>
                  <a:lnTo>
                    <a:pt x="39" y="257"/>
                  </a:lnTo>
                  <a:lnTo>
                    <a:pt x="40" y="260"/>
                  </a:lnTo>
                  <a:lnTo>
                    <a:pt x="43" y="263"/>
                  </a:lnTo>
                  <a:lnTo>
                    <a:pt x="45" y="265"/>
                  </a:lnTo>
                  <a:lnTo>
                    <a:pt x="48" y="267"/>
                  </a:lnTo>
                  <a:lnTo>
                    <a:pt x="47" y="275"/>
                  </a:lnTo>
                  <a:lnTo>
                    <a:pt x="45" y="282"/>
                  </a:lnTo>
                  <a:lnTo>
                    <a:pt x="40" y="287"/>
                  </a:lnTo>
                  <a:lnTo>
                    <a:pt x="36" y="290"/>
                  </a:lnTo>
                  <a:lnTo>
                    <a:pt x="32" y="294"/>
                  </a:lnTo>
                  <a:lnTo>
                    <a:pt x="29" y="297"/>
                  </a:lnTo>
                  <a:lnTo>
                    <a:pt x="26" y="301"/>
                  </a:lnTo>
                  <a:lnTo>
                    <a:pt x="25" y="306"/>
                  </a:lnTo>
                  <a:lnTo>
                    <a:pt x="26" y="313"/>
                  </a:lnTo>
                  <a:lnTo>
                    <a:pt x="27" y="320"/>
                  </a:lnTo>
                  <a:lnTo>
                    <a:pt x="36" y="320"/>
                  </a:lnTo>
                  <a:lnTo>
                    <a:pt x="36" y="324"/>
                  </a:lnTo>
                  <a:lnTo>
                    <a:pt x="32" y="329"/>
                  </a:lnTo>
                  <a:lnTo>
                    <a:pt x="22" y="338"/>
                  </a:lnTo>
                  <a:lnTo>
                    <a:pt x="10" y="347"/>
                  </a:lnTo>
                  <a:lnTo>
                    <a:pt x="2" y="355"/>
                  </a:lnTo>
                  <a:lnTo>
                    <a:pt x="0" y="372"/>
                  </a:lnTo>
                  <a:lnTo>
                    <a:pt x="11" y="373"/>
                  </a:lnTo>
                  <a:lnTo>
                    <a:pt x="20" y="375"/>
                  </a:lnTo>
                  <a:lnTo>
                    <a:pt x="26" y="378"/>
                  </a:lnTo>
                  <a:lnTo>
                    <a:pt x="33" y="384"/>
                  </a:lnTo>
                  <a:lnTo>
                    <a:pt x="37" y="388"/>
                  </a:lnTo>
                  <a:lnTo>
                    <a:pt x="44" y="396"/>
                  </a:lnTo>
                  <a:lnTo>
                    <a:pt x="50" y="403"/>
                  </a:lnTo>
                  <a:lnTo>
                    <a:pt x="52" y="408"/>
                  </a:lnTo>
                  <a:lnTo>
                    <a:pt x="49" y="410"/>
                  </a:lnTo>
                  <a:lnTo>
                    <a:pt x="47" y="412"/>
                  </a:lnTo>
                  <a:lnTo>
                    <a:pt x="48" y="417"/>
                  </a:lnTo>
                  <a:lnTo>
                    <a:pt x="50" y="423"/>
                  </a:lnTo>
                  <a:lnTo>
                    <a:pt x="52" y="426"/>
                  </a:lnTo>
                  <a:lnTo>
                    <a:pt x="53" y="430"/>
                  </a:lnTo>
                  <a:lnTo>
                    <a:pt x="54" y="434"/>
                  </a:lnTo>
                  <a:lnTo>
                    <a:pt x="54" y="440"/>
                  </a:lnTo>
                  <a:lnTo>
                    <a:pt x="77" y="459"/>
                  </a:lnTo>
                  <a:lnTo>
                    <a:pt x="79" y="457"/>
                  </a:lnTo>
                  <a:lnTo>
                    <a:pt x="90" y="447"/>
                  </a:lnTo>
                  <a:lnTo>
                    <a:pt x="88" y="445"/>
                  </a:lnTo>
                  <a:lnTo>
                    <a:pt x="95" y="443"/>
                  </a:lnTo>
                  <a:lnTo>
                    <a:pt x="100" y="441"/>
                  </a:lnTo>
                  <a:lnTo>
                    <a:pt x="107" y="439"/>
                  </a:lnTo>
                  <a:lnTo>
                    <a:pt x="119" y="438"/>
                  </a:lnTo>
                  <a:lnTo>
                    <a:pt x="129" y="437"/>
                  </a:lnTo>
                  <a:lnTo>
                    <a:pt x="136" y="434"/>
                  </a:lnTo>
                  <a:lnTo>
                    <a:pt x="141" y="431"/>
                  </a:lnTo>
                  <a:lnTo>
                    <a:pt x="144" y="430"/>
                  </a:lnTo>
                  <a:lnTo>
                    <a:pt x="164" y="430"/>
                  </a:lnTo>
                  <a:lnTo>
                    <a:pt x="198" y="435"/>
                  </a:lnTo>
                  <a:lnTo>
                    <a:pt x="206" y="438"/>
                  </a:lnTo>
                  <a:lnTo>
                    <a:pt x="217" y="438"/>
                  </a:lnTo>
                  <a:lnTo>
                    <a:pt x="225" y="438"/>
                  </a:lnTo>
                  <a:lnTo>
                    <a:pt x="229" y="438"/>
                  </a:lnTo>
                  <a:lnTo>
                    <a:pt x="232" y="439"/>
                  </a:lnTo>
                  <a:lnTo>
                    <a:pt x="236" y="441"/>
                  </a:lnTo>
                  <a:lnTo>
                    <a:pt x="238" y="445"/>
                  </a:lnTo>
                  <a:lnTo>
                    <a:pt x="241" y="445"/>
                  </a:lnTo>
                  <a:lnTo>
                    <a:pt x="241" y="440"/>
                  </a:lnTo>
                  <a:lnTo>
                    <a:pt x="251" y="440"/>
                  </a:lnTo>
                  <a:lnTo>
                    <a:pt x="258" y="441"/>
                  </a:lnTo>
                  <a:lnTo>
                    <a:pt x="267" y="445"/>
                  </a:lnTo>
                  <a:lnTo>
                    <a:pt x="272" y="436"/>
                  </a:lnTo>
                  <a:lnTo>
                    <a:pt x="277" y="430"/>
                  </a:lnTo>
                  <a:lnTo>
                    <a:pt x="281" y="425"/>
                  </a:lnTo>
                  <a:lnTo>
                    <a:pt x="286" y="421"/>
                  </a:lnTo>
                  <a:lnTo>
                    <a:pt x="299" y="414"/>
                  </a:lnTo>
                  <a:lnTo>
                    <a:pt x="314" y="406"/>
                  </a:lnTo>
                  <a:lnTo>
                    <a:pt x="341" y="406"/>
                  </a:lnTo>
                  <a:lnTo>
                    <a:pt x="347" y="395"/>
                  </a:lnTo>
                  <a:lnTo>
                    <a:pt x="349" y="385"/>
                  </a:lnTo>
                  <a:lnTo>
                    <a:pt x="350" y="380"/>
                  </a:lnTo>
                  <a:lnTo>
                    <a:pt x="353" y="377"/>
                  </a:lnTo>
                  <a:lnTo>
                    <a:pt x="357" y="373"/>
                  </a:lnTo>
                  <a:lnTo>
                    <a:pt x="363" y="371"/>
                  </a:lnTo>
                  <a:lnTo>
                    <a:pt x="370" y="366"/>
                  </a:lnTo>
                  <a:lnTo>
                    <a:pt x="382" y="358"/>
                  </a:lnTo>
                  <a:lnTo>
                    <a:pt x="392" y="352"/>
                  </a:lnTo>
                  <a:lnTo>
                    <a:pt x="397" y="348"/>
                  </a:lnTo>
                  <a:lnTo>
                    <a:pt x="391" y="343"/>
                  </a:lnTo>
                  <a:lnTo>
                    <a:pt x="391" y="333"/>
                  </a:lnTo>
                  <a:lnTo>
                    <a:pt x="389" y="331"/>
                  </a:lnTo>
                  <a:lnTo>
                    <a:pt x="387" y="329"/>
                  </a:lnTo>
                  <a:lnTo>
                    <a:pt x="385" y="326"/>
                  </a:lnTo>
                  <a:lnTo>
                    <a:pt x="384" y="323"/>
                  </a:lnTo>
                  <a:lnTo>
                    <a:pt x="383" y="316"/>
                  </a:lnTo>
                  <a:lnTo>
                    <a:pt x="382" y="308"/>
                  </a:lnTo>
                  <a:lnTo>
                    <a:pt x="382" y="301"/>
                  </a:lnTo>
                  <a:lnTo>
                    <a:pt x="384" y="297"/>
                  </a:lnTo>
                  <a:lnTo>
                    <a:pt x="390" y="290"/>
                  </a:lnTo>
                  <a:lnTo>
                    <a:pt x="400" y="279"/>
                  </a:lnTo>
                  <a:lnTo>
                    <a:pt x="410" y="269"/>
                  </a:lnTo>
                  <a:lnTo>
                    <a:pt x="421" y="259"/>
                  </a:lnTo>
                  <a:lnTo>
                    <a:pt x="433" y="249"/>
                  </a:lnTo>
                  <a:lnTo>
                    <a:pt x="438" y="245"/>
                  </a:lnTo>
                  <a:lnTo>
                    <a:pt x="442" y="243"/>
                  </a:lnTo>
                  <a:lnTo>
                    <a:pt x="446" y="241"/>
                  </a:lnTo>
                  <a:lnTo>
                    <a:pt x="449" y="240"/>
                  </a:lnTo>
                  <a:lnTo>
                    <a:pt x="447" y="237"/>
                  </a:lnTo>
                  <a:lnTo>
                    <a:pt x="446" y="233"/>
                  </a:lnTo>
                  <a:lnTo>
                    <a:pt x="446" y="227"/>
                  </a:lnTo>
                  <a:lnTo>
                    <a:pt x="487" y="211"/>
                  </a:lnTo>
                  <a:lnTo>
                    <a:pt x="502" y="210"/>
                  </a:lnTo>
                  <a:lnTo>
                    <a:pt x="513" y="208"/>
                  </a:lnTo>
                  <a:lnTo>
                    <a:pt x="522" y="205"/>
                  </a:lnTo>
                  <a:lnTo>
                    <a:pt x="532" y="200"/>
                  </a:lnTo>
                  <a:lnTo>
                    <a:pt x="540" y="196"/>
                  </a:lnTo>
                  <a:lnTo>
                    <a:pt x="552" y="192"/>
                  </a:lnTo>
                  <a:lnTo>
                    <a:pt x="565" y="188"/>
                  </a:lnTo>
                  <a:lnTo>
                    <a:pt x="571" y="185"/>
                  </a:lnTo>
                  <a:lnTo>
                    <a:pt x="577" y="153"/>
                  </a:lnTo>
                  <a:lnTo>
                    <a:pt x="546" y="157"/>
                  </a:lnTo>
                  <a:lnTo>
                    <a:pt x="539" y="157"/>
                  </a:lnTo>
                  <a:lnTo>
                    <a:pt x="539" y="152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76" name="Freeform 724"/>
            <p:cNvSpPr>
              <a:spLocks/>
            </p:cNvSpPr>
            <p:nvPr/>
          </p:nvSpPr>
          <p:spPr bwMode="auto">
            <a:xfrm>
              <a:off x="7235825" y="5241925"/>
              <a:ext cx="234950" cy="131763"/>
            </a:xfrm>
            <a:custGeom>
              <a:avLst/>
              <a:gdLst>
                <a:gd name="T0" fmla="*/ 2147483647 w 148"/>
                <a:gd name="T1" fmla="*/ 2147483647 h 83"/>
                <a:gd name="T2" fmla="*/ 2147483647 w 148"/>
                <a:gd name="T3" fmla="*/ 2147483647 h 83"/>
                <a:gd name="T4" fmla="*/ 2147483647 w 148"/>
                <a:gd name="T5" fmla="*/ 2147483647 h 83"/>
                <a:gd name="T6" fmla="*/ 2147483647 w 148"/>
                <a:gd name="T7" fmla="*/ 2147483647 h 83"/>
                <a:gd name="T8" fmla="*/ 2147483647 w 148"/>
                <a:gd name="T9" fmla="*/ 2147483647 h 83"/>
                <a:gd name="T10" fmla="*/ 2147483647 w 148"/>
                <a:gd name="T11" fmla="*/ 2147483647 h 83"/>
                <a:gd name="T12" fmla="*/ 2147483647 w 148"/>
                <a:gd name="T13" fmla="*/ 0 h 83"/>
                <a:gd name="T14" fmla="*/ 2147483647 w 148"/>
                <a:gd name="T15" fmla="*/ 2147483647 h 83"/>
                <a:gd name="T16" fmla="*/ 2147483647 w 148"/>
                <a:gd name="T17" fmla="*/ 2147483647 h 83"/>
                <a:gd name="T18" fmla="*/ 2147483647 w 148"/>
                <a:gd name="T19" fmla="*/ 2147483647 h 83"/>
                <a:gd name="T20" fmla="*/ 2147483647 w 148"/>
                <a:gd name="T21" fmla="*/ 2147483647 h 83"/>
                <a:gd name="T22" fmla="*/ 2147483647 w 148"/>
                <a:gd name="T23" fmla="*/ 2147483647 h 83"/>
                <a:gd name="T24" fmla="*/ 2147483647 w 148"/>
                <a:gd name="T25" fmla="*/ 2147483647 h 83"/>
                <a:gd name="T26" fmla="*/ 2147483647 w 148"/>
                <a:gd name="T27" fmla="*/ 2147483647 h 83"/>
                <a:gd name="T28" fmla="*/ 2147483647 w 148"/>
                <a:gd name="T29" fmla="*/ 2147483647 h 83"/>
                <a:gd name="T30" fmla="*/ 2147483647 w 148"/>
                <a:gd name="T31" fmla="*/ 2147483647 h 83"/>
                <a:gd name="T32" fmla="*/ 2147483647 w 148"/>
                <a:gd name="T33" fmla="*/ 2147483647 h 83"/>
                <a:gd name="T34" fmla="*/ 2147483647 w 148"/>
                <a:gd name="T35" fmla="*/ 2147483647 h 83"/>
                <a:gd name="T36" fmla="*/ 2147483647 w 148"/>
                <a:gd name="T37" fmla="*/ 2147483647 h 83"/>
                <a:gd name="T38" fmla="*/ 2147483647 w 148"/>
                <a:gd name="T39" fmla="*/ 2147483647 h 83"/>
                <a:gd name="T40" fmla="*/ 2147483647 w 148"/>
                <a:gd name="T41" fmla="*/ 2147483647 h 83"/>
                <a:gd name="T42" fmla="*/ 2147483647 w 148"/>
                <a:gd name="T43" fmla="*/ 2147483647 h 83"/>
                <a:gd name="T44" fmla="*/ 2147483647 w 148"/>
                <a:gd name="T45" fmla="*/ 2147483647 h 83"/>
                <a:gd name="T46" fmla="*/ 2147483647 w 148"/>
                <a:gd name="T47" fmla="*/ 2147483647 h 83"/>
                <a:gd name="T48" fmla="*/ 2147483647 w 148"/>
                <a:gd name="T49" fmla="*/ 2147483647 h 83"/>
                <a:gd name="T50" fmla="*/ 2147483647 w 148"/>
                <a:gd name="T51" fmla="*/ 2147483647 h 83"/>
                <a:gd name="T52" fmla="*/ 2147483647 w 148"/>
                <a:gd name="T53" fmla="*/ 2147483647 h 83"/>
                <a:gd name="T54" fmla="*/ 2147483647 w 148"/>
                <a:gd name="T55" fmla="*/ 2147483647 h 83"/>
                <a:gd name="T56" fmla="*/ 2147483647 w 148"/>
                <a:gd name="T57" fmla="*/ 2147483647 h 83"/>
                <a:gd name="T58" fmla="*/ 2147483647 w 148"/>
                <a:gd name="T59" fmla="*/ 2147483647 h 83"/>
                <a:gd name="T60" fmla="*/ 0 w 148"/>
                <a:gd name="T61" fmla="*/ 2147483647 h 83"/>
                <a:gd name="T62" fmla="*/ 2147483647 w 148"/>
                <a:gd name="T63" fmla="*/ 2147483647 h 83"/>
                <a:gd name="T64" fmla="*/ 2147483647 w 148"/>
                <a:gd name="T65" fmla="*/ 2147483647 h 83"/>
                <a:gd name="T66" fmla="*/ 2147483647 w 148"/>
                <a:gd name="T67" fmla="*/ 2147483647 h 83"/>
                <a:gd name="T68" fmla="*/ 2147483647 w 148"/>
                <a:gd name="T69" fmla="*/ 2147483647 h 83"/>
                <a:gd name="T70" fmla="*/ 2147483647 w 148"/>
                <a:gd name="T71" fmla="*/ 2147483647 h 83"/>
                <a:gd name="T72" fmla="*/ 2147483647 w 148"/>
                <a:gd name="T73" fmla="*/ 2147483647 h 83"/>
                <a:gd name="T74" fmla="*/ 2147483647 w 148"/>
                <a:gd name="T75" fmla="*/ 2147483647 h 83"/>
                <a:gd name="T76" fmla="*/ 2147483647 w 148"/>
                <a:gd name="T77" fmla="*/ 2147483647 h 83"/>
                <a:gd name="T78" fmla="*/ 2147483647 w 148"/>
                <a:gd name="T79" fmla="*/ 2147483647 h 83"/>
                <a:gd name="T80" fmla="*/ 2147483647 w 148"/>
                <a:gd name="T81" fmla="*/ 2147483647 h 83"/>
                <a:gd name="T82" fmla="*/ 2147483647 w 148"/>
                <a:gd name="T83" fmla="*/ 2147483647 h 83"/>
                <a:gd name="T84" fmla="*/ 2147483647 w 148"/>
                <a:gd name="T85" fmla="*/ 2147483647 h 83"/>
                <a:gd name="T86" fmla="*/ 2147483647 w 148"/>
                <a:gd name="T87" fmla="*/ 2147483647 h 83"/>
                <a:gd name="T88" fmla="*/ 2147483647 w 148"/>
                <a:gd name="T89" fmla="*/ 2147483647 h 83"/>
                <a:gd name="T90" fmla="*/ 2147483647 w 148"/>
                <a:gd name="T91" fmla="*/ 2147483647 h 83"/>
                <a:gd name="T92" fmla="*/ 2147483647 w 148"/>
                <a:gd name="T93" fmla="*/ 2147483647 h 83"/>
                <a:gd name="T94" fmla="*/ 2147483647 w 148"/>
                <a:gd name="T95" fmla="*/ 2147483647 h 83"/>
                <a:gd name="T96" fmla="*/ 2147483647 w 148"/>
                <a:gd name="T97" fmla="*/ 2147483647 h 83"/>
                <a:gd name="T98" fmla="*/ 2147483647 w 148"/>
                <a:gd name="T99" fmla="*/ 2147483647 h 8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48" h="83">
                  <a:moveTo>
                    <a:pt x="131" y="32"/>
                  </a:moveTo>
                  <a:lnTo>
                    <a:pt x="134" y="28"/>
                  </a:lnTo>
                  <a:lnTo>
                    <a:pt x="140" y="18"/>
                  </a:lnTo>
                  <a:lnTo>
                    <a:pt x="143" y="14"/>
                  </a:lnTo>
                  <a:lnTo>
                    <a:pt x="145" y="9"/>
                  </a:lnTo>
                  <a:lnTo>
                    <a:pt x="147" y="4"/>
                  </a:lnTo>
                  <a:lnTo>
                    <a:pt x="148" y="0"/>
                  </a:lnTo>
                  <a:lnTo>
                    <a:pt x="144" y="3"/>
                  </a:lnTo>
                  <a:lnTo>
                    <a:pt x="140" y="6"/>
                  </a:lnTo>
                  <a:lnTo>
                    <a:pt x="136" y="8"/>
                  </a:lnTo>
                  <a:lnTo>
                    <a:pt x="131" y="9"/>
                  </a:lnTo>
                  <a:lnTo>
                    <a:pt x="127" y="8"/>
                  </a:lnTo>
                  <a:lnTo>
                    <a:pt x="119" y="7"/>
                  </a:lnTo>
                  <a:lnTo>
                    <a:pt x="118" y="10"/>
                  </a:lnTo>
                  <a:lnTo>
                    <a:pt x="116" y="11"/>
                  </a:lnTo>
                  <a:lnTo>
                    <a:pt x="112" y="13"/>
                  </a:lnTo>
                  <a:lnTo>
                    <a:pt x="109" y="13"/>
                  </a:lnTo>
                  <a:lnTo>
                    <a:pt x="100" y="14"/>
                  </a:lnTo>
                  <a:lnTo>
                    <a:pt x="90" y="15"/>
                  </a:lnTo>
                  <a:lnTo>
                    <a:pt x="73" y="20"/>
                  </a:lnTo>
                  <a:lnTo>
                    <a:pt x="61" y="23"/>
                  </a:lnTo>
                  <a:lnTo>
                    <a:pt x="55" y="18"/>
                  </a:lnTo>
                  <a:lnTo>
                    <a:pt x="48" y="13"/>
                  </a:lnTo>
                  <a:lnTo>
                    <a:pt x="32" y="13"/>
                  </a:lnTo>
                  <a:lnTo>
                    <a:pt x="31" y="15"/>
                  </a:lnTo>
                  <a:lnTo>
                    <a:pt x="28" y="17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17" y="17"/>
                  </a:lnTo>
                  <a:lnTo>
                    <a:pt x="12" y="13"/>
                  </a:lnTo>
                  <a:lnTo>
                    <a:pt x="0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5" y="39"/>
                  </a:lnTo>
                  <a:lnTo>
                    <a:pt x="20" y="41"/>
                  </a:lnTo>
                  <a:lnTo>
                    <a:pt x="33" y="46"/>
                  </a:lnTo>
                  <a:lnTo>
                    <a:pt x="46" y="53"/>
                  </a:lnTo>
                  <a:lnTo>
                    <a:pt x="61" y="60"/>
                  </a:lnTo>
                  <a:lnTo>
                    <a:pt x="72" y="63"/>
                  </a:lnTo>
                  <a:lnTo>
                    <a:pt x="83" y="65"/>
                  </a:lnTo>
                  <a:lnTo>
                    <a:pt x="102" y="68"/>
                  </a:lnTo>
                  <a:lnTo>
                    <a:pt x="101" y="69"/>
                  </a:lnTo>
                  <a:lnTo>
                    <a:pt x="114" y="83"/>
                  </a:lnTo>
                  <a:lnTo>
                    <a:pt x="137" y="83"/>
                  </a:lnTo>
                  <a:lnTo>
                    <a:pt x="137" y="75"/>
                  </a:lnTo>
                  <a:lnTo>
                    <a:pt x="142" y="75"/>
                  </a:lnTo>
                  <a:lnTo>
                    <a:pt x="144" y="66"/>
                  </a:lnTo>
                  <a:lnTo>
                    <a:pt x="137" y="58"/>
                  </a:lnTo>
                  <a:lnTo>
                    <a:pt x="134" y="44"/>
                  </a:lnTo>
                  <a:lnTo>
                    <a:pt x="131" y="32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35177" name="Freeform 725"/>
            <p:cNvSpPr>
              <a:spLocks noChangeAspect="1"/>
            </p:cNvSpPr>
            <p:nvPr/>
          </p:nvSpPr>
          <p:spPr bwMode="auto">
            <a:xfrm rot="21128801">
              <a:off x="8899525" y="5230813"/>
              <a:ext cx="161925" cy="90488"/>
            </a:xfrm>
            <a:custGeom>
              <a:avLst/>
              <a:gdLst>
                <a:gd name="T0" fmla="*/ 0 w 768"/>
                <a:gd name="T1" fmla="*/ 0 h 475"/>
                <a:gd name="T2" fmla="*/ 0 w 768"/>
                <a:gd name="T3" fmla="*/ 0 h 475"/>
                <a:gd name="T4" fmla="*/ 0 w 768"/>
                <a:gd name="T5" fmla="*/ 0 h 475"/>
                <a:gd name="T6" fmla="*/ 0 w 768"/>
                <a:gd name="T7" fmla="*/ 0 h 475"/>
                <a:gd name="T8" fmla="*/ 0 w 768"/>
                <a:gd name="T9" fmla="*/ 0 h 475"/>
                <a:gd name="T10" fmla="*/ 0 w 768"/>
                <a:gd name="T11" fmla="*/ 0 h 475"/>
                <a:gd name="T12" fmla="*/ 0 w 768"/>
                <a:gd name="T13" fmla="*/ 0 h 475"/>
                <a:gd name="T14" fmla="*/ 0 w 768"/>
                <a:gd name="T15" fmla="*/ 0 h 475"/>
                <a:gd name="T16" fmla="*/ 0 w 768"/>
                <a:gd name="T17" fmla="*/ 0 h 475"/>
                <a:gd name="T18" fmla="*/ 0 w 768"/>
                <a:gd name="T19" fmla="*/ 0 h 475"/>
                <a:gd name="T20" fmla="*/ 0 w 768"/>
                <a:gd name="T21" fmla="*/ 0 h 475"/>
                <a:gd name="T22" fmla="*/ 0 w 768"/>
                <a:gd name="T23" fmla="*/ 0 h 475"/>
                <a:gd name="T24" fmla="*/ 0 w 768"/>
                <a:gd name="T25" fmla="*/ 0 h 475"/>
                <a:gd name="T26" fmla="*/ 0 w 768"/>
                <a:gd name="T27" fmla="*/ 0 h 475"/>
                <a:gd name="T28" fmla="*/ 0 w 768"/>
                <a:gd name="T29" fmla="*/ 0 h 475"/>
                <a:gd name="T30" fmla="*/ 0 w 768"/>
                <a:gd name="T31" fmla="*/ 0 h 475"/>
                <a:gd name="T32" fmla="*/ 0 w 768"/>
                <a:gd name="T33" fmla="*/ 0 h 475"/>
                <a:gd name="T34" fmla="*/ 0 w 768"/>
                <a:gd name="T35" fmla="*/ 0 h 475"/>
                <a:gd name="T36" fmla="*/ 0 w 768"/>
                <a:gd name="T37" fmla="*/ 0 h 475"/>
                <a:gd name="T38" fmla="*/ 0 w 768"/>
                <a:gd name="T39" fmla="*/ 0 h 475"/>
                <a:gd name="T40" fmla="*/ 0 w 768"/>
                <a:gd name="T41" fmla="*/ 0 h 475"/>
                <a:gd name="T42" fmla="*/ 0 w 768"/>
                <a:gd name="T43" fmla="*/ 0 h 475"/>
                <a:gd name="T44" fmla="*/ 0 w 768"/>
                <a:gd name="T45" fmla="*/ 0 h 475"/>
                <a:gd name="T46" fmla="*/ 0 w 768"/>
                <a:gd name="T47" fmla="*/ 0 h 475"/>
                <a:gd name="T48" fmla="*/ 0 w 768"/>
                <a:gd name="T49" fmla="*/ 0 h 475"/>
                <a:gd name="T50" fmla="*/ 0 w 768"/>
                <a:gd name="T51" fmla="*/ 0 h 475"/>
                <a:gd name="T52" fmla="*/ 0 w 768"/>
                <a:gd name="T53" fmla="*/ 0 h 475"/>
                <a:gd name="T54" fmla="*/ 0 w 768"/>
                <a:gd name="T55" fmla="*/ 0 h 475"/>
                <a:gd name="T56" fmla="*/ 0 w 768"/>
                <a:gd name="T57" fmla="*/ 0 h 475"/>
                <a:gd name="T58" fmla="*/ 0 w 768"/>
                <a:gd name="T59" fmla="*/ 0 h 475"/>
                <a:gd name="T60" fmla="*/ 0 w 768"/>
                <a:gd name="T61" fmla="*/ 0 h 475"/>
                <a:gd name="T62" fmla="*/ 0 w 768"/>
                <a:gd name="T63" fmla="*/ 0 h 475"/>
                <a:gd name="T64" fmla="*/ 0 w 768"/>
                <a:gd name="T65" fmla="*/ 0 h 475"/>
                <a:gd name="T66" fmla="*/ 0 w 768"/>
                <a:gd name="T67" fmla="*/ 0 h 475"/>
                <a:gd name="T68" fmla="*/ 0 w 768"/>
                <a:gd name="T69" fmla="*/ 0 h 475"/>
                <a:gd name="T70" fmla="*/ 0 w 768"/>
                <a:gd name="T71" fmla="*/ 0 h 475"/>
                <a:gd name="T72" fmla="*/ 0 w 768"/>
                <a:gd name="T73" fmla="*/ 0 h 475"/>
                <a:gd name="T74" fmla="*/ 0 w 768"/>
                <a:gd name="T75" fmla="*/ 0 h 475"/>
                <a:gd name="T76" fmla="*/ 0 w 768"/>
                <a:gd name="T77" fmla="*/ 0 h 475"/>
                <a:gd name="T78" fmla="*/ 0 w 768"/>
                <a:gd name="T79" fmla="*/ 0 h 475"/>
                <a:gd name="T80" fmla="*/ 0 w 768"/>
                <a:gd name="T81" fmla="*/ 0 h 4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68" h="475">
                  <a:moveTo>
                    <a:pt x="6" y="249"/>
                  </a:moveTo>
                  <a:lnTo>
                    <a:pt x="43" y="279"/>
                  </a:lnTo>
                  <a:lnTo>
                    <a:pt x="87" y="237"/>
                  </a:lnTo>
                  <a:lnTo>
                    <a:pt x="133" y="219"/>
                  </a:lnTo>
                  <a:lnTo>
                    <a:pt x="198" y="235"/>
                  </a:lnTo>
                  <a:lnTo>
                    <a:pt x="219" y="129"/>
                  </a:lnTo>
                  <a:lnTo>
                    <a:pt x="256" y="150"/>
                  </a:lnTo>
                  <a:lnTo>
                    <a:pt x="400" y="154"/>
                  </a:lnTo>
                  <a:lnTo>
                    <a:pt x="534" y="121"/>
                  </a:lnTo>
                  <a:lnTo>
                    <a:pt x="625" y="67"/>
                  </a:lnTo>
                  <a:lnTo>
                    <a:pt x="669" y="51"/>
                  </a:lnTo>
                  <a:lnTo>
                    <a:pt x="760" y="0"/>
                  </a:lnTo>
                  <a:lnTo>
                    <a:pt x="768" y="27"/>
                  </a:lnTo>
                  <a:lnTo>
                    <a:pt x="745" y="40"/>
                  </a:lnTo>
                  <a:lnTo>
                    <a:pt x="724" y="51"/>
                  </a:lnTo>
                  <a:lnTo>
                    <a:pt x="682" y="90"/>
                  </a:lnTo>
                  <a:lnTo>
                    <a:pt x="606" y="133"/>
                  </a:lnTo>
                  <a:lnTo>
                    <a:pt x="606" y="162"/>
                  </a:lnTo>
                  <a:lnTo>
                    <a:pt x="564" y="166"/>
                  </a:lnTo>
                  <a:lnTo>
                    <a:pt x="546" y="213"/>
                  </a:lnTo>
                  <a:lnTo>
                    <a:pt x="589" y="277"/>
                  </a:lnTo>
                  <a:lnTo>
                    <a:pt x="613" y="315"/>
                  </a:lnTo>
                  <a:lnTo>
                    <a:pt x="553" y="304"/>
                  </a:lnTo>
                  <a:lnTo>
                    <a:pt x="532" y="325"/>
                  </a:lnTo>
                  <a:lnTo>
                    <a:pt x="510" y="304"/>
                  </a:lnTo>
                  <a:lnTo>
                    <a:pt x="465" y="309"/>
                  </a:lnTo>
                  <a:lnTo>
                    <a:pt x="450" y="378"/>
                  </a:lnTo>
                  <a:lnTo>
                    <a:pt x="432" y="375"/>
                  </a:lnTo>
                  <a:lnTo>
                    <a:pt x="346" y="418"/>
                  </a:lnTo>
                  <a:lnTo>
                    <a:pt x="300" y="414"/>
                  </a:lnTo>
                  <a:lnTo>
                    <a:pt x="250" y="432"/>
                  </a:lnTo>
                  <a:lnTo>
                    <a:pt x="264" y="472"/>
                  </a:lnTo>
                  <a:lnTo>
                    <a:pt x="237" y="475"/>
                  </a:lnTo>
                  <a:lnTo>
                    <a:pt x="205" y="436"/>
                  </a:lnTo>
                  <a:lnTo>
                    <a:pt x="150" y="444"/>
                  </a:lnTo>
                  <a:lnTo>
                    <a:pt x="55" y="409"/>
                  </a:lnTo>
                  <a:lnTo>
                    <a:pt x="33" y="361"/>
                  </a:lnTo>
                  <a:lnTo>
                    <a:pt x="9" y="337"/>
                  </a:lnTo>
                  <a:lnTo>
                    <a:pt x="18" y="316"/>
                  </a:lnTo>
                  <a:lnTo>
                    <a:pt x="0" y="291"/>
                  </a:lnTo>
                  <a:lnTo>
                    <a:pt x="6" y="249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1404938" y="108000"/>
            <a:ext cx="7618412" cy="1143000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Statistics</a:t>
            </a:r>
            <a:br>
              <a:rPr lang="en-GB" altLang="de-DE" dirty="0" smtClean="0"/>
            </a:br>
            <a:r>
              <a:rPr lang="en-GB" altLang="de-DE" sz="2400" dirty="0" smtClean="0"/>
              <a:t>Cooperation so far</a:t>
            </a:r>
          </a:p>
        </p:txBody>
      </p:sp>
      <p:sp>
        <p:nvSpPr>
          <p:cNvPr id="362" name="Rectangle 17"/>
          <p:cNvSpPr>
            <a:spLocks noChangeArrowheads="1"/>
          </p:cNvSpPr>
          <p:nvPr/>
        </p:nvSpPr>
        <p:spPr bwMode="auto">
          <a:xfrm>
            <a:off x="38100" y="5172680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810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t="10902" r="8017" b="933"/>
          <a:stretch/>
        </p:blipFill>
        <p:spPr bwMode="auto">
          <a:xfrm>
            <a:off x="1908761" y="1637364"/>
            <a:ext cx="6768026" cy="438221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r>
              <a:rPr lang="de-AT" dirty="0" smtClean="0"/>
              <a:t>Further Information</a:t>
            </a:r>
            <a:br>
              <a:rPr lang="de-AT" dirty="0" smtClean="0"/>
            </a:br>
            <a:r>
              <a:rPr lang="de-AT" sz="2400" dirty="0" smtClean="0"/>
              <a:t>www.emilyo.eu</a:t>
            </a:r>
            <a:endParaRPr lang="de-AT" sz="2400" dirty="0"/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8100" y="561935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cxnSp>
        <p:nvCxnSpPr>
          <p:cNvPr id="15" name="Gerade Verbindung mit Pfeil 14"/>
          <p:cNvCxnSpPr/>
          <p:nvPr/>
        </p:nvCxnSpPr>
        <p:spPr>
          <a:xfrm flipV="1">
            <a:off x="2484438" y="2780928"/>
            <a:ext cx="3095674" cy="3979914"/>
          </a:xfrm>
          <a:prstGeom prst="straightConnector1">
            <a:avLst/>
          </a:prstGeom>
          <a:ln w="73025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t="10314" r="17004" b="9058"/>
          <a:stretch/>
        </p:blipFill>
        <p:spPr bwMode="auto">
          <a:xfrm>
            <a:off x="1810218" y="1561532"/>
            <a:ext cx="6959049" cy="5207666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22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r>
              <a:rPr lang="en-GB" dirty="0" smtClean="0"/>
              <a:t>Offers</a:t>
            </a:r>
            <a:endParaRPr lang="en-GB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655105" y="1620433"/>
            <a:ext cx="7272808" cy="49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>
            <a:lvl1pPr marL="360000" indent="-360000" algn="l" rtl="0" eaLnBrk="0" fontAlgn="base" hangingPunct="0">
              <a:spcBef>
                <a:spcPts val="0"/>
              </a:spcBef>
              <a:spcAft>
                <a:spcPts val="1800"/>
              </a:spcAft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0000" indent="-360000" algn="l" rtl="0" eaLnBrk="0" fontAlgn="base" hangingPunct="0">
              <a:spcBef>
                <a:spcPts val="0"/>
              </a:spcBef>
              <a:spcAft>
                <a:spcPts val="120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080000" indent="-360000" algn="l" rtl="0" eaLnBrk="0" fontAlgn="base" hangingPunc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440000" indent="-360000" algn="l" rtl="0" eaLnBrk="0" fontAlgn="base" hangingPunct="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4pPr>
            <a:lvl5pPr marL="1800000" indent="-360000" algn="l" rtl="0" eaLnBrk="0" fontAlgn="base" hangingPunct="0">
              <a:spcBef>
                <a:spcPts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Aft>
                <a:spcPts val="600"/>
              </a:spcAft>
              <a:buNone/>
            </a:pPr>
            <a:r>
              <a:rPr lang="en-GB" altLang="de-DE" sz="4800" kern="0" dirty="0" smtClean="0"/>
              <a:t>See</a:t>
            </a:r>
          </a:p>
          <a:p>
            <a:pPr marL="0" indent="0" algn="ctr" eaLnBrk="1" hangingPunct="1">
              <a:spcAft>
                <a:spcPts val="600"/>
              </a:spcAft>
              <a:buNone/>
            </a:pPr>
            <a:r>
              <a:rPr lang="en-GB" altLang="de-DE" sz="4800" b="1" kern="0" dirty="0" smtClean="0"/>
              <a:t>www.emilyo.eu</a:t>
            </a:r>
          </a:p>
          <a:p>
            <a:pPr eaLnBrk="1" hangingPunct="1">
              <a:spcAft>
                <a:spcPts val="600"/>
              </a:spcAft>
            </a:pPr>
            <a:endParaRPr lang="en-GB" altLang="de-DE" b="1" kern="0" dirty="0" smtClean="0"/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38100" y="6050796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40378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image.slidesharecdn.com/br06-17-2014-ibm-141020211733-conversion-gate02/95/forward-looking-bi-the-future-of-decision-making-33-638.jpg?cb=1413839917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7896" y="1776040"/>
            <a:ext cx="3070340" cy="320561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428107" y="6510714"/>
            <a:ext cx="588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Source:</a:t>
            </a:r>
            <a:r>
              <a:rPr lang="en-GB" sz="800" dirty="0" smtClean="0"/>
              <a:t> </a:t>
            </a:r>
            <a:r>
              <a:rPr lang="en-US" sz="800" dirty="0" smtClean="0"/>
              <a:t>Homepage of “</a:t>
            </a:r>
            <a:r>
              <a:rPr lang="en-US" sz="800" dirty="0" err="1" smtClean="0"/>
              <a:t>slideshare</a:t>
            </a:r>
            <a:r>
              <a:rPr lang="en-US" sz="800" dirty="0" smtClean="0"/>
              <a:t>”. </a:t>
            </a:r>
            <a:r>
              <a:rPr lang="en-US" sz="800" dirty="0"/>
              <a:t>Available from: http://de.slideshare.net/InsideAnalysis/forward-looking-bi-the-future-of-decision-making. </a:t>
            </a:r>
            <a:r>
              <a:rPr lang="en-US" sz="800" dirty="0" smtClean="0"/>
              <a:t>[15-5-15].</a:t>
            </a:r>
            <a:endParaRPr lang="en-US" sz="800" dirty="0"/>
          </a:p>
        </p:txBody>
      </p:sp>
      <p:sp>
        <p:nvSpPr>
          <p:cNvPr id="15" name="Textfeld 14"/>
          <p:cNvSpPr txBox="1"/>
          <p:nvPr/>
        </p:nvSpPr>
        <p:spPr>
          <a:xfrm>
            <a:off x="4499992" y="2708920"/>
            <a:ext cx="3711593" cy="258532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5400" b="1" dirty="0">
                <a:solidFill>
                  <a:srgbClr val="666E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  <a:p>
            <a:pPr algn="ctr"/>
            <a:r>
              <a:rPr lang="en-GB" sz="5400" b="1" dirty="0">
                <a:solidFill>
                  <a:srgbClr val="666E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YOUR</a:t>
            </a:r>
          </a:p>
          <a:p>
            <a:pPr algn="ctr"/>
            <a:r>
              <a:rPr lang="en-GB" sz="5400" b="1" dirty="0">
                <a:solidFill>
                  <a:srgbClr val="666E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attention!</a:t>
            </a:r>
          </a:p>
        </p:txBody>
      </p:sp>
    </p:spTree>
    <p:extLst>
      <p:ext uri="{BB962C8B-B14F-4D97-AF65-F5344CB8AC3E}">
        <p14:creationId xmlns:p14="http://schemas.microsoft.com/office/powerpoint/2010/main" val="312075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mtClean="0"/>
              <a:t>Mission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690688" y="1686268"/>
            <a:ext cx="1800225" cy="1079500"/>
          </a:xfrm>
          <a:prstGeom prst="rect">
            <a:avLst/>
          </a:prstGeom>
          <a:gradFill>
            <a:gsLst>
              <a:gs pos="0">
                <a:srgbClr val="666E59"/>
              </a:gs>
              <a:gs pos="50000">
                <a:schemeClr val="bg1"/>
              </a:gs>
              <a:gs pos="100000">
                <a:srgbClr val="666E59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de-AT" sz="2400" b="1" dirty="0" err="1" smtClean="0">
                <a:cs typeface="+mn-cs"/>
              </a:rPr>
              <a:t>pre</a:t>
            </a:r>
            <a:r>
              <a:rPr lang="de-AT" sz="2400" b="1" dirty="0" smtClean="0">
                <a:cs typeface="+mn-cs"/>
              </a:rPr>
              <a:t>-</a:t>
            </a:r>
            <a:endParaRPr lang="de-AT" sz="2400" b="1" dirty="0">
              <a:cs typeface="+mn-cs"/>
            </a:endParaRPr>
          </a:p>
          <a:p>
            <a:pPr algn="ctr">
              <a:defRPr/>
            </a:pPr>
            <a:r>
              <a:rPr lang="de-AT" sz="2400" b="1" dirty="0" err="1" smtClean="0">
                <a:cs typeface="+mn-cs"/>
              </a:rPr>
              <a:t>education</a:t>
            </a:r>
            <a:r>
              <a:rPr lang="de-AT" sz="2400" b="1" dirty="0" smtClean="0">
                <a:cs typeface="+mn-cs"/>
              </a:rPr>
              <a:t>?</a:t>
            </a:r>
            <a:endParaRPr lang="de-AT" sz="2400" b="1" dirty="0">
              <a:cs typeface="+mn-cs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751263" y="1683093"/>
            <a:ext cx="3068637" cy="1079500"/>
          </a:xfrm>
          <a:prstGeom prst="rect">
            <a:avLst/>
          </a:prstGeom>
          <a:gradFill>
            <a:gsLst>
              <a:gs pos="0">
                <a:srgbClr val="666E59"/>
              </a:gs>
              <a:gs pos="50000">
                <a:schemeClr val="bg1"/>
              </a:gs>
              <a:gs pos="100000">
                <a:srgbClr val="666E59"/>
              </a:gs>
            </a:gsLst>
            <a:lin ang="5400000" scaled="0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sz="3600" b="1" dirty="0" smtClean="0">
                <a:solidFill>
                  <a:srgbClr val="DA2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basic</a:t>
            </a:r>
          </a:p>
          <a:p>
            <a:pPr algn="ctr">
              <a:defRPr/>
            </a:pPr>
            <a:r>
              <a:rPr lang="en-GB" sz="3600" b="1" dirty="0" smtClean="0">
                <a:solidFill>
                  <a:srgbClr val="DA25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education</a:t>
            </a:r>
            <a:endParaRPr lang="en-GB" sz="3600" b="1" dirty="0">
              <a:solidFill>
                <a:srgbClr val="DA25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7072313" y="1683093"/>
            <a:ext cx="1800225" cy="1079500"/>
          </a:xfrm>
          <a:prstGeom prst="rect">
            <a:avLst/>
          </a:prstGeom>
          <a:gradFill>
            <a:gsLst>
              <a:gs pos="0">
                <a:srgbClr val="666E59"/>
              </a:gs>
              <a:gs pos="50000">
                <a:schemeClr val="bg1"/>
              </a:gs>
              <a:gs pos="100000">
                <a:srgbClr val="666E59"/>
              </a:gs>
            </a:gsLst>
            <a:lin ang="5400000" scaled="0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de-AT" sz="2400" b="1">
                <a:cs typeface="+mn-cs"/>
              </a:rPr>
              <a:t>advanced</a:t>
            </a:r>
          </a:p>
          <a:p>
            <a:pPr algn="ctr">
              <a:defRPr/>
            </a:pPr>
            <a:r>
              <a:rPr lang="de-AT" sz="2400" b="1">
                <a:cs typeface="+mn-cs"/>
              </a:rPr>
              <a:t>training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692275" y="5674663"/>
            <a:ext cx="7197725" cy="649287"/>
          </a:xfrm>
          <a:prstGeom prst="rect">
            <a:avLst/>
          </a:prstGeom>
          <a:gradFill>
            <a:gsLst>
              <a:gs pos="0">
                <a:srgbClr val="666E59"/>
              </a:gs>
              <a:gs pos="50000">
                <a:schemeClr val="bg1"/>
              </a:gs>
              <a:gs pos="100000">
                <a:srgbClr val="666E59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cs typeface="+mn-cs"/>
              </a:rPr>
              <a:t>for </a:t>
            </a:r>
            <a:r>
              <a:rPr lang="en-US" sz="2400" b="1" dirty="0" smtClean="0">
                <a:cs typeface="+mn-cs"/>
              </a:rPr>
              <a:t>Officers </a:t>
            </a:r>
            <a:r>
              <a:rPr lang="en-US" sz="2400" b="1" dirty="0">
                <a:cs typeface="+mn-cs"/>
              </a:rPr>
              <a:t>of the Austrian Armed Forces</a:t>
            </a:r>
          </a:p>
        </p:txBody>
      </p:sp>
      <p:pic>
        <p:nvPicPr>
          <p:cNvPr id="10" name="Picture 2" descr="H:\Graduation_2016\C80A075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4805" y="2868380"/>
            <a:ext cx="3226004" cy="27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H:\Graduation_2016\C80A005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000" y="2868265"/>
            <a:ext cx="3739871" cy="27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38100" y="2538864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3749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dirty="0" smtClean="0"/>
              <a:t>Organisation</a:t>
            </a:r>
            <a:br>
              <a:rPr lang="en-GB" altLang="de-DE" dirty="0" smtClean="0"/>
            </a:br>
            <a:r>
              <a:rPr lang="en-GB" altLang="de-DE" sz="2400" dirty="0" smtClean="0"/>
              <a:t>TMA</a:t>
            </a:r>
          </a:p>
        </p:txBody>
      </p:sp>
      <p:sp>
        <p:nvSpPr>
          <p:cNvPr id="234500" name="AutoShape 4"/>
          <p:cNvSpPr>
            <a:spLocks noChangeArrowheads="1"/>
          </p:cNvSpPr>
          <p:nvPr/>
        </p:nvSpPr>
        <p:spPr bwMode="auto">
          <a:xfrm>
            <a:off x="3762375" y="1714500"/>
            <a:ext cx="3352800" cy="690563"/>
          </a:xfrm>
          <a:prstGeom prst="flowChartAlternateProcess">
            <a:avLst/>
          </a:prstGeom>
          <a:solidFill>
            <a:srgbClr val="666E5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GB" sz="1600" b="1">
                <a:solidFill>
                  <a:schemeClr val="bg1"/>
                </a:solidFill>
                <a:cs typeface="+mn-cs"/>
              </a:rPr>
              <a:t>Commandant</a:t>
            </a:r>
          </a:p>
          <a:p>
            <a:pPr algn="ctr" eaLnBrk="0" hangingPunct="0">
              <a:defRPr/>
            </a:pPr>
            <a:r>
              <a:rPr lang="en-GB" sz="1600" b="1">
                <a:solidFill>
                  <a:schemeClr val="bg1"/>
                </a:solidFill>
                <a:cs typeface="+mn-cs"/>
              </a:rPr>
              <a:t>Theresan Military Academy</a:t>
            </a:r>
            <a:endParaRPr lang="en-GB" sz="2000" b="1">
              <a:solidFill>
                <a:schemeClr val="bg1"/>
              </a:solidFill>
              <a:latin typeface="Garamond" pitchFamily="18" charset="0"/>
              <a:cs typeface="+mn-cs"/>
            </a:endParaRPr>
          </a:p>
        </p:txBody>
      </p:sp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2325688" y="2425700"/>
            <a:ext cx="6216650" cy="927100"/>
            <a:chOff x="1104" y="1536"/>
            <a:chExt cx="3552" cy="1248"/>
          </a:xfrm>
        </p:grpSpPr>
        <p:sp>
          <p:nvSpPr>
            <p:cNvPr id="234502" name="AutoShape 6"/>
            <p:cNvSpPr>
              <a:spLocks noChangeArrowheads="1"/>
            </p:cNvSpPr>
            <p:nvPr/>
          </p:nvSpPr>
          <p:spPr bwMode="auto">
            <a:xfrm>
              <a:off x="1104" y="1728"/>
              <a:ext cx="1056" cy="432"/>
            </a:xfrm>
            <a:prstGeom prst="flowChartAlternateProcess">
              <a:avLst/>
            </a:prstGeom>
            <a:solidFill>
              <a:srgbClr val="666E5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GB" sz="1500" b="1" dirty="0">
                  <a:solidFill>
                    <a:schemeClr val="bg1"/>
                  </a:solidFill>
                  <a:cs typeface="+mn-cs"/>
                </a:rPr>
                <a:t>Chief of Staff</a:t>
              </a:r>
              <a:endParaRPr lang="en-GB" sz="1500" b="1" dirty="0">
                <a:solidFill>
                  <a:schemeClr val="bg1"/>
                </a:solidFill>
                <a:latin typeface="Garamond" pitchFamily="18" charset="0"/>
                <a:cs typeface="+mn-cs"/>
              </a:endParaRPr>
            </a:p>
          </p:txBody>
        </p:sp>
        <p:sp>
          <p:nvSpPr>
            <p:cNvPr id="234503" name="AutoShape 7"/>
            <p:cNvSpPr>
              <a:spLocks noChangeArrowheads="1"/>
            </p:cNvSpPr>
            <p:nvPr/>
          </p:nvSpPr>
          <p:spPr bwMode="auto">
            <a:xfrm>
              <a:off x="3600" y="1728"/>
              <a:ext cx="1056" cy="432"/>
            </a:xfrm>
            <a:prstGeom prst="flowChartAlternateProcess">
              <a:avLst/>
            </a:prstGeom>
            <a:solidFill>
              <a:srgbClr val="666E5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GB" sz="1500" b="1" dirty="0">
                  <a:solidFill>
                    <a:schemeClr val="bg1"/>
                  </a:solidFill>
                  <a:cs typeface="+mn-cs"/>
                </a:rPr>
                <a:t>Controlling</a:t>
              </a:r>
            </a:p>
          </p:txBody>
        </p:sp>
        <p:sp>
          <p:nvSpPr>
            <p:cNvPr id="234505" name="AutoShape 9"/>
            <p:cNvSpPr>
              <a:spLocks noChangeArrowheads="1"/>
            </p:cNvSpPr>
            <p:nvPr/>
          </p:nvSpPr>
          <p:spPr bwMode="auto">
            <a:xfrm>
              <a:off x="1104" y="2352"/>
              <a:ext cx="1056" cy="432"/>
            </a:xfrm>
            <a:prstGeom prst="flowChartAlternateProcess">
              <a:avLst/>
            </a:prstGeom>
            <a:solidFill>
              <a:srgbClr val="666E5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GB" sz="1500" b="1">
                  <a:solidFill>
                    <a:schemeClr val="bg1"/>
                  </a:solidFill>
                  <a:cs typeface="+mn-cs"/>
                </a:rPr>
                <a:t>Staff Department</a:t>
              </a:r>
            </a:p>
          </p:txBody>
        </p:sp>
        <p:cxnSp>
          <p:nvCxnSpPr>
            <p:cNvPr id="4120" name="AutoShape 10"/>
            <p:cNvCxnSpPr>
              <a:cxnSpLocks noChangeShapeType="1"/>
              <a:stCxn id="234500" idx="2"/>
              <a:endCxn id="234502" idx="3"/>
            </p:cNvCxnSpPr>
            <p:nvPr/>
          </p:nvCxnSpPr>
          <p:spPr bwMode="auto">
            <a:xfrm rot="5400000">
              <a:off x="2316" y="1380"/>
              <a:ext cx="408" cy="720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21" name="AutoShape 11"/>
            <p:cNvCxnSpPr>
              <a:cxnSpLocks noChangeShapeType="1"/>
              <a:stCxn id="234500" idx="2"/>
              <a:endCxn id="234505" idx="3"/>
            </p:cNvCxnSpPr>
            <p:nvPr/>
          </p:nvCxnSpPr>
          <p:spPr bwMode="auto">
            <a:xfrm rot="5400000">
              <a:off x="2004" y="1692"/>
              <a:ext cx="1032" cy="720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22" name="AutoShape 12"/>
            <p:cNvCxnSpPr>
              <a:cxnSpLocks noChangeShapeType="1"/>
              <a:stCxn id="234500" idx="2"/>
              <a:endCxn id="234503" idx="1"/>
            </p:cNvCxnSpPr>
            <p:nvPr/>
          </p:nvCxnSpPr>
          <p:spPr bwMode="auto">
            <a:xfrm rot="16200000" flipH="1">
              <a:off x="3036" y="1380"/>
              <a:ext cx="408" cy="720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101" name="Line 15"/>
          <p:cNvSpPr>
            <a:spLocks noChangeShapeType="1"/>
          </p:cNvSpPr>
          <p:nvPr/>
        </p:nvSpPr>
        <p:spPr bwMode="auto">
          <a:xfrm>
            <a:off x="2822575" y="4125913"/>
            <a:ext cx="534987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102" name="Line 16"/>
          <p:cNvSpPr>
            <a:spLocks noChangeShapeType="1"/>
          </p:cNvSpPr>
          <p:nvPr/>
        </p:nvSpPr>
        <p:spPr bwMode="auto">
          <a:xfrm>
            <a:off x="2843213" y="4125913"/>
            <a:ext cx="0" cy="3238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103" name="Line 17"/>
          <p:cNvSpPr>
            <a:spLocks noChangeShapeType="1"/>
          </p:cNvSpPr>
          <p:nvPr/>
        </p:nvSpPr>
        <p:spPr bwMode="auto">
          <a:xfrm>
            <a:off x="4802188" y="4125913"/>
            <a:ext cx="0" cy="3238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104" name="Line 18"/>
          <p:cNvSpPr>
            <a:spLocks noChangeShapeType="1"/>
          </p:cNvSpPr>
          <p:nvPr/>
        </p:nvSpPr>
        <p:spPr bwMode="auto">
          <a:xfrm>
            <a:off x="6500813" y="4125913"/>
            <a:ext cx="0" cy="3238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105" name="Line 19"/>
          <p:cNvSpPr>
            <a:spLocks noChangeShapeType="1"/>
          </p:cNvSpPr>
          <p:nvPr/>
        </p:nvSpPr>
        <p:spPr bwMode="auto">
          <a:xfrm>
            <a:off x="8153400" y="4125913"/>
            <a:ext cx="0" cy="3238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106" name="Line 20"/>
          <p:cNvSpPr>
            <a:spLocks noChangeShapeType="1"/>
          </p:cNvSpPr>
          <p:nvPr/>
        </p:nvSpPr>
        <p:spPr bwMode="auto">
          <a:xfrm flipH="1">
            <a:off x="5435600" y="2997200"/>
            <a:ext cx="0" cy="112077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34518" name="AutoShape 22"/>
          <p:cNvSpPr>
            <a:spLocks noChangeArrowheads="1"/>
          </p:cNvSpPr>
          <p:nvPr/>
        </p:nvSpPr>
        <p:spPr bwMode="auto">
          <a:xfrm>
            <a:off x="5710238" y="4678363"/>
            <a:ext cx="1584325" cy="576262"/>
          </a:xfrm>
          <a:prstGeom prst="flowChartAlternateProcess">
            <a:avLst/>
          </a:prstGeom>
          <a:solidFill>
            <a:srgbClr val="666E5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GB" sz="1500" b="1" dirty="0" smtClean="0">
                <a:solidFill>
                  <a:schemeClr val="bg1"/>
                </a:solidFill>
                <a:cs typeface="+mn-cs"/>
              </a:rPr>
              <a:t>(School</a:t>
            </a:r>
          </a:p>
          <a:p>
            <a:pPr algn="ctr" eaLnBrk="0" hangingPunct="0">
              <a:defRPr/>
            </a:pPr>
            <a:r>
              <a:rPr lang="en-GB" sz="1500" b="1" dirty="0" smtClean="0">
                <a:solidFill>
                  <a:schemeClr val="bg1"/>
                </a:solidFill>
                <a:cs typeface="+mn-cs"/>
              </a:rPr>
              <a:t>Battalion)</a:t>
            </a:r>
            <a:endParaRPr lang="en-GB" sz="15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234521" name="AutoShape 25"/>
          <p:cNvSpPr>
            <a:spLocks noChangeArrowheads="1"/>
          </p:cNvSpPr>
          <p:nvPr/>
        </p:nvSpPr>
        <p:spPr bwMode="auto">
          <a:xfrm>
            <a:off x="7429500" y="4678363"/>
            <a:ext cx="1463675" cy="576262"/>
          </a:xfrm>
          <a:prstGeom prst="flowChartAlternateProcess">
            <a:avLst/>
          </a:prstGeom>
          <a:solidFill>
            <a:srgbClr val="666E5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GB" sz="1500" b="1">
                <a:solidFill>
                  <a:schemeClr val="bg1"/>
                </a:solidFill>
                <a:cs typeface="+mn-cs"/>
              </a:rPr>
              <a:t>Research &amp;</a:t>
            </a:r>
          </a:p>
          <a:p>
            <a:pPr algn="ctr" eaLnBrk="0" hangingPunct="0">
              <a:defRPr/>
            </a:pPr>
            <a:r>
              <a:rPr lang="en-GB" sz="1500" b="1">
                <a:solidFill>
                  <a:schemeClr val="bg1"/>
                </a:solidFill>
                <a:cs typeface="+mn-cs"/>
              </a:rPr>
              <a:t>Development</a:t>
            </a:r>
          </a:p>
        </p:txBody>
      </p:sp>
      <p:sp>
        <p:nvSpPr>
          <p:cNvPr id="234524" name="AutoShape 28"/>
          <p:cNvSpPr>
            <a:spLocks noChangeArrowheads="1"/>
          </p:cNvSpPr>
          <p:nvPr/>
        </p:nvSpPr>
        <p:spPr bwMode="auto">
          <a:xfrm>
            <a:off x="4097338" y="4678363"/>
            <a:ext cx="1422400" cy="576262"/>
          </a:xfrm>
          <a:prstGeom prst="flowChartAlternateProcess">
            <a:avLst/>
          </a:prstGeom>
          <a:solidFill>
            <a:srgbClr val="666E5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GB" sz="1500" b="1">
                <a:solidFill>
                  <a:schemeClr val="bg1"/>
                </a:solidFill>
                <a:cs typeface="+mn-cs"/>
              </a:rPr>
              <a:t>Institute 2</a:t>
            </a:r>
          </a:p>
        </p:txBody>
      </p:sp>
      <p:sp>
        <p:nvSpPr>
          <p:cNvPr id="234527" name="AutoShape 31"/>
          <p:cNvSpPr>
            <a:spLocks noChangeArrowheads="1"/>
          </p:cNvSpPr>
          <p:nvPr/>
        </p:nvSpPr>
        <p:spPr bwMode="auto">
          <a:xfrm>
            <a:off x="1822450" y="4678363"/>
            <a:ext cx="2016125" cy="574675"/>
          </a:xfrm>
          <a:prstGeom prst="flowChartAlternateProcess">
            <a:avLst/>
          </a:prstGeom>
          <a:gradFill rotWithShape="1">
            <a:gsLst>
              <a:gs pos="50000">
                <a:srgbClr val="FFFF00"/>
              </a:gs>
              <a:gs pos="0">
                <a:srgbClr val="666E59"/>
              </a:gs>
              <a:gs pos="100000">
                <a:srgbClr val="666E59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GB" sz="15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Institute 1 &amp;</a:t>
            </a:r>
          </a:p>
          <a:p>
            <a:pPr algn="ctr" eaLnBrk="0" hangingPunct="0">
              <a:defRPr/>
            </a:pPr>
            <a:r>
              <a:rPr lang="en-GB" sz="1500" b="1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Cadets‘ Battalion</a:t>
            </a:r>
          </a:p>
        </p:txBody>
      </p:sp>
      <p:grpSp>
        <p:nvGrpSpPr>
          <p:cNvPr id="234530" name="Group 34"/>
          <p:cNvGrpSpPr>
            <a:grpSpLocks/>
          </p:cNvGrpSpPr>
          <p:nvPr/>
        </p:nvGrpSpPr>
        <p:grpSpPr bwMode="auto">
          <a:xfrm>
            <a:off x="1568990" y="4135438"/>
            <a:ext cx="3075467" cy="1875667"/>
            <a:chOff x="294" y="2160"/>
            <a:chExt cx="2247" cy="2047"/>
          </a:xfrm>
        </p:grpSpPr>
        <p:sp>
          <p:nvSpPr>
            <p:cNvPr id="4114" name="Oval 35"/>
            <p:cNvSpPr>
              <a:spLocks noChangeArrowheads="1"/>
            </p:cNvSpPr>
            <p:nvPr/>
          </p:nvSpPr>
          <p:spPr bwMode="auto">
            <a:xfrm>
              <a:off x="340" y="2160"/>
              <a:ext cx="1724" cy="1815"/>
            </a:xfrm>
            <a:prstGeom prst="ellipse">
              <a:avLst/>
            </a:prstGeom>
            <a:noFill/>
            <a:ln w="76200" algn="ctr">
              <a:solidFill>
                <a:srgbClr val="666E5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6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1800" b="0"/>
            </a:p>
          </p:txBody>
        </p:sp>
        <p:sp>
          <p:nvSpPr>
            <p:cNvPr id="234532" name="Text Box 36"/>
            <p:cNvSpPr txBox="1">
              <a:spLocks noChangeArrowheads="1"/>
            </p:cNvSpPr>
            <p:nvPr/>
          </p:nvSpPr>
          <p:spPr bwMode="auto">
            <a:xfrm>
              <a:off x="294" y="3770"/>
              <a:ext cx="2247" cy="437"/>
            </a:xfrm>
            <a:prstGeom prst="rect">
              <a:avLst/>
            </a:prstGeom>
            <a:solidFill>
              <a:srgbClr val="666E59"/>
            </a:solidFill>
            <a:ln w="571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en-GB" sz="2000" b="1" dirty="0">
                  <a:solidFill>
                    <a:schemeClr val="bg1"/>
                  </a:solidFill>
                  <a:cs typeface="+mn-cs"/>
                </a:rPr>
                <a:t>Basic Officer </a:t>
              </a:r>
              <a:r>
                <a:rPr lang="en-GB" sz="2000" b="1" dirty="0" smtClean="0">
                  <a:solidFill>
                    <a:schemeClr val="bg1"/>
                  </a:solidFill>
                  <a:cs typeface="+mn-cs"/>
                </a:rPr>
                <a:t>Education</a:t>
              </a:r>
              <a:endParaRPr lang="en-GB" sz="2000" b="1" dirty="0">
                <a:solidFill>
                  <a:schemeClr val="bg1"/>
                </a:solidFill>
                <a:cs typeface="+mn-cs"/>
              </a:endParaRPr>
            </a:p>
          </p:txBody>
        </p:sp>
      </p:grpSp>
      <p:sp>
        <p:nvSpPr>
          <p:cNvPr id="234533" name="AutoShape 37"/>
          <p:cNvSpPr>
            <a:spLocks noChangeArrowheads="1"/>
          </p:cNvSpPr>
          <p:nvPr/>
        </p:nvSpPr>
        <p:spPr bwMode="auto">
          <a:xfrm>
            <a:off x="2930525" y="3476625"/>
            <a:ext cx="1676400" cy="320675"/>
          </a:xfrm>
          <a:prstGeom prst="flowChartAlternateProcess">
            <a:avLst/>
          </a:prstGeom>
          <a:solidFill>
            <a:srgbClr val="666E5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GB" sz="1000" b="1">
                <a:solidFill>
                  <a:schemeClr val="bg1"/>
                </a:solidFill>
                <a:cs typeface="+mn-cs"/>
              </a:rPr>
              <a:t>Service and Support</a:t>
            </a: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38100" y="2538864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64315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dirty="0" smtClean="0"/>
              <a:t>Organisation</a:t>
            </a:r>
            <a:br>
              <a:rPr lang="de-AT" altLang="de-DE" dirty="0" smtClean="0"/>
            </a:br>
            <a:r>
              <a:rPr lang="de-AT" altLang="de-DE" sz="2400" dirty="0" smtClean="0"/>
              <a:t>Institute 1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2411760" y="2600325"/>
            <a:ext cx="6337231" cy="3925019"/>
            <a:chOff x="2411760" y="2600325"/>
            <a:chExt cx="6337231" cy="3925019"/>
          </a:xfrm>
        </p:grpSpPr>
        <p:sp>
          <p:nvSpPr>
            <p:cNvPr id="51" name="Line 39"/>
            <p:cNvSpPr>
              <a:spLocks noChangeShapeType="1"/>
            </p:cNvSpPr>
            <p:nvPr/>
          </p:nvSpPr>
          <p:spPr bwMode="auto">
            <a:xfrm>
              <a:off x="4553297" y="2600325"/>
              <a:ext cx="0" cy="15501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grpSp>
          <p:nvGrpSpPr>
            <p:cNvPr id="58" name="Gruppieren 57"/>
            <p:cNvGrpSpPr>
              <a:grpSpLocks/>
            </p:cNvGrpSpPr>
            <p:nvPr/>
          </p:nvGrpSpPr>
          <p:grpSpPr bwMode="auto">
            <a:xfrm>
              <a:off x="2411760" y="4248869"/>
              <a:ext cx="6337231" cy="2276475"/>
              <a:chOff x="3157016" y="4032250"/>
              <a:chExt cx="6337825" cy="2276475"/>
            </a:xfrm>
          </p:grpSpPr>
          <p:grpSp>
            <p:nvGrpSpPr>
              <p:cNvPr id="59" name="Gruppieren 1"/>
              <p:cNvGrpSpPr>
                <a:grpSpLocks/>
              </p:cNvGrpSpPr>
              <p:nvPr/>
            </p:nvGrpSpPr>
            <p:grpSpPr bwMode="auto">
              <a:xfrm>
                <a:off x="3157016" y="4032250"/>
                <a:ext cx="4286650" cy="2276475"/>
                <a:chOff x="3157016" y="4032250"/>
                <a:chExt cx="4286650" cy="2276475"/>
              </a:xfrm>
            </p:grpSpPr>
            <p:sp>
              <p:nvSpPr>
                <p:cNvPr id="63" name="Line 32"/>
                <p:cNvSpPr>
                  <a:spLocks noChangeShapeType="1"/>
                </p:cNvSpPr>
                <p:nvPr/>
              </p:nvSpPr>
              <p:spPr bwMode="auto">
                <a:xfrm>
                  <a:off x="5291138" y="5004733"/>
                  <a:ext cx="0" cy="25241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6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690684" y="4252913"/>
                  <a:ext cx="1187561" cy="755650"/>
                </a:xfrm>
                <a:prstGeom prst="rect">
                  <a:avLst/>
                </a:prstGeom>
                <a:gradFill rotWithShape="1">
                  <a:gsLst>
                    <a:gs pos="0">
                      <a:srgbClr val="008000"/>
                    </a:gs>
                    <a:gs pos="50000">
                      <a:schemeClr val="bg1"/>
                    </a:gs>
                    <a:gs pos="100000">
                      <a:srgbClr val="008000"/>
                    </a:gs>
                  </a:gsLst>
                  <a:lin ang="5400000" scaled="1"/>
                </a:gra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en-US" sz="1400" b="1" dirty="0">
                      <a:cs typeface="+mn-cs"/>
                    </a:rPr>
                    <a:t>Cadets’</a:t>
                  </a:r>
                </a:p>
                <a:p>
                  <a:pPr algn="ctr">
                    <a:defRPr/>
                  </a:pPr>
                  <a:r>
                    <a:rPr lang="en-US" sz="1400" b="1" dirty="0">
                      <a:cs typeface="+mn-cs"/>
                    </a:rPr>
                    <a:t>Battalion</a:t>
                  </a:r>
                </a:p>
              </p:txBody>
            </p:sp>
            <p:sp>
              <p:nvSpPr>
                <p:cNvPr id="65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157016" y="5553075"/>
                  <a:ext cx="1187561" cy="755650"/>
                </a:xfrm>
                <a:prstGeom prst="rect">
                  <a:avLst/>
                </a:prstGeom>
                <a:gradFill rotWithShape="1">
                  <a:gsLst>
                    <a:gs pos="0">
                      <a:srgbClr val="008000"/>
                    </a:gs>
                    <a:gs pos="50000">
                      <a:schemeClr val="bg1"/>
                    </a:gs>
                    <a:gs pos="100000">
                      <a:srgbClr val="008000"/>
                    </a:gs>
                  </a:gsLst>
                  <a:lin ang="5400000" scaled="1"/>
                </a:gradFill>
                <a:ln w="2857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en-US" sz="1400" b="1">
                      <a:cs typeface="+mn-cs"/>
                    </a:rPr>
                    <a:t>A</a:t>
                  </a:r>
                </a:p>
                <a:p>
                  <a:pPr algn="ctr">
                    <a:defRPr/>
                  </a:pPr>
                  <a:r>
                    <a:rPr lang="en-US" sz="1400" b="1">
                      <a:cs typeface="+mn-cs"/>
                    </a:rPr>
                    <a:t>Company</a:t>
                  </a:r>
                </a:p>
              </p:txBody>
            </p:sp>
            <p:sp>
              <p:nvSpPr>
                <p:cNvPr id="66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697035" y="5553075"/>
                  <a:ext cx="1187561" cy="755650"/>
                </a:xfrm>
                <a:prstGeom prst="rect">
                  <a:avLst/>
                </a:prstGeom>
                <a:gradFill rotWithShape="1">
                  <a:gsLst>
                    <a:gs pos="0">
                      <a:srgbClr val="008000"/>
                    </a:gs>
                    <a:gs pos="50000">
                      <a:schemeClr val="bg1"/>
                    </a:gs>
                    <a:gs pos="100000">
                      <a:srgbClr val="008000"/>
                    </a:gs>
                  </a:gsLst>
                  <a:lin ang="5400000" scaled="1"/>
                </a:gradFill>
                <a:ln w="2857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en-US" sz="1400" b="1">
                      <a:cs typeface="+mn-cs"/>
                    </a:rPr>
                    <a:t>B</a:t>
                  </a:r>
                </a:p>
                <a:p>
                  <a:pPr algn="ctr">
                    <a:defRPr/>
                  </a:pPr>
                  <a:r>
                    <a:rPr lang="en-US" sz="1400" b="1">
                      <a:cs typeface="+mn-cs"/>
                    </a:rPr>
                    <a:t>Company</a:t>
                  </a:r>
                </a:p>
              </p:txBody>
            </p:sp>
            <p:sp>
              <p:nvSpPr>
                <p:cNvPr id="6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6256105" y="5553075"/>
                  <a:ext cx="1187561" cy="755650"/>
                </a:xfrm>
                <a:prstGeom prst="rect">
                  <a:avLst/>
                </a:prstGeom>
                <a:gradFill rotWithShape="1">
                  <a:gsLst>
                    <a:gs pos="0">
                      <a:srgbClr val="008000"/>
                    </a:gs>
                    <a:gs pos="50000">
                      <a:schemeClr val="bg1"/>
                    </a:gs>
                    <a:gs pos="100000">
                      <a:srgbClr val="008000"/>
                    </a:gs>
                  </a:gsLst>
                  <a:lin ang="5400000" scaled="1"/>
                </a:gradFill>
                <a:ln w="2857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en-US" sz="1400" b="1">
                      <a:cs typeface="+mn-cs"/>
                    </a:rPr>
                    <a:t>C</a:t>
                  </a:r>
                </a:p>
                <a:p>
                  <a:pPr algn="ctr">
                    <a:defRPr/>
                  </a:pPr>
                  <a:r>
                    <a:rPr lang="en-US" sz="1400" b="1">
                      <a:cs typeface="+mn-cs"/>
                    </a:rPr>
                    <a:t>Company</a:t>
                  </a:r>
                </a:p>
              </p:txBody>
            </p:sp>
            <p:sp>
              <p:nvSpPr>
                <p:cNvPr id="68" name="Line 21"/>
                <p:cNvSpPr>
                  <a:spLocks noChangeShapeType="1"/>
                </p:cNvSpPr>
                <p:nvPr/>
              </p:nvSpPr>
              <p:spPr bwMode="auto">
                <a:xfrm>
                  <a:off x="5170488" y="4032250"/>
                  <a:ext cx="0" cy="21590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69" name="Line 22"/>
                <p:cNvSpPr>
                  <a:spLocks noChangeShapeType="1"/>
                </p:cNvSpPr>
                <p:nvPr/>
              </p:nvSpPr>
              <p:spPr bwMode="auto">
                <a:xfrm>
                  <a:off x="5399088" y="4033838"/>
                  <a:ext cx="0" cy="21590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70" name="Line 23"/>
                <p:cNvSpPr>
                  <a:spLocks noChangeShapeType="1"/>
                </p:cNvSpPr>
                <p:nvPr/>
              </p:nvSpPr>
              <p:spPr bwMode="auto">
                <a:xfrm>
                  <a:off x="3752329" y="5335588"/>
                  <a:ext cx="0" cy="21590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71" name="Line 24"/>
                <p:cNvSpPr>
                  <a:spLocks noChangeShapeType="1"/>
                </p:cNvSpPr>
                <p:nvPr/>
              </p:nvSpPr>
              <p:spPr bwMode="auto">
                <a:xfrm>
                  <a:off x="5289500" y="5337175"/>
                  <a:ext cx="0" cy="21590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72" name="Line 25"/>
                <p:cNvSpPr>
                  <a:spLocks noChangeShapeType="1"/>
                </p:cNvSpPr>
                <p:nvPr/>
              </p:nvSpPr>
              <p:spPr bwMode="auto">
                <a:xfrm>
                  <a:off x="6851129" y="5338763"/>
                  <a:ext cx="0" cy="21590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73" name="Line 27"/>
                <p:cNvSpPr>
                  <a:spLocks noChangeShapeType="1"/>
                </p:cNvSpPr>
                <p:nvPr/>
              </p:nvSpPr>
              <p:spPr bwMode="auto">
                <a:xfrm>
                  <a:off x="3741216" y="5149850"/>
                  <a:ext cx="310673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74" name="Line 28"/>
                <p:cNvSpPr>
                  <a:spLocks noChangeShapeType="1"/>
                </p:cNvSpPr>
                <p:nvPr/>
              </p:nvSpPr>
              <p:spPr bwMode="auto">
                <a:xfrm>
                  <a:off x="3745979" y="5141913"/>
                  <a:ext cx="0" cy="14446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76" name="Line 30"/>
                <p:cNvSpPr>
                  <a:spLocks noChangeShapeType="1"/>
                </p:cNvSpPr>
                <p:nvPr/>
              </p:nvSpPr>
              <p:spPr bwMode="auto">
                <a:xfrm>
                  <a:off x="6847954" y="5145088"/>
                  <a:ext cx="0" cy="14446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</p:grpSp>
          <p:grpSp>
            <p:nvGrpSpPr>
              <p:cNvPr id="60" name="Group 54"/>
              <p:cNvGrpSpPr>
                <a:grpSpLocks/>
              </p:cNvGrpSpPr>
              <p:nvPr/>
            </p:nvGrpSpPr>
            <p:grpSpPr bwMode="auto">
              <a:xfrm>
                <a:off x="7572378" y="4603777"/>
                <a:ext cx="1922463" cy="336550"/>
                <a:chOff x="4529" y="2900"/>
                <a:chExt cx="1211" cy="212"/>
              </a:xfrm>
            </p:grpSpPr>
            <p:sp>
              <p:nvSpPr>
                <p:cNvPr id="61" name="Rectangle 51"/>
                <p:cNvSpPr>
                  <a:spLocks noChangeArrowheads="1"/>
                </p:cNvSpPr>
                <p:nvPr/>
              </p:nvSpPr>
              <p:spPr bwMode="auto">
                <a:xfrm>
                  <a:off x="4529" y="2918"/>
                  <a:ext cx="318" cy="181"/>
                </a:xfrm>
                <a:prstGeom prst="rect">
                  <a:avLst/>
                </a:prstGeom>
                <a:gradFill rotWithShape="1">
                  <a:gsLst>
                    <a:gs pos="0">
                      <a:srgbClr val="008000"/>
                    </a:gs>
                    <a:gs pos="50000">
                      <a:schemeClr val="bg1"/>
                    </a:gs>
                    <a:gs pos="100000">
                      <a:srgbClr val="008000"/>
                    </a:gs>
                  </a:gsLst>
                  <a:lin ang="5400000" scaled="1"/>
                </a:gra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de-AT">
                    <a:cs typeface="+mn-cs"/>
                  </a:endParaRPr>
                </a:p>
              </p:txBody>
            </p:sp>
            <p:sp>
              <p:nvSpPr>
                <p:cNvPr id="62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880" y="2900"/>
                  <a:ext cx="860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60000"/>
                    </a:spcBef>
                    <a:buChar char="•"/>
                    <a:defRPr sz="28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de-DE" sz="1600"/>
                    <a:t>= vocational</a:t>
                  </a:r>
                </a:p>
              </p:txBody>
            </p:sp>
          </p:grpSp>
        </p:grpSp>
      </p:grpSp>
      <p:sp>
        <p:nvSpPr>
          <p:cNvPr id="77" name="Rectangle 17"/>
          <p:cNvSpPr>
            <a:spLocks noChangeArrowheads="1"/>
          </p:cNvSpPr>
          <p:nvPr/>
        </p:nvSpPr>
        <p:spPr bwMode="auto">
          <a:xfrm>
            <a:off x="38100" y="2538864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  <p:grpSp>
        <p:nvGrpSpPr>
          <p:cNvPr id="2" name="Gruppieren 1"/>
          <p:cNvGrpSpPr/>
          <p:nvPr/>
        </p:nvGrpSpPr>
        <p:grpSpPr>
          <a:xfrm>
            <a:off x="1504950" y="1642378"/>
            <a:ext cx="7459663" cy="3082024"/>
            <a:chOff x="1504950" y="1642378"/>
            <a:chExt cx="7459663" cy="3082024"/>
          </a:xfrm>
        </p:grpSpPr>
        <p:sp>
          <p:nvSpPr>
            <p:cNvPr id="42" name="Text Box 11"/>
            <p:cNvSpPr txBox="1">
              <a:spLocks noChangeArrowheads="1"/>
            </p:cNvSpPr>
            <p:nvPr/>
          </p:nvSpPr>
          <p:spPr bwMode="auto">
            <a:xfrm>
              <a:off x="1504950" y="2800350"/>
              <a:ext cx="1258888" cy="1008062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rgbClr val="FFFF00"/>
                </a:gs>
                <a:gs pos="100000">
                  <a:srgbClr val="008000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ctr" eaLnBrk="1" hangingPunct="1">
                <a:buFontTx/>
                <a:buNone/>
                <a:defRPr sz="1400" b="1"/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/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/>
              </a:lvl3pPr>
              <a:lvl4pPr marL="1600200" indent="-228600" eaLnBrk="0" hangingPunct="0">
                <a:spcBef>
                  <a:spcPct val="20000"/>
                </a:spcBef>
                <a:buChar char="–"/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/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/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/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/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/>
              </a:lvl9pPr>
            </a:lstStyle>
            <a:p>
              <a:r>
                <a:rPr lang="en-US" dirty="0"/>
                <a:t>Directorate </a:t>
              </a:r>
              <a:br>
                <a:rPr lang="en-US" dirty="0"/>
              </a:br>
              <a:r>
                <a:rPr lang="en-US" dirty="0"/>
                <a:t>(Ad-</a:t>
              </a:r>
            </a:p>
            <a:p>
              <a:r>
                <a:rPr lang="en-US" dirty="0"/>
                <a:t>ministration</a:t>
              </a:r>
            </a:p>
            <a:p>
              <a:r>
                <a:rPr lang="en-US" dirty="0"/>
                <a:t>(Library, IT, …)</a:t>
              </a:r>
            </a:p>
          </p:txBody>
        </p:sp>
        <p:sp>
          <p:nvSpPr>
            <p:cNvPr id="43" name="Text Box 12"/>
            <p:cNvSpPr txBox="1">
              <a:spLocks noChangeArrowheads="1"/>
            </p:cNvSpPr>
            <p:nvPr/>
          </p:nvSpPr>
          <p:spPr bwMode="auto">
            <a:xfrm>
              <a:off x="4902780" y="2800350"/>
              <a:ext cx="1258888" cy="100806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 dirty="0">
                  <a:cs typeface="+mn-cs"/>
                </a:rPr>
                <a:t>Military</a:t>
              </a:r>
            </a:p>
            <a:p>
              <a:pPr algn="ctr">
                <a:defRPr/>
              </a:pPr>
              <a:r>
                <a:rPr lang="en-US" sz="1400" b="1" dirty="0">
                  <a:cs typeface="+mn-cs"/>
                </a:rPr>
                <a:t>Leadership </a:t>
              </a:r>
            </a:p>
            <a:p>
              <a:pPr algn="ctr">
                <a:defRPr/>
              </a:pPr>
              <a:r>
                <a:rPr lang="en-US" sz="1400" b="1" dirty="0">
                  <a:cs typeface="+mn-cs"/>
                </a:rPr>
                <a:t>(</a:t>
              </a:r>
              <a:r>
                <a:rPr lang="en-US" sz="1400" b="1" dirty="0" err="1">
                  <a:cs typeface="+mn-cs"/>
                </a:rPr>
                <a:t>Tactics+TTP</a:t>
              </a:r>
              <a:r>
                <a:rPr lang="en-US" sz="1400" b="1" dirty="0">
                  <a:cs typeface="+mn-cs"/>
                </a:rPr>
                <a:t/>
              </a:r>
              <a:br>
                <a:rPr lang="en-US" sz="1400" b="1" dirty="0">
                  <a:cs typeface="+mn-cs"/>
                </a:rPr>
              </a:br>
              <a:r>
                <a:rPr lang="en-US" sz="1400" b="1" dirty="0">
                  <a:cs typeface="+mn-cs"/>
                </a:rPr>
                <a:t>&amp; Languages)</a:t>
              </a:r>
            </a:p>
          </p:txBody>
        </p:sp>
        <p:sp>
          <p:nvSpPr>
            <p:cNvPr id="44" name="Text Box 13"/>
            <p:cNvSpPr txBox="1">
              <a:spLocks noChangeArrowheads="1"/>
            </p:cNvSpPr>
            <p:nvPr/>
          </p:nvSpPr>
          <p:spPr bwMode="auto">
            <a:xfrm>
              <a:off x="6300788" y="2800350"/>
              <a:ext cx="1258888" cy="100806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1400" b="1" dirty="0">
                  <a:cs typeface="+mn-cs"/>
                </a:rPr>
                <a:t>Pedagogics &amp;</a:t>
              </a:r>
            </a:p>
            <a:p>
              <a:pPr algn="ctr">
                <a:defRPr/>
              </a:pPr>
              <a:r>
                <a:rPr lang="en-GB" sz="1400" b="1" dirty="0">
                  <a:cs typeface="+mn-cs"/>
                </a:rPr>
                <a:t>Psychology &amp;</a:t>
              </a:r>
            </a:p>
            <a:p>
              <a:pPr algn="ctr">
                <a:defRPr/>
              </a:pPr>
              <a:r>
                <a:rPr lang="en-GB" sz="1400" b="1" dirty="0">
                  <a:cs typeface="+mn-cs"/>
                </a:rPr>
                <a:t>Sports</a:t>
              </a:r>
            </a:p>
          </p:txBody>
        </p: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7705725" y="2800350"/>
              <a:ext cx="1258888" cy="100806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 b="1" dirty="0">
                  <a:cs typeface="+mn-cs"/>
                </a:rPr>
                <a:t>History &amp;</a:t>
              </a:r>
              <a:br>
                <a:rPr lang="en-US" sz="1200" b="1" dirty="0">
                  <a:cs typeface="+mn-cs"/>
                </a:rPr>
              </a:br>
              <a:r>
                <a:rPr lang="en-US" sz="1200" b="1" dirty="0">
                  <a:cs typeface="+mn-cs"/>
                </a:rPr>
                <a:t>Political</a:t>
              </a:r>
            </a:p>
            <a:p>
              <a:pPr algn="ctr">
                <a:defRPr/>
              </a:pPr>
              <a:r>
                <a:rPr lang="en-US" sz="1200" b="1" dirty="0">
                  <a:cs typeface="+mn-cs"/>
                </a:rPr>
                <a:t>Science &amp;</a:t>
              </a:r>
            </a:p>
            <a:p>
              <a:pPr algn="ctr">
                <a:defRPr/>
              </a:pPr>
              <a:r>
                <a:rPr lang="en-US" sz="1200" b="1" dirty="0">
                  <a:cs typeface="+mn-cs"/>
                </a:rPr>
                <a:t>Law &amp;</a:t>
              </a:r>
            </a:p>
            <a:p>
              <a:pPr algn="ctr">
                <a:defRPr/>
              </a:pPr>
              <a:r>
                <a:rPr lang="en-US" sz="1200" b="1" dirty="0">
                  <a:cs typeface="+mn-cs"/>
                </a:rPr>
                <a:t>Economics</a:t>
              </a:r>
            </a:p>
          </p:txBody>
        </p:sp>
        <p:sp>
          <p:nvSpPr>
            <p:cNvPr id="46" name="Line 33"/>
            <p:cNvSpPr>
              <a:spLocks noChangeShapeType="1"/>
            </p:cNvSpPr>
            <p:nvPr/>
          </p:nvSpPr>
          <p:spPr bwMode="auto">
            <a:xfrm>
              <a:off x="2101850" y="2598738"/>
              <a:ext cx="6215063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7" name="Line 34"/>
            <p:cNvSpPr>
              <a:spLocks noChangeShapeType="1"/>
            </p:cNvSpPr>
            <p:nvPr/>
          </p:nvSpPr>
          <p:spPr bwMode="auto">
            <a:xfrm>
              <a:off x="2111375" y="2592388"/>
              <a:ext cx="0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8" name="Line 35"/>
            <p:cNvSpPr>
              <a:spLocks noChangeShapeType="1"/>
            </p:cNvSpPr>
            <p:nvPr/>
          </p:nvSpPr>
          <p:spPr bwMode="auto">
            <a:xfrm>
              <a:off x="3551238" y="2593975"/>
              <a:ext cx="0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9" name="Line 36"/>
            <p:cNvSpPr>
              <a:spLocks noChangeShapeType="1"/>
            </p:cNvSpPr>
            <p:nvPr/>
          </p:nvSpPr>
          <p:spPr bwMode="auto">
            <a:xfrm>
              <a:off x="6916738" y="2595563"/>
              <a:ext cx="0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50" name="Line 37"/>
            <p:cNvSpPr>
              <a:spLocks noChangeShapeType="1"/>
            </p:cNvSpPr>
            <p:nvPr/>
          </p:nvSpPr>
          <p:spPr bwMode="auto">
            <a:xfrm>
              <a:off x="8310563" y="2597150"/>
              <a:ext cx="0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grpSp>
          <p:nvGrpSpPr>
            <p:cNvPr id="55" name="Group 53"/>
            <p:cNvGrpSpPr>
              <a:grpSpLocks/>
            </p:cNvGrpSpPr>
            <p:nvPr/>
          </p:nvGrpSpPr>
          <p:grpSpPr bwMode="auto">
            <a:xfrm>
              <a:off x="6826250" y="4387852"/>
              <a:ext cx="1843088" cy="336550"/>
              <a:chOff x="4059" y="2791"/>
              <a:chExt cx="1161" cy="212"/>
            </a:xfrm>
          </p:grpSpPr>
          <p:sp>
            <p:nvSpPr>
              <p:cNvPr id="56" name="Rectangle 49"/>
              <p:cNvSpPr>
                <a:spLocks noChangeArrowheads="1"/>
              </p:cNvSpPr>
              <p:nvPr/>
            </p:nvSpPr>
            <p:spPr bwMode="auto">
              <a:xfrm>
                <a:off x="4059" y="2809"/>
                <a:ext cx="318" cy="181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50000">
                    <a:schemeClr val="bg1"/>
                  </a:gs>
                  <a:gs pos="100000">
                    <a:srgbClr val="FFFF00"/>
                  </a:gs>
                </a:gsLst>
                <a:lin ang="5400000" scaled="1"/>
              </a:gra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de-AT">
                  <a:cs typeface="+mn-cs"/>
                </a:endParaRPr>
              </a:p>
            </p:txBody>
          </p:sp>
          <p:sp>
            <p:nvSpPr>
              <p:cNvPr id="57" name="Text Box 50"/>
              <p:cNvSpPr txBox="1">
                <a:spLocks noChangeArrowheads="1"/>
              </p:cNvSpPr>
              <p:nvPr/>
            </p:nvSpPr>
            <p:spPr bwMode="auto">
              <a:xfrm>
                <a:off x="4410" y="2791"/>
                <a:ext cx="81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6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1600" dirty="0"/>
                  <a:t>= </a:t>
                </a:r>
                <a:r>
                  <a:rPr lang="de-DE" altLang="de-DE" sz="1600" dirty="0" err="1"/>
                  <a:t>academic</a:t>
                </a:r>
                <a:endParaRPr lang="de-DE" altLang="de-DE" sz="1600" dirty="0"/>
              </a:p>
            </p:txBody>
          </p:sp>
        </p:grpSp>
        <p:sp>
          <p:nvSpPr>
            <p:cNvPr id="53" name="Text Box 11"/>
            <p:cNvSpPr txBox="1">
              <a:spLocks noChangeArrowheads="1"/>
            </p:cNvSpPr>
            <p:nvPr/>
          </p:nvSpPr>
          <p:spPr bwMode="auto">
            <a:xfrm>
              <a:off x="2916497" y="2800800"/>
              <a:ext cx="1258888" cy="1008062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rgbClr val="FFFF00"/>
                </a:gs>
                <a:gs pos="100000">
                  <a:srgbClr val="008000"/>
                </a:gs>
              </a:gsLst>
              <a:lin ang="5400000" scaled="1"/>
            </a:gra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ctr" eaLnBrk="1" hangingPunct="1">
                <a:buFontTx/>
                <a:buNone/>
                <a:defRPr sz="1400" b="1"/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/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/>
              </a:lvl3pPr>
              <a:lvl4pPr marL="1600200" indent="-228600" eaLnBrk="0" hangingPunct="0">
                <a:spcBef>
                  <a:spcPct val="20000"/>
                </a:spcBef>
                <a:buChar char="–"/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/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/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/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/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/>
              </a:lvl9pPr>
            </a:lstStyle>
            <a:p>
              <a:r>
                <a:rPr lang="en-US" dirty="0"/>
                <a:t>International</a:t>
              </a:r>
            </a:p>
            <a:p>
              <a:r>
                <a:rPr lang="en-US" dirty="0"/>
                <a:t>Office</a:t>
              </a:r>
            </a:p>
          </p:txBody>
        </p:sp>
        <p:sp>
          <p:nvSpPr>
            <p:cNvPr id="78" name="Line 35"/>
            <p:cNvSpPr>
              <a:spLocks noChangeShapeType="1"/>
            </p:cNvSpPr>
            <p:nvPr/>
          </p:nvSpPr>
          <p:spPr bwMode="auto">
            <a:xfrm>
              <a:off x="5528907" y="2590659"/>
              <a:ext cx="0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41" name="Text Box 5"/>
            <p:cNvSpPr txBox="1">
              <a:spLocks noChangeArrowheads="1"/>
            </p:cNvSpPr>
            <p:nvPr/>
          </p:nvSpPr>
          <p:spPr bwMode="auto">
            <a:xfrm>
              <a:off x="3959472" y="1642378"/>
              <a:ext cx="1187450" cy="755650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rgbClr val="FFFF00"/>
                </a:gs>
                <a:gs pos="100000">
                  <a:srgbClr val="008000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6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400"/>
                <a:t>Institute 1</a:t>
              </a:r>
            </a:p>
          </p:txBody>
        </p:sp>
        <p:sp>
          <p:nvSpPr>
            <p:cNvPr id="79" name="Line 35"/>
            <p:cNvSpPr>
              <a:spLocks noChangeShapeType="1"/>
            </p:cNvSpPr>
            <p:nvPr/>
          </p:nvSpPr>
          <p:spPr bwMode="auto">
            <a:xfrm>
              <a:off x="4552950" y="2386598"/>
              <a:ext cx="0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203907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erade Verbindung mit Pfeil 53"/>
          <p:cNvCxnSpPr/>
          <p:nvPr/>
        </p:nvCxnSpPr>
        <p:spPr>
          <a:xfrm flipV="1">
            <a:off x="4288775" y="4611947"/>
            <a:ext cx="1974236" cy="21600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/>
          <p:cNvCxnSpPr/>
          <p:nvPr/>
        </p:nvCxnSpPr>
        <p:spPr>
          <a:xfrm>
            <a:off x="4370606" y="4929239"/>
            <a:ext cx="1974236" cy="216024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/>
          <p:cNvCxnSpPr/>
          <p:nvPr/>
        </p:nvCxnSpPr>
        <p:spPr>
          <a:xfrm>
            <a:off x="4297551" y="5327373"/>
            <a:ext cx="187200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dirty="0" smtClean="0"/>
              <a:t>Education System</a:t>
            </a:r>
            <a:br>
              <a:rPr lang="en-GB" altLang="de-DE" dirty="0" smtClean="0"/>
            </a:br>
            <a:r>
              <a:rPr lang="en-GB" altLang="de-DE" sz="2400" dirty="0" smtClean="0"/>
              <a:t>Schematically</a:t>
            </a:r>
          </a:p>
        </p:txBody>
      </p:sp>
      <p:sp>
        <p:nvSpPr>
          <p:cNvPr id="20" name="Text Box 94"/>
          <p:cNvSpPr txBox="1">
            <a:spLocks noChangeArrowheads="1"/>
          </p:cNvSpPr>
          <p:nvPr/>
        </p:nvSpPr>
        <p:spPr bwMode="auto">
          <a:xfrm>
            <a:off x="2323862" y="5841802"/>
            <a:ext cx="5920546" cy="7555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666E5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altLang="de-DE" sz="2400" b="1" dirty="0" smtClean="0"/>
              <a:t>General qualification for</a:t>
            </a:r>
          </a:p>
          <a:p>
            <a:pPr algn="ctr"/>
            <a:r>
              <a:rPr lang="en-GB" altLang="de-DE" sz="2400" b="1" dirty="0" smtClean="0"/>
              <a:t>university entrance</a:t>
            </a:r>
            <a:endParaRPr lang="en-GB" altLang="de-DE" sz="2400" b="1" dirty="0"/>
          </a:p>
        </p:txBody>
      </p:sp>
      <p:grpSp>
        <p:nvGrpSpPr>
          <p:cNvPr id="6149" name="Gruppieren 6148"/>
          <p:cNvGrpSpPr/>
          <p:nvPr/>
        </p:nvGrpSpPr>
        <p:grpSpPr>
          <a:xfrm>
            <a:off x="6136608" y="3179683"/>
            <a:ext cx="1800225" cy="2662119"/>
            <a:chOff x="6121978" y="3324841"/>
            <a:chExt cx="1800225" cy="2662119"/>
          </a:xfrm>
        </p:grpSpPr>
        <p:sp>
          <p:nvSpPr>
            <p:cNvPr id="29" name="Text Box 111"/>
            <p:cNvSpPr txBox="1">
              <a:spLocks noChangeArrowheads="1"/>
            </p:cNvSpPr>
            <p:nvPr/>
          </p:nvSpPr>
          <p:spPr bwMode="auto">
            <a:xfrm>
              <a:off x="6301366" y="3324841"/>
              <a:ext cx="1439863" cy="218160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/>
              <a:r>
                <a:rPr lang="en-GB" altLang="de-DE" sz="1900" b="1" dirty="0" smtClean="0"/>
                <a:t>FH-</a:t>
              </a:r>
            </a:p>
            <a:p>
              <a:pPr algn="ctr"/>
              <a:r>
                <a:rPr lang="en-GB" altLang="de-DE" sz="1900" b="1" dirty="0" smtClean="0"/>
                <a:t>Bachelor  Programme Military Leadership</a:t>
              </a:r>
            </a:p>
          </p:txBody>
        </p:sp>
        <p:sp>
          <p:nvSpPr>
            <p:cNvPr id="30" name="Text Box 112"/>
            <p:cNvSpPr txBox="1">
              <a:spLocks noChangeArrowheads="1"/>
            </p:cNvSpPr>
            <p:nvPr/>
          </p:nvSpPr>
          <p:spPr bwMode="auto">
            <a:xfrm>
              <a:off x="6121978" y="5506445"/>
              <a:ext cx="1800225" cy="480515"/>
            </a:xfrm>
            <a:prstGeom prst="rect">
              <a:avLst/>
            </a:prstGeom>
            <a:gradFill rotWithShape="1">
              <a:gsLst>
                <a:gs pos="0">
                  <a:srgbClr val="666E59"/>
                </a:gs>
                <a:gs pos="50000">
                  <a:schemeClr val="bg1"/>
                </a:gs>
                <a:gs pos="100000">
                  <a:srgbClr val="666E59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777777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pPr algn="ctr"/>
              <a:endParaRPr lang="en-GB" altLang="de-DE" sz="1600" b="1" dirty="0"/>
            </a:p>
          </p:txBody>
        </p:sp>
      </p:grpSp>
      <p:grpSp>
        <p:nvGrpSpPr>
          <p:cNvPr id="6148" name="Gruppieren 6147"/>
          <p:cNvGrpSpPr/>
          <p:nvPr/>
        </p:nvGrpSpPr>
        <p:grpSpPr>
          <a:xfrm>
            <a:off x="2670973" y="5303949"/>
            <a:ext cx="1800225" cy="538442"/>
            <a:chOff x="2656343" y="5449107"/>
            <a:chExt cx="1800225" cy="538442"/>
          </a:xfrm>
        </p:grpSpPr>
        <p:sp>
          <p:nvSpPr>
            <p:cNvPr id="33" name="Text Box 71"/>
            <p:cNvSpPr txBox="1">
              <a:spLocks noChangeArrowheads="1"/>
            </p:cNvSpPr>
            <p:nvPr/>
          </p:nvSpPr>
          <p:spPr bwMode="auto">
            <a:xfrm>
              <a:off x="2843287" y="5449107"/>
              <a:ext cx="1439863" cy="360000"/>
            </a:xfrm>
            <a:prstGeom prst="rect">
              <a:avLst/>
            </a:prstGeom>
            <a:gradFill rotWithShape="1">
              <a:gsLst>
                <a:gs pos="0">
                  <a:srgbClr val="CCFF33"/>
                </a:gs>
                <a:gs pos="50000">
                  <a:schemeClr val="bg1"/>
                </a:gs>
                <a:gs pos="100000">
                  <a:srgbClr val="CCFF33"/>
                </a:gs>
              </a:gsLst>
              <a:lin ang="0" scaled="1"/>
            </a:gradFill>
            <a:ln>
              <a:solidFill>
                <a:schemeClr val="tx1"/>
              </a:solidFill>
            </a:ln>
            <a:effectLst/>
          </p:spPr>
          <p:txBody>
            <a:bodyPr lIns="36000" tIns="36000" rIns="36000" bIns="36000" anchor="ctr"/>
            <a:lstStyle/>
            <a:p>
              <a:pPr algn="ctr"/>
              <a:r>
                <a:rPr lang="en-GB" altLang="de-DE" sz="1200" b="1" dirty="0" smtClean="0"/>
                <a:t>Cadre Aspirants Course 1+2</a:t>
              </a:r>
              <a:endParaRPr lang="en-GB" altLang="de-DE" sz="1200" b="1" dirty="0"/>
            </a:p>
          </p:txBody>
        </p:sp>
        <p:sp>
          <p:nvSpPr>
            <p:cNvPr id="34" name="Text Box 114"/>
            <p:cNvSpPr txBox="1">
              <a:spLocks noChangeArrowheads="1"/>
            </p:cNvSpPr>
            <p:nvPr/>
          </p:nvSpPr>
          <p:spPr bwMode="auto">
            <a:xfrm>
              <a:off x="2656343" y="5808161"/>
              <a:ext cx="1800225" cy="179388"/>
            </a:xfrm>
            <a:prstGeom prst="rect">
              <a:avLst/>
            </a:prstGeom>
            <a:gradFill rotWithShape="1">
              <a:gsLst>
                <a:gs pos="0">
                  <a:srgbClr val="666E59"/>
                </a:gs>
                <a:gs pos="50000">
                  <a:schemeClr val="bg1"/>
                </a:gs>
                <a:gs pos="100000">
                  <a:srgbClr val="666E59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777777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pPr algn="ctr"/>
              <a:endParaRPr lang="en-GB" altLang="de-DE" sz="1600" b="1" dirty="0"/>
            </a:p>
          </p:txBody>
        </p:sp>
      </p:grpSp>
      <p:sp>
        <p:nvSpPr>
          <p:cNvPr id="44" name="Text Box 71"/>
          <p:cNvSpPr txBox="1">
            <a:spLocks noChangeArrowheads="1"/>
          </p:cNvSpPr>
          <p:nvPr/>
        </p:nvSpPr>
        <p:spPr bwMode="auto">
          <a:xfrm>
            <a:off x="2857153" y="4187909"/>
            <a:ext cx="1439863" cy="1116000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>
            <a:solidFill>
              <a:schemeClr val="tx1"/>
            </a:solidFill>
          </a:ln>
          <a:effectLst/>
        </p:spPr>
        <p:txBody>
          <a:bodyPr lIns="36000" tIns="36000" rIns="36000" bIns="36000" anchor="ctr"/>
          <a:lstStyle/>
          <a:p>
            <a:pPr algn="ctr"/>
            <a:r>
              <a:rPr lang="en-GB" altLang="de-DE" b="1" dirty="0" smtClean="0"/>
              <a:t>Career</a:t>
            </a:r>
          </a:p>
          <a:p>
            <a:pPr algn="ctr"/>
            <a:r>
              <a:rPr lang="en-GB" altLang="de-DE" b="1" dirty="0" smtClean="0"/>
              <a:t>Officer</a:t>
            </a:r>
          </a:p>
          <a:p>
            <a:pPr algn="ctr"/>
            <a:r>
              <a:rPr lang="en-GB" altLang="de-DE" b="1" dirty="0" smtClean="0"/>
              <a:t>Course</a:t>
            </a:r>
            <a:endParaRPr lang="en-GB" altLang="de-DE" b="1" dirty="0"/>
          </a:p>
        </p:txBody>
      </p:sp>
      <p:grpSp>
        <p:nvGrpSpPr>
          <p:cNvPr id="21" name="Group 126"/>
          <p:cNvGrpSpPr>
            <a:grpSpLocks/>
          </p:cNvGrpSpPr>
          <p:nvPr/>
        </p:nvGrpSpPr>
        <p:grpSpPr bwMode="auto">
          <a:xfrm>
            <a:off x="1597368" y="1671548"/>
            <a:ext cx="7386637" cy="844550"/>
            <a:chOff x="997" y="1201"/>
            <a:chExt cx="4653" cy="532"/>
          </a:xfrm>
        </p:grpSpPr>
        <p:sp>
          <p:nvSpPr>
            <p:cNvPr id="22" name="AutoShape 105"/>
            <p:cNvSpPr>
              <a:spLocks noChangeArrowheads="1"/>
            </p:cNvSpPr>
            <p:nvPr/>
          </p:nvSpPr>
          <p:spPr bwMode="auto">
            <a:xfrm>
              <a:off x="1441" y="1201"/>
              <a:ext cx="3765" cy="408"/>
            </a:xfrm>
            <a:prstGeom prst="triangle">
              <a:avLst>
                <a:gd name="adj" fmla="val 50000"/>
              </a:avLst>
            </a:prstGeom>
            <a:solidFill>
              <a:srgbClr val="666E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23" name="Group 104"/>
            <p:cNvGrpSpPr>
              <a:grpSpLocks/>
            </p:cNvGrpSpPr>
            <p:nvPr/>
          </p:nvGrpSpPr>
          <p:grpSpPr bwMode="auto">
            <a:xfrm>
              <a:off x="997" y="1346"/>
              <a:ext cx="4653" cy="387"/>
              <a:chOff x="1006" y="1619"/>
              <a:chExt cx="4653" cy="387"/>
            </a:xfrm>
          </p:grpSpPr>
          <p:sp>
            <p:nvSpPr>
              <p:cNvPr id="25" name="Text Box 100"/>
              <p:cNvSpPr txBox="1">
                <a:spLocks noChangeArrowheads="1"/>
              </p:cNvSpPr>
              <p:nvPr/>
            </p:nvSpPr>
            <p:spPr bwMode="auto">
              <a:xfrm>
                <a:off x="1259" y="1847"/>
                <a:ext cx="4081" cy="159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666E5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 altLang="de-DE" b="1" dirty="0"/>
              </a:p>
            </p:txBody>
          </p:sp>
          <p:sp>
            <p:nvSpPr>
              <p:cNvPr id="26" name="Text Box 103"/>
              <p:cNvSpPr txBox="1">
                <a:spLocks noChangeArrowheads="1"/>
              </p:cNvSpPr>
              <p:nvPr/>
            </p:nvSpPr>
            <p:spPr bwMode="auto">
              <a:xfrm rot="840000">
                <a:off x="3279" y="1630"/>
                <a:ext cx="2380" cy="159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666E5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 altLang="de-DE" b="1" dirty="0"/>
              </a:p>
            </p:txBody>
          </p:sp>
          <p:sp>
            <p:nvSpPr>
              <p:cNvPr id="27" name="Text Box 101"/>
              <p:cNvSpPr txBox="1">
                <a:spLocks noChangeArrowheads="1"/>
              </p:cNvSpPr>
              <p:nvPr/>
            </p:nvSpPr>
            <p:spPr bwMode="auto">
              <a:xfrm rot="-810108">
                <a:off x="1006" y="1619"/>
                <a:ext cx="2380" cy="159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666E5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 altLang="de-DE" b="1" dirty="0"/>
              </a:p>
            </p:txBody>
          </p:sp>
        </p:grpSp>
        <p:sp>
          <p:nvSpPr>
            <p:cNvPr id="24" name="AutoShape 106"/>
            <p:cNvSpPr>
              <a:spLocks noChangeArrowheads="1"/>
            </p:cNvSpPr>
            <p:nvPr/>
          </p:nvSpPr>
          <p:spPr bwMode="auto">
            <a:xfrm>
              <a:off x="2220" y="1352"/>
              <a:ext cx="2220" cy="323"/>
            </a:xfrm>
            <a:prstGeom prst="ribbon2">
              <a:avLst>
                <a:gd name="adj1" fmla="val 27627"/>
                <a:gd name="adj2" fmla="val 69603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666E59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GB" altLang="de-DE" b="1" dirty="0" smtClean="0"/>
                <a:t>Graduation</a:t>
              </a:r>
              <a:endParaRPr lang="en-GB" altLang="de-DE" b="1" dirty="0"/>
            </a:p>
          </p:txBody>
        </p:sp>
      </p:grpSp>
      <p:grpSp>
        <p:nvGrpSpPr>
          <p:cNvPr id="6151" name="Gruppieren 6150"/>
          <p:cNvGrpSpPr/>
          <p:nvPr/>
        </p:nvGrpSpPr>
        <p:grpSpPr>
          <a:xfrm>
            <a:off x="2856090" y="3181230"/>
            <a:ext cx="1440926" cy="1006974"/>
            <a:chOff x="2841460" y="3326388"/>
            <a:chExt cx="1440926" cy="1006974"/>
          </a:xfrm>
        </p:grpSpPr>
        <p:sp>
          <p:nvSpPr>
            <p:cNvPr id="45" name="Text Box 71"/>
            <p:cNvSpPr txBox="1">
              <a:spLocks noChangeArrowheads="1"/>
            </p:cNvSpPr>
            <p:nvPr/>
          </p:nvSpPr>
          <p:spPr bwMode="auto">
            <a:xfrm>
              <a:off x="2842523" y="3649362"/>
              <a:ext cx="1439863" cy="68400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50000">
                  <a:schemeClr val="bg1"/>
                </a:gs>
                <a:gs pos="100000">
                  <a:srgbClr val="FF0000"/>
                </a:gs>
              </a:gsLst>
              <a:lin ang="0" scaled="1"/>
            </a:gradFill>
            <a:ln>
              <a:solidFill>
                <a:schemeClr val="tx1"/>
              </a:solidFill>
            </a:ln>
            <a:effectLst/>
          </p:spPr>
          <p:txBody>
            <a:bodyPr lIns="36000" tIns="36000" rIns="36000" bIns="36000" anchor="ctr"/>
            <a:lstStyle/>
            <a:p>
              <a:pPr algn="ctr"/>
              <a:r>
                <a:rPr lang="en-GB" altLang="de-DE" sz="1400" b="1" dirty="0" smtClean="0"/>
                <a:t>Branch</a:t>
              </a:r>
            </a:p>
            <a:p>
              <a:pPr algn="ctr"/>
              <a:r>
                <a:rPr lang="en-GB" altLang="de-DE" sz="1400" b="1" dirty="0" smtClean="0"/>
                <a:t>specific </a:t>
              </a:r>
              <a:r>
                <a:rPr lang="en-GB" altLang="de-DE" sz="1400" b="1" dirty="0"/>
                <a:t>E</a:t>
              </a:r>
              <a:r>
                <a:rPr lang="en-GB" altLang="de-DE" sz="1400" b="1" dirty="0" smtClean="0"/>
                <a:t>ducation</a:t>
              </a:r>
              <a:endParaRPr lang="en-GB" altLang="de-DE" sz="1400" b="1" dirty="0"/>
            </a:p>
          </p:txBody>
        </p:sp>
        <p:sp>
          <p:nvSpPr>
            <p:cNvPr id="47" name="Text Box 114"/>
            <p:cNvSpPr txBox="1">
              <a:spLocks noChangeArrowheads="1"/>
            </p:cNvSpPr>
            <p:nvPr/>
          </p:nvSpPr>
          <p:spPr bwMode="auto">
            <a:xfrm>
              <a:off x="2841460" y="3326388"/>
              <a:ext cx="1440000" cy="322974"/>
            </a:xfrm>
            <a:prstGeom prst="rect">
              <a:avLst/>
            </a:prstGeom>
            <a:gradFill rotWithShape="1">
              <a:gsLst>
                <a:gs pos="0">
                  <a:srgbClr val="666E59"/>
                </a:gs>
                <a:gs pos="50000">
                  <a:schemeClr val="bg1"/>
                </a:gs>
                <a:gs pos="100000">
                  <a:srgbClr val="666E59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777777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pPr algn="ctr"/>
              <a:endParaRPr lang="en-GB" altLang="de-DE" sz="1600" b="1" dirty="0"/>
            </a:p>
          </p:txBody>
        </p:sp>
      </p:grpSp>
      <p:sp>
        <p:nvSpPr>
          <p:cNvPr id="31" name="Text Box 113"/>
          <p:cNvSpPr txBox="1">
            <a:spLocks noChangeArrowheads="1"/>
          </p:cNvSpPr>
          <p:nvPr/>
        </p:nvSpPr>
        <p:spPr bwMode="auto">
          <a:xfrm>
            <a:off x="5948849" y="2516100"/>
            <a:ext cx="2160000" cy="663584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en-GB" altLang="de-DE" sz="1600" b="1" dirty="0" smtClean="0"/>
              <a:t>Bachelor of Arts (BA) in Military Leadership</a:t>
            </a:r>
            <a:endParaRPr lang="en-GB" altLang="de-DE" sz="1600" b="1" dirty="0"/>
          </a:p>
        </p:txBody>
      </p:sp>
      <p:sp>
        <p:nvSpPr>
          <p:cNvPr id="35" name="Text Box 115"/>
          <p:cNvSpPr txBox="1">
            <a:spLocks noChangeArrowheads="1"/>
          </p:cNvSpPr>
          <p:nvPr/>
        </p:nvSpPr>
        <p:spPr bwMode="auto">
          <a:xfrm>
            <a:off x="2498398" y="2515757"/>
            <a:ext cx="2160000" cy="663584"/>
          </a:xfrm>
          <a:prstGeom prst="rect">
            <a:avLst/>
          </a:prstGeom>
          <a:gradFill flip="none" rotWithShape="0">
            <a:gsLst>
              <a:gs pos="25000">
                <a:srgbClr val="CCFF33"/>
              </a:gs>
              <a:gs pos="0">
                <a:srgbClr val="008000"/>
              </a:gs>
              <a:gs pos="75000">
                <a:srgbClr val="CCFF33"/>
              </a:gs>
              <a:gs pos="100000">
                <a:srgbClr val="FF0000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36000" rIns="36000" bIns="36000" anchor="ctr"/>
          <a:lstStyle>
            <a:defPPr>
              <a:defRPr lang="de-DE"/>
            </a:defPPr>
            <a:lvl1pPr algn="ctr">
              <a:defRPr sz="1200" b="1"/>
            </a:lvl1pPr>
          </a:lstStyle>
          <a:p>
            <a:r>
              <a:rPr lang="en-GB" altLang="de-DE" sz="1600" dirty="0" smtClean="0"/>
              <a:t>2</a:t>
            </a:r>
            <a:r>
              <a:rPr lang="en-GB" altLang="de-DE" sz="1600" baseline="30000" dirty="0" smtClean="0"/>
              <a:t>nd</a:t>
            </a:r>
            <a:r>
              <a:rPr lang="en-GB" altLang="de-DE" sz="1600" dirty="0" smtClean="0"/>
              <a:t> Lieutenant</a:t>
            </a:r>
            <a:endParaRPr lang="en-GB" altLang="de-DE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4745953" y="4634091"/>
            <a:ext cx="1117615" cy="486526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en-GB" sz="1200" b="1" dirty="0" smtClean="0"/>
              <a:t>Connections</a:t>
            </a:r>
            <a:endParaRPr lang="en-GB" sz="1200" b="1" dirty="0"/>
          </a:p>
        </p:txBody>
      </p:sp>
      <p:cxnSp>
        <p:nvCxnSpPr>
          <p:cNvPr id="57" name="Gerade Verbindung mit Pfeil 56"/>
          <p:cNvCxnSpPr/>
          <p:nvPr/>
        </p:nvCxnSpPr>
        <p:spPr>
          <a:xfrm>
            <a:off x="4371355" y="4187909"/>
            <a:ext cx="18720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4946670" y="3953972"/>
            <a:ext cx="724878" cy="461665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GB" sz="1200" b="1" dirty="0" smtClean="0"/>
              <a:t>In</a:t>
            </a:r>
          </a:p>
          <a:p>
            <a:pPr algn="ctr"/>
            <a:r>
              <a:rPr lang="en-GB" sz="1200" b="1" dirty="0" smtClean="0"/>
              <a:t>parallel</a:t>
            </a:r>
            <a:endParaRPr lang="en-GB" sz="1200" b="1" dirty="0"/>
          </a:p>
        </p:txBody>
      </p:sp>
      <p:grpSp>
        <p:nvGrpSpPr>
          <p:cNvPr id="6145" name="Gruppieren 6144"/>
          <p:cNvGrpSpPr/>
          <p:nvPr/>
        </p:nvGrpSpPr>
        <p:grpSpPr>
          <a:xfrm>
            <a:off x="1490630" y="5171591"/>
            <a:ext cx="1331784" cy="504016"/>
            <a:chOff x="1476000" y="5316749"/>
            <a:chExt cx="1331784" cy="504016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1476000" y="5316749"/>
              <a:ext cx="540000" cy="504016"/>
              <a:chOff x="1547664" y="5157192"/>
              <a:chExt cx="540000" cy="504016"/>
            </a:xfrm>
          </p:grpSpPr>
          <p:sp>
            <p:nvSpPr>
              <p:cNvPr id="11" name="Rechteck 10"/>
              <p:cNvSpPr>
                <a:spLocks noChangeAspect="1"/>
              </p:cNvSpPr>
              <p:nvPr/>
            </p:nvSpPr>
            <p:spPr>
              <a:xfrm>
                <a:off x="1547664" y="5301208"/>
                <a:ext cx="540000" cy="360000"/>
              </a:xfrm>
              <a:prstGeom prst="rect">
                <a:avLst/>
              </a:prstGeom>
              <a:gradFill>
                <a:gsLst>
                  <a:gs pos="50000">
                    <a:schemeClr val="bg1"/>
                  </a:gs>
                  <a:gs pos="0">
                    <a:srgbClr val="CCFF33"/>
                  </a:gs>
                  <a:gs pos="100000">
                    <a:srgbClr val="CCFF33"/>
                  </a:gs>
                </a:gsLst>
                <a:lin ang="5400000" scaled="1"/>
              </a:gra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13" name="Gerade Verbindung 12"/>
              <p:cNvCxnSpPr/>
              <p:nvPr/>
            </p:nvCxnSpPr>
            <p:spPr>
              <a:xfrm>
                <a:off x="1549569" y="5303113"/>
                <a:ext cx="532596" cy="35283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/>
              <p:cNvCxnSpPr/>
              <p:nvPr/>
            </p:nvCxnSpPr>
            <p:spPr>
              <a:xfrm flipV="1">
                <a:off x="1549569" y="5306352"/>
                <a:ext cx="532596" cy="3528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Ellipse 17"/>
              <p:cNvSpPr/>
              <p:nvPr/>
            </p:nvSpPr>
            <p:spPr>
              <a:xfrm>
                <a:off x="1659773" y="5157192"/>
                <a:ext cx="108583" cy="1085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8" name="Ellipse 67"/>
              <p:cNvSpPr/>
              <p:nvPr/>
            </p:nvSpPr>
            <p:spPr>
              <a:xfrm>
                <a:off x="1865417" y="5157192"/>
                <a:ext cx="108583" cy="1085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cxnSp>
          <p:nvCxnSpPr>
            <p:cNvPr id="105" name="Gerade Verbindung mit Pfeil 104"/>
            <p:cNvCxnSpPr/>
            <p:nvPr/>
          </p:nvCxnSpPr>
          <p:spPr>
            <a:xfrm flipV="1">
              <a:off x="2063262" y="5466669"/>
              <a:ext cx="744522" cy="14709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" name="Gruppieren 6143"/>
          <p:cNvGrpSpPr/>
          <p:nvPr/>
        </p:nvGrpSpPr>
        <p:grpSpPr>
          <a:xfrm>
            <a:off x="1490630" y="4220884"/>
            <a:ext cx="1330892" cy="815535"/>
            <a:chOff x="1476000" y="4366042"/>
            <a:chExt cx="1330892" cy="815535"/>
          </a:xfrm>
        </p:grpSpPr>
        <p:grpSp>
          <p:nvGrpSpPr>
            <p:cNvPr id="50" name="Gruppieren 49"/>
            <p:cNvGrpSpPr/>
            <p:nvPr/>
          </p:nvGrpSpPr>
          <p:grpSpPr>
            <a:xfrm>
              <a:off x="1476000" y="4677561"/>
              <a:ext cx="540000" cy="504016"/>
              <a:chOff x="1476000" y="4203983"/>
              <a:chExt cx="540000" cy="504016"/>
            </a:xfrm>
          </p:grpSpPr>
          <p:sp>
            <p:nvSpPr>
              <p:cNvPr id="71" name="Rechteck 70"/>
              <p:cNvSpPr>
                <a:spLocks noChangeAspect="1"/>
              </p:cNvSpPr>
              <p:nvPr/>
            </p:nvSpPr>
            <p:spPr>
              <a:xfrm>
                <a:off x="1476000" y="4347999"/>
                <a:ext cx="540000" cy="360000"/>
              </a:xfrm>
              <a:prstGeom prst="rect">
                <a:avLst/>
              </a:prstGeom>
              <a:gradFill>
                <a:gsLst>
                  <a:gs pos="25000">
                    <a:schemeClr val="bg1"/>
                  </a:gs>
                  <a:gs pos="0">
                    <a:srgbClr val="008000"/>
                  </a:gs>
                  <a:gs pos="75000">
                    <a:schemeClr val="bg1"/>
                  </a:gs>
                  <a:gs pos="100000">
                    <a:srgbClr val="008000"/>
                  </a:gs>
                </a:gsLst>
                <a:lin ang="5400000" scaled="1"/>
              </a:gra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72" name="Gerade Verbindung 71"/>
              <p:cNvCxnSpPr/>
              <p:nvPr/>
            </p:nvCxnSpPr>
            <p:spPr>
              <a:xfrm>
                <a:off x="1477905" y="4349904"/>
                <a:ext cx="532596" cy="35283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 Verbindung 72"/>
              <p:cNvCxnSpPr/>
              <p:nvPr/>
            </p:nvCxnSpPr>
            <p:spPr>
              <a:xfrm flipV="1">
                <a:off x="1477905" y="4353143"/>
                <a:ext cx="532596" cy="3528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Ellipse 73"/>
              <p:cNvSpPr/>
              <p:nvPr/>
            </p:nvSpPr>
            <p:spPr>
              <a:xfrm>
                <a:off x="1526709" y="4203983"/>
                <a:ext cx="108583" cy="1085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1858556" y="4203983"/>
                <a:ext cx="108583" cy="1085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6" name="Ellipse 75"/>
              <p:cNvSpPr/>
              <p:nvPr/>
            </p:nvSpPr>
            <p:spPr>
              <a:xfrm>
                <a:off x="1691680" y="4205257"/>
                <a:ext cx="108583" cy="1085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cxnSp>
          <p:nvCxnSpPr>
            <p:cNvPr id="106" name="Gerade Verbindung mit Pfeil 105"/>
            <p:cNvCxnSpPr/>
            <p:nvPr/>
          </p:nvCxnSpPr>
          <p:spPr>
            <a:xfrm flipV="1">
              <a:off x="2063262" y="4366042"/>
              <a:ext cx="743630" cy="60706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9" name="Gerade Verbindung mit Pfeil 108"/>
          <p:cNvCxnSpPr/>
          <p:nvPr/>
        </p:nvCxnSpPr>
        <p:spPr>
          <a:xfrm flipV="1">
            <a:off x="2333427" y="3511187"/>
            <a:ext cx="481564" cy="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Geschweifte Klammer rechts 87"/>
          <p:cNvSpPr/>
          <p:nvPr/>
        </p:nvSpPr>
        <p:spPr>
          <a:xfrm>
            <a:off x="2077892" y="2593632"/>
            <a:ext cx="204482" cy="1678758"/>
          </a:xfrm>
          <a:prstGeom prst="rightBrace">
            <a:avLst>
              <a:gd name="adj1" fmla="val 50256"/>
              <a:gd name="adj2" fmla="val 5476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1489351" y="2641943"/>
            <a:ext cx="541279" cy="1576610"/>
            <a:chOff x="1474721" y="2787101"/>
            <a:chExt cx="541279" cy="1576610"/>
          </a:xfrm>
        </p:grpSpPr>
        <p:sp>
          <p:nvSpPr>
            <p:cNvPr id="87" name="Rechteck 86"/>
            <p:cNvSpPr>
              <a:spLocks noChangeAspect="1"/>
            </p:cNvSpPr>
            <p:nvPr/>
          </p:nvSpPr>
          <p:spPr>
            <a:xfrm>
              <a:off x="1476000" y="4003711"/>
              <a:ext cx="540000" cy="360000"/>
            </a:xfrm>
            <a:prstGeom prst="rect">
              <a:avLst/>
            </a:prstGeom>
            <a:gradFill>
              <a:gsLst>
                <a:gs pos="18000">
                  <a:schemeClr val="bg1"/>
                </a:gs>
                <a:gs pos="0">
                  <a:srgbClr val="FF0000"/>
                </a:gs>
                <a:gs pos="82000">
                  <a:schemeClr val="bg1"/>
                </a:gs>
                <a:gs pos="100000">
                  <a:srgbClr val="FF0000"/>
                </a:gs>
              </a:gsLst>
              <a:lin ang="5400000" scaled="1"/>
            </a:gradFill>
            <a:ln w="317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Rechteck 78"/>
            <p:cNvSpPr>
              <a:spLocks noChangeAspect="1"/>
            </p:cNvSpPr>
            <p:nvPr/>
          </p:nvSpPr>
          <p:spPr>
            <a:xfrm>
              <a:off x="1476000" y="2787101"/>
              <a:ext cx="540000" cy="360000"/>
            </a:xfrm>
            <a:prstGeom prst="rect">
              <a:avLst/>
            </a:prstGeom>
            <a:gradFill>
              <a:gsLst>
                <a:gs pos="18000">
                  <a:schemeClr val="bg1"/>
                </a:gs>
                <a:gs pos="0">
                  <a:srgbClr val="FF0000"/>
                </a:gs>
                <a:gs pos="82000">
                  <a:schemeClr val="bg1"/>
                </a:gs>
                <a:gs pos="100000">
                  <a:srgbClr val="FF0000"/>
                </a:gs>
              </a:gsLst>
              <a:lin ang="5400000" scaled="1"/>
            </a:gra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65" name="Gruppieren 64"/>
            <p:cNvGrpSpPr/>
            <p:nvPr/>
          </p:nvGrpSpPr>
          <p:grpSpPr>
            <a:xfrm>
              <a:off x="1476000" y="3189879"/>
              <a:ext cx="540000" cy="360000"/>
              <a:chOff x="2087784" y="3241604"/>
              <a:chExt cx="540000" cy="360000"/>
            </a:xfrm>
          </p:grpSpPr>
          <p:sp>
            <p:nvSpPr>
              <p:cNvPr id="85" name="Rechteck 84"/>
              <p:cNvSpPr>
                <a:spLocks noChangeAspect="1"/>
              </p:cNvSpPr>
              <p:nvPr/>
            </p:nvSpPr>
            <p:spPr>
              <a:xfrm>
                <a:off x="2087784" y="3241604"/>
                <a:ext cx="540000" cy="360000"/>
              </a:xfrm>
              <a:prstGeom prst="rect">
                <a:avLst/>
              </a:prstGeom>
              <a:gradFill>
                <a:gsLst>
                  <a:gs pos="18000">
                    <a:schemeClr val="bg1"/>
                  </a:gs>
                  <a:gs pos="0">
                    <a:srgbClr val="FF0000"/>
                  </a:gs>
                  <a:gs pos="82000">
                    <a:schemeClr val="bg1"/>
                  </a:gs>
                  <a:gs pos="100000">
                    <a:srgbClr val="FF0000"/>
                  </a:gs>
                </a:gsLst>
                <a:lin ang="5400000" scaled="1"/>
              </a:gra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95" name="Gerade Verbindung 94"/>
              <p:cNvCxnSpPr/>
              <p:nvPr/>
            </p:nvCxnSpPr>
            <p:spPr>
              <a:xfrm>
                <a:off x="2162274" y="3349425"/>
                <a:ext cx="39600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 Verbindung 99"/>
              <p:cNvCxnSpPr/>
              <p:nvPr/>
            </p:nvCxnSpPr>
            <p:spPr>
              <a:xfrm flipV="1">
                <a:off x="2177068" y="3353080"/>
                <a:ext cx="0" cy="1800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 Verbindung 101"/>
              <p:cNvCxnSpPr/>
              <p:nvPr/>
            </p:nvCxnSpPr>
            <p:spPr>
              <a:xfrm flipV="1">
                <a:off x="2361853" y="3347520"/>
                <a:ext cx="0" cy="1440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 Verbindung 102"/>
              <p:cNvCxnSpPr/>
              <p:nvPr/>
            </p:nvCxnSpPr>
            <p:spPr>
              <a:xfrm flipV="1">
                <a:off x="2542828" y="3341960"/>
                <a:ext cx="0" cy="1800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Gerade Verbindung 66"/>
            <p:cNvCxnSpPr/>
            <p:nvPr/>
          </p:nvCxnSpPr>
          <p:spPr>
            <a:xfrm>
              <a:off x="1474721" y="2788491"/>
              <a:ext cx="532596" cy="35283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/>
          </p:nvCxnSpPr>
          <p:spPr>
            <a:xfrm flipV="1">
              <a:off x="1474721" y="2791730"/>
              <a:ext cx="532596" cy="3528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pieren 3"/>
            <p:cNvGrpSpPr/>
            <p:nvPr/>
          </p:nvGrpSpPr>
          <p:grpSpPr>
            <a:xfrm>
              <a:off x="1476000" y="3596775"/>
              <a:ext cx="540000" cy="360000"/>
              <a:chOff x="1476000" y="3596775"/>
              <a:chExt cx="540000" cy="360000"/>
            </a:xfrm>
          </p:grpSpPr>
          <p:sp>
            <p:nvSpPr>
              <p:cNvPr id="86" name="Rechteck 85"/>
              <p:cNvSpPr>
                <a:spLocks noChangeAspect="1"/>
              </p:cNvSpPr>
              <p:nvPr/>
            </p:nvSpPr>
            <p:spPr>
              <a:xfrm>
                <a:off x="1476000" y="3596775"/>
                <a:ext cx="540000" cy="360000"/>
              </a:xfrm>
              <a:prstGeom prst="rect">
                <a:avLst/>
              </a:prstGeom>
              <a:gradFill>
                <a:gsLst>
                  <a:gs pos="18000">
                    <a:schemeClr val="bg1"/>
                  </a:gs>
                  <a:gs pos="0">
                    <a:srgbClr val="FF0000"/>
                  </a:gs>
                  <a:gs pos="82000">
                    <a:schemeClr val="bg1"/>
                  </a:gs>
                  <a:gs pos="100000">
                    <a:srgbClr val="FF0000"/>
                  </a:gs>
                </a:gsLst>
                <a:lin ang="5400000" scaled="1"/>
              </a:gra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70" name="Gerade Verbindung 69"/>
              <p:cNvCxnSpPr/>
              <p:nvPr/>
            </p:nvCxnSpPr>
            <p:spPr>
              <a:xfrm flipV="1">
                <a:off x="1482192" y="3867150"/>
                <a:ext cx="521868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Gruppieren 62"/>
          <p:cNvGrpSpPr>
            <a:grpSpLocks noChangeAspect="1"/>
          </p:cNvGrpSpPr>
          <p:nvPr/>
        </p:nvGrpSpPr>
        <p:grpSpPr>
          <a:xfrm>
            <a:off x="7546602" y="5250754"/>
            <a:ext cx="1604055" cy="1620000"/>
            <a:chOff x="2123728" y="692696"/>
            <a:chExt cx="5112568" cy="5163356"/>
          </a:xfrm>
        </p:grpSpPr>
        <p:sp>
          <p:nvSpPr>
            <p:cNvPr id="66" name="Rechteck 65"/>
            <p:cNvSpPr/>
            <p:nvPr/>
          </p:nvSpPr>
          <p:spPr>
            <a:xfrm>
              <a:off x="4680012" y="3212976"/>
              <a:ext cx="190821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77" name="Grafik 7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7" t="65537"/>
            <a:stretch/>
          </p:blipFill>
          <p:spPr>
            <a:xfrm>
              <a:off x="2123728" y="692696"/>
              <a:ext cx="5112568" cy="5163356"/>
            </a:xfrm>
            <a:prstGeom prst="rect">
              <a:avLst/>
            </a:prstGeom>
          </p:spPr>
        </p:pic>
      </p:grpSp>
      <p:sp>
        <p:nvSpPr>
          <p:cNvPr id="78" name="Rectangle 17"/>
          <p:cNvSpPr>
            <a:spLocks noChangeArrowheads="1"/>
          </p:cNvSpPr>
          <p:nvPr/>
        </p:nvSpPr>
        <p:spPr bwMode="auto">
          <a:xfrm>
            <a:off x="38100" y="30539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402680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4" grpId="0" animBg="1"/>
      <p:bldP spid="31" grpId="0" animBg="1"/>
      <p:bldP spid="35" grpId="0" animBg="1"/>
      <p:bldP spid="10" grpId="0" animBg="1"/>
      <p:bldP spid="58" grpId="0" animBg="1"/>
      <p:bldP spid="8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81"/>
          <p:cNvSpPr>
            <a:spLocks noChangeArrowheads="1"/>
          </p:cNvSpPr>
          <p:nvPr/>
        </p:nvSpPr>
        <p:spPr bwMode="auto">
          <a:xfrm>
            <a:off x="2052000" y="2871747"/>
            <a:ext cx="4026930" cy="648000"/>
          </a:xfrm>
          <a:prstGeom prst="rect">
            <a:avLst/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Cadre Aspirants Course 2 (CAC 2) 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(Goal: Squad Leader Infantry)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65238" y="108000"/>
            <a:ext cx="7699375" cy="1143000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Education System</a:t>
            </a:r>
            <a:br>
              <a:rPr lang="en-GB" altLang="de-DE" dirty="0" smtClean="0"/>
            </a:br>
            <a:r>
              <a:rPr lang="en-GB" altLang="de-DE" sz="2400" dirty="0" smtClean="0"/>
              <a:t>Timing</a:t>
            </a:r>
            <a:endParaRPr lang="en-GB" altLang="de-DE" dirty="0" smtClean="0"/>
          </a:p>
        </p:txBody>
      </p:sp>
      <p:sp>
        <p:nvSpPr>
          <p:cNvPr id="7172" name="Rectangle 78"/>
          <p:cNvSpPr>
            <a:spLocks noChangeArrowheads="1"/>
          </p:cNvSpPr>
          <p:nvPr/>
        </p:nvSpPr>
        <p:spPr bwMode="auto">
          <a:xfrm>
            <a:off x="6516000" y="2871747"/>
            <a:ext cx="2520000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1</a:t>
            </a:r>
            <a:r>
              <a:rPr lang="en-GB" altLang="de-DE" sz="1600" baseline="30000" dirty="0">
                <a:solidFill>
                  <a:srgbClr val="000000"/>
                </a:solidFill>
              </a:rPr>
              <a:t>st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Semester</a:t>
            </a:r>
          </a:p>
        </p:txBody>
      </p:sp>
      <p:sp>
        <p:nvSpPr>
          <p:cNvPr id="62" name="Rectangle 83"/>
          <p:cNvSpPr>
            <a:spLocks noChangeArrowheads="1"/>
          </p:cNvSpPr>
          <p:nvPr/>
        </p:nvSpPr>
        <p:spPr bwMode="auto">
          <a:xfrm>
            <a:off x="2050504" y="3663747"/>
            <a:ext cx="504056" cy="648000"/>
          </a:xfrm>
          <a:prstGeom prst="rect">
            <a:avLst/>
          </a:prstGeom>
          <a:gradFill rotWithShape="1">
            <a:gsLst>
              <a:gs pos="0">
                <a:srgbClr val="336600"/>
              </a:gs>
              <a:gs pos="50000">
                <a:schemeClr val="bg1"/>
              </a:gs>
              <a:gs pos="100000">
                <a:srgbClr val="336600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rIns="36000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7178" name="Rectangle 84"/>
          <p:cNvSpPr>
            <a:spLocks noChangeArrowheads="1"/>
          </p:cNvSpPr>
          <p:nvPr/>
        </p:nvSpPr>
        <p:spPr bwMode="auto">
          <a:xfrm>
            <a:off x="2554561" y="3663747"/>
            <a:ext cx="2377480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2</a:t>
            </a:r>
            <a:r>
              <a:rPr lang="en-GB" altLang="de-DE" sz="1600" baseline="30000" dirty="0">
                <a:solidFill>
                  <a:srgbClr val="000000"/>
                </a:solidFill>
              </a:rPr>
              <a:t>nd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Semester</a:t>
            </a:r>
          </a:p>
        </p:txBody>
      </p:sp>
      <p:sp>
        <p:nvSpPr>
          <p:cNvPr id="64" name="Rectangle 85"/>
          <p:cNvSpPr>
            <a:spLocks noChangeArrowheads="1"/>
          </p:cNvSpPr>
          <p:nvPr/>
        </p:nvSpPr>
        <p:spPr bwMode="auto">
          <a:xfrm>
            <a:off x="4932040" y="3663747"/>
            <a:ext cx="1728192" cy="648000"/>
          </a:xfrm>
          <a:prstGeom prst="rect">
            <a:avLst/>
          </a:prstGeom>
          <a:gradFill rotWithShape="1">
            <a:gsLst>
              <a:gs pos="0">
                <a:srgbClr val="336600"/>
              </a:gs>
              <a:gs pos="50000">
                <a:schemeClr val="bg1"/>
              </a:gs>
              <a:gs pos="100000">
                <a:srgbClr val="336600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altLang="de-DE" sz="1200" b="1" dirty="0" smtClean="0">
                <a:solidFill>
                  <a:schemeClr val="tx2"/>
                </a:solidFill>
                <a:cs typeface="+mn-cs"/>
              </a:rPr>
              <a:t>Career Officer Course (COC)</a:t>
            </a:r>
            <a:endParaRPr lang="en-GB" altLang="de-DE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7180" name="Rectangle 86"/>
          <p:cNvSpPr>
            <a:spLocks noChangeArrowheads="1"/>
          </p:cNvSpPr>
          <p:nvPr/>
        </p:nvSpPr>
        <p:spPr bwMode="auto">
          <a:xfrm>
            <a:off x="6660232" y="3663747"/>
            <a:ext cx="2375273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3</a:t>
            </a:r>
            <a:r>
              <a:rPr lang="en-GB" altLang="de-DE" sz="1600" baseline="30000" dirty="0">
                <a:solidFill>
                  <a:srgbClr val="000000"/>
                </a:solidFill>
              </a:rPr>
              <a:t>rd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Semester</a:t>
            </a:r>
          </a:p>
        </p:txBody>
      </p:sp>
      <p:sp>
        <p:nvSpPr>
          <p:cNvPr id="7182" name="Rectangle 88"/>
          <p:cNvSpPr>
            <a:spLocks noChangeArrowheads="1"/>
          </p:cNvSpPr>
          <p:nvPr/>
        </p:nvSpPr>
        <p:spPr bwMode="auto">
          <a:xfrm>
            <a:off x="2556000" y="4455747"/>
            <a:ext cx="2370137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0" hangingPunct="0">
              <a:spcBef>
                <a:spcPts val="0"/>
              </a:spcBef>
            </a:pPr>
            <a:r>
              <a:rPr lang="en-GB" altLang="de-DE" sz="1400" b="1" dirty="0" smtClean="0">
                <a:solidFill>
                  <a:srgbClr val="0000CC"/>
                </a:solidFill>
              </a:rPr>
              <a:t>4</a:t>
            </a:r>
            <a:r>
              <a:rPr lang="en-GB" altLang="de-DE" sz="1400" b="1" baseline="30000" dirty="0" smtClean="0">
                <a:solidFill>
                  <a:srgbClr val="0000CC"/>
                </a:solidFill>
              </a:rPr>
              <a:t>th</a:t>
            </a:r>
            <a:endParaRPr lang="en-GB" altLang="de-DE" sz="1400" b="1" dirty="0">
              <a:solidFill>
                <a:srgbClr val="0000CC"/>
              </a:solidFill>
            </a:endParaRPr>
          </a:p>
          <a:p>
            <a:pPr eaLnBrk="0" hangingPunct="0">
              <a:spcBef>
                <a:spcPts val="0"/>
              </a:spcBef>
            </a:pPr>
            <a:r>
              <a:rPr lang="en-GB" altLang="de-DE" sz="1400" b="1" dirty="0">
                <a:solidFill>
                  <a:srgbClr val="0000CC"/>
                </a:solidFill>
              </a:rPr>
              <a:t>Semester</a:t>
            </a:r>
          </a:p>
        </p:txBody>
      </p:sp>
      <p:sp>
        <p:nvSpPr>
          <p:cNvPr id="7184" name="Rectangle 90"/>
          <p:cNvSpPr>
            <a:spLocks noChangeArrowheads="1"/>
          </p:cNvSpPr>
          <p:nvPr/>
        </p:nvSpPr>
        <p:spPr bwMode="auto">
          <a:xfrm>
            <a:off x="6188008" y="4455747"/>
            <a:ext cx="2844000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/>
              <a:t>5</a:t>
            </a:r>
            <a:r>
              <a:rPr lang="en-GB" altLang="de-DE" sz="1600" baseline="30000" dirty="0"/>
              <a:t>th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/>
              <a:t>Semester</a:t>
            </a:r>
          </a:p>
        </p:txBody>
      </p:sp>
      <p:sp>
        <p:nvSpPr>
          <p:cNvPr id="7189" name="Rectangle 95"/>
          <p:cNvSpPr>
            <a:spLocks noChangeArrowheads="1"/>
          </p:cNvSpPr>
          <p:nvPr/>
        </p:nvSpPr>
        <p:spPr bwMode="auto">
          <a:xfrm>
            <a:off x="6804248" y="5247747"/>
            <a:ext cx="238125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BE</a:t>
            </a:r>
          </a:p>
        </p:txBody>
      </p:sp>
      <p:graphicFrame>
        <p:nvGraphicFramePr>
          <p:cNvPr id="75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805105"/>
              </p:ext>
            </p:extLst>
          </p:nvPr>
        </p:nvGraphicFramePr>
        <p:xfrm>
          <a:off x="1489144" y="1556792"/>
          <a:ext cx="7547354" cy="394543"/>
        </p:xfrm>
        <a:graphic>
          <a:graphicData uri="http://schemas.openxmlformats.org/drawingml/2006/table">
            <a:tbl>
              <a:tblPr/>
              <a:tblGrid>
                <a:gridCol w="628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7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5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7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05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880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4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Jul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Sep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Oct</a:t>
                      </a:r>
                      <a:endParaRPr kumimoji="0" lang="en-GB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Nov</a:t>
                      </a:r>
                      <a:endParaRPr kumimoji="0" lang="en-GB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Dec</a:t>
                      </a:r>
                      <a:endParaRPr kumimoji="0" lang="en-GB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6E59"/>
                        </a:gs>
                        <a:gs pos="50000">
                          <a:schemeClr val="bg1"/>
                        </a:gs>
                        <a:gs pos="100000">
                          <a:srgbClr val="666E5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6" name="Rectangle 124"/>
          <p:cNvSpPr>
            <a:spLocks noChangeArrowheads="1"/>
          </p:cNvSpPr>
          <p:nvPr/>
        </p:nvSpPr>
        <p:spPr bwMode="auto">
          <a:xfrm>
            <a:off x="1490286" y="5247747"/>
            <a:ext cx="5313962" cy="648000"/>
          </a:xfrm>
          <a:prstGeom prst="rect">
            <a:avLst/>
          </a:prstGeom>
          <a:gradFill rotWithShape="1">
            <a:gsLst>
              <a:gs pos="0">
                <a:srgbClr val="DA251D"/>
              </a:gs>
              <a:gs pos="50000">
                <a:schemeClr val="bg1"/>
              </a:gs>
              <a:gs pos="100000">
                <a:srgbClr val="DA251D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COC/Branch specific training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1050" b="1" dirty="0" smtClean="0">
                <a:solidFill>
                  <a:schemeClr val="tx2"/>
                </a:solidFill>
                <a:cs typeface="+mn-cs"/>
              </a:rPr>
              <a:t>(6 weeks National Training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GB" sz="1050" b="1" dirty="0" smtClean="0">
                <a:solidFill>
                  <a:schemeClr val="tx2"/>
                </a:solidFill>
                <a:cs typeface="+mn-cs"/>
              </a:rPr>
              <a:t>on the Job are included)</a:t>
            </a:r>
            <a:endParaRPr lang="en-GB" sz="105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7219" name="Rectangle 125"/>
          <p:cNvSpPr>
            <a:spLocks noChangeArrowheads="1"/>
          </p:cNvSpPr>
          <p:nvPr/>
        </p:nvSpPr>
        <p:spPr bwMode="auto">
          <a:xfrm>
            <a:off x="7042373" y="5247747"/>
            <a:ext cx="206375" cy="648000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G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r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a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7222" name="Text Box 128"/>
          <p:cNvSpPr txBox="1">
            <a:spLocks noChangeArrowheads="1"/>
          </p:cNvSpPr>
          <p:nvPr/>
        </p:nvSpPr>
        <p:spPr bwMode="auto">
          <a:xfrm>
            <a:off x="2861144" y="4467035"/>
            <a:ext cx="203421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00" dirty="0" smtClean="0">
                <a:solidFill>
                  <a:srgbClr val="0000CC"/>
                </a:solidFill>
              </a:rPr>
              <a:t>Political Science, Economics, ICT</a:t>
            </a:r>
            <a:endParaRPr lang="en-GB" altLang="de-DE" sz="1000" dirty="0" smtClean="0">
              <a:solidFill>
                <a:srgbClr val="0000FF"/>
              </a:solidFill>
            </a:endParaRP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de-DE" sz="1000" dirty="0" smtClean="0">
                <a:solidFill>
                  <a:srgbClr val="0000FF"/>
                </a:solidFill>
              </a:rPr>
              <a:t> </a:t>
            </a:r>
            <a:r>
              <a:rPr lang="en-US" altLang="de-DE" sz="1000" dirty="0" smtClean="0">
                <a:solidFill>
                  <a:srgbClr val="0000CC"/>
                </a:solidFill>
              </a:rPr>
              <a:t>Specific Strategies, </a:t>
            </a:r>
            <a:r>
              <a:rPr lang="en-US" altLang="de-DE" sz="1000" dirty="0" smtClean="0"/>
              <a:t>Pedagogics</a:t>
            </a:r>
            <a:r>
              <a:rPr lang="en-US" altLang="de-DE" sz="1000" dirty="0"/>
              <a:t>,</a:t>
            </a: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de-DE" sz="1000" dirty="0"/>
              <a:t>Sports Science,</a:t>
            </a: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de-DE" sz="1000" dirty="0"/>
              <a:t>Security Policy</a:t>
            </a:r>
          </a:p>
        </p:txBody>
      </p:sp>
      <p:sp>
        <p:nvSpPr>
          <p:cNvPr id="37" name="Rectangle 80"/>
          <p:cNvSpPr>
            <a:spLocks noChangeArrowheads="1"/>
          </p:cNvSpPr>
          <p:nvPr/>
        </p:nvSpPr>
        <p:spPr bwMode="auto">
          <a:xfrm>
            <a:off x="6078930" y="2871747"/>
            <a:ext cx="196085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200" b="1" dirty="0">
                <a:solidFill>
                  <a:srgbClr val="000000"/>
                </a:solidFill>
              </a:rPr>
              <a:t>EE</a:t>
            </a:r>
          </a:p>
        </p:txBody>
      </p:sp>
      <p:sp>
        <p:nvSpPr>
          <p:cNvPr id="39" name="Rectangle 82"/>
          <p:cNvSpPr>
            <a:spLocks noChangeArrowheads="1"/>
          </p:cNvSpPr>
          <p:nvPr/>
        </p:nvSpPr>
        <p:spPr bwMode="auto">
          <a:xfrm>
            <a:off x="6516000" y="2079747"/>
            <a:ext cx="2520000" cy="648000"/>
          </a:xfrm>
          <a:prstGeom prst="rect">
            <a:avLst/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Cadre Aspirants Course 1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(CAC 1)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5" name="Rectangle 82"/>
          <p:cNvSpPr>
            <a:spLocks noChangeArrowheads="1"/>
          </p:cNvSpPr>
          <p:nvPr/>
        </p:nvSpPr>
        <p:spPr bwMode="auto">
          <a:xfrm>
            <a:off x="1490400" y="2871747"/>
            <a:ext cx="567571" cy="648000"/>
          </a:xfrm>
          <a:prstGeom prst="rect">
            <a:avLst/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CAC 1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41" name="Rectangle 78"/>
          <p:cNvSpPr>
            <a:spLocks noChangeArrowheads="1"/>
          </p:cNvSpPr>
          <p:nvPr/>
        </p:nvSpPr>
        <p:spPr bwMode="auto">
          <a:xfrm>
            <a:off x="1490400" y="3663747"/>
            <a:ext cx="559176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1</a:t>
            </a:r>
            <a:r>
              <a:rPr lang="en-GB" altLang="de-DE" sz="1600" baseline="30000" dirty="0">
                <a:solidFill>
                  <a:srgbClr val="000000"/>
                </a:solidFill>
              </a:rPr>
              <a:t>st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 smtClean="0">
                <a:solidFill>
                  <a:srgbClr val="000000"/>
                </a:solidFill>
              </a:rPr>
              <a:t>S.</a:t>
            </a:r>
            <a:endParaRPr lang="en-GB" altLang="de-DE" sz="1600" dirty="0">
              <a:solidFill>
                <a:srgbClr val="000000"/>
              </a:solidFill>
            </a:endParaRPr>
          </a:p>
        </p:txBody>
      </p:sp>
      <p:sp>
        <p:nvSpPr>
          <p:cNvPr id="42" name="Rectangle 86"/>
          <p:cNvSpPr>
            <a:spLocks noChangeArrowheads="1"/>
          </p:cNvSpPr>
          <p:nvPr/>
        </p:nvSpPr>
        <p:spPr bwMode="auto">
          <a:xfrm>
            <a:off x="1490286" y="4455747"/>
            <a:ext cx="559176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</a:rPr>
              <a:t>3</a:t>
            </a:r>
            <a:r>
              <a:rPr lang="en-GB" altLang="de-DE" sz="1600" baseline="30000" dirty="0">
                <a:solidFill>
                  <a:srgbClr val="000000"/>
                </a:solidFill>
              </a:rPr>
              <a:t>rd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GB" altLang="de-DE" sz="1600" dirty="0" smtClean="0">
                <a:solidFill>
                  <a:srgbClr val="000000"/>
                </a:solidFill>
              </a:rPr>
              <a:t>S.</a:t>
            </a:r>
            <a:endParaRPr lang="en-GB" altLang="de-DE" sz="1600" dirty="0">
              <a:solidFill>
                <a:srgbClr val="000000"/>
              </a:solidFill>
            </a:endParaRPr>
          </a:p>
        </p:txBody>
      </p:sp>
      <p:sp>
        <p:nvSpPr>
          <p:cNvPr id="43" name="Rectangle 83"/>
          <p:cNvSpPr>
            <a:spLocks noChangeArrowheads="1"/>
          </p:cNvSpPr>
          <p:nvPr/>
        </p:nvSpPr>
        <p:spPr bwMode="auto">
          <a:xfrm>
            <a:off x="2051720" y="4455747"/>
            <a:ext cx="504056" cy="648000"/>
          </a:xfrm>
          <a:prstGeom prst="rect">
            <a:avLst/>
          </a:prstGeom>
          <a:gradFill rotWithShape="1">
            <a:gsLst>
              <a:gs pos="0">
                <a:srgbClr val="336600"/>
              </a:gs>
              <a:gs pos="50000">
                <a:schemeClr val="bg1"/>
              </a:gs>
              <a:gs pos="100000">
                <a:srgbClr val="336600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rIns="36000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44" name="Rectangle 85"/>
          <p:cNvSpPr>
            <a:spLocks noChangeArrowheads="1"/>
          </p:cNvSpPr>
          <p:nvPr/>
        </p:nvSpPr>
        <p:spPr bwMode="auto">
          <a:xfrm>
            <a:off x="4932040" y="4455747"/>
            <a:ext cx="1260202" cy="648000"/>
          </a:xfrm>
          <a:prstGeom prst="rect">
            <a:avLst/>
          </a:prstGeom>
          <a:gradFill rotWithShape="1">
            <a:gsLst>
              <a:gs pos="0">
                <a:srgbClr val="336600"/>
              </a:gs>
              <a:gs pos="50000">
                <a:schemeClr val="bg1"/>
              </a:gs>
              <a:gs pos="100000">
                <a:srgbClr val="336600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tx2"/>
                </a:solidFill>
                <a:cs typeface="+mn-cs"/>
              </a:rPr>
              <a:t>COC</a:t>
            </a:r>
            <a:endParaRPr lang="en-GB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7187" name="Rectangle 93"/>
          <p:cNvSpPr>
            <a:spLocks noChangeArrowheads="1"/>
          </p:cNvSpPr>
          <p:nvPr/>
        </p:nvSpPr>
        <p:spPr bwMode="auto">
          <a:xfrm>
            <a:off x="3958940" y="5247747"/>
            <a:ext cx="1093071" cy="648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75000">
                <a:srgbClr val="FFFF00"/>
              </a:gs>
              <a:gs pos="25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6000" rIns="36000" anchor="ctr" anchorCtr="0"/>
          <a:lstStyle/>
          <a:p>
            <a:pPr algn="ctr" eaLnBrk="0" hangingPunct="0">
              <a:spcBef>
                <a:spcPct val="5000"/>
              </a:spcBef>
            </a:pPr>
            <a:r>
              <a:rPr lang="en-GB" altLang="de-DE" sz="1100" b="1" dirty="0">
                <a:solidFill>
                  <a:srgbClr val="0000CC"/>
                </a:solidFill>
              </a:rPr>
              <a:t>Int’l  Training on the Job</a:t>
            </a:r>
          </a:p>
        </p:txBody>
      </p:sp>
      <p:sp>
        <p:nvSpPr>
          <p:cNvPr id="7188" name="Rectangle 94"/>
          <p:cNvSpPr>
            <a:spLocks noChangeArrowheads="1"/>
          </p:cNvSpPr>
          <p:nvPr/>
        </p:nvSpPr>
        <p:spPr bwMode="auto">
          <a:xfrm>
            <a:off x="3751794" y="5247747"/>
            <a:ext cx="203200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L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A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45" name="Rectangle 94"/>
          <p:cNvSpPr>
            <a:spLocks noChangeArrowheads="1"/>
          </p:cNvSpPr>
          <p:nvPr/>
        </p:nvSpPr>
        <p:spPr bwMode="auto">
          <a:xfrm>
            <a:off x="5053692" y="5247747"/>
            <a:ext cx="203200" cy="64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L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 smtClean="0">
                <a:solidFill>
                  <a:srgbClr val="000000"/>
                </a:solidFill>
              </a:rPr>
              <a:t>A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GB" altLang="de-DE" sz="1100" dirty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936619" y="6114311"/>
            <a:ext cx="114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6</a:t>
            </a:r>
            <a:r>
              <a:rPr lang="en-GB" sz="1200" b="1" baseline="30000" dirty="0" smtClean="0"/>
              <a:t>th</a:t>
            </a:r>
            <a:r>
              <a:rPr lang="en-GB" sz="1200" b="1" dirty="0" smtClean="0"/>
              <a:t> Semester</a:t>
            </a:r>
            <a:endParaRPr lang="en-GB" sz="1200" b="1" dirty="0"/>
          </a:p>
        </p:txBody>
      </p:sp>
      <p:sp>
        <p:nvSpPr>
          <p:cNvPr id="31" name="Geschweifte Klammer rechts 30"/>
          <p:cNvSpPr/>
          <p:nvPr/>
        </p:nvSpPr>
        <p:spPr>
          <a:xfrm rot="5400000">
            <a:off x="3370012" y="4023553"/>
            <a:ext cx="258480" cy="4017704"/>
          </a:xfrm>
          <a:prstGeom prst="rightBrace">
            <a:avLst>
              <a:gd name="adj1" fmla="val 59275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extfeld 31"/>
          <p:cNvSpPr txBox="1"/>
          <p:nvPr/>
        </p:nvSpPr>
        <p:spPr>
          <a:xfrm>
            <a:off x="5607815" y="5951602"/>
            <a:ext cx="16554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800" b="1" dirty="0" smtClean="0"/>
              <a:t>Abbreviations: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EE = Entrance Exam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MDL = Military Driving License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ICT = Information and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Communication Technology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BE = Bachelor Exam</a:t>
            </a:r>
          </a:p>
          <a:p>
            <a:pPr algn="r">
              <a:tabLst>
                <a:tab pos="360363" algn="l"/>
              </a:tabLst>
            </a:pPr>
            <a:r>
              <a:rPr lang="en-GB" sz="800" dirty="0" smtClean="0"/>
              <a:t>Grad = Graduation</a:t>
            </a:r>
            <a:endParaRPr lang="en-GB" sz="800" dirty="0"/>
          </a:p>
        </p:txBody>
      </p:sp>
      <p:sp>
        <p:nvSpPr>
          <p:cNvPr id="33" name="Rectangle 80"/>
          <p:cNvSpPr>
            <a:spLocks noChangeArrowheads="1"/>
          </p:cNvSpPr>
          <p:nvPr/>
        </p:nvSpPr>
        <p:spPr bwMode="auto">
          <a:xfrm>
            <a:off x="6275016" y="2871747"/>
            <a:ext cx="241200" cy="648000"/>
          </a:xfrm>
          <a:prstGeom prst="rect">
            <a:avLst/>
          </a:prstGeom>
          <a:gradFill rotWithShape="1">
            <a:gsLst>
              <a:gs pos="0">
                <a:srgbClr val="336600"/>
              </a:gs>
              <a:gs pos="50000">
                <a:schemeClr val="bg1"/>
              </a:gs>
              <a:gs pos="100000">
                <a:srgbClr val="336600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altLang="de-DE" sz="1200" b="1" dirty="0" smtClean="0">
                <a:solidFill>
                  <a:schemeClr val="tx2"/>
                </a:solidFill>
                <a:cs typeface="+mn-cs"/>
              </a:rPr>
              <a:t>MDL</a:t>
            </a:r>
            <a:endParaRPr lang="en-GB" altLang="de-DE" sz="12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4" name="Text Box 128"/>
          <p:cNvSpPr txBox="1">
            <a:spLocks noChangeArrowheads="1"/>
          </p:cNvSpPr>
          <p:nvPr/>
        </p:nvSpPr>
        <p:spPr bwMode="auto">
          <a:xfrm>
            <a:off x="7411433" y="4543266"/>
            <a:ext cx="1594988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50" dirty="0" smtClean="0">
                <a:solidFill>
                  <a:srgbClr val="0000CC"/>
                </a:solidFill>
              </a:rPr>
              <a:t>Some Austrian Cadets: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50" dirty="0" smtClean="0">
                <a:solidFill>
                  <a:srgbClr val="0000CC"/>
                </a:solidFill>
              </a:rPr>
              <a:t>Germany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de-DE" sz="1050" dirty="0" smtClean="0">
                <a:solidFill>
                  <a:srgbClr val="0000CC"/>
                </a:solidFill>
              </a:rPr>
              <a:t>United States of America</a:t>
            </a:r>
            <a:endParaRPr lang="en-GB" altLang="de-DE" sz="1050" dirty="0"/>
          </a:p>
        </p:txBody>
      </p:sp>
      <p:sp>
        <p:nvSpPr>
          <p:cNvPr id="40" name="Rectangle 17"/>
          <p:cNvSpPr>
            <a:spLocks noChangeArrowheads="1"/>
          </p:cNvSpPr>
          <p:nvPr/>
        </p:nvSpPr>
        <p:spPr bwMode="auto">
          <a:xfrm>
            <a:off x="38100" y="3053968"/>
            <a:ext cx="1187450" cy="431800"/>
          </a:xfrm>
          <a:prstGeom prst="rect">
            <a:avLst/>
          </a:prstGeom>
          <a:solidFill>
            <a:srgbClr val="666E59">
              <a:alpha val="20000"/>
            </a:srgbClr>
          </a:solidFill>
          <a:ln w="9525" algn="ctr">
            <a:solidFill>
              <a:srgbClr val="77777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76124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2062</Words>
  <Application>Microsoft Office PowerPoint</Application>
  <PresentationFormat>Bildschirmpräsentation (4:3)</PresentationFormat>
  <Paragraphs>927</Paragraphs>
  <Slides>46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54" baseType="lpstr">
      <vt:lpstr>Arial</vt:lpstr>
      <vt:lpstr>Calibri</vt:lpstr>
      <vt:lpstr>Courier New</vt:lpstr>
      <vt:lpstr>Garamond</vt:lpstr>
      <vt:lpstr>MS Mincho</vt:lpstr>
      <vt:lpstr>Times New Roman</vt:lpstr>
      <vt:lpstr>Wingdings</vt:lpstr>
      <vt:lpstr>Standarddesign</vt:lpstr>
      <vt:lpstr>PowerPoint-Präsentation</vt:lpstr>
      <vt:lpstr>Location</vt:lpstr>
      <vt:lpstr>History</vt:lpstr>
      <vt:lpstr>Campus</vt:lpstr>
      <vt:lpstr>Mission</vt:lpstr>
      <vt:lpstr>Organisation TMA</vt:lpstr>
      <vt:lpstr>Organisation Institute 1</vt:lpstr>
      <vt:lpstr>Education System Schematically</vt:lpstr>
      <vt:lpstr>Education System Timing</vt:lpstr>
      <vt:lpstr>Education System Academic Semesters</vt:lpstr>
      <vt:lpstr>Education System Segmentation of academic Semesters (in ECTS)</vt:lpstr>
      <vt:lpstr>Education System Academic Semesters abroad</vt:lpstr>
      <vt:lpstr>Education System Modules of the academic Semesters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Education Objectives</vt:lpstr>
      <vt:lpstr>Internationalisation  Programmes</vt:lpstr>
      <vt:lpstr>How it began The ESS (2003) &amp; Report on ESS (2008)</vt:lpstr>
      <vt:lpstr>How it continued The Global Strategy (2016)</vt:lpstr>
      <vt:lpstr>How it began (Nov. 2008) Declaration of EU MoDs</vt:lpstr>
      <vt:lpstr>Challenges Missions &amp; Operations</vt:lpstr>
      <vt:lpstr>Conclusion for Basic Officer Education</vt:lpstr>
      <vt:lpstr>Intend / Pre-Conditions for Basic Officer Education</vt:lpstr>
      <vt:lpstr>Key-Messages external Evaluation (ESDC/Brussels)</vt:lpstr>
      <vt:lpstr>Networks</vt:lpstr>
      <vt:lpstr>Programmes for Internationalisation</vt:lpstr>
      <vt:lpstr>ITJ International Training on the Job</vt:lpstr>
      <vt:lpstr>ITJ International Training on the Job</vt:lpstr>
      <vt:lpstr>ITJ 2018 International Training on the Job</vt:lpstr>
      <vt:lpstr>Semester Exchanges / Partners with or without ERASMUS+</vt:lpstr>
      <vt:lpstr>TMA’s International Winter Semester in English</vt:lpstr>
      <vt:lpstr>Semester Exchanges Academic Year 2017/2018</vt:lpstr>
      <vt:lpstr>EMILYO  Common Modules</vt:lpstr>
      <vt:lpstr>Other Programmes Decisions on a Case to Case Basis</vt:lpstr>
      <vt:lpstr>Lecturer Exchanges Exchange of Knowledge</vt:lpstr>
      <vt:lpstr>Other Programmes &amp; CMs Number of Lecturers &amp; Cadets 2017/2018</vt:lpstr>
      <vt:lpstr>Statistics BOE Exchanges during Academic Year 2016/2017</vt:lpstr>
      <vt:lpstr>Outgoing Students Development 2005-2017</vt:lpstr>
      <vt:lpstr>Incoming Students Development 2005-2017</vt:lpstr>
      <vt:lpstr>Statistics Cooperation so far</vt:lpstr>
      <vt:lpstr>Further Information www.emilyo.eu</vt:lpstr>
      <vt:lpstr>Offers</vt:lpstr>
      <vt:lpstr>PowerPoint-Präsentation</vt:lpstr>
    </vt:vector>
  </TitlesOfParts>
  <Company>ECDL Trainer Schulversion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lecture</dc:title>
  <dc:creator>Harry</dc:creator>
  <cp:lastModifiedBy>GELL Harald</cp:lastModifiedBy>
  <cp:revision>559</cp:revision>
  <cp:lastPrinted>2017-02-14T07:02:11Z</cp:lastPrinted>
  <dcterms:created xsi:type="dcterms:W3CDTF">2009-07-10T17:32:08Z</dcterms:created>
  <dcterms:modified xsi:type="dcterms:W3CDTF">2018-11-16T09:28:17Z</dcterms:modified>
</cp:coreProperties>
</file>