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2" r:id="rId3"/>
    <p:sldId id="334" r:id="rId4"/>
    <p:sldId id="294" r:id="rId5"/>
    <p:sldId id="325" r:id="rId6"/>
    <p:sldId id="327" r:id="rId7"/>
    <p:sldId id="329" r:id="rId8"/>
    <p:sldId id="331" r:id="rId9"/>
    <p:sldId id="328" r:id="rId10"/>
    <p:sldId id="330" r:id="rId11"/>
    <p:sldId id="292" r:id="rId12"/>
    <p:sldId id="297" r:id="rId13"/>
    <p:sldId id="301" r:id="rId14"/>
    <p:sldId id="306" r:id="rId15"/>
    <p:sldId id="308" r:id="rId16"/>
    <p:sldId id="336" r:id="rId17"/>
    <p:sldId id="337" r:id="rId18"/>
    <p:sldId id="316" r:id="rId19"/>
    <p:sldId id="313" r:id="rId20"/>
    <p:sldId id="339" r:id="rId21"/>
    <p:sldId id="338" r:id="rId22"/>
  </p:sldIdLst>
  <p:sldSz cx="12192000" cy="6858000"/>
  <p:notesSz cx="6669088" cy="9926638"/>
  <p:custDataLst>
    <p:tags r:id="rId25"/>
  </p:custDataLst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099CC"/>
    <a:srgbClr val="CC3300"/>
    <a:srgbClr val="FF9966"/>
    <a:srgbClr val="996600"/>
    <a:srgbClr val="9F9A5F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010" autoAdjust="0"/>
  </p:normalViewPr>
  <p:slideViewPr>
    <p:cSldViewPr snapToGrid="0" showGuides="1">
      <p:cViewPr varScale="1">
        <p:scale>
          <a:sx n="80" d="100"/>
          <a:sy n="80" d="100"/>
        </p:scale>
        <p:origin x="15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1308" y="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3E3A0-357B-433B-981F-AB4E6E908878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AT"/>
        </a:p>
      </dgm:t>
    </dgm:pt>
    <dgm:pt modelId="{BD837E36-7699-4D99-BE08-2D9730F5C638}">
      <dgm:prSet phldrT="[Text]"/>
      <dgm:spPr/>
      <dgm:t>
        <a:bodyPr/>
        <a:lstStyle/>
        <a:p>
          <a:r>
            <a:rPr lang="en-US" b="1" cap="all" baseline="0" noProof="0" dirty="0" smtClean="0">
              <a:solidFill>
                <a:srgbClr val="FF0000"/>
              </a:solidFill>
            </a:rPr>
            <a:t>identity</a:t>
          </a:r>
          <a:r>
            <a:rPr lang="en-US" noProof="0" dirty="0" smtClean="0"/>
            <a:t> </a:t>
          </a:r>
        </a:p>
        <a:p>
          <a:r>
            <a:rPr lang="en-US" noProof="0" dirty="0" smtClean="0"/>
            <a:t>Who are we?</a:t>
          </a:r>
          <a:endParaRPr lang="en-US" noProof="0" dirty="0"/>
        </a:p>
      </dgm:t>
    </dgm:pt>
    <dgm:pt modelId="{035F58DD-2BFB-4033-8D14-A7057A31B150}" type="parTrans" cxnId="{ADD8AEBB-9CB0-40B8-91B8-9A7B2EC058D1}">
      <dgm:prSet/>
      <dgm:spPr/>
      <dgm:t>
        <a:bodyPr/>
        <a:lstStyle/>
        <a:p>
          <a:endParaRPr lang="de-AT"/>
        </a:p>
      </dgm:t>
    </dgm:pt>
    <dgm:pt modelId="{762E1A01-83FB-4769-96E7-33554F5DDA14}" type="sibTrans" cxnId="{ADD8AEBB-9CB0-40B8-91B8-9A7B2EC058D1}">
      <dgm:prSet/>
      <dgm:spPr/>
      <dgm:t>
        <a:bodyPr/>
        <a:lstStyle/>
        <a:p>
          <a:endParaRPr lang="de-AT"/>
        </a:p>
      </dgm:t>
    </dgm:pt>
    <dgm:pt modelId="{2E2167D3-5970-4D41-836D-A0997C7F9C46}">
      <dgm:prSet phldrT="[Text]"/>
      <dgm:spPr/>
      <dgm:t>
        <a:bodyPr/>
        <a:lstStyle/>
        <a:p>
          <a:r>
            <a:rPr lang="de-AT" b="1" cap="all" baseline="0" dirty="0" smtClean="0">
              <a:solidFill>
                <a:srgbClr val="FF0000"/>
              </a:solidFill>
            </a:rPr>
            <a:t>Knowledge</a:t>
          </a:r>
        </a:p>
        <a:p>
          <a:r>
            <a:rPr lang="en-US" noProof="0" dirty="0" smtClean="0"/>
            <a:t>What can we do?</a:t>
          </a:r>
          <a:endParaRPr lang="en-US" noProof="0" dirty="0"/>
        </a:p>
      </dgm:t>
    </dgm:pt>
    <dgm:pt modelId="{EC648298-AC83-4C39-B917-18828E40D547}" type="parTrans" cxnId="{F92BEF96-AB44-4BC5-BC5F-E812286E45A0}">
      <dgm:prSet/>
      <dgm:spPr/>
      <dgm:t>
        <a:bodyPr/>
        <a:lstStyle/>
        <a:p>
          <a:endParaRPr lang="de-AT"/>
        </a:p>
      </dgm:t>
    </dgm:pt>
    <dgm:pt modelId="{194A397F-84B0-4AE7-8C34-0C89D17D49F6}" type="sibTrans" cxnId="{F92BEF96-AB44-4BC5-BC5F-E812286E45A0}">
      <dgm:prSet/>
      <dgm:spPr/>
      <dgm:t>
        <a:bodyPr/>
        <a:lstStyle/>
        <a:p>
          <a:endParaRPr lang="de-AT"/>
        </a:p>
      </dgm:t>
    </dgm:pt>
    <dgm:pt modelId="{E58A0FF6-647E-4ED8-A8F3-45D3A716DE6A}">
      <dgm:prSet phldrT="[Text]"/>
      <dgm:spPr/>
      <dgm:t>
        <a:bodyPr/>
        <a:lstStyle/>
        <a:p>
          <a:r>
            <a:rPr lang="en-US" b="1" noProof="0" dirty="0" smtClean="0">
              <a:solidFill>
                <a:srgbClr val="FF0000"/>
              </a:solidFill>
            </a:rPr>
            <a:t>TASKS</a:t>
          </a:r>
        </a:p>
        <a:p>
          <a:r>
            <a:rPr lang="en-US" noProof="0" dirty="0" smtClean="0"/>
            <a:t>What are we doing?</a:t>
          </a:r>
          <a:r>
            <a:rPr lang="en-US" b="1" noProof="0" dirty="0" smtClean="0">
              <a:solidFill>
                <a:srgbClr val="FF0000"/>
              </a:solidFill>
            </a:rPr>
            <a:t> </a:t>
          </a:r>
        </a:p>
      </dgm:t>
    </dgm:pt>
    <dgm:pt modelId="{D35A6CCA-87A9-4EA7-9D2C-3CBA65C3747E}" type="parTrans" cxnId="{51E5869C-92A0-4AEA-B1A3-7A09C105B85B}">
      <dgm:prSet/>
      <dgm:spPr/>
      <dgm:t>
        <a:bodyPr/>
        <a:lstStyle/>
        <a:p>
          <a:endParaRPr lang="de-AT"/>
        </a:p>
      </dgm:t>
    </dgm:pt>
    <dgm:pt modelId="{B079684E-D256-42BB-8093-6899BD23F876}" type="sibTrans" cxnId="{51E5869C-92A0-4AEA-B1A3-7A09C105B85B}">
      <dgm:prSet/>
      <dgm:spPr/>
      <dgm:t>
        <a:bodyPr/>
        <a:lstStyle/>
        <a:p>
          <a:endParaRPr lang="de-AT"/>
        </a:p>
      </dgm:t>
    </dgm:pt>
    <dgm:pt modelId="{15F38563-16BD-4C26-A093-B3AFAD5A1616}" type="pres">
      <dgm:prSet presAssocID="{9B03E3A0-357B-433B-981F-AB4E6E908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E6D8530F-2EDA-4048-8A27-725FE87CA527}" type="pres">
      <dgm:prSet presAssocID="{BD837E36-7699-4D99-BE08-2D9730F5C638}" presName="node" presStyleLbl="node1" presStyleIdx="0" presStyleCnt="3" custRadScaleRad="98948" custRadScaleInc="114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90B590C-1E19-464F-896E-9641901EC986}" type="pres">
      <dgm:prSet presAssocID="{762E1A01-83FB-4769-96E7-33554F5DDA14}" presName="sibTrans" presStyleLbl="sibTrans2D1" presStyleIdx="0" presStyleCnt="3"/>
      <dgm:spPr/>
      <dgm:t>
        <a:bodyPr/>
        <a:lstStyle/>
        <a:p>
          <a:endParaRPr lang="de-AT"/>
        </a:p>
      </dgm:t>
    </dgm:pt>
    <dgm:pt modelId="{4A8908A4-236C-4CE8-9D53-2319AD703433}" type="pres">
      <dgm:prSet presAssocID="{762E1A01-83FB-4769-96E7-33554F5DDA14}" presName="connectorText" presStyleLbl="sibTrans2D1" presStyleIdx="0" presStyleCnt="3"/>
      <dgm:spPr/>
      <dgm:t>
        <a:bodyPr/>
        <a:lstStyle/>
        <a:p>
          <a:endParaRPr lang="de-AT"/>
        </a:p>
      </dgm:t>
    </dgm:pt>
    <dgm:pt modelId="{87644745-2545-42F0-B86A-4568CF94391F}" type="pres">
      <dgm:prSet presAssocID="{2E2167D3-5970-4D41-836D-A0997C7F9C46}" presName="node" presStyleLbl="node1" presStyleIdx="1" presStyleCnt="3" custRadScaleRad="86972" custRadScaleInc="-41208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FF2BCA5-0DF7-4278-9155-5B55BE26DB2E}" type="pres">
      <dgm:prSet presAssocID="{194A397F-84B0-4AE7-8C34-0C89D17D49F6}" presName="sibTrans" presStyleLbl="sibTrans2D1" presStyleIdx="1" presStyleCnt="3"/>
      <dgm:spPr/>
      <dgm:t>
        <a:bodyPr/>
        <a:lstStyle/>
        <a:p>
          <a:endParaRPr lang="de-AT"/>
        </a:p>
      </dgm:t>
    </dgm:pt>
    <dgm:pt modelId="{68DF9E6B-A636-4363-B687-C65A98BB1438}" type="pres">
      <dgm:prSet presAssocID="{194A397F-84B0-4AE7-8C34-0C89D17D49F6}" presName="connectorText" presStyleLbl="sibTrans2D1" presStyleIdx="1" presStyleCnt="3"/>
      <dgm:spPr/>
      <dgm:t>
        <a:bodyPr/>
        <a:lstStyle/>
        <a:p>
          <a:endParaRPr lang="de-AT"/>
        </a:p>
      </dgm:t>
    </dgm:pt>
    <dgm:pt modelId="{35DA9D2D-2EF1-42FD-9F6B-971AD717619C}" type="pres">
      <dgm:prSet presAssocID="{E58A0FF6-647E-4ED8-A8F3-45D3A716DE6A}" presName="node" presStyleLbl="node1" presStyleIdx="2" presStyleCnt="3" custRadScaleRad="86972" custRadScaleInc="41208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A71BBD4-C4BE-414A-A183-5EF13ADA54FE}" type="pres">
      <dgm:prSet presAssocID="{B079684E-D256-42BB-8093-6899BD23F876}" presName="sibTrans" presStyleLbl="sibTrans2D1" presStyleIdx="2" presStyleCnt="3"/>
      <dgm:spPr/>
      <dgm:t>
        <a:bodyPr/>
        <a:lstStyle/>
        <a:p>
          <a:endParaRPr lang="de-AT"/>
        </a:p>
      </dgm:t>
    </dgm:pt>
    <dgm:pt modelId="{4694D558-9247-4685-8276-270C2871CF82}" type="pres">
      <dgm:prSet presAssocID="{B079684E-D256-42BB-8093-6899BD23F876}" presName="connectorText" presStyleLbl="sibTrans2D1" presStyleIdx="2" presStyleCnt="3"/>
      <dgm:spPr/>
      <dgm:t>
        <a:bodyPr/>
        <a:lstStyle/>
        <a:p>
          <a:endParaRPr lang="de-AT"/>
        </a:p>
      </dgm:t>
    </dgm:pt>
  </dgm:ptLst>
  <dgm:cxnLst>
    <dgm:cxn modelId="{2E718306-DDF8-4050-BB77-2FD0986A18E1}" type="presOf" srcId="{2E2167D3-5970-4D41-836D-A0997C7F9C46}" destId="{87644745-2545-42F0-B86A-4568CF94391F}" srcOrd="0" destOrd="0" presId="urn:microsoft.com/office/officeart/2005/8/layout/cycle7"/>
    <dgm:cxn modelId="{F92BEF96-AB44-4BC5-BC5F-E812286E45A0}" srcId="{9B03E3A0-357B-433B-981F-AB4E6E908878}" destId="{2E2167D3-5970-4D41-836D-A0997C7F9C46}" srcOrd="1" destOrd="0" parTransId="{EC648298-AC83-4C39-B917-18828E40D547}" sibTransId="{194A397F-84B0-4AE7-8C34-0C89D17D49F6}"/>
    <dgm:cxn modelId="{ADD8AEBB-9CB0-40B8-91B8-9A7B2EC058D1}" srcId="{9B03E3A0-357B-433B-981F-AB4E6E908878}" destId="{BD837E36-7699-4D99-BE08-2D9730F5C638}" srcOrd="0" destOrd="0" parTransId="{035F58DD-2BFB-4033-8D14-A7057A31B150}" sibTransId="{762E1A01-83FB-4769-96E7-33554F5DDA14}"/>
    <dgm:cxn modelId="{3633E3B4-5FD1-45EE-8E86-F5FDEFE3B25E}" type="presOf" srcId="{B079684E-D256-42BB-8093-6899BD23F876}" destId="{4694D558-9247-4685-8276-270C2871CF82}" srcOrd="1" destOrd="0" presId="urn:microsoft.com/office/officeart/2005/8/layout/cycle7"/>
    <dgm:cxn modelId="{B14CC18A-E454-476C-84A6-CB8EAC5A57E0}" type="presOf" srcId="{9B03E3A0-357B-433B-981F-AB4E6E908878}" destId="{15F38563-16BD-4C26-A093-B3AFAD5A1616}" srcOrd="0" destOrd="0" presId="urn:microsoft.com/office/officeart/2005/8/layout/cycle7"/>
    <dgm:cxn modelId="{DD2CAD6C-515B-4D5C-9A6F-DDBF8D52C9E0}" type="presOf" srcId="{B079684E-D256-42BB-8093-6899BD23F876}" destId="{DA71BBD4-C4BE-414A-A183-5EF13ADA54FE}" srcOrd="0" destOrd="0" presId="urn:microsoft.com/office/officeart/2005/8/layout/cycle7"/>
    <dgm:cxn modelId="{5ACA6A11-03A2-4D2C-9F87-514DE336EA18}" type="presOf" srcId="{BD837E36-7699-4D99-BE08-2D9730F5C638}" destId="{E6D8530F-2EDA-4048-8A27-725FE87CA527}" srcOrd="0" destOrd="0" presId="urn:microsoft.com/office/officeart/2005/8/layout/cycle7"/>
    <dgm:cxn modelId="{2E03FA68-D029-46C6-AE94-DD2E86681773}" type="presOf" srcId="{194A397F-84B0-4AE7-8C34-0C89D17D49F6}" destId="{68DF9E6B-A636-4363-B687-C65A98BB1438}" srcOrd="1" destOrd="0" presId="urn:microsoft.com/office/officeart/2005/8/layout/cycle7"/>
    <dgm:cxn modelId="{51E5869C-92A0-4AEA-B1A3-7A09C105B85B}" srcId="{9B03E3A0-357B-433B-981F-AB4E6E908878}" destId="{E58A0FF6-647E-4ED8-A8F3-45D3A716DE6A}" srcOrd="2" destOrd="0" parTransId="{D35A6CCA-87A9-4EA7-9D2C-3CBA65C3747E}" sibTransId="{B079684E-D256-42BB-8093-6899BD23F876}"/>
    <dgm:cxn modelId="{C7815F0B-1A12-4584-BF18-D8B73B91D4BD}" type="presOf" srcId="{194A397F-84B0-4AE7-8C34-0C89D17D49F6}" destId="{3FF2BCA5-0DF7-4278-9155-5B55BE26DB2E}" srcOrd="0" destOrd="0" presId="urn:microsoft.com/office/officeart/2005/8/layout/cycle7"/>
    <dgm:cxn modelId="{57EF3230-FEB3-4956-89D0-BEECDCA32F02}" type="presOf" srcId="{762E1A01-83FB-4769-96E7-33554F5DDA14}" destId="{4A8908A4-236C-4CE8-9D53-2319AD703433}" srcOrd="1" destOrd="0" presId="urn:microsoft.com/office/officeart/2005/8/layout/cycle7"/>
    <dgm:cxn modelId="{5C5813CA-F48E-45DB-9BD4-5A5016776405}" type="presOf" srcId="{762E1A01-83FB-4769-96E7-33554F5DDA14}" destId="{B90B590C-1E19-464F-896E-9641901EC986}" srcOrd="0" destOrd="0" presId="urn:microsoft.com/office/officeart/2005/8/layout/cycle7"/>
    <dgm:cxn modelId="{7EA487BE-40F7-491B-8D7B-15E02820CBE8}" type="presOf" srcId="{E58A0FF6-647E-4ED8-A8F3-45D3A716DE6A}" destId="{35DA9D2D-2EF1-42FD-9F6B-971AD717619C}" srcOrd="0" destOrd="0" presId="urn:microsoft.com/office/officeart/2005/8/layout/cycle7"/>
    <dgm:cxn modelId="{3BA617C2-AB2A-4D87-9E03-6697F0857D2E}" type="presParOf" srcId="{15F38563-16BD-4C26-A093-B3AFAD5A1616}" destId="{E6D8530F-2EDA-4048-8A27-725FE87CA527}" srcOrd="0" destOrd="0" presId="urn:microsoft.com/office/officeart/2005/8/layout/cycle7"/>
    <dgm:cxn modelId="{41C8A56C-0874-4944-AEE7-29424CB3441D}" type="presParOf" srcId="{15F38563-16BD-4C26-A093-B3AFAD5A1616}" destId="{B90B590C-1E19-464F-896E-9641901EC986}" srcOrd="1" destOrd="0" presId="urn:microsoft.com/office/officeart/2005/8/layout/cycle7"/>
    <dgm:cxn modelId="{869B3753-0566-48A3-9224-743DD553D1C3}" type="presParOf" srcId="{B90B590C-1E19-464F-896E-9641901EC986}" destId="{4A8908A4-236C-4CE8-9D53-2319AD703433}" srcOrd="0" destOrd="0" presId="urn:microsoft.com/office/officeart/2005/8/layout/cycle7"/>
    <dgm:cxn modelId="{931C1D26-7C15-463F-BC7E-6AE0C5A4A440}" type="presParOf" srcId="{15F38563-16BD-4C26-A093-B3AFAD5A1616}" destId="{87644745-2545-42F0-B86A-4568CF94391F}" srcOrd="2" destOrd="0" presId="urn:microsoft.com/office/officeart/2005/8/layout/cycle7"/>
    <dgm:cxn modelId="{D1EC959F-BE26-4481-8BC0-352E6833A8FC}" type="presParOf" srcId="{15F38563-16BD-4C26-A093-B3AFAD5A1616}" destId="{3FF2BCA5-0DF7-4278-9155-5B55BE26DB2E}" srcOrd="3" destOrd="0" presId="urn:microsoft.com/office/officeart/2005/8/layout/cycle7"/>
    <dgm:cxn modelId="{29BC3EB0-DD11-4E5F-A361-BC549375B557}" type="presParOf" srcId="{3FF2BCA5-0DF7-4278-9155-5B55BE26DB2E}" destId="{68DF9E6B-A636-4363-B687-C65A98BB1438}" srcOrd="0" destOrd="0" presId="urn:microsoft.com/office/officeart/2005/8/layout/cycle7"/>
    <dgm:cxn modelId="{4C19E9B3-3BDE-4BC7-97D5-187876637A52}" type="presParOf" srcId="{15F38563-16BD-4C26-A093-B3AFAD5A1616}" destId="{35DA9D2D-2EF1-42FD-9F6B-971AD717619C}" srcOrd="4" destOrd="0" presId="urn:microsoft.com/office/officeart/2005/8/layout/cycle7"/>
    <dgm:cxn modelId="{42EBDB55-3630-4C0E-B64A-5E5B13B66E61}" type="presParOf" srcId="{15F38563-16BD-4C26-A093-B3AFAD5A1616}" destId="{DA71BBD4-C4BE-414A-A183-5EF13ADA54FE}" srcOrd="5" destOrd="0" presId="urn:microsoft.com/office/officeart/2005/8/layout/cycle7"/>
    <dgm:cxn modelId="{46223A41-CDF0-4A45-8A41-F9832FA2D37E}" type="presParOf" srcId="{DA71BBD4-C4BE-414A-A183-5EF13ADA54FE}" destId="{4694D558-9247-4685-8276-270C2871CF8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8530F-2EDA-4048-8A27-725FE87CA527}">
      <dsp:nvSpPr>
        <dsp:cNvPr id="0" name=""/>
        <dsp:cNvSpPr/>
      </dsp:nvSpPr>
      <dsp:spPr>
        <a:xfrm>
          <a:off x="2642558" y="23990"/>
          <a:ext cx="2236125" cy="11180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cap="all" baseline="0" noProof="0" dirty="0" smtClean="0">
              <a:solidFill>
                <a:srgbClr val="FF0000"/>
              </a:solidFill>
            </a:rPr>
            <a:t>identity</a:t>
          </a:r>
          <a:r>
            <a:rPr lang="en-US" sz="1900" kern="1200" noProof="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Who are we?</a:t>
          </a:r>
          <a:endParaRPr lang="en-US" sz="1900" kern="1200" noProof="0" dirty="0"/>
        </a:p>
      </dsp:txBody>
      <dsp:txXfrm>
        <a:off x="2675305" y="56737"/>
        <a:ext cx="2170631" cy="1052568"/>
      </dsp:txXfrm>
    </dsp:sp>
    <dsp:sp modelId="{B90B590C-1E19-464F-896E-9641901EC986}">
      <dsp:nvSpPr>
        <dsp:cNvPr id="0" name=""/>
        <dsp:cNvSpPr/>
      </dsp:nvSpPr>
      <dsp:spPr>
        <a:xfrm rot="3082948">
          <a:off x="4088413" y="1527564"/>
          <a:ext cx="1165981" cy="391321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500" kern="1200"/>
        </a:p>
      </dsp:txBody>
      <dsp:txXfrm>
        <a:off x="4205809" y="1605828"/>
        <a:ext cx="931189" cy="234793"/>
      </dsp:txXfrm>
    </dsp:sp>
    <dsp:sp modelId="{87644745-2545-42F0-B86A-4568CF94391F}">
      <dsp:nvSpPr>
        <dsp:cNvPr id="0" name=""/>
        <dsp:cNvSpPr/>
      </dsp:nvSpPr>
      <dsp:spPr>
        <a:xfrm>
          <a:off x="4464126" y="2304397"/>
          <a:ext cx="2236125" cy="11180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900" b="1" kern="1200" cap="all" baseline="0" dirty="0" smtClean="0">
              <a:solidFill>
                <a:srgbClr val="FF0000"/>
              </a:solidFill>
            </a:rPr>
            <a:t>Knowledge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What can we do?</a:t>
          </a:r>
          <a:endParaRPr lang="en-US" sz="1900" kern="1200" noProof="0" dirty="0"/>
        </a:p>
      </dsp:txBody>
      <dsp:txXfrm>
        <a:off x="4496873" y="2337144"/>
        <a:ext cx="2170631" cy="1052568"/>
      </dsp:txXfrm>
    </dsp:sp>
    <dsp:sp modelId="{3FF2BCA5-0DF7-4278-9155-5B55BE26DB2E}">
      <dsp:nvSpPr>
        <dsp:cNvPr id="0" name=""/>
        <dsp:cNvSpPr/>
      </dsp:nvSpPr>
      <dsp:spPr>
        <a:xfrm rot="10800000">
          <a:off x="3152396" y="2667768"/>
          <a:ext cx="1165981" cy="391321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500" kern="1200"/>
        </a:p>
      </dsp:txBody>
      <dsp:txXfrm rot="10800000">
        <a:off x="3269792" y="2746032"/>
        <a:ext cx="931189" cy="234793"/>
      </dsp:txXfrm>
    </dsp:sp>
    <dsp:sp modelId="{35DA9D2D-2EF1-42FD-9F6B-971AD717619C}">
      <dsp:nvSpPr>
        <dsp:cNvPr id="0" name=""/>
        <dsp:cNvSpPr/>
      </dsp:nvSpPr>
      <dsp:spPr>
        <a:xfrm>
          <a:off x="770523" y="2304397"/>
          <a:ext cx="2236125" cy="11180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noProof="0" dirty="0" smtClean="0">
              <a:solidFill>
                <a:srgbClr val="FF0000"/>
              </a:solidFill>
            </a:rPr>
            <a:t>TASKS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What are we doing?</a:t>
          </a:r>
          <a:r>
            <a:rPr lang="en-US" sz="1900" b="1" kern="1200" noProof="0" dirty="0" smtClean="0">
              <a:solidFill>
                <a:srgbClr val="FF0000"/>
              </a:solidFill>
            </a:rPr>
            <a:t> </a:t>
          </a:r>
        </a:p>
      </dsp:txBody>
      <dsp:txXfrm>
        <a:off x="803270" y="2337144"/>
        <a:ext cx="2170631" cy="1052568"/>
      </dsp:txXfrm>
    </dsp:sp>
    <dsp:sp modelId="{DA71BBD4-C4BE-414A-A183-5EF13ADA54FE}">
      <dsp:nvSpPr>
        <dsp:cNvPr id="0" name=""/>
        <dsp:cNvSpPr/>
      </dsp:nvSpPr>
      <dsp:spPr>
        <a:xfrm rot="18562998">
          <a:off x="2241612" y="1527564"/>
          <a:ext cx="1165981" cy="391321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500" kern="1200"/>
        </a:p>
      </dsp:txBody>
      <dsp:txXfrm>
        <a:off x="2359008" y="1605828"/>
        <a:ext cx="931189" cy="23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07/11/2022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en-GB" smtClean="0"/>
              <a:pPr/>
              <a:t>07/11/2022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topic relevant to all organisations regardless of their</a:t>
            </a:r>
            <a:r>
              <a:rPr lang="en-GB" baseline="0" dirty="0" smtClean="0"/>
              <a:t> characteristics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83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44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7641-4B46-4AB1-AE03-F26180E769C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24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88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Pillars</a:t>
            </a:r>
            <a:endParaRPr lang="de-AT" dirty="0" smtClean="0"/>
          </a:p>
          <a:p>
            <a:r>
              <a:rPr lang="de-AT" dirty="0" err="1" smtClean="0"/>
              <a:t>areas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8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....so</a:t>
            </a:r>
            <a:r>
              <a:rPr lang="de-AT" baseline="0" dirty="0" smtClean="0"/>
              <a:t> </a:t>
            </a:r>
            <a:r>
              <a:rPr lang="en-US" baseline="0" noProof="0" dirty="0" smtClean="0"/>
              <a:t>adaptations</a:t>
            </a:r>
            <a:r>
              <a:rPr lang="de-AT" baseline="0" dirty="0" smtClean="0"/>
              <a:t> of </a:t>
            </a:r>
            <a:r>
              <a:rPr lang="de-AT" baseline="0" dirty="0" err="1" smtClean="0"/>
              <a:t>tasks</a:t>
            </a:r>
            <a:r>
              <a:rPr lang="de-AT" baseline="0" dirty="0" smtClean="0"/>
              <a:t>, of </a:t>
            </a:r>
            <a:r>
              <a:rPr lang="de-AT" baseline="0" dirty="0" err="1" smtClean="0"/>
              <a:t>knowledge</a:t>
            </a:r>
            <a:r>
              <a:rPr lang="de-AT" baseline="0" dirty="0" smtClean="0"/>
              <a:t> and of </a:t>
            </a:r>
            <a:r>
              <a:rPr lang="de-AT" baseline="0" dirty="0" err="1" smtClean="0"/>
              <a:t>identity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have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take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place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develop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balanced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situation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again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0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7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develjud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7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64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ex’aserbeits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041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r>
              <a:rPr lang="en-US" dirty="0" err="1" smtClean="0"/>
              <a:t>în</a:t>
            </a:r>
            <a:r>
              <a:rPr lang="en-US" dirty="0" smtClean="0"/>
              <a:t> the so-called VUCA world - quite many organizations find</a:t>
            </a:r>
            <a:r>
              <a:rPr lang="en-US" baseline="0" dirty="0" smtClean="0"/>
              <a:t> themselves in such a situation.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05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600" strike="no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700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994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79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10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5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13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2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1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14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 bwMode="blackWhite">
          <a:xfrm>
            <a:off x="384001" y="720000"/>
            <a:ext cx="11403801" cy="2446708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0" name="Rechteck 19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807209" y="1561639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807209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4001" y="3492001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6512314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93" indent="0">
              <a:buNone/>
              <a:defRPr sz="1051"/>
            </a:lvl2pPr>
            <a:lvl3pPr marL="541325" indent="0">
              <a:buNone/>
              <a:defRPr sz="1051"/>
            </a:lvl3pPr>
            <a:lvl4pPr marL="808018" indent="0">
              <a:buNone/>
              <a:defRPr sz="1000"/>
            </a:lvl4pPr>
            <a:lvl5pPr marL="1077886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1982B9A-182D-4960-9B22-8ED17CF9B8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826F32D-E0EB-4A2B-BEE4-4B45D0C098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6262497"/>
            <a:ext cx="2518833" cy="3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384001" y="720000"/>
            <a:ext cx="11403801" cy="2446736"/>
            <a:chOff x="287338" y="547943"/>
            <a:chExt cx="8552850" cy="1835052"/>
          </a:xfrm>
        </p:grpSpPr>
        <p:sp>
          <p:nvSpPr>
            <p:cNvPr id="18" name="Rechteck 17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19" name="Rechteck 18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4001" y="3492001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377">
              <a:buNone/>
              <a:defRPr lang="de-DE" sz="1200" dirty="0" smtClean="0"/>
            </a:lvl1pPr>
          </a:lstStyle>
          <a:p>
            <a:pPr marL="0" lvl="0" defTabSz="914377"/>
            <a:r>
              <a:rPr lang="en-GB" dirty="0"/>
              <a:t>Subtitle chapter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61639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chapter header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A769D4-3C5B-49C8-B636-934BF0C3E5E1}" type="datetime1">
              <a:rPr lang="en-GB" smtClean="0"/>
              <a:t>07/11/2022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99671CB-98AF-47A4-A6A4-6C3D7E1F0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6A9F313-70E6-41F0-8B8B-B667D2FB6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6448660"/>
            <a:ext cx="1878051" cy="2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489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384001" y="720001"/>
            <a:ext cx="11403801" cy="2071407"/>
            <a:chOff x="287338" y="547943"/>
            <a:chExt cx="8552850" cy="1835052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63114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1 line for chapter header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4001" y="3132001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377">
              <a:buNone/>
              <a:defRPr lang="de-DE" sz="1200" dirty="0" smtClean="0"/>
            </a:lvl1pPr>
          </a:lstStyle>
          <a:p>
            <a:pPr marL="0" lvl="0" defTabSz="914377"/>
            <a:r>
              <a:rPr lang="en-GB" dirty="0"/>
              <a:t>Subtitle chapter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54DEC2-1553-4D18-915C-AB47BBA4A110}" type="datetime1">
              <a:rPr lang="en-GB" smtClean="0"/>
              <a:t>07/11/2022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C6031D4-F955-4B38-9C91-EBAA9F282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5D30BB-9F3B-47A8-9650-20CB7084D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6448660"/>
            <a:ext cx="1878051" cy="2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66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624423" y="1613536"/>
            <a:ext cx="10947396" cy="5244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252227"/>
            <a:ext cx="12192000" cy="3024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231D63-2E63-4EB2-AE7B-2580ECF3B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2101" y="346076"/>
            <a:ext cx="1862400" cy="7369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6540" y="1613536"/>
            <a:ext cx="5280000" cy="4631055"/>
          </a:xfrm>
        </p:spPr>
        <p:txBody>
          <a:bodyPr>
            <a:normAutofit/>
          </a:bodyPr>
          <a:lstStyle>
            <a:lvl1pPr>
              <a:defRPr sz="1600"/>
            </a:lvl1pPr>
            <a:lvl2pPr marL="357179" indent="-176209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7584" y="1613536"/>
            <a:ext cx="5280000" cy="463105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357179" indent="-176209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10D7-44C7-499D-8D9C-D5333145AEEF}" type="datetime1">
              <a:rPr lang="en-GB" smtClean="0"/>
              <a:t>07/11/2022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6540" y="2323193"/>
            <a:ext cx="5280000" cy="39214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7584" y="2323193"/>
            <a:ext cx="5280000" cy="39214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624422" y="1613537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4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42" indent="0">
              <a:buNone/>
              <a:defRPr sz="2000" b="1"/>
            </a:lvl2pPr>
            <a:lvl3pPr marL="914284" indent="0">
              <a:buNone/>
              <a:defRPr sz="1800" b="1"/>
            </a:lvl3pPr>
            <a:lvl4pPr marL="1371426" indent="0">
              <a:buNone/>
              <a:defRPr sz="1600" b="1"/>
            </a:lvl4pPr>
            <a:lvl5pPr marL="1828568" indent="0">
              <a:buNone/>
              <a:defRPr sz="1600" b="1"/>
            </a:lvl5pPr>
            <a:lvl6pPr marL="2285710" indent="0">
              <a:buNone/>
              <a:defRPr sz="1600" b="1"/>
            </a:lvl6pPr>
            <a:lvl7pPr marL="2742851" indent="0">
              <a:buNone/>
              <a:defRPr sz="1600" b="1"/>
            </a:lvl7pPr>
            <a:lvl8pPr marL="3199993" indent="0">
              <a:buNone/>
              <a:defRPr sz="1600" b="1"/>
            </a:lvl8pPr>
            <a:lvl9pPr marL="3657135" indent="0">
              <a:buNone/>
              <a:defRPr sz="160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CE62BD-9F63-431F-931F-BE3432ED53B9}" type="datetime1">
              <a:rPr lang="en-GB" smtClean="0"/>
              <a:t>07/11/2022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6303862" y="1613537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4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42" indent="0">
              <a:buNone/>
              <a:defRPr sz="2000" b="1"/>
            </a:lvl2pPr>
            <a:lvl3pPr marL="914284" indent="0">
              <a:buNone/>
              <a:defRPr sz="1800" b="1"/>
            </a:lvl3pPr>
            <a:lvl4pPr marL="1371426" indent="0">
              <a:buNone/>
              <a:defRPr sz="1600" b="1"/>
            </a:lvl4pPr>
            <a:lvl5pPr marL="1828568" indent="0">
              <a:buNone/>
              <a:defRPr sz="1600" b="1"/>
            </a:lvl5pPr>
            <a:lvl6pPr marL="2285710" indent="0">
              <a:buNone/>
              <a:defRPr sz="1600" b="1"/>
            </a:lvl6pPr>
            <a:lvl7pPr marL="2742851" indent="0">
              <a:buNone/>
              <a:defRPr sz="1600" b="1"/>
            </a:lvl7pPr>
            <a:lvl8pPr marL="3199993" indent="0">
              <a:buNone/>
              <a:defRPr sz="1600" b="1"/>
            </a:lvl8pPr>
            <a:lvl9pPr marL="3657135" indent="0">
              <a:buNone/>
              <a:defRPr sz="1600" b="1"/>
            </a:lvl9pPr>
          </a:lstStyle>
          <a:p>
            <a:pPr lvl="0"/>
            <a:r>
              <a:rPr lang="en-GB" dirty="0"/>
              <a:t>Subtitle 2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3392" y="2357439"/>
            <a:ext cx="686400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GB" sz="18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249408" y="3071812"/>
            <a:ext cx="3685233" cy="2173549"/>
          </a:xfrm>
        </p:spPr>
        <p:txBody>
          <a:bodyPr>
            <a:norm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9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4B2213-27BB-42BF-A4E3-406B0B6C10B6}" type="datetime1">
              <a:rPr lang="en-GB" smtClean="0"/>
              <a:t>07/11/2022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2" name="Grafik 11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415" y="2552702"/>
            <a:ext cx="787909" cy="270319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E171-B0C1-4802-9F40-0DD51A687604}" type="datetimeFigureOut">
              <a:rPr lang="de-AT" smtClean="0"/>
              <a:t>07.11.2022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A6BC-1F94-443B-826F-C67D303C14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98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 userDrawn="1"/>
        </p:nvGrpSpPr>
        <p:grpSpPr bwMode="blackWhite">
          <a:xfrm>
            <a:off x="384001" y="720000"/>
            <a:ext cx="11403801" cy="2073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13" y="1554647"/>
            <a:ext cx="7448791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13" y="1191697"/>
            <a:ext cx="7448791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4001" y="3132001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6512314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93" indent="0">
              <a:buNone/>
              <a:defRPr sz="1051"/>
            </a:lvl2pPr>
            <a:lvl3pPr marL="541325" indent="0">
              <a:buNone/>
              <a:defRPr sz="1051"/>
            </a:lvl3pPr>
            <a:lvl4pPr marL="808018" indent="0">
              <a:buNone/>
              <a:defRPr sz="1000"/>
            </a:lvl4pPr>
            <a:lvl5pPr marL="1077886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E4307F7-6152-4177-B894-608230CA82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55DEEBD-8F44-44E7-88C8-09E5AB8EB4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6262497"/>
            <a:ext cx="2518833" cy="3267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9"/>
            <a:ext cx="10346192" cy="462468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139-9001-404A-BC4B-2990692C8AD8}" type="datetime1">
              <a:rPr lang="en-GB" smtClean="0"/>
              <a:t>07/11/2022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384001" y="720000"/>
            <a:ext cx="11403801" cy="2446736"/>
            <a:chOff x="287338" y="547943"/>
            <a:chExt cx="8552850" cy="1835052"/>
          </a:xfrm>
        </p:grpSpPr>
        <p:sp>
          <p:nvSpPr>
            <p:cNvPr id="11" name="Rechteck 10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4" name="Rechteck 3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4001" y="3492001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6512314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93" indent="0">
              <a:buNone/>
              <a:defRPr sz="1051"/>
            </a:lvl2pPr>
            <a:lvl3pPr marL="541325" indent="0">
              <a:buNone/>
              <a:defRPr sz="1051"/>
            </a:lvl3pPr>
            <a:lvl4pPr marL="808018" indent="0">
              <a:buNone/>
              <a:defRPr sz="1000"/>
            </a:lvl4pPr>
            <a:lvl5pPr marL="1077886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61639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F6FDEEB-6CCB-479D-8ACC-B3F8CE74A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4E3F70-6A20-4A2B-9908-7A2802715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59" y="6262496"/>
            <a:ext cx="2512715" cy="3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384001" y="720000"/>
            <a:ext cx="11403801" cy="2071408"/>
            <a:chOff x="287338" y="547943"/>
            <a:chExt cx="8552850" cy="1835052"/>
          </a:xfrm>
        </p:grpSpPr>
        <p:sp>
          <p:nvSpPr>
            <p:cNvPr id="20" name="Rechteck 19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4647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4001" y="3132001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6512314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93" indent="0">
              <a:buNone/>
              <a:defRPr sz="1051"/>
            </a:lvl2pPr>
            <a:lvl3pPr marL="541325" indent="0">
              <a:buNone/>
              <a:defRPr sz="1051"/>
            </a:lvl3pPr>
            <a:lvl4pPr marL="808018" indent="0">
              <a:buNone/>
              <a:defRPr sz="1000"/>
            </a:lvl4pPr>
            <a:lvl5pPr marL="1077886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4812638-0614-4D46-824F-94391764B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3FB1E3-57BF-4F7E-BD6C-1187F06387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59" y="6262496"/>
            <a:ext cx="2512715" cy="3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blackWhite">
          <a:xfrm>
            <a:off x="384001" y="720000"/>
            <a:ext cx="11403801" cy="2446708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4001" y="3492001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6512314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93" indent="0">
              <a:buNone/>
              <a:defRPr sz="1051"/>
            </a:lvl2pPr>
            <a:lvl3pPr marL="541325" indent="0">
              <a:buNone/>
              <a:defRPr sz="1051"/>
            </a:lvl3pPr>
            <a:lvl4pPr marL="808018" indent="0">
              <a:buNone/>
              <a:defRPr sz="1000"/>
            </a:lvl4pPr>
            <a:lvl5pPr marL="1077886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61639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B44D12E-362B-4E64-9F2D-027129028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9F65A6-78EA-423F-B027-E30B84CA2E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6262496"/>
            <a:ext cx="2518833" cy="3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384001" y="720000"/>
            <a:ext cx="11403801" cy="2073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4647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4001" y="3130100"/>
            <a:ext cx="5712884" cy="620885"/>
          </a:xfrm>
          <a:solidFill>
            <a:schemeClr val="bg1">
              <a:alpha val="90000"/>
            </a:schemeClr>
          </a:solidFill>
        </p:spPr>
        <p:txBody>
          <a:bodyPr vert="horz" wrap="square" lIns="324000" tIns="216000" rIns="324000" bIns="216000" rtlCol="0" anchor="t" anchorCtr="0">
            <a:spAutoFit/>
          </a:bodyPr>
          <a:lstStyle>
            <a:lvl1pPr>
              <a:defRPr lang="en-GB" sz="1200" dirty="0"/>
            </a:lvl1pPr>
          </a:lstStyle>
          <a:p>
            <a:pPr marL="0" lvl="0" indent="0">
              <a:buNone/>
            </a:pPr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6512314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93" indent="0">
              <a:buNone/>
              <a:defRPr sz="1051"/>
            </a:lvl2pPr>
            <a:lvl3pPr marL="541325" indent="0">
              <a:buNone/>
              <a:defRPr sz="1051"/>
            </a:lvl3pPr>
            <a:lvl4pPr marL="808018" indent="0">
              <a:buNone/>
              <a:defRPr sz="1000"/>
            </a:lvl4pPr>
            <a:lvl5pPr marL="1077886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E370912-4AE9-469B-AB4E-D5CBB6994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7AFFB7-4B30-453D-BEAA-84C331AD6C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6262496"/>
            <a:ext cx="2518833" cy="3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 userDrawn="1"/>
        </p:nvGrpSpPr>
        <p:grpSpPr bwMode="blackWhite">
          <a:xfrm>
            <a:off x="384001" y="720000"/>
            <a:ext cx="11403801" cy="2446708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8" y="3492001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6512314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93" indent="0">
              <a:buNone/>
              <a:defRPr sz="1051"/>
            </a:lvl2pPr>
            <a:lvl3pPr marL="541325" indent="0">
              <a:buNone/>
              <a:defRPr sz="1051"/>
            </a:lvl3pPr>
            <a:lvl4pPr marL="808018" indent="0">
              <a:buNone/>
              <a:defRPr sz="1000"/>
            </a:lvl4pPr>
            <a:lvl5pPr marL="1077886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61639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3E612A5-12BC-4732-9A47-C3C3B6DD0A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6F89F7-C454-4975-9F79-7757D92EEB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6262497"/>
            <a:ext cx="2518833" cy="3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384001" y="720000"/>
            <a:ext cx="11403801" cy="2073600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9" y="1554647"/>
            <a:ext cx="7248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9" y="1191697"/>
            <a:ext cx="7248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8" y="3130100"/>
            <a:ext cx="5712884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6512314"/>
            <a:ext cx="21844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93" indent="0">
              <a:buNone/>
              <a:defRPr sz="1051"/>
            </a:lvl2pPr>
            <a:lvl3pPr marL="541325" indent="0">
              <a:buNone/>
              <a:defRPr sz="1051"/>
            </a:lvl3pPr>
            <a:lvl4pPr marL="808018" indent="0">
              <a:buNone/>
              <a:defRPr sz="1000"/>
            </a:lvl4pPr>
            <a:lvl5pPr marL="1077886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8EFC79E-4DFE-4E74-831A-4091B56F29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0908" y="1367582"/>
            <a:ext cx="2496000" cy="98764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EA89A3D-812D-414C-9F76-FED9377AFE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6262497"/>
            <a:ext cx="2518833" cy="3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4" y="1613536"/>
            <a:ext cx="10352617" cy="4631055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806085" y="6494474"/>
            <a:ext cx="4289924" cy="309703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Sample Footer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16543" y="6494474"/>
            <a:ext cx="1189535" cy="309703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7660245" y="6494474"/>
            <a:ext cx="1316543" cy="309703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30E0CBD-E90A-4914-8139-2E32C42C5F5A}" type="datetime1">
              <a:rPr lang="en-GB" smtClean="0"/>
              <a:t>07/11/2022</a:t>
            </a:fld>
            <a:endParaRPr lang="en-GB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252227"/>
            <a:ext cx="12192000" cy="3024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616543" y="225470"/>
            <a:ext cx="8598640" cy="10267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081B418-72EA-4B13-BF6F-86858E6FA88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712101" y="346076"/>
            <a:ext cx="1862400" cy="7369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54D32A3-9844-4F40-9BCA-4F84496C837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6448660"/>
            <a:ext cx="1878051" cy="2442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89" r:id="rId11"/>
    <p:sldLayoutId id="2147483664" r:id="rId12"/>
    <p:sldLayoutId id="2147483667" r:id="rId13"/>
    <p:sldLayoutId id="2147483668" r:id="rId14"/>
    <p:sldLayoutId id="2147483670" r:id="rId15"/>
    <p:sldLayoutId id="2147483691" r:id="rId16"/>
  </p:sldLayoutIdLst>
  <p:transition>
    <p:fade/>
  </p:transition>
  <p:hf hdr="0" dt="0"/>
  <p:txStyles>
    <p:titleStyle>
      <a:lvl1pPr algn="l" defTabSz="914284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80970" indent="-180970" algn="l" defTabSz="91428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79" indent="-176209" algn="l" defTabSz="914284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49" indent="-180970" algn="l" defTabSz="914284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2558" algn="l" defTabSz="914284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28" indent="-174621" algn="l" defTabSz="914284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0" indent="-228572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2" indent="-228572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5" indent="-228572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6" indent="-228572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6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8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1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3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5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6905" userDrawn="1">
          <p15:clr>
            <a:srgbClr val="F26B43"/>
          </p15:clr>
        </p15:guide>
        <p15:guide id="5" pos="7289" userDrawn="1">
          <p15:clr>
            <a:srgbClr val="F26B43"/>
          </p15:clr>
        </p15:guide>
        <p15:guide id="7" orient="horz" pos="3933" userDrawn="1">
          <p15:clr>
            <a:srgbClr val="F26B43"/>
          </p15:clr>
        </p15:guide>
        <p15:guide id="9" orient="horz" pos="219" userDrawn="1">
          <p15:clr>
            <a:srgbClr val="F26B43"/>
          </p15:clr>
        </p15:guide>
        <p15:guide id="10" orient="horz" pos="1016" userDrawn="1">
          <p15:clr>
            <a:srgbClr val="F26B43"/>
          </p15:clr>
        </p15:guide>
        <p15:guide id="11" orient="horz" pos="4227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utobild.de/bilder/kfz-mechaniker---das-war-einmal-11637.html#bild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bild.de/bilder/kfz-mechaniker---das-war-einmal-11637.html#bild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38200" y="1232923"/>
            <a:ext cx="7277099" cy="1231200"/>
          </a:xfrm>
        </p:spPr>
        <p:txBody>
          <a:bodyPr/>
          <a:lstStyle/>
          <a:p>
            <a:r>
              <a:rPr lang="en-US" dirty="0" smtClean="0"/>
              <a:t>The Organizational Challenges </a:t>
            </a:r>
            <a:r>
              <a:rPr lang="en-US" dirty="0"/>
              <a:t>of Increasing </a:t>
            </a:r>
            <a:r>
              <a:rPr lang="en-US" dirty="0" smtClean="0"/>
              <a:t>Acceleration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82600" y="3325865"/>
            <a:ext cx="11290300" cy="2503436"/>
          </a:xfrm>
        </p:spPr>
        <p:txBody>
          <a:bodyPr/>
          <a:lstStyle/>
          <a:p>
            <a:r>
              <a:rPr lang="en-GB" dirty="0" smtClean="0"/>
              <a:t>Dietmar Roessl </a:t>
            </a:r>
          </a:p>
          <a:p>
            <a:r>
              <a:rPr lang="en-GB" dirty="0" smtClean="0"/>
              <a:t>Institute for Small Business Management and Entrepreneurship,</a:t>
            </a:r>
          </a:p>
          <a:p>
            <a:r>
              <a:rPr lang="en-GB" dirty="0" smtClean="0"/>
              <a:t>Vienna University of Economics and Business, AT</a:t>
            </a:r>
          </a:p>
          <a:p>
            <a:pPr>
              <a:spcAft>
                <a:spcPts val="0"/>
              </a:spcAft>
            </a:pPr>
            <a:endParaRPr lang="en-GB" dirty="0" smtClean="0"/>
          </a:p>
          <a:p>
            <a:r>
              <a:rPr lang="en-GB" dirty="0" smtClean="0"/>
              <a:t>Barbara Kump</a:t>
            </a:r>
          </a:p>
          <a:p>
            <a:r>
              <a:rPr lang="en-US" dirty="0"/>
              <a:t>Faculty of </a:t>
            </a:r>
            <a:r>
              <a:rPr lang="en-US" dirty="0" smtClean="0"/>
              <a:t>Behavioral </a:t>
            </a:r>
            <a:r>
              <a:rPr lang="en-US" dirty="0"/>
              <a:t>Management and Social </a:t>
            </a:r>
            <a:r>
              <a:rPr lang="en-US" dirty="0" smtClean="0"/>
              <a:t>Sciences,</a:t>
            </a:r>
          </a:p>
          <a:p>
            <a:r>
              <a:rPr lang="en-US" dirty="0" smtClean="0"/>
              <a:t>University of </a:t>
            </a:r>
            <a:r>
              <a:rPr lang="en-US" dirty="0" err="1" smtClean="0"/>
              <a:t>Twente</a:t>
            </a:r>
            <a:r>
              <a:rPr lang="en-US" dirty="0" smtClean="0"/>
              <a:t>, NL</a:t>
            </a:r>
          </a:p>
          <a:p>
            <a:pPr>
              <a:spcAft>
                <a:spcPts val="0"/>
              </a:spcAft>
            </a:pPr>
            <a:endParaRPr lang="en-GB" dirty="0" smtClean="0"/>
          </a:p>
          <a:p>
            <a:r>
              <a:rPr lang="en-GB" dirty="0" smtClean="0"/>
              <a:t>08-11-2022</a:t>
            </a:r>
            <a:endParaRPr lang="en-GB" dirty="0"/>
          </a:p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3764229"/>
            <a:ext cx="2783670" cy="128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60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83411" y="1949020"/>
            <a:ext cx="943896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Why are (rapid) changes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 organizations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hard </a:t>
            </a:r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deal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with</a:t>
            </a:r>
            <a:r>
              <a:rPr lang="de-DE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de-DE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3037826" y="4842006"/>
            <a:ext cx="7018615" cy="1395306"/>
          </a:xfrm>
          <a:custGeom>
            <a:avLst/>
            <a:gdLst>
              <a:gd name="connsiteX0" fmla="*/ 0 w 7018615"/>
              <a:gd name="connsiteY0" fmla="*/ 1090506 h 1395306"/>
              <a:gd name="connsiteX1" fmla="*/ 108374 w 7018615"/>
              <a:gd name="connsiteY1" fmla="*/ 1110826 h 1395306"/>
              <a:gd name="connsiteX2" fmla="*/ 169334 w 7018615"/>
              <a:gd name="connsiteY2" fmla="*/ 1104053 h 1395306"/>
              <a:gd name="connsiteX3" fmla="*/ 250614 w 7018615"/>
              <a:gd name="connsiteY3" fmla="*/ 1097280 h 1395306"/>
              <a:gd name="connsiteX4" fmla="*/ 358987 w 7018615"/>
              <a:gd name="connsiteY4" fmla="*/ 1090506 h 1395306"/>
              <a:gd name="connsiteX5" fmla="*/ 440267 w 7018615"/>
              <a:gd name="connsiteY5" fmla="*/ 1083733 h 1395306"/>
              <a:gd name="connsiteX6" fmla="*/ 738294 w 7018615"/>
              <a:gd name="connsiteY6" fmla="*/ 1070186 h 1395306"/>
              <a:gd name="connsiteX7" fmla="*/ 839894 w 7018615"/>
              <a:gd name="connsiteY7" fmla="*/ 1063413 h 1395306"/>
              <a:gd name="connsiteX8" fmla="*/ 1022774 w 7018615"/>
              <a:gd name="connsiteY8" fmla="*/ 1070186 h 1395306"/>
              <a:gd name="connsiteX9" fmla="*/ 1144694 w 7018615"/>
              <a:gd name="connsiteY9" fmla="*/ 1083733 h 1395306"/>
              <a:gd name="connsiteX10" fmla="*/ 1286934 w 7018615"/>
              <a:gd name="connsiteY10" fmla="*/ 1090506 h 1395306"/>
              <a:gd name="connsiteX11" fmla="*/ 1368214 w 7018615"/>
              <a:gd name="connsiteY11" fmla="*/ 1090506 h 1395306"/>
              <a:gd name="connsiteX12" fmla="*/ 1449494 w 7018615"/>
              <a:gd name="connsiteY12" fmla="*/ 1097280 h 1395306"/>
              <a:gd name="connsiteX13" fmla="*/ 1544320 w 7018615"/>
              <a:gd name="connsiteY13" fmla="*/ 1090506 h 1395306"/>
              <a:gd name="connsiteX14" fmla="*/ 1855894 w 7018615"/>
              <a:gd name="connsiteY14" fmla="*/ 1076960 h 1395306"/>
              <a:gd name="connsiteX15" fmla="*/ 1869440 w 7018615"/>
              <a:gd name="connsiteY15" fmla="*/ 1056640 h 1395306"/>
              <a:gd name="connsiteX16" fmla="*/ 1882987 w 7018615"/>
              <a:gd name="connsiteY16" fmla="*/ 995680 h 1395306"/>
              <a:gd name="connsiteX17" fmla="*/ 1896534 w 7018615"/>
              <a:gd name="connsiteY17" fmla="*/ 887306 h 1395306"/>
              <a:gd name="connsiteX18" fmla="*/ 1903307 w 7018615"/>
              <a:gd name="connsiteY18" fmla="*/ 792480 h 1395306"/>
              <a:gd name="connsiteX19" fmla="*/ 1916854 w 7018615"/>
              <a:gd name="connsiteY19" fmla="*/ 833120 h 1395306"/>
              <a:gd name="connsiteX20" fmla="*/ 1943947 w 7018615"/>
              <a:gd name="connsiteY20" fmla="*/ 900853 h 1395306"/>
              <a:gd name="connsiteX21" fmla="*/ 1950720 w 7018615"/>
              <a:gd name="connsiteY21" fmla="*/ 921173 h 1395306"/>
              <a:gd name="connsiteX22" fmla="*/ 1964267 w 7018615"/>
              <a:gd name="connsiteY22" fmla="*/ 941493 h 1395306"/>
              <a:gd name="connsiteX23" fmla="*/ 1977814 w 7018615"/>
              <a:gd name="connsiteY23" fmla="*/ 982133 h 1395306"/>
              <a:gd name="connsiteX24" fmla="*/ 1998134 w 7018615"/>
              <a:gd name="connsiteY24" fmla="*/ 1022773 h 1395306"/>
              <a:gd name="connsiteX25" fmla="*/ 2011680 w 7018615"/>
              <a:gd name="connsiteY25" fmla="*/ 1049866 h 1395306"/>
              <a:gd name="connsiteX26" fmla="*/ 2018454 w 7018615"/>
              <a:gd name="connsiteY26" fmla="*/ 1076960 h 1395306"/>
              <a:gd name="connsiteX27" fmla="*/ 2025227 w 7018615"/>
              <a:gd name="connsiteY27" fmla="*/ 1097280 h 1395306"/>
              <a:gd name="connsiteX28" fmla="*/ 2045547 w 7018615"/>
              <a:gd name="connsiteY28" fmla="*/ 1083733 h 1395306"/>
              <a:gd name="connsiteX29" fmla="*/ 2052320 w 7018615"/>
              <a:gd name="connsiteY29" fmla="*/ 1056640 h 1395306"/>
              <a:gd name="connsiteX30" fmla="*/ 2059094 w 7018615"/>
              <a:gd name="connsiteY30" fmla="*/ 1009226 h 1395306"/>
              <a:gd name="connsiteX31" fmla="*/ 2065867 w 7018615"/>
              <a:gd name="connsiteY31" fmla="*/ 988906 h 1395306"/>
              <a:gd name="connsiteX32" fmla="*/ 2072640 w 7018615"/>
              <a:gd name="connsiteY32" fmla="*/ 955040 h 1395306"/>
              <a:gd name="connsiteX33" fmla="*/ 2079414 w 7018615"/>
              <a:gd name="connsiteY33" fmla="*/ 894080 h 1395306"/>
              <a:gd name="connsiteX34" fmla="*/ 2092960 w 7018615"/>
              <a:gd name="connsiteY34" fmla="*/ 833120 h 1395306"/>
              <a:gd name="connsiteX35" fmla="*/ 2099734 w 7018615"/>
              <a:gd name="connsiteY35" fmla="*/ 812800 h 1395306"/>
              <a:gd name="connsiteX36" fmla="*/ 2120054 w 7018615"/>
              <a:gd name="connsiteY36" fmla="*/ 806026 h 1395306"/>
              <a:gd name="connsiteX37" fmla="*/ 2126827 w 7018615"/>
              <a:gd name="connsiteY37" fmla="*/ 853440 h 1395306"/>
              <a:gd name="connsiteX38" fmla="*/ 2133600 w 7018615"/>
              <a:gd name="connsiteY38" fmla="*/ 894080 h 1395306"/>
              <a:gd name="connsiteX39" fmla="*/ 2147147 w 7018615"/>
              <a:gd name="connsiteY39" fmla="*/ 1016000 h 1395306"/>
              <a:gd name="connsiteX40" fmla="*/ 2153920 w 7018615"/>
              <a:gd name="connsiteY40" fmla="*/ 1056640 h 1395306"/>
              <a:gd name="connsiteX41" fmla="*/ 2160694 w 7018615"/>
              <a:gd name="connsiteY41" fmla="*/ 1104053 h 1395306"/>
              <a:gd name="connsiteX42" fmla="*/ 2167467 w 7018615"/>
              <a:gd name="connsiteY42" fmla="*/ 1158240 h 1395306"/>
              <a:gd name="connsiteX43" fmla="*/ 2174240 w 7018615"/>
              <a:gd name="connsiteY43" fmla="*/ 1185333 h 1395306"/>
              <a:gd name="connsiteX44" fmla="*/ 2187787 w 7018615"/>
              <a:gd name="connsiteY44" fmla="*/ 1117600 h 1395306"/>
              <a:gd name="connsiteX45" fmla="*/ 2194560 w 7018615"/>
              <a:gd name="connsiteY45" fmla="*/ 1090506 h 1395306"/>
              <a:gd name="connsiteX46" fmla="*/ 2201334 w 7018615"/>
              <a:gd name="connsiteY46" fmla="*/ 1022773 h 1395306"/>
              <a:gd name="connsiteX47" fmla="*/ 2214880 w 7018615"/>
              <a:gd name="connsiteY47" fmla="*/ 948266 h 1395306"/>
              <a:gd name="connsiteX48" fmla="*/ 2235200 w 7018615"/>
              <a:gd name="connsiteY48" fmla="*/ 751840 h 1395306"/>
              <a:gd name="connsiteX49" fmla="*/ 2248747 w 7018615"/>
              <a:gd name="connsiteY49" fmla="*/ 528320 h 1395306"/>
              <a:gd name="connsiteX50" fmla="*/ 2255520 w 7018615"/>
              <a:gd name="connsiteY50" fmla="*/ 467360 h 1395306"/>
              <a:gd name="connsiteX51" fmla="*/ 2262294 w 7018615"/>
              <a:gd name="connsiteY51" fmla="*/ 447040 h 1395306"/>
              <a:gd name="connsiteX52" fmla="*/ 2275840 w 7018615"/>
              <a:gd name="connsiteY52" fmla="*/ 521546 h 1395306"/>
              <a:gd name="connsiteX53" fmla="*/ 2289387 w 7018615"/>
              <a:gd name="connsiteY53" fmla="*/ 697653 h 1395306"/>
              <a:gd name="connsiteX54" fmla="*/ 2302934 w 7018615"/>
              <a:gd name="connsiteY54" fmla="*/ 833120 h 1395306"/>
              <a:gd name="connsiteX55" fmla="*/ 2309707 w 7018615"/>
              <a:gd name="connsiteY55" fmla="*/ 894080 h 1395306"/>
              <a:gd name="connsiteX56" fmla="*/ 2323254 w 7018615"/>
              <a:gd name="connsiteY56" fmla="*/ 1070186 h 1395306"/>
              <a:gd name="connsiteX57" fmla="*/ 2330027 w 7018615"/>
              <a:gd name="connsiteY57" fmla="*/ 1124373 h 1395306"/>
              <a:gd name="connsiteX58" fmla="*/ 2336800 w 7018615"/>
              <a:gd name="connsiteY58" fmla="*/ 1104053 h 1395306"/>
              <a:gd name="connsiteX59" fmla="*/ 2357120 w 7018615"/>
              <a:gd name="connsiteY59" fmla="*/ 995680 h 1395306"/>
              <a:gd name="connsiteX60" fmla="*/ 2363894 w 7018615"/>
              <a:gd name="connsiteY60" fmla="*/ 941493 h 1395306"/>
              <a:gd name="connsiteX61" fmla="*/ 2377440 w 7018615"/>
              <a:gd name="connsiteY61" fmla="*/ 900853 h 1395306"/>
              <a:gd name="connsiteX62" fmla="*/ 2390987 w 7018615"/>
              <a:gd name="connsiteY62" fmla="*/ 866986 h 1395306"/>
              <a:gd name="connsiteX63" fmla="*/ 2397760 w 7018615"/>
              <a:gd name="connsiteY63" fmla="*/ 846666 h 1395306"/>
              <a:gd name="connsiteX64" fmla="*/ 2411307 w 7018615"/>
              <a:gd name="connsiteY64" fmla="*/ 826346 h 1395306"/>
              <a:gd name="connsiteX65" fmla="*/ 2424854 w 7018615"/>
              <a:gd name="connsiteY65" fmla="*/ 853440 h 1395306"/>
              <a:gd name="connsiteX66" fmla="*/ 2431627 w 7018615"/>
              <a:gd name="connsiteY66" fmla="*/ 880533 h 1395306"/>
              <a:gd name="connsiteX67" fmla="*/ 2445174 w 7018615"/>
              <a:gd name="connsiteY67" fmla="*/ 941493 h 1395306"/>
              <a:gd name="connsiteX68" fmla="*/ 2458720 w 7018615"/>
              <a:gd name="connsiteY68" fmla="*/ 1049866 h 1395306"/>
              <a:gd name="connsiteX69" fmla="*/ 2465494 w 7018615"/>
              <a:gd name="connsiteY69" fmla="*/ 1070186 h 1395306"/>
              <a:gd name="connsiteX70" fmla="*/ 2472267 w 7018615"/>
              <a:gd name="connsiteY70" fmla="*/ 1110826 h 1395306"/>
              <a:gd name="connsiteX71" fmla="*/ 2492587 w 7018615"/>
              <a:gd name="connsiteY71" fmla="*/ 1185333 h 1395306"/>
              <a:gd name="connsiteX72" fmla="*/ 2506134 w 7018615"/>
              <a:gd name="connsiteY72" fmla="*/ 1158240 h 1395306"/>
              <a:gd name="connsiteX73" fmla="*/ 2512907 w 7018615"/>
              <a:gd name="connsiteY73" fmla="*/ 1124373 h 1395306"/>
              <a:gd name="connsiteX74" fmla="*/ 2519680 w 7018615"/>
              <a:gd name="connsiteY74" fmla="*/ 1097280 h 1395306"/>
              <a:gd name="connsiteX75" fmla="*/ 2546774 w 7018615"/>
              <a:gd name="connsiteY75" fmla="*/ 948266 h 1395306"/>
              <a:gd name="connsiteX76" fmla="*/ 2553547 w 7018615"/>
              <a:gd name="connsiteY76" fmla="*/ 907626 h 1395306"/>
              <a:gd name="connsiteX77" fmla="*/ 2567094 w 7018615"/>
              <a:gd name="connsiteY77" fmla="*/ 812800 h 1395306"/>
              <a:gd name="connsiteX78" fmla="*/ 2573867 w 7018615"/>
              <a:gd name="connsiteY78" fmla="*/ 772160 h 1395306"/>
              <a:gd name="connsiteX79" fmla="*/ 2587414 w 7018615"/>
              <a:gd name="connsiteY79" fmla="*/ 684106 h 1395306"/>
              <a:gd name="connsiteX80" fmla="*/ 2600960 w 7018615"/>
              <a:gd name="connsiteY80" fmla="*/ 636693 h 1395306"/>
              <a:gd name="connsiteX81" fmla="*/ 2607734 w 7018615"/>
              <a:gd name="connsiteY81" fmla="*/ 589280 h 1395306"/>
              <a:gd name="connsiteX82" fmla="*/ 2614507 w 7018615"/>
              <a:gd name="connsiteY82" fmla="*/ 548640 h 1395306"/>
              <a:gd name="connsiteX83" fmla="*/ 2621280 w 7018615"/>
              <a:gd name="connsiteY83" fmla="*/ 501226 h 1395306"/>
              <a:gd name="connsiteX84" fmla="*/ 2634827 w 7018615"/>
              <a:gd name="connsiteY84" fmla="*/ 453813 h 1395306"/>
              <a:gd name="connsiteX85" fmla="*/ 2648374 w 7018615"/>
              <a:gd name="connsiteY85" fmla="*/ 372533 h 1395306"/>
              <a:gd name="connsiteX86" fmla="*/ 2661920 w 7018615"/>
              <a:gd name="connsiteY86" fmla="*/ 331893 h 1395306"/>
              <a:gd name="connsiteX87" fmla="*/ 2675467 w 7018615"/>
              <a:gd name="connsiteY87" fmla="*/ 264160 h 1395306"/>
              <a:gd name="connsiteX88" fmla="*/ 2682240 w 7018615"/>
              <a:gd name="connsiteY88" fmla="*/ 230293 h 1395306"/>
              <a:gd name="connsiteX89" fmla="*/ 2695787 w 7018615"/>
              <a:gd name="connsiteY89" fmla="*/ 203200 h 1395306"/>
              <a:gd name="connsiteX90" fmla="*/ 2702560 w 7018615"/>
              <a:gd name="connsiteY90" fmla="*/ 149013 h 1395306"/>
              <a:gd name="connsiteX91" fmla="*/ 2716107 w 7018615"/>
              <a:gd name="connsiteY91" fmla="*/ 108373 h 1395306"/>
              <a:gd name="connsiteX92" fmla="*/ 2722880 w 7018615"/>
              <a:gd name="connsiteY92" fmla="*/ 81280 h 1395306"/>
              <a:gd name="connsiteX93" fmla="*/ 2716107 w 7018615"/>
              <a:gd name="connsiteY93" fmla="*/ 338666 h 1395306"/>
              <a:gd name="connsiteX94" fmla="*/ 2709334 w 7018615"/>
              <a:gd name="connsiteY94" fmla="*/ 528320 h 1395306"/>
              <a:gd name="connsiteX95" fmla="*/ 2716107 w 7018615"/>
              <a:gd name="connsiteY95" fmla="*/ 1131146 h 1395306"/>
              <a:gd name="connsiteX96" fmla="*/ 2722880 w 7018615"/>
              <a:gd name="connsiteY96" fmla="*/ 1253066 h 1395306"/>
              <a:gd name="connsiteX97" fmla="*/ 2736427 w 7018615"/>
              <a:gd name="connsiteY97" fmla="*/ 1347893 h 1395306"/>
              <a:gd name="connsiteX98" fmla="*/ 2749974 w 7018615"/>
              <a:gd name="connsiteY98" fmla="*/ 1239520 h 1395306"/>
              <a:gd name="connsiteX99" fmla="*/ 2763520 w 7018615"/>
              <a:gd name="connsiteY99" fmla="*/ 1158240 h 1395306"/>
              <a:gd name="connsiteX100" fmla="*/ 2777067 w 7018615"/>
              <a:gd name="connsiteY100" fmla="*/ 1063413 h 1395306"/>
              <a:gd name="connsiteX101" fmla="*/ 2783840 w 7018615"/>
              <a:gd name="connsiteY101" fmla="*/ 1009226 h 1395306"/>
              <a:gd name="connsiteX102" fmla="*/ 2797387 w 7018615"/>
              <a:gd name="connsiteY102" fmla="*/ 948266 h 1395306"/>
              <a:gd name="connsiteX103" fmla="*/ 2804160 w 7018615"/>
              <a:gd name="connsiteY103" fmla="*/ 887306 h 1395306"/>
              <a:gd name="connsiteX104" fmla="*/ 2831254 w 7018615"/>
              <a:gd name="connsiteY104" fmla="*/ 765386 h 1395306"/>
              <a:gd name="connsiteX105" fmla="*/ 2851574 w 7018615"/>
              <a:gd name="connsiteY105" fmla="*/ 643466 h 1395306"/>
              <a:gd name="connsiteX106" fmla="*/ 2878667 w 7018615"/>
              <a:gd name="connsiteY106" fmla="*/ 508000 h 1395306"/>
              <a:gd name="connsiteX107" fmla="*/ 2898987 w 7018615"/>
              <a:gd name="connsiteY107" fmla="*/ 447040 h 1395306"/>
              <a:gd name="connsiteX108" fmla="*/ 2912534 w 7018615"/>
              <a:gd name="connsiteY108" fmla="*/ 386080 h 1395306"/>
              <a:gd name="connsiteX109" fmla="*/ 2932854 w 7018615"/>
              <a:gd name="connsiteY109" fmla="*/ 338666 h 1395306"/>
              <a:gd name="connsiteX110" fmla="*/ 2946400 w 7018615"/>
              <a:gd name="connsiteY110" fmla="*/ 291253 h 1395306"/>
              <a:gd name="connsiteX111" fmla="*/ 2959947 w 7018615"/>
              <a:gd name="connsiteY111" fmla="*/ 250613 h 1395306"/>
              <a:gd name="connsiteX112" fmla="*/ 2973494 w 7018615"/>
              <a:gd name="connsiteY112" fmla="*/ 216746 h 1395306"/>
              <a:gd name="connsiteX113" fmla="*/ 2987040 w 7018615"/>
              <a:gd name="connsiteY113" fmla="*/ 189653 h 1395306"/>
              <a:gd name="connsiteX114" fmla="*/ 2993814 w 7018615"/>
              <a:gd name="connsiteY114" fmla="*/ 162560 h 1395306"/>
              <a:gd name="connsiteX115" fmla="*/ 3020907 w 7018615"/>
              <a:gd name="connsiteY115" fmla="*/ 108373 h 1395306"/>
              <a:gd name="connsiteX116" fmla="*/ 3048000 w 7018615"/>
              <a:gd name="connsiteY116" fmla="*/ 81280 h 1395306"/>
              <a:gd name="connsiteX117" fmla="*/ 3061547 w 7018615"/>
              <a:gd name="connsiteY117" fmla="*/ 101600 h 1395306"/>
              <a:gd name="connsiteX118" fmla="*/ 3068320 w 7018615"/>
              <a:gd name="connsiteY118" fmla="*/ 128693 h 1395306"/>
              <a:gd name="connsiteX119" fmla="*/ 3061547 w 7018615"/>
              <a:gd name="connsiteY119" fmla="*/ 467360 h 1395306"/>
              <a:gd name="connsiteX120" fmla="*/ 3054774 w 7018615"/>
              <a:gd name="connsiteY120" fmla="*/ 961813 h 1395306"/>
              <a:gd name="connsiteX121" fmla="*/ 3061547 w 7018615"/>
              <a:gd name="connsiteY121" fmla="*/ 1117600 h 1395306"/>
              <a:gd name="connsiteX122" fmla="*/ 3075094 w 7018615"/>
              <a:gd name="connsiteY122" fmla="*/ 1395306 h 1395306"/>
              <a:gd name="connsiteX123" fmla="*/ 3088640 w 7018615"/>
              <a:gd name="connsiteY123" fmla="*/ 1239520 h 1395306"/>
              <a:gd name="connsiteX124" fmla="*/ 3095414 w 7018615"/>
              <a:gd name="connsiteY124" fmla="*/ 1137920 h 1395306"/>
              <a:gd name="connsiteX125" fmla="*/ 3102187 w 7018615"/>
              <a:gd name="connsiteY125" fmla="*/ 1076960 h 1395306"/>
              <a:gd name="connsiteX126" fmla="*/ 3122507 w 7018615"/>
              <a:gd name="connsiteY126" fmla="*/ 873760 h 1395306"/>
              <a:gd name="connsiteX127" fmla="*/ 3136054 w 7018615"/>
              <a:gd name="connsiteY127" fmla="*/ 731520 h 1395306"/>
              <a:gd name="connsiteX128" fmla="*/ 3149600 w 7018615"/>
              <a:gd name="connsiteY128" fmla="*/ 589280 h 1395306"/>
              <a:gd name="connsiteX129" fmla="*/ 3163147 w 7018615"/>
              <a:gd name="connsiteY129" fmla="*/ 521546 h 1395306"/>
              <a:gd name="connsiteX130" fmla="*/ 3176694 w 7018615"/>
              <a:gd name="connsiteY130" fmla="*/ 358986 h 1395306"/>
              <a:gd name="connsiteX131" fmla="*/ 3183467 w 7018615"/>
              <a:gd name="connsiteY131" fmla="*/ 304800 h 1395306"/>
              <a:gd name="connsiteX132" fmla="*/ 3197014 w 7018615"/>
              <a:gd name="connsiteY132" fmla="*/ 223520 h 1395306"/>
              <a:gd name="connsiteX133" fmla="*/ 3203787 w 7018615"/>
              <a:gd name="connsiteY133" fmla="*/ 142240 h 1395306"/>
              <a:gd name="connsiteX134" fmla="*/ 3210560 w 7018615"/>
              <a:gd name="connsiteY134" fmla="*/ 115146 h 1395306"/>
              <a:gd name="connsiteX135" fmla="*/ 3217334 w 7018615"/>
              <a:gd name="connsiteY135" fmla="*/ 67733 h 1395306"/>
              <a:gd name="connsiteX136" fmla="*/ 3224107 w 7018615"/>
              <a:gd name="connsiteY136" fmla="*/ 47413 h 1395306"/>
              <a:gd name="connsiteX137" fmla="*/ 3237654 w 7018615"/>
              <a:gd name="connsiteY137" fmla="*/ 0 h 1395306"/>
              <a:gd name="connsiteX138" fmla="*/ 3251200 w 7018615"/>
              <a:gd name="connsiteY138" fmla="*/ 20320 h 1395306"/>
              <a:gd name="connsiteX139" fmla="*/ 3257974 w 7018615"/>
              <a:gd name="connsiteY139" fmla="*/ 142240 h 1395306"/>
              <a:gd name="connsiteX140" fmla="*/ 3264747 w 7018615"/>
              <a:gd name="connsiteY140" fmla="*/ 386080 h 1395306"/>
              <a:gd name="connsiteX141" fmla="*/ 3278294 w 7018615"/>
              <a:gd name="connsiteY141" fmla="*/ 690880 h 1395306"/>
              <a:gd name="connsiteX142" fmla="*/ 3285067 w 7018615"/>
              <a:gd name="connsiteY142" fmla="*/ 751840 h 1395306"/>
              <a:gd name="connsiteX143" fmla="*/ 3291840 w 7018615"/>
              <a:gd name="connsiteY143" fmla="*/ 853440 h 1395306"/>
              <a:gd name="connsiteX144" fmla="*/ 3305387 w 7018615"/>
              <a:gd name="connsiteY144" fmla="*/ 948266 h 1395306"/>
              <a:gd name="connsiteX145" fmla="*/ 3318934 w 7018615"/>
              <a:gd name="connsiteY145" fmla="*/ 1036320 h 1395306"/>
              <a:gd name="connsiteX146" fmla="*/ 3325707 w 7018615"/>
              <a:gd name="connsiteY146" fmla="*/ 1070186 h 1395306"/>
              <a:gd name="connsiteX147" fmla="*/ 3332480 w 7018615"/>
              <a:gd name="connsiteY147" fmla="*/ 1110826 h 1395306"/>
              <a:gd name="connsiteX148" fmla="*/ 3346027 w 7018615"/>
              <a:gd name="connsiteY148" fmla="*/ 1178560 h 1395306"/>
              <a:gd name="connsiteX149" fmla="*/ 3352800 w 7018615"/>
              <a:gd name="connsiteY149" fmla="*/ 1205653 h 1395306"/>
              <a:gd name="connsiteX150" fmla="*/ 3366347 w 7018615"/>
              <a:gd name="connsiteY150" fmla="*/ 1286933 h 1395306"/>
              <a:gd name="connsiteX151" fmla="*/ 3379894 w 7018615"/>
              <a:gd name="connsiteY151" fmla="*/ 1259840 h 1395306"/>
              <a:gd name="connsiteX152" fmla="*/ 3386667 w 7018615"/>
              <a:gd name="connsiteY152" fmla="*/ 1198880 h 1395306"/>
              <a:gd name="connsiteX153" fmla="*/ 3400214 w 7018615"/>
              <a:gd name="connsiteY153" fmla="*/ 1016000 h 1395306"/>
              <a:gd name="connsiteX154" fmla="*/ 3406987 w 7018615"/>
              <a:gd name="connsiteY154" fmla="*/ 975360 h 1395306"/>
              <a:gd name="connsiteX155" fmla="*/ 3413760 w 7018615"/>
              <a:gd name="connsiteY155" fmla="*/ 900853 h 1395306"/>
              <a:gd name="connsiteX156" fmla="*/ 3427307 w 7018615"/>
              <a:gd name="connsiteY156" fmla="*/ 833120 h 1395306"/>
              <a:gd name="connsiteX157" fmla="*/ 3440854 w 7018615"/>
              <a:gd name="connsiteY157" fmla="*/ 751840 h 1395306"/>
              <a:gd name="connsiteX158" fmla="*/ 3447627 w 7018615"/>
              <a:gd name="connsiteY158" fmla="*/ 711200 h 1395306"/>
              <a:gd name="connsiteX159" fmla="*/ 3454400 w 7018615"/>
              <a:gd name="connsiteY159" fmla="*/ 690880 h 1395306"/>
              <a:gd name="connsiteX160" fmla="*/ 3467947 w 7018615"/>
              <a:gd name="connsiteY160" fmla="*/ 636693 h 1395306"/>
              <a:gd name="connsiteX161" fmla="*/ 3481494 w 7018615"/>
              <a:gd name="connsiteY161" fmla="*/ 596053 h 1395306"/>
              <a:gd name="connsiteX162" fmla="*/ 3488267 w 7018615"/>
              <a:gd name="connsiteY162" fmla="*/ 575733 h 1395306"/>
              <a:gd name="connsiteX163" fmla="*/ 3508587 w 7018615"/>
              <a:gd name="connsiteY163" fmla="*/ 650240 h 1395306"/>
              <a:gd name="connsiteX164" fmla="*/ 3522134 w 7018615"/>
              <a:gd name="connsiteY164" fmla="*/ 704426 h 1395306"/>
              <a:gd name="connsiteX165" fmla="*/ 3542454 w 7018615"/>
              <a:gd name="connsiteY165" fmla="*/ 697653 h 1395306"/>
              <a:gd name="connsiteX166" fmla="*/ 3562774 w 7018615"/>
              <a:gd name="connsiteY166" fmla="*/ 650240 h 1395306"/>
              <a:gd name="connsiteX167" fmla="*/ 3576320 w 7018615"/>
              <a:gd name="connsiteY167" fmla="*/ 609600 h 1395306"/>
              <a:gd name="connsiteX168" fmla="*/ 3596640 w 7018615"/>
              <a:gd name="connsiteY168" fmla="*/ 548640 h 1395306"/>
              <a:gd name="connsiteX169" fmla="*/ 3610187 w 7018615"/>
              <a:gd name="connsiteY169" fmla="*/ 501226 h 1395306"/>
              <a:gd name="connsiteX170" fmla="*/ 3623734 w 7018615"/>
              <a:gd name="connsiteY170" fmla="*/ 460586 h 1395306"/>
              <a:gd name="connsiteX171" fmla="*/ 3650827 w 7018615"/>
              <a:gd name="connsiteY171" fmla="*/ 392853 h 1395306"/>
              <a:gd name="connsiteX172" fmla="*/ 3684694 w 7018615"/>
              <a:gd name="connsiteY172" fmla="*/ 331893 h 1395306"/>
              <a:gd name="connsiteX173" fmla="*/ 3705014 w 7018615"/>
              <a:gd name="connsiteY173" fmla="*/ 325120 h 1395306"/>
              <a:gd name="connsiteX174" fmla="*/ 3711787 w 7018615"/>
              <a:gd name="connsiteY174" fmla="*/ 352213 h 1395306"/>
              <a:gd name="connsiteX175" fmla="*/ 3725334 w 7018615"/>
              <a:gd name="connsiteY175" fmla="*/ 392853 h 1395306"/>
              <a:gd name="connsiteX176" fmla="*/ 3732107 w 7018615"/>
              <a:gd name="connsiteY176" fmla="*/ 426720 h 1395306"/>
              <a:gd name="connsiteX177" fmla="*/ 3738880 w 7018615"/>
              <a:gd name="connsiteY177" fmla="*/ 467360 h 1395306"/>
              <a:gd name="connsiteX178" fmla="*/ 3745654 w 7018615"/>
              <a:gd name="connsiteY178" fmla="*/ 494453 h 1395306"/>
              <a:gd name="connsiteX179" fmla="*/ 3752427 w 7018615"/>
              <a:gd name="connsiteY179" fmla="*/ 528320 h 1395306"/>
              <a:gd name="connsiteX180" fmla="*/ 3772747 w 7018615"/>
              <a:gd name="connsiteY180" fmla="*/ 508000 h 1395306"/>
              <a:gd name="connsiteX181" fmla="*/ 3779520 w 7018615"/>
              <a:gd name="connsiteY181" fmla="*/ 474133 h 1395306"/>
              <a:gd name="connsiteX182" fmla="*/ 3793067 w 7018615"/>
              <a:gd name="connsiteY182" fmla="*/ 440266 h 1395306"/>
              <a:gd name="connsiteX183" fmla="*/ 3813387 w 7018615"/>
              <a:gd name="connsiteY183" fmla="*/ 392853 h 1395306"/>
              <a:gd name="connsiteX184" fmla="*/ 3840480 w 7018615"/>
              <a:gd name="connsiteY184" fmla="*/ 352213 h 1395306"/>
              <a:gd name="connsiteX185" fmla="*/ 3867574 w 7018615"/>
              <a:gd name="connsiteY185" fmla="*/ 318346 h 1395306"/>
              <a:gd name="connsiteX186" fmla="*/ 3894667 w 7018615"/>
              <a:gd name="connsiteY186" fmla="*/ 325120 h 1395306"/>
              <a:gd name="connsiteX187" fmla="*/ 3914987 w 7018615"/>
              <a:gd name="connsiteY187" fmla="*/ 386080 h 1395306"/>
              <a:gd name="connsiteX188" fmla="*/ 3928534 w 7018615"/>
              <a:gd name="connsiteY188" fmla="*/ 433493 h 1395306"/>
              <a:gd name="connsiteX189" fmla="*/ 3969174 w 7018615"/>
              <a:gd name="connsiteY189" fmla="*/ 365760 h 1395306"/>
              <a:gd name="connsiteX190" fmla="*/ 3989494 w 7018615"/>
              <a:gd name="connsiteY190" fmla="*/ 325120 h 1395306"/>
              <a:gd name="connsiteX191" fmla="*/ 4009814 w 7018615"/>
              <a:gd name="connsiteY191" fmla="*/ 318346 h 1395306"/>
              <a:gd name="connsiteX192" fmla="*/ 4030134 w 7018615"/>
              <a:gd name="connsiteY192" fmla="*/ 338666 h 1395306"/>
              <a:gd name="connsiteX193" fmla="*/ 4036907 w 7018615"/>
              <a:gd name="connsiteY193" fmla="*/ 392853 h 1395306"/>
              <a:gd name="connsiteX194" fmla="*/ 4077547 w 7018615"/>
              <a:gd name="connsiteY194" fmla="*/ 365760 h 1395306"/>
              <a:gd name="connsiteX195" fmla="*/ 4097867 w 7018615"/>
              <a:gd name="connsiteY195" fmla="*/ 358986 h 1395306"/>
              <a:gd name="connsiteX196" fmla="*/ 4118187 w 7018615"/>
              <a:gd name="connsiteY196" fmla="*/ 338666 h 1395306"/>
              <a:gd name="connsiteX197" fmla="*/ 4185920 w 7018615"/>
              <a:gd name="connsiteY197" fmla="*/ 277706 h 1395306"/>
              <a:gd name="connsiteX198" fmla="*/ 4253654 w 7018615"/>
              <a:gd name="connsiteY198" fmla="*/ 196426 h 1395306"/>
              <a:gd name="connsiteX199" fmla="*/ 4273974 w 7018615"/>
              <a:gd name="connsiteY199" fmla="*/ 182880 h 1395306"/>
              <a:gd name="connsiteX200" fmla="*/ 4429760 w 7018615"/>
              <a:gd name="connsiteY200" fmla="*/ 176106 h 1395306"/>
              <a:gd name="connsiteX201" fmla="*/ 4700694 w 7018615"/>
              <a:gd name="connsiteY201" fmla="*/ 169333 h 1395306"/>
              <a:gd name="connsiteX202" fmla="*/ 4775200 w 7018615"/>
              <a:gd name="connsiteY202" fmla="*/ 162560 h 1395306"/>
              <a:gd name="connsiteX203" fmla="*/ 4809067 w 7018615"/>
              <a:gd name="connsiteY203" fmla="*/ 155786 h 1395306"/>
              <a:gd name="connsiteX204" fmla="*/ 4856480 w 7018615"/>
              <a:gd name="connsiteY204" fmla="*/ 149013 h 1395306"/>
              <a:gd name="connsiteX205" fmla="*/ 4897120 w 7018615"/>
              <a:gd name="connsiteY205" fmla="*/ 142240 h 1395306"/>
              <a:gd name="connsiteX206" fmla="*/ 5120640 w 7018615"/>
              <a:gd name="connsiteY206" fmla="*/ 128693 h 1395306"/>
              <a:gd name="connsiteX207" fmla="*/ 5222240 w 7018615"/>
              <a:gd name="connsiteY207" fmla="*/ 121920 h 1395306"/>
              <a:gd name="connsiteX208" fmla="*/ 5283200 w 7018615"/>
              <a:gd name="connsiteY208" fmla="*/ 115146 h 1395306"/>
              <a:gd name="connsiteX209" fmla="*/ 5438987 w 7018615"/>
              <a:gd name="connsiteY209" fmla="*/ 108373 h 1395306"/>
              <a:gd name="connsiteX210" fmla="*/ 5560907 w 7018615"/>
              <a:gd name="connsiteY210" fmla="*/ 108373 h 1395306"/>
              <a:gd name="connsiteX211" fmla="*/ 5858934 w 7018615"/>
              <a:gd name="connsiteY211" fmla="*/ 101600 h 1395306"/>
              <a:gd name="connsiteX212" fmla="*/ 5994400 w 7018615"/>
              <a:gd name="connsiteY212" fmla="*/ 88053 h 1395306"/>
              <a:gd name="connsiteX213" fmla="*/ 6062134 w 7018615"/>
              <a:gd name="connsiteY213" fmla="*/ 81280 h 1395306"/>
              <a:gd name="connsiteX214" fmla="*/ 6285654 w 7018615"/>
              <a:gd name="connsiteY214" fmla="*/ 67733 h 1395306"/>
              <a:gd name="connsiteX215" fmla="*/ 6515947 w 7018615"/>
              <a:gd name="connsiteY215" fmla="*/ 60960 h 1395306"/>
              <a:gd name="connsiteX216" fmla="*/ 6610774 w 7018615"/>
              <a:gd name="connsiteY216" fmla="*/ 54186 h 1395306"/>
              <a:gd name="connsiteX217" fmla="*/ 6712374 w 7018615"/>
              <a:gd name="connsiteY217" fmla="*/ 54186 h 1395306"/>
              <a:gd name="connsiteX218" fmla="*/ 6935894 w 7018615"/>
              <a:gd name="connsiteY218" fmla="*/ 47413 h 1395306"/>
              <a:gd name="connsiteX219" fmla="*/ 7017174 w 7018615"/>
              <a:gd name="connsiteY219" fmla="*/ 40640 h 1395306"/>
              <a:gd name="connsiteX220" fmla="*/ 6996854 w 7018615"/>
              <a:gd name="connsiteY220" fmla="*/ 33866 h 1395306"/>
              <a:gd name="connsiteX221" fmla="*/ 6956214 w 7018615"/>
              <a:gd name="connsiteY221" fmla="*/ 33866 h 13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018615" h="1395306">
                <a:moveTo>
                  <a:pt x="0" y="1090506"/>
                </a:moveTo>
                <a:cubicBezTo>
                  <a:pt x="36125" y="1097279"/>
                  <a:pt x="71737" y="1107895"/>
                  <a:pt x="108374" y="1110826"/>
                </a:cubicBezTo>
                <a:cubicBezTo>
                  <a:pt x="128754" y="1112456"/>
                  <a:pt x="148981" y="1105991"/>
                  <a:pt x="169334" y="1104053"/>
                </a:cubicBezTo>
                <a:cubicBezTo>
                  <a:pt x="196399" y="1101476"/>
                  <a:pt x="223496" y="1099217"/>
                  <a:pt x="250614" y="1097280"/>
                </a:cubicBezTo>
                <a:lnTo>
                  <a:pt x="358987" y="1090506"/>
                </a:lnTo>
                <a:cubicBezTo>
                  <a:pt x="386105" y="1088569"/>
                  <a:pt x="413133" y="1085429"/>
                  <a:pt x="440267" y="1083733"/>
                </a:cubicBezTo>
                <a:cubicBezTo>
                  <a:pt x="566973" y="1075814"/>
                  <a:pt x="606044" y="1076968"/>
                  <a:pt x="738294" y="1070186"/>
                </a:cubicBezTo>
                <a:cubicBezTo>
                  <a:pt x="772191" y="1068448"/>
                  <a:pt x="806027" y="1065671"/>
                  <a:pt x="839894" y="1063413"/>
                </a:cubicBezTo>
                <a:cubicBezTo>
                  <a:pt x="900854" y="1065671"/>
                  <a:pt x="961907" y="1066128"/>
                  <a:pt x="1022774" y="1070186"/>
                </a:cubicBezTo>
                <a:cubicBezTo>
                  <a:pt x="1063574" y="1072906"/>
                  <a:pt x="1103850" y="1081788"/>
                  <a:pt x="1144694" y="1083733"/>
                </a:cubicBezTo>
                <a:lnTo>
                  <a:pt x="1286934" y="1090506"/>
                </a:lnTo>
                <a:cubicBezTo>
                  <a:pt x="1327530" y="1076975"/>
                  <a:pt x="1297639" y="1083784"/>
                  <a:pt x="1368214" y="1090506"/>
                </a:cubicBezTo>
                <a:cubicBezTo>
                  <a:pt x="1395279" y="1093084"/>
                  <a:pt x="1422401" y="1095022"/>
                  <a:pt x="1449494" y="1097280"/>
                </a:cubicBezTo>
                <a:cubicBezTo>
                  <a:pt x="1481103" y="1095022"/>
                  <a:pt x="1512651" y="1091637"/>
                  <a:pt x="1544320" y="1090506"/>
                </a:cubicBezTo>
                <a:cubicBezTo>
                  <a:pt x="1854432" y="1079430"/>
                  <a:pt x="1735176" y="1107137"/>
                  <a:pt x="1855894" y="1076960"/>
                </a:cubicBezTo>
                <a:cubicBezTo>
                  <a:pt x="1860409" y="1070187"/>
                  <a:pt x="1865799" y="1063921"/>
                  <a:pt x="1869440" y="1056640"/>
                </a:cubicBezTo>
                <a:cubicBezTo>
                  <a:pt x="1877328" y="1040864"/>
                  <a:pt x="1881252" y="1009561"/>
                  <a:pt x="1882987" y="995680"/>
                </a:cubicBezTo>
                <a:cubicBezTo>
                  <a:pt x="1899262" y="865470"/>
                  <a:pt x="1881105" y="979870"/>
                  <a:pt x="1896534" y="887306"/>
                </a:cubicBezTo>
                <a:cubicBezTo>
                  <a:pt x="1898792" y="855697"/>
                  <a:pt x="1892180" y="822151"/>
                  <a:pt x="1903307" y="792480"/>
                </a:cubicBezTo>
                <a:cubicBezTo>
                  <a:pt x="1908321" y="779110"/>
                  <a:pt x="1910468" y="820348"/>
                  <a:pt x="1916854" y="833120"/>
                </a:cubicBezTo>
                <a:cubicBezTo>
                  <a:pt x="1936785" y="872983"/>
                  <a:pt x="1927208" y="850637"/>
                  <a:pt x="1943947" y="900853"/>
                </a:cubicBezTo>
                <a:cubicBezTo>
                  <a:pt x="1946205" y="907626"/>
                  <a:pt x="1946760" y="915232"/>
                  <a:pt x="1950720" y="921173"/>
                </a:cubicBezTo>
                <a:lnTo>
                  <a:pt x="1964267" y="941493"/>
                </a:lnTo>
                <a:cubicBezTo>
                  <a:pt x="1968783" y="955040"/>
                  <a:pt x="1969893" y="970252"/>
                  <a:pt x="1977814" y="982133"/>
                </a:cubicBezTo>
                <a:cubicBezTo>
                  <a:pt x="2003845" y="1021181"/>
                  <a:pt x="1981309" y="983515"/>
                  <a:pt x="1998134" y="1022773"/>
                </a:cubicBezTo>
                <a:cubicBezTo>
                  <a:pt x="2002111" y="1032053"/>
                  <a:pt x="2008135" y="1040412"/>
                  <a:pt x="2011680" y="1049866"/>
                </a:cubicBezTo>
                <a:cubicBezTo>
                  <a:pt x="2014949" y="1058583"/>
                  <a:pt x="2015897" y="1068009"/>
                  <a:pt x="2018454" y="1076960"/>
                </a:cubicBezTo>
                <a:cubicBezTo>
                  <a:pt x="2020415" y="1083825"/>
                  <a:pt x="2022969" y="1090507"/>
                  <a:pt x="2025227" y="1097280"/>
                </a:cubicBezTo>
                <a:cubicBezTo>
                  <a:pt x="2032000" y="1092764"/>
                  <a:pt x="2041031" y="1090506"/>
                  <a:pt x="2045547" y="1083733"/>
                </a:cubicBezTo>
                <a:cubicBezTo>
                  <a:pt x="2050711" y="1075987"/>
                  <a:pt x="2050655" y="1065799"/>
                  <a:pt x="2052320" y="1056640"/>
                </a:cubicBezTo>
                <a:cubicBezTo>
                  <a:pt x="2055176" y="1040932"/>
                  <a:pt x="2055963" y="1024881"/>
                  <a:pt x="2059094" y="1009226"/>
                </a:cubicBezTo>
                <a:cubicBezTo>
                  <a:pt x="2060494" y="1002225"/>
                  <a:pt x="2064135" y="995833"/>
                  <a:pt x="2065867" y="988906"/>
                </a:cubicBezTo>
                <a:cubicBezTo>
                  <a:pt x="2068659" y="977737"/>
                  <a:pt x="2071012" y="966437"/>
                  <a:pt x="2072640" y="955040"/>
                </a:cubicBezTo>
                <a:cubicBezTo>
                  <a:pt x="2075531" y="934800"/>
                  <a:pt x="2076523" y="914320"/>
                  <a:pt x="2079414" y="894080"/>
                </a:cubicBezTo>
                <a:cubicBezTo>
                  <a:pt x="2081409" y="880113"/>
                  <a:pt x="2088734" y="847910"/>
                  <a:pt x="2092960" y="833120"/>
                </a:cubicBezTo>
                <a:cubicBezTo>
                  <a:pt x="2094922" y="826255"/>
                  <a:pt x="2094685" y="817849"/>
                  <a:pt x="2099734" y="812800"/>
                </a:cubicBezTo>
                <a:cubicBezTo>
                  <a:pt x="2104783" y="807751"/>
                  <a:pt x="2113281" y="808284"/>
                  <a:pt x="2120054" y="806026"/>
                </a:cubicBezTo>
                <a:cubicBezTo>
                  <a:pt x="2122312" y="821831"/>
                  <a:pt x="2124400" y="837661"/>
                  <a:pt x="2126827" y="853440"/>
                </a:cubicBezTo>
                <a:cubicBezTo>
                  <a:pt x="2128915" y="867014"/>
                  <a:pt x="2131897" y="880453"/>
                  <a:pt x="2133600" y="894080"/>
                </a:cubicBezTo>
                <a:cubicBezTo>
                  <a:pt x="2138672" y="934654"/>
                  <a:pt x="2140425" y="975666"/>
                  <a:pt x="2147147" y="1016000"/>
                </a:cubicBezTo>
                <a:cubicBezTo>
                  <a:pt x="2149405" y="1029547"/>
                  <a:pt x="2151832" y="1043066"/>
                  <a:pt x="2153920" y="1056640"/>
                </a:cubicBezTo>
                <a:cubicBezTo>
                  <a:pt x="2156348" y="1072419"/>
                  <a:pt x="2158584" y="1088228"/>
                  <a:pt x="2160694" y="1104053"/>
                </a:cubicBezTo>
                <a:cubicBezTo>
                  <a:pt x="2163100" y="1122096"/>
                  <a:pt x="2164475" y="1140285"/>
                  <a:pt x="2167467" y="1158240"/>
                </a:cubicBezTo>
                <a:cubicBezTo>
                  <a:pt x="2168997" y="1167422"/>
                  <a:pt x="2171982" y="1176302"/>
                  <a:pt x="2174240" y="1185333"/>
                </a:cubicBezTo>
                <a:cubicBezTo>
                  <a:pt x="2188151" y="1143605"/>
                  <a:pt x="2175336" y="1186085"/>
                  <a:pt x="2187787" y="1117600"/>
                </a:cubicBezTo>
                <a:cubicBezTo>
                  <a:pt x="2189452" y="1108441"/>
                  <a:pt x="2192302" y="1099537"/>
                  <a:pt x="2194560" y="1090506"/>
                </a:cubicBezTo>
                <a:cubicBezTo>
                  <a:pt x="2196818" y="1067928"/>
                  <a:pt x="2198520" y="1045288"/>
                  <a:pt x="2201334" y="1022773"/>
                </a:cubicBezTo>
                <a:cubicBezTo>
                  <a:pt x="2204223" y="999662"/>
                  <a:pt x="2210256" y="971387"/>
                  <a:pt x="2214880" y="948266"/>
                </a:cubicBezTo>
                <a:cubicBezTo>
                  <a:pt x="2229383" y="774234"/>
                  <a:pt x="2217764" y="839025"/>
                  <a:pt x="2235200" y="751840"/>
                </a:cubicBezTo>
                <a:cubicBezTo>
                  <a:pt x="2239716" y="677333"/>
                  <a:pt x="2240504" y="602507"/>
                  <a:pt x="2248747" y="528320"/>
                </a:cubicBezTo>
                <a:cubicBezTo>
                  <a:pt x="2251005" y="508000"/>
                  <a:pt x="2252159" y="487527"/>
                  <a:pt x="2255520" y="467360"/>
                </a:cubicBezTo>
                <a:cubicBezTo>
                  <a:pt x="2256694" y="460317"/>
                  <a:pt x="2260036" y="453813"/>
                  <a:pt x="2262294" y="447040"/>
                </a:cubicBezTo>
                <a:cubicBezTo>
                  <a:pt x="2274130" y="482549"/>
                  <a:pt x="2269948" y="465576"/>
                  <a:pt x="2275840" y="521546"/>
                </a:cubicBezTo>
                <a:cubicBezTo>
                  <a:pt x="2288406" y="640920"/>
                  <a:pt x="2277255" y="556110"/>
                  <a:pt x="2289387" y="697653"/>
                </a:cubicBezTo>
                <a:cubicBezTo>
                  <a:pt x="2293263" y="742868"/>
                  <a:pt x="2298264" y="787980"/>
                  <a:pt x="2302934" y="833120"/>
                </a:cubicBezTo>
                <a:cubicBezTo>
                  <a:pt x="2305038" y="853457"/>
                  <a:pt x="2308347" y="873680"/>
                  <a:pt x="2309707" y="894080"/>
                </a:cubicBezTo>
                <a:cubicBezTo>
                  <a:pt x="2314486" y="965774"/>
                  <a:pt x="2316090" y="1002132"/>
                  <a:pt x="2323254" y="1070186"/>
                </a:cubicBezTo>
                <a:cubicBezTo>
                  <a:pt x="2325160" y="1088289"/>
                  <a:pt x="2327769" y="1106311"/>
                  <a:pt x="2330027" y="1124373"/>
                </a:cubicBezTo>
                <a:cubicBezTo>
                  <a:pt x="2332285" y="1117600"/>
                  <a:pt x="2335195" y="1111010"/>
                  <a:pt x="2336800" y="1104053"/>
                </a:cubicBezTo>
                <a:cubicBezTo>
                  <a:pt x="2342346" y="1080022"/>
                  <a:pt x="2352941" y="1024932"/>
                  <a:pt x="2357120" y="995680"/>
                </a:cubicBezTo>
                <a:cubicBezTo>
                  <a:pt x="2359694" y="977660"/>
                  <a:pt x="2360080" y="959292"/>
                  <a:pt x="2363894" y="941493"/>
                </a:cubicBezTo>
                <a:cubicBezTo>
                  <a:pt x="2366886" y="927531"/>
                  <a:pt x="2372137" y="914111"/>
                  <a:pt x="2377440" y="900853"/>
                </a:cubicBezTo>
                <a:cubicBezTo>
                  <a:pt x="2381956" y="889564"/>
                  <a:pt x="2386718" y="878371"/>
                  <a:pt x="2390987" y="866986"/>
                </a:cubicBezTo>
                <a:cubicBezTo>
                  <a:pt x="2393494" y="860301"/>
                  <a:pt x="2394567" y="853052"/>
                  <a:pt x="2397760" y="846666"/>
                </a:cubicBezTo>
                <a:cubicBezTo>
                  <a:pt x="2401401" y="839385"/>
                  <a:pt x="2406791" y="833119"/>
                  <a:pt x="2411307" y="826346"/>
                </a:cubicBezTo>
                <a:cubicBezTo>
                  <a:pt x="2415823" y="835377"/>
                  <a:pt x="2421309" y="843986"/>
                  <a:pt x="2424854" y="853440"/>
                </a:cubicBezTo>
                <a:cubicBezTo>
                  <a:pt x="2428123" y="862156"/>
                  <a:pt x="2429070" y="871582"/>
                  <a:pt x="2431627" y="880533"/>
                </a:cubicBezTo>
                <a:cubicBezTo>
                  <a:pt x="2442141" y="917334"/>
                  <a:pt x="2438384" y="887171"/>
                  <a:pt x="2445174" y="941493"/>
                </a:cubicBezTo>
                <a:cubicBezTo>
                  <a:pt x="2450527" y="984316"/>
                  <a:pt x="2449903" y="1010192"/>
                  <a:pt x="2458720" y="1049866"/>
                </a:cubicBezTo>
                <a:cubicBezTo>
                  <a:pt x="2460269" y="1056836"/>
                  <a:pt x="2463236" y="1063413"/>
                  <a:pt x="2465494" y="1070186"/>
                </a:cubicBezTo>
                <a:cubicBezTo>
                  <a:pt x="2467752" y="1083733"/>
                  <a:pt x="2469389" y="1097397"/>
                  <a:pt x="2472267" y="1110826"/>
                </a:cubicBezTo>
                <a:cubicBezTo>
                  <a:pt x="2481433" y="1153600"/>
                  <a:pt x="2482271" y="1154383"/>
                  <a:pt x="2492587" y="1185333"/>
                </a:cubicBezTo>
                <a:cubicBezTo>
                  <a:pt x="2497103" y="1176302"/>
                  <a:pt x="2502941" y="1167819"/>
                  <a:pt x="2506134" y="1158240"/>
                </a:cubicBezTo>
                <a:cubicBezTo>
                  <a:pt x="2509775" y="1147318"/>
                  <a:pt x="2510410" y="1135611"/>
                  <a:pt x="2512907" y="1124373"/>
                </a:cubicBezTo>
                <a:cubicBezTo>
                  <a:pt x="2514926" y="1115286"/>
                  <a:pt x="2517730" y="1106382"/>
                  <a:pt x="2519680" y="1097280"/>
                </a:cubicBezTo>
                <a:cubicBezTo>
                  <a:pt x="2533880" y="1031013"/>
                  <a:pt x="2535089" y="1018378"/>
                  <a:pt x="2546774" y="948266"/>
                </a:cubicBezTo>
                <a:cubicBezTo>
                  <a:pt x="2549032" y="934719"/>
                  <a:pt x="2551605" y="921221"/>
                  <a:pt x="2553547" y="907626"/>
                </a:cubicBezTo>
                <a:cubicBezTo>
                  <a:pt x="2558063" y="876017"/>
                  <a:pt x="2561845" y="844295"/>
                  <a:pt x="2567094" y="812800"/>
                </a:cubicBezTo>
                <a:cubicBezTo>
                  <a:pt x="2569352" y="799253"/>
                  <a:pt x="2571779" y="785734"/>
                  <a:pt x="2573867" y="772160"/>
                </a:cubicBezTo>
                <a:cubicBezTo>
                  <a:pt x="2576193" y="757041"/>
                  <a:pt x="2583511" y="701018"/>
                  <a:pt x="2587414" y="684106"/>
                </a:cubicBezTo>
                <a:cubicBezTo>
                  <a:pt x="2591110" y="668090"/>
                  <a:pt x="2597516" y="652765"/>
                  <a:pt x="2600960" y="636693"/>
                </a:cubicBezTo>
                <a:cubicBezTo>
                  <a:pt x="2604305" y="621083"/>
                  <a:pt x="2605306" y="605059"/>
                  <a:pt x="2607734" y="589280"/>
                </a:cubicBezTo>
                <a:cubicBezTo>
                  <a:pt x="2609822" y="575706"/>
                  <a:pt x="2612419" y="562214"/>
                  <a:pt x="2614507" y="548640"/>
                </a:cubicBezTo>
                <a:cubicBezTo>
                  <a:pt x="2616934" y="532861"/>
                  <a:pt x="2617935" y="516837"/>
                  <a:pt x="2621280" y="501226"/>
                </a:cubicBezTo>
                <a:cubicBezTo>
                  <a:pt x="2624724" y="485154"/>
                  <a:pt x="2631441" y="469897"/>
                  <a:pt x="2634827" y="453813"/>
                </a:cubicBezTo>
                <a:cubicBezTo>
                  <a:pt x="2640486" y="426935"/>
                  <a:pt x="2639689" y="398591"/>
                  <a:pt x="2648374" y="372533"/>
                </a:cubicBezTo>
                <a:cubicBezTo>
                  <a:pt x="2652889" y="358986"/>
                  <a:pt x="2658457" y="345746"/>
                  <a:pt x="2661920" y="331893"/>
                </a:cubicBezTo>
                <a:cubicBezTo>
                  <a:pt x="2667504" y="309556"/>
                  <a:pt x="2670951" y="286738"/>
                  <a:pt x="2675467" y="264160"/>
                </a:cubicBezTo>
                <a:cubicBezTo>
                  <a:pt x="2677725" y="252871"/>
                  <a:pt x="2677091" y="240590"/>
                  <a:pt x="2682240" y="230293"/>
                </a:cubicBezTo>
                <a:lnTo>
                  <a:pt x="2695787" y="203200"/>
                </a:lnTo>
                <a:cubicBezTo>
                  <a:pt x="2698045" y="185138"/>
                  <a:pt x="2698746" y="166812"/>
                  <a:pt x="2702560" y="149013"/>
                </a:cubicBezTo>
                <a:cubicBezTo>
                  <a:pt x="2705552" y="135050"/>
                  <a:pt x="2712644" y="122226"/>
                  <a:pt x="2716107" y="108373"/>
                </a:cubicBezTo>
                <a:lnTo>
                  <a:pt x="2722880" y="81280"/>
                </a:lnTo>
                <a:cubicBezTo>
                  <a:pt x="2720622" y="167075"/>
                  <a:pt x="2718706" y="252880"/>
                  <a:pt x="2716107" y="338666"/>
                </a:cubicBezTo>
                <a:cubicBezTo>
                  <a:pt x="2714191" y="401895"/>
                  <a:pt x="2709334" y="465062"/>
                  <a:pt x="2709334" y="528320"/>
                </a:cubicBezTo>
                <a:cubicBezTo>
                  <a:pt x="2709334" y="729275"/>
                  <a:pt x="2712352" y="930226"/>
                  <a:pt x="2716107" y="1131146"/>
                </a:cubicBezTo>
                <a:cubicBezTo>
                  <a:pt x="2716868" y="1171842"/>
                  <a:pt x="2719081" y="1212541"/>
                  <a:pt x="2722880" y="1253066"/>
                </a:cubicBezTo>
                <a:cubicBezTo>
                  <a:pt x="2725860" y="1284857"/>
                  <a:pt x="2736427" y="1347893"/>
                  <a:pt x="2736427" y="1347893"/>
                </a:cubicBezTo>
                <a:cubicBezTo>
                  <a:pt x="2754062" y="1294985"/>
                  <a:pt x="2736248" y="1353907"/>
                  <a:pt x="2749974" y="1239520"/>
                </a:cubicBezTo>
                <a:cubicBezTo>
                  <a:pt x="2753247" y="1212249"/>
                  <a:pt x="2759635" y="1185431"/>
                  <a:pt x="2763520" y="1158240"/>
                </a:cubicBezTo>
                <a:cubicBezTo>
                  <a:pt x="2768036" y="1126631"/>
                  <a:pt x="2773107" y="1095096"/>
                  <a:pt x="2777067" y="1063413"/>
                </a:cubicBezTo>
                <a:cubicBezTo>
                  <a:pt x="2779325" y="1045351"/>
                  <a:pt x="2780677" y="1027152"/>
                  <a:pt x="2783840" y="1009226"/>
                </a:cubicBezTo>
                <a:cubicBezTo>
                  <a:pt x="2787457" y="988727"/>
                  <a:pt x="2792871" y="968586"/>
                  <a:pt x="2797387" y="948266"/>
                </a:cubicBezTo>
                <a:cubicBezTo>
                  <a:pt x="2799645" y="927946"/>
                  <a:pt x="2800437" y="907409"/>
                  <a:pt x="2804160" y="887306"/>
                </a:cubicBezTo>
                <a:cubicBezTo>
                  <a:pt x="2811741" y="846371"/>
                  <a:pt x="2831254" y="765386"/>
                  <a:pt x="2831254" y="765386"/>
                </a:cubicBezTo>
                <a:cubicBezTo>
                  <a:pt x="2841739" y="671018"/>
                  <a:pt x="2832153" y="737334"/>
                  <a:pt x="2851574" y="643466"/>
                </a:cubicBezTo>
                <a:cubicBezTo>
                  <a:pt x="2860904" y="598371"/>
                  <a:pt x="2864105" y="551686"/>
                  <a:pt x="2878667" y="508000"/>
                </a:cubicBezTo>
                <a:cubicBezTo>
                  <a:pt x="2885440" y="487680"/>
                  <a:pt x="2893254" y="467678"/>
                  <a:pt x="2898987" y="447040"/>
                </a:cubicBezTo>
                <a:cubicBezTo>
                  <a:pt x="2904558" y="426984"/>
                  <a:pt x="2906325" y="405948"/>
                  <a:pt x="2912534" y="386080"/>
                </a:cubicBezTo>
                <a:cubicBezTo>
                  <a:pt x="2917663" y="369668"/>
                  <a:pt x="2927071" y="354859"/>
                  <a:pt x="2932854" y="338666"/>
                </a:cubicBezTo>
                <a:cubicBezTo>
                  <a:pt x="2938382" y="323187"/>
                  <a:pt x="2941566" y="306963"/>
                  <a:pt x="2946400" y="291253"/>
                </a:cubicBezTo>
                <a:cubicBezTo>
                  <a:pt x="2950599" y="277605"/>
                  <a:pt x="2955067" y="264033"/>
                  <a:pt x="2959947" y="250613"/>
                </a:cubicBezTo>
                <a:cubicBezTo>
                  <a:pt x="2964102" y="239186"/>
                  <a:pt x="2968556" y="227857"/>
                  <a:pt x="2973494" y="216746"/>
                </a:cubicBezTo>
                <a:cubicBezTo>
                  <a:pt x="2977595" y="207519"/>
                  <a:pt x="2983495" y="199107"/>
                  <a:pt x="2987040" y="189653"/>
                </a:cubicBezTo>
                <a:cubicBezTo>
                  <a:pt x="2990309" y="180937"/>
                  <a:pt x="2990870" y="171391"/>
                  <a:pt x="2993814" y="162560"/>
                </a:cubicBezTo>
                <a:cubicBezTo>
                  <a:pt x="3004862" y="129416"/>
                  <a:pt x="3004312" y="133264"/>
                  <a:pt x="3020907" y="108373"/>
                </a:cubicBezTo>
                <a:cubicBezTo>
                  <a:pt x="3024094" y="98810"/>
                  <a:pt x="3026750" y="72780"/>
                  <a:pt x="3048000" y="81280"/>
                </a:cubicBezTo>
                <a:cubicBezTo>
                  <a:pt x="3055558" y="84303"/>
                  <a:pt x="3057031" y="94827"/>
                  <a:pt x="3061547" y="101600"/>
                </a:cubicBezTo>
                <a:cubicBezTo>
                  <a:pt x="3063805" y="110631"/>
                  <a:pt x="3068320" y="119384"/>
                  <a:pt x="3068320" y="128693"/>
                </a:cubicBezTo>
                <a:cubicBezTo>
                  <a:pt x="3068320" y="241605"/>
                  <a:pt x="3063383" y="354463"/>
                  <a:pt x="3061547" y="467360"/>
                </a:cubicBezTo>
                <a:cubicBezTo>
                  <a:pt x="3058867" y="632171"/>
                  <a:pt x="3057032" y="796995"/>
                  <a:pt x="3054774" y="961813"/>
                </a:cubicBezTo>
                <a:cubicBezTo>
                  <a:pt x="3057032" y="1013742"/>
                  <a:pt x="3059756" y="1065653"/>
                  <a:pt x="3061547" y="1117600"/>
                </a:cubicBezTo>
                <a:cubicBezTo>
                  <a:pt x="3070581" y="1379607"/>
                  <a:pt x="3054998" y="1274740"/>
                  <a:pt x="3075094" y="1395306"/>
                </a:cubicBezTo>
                <a:cubicBezTo>
                  <a:pt x="3079609" y="1343377"/>
                  <a:pt x="3085172" y="1291529"/>
                  <a:pt x="3088640" y="1239520"/>
                </a:cubicBezTo>
                <a:cubicBezTo>
                  <a:pt x="3090898" y="1205653"/>
                  <a:pt x="3092595" y="1171745"/>
                  <a:pt x="3095414" y="1137920"/>
                </a:cubicBezTo>
                <a:cubicBezTo>
                  <a:pt x="3097112" y="1117546"/>
                  <a:pt x="3100083" y="1097297"/>
                  <a:pt x="3102187" y="1076960"/>
                </a:cubicBezTo>
                <a:cubicBezTo>
                  <a:pt x="3109191" y="1009250"/>
                  <a:pt x="3116053" y="941525"/>
                  <a:pt x="3122507" y="873760"/>
                </a:cubicBezTo>
                <a:lnTo>
                  <a:pt x="3136054" y="731520"/>
                </a:lnTo>
                <a:cubicBezTo>
                  <a:pt x="3140569" y="684107"/>
                  <a:pt x="3140259" y="635983"/>
                  <a:pt x="3149600" y="589280"/>
                </a:cubicBezTo>
                <a:cubicBezTo>
                  <a:pt x="3154116" y="566702"/>
                  <a:pt x="3159556" y="544289"/>
                  <a:pt x="3163147" y="521546"/>
                </a:cubicBezTo>
                <a:cubicBezTo>
                  <a:pt x="3171555" y="468296"/>
                  <a:pt x="3172068" y="412182"/>
                  <a:pt x="3176694" y="358986"/>
                </a:cubicBezTo>
                <a:cubicBezTo>
                  <a:pt x="3178271" y="340852"/>
                  <a:pt x="3180767" y="322801"/>
                  <a:pt x="3183467" y="304800"/>
                </a:cubicBezTo>
                <a:cubicBezTo>
                  <a:pt x="3187541" y="277637"/>
                  <a:pt x="3197014" y="223520"/>
                  <a:pt x="3197014" y="223520"/>
                </a:cubicBezTo>
                <a:cubicBezTo>
                  <a:pt x="3199272" y="196427"/>
                  <a:pt x="3200415" y="169217"/>
                  <a:pt x="3203787" y="142240"/>
                </a:cubicBezTo>
                <a:cubicBezTo>
                  <a:pt x="3204942" y="133003"/>
                  <a:pt x="3208895" y="124305"/>
                  <a:pt x="3210560" y="115146"/>
                </a:cubicBezTo>
                <a:cubicBezTo>
                  <a:pt x="3213416" y="99439"/>
                  <a:pt x="3214203" y="83388"/>
                  <a:pt x="3217334" y="67733"/>
                </a:cubicBezTo>
                <a:cubicBezTo>
                  <a:pt x="3218734" y="60732"/>
                  <a:pt x="3222146" y="54278"/>
                  <a:pt x="3224107" y="47413"/>
                </a:cubicBezTo>
                <a:cubicBezTo>
                  <a:pt x="3241109" y="-12095"/>
                  <a:pt x="3221419" y="48701"/>
                  <a:pt x="3237654" y="0"/>
                </a:cubicBezTo>
                <a:cubicBezTo>
                  <a:pt x="3242169" y="6773"/>
                  <a:pt x="3250049" y="12261"/>
                  <a:pt x="3251200" y="20320"/>
                </a:cubicBezTo>
                <a:cubicBezTo>
                  <a:pt x="3256956" y="60614"/>
                  <a:pt x="3256467" y="101565"/>
                  <a:pt x="3257974" y="142240"/>
                </a:cubicBezTo>
                <a:cubicBezTo>
                  <a:pt x="3260984" y="223496"/>
                  <a:pt x="3262167" y="304810"/>
                  <a:pt x="3264747" y="386080"/>
                </a:cubicBezTo>
                <a:cubicBezTo>
                  <a:pt x="3267152" y="461849"/>
                  <a:pt x="3272055" y="606660"/>
                  <a:pt x="3278294" y="690880"/>
                </a:cubicBezTo>
                <a:cubicBezTo>
                  <a:pt x="3279804" y="711269"/>
                  <a:pt x="3283369" y="731466"/>
                  <a:pt x="3285067" y="751840"/>
                </a:cubicBezTo>
                <a:cubicBezTo>
                  <a:pt x="3287886" y="785665"/>
                  <a:pt x="3288347" y="819678"/>
                  <a:pt x="3291840" y="853440"/>
                </a:cubicBezTo>
                <a:cubicBezTo>
                  <a:pt x="3295126" y="885200"/>
                  <a:pt x="3300871" y="916657"/>
                  <a:pt x="3305387" y="948266"/>
                </a:cubicBezTo>
                <a:cubicBezTo>
                  <a:pt x="3310466" y="983819"/>
                  <a:pt x="3312663" y="1001830"/>
                  <a:pt x="3318934" y="1036320"/>
                </a:cubicBezTo>
                <a:cubicBezTo>
                  <a:pt x="3320993" y="1047647"/>
                  <a:pt x="3323648" y="1058859"/>
                  <a:pt x="3325707" y="1070186"/>
                </a:cubicBezTo>
                <a:cubicBezTo>
                  <a:pt x="3328164" y="1083698"/>
                  <a:pt x="3329949" y="1097328"/>
                  <a:pt x="3332480" y="1110826"/>
                </a:cubicBezTo>
                <a:cubicBezTo>
                  <a:pt x="3336723" y="1133457"/>
                  <a:pt x="3340443" y="1156222"/>
                  <a:pt x="3346027" y="1178560"/>
                </a:cubicBezTo>
                <a:cubicBezTo>
                  <a:pt x="3348285" y="1187591"/>
                  <a:pt x="3351135" y="1196494"/>
                  <a:pt x="3352800" y="1205653"/>
                </a:cubicBezTo>
                <a:cubicBezTo>
                  <a:pt x="3386424" y="1390579"/>
                  <a:pt x="3338255" y="1146466"/>
                  <a:pt x="3366347" y="1286933"/>
                </a:cubicBezTo>
                <a:cubicBezTo>
                  <a:pt x="3370863" y="1277902"/>
                  <a:pt x="3377624" y="1269678"/>
                  <a:pt x="3379894" y="1259840"/>
                </a:cubicBezTo>
                <a:cubicBezTo>
                  <a:pt x="3384491" y="1239919"/>
                  <a:pt x="3384969" y="1219254"/>
                  <a:pt x="3386667" y="1198880"/>
                </a:cubicBezTo>
                <a:cubicBezTo>
                  <a:pt x="3391743" y="1137964"/>
                  <a:pt x="3390165" y="1076295"/>
                  <a:pt x="3400214" y="1016000"/>
                </a:cubicBezTo>
                <a:cubicBezTo>
                  <a:pt x="3402472" y="1002453"/>
                  <a:pt x="3405382" y="988999"/>
                  <a:pt x="3406987" y="975360"/>
                </a:cubicBezTo>
                <a:cubicBezTo>
                  <a:pt x="3409901" y="950593"/>
                  <a:pt x="3410233" y="925540"/>
                  <a:pt x="3413760" y="900853"/>
                </a:cubicBezTo>
                <a:cubicBezTo>
                  <a:pt x="3417016" y="878060"/>
                  <a:pt x="3424451" y="855967"/>
                  <a:pt x="3427307" y="833120"/>
                </a:cubicBezTo>
                <a:cubicBezTo>
                  <a:pt x="3442529" y="711341"/>
                  <a:pt x="3425935" y="826435"/>
                  <a:pt x="3440854" y="751840"/>
                </a:cubicBezTo>
                <a:cubicBezTo>
                  <a:pt x="3443547" y="738373"/>
                  <a:pt x="3444648" y="724607"/>
                  <a:pt x="3447627" y="711200"/>
                </a:cubicBezTo>
                <a:cubicBezTo>
                  <a:pt x="3449176" y="704230"/>
                  <a:pt x="3452521" y="697768"/>
                  <a:pt x="3454400" y="690880"/>
                </a:cubicBezTo>
                <a:cubicBezTo>
                  <a:pt x="3459299" y="672918"/>
                  <a:pt x="3462059" y="654356"/>
                  <a:pt x="3467947" y="636693"/>
                </a:cubicBezTo>
                <a:lnTo>
                  <a:pt x="3481494" y="596053"/>
                </a:lnTo>
                <a:lnTo>
                  <a:pt x="3488267" y="575733"/>
                </a:lnTo>
                <a:cubicBezTo>
                  <a:pt x="3497997" y="604925"/>
                  <a:pt x="3500949" y="612051"/>
                  <a:pt x="3508587" y="650240"/>
                </a:cubicBezTo>
                <a:cubicBezTo>
                  <a:pt x="3516760" y="691107"/>
                  <a:pt x="3511719" y="673185"/>
                  <a:pt x="3522134" y="704426"/>
                </a:cubicBezTo>
                <a:cubicBezTo>
                  <a:pt x="3528907" y="702168"/>
                  <a:pt x="3536879" y="702113"/>
                  <a:pt x="3542454" y="697653"/>
                </a:cubicBezTo>
                <a:cubicBezTo>
                  <a:pt x="3558005" y="685212"/>
                  <a:pt x="3557637" y="667363"/>
                  <a:pt x="3562774" y="650240"/>
                </a:cubicBezTo>
                <a:cubicBezTo>
                  <a:pt x="3566877" y="636563"/>
                  <a:pt x="3571804" y="623147"/>
                  <a:pt x="3576320" y="609600"/>
                </a:cubicBezTo>
                <a:lnTo>
                  <a:pt x="3596640" y="548640"/>
                </a:lnTo>
                <a:cubicBezTo>
                  <a:pt x="3619411" y="480329"/>
                  <a:pt x="3584664" y="586304"/>
                  <a:pt x="3610187" y="501226"/>
                </a:cubicBezTo>
                <a:cubicBezTo>
                  <a:pt x="3614290" y="487549"/>
                  <a:pt x="3623734" y="460586"/>
                  <a:pt x="3623734" y="460586"/>
                </a:cubicBezTo>
                <a:cubicBezTo>
                  <a:pt x="3635769" y="388372"/>
                  <a:pt x="3619467" y="447734"/>
                  <a:pt x="3650827" y="392853"/>
                </a:cubicBezTo>
                <a:cubicBezTo>
                  <a:pt x="3662054" y="373206"/>
                  <a:pt x="3655224" y="341716"/>
                  <a:pt x="3684694" y="331893"/>
                </a:cubicBezTo>
                <a:lnTo>
                  <a:pt x="3705014" y="325120"/>
                </a:lnTo>
                <a:cubicBezTo>
                  <a:pt x="3707272" y="334151"/>
                  <a:pt x="3709112" y="343297"/>
                  <a:pt x="3711787" y="352213"/>
                </a:cubicBezTo>
                <a:cubicBezTo>
                  <a:pt x="3715890" y="365890"/>
                  <a:pt x="3722534" y="378851"/>
                  <a:pt x="3725334" y="392853"/>
                </a:cubicBezTo>
                <a:cubicBezTo>
                  <a:pt x="3727592" y="404142"/>
                  <a:pt x="3730048" y="415393"/>
                  <a:pt x="3732107" y="426720"/>
                </a:cubicBezTo>
                <a:cubicBezTo>
                  <a:pt x="3734564" y="440232"/>
                  <a:pt x="3736187" y="453893"/>
                  <a:pt x="3738880" y="467360"/>
                </a:cubicBezTo>
                <a:cubicBezTo>
                  <a:pt x="3740706" y="476488"/>
                  <a:pt x="3743635" y="485366"/>
                  <a:pt x="3745654" y="494453"/>
                </a:cubicBezTo>
                <a:cubicBezTo>
                  <a:pt x="3748151" y="505691"/>
                  <a:pt x="3750169" y="517031"/>
                  <a:pt x="3752427" y="528320"/>
                </a:cubicBezTo>
                <a:cubicBezTo>
                  <a:pt x="3759200" y="521547"/>
                  <a:pt x="3768463" y="516568"/>
                  <a:pt x="3772747" y="508000"/>
                </a:cubicBezTo>
                <a:cubicBezTo>
                  <a:pt x="3777895" y="497703"/>
                  <a:pt x="3776212" y="485160"/>
                  <a:pt x="3779520" y="474133"/>
                </a:cubicBezTo>
                <a:cubicBezTo>
                  <a:pt x="3783014" y="462487"/>
                  <a:pt x="3789222" y="451801"/>
                  <a:pt x="3793067" y="440266"/>
                </a:cubicBezTo>
                <a:cubicBezTo>
                  <a:pt x="3807647" y="396527"/>
                  <a:pt x="3789576" y="428569"/>
                  <a:pt x="3813387" y="392853"/>
                </a:cubicBezTo>
                <a:cubicBezTo>
                  <a:pt x="3829491" y="344540"/>
                  <a:pt x="3806657" y="402946"/>
                  <a:pt x="3840480" y="352213"/>
                </a:cubicBezTo>
                <a:cubicBezTo>
                  <a:pt x="3866654" y="312953"/>
                  <a:pt x="3822129" y="348643"/>
                  <a:pt x="3867574" y="318346"/>
                </a:cubicBezTo>
                <a:cubicBezTo>
                  <a:pt x="3876605" y="320604"/>
                  <a:pt x="3886922" y="319956"/>
                  <a:pt x="3894667" y="325120"/>
                </a:cubicBezTo>
                <a:cubicBezTo>
                  <a:pt x="3912872" y="337257"/>
                  <a:pt x="3911870" y="370493"/>
                  <a:pt x="3914987" y="386080"/>
                </a:cubicBezTo>
                <a:cubicBezTo>
                  <a:pt x="3919240" y="407346"/>
                  <a:pt x="3922077" y="414123"/>
                  <a:pt x="3928534" y="433493"/>
                </a:cubicBezTo>
                <a:cubicBezTo>
                  <a:pt x="3947791" y="404607"/>
                  <a:pt x="3956679" y="394915"/>
                  <a:pt x="3969174" y="365760"/>
                </a:cubicBezTo>
                <a:cubicBezTo>
                  <a:pt x="3975577" y="350820"/>
                  <a:pt x="3975344" y="336440"/>
                  <a:pt x="3989494" y="325120"/>
                </a:cubicBezTo>
                <a:cubicBezTo>
                  <a:pt x="3995069" y="320660"/>
                  <a:pt x="4003041" y="320604"/>
                  <a:pt x="4009814" y="318346"/>
                </a:cubicBezTo>
                <a:cubicBezTo>
                  <a:pt x="4016587" y="325119"/>
                  <a:pt x="4026861" y="329664"/>
                  <a:pt x="4030134" y="338666"/>
                </a:cubicBezTo>
                <a:cubicBezTo>
                  <a:pt x="4036355" y="355773"/>
                  <a:pt x="4021103" y="383822"/>
                  <a:pt x="4036907" y="392853"/>
                </a:cubicBezTo>
                <a:cubicBezTo>
                  <a:pt x="4051043" y="400931"/>
                  <a:pt x="4062102" y="370909"/>
                  <a:pt x="4077547" y="365760"/>
                </a:cubicBezTo>
                <a:lnTo>
                  <a:pt x="4097867" y="358986"/>
                </a:lnTo>
                <a:cubicBezTo>
                  <a:pt x="4104640" y="352213"/>
                  <a:pt x="4110828" y="344798"/>
                  <a:pt x="4118187" y="338666"/>
                </a:cubicBezTo>
                <a:cubicBezTo>
                  <a:pt x="4152313" y="310228"/>
                  <a:pt x="4145907" y="337724"/>
                  <a:pt x="4185920" y="277706"/>
                </a:cubicBezTo>
                <a:cubicBezTo>
                  <a:pt x="4205911" y="247721"/>
                  <a:pt x="4222365" y="217285"/>
                  <a:pt x="4253654" y="196426"/>
                </a:cubicBezTo>
                <a:cubicBezTo>
                  <a:pt x="4260427" y="191911"/>
                  <a:pt x="4265887" y="183813"/>
                  <a:pt x="4273974" y="182880"/>
                </a:cubicBezTo>
                <a:cubicBezTo>
                  <a:pt x="4325609" y="176922"/>
                  <a:pt x="4377808" y="177755"/>
                  <a:pt x="4429760" y="176106"/>
                </a:cubicBezTo>
                <a:lnTo>
                  <a:pt x="4700694" y="169333"/>
                </a:lnTo>
                <a:cubicBezTo>
                  <a:pt x="4725529" y="167075"/>
                  <a:pt x="4750455" y="165653"/>
                  <a:pt x="4775200" y="162560"/>
                </a:cubicBezTo>
                <a:cubicBezTo>
                  <a:pt x="4786624" y="161132"/>
                  <a:pt x="4797711" y="157679"/>
                  <a:pt x="4809067" y="155786"/>
                </a:cubicBezTo>
                <a:cubicBezTo>
                  <a:pt x="4824815" y="153161"/>
                  <a:pt x="4840701" y="151440"/>
                  <a:pt x="4856480" y="149013"/>
                </a:cubicBezTo>
                <a:cubicBezTo>
                  <a:pt x="4870054" y="146925"/>
                  <a:pt x="4883481" y="143845"/>
                  <a:pt x="4897120" y="142240"/>
                </a:cubicBezTo>
                <a:cubicBezTo>
                  <a:pt x="4980809" y="132394"/>
                  <a:pt x="5027139" y="133747"/>
                  <a:pt x="5120640" y="128693"/>
                </a:cubicBezTo>
                <a:cubicBezTo>
                  <a:pt x="5154532" y="126861"/>
                  <a:pt x="5188415" y="124739"/>
                  <a:pt x="5222240" y="121920"/>
                </a:cubicBezTo>
                <a:cubicBezTo>
                  <a:pt x="5242614" y="120222"/>
                  <a:pt x="5262795" y="116421"/>
                  <a:pt x="5283200" y="115146"/>
                </a:cubicBezTo>
                <a:cubicBezTo>
                  <a:pt x="5335077" y="111904"/>
                  <a:pt x="5387058" y="110631"/>
                  <a:pt x="5438987" y="108373"/>
                </a:cubicBezTo>
                <a:cubicBezTo>
                  <a:pt x="5500795" y="123824"/>
                  <a:pt x="5443274" y="112429"/>
                  <a:pt x="5560907" y="108373"/>
                </a:cubicBezTo>
                <a:cubicBezTo>
                  <a:pt x="5660216" y="104949"/>
                  <a:pt x="5759592" y="103858"/>
                  <a:pt x="5858934" y="101600"/>
                </a:cubicBezTo>
                <a:cubicBezTo>
                  <a:pt x="5954880" y="89605"/>
                  <a:pt x="5872901" y="99098"/>
                  <a:pt x="5994400" y="88053"/>
                </a:cubicBezTo>
                <a:cubicBezTo>
                  <a:pt x="6016997" y="85999"/>
                  <a:pt x="6039516" y="83090"/>
                  <a:pt x="6062134" y="81280"/>
                </a:cubicBezTo>
                <a:cubicBezTo>
                  <a:pt x="6105257" y="77830"/>
                  <a:pt x="6248671" y="69155"/>
                  <a:pt x="6285654" y="67733"/>
                </a:cubicBezTo>
                <a:lnTo>
                  <a:pt x="6515947" y="60960"/>
                </a:lnTo>
                <a:lnTo>
                  <a:pt x="6610774" y="54186"/>
                </a:lnTo>
                <a:cubicBezTo>
                  <a:pt x="6694619" y="47199"/>
                  <a:pt x="6653895" y="42491"/>
                  <a:pt x="6712374" y="54186"/>
                </a:cubicBezTo>
                <a:lnTo>
                  <a:pt x="6935894" y="47413"/>
                </a:lnTo>
                <a:cubicBezTo>
                  <a:pt x="6963054" y="46206"/>
                  <a:pt x="6990634" y="46538"/>
                  <a:pt x="7017174" y="40640"/>
                </a:cubicBezTo>
                <a:cubicBezTo>
                  <a:pt x="7024144" y="39091"/>
                  <a:pt x="7003950" y="34655"/>
                  <a:pt x="6996854" y="33866"/>
                </a:cubicBezTo>
                <a:cubicBezTo>
                  <a:pt x="6983390" y="32370"/>
                  <a:pt x="6969761" y="33866"/>
                  <a:pt x="6956214" y="338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05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5591" y="373131"/>
            <a:ext cx="6448980" cy="5961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The „model of change“ by Kurt Lewin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319069" y="1678044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unfreeze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35360" y="1671763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move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64730" y="1671763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freeze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19070" y="3618720"/>
            <a:ext cx="1917005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e-DE"/>
            </a:defPPr>
            <a:lvl1pPr>
              <a:defRPr sz="1400" i="1">
                <a:latin typeface="+mn-lt"/>
              </a:defRPr>
            </a:lvl1pPr>
          </a:lstStyle>
          <a:p>
            <a:r>
              <a:rPr lang="en-US" dirty="0"/>
              <a:t>initial equilibrium state of the organization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991837" y="2591152"/>
            <a:ext cx="2345471" cy="1166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542925">
              <a:tabLst>
                <a:tab pos="542925" algn="l"/>
              </a:tabLst>
            </a:pPr>
            <a:r>
              <a:rPr lang="en-US" sz="1400" i="1" dirty="0"/>
              <a:t>new equilibrium state of the organization</a:t>
            </a:r>
            <a:endParaRPr lang="de-AT" sz="1400" i="1" dirty="0"/>
          </a:p>
        </p:txBody>
      </p:sp>
      <p:sp>
        <p:nvSpPr>
          <p:cNvPr id="11" name="Pfeil nach rechts 10"/>
          <p:cNvSpPr/>
          <p:nvPr/>
        </p:nvSpPr>
        <p:spPr bwMode="auto">
          <a:xfrm>
            <a:off x="3996846" y="1810010"/>
            <a:ext cx="504056" cy="200055"/>
          </a:xfrm>
          <a:prstGeom prst="rightArrow">
            <a:avLst/>
          </a:prstGeom>
          <a:solidFill>
            <a:srgbClr val="0A326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>
              <a:latin typeface="Times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6487780" y="1810009"/>
            <a:ext cx="504056" cy="200055"/>
          </a:xfrm>
          <a:prstGeom prst="rightArrow">
            <a:avLst/>
          </a:prstGeom>
          <a:solidFill>
            <a:srgbClr val="0A326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>
              <a:latin typeface="Times" charset="0"/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3039139" y="2362592"/>
            <a:ext cx="7018615" cy="1395306"/>
          </a:xfrm>
          <a:custGeom>
            <a:avLst/>
            <a:gdLst>
              <a:gd name="connsiteX0" fmla="*/ 0 w 7018615"/>
              <a:gd name="connsiteY0" fmla="*/ 1090506 h 1395306"/>
              <a:gd name="connsiteX1" fmla="*/ 108374 w 7018615"/>
              <a:gd name="connsiteY1" fmla="*/ 1110826 h 1395306"/>
              <a:gd name="connsiteX2" fmla="*/ 169334 w 7018615"/>
              <a:gd name="connsiteY2" fmla="*/ 1104053 h 1395306"/>
              <a:gd name="connsiteX3" fmla="*/ 250614 w 7018615"/>
              <a:gd name="connsiteY3" fmla="*/ 1097280 h 1395306"/>
              <a:gd name="connsiteX4" fmla="*/ 358987 w 7018615"/>
              <a:gd name="connsiteY4" fmla="*/ 1090506 h 1395306"/>
              <a:gd name="connsiteX5" fmla="*/ 440267 w 7018615"/>
              <a:gd name="connsiteY5" fmla="*/ 1083733 h 1395306"/>
              <a:gd name="connsiteX6" fmla="*/ 738294 w 7018615"/>
              <a:gd name="connsiteY6" fmla="*/ 1070186 h 1395306"/>
              <a:gd name="connsiteX7" fmla="*/ 839894 w 7018615"/>
              <a:gd name="connsiteY7" fmla="*/ 1063413 h 1395306"/>
              <a:gd name="connsiteX8" fmla="*/ 1022774 w 7018615"/>
              <a:gd name="connsiteY8" fmla="*/ 1070186 h 1395306"/>
              <a:gd name="connsiteX9" fmla="*/ 1144694 w 7018615"/>
              <a:gd name="connsiteY9" fmla="*/ 1083733 h 1395306"/>
              <a:gd name="connsiteX10" fmla="*/ 1286934 w 7018615"/>
              <a:gd name="connsiteY10" fmla="*/ 1090506 h 1395306"/>
              <a:gd name="connsiteX11" fmla="*/ 1368214 w 7018615"/>
              <a:gd name="connsiteY11" fmla="*/ 1090506 h 1395306"/>
              <a:gd name="connsiteX12" fmla="*/ 1449494 w 7018615"/>
              <a:gd name="connsiteY12" fmla="*/ 1097280 h 1395306"/>
              <a:gd name="connsiteX13" fmla="*/ 1544320 w 7018615"/>
              <a:gd name="connsiteY13" fmla="*/ 1090506 h 1395306"/>
              <a:gd name="connsiteX14" fmla="*/ 1855894 w 7018615"/>
              <a:gd name="connsiteY14" fmla="*/ 1076960 h 1395306"/>
              <a:gd name="connsiteX15" fmla="*/ 1869440 w 7018615"/>
              <a:gd name="connsiteY15" fmla="*/ 1056640 h 1395306"/>
              <a:gd name="connsiteX16" fmla="*/ 1882987 w 7018615"/>
              <a:gd name="connsiteY16" fmla="*/ 995680 h 1395306"/>
              <a:gd name="connsiteX17" fmla="*/ 1896534 w 7018615"/>
              <a:gd name="connsiteY17" fmla="*/ 887306 h 1395306"/>
              <a:gd name="connsiteX18" fmla="*/ 1903307 w 7018615"/>
              <a:gd name="connsiteY18" fmla="*/ 792480 h 1395306"/>
              <a:gd name="connsiteX19" fmla="*/ 1916854 w 7018615"/>
              <a:gd name="connsiteY19" fmla="*/ 833120 h 1395306"/>
              <a:gd name="connsiteX20" fmla="*/ 1943947 w 7018615"/>
              <a:gd name="connsiteY20" fmla="*/ 900853 h 1395306"/>
              <a:gd name="connsiteX21" fmla="*/ 1950720 w 7018615"/>
              <a:gd name="connsiteY21" fmla="*/ 921173 h 1395306"/>
              <a:gd name="connsiteX22" fmla="*/ 1964267 w 7018615"/>
              <a:gd name="connsiteY22" fmla="*/ 941493 h 1395306"/>
              <a:gd name="connsiteX23" fmla="*/ 1977814 w 7018615"/>
              <a:gd name="connsiteY23" fmla="*/ 982133 h 1395306"/>
              <a:gd name="connsiteX24" fmla="*/ 1998134 w 7018615"/>
              <a:gd name="connsiteY24" fmla="*/ 1022773 h 1395306"/>
              <a:gd name="connsiteX25" fmla="*/ 2011680 w 7018615"/>
              <a:gd name="connsiteY25" fmla="*/ 1049866 h 1395306"/>
              <a:gd name="connsiteX26" fmla="*/ 2018454 w 7018615"/>
              <a:gd name="connsiteY26" fmla="*/ 1076960 h 1395306"/>
              <a:gd name="connsiteX27" fmla="*/ 2025227 w 7018615"/>
              <a:gd name="connsiteY27" fmla="*/ 1097280 h 1395306"/>
              <a:gd name="connsiteX28" fmla="*/ 2045547 w 7018615"/>
              <a:gd name="connsiteY28" fmla="*/ 1083733 h 1395306"/>
              <a:gd name="connsiteX29" fmla="*/ 2052320 w 7018615"/>
              <a:gd name="connsiteY29" fmla="*/ 1056640 h 1395306"/>
              <a:gd name="connsiteX30" fmla="*/ 2059094 w 7018615"/>
              <a:gd name="connsiteY30" fmla="*/ 1009226 h 1395306"/>
              <a:gd name="connsiteX31" fmla="*/ 2065867 w 7018615"/>
              <a:gd name="connsiteY31" fmla="*/ 988906 h 1395306"/>
              <a:gd name="connsiteX32" fmla="*/ 2072640 w 7018615"/>
              <a:gd name="connsiteY32" fmla="*/ 955040 h 1395306"/>
              <a:gd name="connsiteX33" fmla="*/ 2079414 w 7018615"/>
              <a:gd name="connsiteY33" fmla="*/ 894080 h 1395306"/>
              <a:gd name="connsiteX34" fmla="*/ 2092960 w 7018615"/>
              <a:gd name="connsiteY34" fmla="*/ 833120 h 1395306"/>
              <a:gd name="connsiteX35" fmla="*/ 2099734 w 7018615"/>
              <a:gd name="connsiteY35" fmla="*/ 812800 h 1395306"/>
              <a:gd name="connsiteX36" fmla="*/ 2120054 w 7018615"/>
              <a:gd name="connsiteY36" fmla="*/ 806026 h 1395306"/>
              <a:gd name="connsiteX37" fmla="*/ 2126827 w 7018615"/>
              <a:gd name="connsiteY37" fmla="*/ 853440 h 1395306"/>
              <a:gd name="connsiteX38" fmla="*/ 2133600 w 7018615"/>
              <a:gd name="connsiteY38" fmla="*/ 894080 h 1395306"/>
              <a:gd name="connsiteX39" fmla="*/ 2147147 w 7018615"/>
              <a:gd name="connsiteY39" fmla="*/ 1016000 h 1395306"/>
              <a:gd name="connsiteX40" fmla="*/ 2153920 w 7018615"/>
              <a:gd name="connsiteY40" fmla="*/ 1056640 h 1395306"/>
              <a:gd name="connsiteX41" fmla="*/ 2160694 w 7018615"/>
              <a:gd name="connsiteY41" fmla="*/ 1104053 h 1395306"/>
              <a:gd name="connsiteX42" fmla="*/ 2167467 w 7018615"/>
              <a:gd name="connsiteY42" fmla="*/ 1158240 h 1395306"/>
              <a:gd name="connsiteX43" fmla="*/ 2174240 w 7018615"/>
              <a:gd name="connsiteY43" fmla="*/ 1185333 h 1395306"/>
              <a:gd name="connsiteX44" fmla="*/ 2187787 w 7018615"/>
              <a:gd name="connsiteY44" fmla="*/ 1117600 h 1395306"/>
              <a:gd name="connsiteX45" fmla="*/ 2194560 w 7018615"/>
              <a:gd name="connsiteY45" fmla="*/ 1090506 h 1395306"/>
              <a:gd name="connsiteX46" fmla="*/ 2201334 w 7018615"/>
              <a:gd name="connsiteY46" fmla="*/ 1022773 h 1395306"/>
              <a:gd name="connsiteX47" fmla="*/ 2214880 w 7018615"/>
              <a:gd name="connsiteY47" fmla="*/ 948266 h 1395306"/>
              <a:gd name="connsiteX48" fmla="*/ 2235200 w 7018615"/>
              <a:gd name="connsiteY48" fmla="*/ 751840 h 1395306"/>
              <a:gd name="connsiteX49" fmla="*/ 2248747 w 7018615"/>
              <a:gd name="connsiteY49" fmla="*/ 528320 h 1395306"/>
              <a:gd name="connsiteX50" fmla="*/ 2255520 w 7018615"/>
              <a:gd name="connsiteY50" fmla="*/ 467360 h 1395306"/>
              <a:gd name="connsiteX51" fmla="*/ 2262294 w 7018615"/>
              <a:gd name="connsiteY51" fmla="*/ 447040 h 1395306"/>
              <a:gd name="connsiteX52" fmla="*/ 2275840 w 7018615"/>
              <a:gd name="connsiteY52" fmla="*/ 521546 h 1395306"/>
              <a:gd name="connsiteX53" fmla="*/ 2289387 w 7018615"/>
              <a:gd name="connsiteY53" fmla="*/ 697653 h 1395306"/>
              <a:gd name="connsiteX54" fmla="*/ 2302934 w 7018615"/>
              <a:gd name="connsiteY54" fmla="*/ 833120 h 1395306"/>
              <a:gd name="connsiteX55" fmla="*/ 2309707 w 7018615"/>
              <a:gd name="connsiteY55" fmla="*/ 894080 h 1395306"/>
              <a:gd name="connsiteX56" fmla="*/ 2323254 w 7018615"/>
              <a:gd name="connsiteY56" fmla="*/ 1070186 h 1395306"/>
              <a:gd name="connsiteX57" fmla="*/ 2330027 w 7018615"/>
              <a:gd name="connsiteY57" fmla="*/ 1124373 h 1395306"/>
              <a:gd name="connsiteX58" fmla="*/ 2336800 w 7018615"/>
              <a:gd name="connsiteY58" fmla="*/ 1104053 h 1395306"/>
              <a:gd name="connsiteX59" fmla="*/ 2357120 w 7018615"/>
              <a:gd name="connsiteY59" fmla="*/ 995680 h 1395306"/>
              <a:gd name="connsiteX60" fmla="*/ 2363894 w 7018615"/>
              <a:gd name="connsiteY60" fmla="*/ 941493 h 1395306"/>
              <a:gd name="connsiteX61" fmla="*/ 2377440 w 7018615"/>
              <a:gd name="connsiteY61" fmla="*/ 900853 h 1395306"/>
              <a:gd name="connsiteX62" fmla="*/ 2390987 w 7018615"/>
              <a:gd name="connsiteY62" fmla="*/ 866986 h 1395306"/>
              <a:gd name="connsiteX63" fmla="*/ 2397760 w 7018615"/>
              <a:gd name="connsiteY63" fmla="*/ 846666 h 1395306"/>
              <a:gd name="connsiteX64" fmla="*/ 2411307 w 7018615"/>
              <a:gd name="connsiteY64" fmla="*/ 826346 h 1395306"/>
              <a:gd name="connsiteX65" fmla="*/ 2424854 w 7018615"/>
              <a:gd name="connsiteY65" fmla="*/ 853440 h 1395306"/>
              <a:gd name="connsiteX66" fmla="*/ 2431627 w 7018615"/>
              <a:gd name="connsiteY66" fmla="*/ 880533 h 1395306"/>
              <a:gd name="connsiteX67" fmla="*/ 2445174 w 7018615"/>
              <a:gd name="connsiteY67" fmla="*/ 941493 h 1395306"/>
              <a:gd name="connsiteX68" fmla="*/ 2458720 w 7018615"/>
              <a:gd name="connsiteY68" fmla="*/ 1049866 h 1395306"/>
              <a:gd name="connsiteX69" fmla="*/ 2465494 w 7018615"/>
              <a:gd name="connsiteY69" fmla="*/ 1070186 h 1395306"/>
              <a:gd name="connsiteX70" fmla="*/ 2472267 w 7018615"/>
              <a:gd name="connsiteY70" fmla="*/ 1110826 h 1395306"/>
              <a:gd name="connsiteX71" fmla="*/ 2492587 w 7018615"/>
              <a:gd name="connsiteY71" fmla="*/ 1185333 h 1395306"/>
              <a:gd name="connsiteX72" fmla="*/ 2506134 w 7018615"/>
              <a:gd name="connsiteY72" fmla="*/ 1158240 h 1395306"/>
              <a:gd name="connsiteX73" fmla="*/ 2512907 w 7018615"/>
              <a:gd name="connsiteY73" fmla="*/ 1124373 h 1395306"/>
              <a:gd name="connsiteX74" fmla="*/ 2519680 w 7018615"/>
              <a:gd name="connsiteY74" fmla="*/ 1097280 h 1395306"/>
              <a:gd name="connsiteX75" fmla="*/ 2546774 w 7018615"/>
              <a:gd name="connsiteY75" fmla="*/ 948266 h 1395306"/>
              <a:gd name="connsiteX76" fmla="*/ 2553547 w 7018615"/>
              <a:gd name="connsiteY76" fmla="*/ 907626 h 1395306"/>
              <a:gd name="connsiteX77" fmla="*/ 2567094 w 7018615"/>
              <a:gd name="connsiteY77" fmla="*/ 812800 h 1395306"/>
              <a:gd name="connsiteX78" fmla="*/ 2573867 w 7018615"/>
              <a:gd name="connsiteY78" fmla="*/ 772160 h 1395306"/>
              <a:gd name="connsiteX79" fmla="*/ 2587414 w 7018615"/>
              <a:gd name="connsiteY79" fmla="*/ 684106 h 1395306"/>
              <a:gd name="connsiteX80" fmla="*/ 2600960 w 7018615"/>
              <a:gd name="connsiteY80" fmla="*/ 636693 h 1395306"/>
              <a:gd name="connsiteX81" fmla="*/ 2607734 w 7018615"/>
              <a:gd name="connsiteY81" fmla="*/ 589280 h 1395306"/>
              <a:gd name="connsiteX82" fmla="*/ 2614507 w 7018615"/>
              <a:gd name="connsiteY82" fmla="*/ 548640 h 1395306"/>
              <a:gd name="connsiteX83" fmla="*/ 2621280 w 7018615"/>
              <a:gd name="connsiteY83" fmla="*/ 501226 h 1395306"/>
              <a:gd name="connsiteX84" fmla="*/ 2634827 w 7018615"/>
              <a:gd name="connsiteY84" fmla="*/ 453813 h 1395306"/>
              <a:gd name="connsiteX85" fmla="*/ 2648374 w 7018615"/>
              <a:gd name="connsiteY85" fmla="*/ 372533 h 1395306"/>
              <a:gd name="connsiteX86" fmla="*/ 2661920 w 7018615"/>
              <a:gd name="connsiteY86" fmla="*/ 331893 h 1395306"/>
              <a:gd name="connsiteX87" fmla="*/ 2675467 w 7018615"/>
              <a:gd name="connsiteY87" fmla="*/ 264160 h 1395306"/>
              <a:gd name="connsiteX88" fmla="*/ 2682240 w 7018615"/>
              <a:gd name="connsiteY88" fmla="*/ 230293 h 1395306"/>
              <a:gd name="connsiteX89" fmla="*/ 2695787 w 7018615"/>
              <a:gd name="connsiteY89" fmla="*/ 203200 h 1395306"/>
              <a:gd name="connsiteX90" fmla="*/ 2702560 w 7018615"/>
              <a:gd name="connsiteY90" fmla="*/ 149013 h 1395306"/>
              <a:gd name="connsiteX91" fmla="*/ 2716107 w 7018615"/>
              <a:gd name="connsiteY91" fmla="*/ 108373 h 1395306"/>
              <a:gd name="connsiteX92" fmla="*/ 2722880 w 7018615"/>
              <a:gd name="connsiteY92" fmla="*/ 81280 h 1395306"/>
              <a:gd name="connsiteX93" fmla="*/ 2716107 w 7018615"/>
              <a:gd name="connsiteY93" fmla="*/ 338666 h 1395306"/>
              <a:gd name="connsiteX94" fmla="*/ 2709334 w 7018615"/>
              <a:gd name="connsiteY94" fmla="*/ 528320 h 1395306"/>
              <a:gd name="connsiteX95" fmla="*/ 2716107 w 7018615"/>
              <a:gd name="connsiteY95" fmla="*/ 1131146 h 1395306"/>
              <a:gd name="connsiteX96" fmla="*/ 2722880 w 7018615"/>
              <a:gd name="connsiteY96" fmla="*/ 1253066 h 1395306"/>
              <a:gd name="connsiteX97" fmla="*/ 2736427 w 7018615"/>
              <a:gd name="connsiteY97" fmla="*/ 1347893 h 1395306"/>
              <a:gd name="connsiteX98" fmla="*/ 2749974 w 7018615"/>
              <a:gd name="connsiteY98" fmla="*/ 1239520 h 1395306"/>
              <a:gd name="connsiteX99" fmla="*/ 2763520 w 7018615"/>
              <a:gd name="connsiteY99" fmla="*/ 1158240 h 1395306"/>
              <a:gd name="connsiteX100" fmla="*/ 2777067 w 7018615"/>
              <a:gd name="connsiteY100" fmla="*/ 1063413 h 1395306"/>
              <a:gd name="connsiteX101" fmla="*/ 2783840 w 7018615"/>
              <a:gd name="connsiteY101" fmla="*/ 1009226 h 1395306"/>
              <a:gd name="connsiteX102" fmla="*/ 2797387 w 7018615"/>
              <a:gd name="connsiteY102" fmla="*/ 948266 h 1395306"/>
              <a:gd name="connsiteX103" fmla="*/ 2804160 w 7018615"/>
              <a:gd name="connsiteY103" fmla="*/ 887306 h 1395306"/>
              <a:gd name="connsiteX104" fmla="*/ 2831254 w 7018615"/>
              <a:gd name="connsiteY104" fmla="*/ 765386 h 1395306"/>
              <a:gd name="connsiteX105" fmla="*/ 2851574 w 7018615"/>
              <a:gd name="connsiteY105" fmla="*/ 643466 h 1395306"/>
              <a:gd name="connsiteX106" fmla="*/ 2878667 w 7018615"/>
              <a:gd name="connsiteY106" fmla="*/ 508000 h 1395306"/>
              <a:gd name="connsiteX107" fmla="*/ 2898987 w 7018615"/>
              <a:gd name="connsiteY107" fmla="*/ 447040 h 1395306"/>
              <a:gd name="connsiteX108" fmla="*/ 2912534 w 7018615"/>
              <a:gd name="connsiteY108" fmla="*/ 386080 h 1395306"/>
              <a:gd name="connsiteX109" fmla="*/ 2932854 w 7018615"/>
              <a:gd name="connsiteY109" fmla="*/ 338666 h 1395306"/>
              <a:gd name="connsiteX110" fmla="*/ 2946400 w 7018615"/>
              <a:gd name="connsiteY110" fmla="*/ 291253 h 1395306"/>
              <a:gd name="connsiteX111" fmla="*/ 2959947 w 7018615"/>
              <a:gd name="connsiteY111" fmla="*/ 250613 h 1395306"/>
              <a:gd name="connsiteX112" fmla="*/ 2973494 w 7018615"/>
              <a:gd name="connsiteY112" fmla="*/ 216746 h 1395306"/>
              <a:gd name="connsiteX113" fmla="*/ 2987040 w 7018615"/>
              <a:gd name="connsiteY113" fmla="*/ 189653 h 1395306"/>
              <a:gd name="connsiteX114" fmla="*/ 2993814 w 7018615"/>
              <a:gd name="connsiteY114" fmla="*/ 162560 h 1395306"/>
              <a:gd name="connsiteX115" fmla="*/ 3020907 w 7018615"/>
              <a:gd name="connsiteY115" fmla="*/ 108373 h 1395306"/>
              <a:gd name="connsiteX116" fmla="*/ 3048000 w 7018615"/>
              <a:gd name="connsiteY116" fmla="*/ 81280 h 1395306"/>
              <a:gd name="connsiteX117" fmla="*/ 3061547 w 7018615"/>
              <a:gd name="connsiteY117" fmla="*/ 101600 h 1395306"/>
              <a:gd name="connsiteX118" fmla="*/ 3068320 w 7018615"/>
              <a:gd name="connsiteY118" fmla="*/ 128693 h 1395306"/>
              <a:gd name="connsiteX119" fmla="*/ 3061547 w 7018615"/>
              <a:gd name="connsiteY119" fmla="*/ 467360 h 1395306"/>
              <a:gd name="connsiteX120" fmla="*/ 3054774 w 7018615"/>
              <a:gd name="connsiteY120" fmla="*/ 961813 h 1395306"/>
              <a:gd name="connsiteX121" fmla="*/ 3061547 w 7018615"/>
              <a:gd name="connsiteY121" fmla="*/ 1117600 h 1395306"/>
              <a:gd name="connsiteX122" fmla="*/ 3075094 w 7018615"/>
              <a:gd name="connsiteY122" fmla="*/ 1395306 h 1395306"/>
              <a:gd name="connsiteX123" fmla="*/ 3088640 w 7018615"/>
              <a:gd name="connsiteY123" fmla="*/ 1239520 h 1395306"/>
              <a:gd name="connsiteX124" fmla="*/ 3095414 w 7018615"/>
              <a:gd name="connsiteY124" fmla="*/ 1137920 h 1395306"/>
              <a:gd name="connsiteX125" fmla="*/ 3102187 w 7018615"/>
              <a:gd name="connsiteY125" fmla="*/ 1076960 h 1395306"/>
              <a:gd name="connsiteX126" fmla="*/ 3122507 w 7018615"/>
              <a:gd name="connsiteY126" fmla="*/ 873760 h 1395306"/>
              <a:gd name="connsiteX127" fmla="*/ 3136054 w 7018615"/>
              <a:gd name="connsiteY127" fmla="*/ 731520 h 1395306"/>
              <a:gd name="connsiteX128" fmla="*/ 3149600 w 7018615"/>
              <a:gd name="connsiteY128" fmla="*/ 589280 h 1395306"/>
              <a:gd name="connsiteX129" fmla="*/ 3163147 w 7018615"/>
              <a:gd name="connsiteY129" fmla="*/ 521546 h 1395306"/>
              <a:gd name="connsiteX130" fmla="*/ 3176694 w 7018615"/>
              <a:gd name="connsiteY130" fmla="*/ 358986 h 1395306"/>
              <a:gd name="connsiteX131" fmla="*/ 3183467 w 7018615"/>
              <a:gd name="connsiteY131" fmla="*/ 304800 h 1395306"/>
              <a:gd name="connsiteX132" fmla="*/ 3197014 w 7018615"/>
              <a:gd name="connsiteY132" fmla="*/ 223520 h 1395306"/>
              <a:gd name="connsiteX133" fmla="*/ 3203787 w 7018615"/>
              <a:gd name="connsiteY133" fmla="*/ 142240 h 1395306"/>
              <a:gd name="connsiteX134" fmla="*/ 3210560 w 7018615"/>
              <a:gd name="connsiteY134" fmla="*/ 115146 h 1395306"/>
              <a:gd name="connsiteX135" fmla="*/ 3217334 w 7018615"/>
              <a:gd name="connsiteY135" fmla="*/ 67733 h 1395306"/>
              <a:gd name="connsiteX136" fmla="*/ 3224107 w 7018615"/>
              <a:gd name="connsiteY136" fmla="*/ 47413 h 1395306"/>
              <a:gd name="connsiteX137" fmla="*/ 3237654 w 7018615"/>
              <a:gd name="connsiteY137" fmla="*/ 0 h 1395306"/>
              <a:gd name="connsiteX138" fmla="*/ 3251200 w 7018615"/>
              <a:gd name="connsiteY138" fmla="*/ 20320 h 1395306"/>
              <a:gd name="connsiteX139" fmla="*/ 3257974 w 7018615"/>
              <a:gd name="connsiteY139" fmla="*/ 142240 h 1395306"/>
              <a:gd name="connsiteX140" fmla="*/ 3264747 w 7018615"/>
              <a:gd name="connsiteY140" fmla="*/ 386080 h 1395306"/>
              <a:gd name="connsiteX141" fmla="*/ 3278294 w 7018615"/>
              <a:gd name="connsiteY141" fmla="*/ 690880 h 1395306"/>
              <a:gd name="connsiteX142" fmla="*/ 3285067 w 7018615"/>
              <a:gd name="connsiteY142" fmla="*/ 751840 h 1395306"/>
              <a:gd name="connsiteX143" fmla="*/ 3291840 w 7018615"/>
              <a:gd name="connsiteY143" fmla="*/ 853440 h 1395306"/>
              <a:gd name="connsiteX144" fmla="*/ 3305387 w 7018615"/>
              <a:gd name="connsiteY144" fmla="*/ 948266 h 1395306"/>
              <a:gd name="connsiteX145" fmla="*/ 3318934 w 7018615"/>
              <a:gd name="connsiteY145" fmla="*/ 1036320 h 1395306"/>
              <a:gd name="connsiteX146" fmla="*/ 3325707 w 7018615"/>
              <a:gd name="connsiteY146" fmla="*/ 1070186 h 1395306"/>
              <a:gd name="connsiteX147" fmla="*/ 3332480 w 7018615"/>
              <a:gd name="connsiteY147" fmla="*/ 1110826 h 1395306"/>
              <a:gd name="connsiteX148" fmla="*/ 3346027 w 7018615"/>
              <a:gd name="connsiteY148" fmla="*/ 1178560 h 1395306"/>
              <a:gd name="connsiteX149" fmla="*/ 3352800 w 7018615"/>
              <a:gd name="connsiteY149" fmla="*/ 1205653 h 1395306"/>
              <a:gd name="connsiteX150" fmla="*/ 3366347 w 7018615"/>
              <a:gd name="connsiteY150" fmla="*/ 1286933 h 1395306"/>
              <a:gd name="connsiteX151" fmla="*/ 3379894 w 7018615"/>
              <a:gd name="connsiteY151" fmla="*/ 1259840 h 1395306"/>
              <a:gd name="connsiteX152" fmla="*/ 3386667 w 7018615"/>
              <a:gd name="connsiteY152" fmla="*/ 1198880 h 1395306"/>
              <a:gd name="connsiteX153" fmla="*/ 3400214 w 7018615"/>
              <a:gd name="connsiteY153" fmla="*/ 1016000 h 1395306"/>
              <a:gd name="connsiteX154" fmla="*/ 3406987 w 7018615"/>
              <a:gd name="connsiteY154" fmla="*/ 975360 h 1395306"/>
              <a:gd name="connsiteX155" fmla="*/ 3413760 w 7018615"/>
              <a:gd name="connsiteY155" fmla="*/ 900853 h 1395306"/>
              <a:gd name="connsiteX156" fmla="*/ 3427307 w 7018615"/>
              <a:gd name="connsiteY156" fmla="*/ 833120 h 1395306"/>
              <a:gd name="connsiteX157" fmla="*/ 3440854 w 7018615"/>
              <a:gd name="connsiteY157" fmla="*/ 751840 h 1395306"/>
              <a:gd name="connsiteX158" fmla="*/ 3447627 w 7018615"/>
              <a:gd name="connsiteY158" fmla="*/ 711200 h 1395306"/>
              <a:gd name="connsiteX159" fmla="*/ 3454400 w 7018615"/>
              <a:gd name="connsiteY159" fmla="*/ 690880 h 1395306"/>
              <a:gd name="connsiteX160" fmla="*/ 3467947 w 7018615"/>
              <a:gd name="connsiteY160" fmla="*/ 636693 h 1395306"/>
              <a:gd name="connsiteX161" fmla="*/ 3481494 w 7018615"/>
              <a:gd name="connsiteY161" fmla="*/ 596053 h 1395306"/>
              <a:gd name="connsiteX162" fmla="*/ 3488267 w 7018615"/>
              <a:gd name="connsiteY162" fmla="*/ 575733 h 1395306"/>
              <a:gd name="connsiteX163" fmla="*/ 3508587 w 7018615"/>
              <a:gd name="connsiteY163" fmla="*/ 650240 h 1395306"/>
              <a:gd name="connsiteX164" fmla="*/ 3522134 w 7018615"/>
              <a:gd name="connsiteY164" fmla="*/ 704426 h 1395306"/>
              <a:gd name="connsiteX165" fmla="*/ 3542454 w 7018615"/>
              <a:gd name="connsiteY165" fmla="*/ 697653 h 1395306"/>
              <a:gd name="connsiteX166" fmla="*/ 3562774 w 7018615"/>
              <a:gd name="connsiteY166" fmla="*/ 650240 h 1395306"/>
              <a:gd name="connsiteX167" fmla="*/ 3576320 w 7018615"/>
              <a:gd name="connsiteY167" fmla="*/ 609600 h 1395306"/>
              <a:gd name="connsiteX168" fmla="*/ 3596640 w 7018615"/>
              <a:gd name="connsiteY168" fmla="*/ 548640 h 1395306"/>
              <a:gd name="connsiteX169" fmla="*/ 3610187 w 7018615"/>
              <a:gd name="connsiteY169" fmla="*/ 501226 h 1395306"/>
              <a:gd name="connsiteX170" fmla="*/ 3623734 w 7018615"/>
              <a:gd name="connsiteY170" fmla="*/ 460586 h 1395306"/>
              <a:gd name="connsiteX171" fmla="*/ 3650827 w 7018615"/>
              <a:gd name="connsiteY171" fmla="*/ 392853 h 1395306"/>
              <a:gd name="connsiteX172" fmla="*/ 3684694 w 7018615"/>
              <a:gd name="connsiteY172" fmla="*/ 331893 h 1395306"/>
              <a:gd name="connsiteX173" fmla="*/ 3705014 w 7018615"/>
              <a:gd name="connsiteY173" fmla="*/ 325120 h 1395306"/>
              <a:gd name="connsiteX174" fmla="*/ 3711787 w 7018615"/>
              <a:gd name="connsiteY174" fmla="*/ 352213 h 1395306"/>
              <a:gd name="connsiteX175" fmla="*/ 3725334 w 7018615"/>
              <a:gd name="connsiteY175" fmla="*/ 392853 h 1395306"/>
              <a:gd name="connsiteX176" fmla="*/ 3732107 w 7018615"/>
              <a:gd name="connsiteY176" fmla="*/ 426720 h 1395306"/>
              <a:gd name="connsiteX177" fmla="*/ 3738880 w 7018615"/>
              <a:gd name="connsiteY177" fmla="*/ 467360 h 1395306"/>
              <a:gd name="connsiteX178" fmla="*/ 3745654 w 7018615"/>
              <a:gd name="connsiteY178" fmla="*/ 494453 h 1395306"/>
              <a:gd name="connsiteX179" fmla="*/ 3752427 w 7018615"/>
              <a:gd name="connsiteY179" fmla="*/ 528320 h 1395306"/>
              <a:gd name="connsiteX180" fmla="*/ 3772747 w 7018615"/>
              <a:gd name="connsiteY180" fmla="*/ 508000 h 1395306"/>
              <a:gd name="connsiteX181" fmla="*/ 3779520 w 7018615"/>
              <a:gd name="connsiteY181" fmla="*/ 474133 h 1395306"/>
              <a:gd name="connsiteX182" fmla="*/ 3793067 w 7018615"/>
              <a:gd name="connsiteY182" fmla="*/ 440266 h 1395306"/>
              <a:gd name="connsiteX183" fmla="*/ 3813387 w 7018615"/>
              <a:gd name="connsiteY183" fmla="*/ 392853 h 1395306"/>
              <a:gd name="connsiteX184" fmla="*/ 3840480 w 7018615"/>
              <a:gd name="connsiteY184" fmla="*/ 352213 h 1395306"/>
              <a:gd name="connsiteX185" fmla="*/ 3867574 w 7018615"/>
              <a:gd name="connsiteY185" fmla="*/ 318346 h 1395306"/>
              <a:gd name="connsiteX186" fmla="*/ 3894667 w 7018615"/>
              <a:gd name="connsiteY186" fmla="*/ 325120 h 1395306"/>
              <a:gd name="connsiteX187" fmla="*/ 3914987 w 7018615"/>
              <a:gd name="connsiteY187" fmla="*/ 386080 h 1395306"/>
              <a:gd name="connsiteX188" fmla="*/ 3928534 w 7018615"/>
              <a:gd name="connsiteY188" fmla="*/ 433493 h 1395306"/>
              <a:gd name="connsiteX189" fmla="*/ 3969174 w 7018615"/>
              <a:gd name="connsiteY189" fmla="*/ 365760 h 1395306"/>
              <a:gd name="connsiteX190" fmla="*/ 3989494 w 7018615"/>
              <a:gd name="connsiteY190" fmla="*/ 325120 h 1395306"/>
              <a:gd name="connsiteX191" fmla="*/ 4009814 w 7018615"/>
              <a:gd name="connsiteY191" fmla="*/ 318346 h 1395306"/>
              <a:gd name="connsiteX192" fmla="*/ 4030134 w 7018615"/>
              <a:gd name="connsiteY192" fmla="*/ 338666 h 1395306"/>
              <a:gd name="connsiteX193" fmla="*/ 4036907 w 7018615"/>
              <a:gd name="connsiteY193" fmla="*/ 392853 h 1395306"/>
              <a:gd name="connsiteX194" fmla="*/ 4077547 w 7018615"/>
              <a:gd name="connsiteY194" fmla="*/ 365760 h 1395306"/>
              <a:gd name="connsiteX195" fmla="*/ 4097867 w 7018615"/>
              <a:gd name="connsiteY195" fmla="*/ 358986 h 1395306"/>
              <a:gd name="connsiteX196" fmla="*/ 4118187 w 7018615"/>
              <a:gd name="connsiteY196" fmla="*/ 338666 h 1395306"/>
              <a:gd name="connsiteX197" fmla="*/ 4185920 w 7018615"/>
              <a:gd name="connsiteY197" fmla="*/ 277706 h 1395306"/>
              <a:gd name="connsiteX198" fmla="*/ 4253654 w 7018615"/>
              <a:gd name="connsiteY198" fmla="*/ 196426 h 1395306"/>
              <a:gd name="connsiteX199" fmla="*/ 4273974 w 7018615"/>
              <a:gd name="connsiteY199" fmla="*/ 182880 h 1395306"/>
              <a:gd name="connsiteX200" fmla="*/ 4429760 w 7018615"/>
              <a:gd name="connsiteY200" fmla="*/ 176106 h 1395306"/>
              <a:gd name="connsiteX201" fmla="*/ 4700694 w 7018615"/>
              <a:gd name="connsiteY201" fmla="*/ 169333 h 1395306"/>
              <a:gd name="connsiteX202" fmla="*/ 4775200 w 7018615"/>
              <a:gd name="connsiteY202" fmla="*/ 162560 h 1395306"/>
              <a:gd name="connsiteX203" fmla="*/ 4809067 w 7018615"/>
              <a:gd name="connsiteY203" fmla="*/ 155786 h 1395306"/>
              <a:gd name="connsiteX204" fmla="*/ 4856480 w 7018615"/>
              <a:gd name="connsiteY204" fmla="*/ 149013 h 1395306"/>
              <a:gd name="connsiteX205" fmla="*/ 4897120 w 7018615"/>
              <a:gd name="connsiteY205" fmla="*/ 142240 h 1395306"/>
              <a:gd name="connsiteX206" fmla="*/ 5120640 w 7018615"/>
              <a:gd name="connsiteY206" fmla="*/ 128693 h 1395306"/>
              <a:gd name="connsiteX207" fmla="*/ 5222240 w 7018615"/>
              <a:gd name="connsiteY207" fmla="*/ 121920 h 1395306"/>
              <a:gd name="connsiteX208" fmla="*/ 5283200 w 7018615"/>
              <a:gd name="connsiteY208" fmla="*/ 115146 h 1395306"/>
              <a:gd name="connsiteX209" fmla="*/ 5438987 w 7018615"/>
              <a:gd name="connsiteY209" fmla="*/ 108373 h 1395306"/>
              <a:gd name="connsiteX210" fmla="*/ 5560907 w 7018615"/>
              <a:gd name="connsiteY210" fmla="*/ 108373 h 1395306"/>
              <a:gd name="connsiteX211" fmla="*/ 5858934 w 7018615"/>
              <a:gd name="connsiteY211" fmla="*/ 101600 h 1395306"/>
              <a:gd name="connsiteX212" fmla="*/ 5994400 w 7018615"/>
              <a:gd name="connsiteY212" fmla="*/ 88053 h 1395306"/>
              <a:gd name="connsiteX213" fmla="*/ 6062134 w 7018615"/>
              <a:gd name="connsiteY213" fmla="*/ 81280 h 1395306"/>
              <a:gd name="connsiteX214" fmla="*/ 6285654 w 7018615"/>
              <a:gd name="connsiteY214" fmla="*/ 67733 h 1395306"/>
              <a:gd name="connsiteX215" fmla="*/ 6515947 w 7018615"/>
              <a:gd name="connsiteY215" fmla="*/ 60960 h 1395306"/>
              <a:gd name="connsiteX216" fmla="*/ 6610774 w 7018615"/>
              <a:gd name="connsiteY216" fmla="*/ 54186 h 1395306"/>
              <a:gd name="connsiteX217" fmla="*/ 6712374 w 7018615"/>
              <a:gd name="connsiteY217" fmla="*/ 54186 h 1395306"/>
              <a:gd name="connsiteX218" fmla="*/ 6935894 w 7018615"/>
              <a:gd name="connsiteY218" fmla="*/ 47413 h 1395306"/>
              <a:gd name="connsiteX219" fmla="*/ 7017174 w 7018615"/>
              <a:gd name="connsiteY219" fmla="*/ 40640 h 1395306"/>
              <a:gd name="connsiteX220" fmla="*/ 6996854 w 7018615"/>
              <a:gd name="connsiteY220" fmla="*/ 33866 h 1395306"/>
              <a:gd name="connsiteX221" fmla="*/ 6956214 w 7018615"/>
              <a:gd name="connsiteY221" fmla="*/ 33866 h 13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018615" h="1395306">
                <a:moveTo>
                  <a:pt x="0" y="1090506"/>
                </a:moveTo>
                <a:cubicBezTo>
                  <a:pt x="36125" y="1097279"/>
                  <a:pt x="71737" y="1107895"/>
                  <a:pt x="108374" y="1110826"/>
                </a:cubicBezTo>
                <a:cubicBezTo>
                  <a:pt x="128754" y="1112456"/>
                  <a:pt x="148981" y="1105991"/>
                  <a:pt x="169334" y="1104053"/>
                </a:cubicBezTo>
                <a:cubicBezTo>
                  <a:pt x="196399" y="1101476"/>
                  <a:pt x="223496" y="1099217"/>
                  <a:pt x="250614" y="1097280"/>
                </a:cubicBezTo>
                <a:lnTo>
                  <a:pt x="358987" y="1090506"/>
                </a:lnTo>
                <a:cubicBezTo>
                  <a:pt x="386105" y="1088569"/>
                  <a:pt x="413133" y="1085429"/>
                  <a:pt x="440267" y="1083733"/>
                </a:cubicBezTo>
                <a:cubicBezTo>
                  <a:pt x="566973" y="1075814"/>
                  <a:pt x="606044" y="1076968"/>
                  <a:pt x="738294" y="1070186"/>
                </a:cubicBezTo>
                <a:cubicBezTo>
                  <a:pt x="772191" y="1068448"/>
                  <a:pt x="806027" y="1065671"/>
                  <a:pt x="839894" y="1063413"/>
                </a:cubicBezTo>
                <a:cubicBezTo>
                  <a:pt x="900854" y="1065671"/>
                  <a:pt x="961907" y="1066128"/>
                  <a:pt x="1022774" y="1070186"/>
                </a:cubicBezTo>
                <a:cubicBezTo>
                  <a:pt x="1063574" y="1072906"/>
                  <a:pt x="1103850" y="1081788"/>
                  <a:pt x="1144694" y="1083733"/>
                </a:cubicBezTo>
                <a:lnTo>
                  <a:pt x="1286934" y="1090506"/>
                </a:lnTo>
                <a:cubicBezTo>
                  <a:pt x="1327530" y="1076975"/>
                  <a:pt x="1297639" y="1083784"/>
                  <a:pt x="1368214" y="1090506"/>
                </a:cubicBezTo>
                <a:cubicBezTo>
                  <a:pt x="1395279" y="1093084"/>
                  <a:pt x="1422401" y="1095022"/>
                  <a:pt x="1449494" y="1097280"/>
                </a:cubicBezTo>
                <a:cubicBezTo>
                  <a:pt x="1481103" y="1095022"/>
                  <a:pt x="1512651" y="1091637"/>
                  <a:pt x="1544320" y="1090506"/>
                </a:cubicBezTo>
                <a:cubicBezTo>
                  <a:pt x="1854432" y="1079430"/>
                  <a:pt x="1735176" y="1107137"/>
                  <a:pt x="1855894" y="1076960"/>
                </a:cubicBezTo>
                <a:cubicBezTo>
                  <a:pt x="1860409" y="1070187"/>
                  <a:pt x="1865799" y="1063921"/>
                  <a:pt x="1869440" y="1056640"/>
                </a:cubicBezTo>
                <a:cubicBezTo>
                  <a:pt x="1877328" y="1040864"/>
                  <a:pt x="1881252" y="1009561"/>
                  <a:pt x="1882987" y="995680"/>
                </a:cubicBezTo>
                <a:cubicBezTo>
                  <a:pt x="1899262" y="865470"/>
                  <a:pt x="1881105" y="979870"/>
                  <a:pt x="1896534" y="887306"/>
                </a:cubicBezTo>
                <a:cubicBezTo>
                  <a:pt x="1898792" y="855697"/>
                  <a:pt x="1892180" y="822151"/>
                  <a:pt x="1903307" y="792480"/>
                </a:cubicBezTo>
                <a:cubicBezTo>
                  <a:pt x="1908321" y="779110"/>
                  <a:pt x="1910468" y="820348"/>
                  <a:pt x="1916854" y="833120"/>
                </a:cubicBezTo>
                <a:cubicBezTo>
                  <a:pt x="1936785" y="872983"/>
                  <a:pt x="1927208" y="850637"/>
                  <a:pt x="1943947" y="900853"/>
                </a:cubicBezTo>
                <a:cubicBezTo>
                  <a:pt x="1946205" y="907626"/>
                  <a:pt x="1946760" y="915232"/>
                  <a:pt x="1950720" y="921173"/>
                </a:cubicBezTo>
                <a:lnTo>
                  <a:pt x="1964267" y="941493"/>
                </a:lnTo>
                <a:cubicBezTo>
                  <a:pt x="1968783" y="955040"/>
                  <a:pt x="1969893" y="970252"/>
                  <a:pt x="1977814" y="982133"/>
                </a:cubicBezTo>
                <a:cubicBezTo>
                  <a:pt x="2003845" y="1021181"/>
                  <a:pt x="1981309" y="983515"/>
                  <a:pt x="1998134" y="1022773"/>
                </a:cubicBezTo>
                <a:cubicBezTo>
                  <a:pt x="2002111" y="1032053"/>
                  <a:pt x="2008135" y="1040412"/>
                  <a:pt x="2011680" y="1049866"/>
                </a:cubicBezTo>
                <a:cubicBezTo>
                  <a:pt x="2014949" y="1058583"/>
                  <a:pt x="2015897" y="1068009"/>
                  <a:pt x="2018454" y="1076960"/>
                </a:cubicBezTo>
                <a:cubicBezTo>
                  <a:pt x="2020415" y="1083825"/>
                  <a:pt x="2022969" y="1090507"/>
                  <a:pt x="2025227" y="1097280"/>
                </a:cubicBezTo>
                <a:cubicBezTo>
                  <a:pt x="2032000" y="1092764"/>
                  <a:pt x="2041031" y="1090506"/>
                  <a:pt x="2045547" y="1083733"/>
                </a:cubicBezTo>
                <a:cubicBezTo>
                  <a:pt x="2050711" y="1075987"/>
                  <a:pt x="2050655" y="1065799"/>
                  <a:pt x="2052320" y="1056640"/>
                </a:cubicBezTo>
                <a:cubicBezTo>
                  <a:pt x="2055176" y="1040932"/>
                  <a:pt x="2055963" y="1024881"/>
                  <a:pt x="2059094" y="1009226"/>
                </a:cubicBezTo>
                <a:cubicBezTo>
                  <a:pt x="2060494" y="1002225"/>
                  <a:pt x="2064135" y="995833"/>
                  <a:pt x="2065867" y="988906"/>
                </a:cubicBezTo>
                <a:cubicBezTo>
                  <a:pt x="2068659" y="977737"/>
                  <a:pt x="2071012" y="966437"/>
                  <a:pt x="2072640" y="955040"/>
                </a:cubicBezTo>
                <a:cubicBezTo>
                  <a:pt x="2075531" y="934800"/>
                  <a:pt x="2076523" y="914320"/>
                  <a:pt x="2079414" y="894080"/>
                </a:cubicBezTo>
                <a:cubicBezTo>
                  <a:pt x="2081409" y="880113"/>
                  <a:pt x="2088734" y="847910"/>
                  <a:pt x="2092960" y="833120"/>
                </a:cubicBezTo>
                <a:cubicBezTo>
                  <a:pt x="2094922" y="826255"/>
                  <a:pt x="2094685" y="817849"/>
                  <a:pt x="2099734" y="812800"/>
                </a:cubicBezTo>
                <a:cubicBezTo>
                  <a:pt x="2104783" y="807751"/>
                  <a:pt x="2113281" y="808284"/>
                  <a:pt x="2120054" y="806026"/>
                </a:cubicBezTo>
                <a:cubicBezTo>
                  <a:pt x="2122312" y="821831"/>
                  <a:pt x="2124400" y="837661"/>
                  <a:pt x="2126827" y="853440"/>
                </a:cubicBezTo>
                <a:cubicBezTo>
                  <a:pt x="2128915" y="867014"/>
                  <a:pt x="2131897" y="880453"/>
                  <a:pt x="2133600" y="894080"/>
                </a:cubicBezTo>
                <a:cubicBezTo>
                  <a:pt x="2138672" y="934654"/>
                  <a:pt x="2140425" y="975666"/>
                  <a:pt x="2147147" y="1016000"/>
                </a:cubicBezTo>
                <a:cubicBezTo>
                  <a:pt x="2149405" y="1029547"/>
                  <a:pt x="2151832" y="1043066"/>
                  <a:pt x="2153920" y="1056640"/>
                </a:cubicBezTo>
                <a:cubicBezTo>
                  <a:pt x="2156348" y="1072419"/>
                  <a:pt x="2158584" y="1088228"/>
                  <a:pt x="2160694" y="1104053"/>
                </a:cubicBezTo>
                <a:cubicBezTo>
                  <a:pt x="2163100" y="1122096"/>
                  <a:pt x="2164475" y="1140285"/>
                  <a:pt x="2167467" y="1158240"/>
                </a:cubicBezTo>
                <a:cubicBezTo>
                  <a:pt x="2168997" y="1167422"/>
                  <a:pt x="2171982" y="1176302"/>
                  <a:pt x="2174240" y="1185333"/>
                </a:cubicBezTo>
                <a:cubicBezTo>
                  <a:pt x="2188151" y="1143605"/>
                  <a:pt x="2175336" y="1186085"/>
                  <a:pt x="2187787" y="1117600"/>
                </a:cubicBezTo>
                <a:cubicBezTo>
                  <a:pt x="2189452" y="1108441"/>
                  <a:pt x="2192302" y="1099537"/>
                  <a:pt x="2194560" y="1090506"/>
                </a:cubicBezTo>
                <a:cubicBezTo>
                  <a:pt x="2196818" y="1067928"/>
                  <a:pt x="2198520" y="1045288"/>
                  <a:pt x="2201334" y="1022773"/>
                </a:cubicBezTo>
                <a:cubicBezTo>
                  <a:pt x="2204223" y="999662"/>
                  <a:pt x="2210256" y="971387"/>
                  <a:pt x="2214880" y="948266"/>
                </a:cubicBezTo>
                <a:cubicBezTo>
                  <a:pt x="2229383" y="774234"/>
                  <a:pt x="2217764" y="839025"/>
                  <a:pt x="2235200" y="751840"/>
                </a:cubicBezTo>
                <a:cubicBezTo>
                  <a:pt x="2239716" y="677333"/>
                  <a:pt x="2240504" y="602507"/>
                  <a:pt x="2248747" y="528320"/>
                </a:cubicBezTo>
                <a:cubicBezTo>
                  <a:pt x="2251005" y="508000"/>
                  <a:pt x="2252159" y="487527"/>
                  <a:pt x="2255520" y="467360"/>
                </a:cubicBezTo>
                <a:cubicBezTo>
                  <a:pt x="2256694" y="460317"/>
                  <a:pt x="2260036" y="453813"/>
                  <a:pt x="2262294" y="447040"/>
                </a:cubicBezTo>
                <a:cubicBezTo>
                  <a:pt x="2274130" y="482549"/>
                  <a:pt x="2269948" y="465576"/>
                  <a:pt x="2275840" y="521546"/>
                </a:cubicBezTo>
                <a:cubicBezTo>
                  <a:pt x="2288406" y="640920"/>
                  <a:pt x="2277255" y="556110"/>
                  <a:pt x="2289387" y="697653"/>
                </a:cubicBezTo>
                <a:cubicBezTo>
                  <a:pt x="2293263" y="742868"/>
                  <a:pt x="2298264" y="787980"/>
                  <a:pt x="2302934" y="833120"/>
                </a:cubicBezTo>
                <a:cubicBezTo>
                  <a:pt x="2305038" y="853457"/>
                  <a:pt x="2308347" y="873680"/>
                  <a:pt x="2309707" y="894080"/>
                </a:cubicBezTo>
                <a:cubicBezTo>
                  <a:pt x="2314486" y="965774"/>
                  <a:pt x="2316090" y="1002132"/>
                  <a:pt x="2323254" y="1070186"/>
                </a:cubicBezTo>
                <a:cubicBezTo>
                  <a:pt x="2325160" y="1088289"/>
                  <a:pt x="2327769" y="1106311"/>
                  <a:pt x="2330027" y="1124373"/>
                </a:cubicBezTo>
                <a:cubicBezTo>
                  <a:pt x="2332285" y="1117600"/>
                  <a:pt x="2335195" y="1111010"/>
                  <a:pt x="2336800" y="1104053"/>
                </a:cubicBezTo>
                <a:cubicBezTo>
                  <a:pt x="2342346" y="1080022"/>
                  <a:pt x="2352941" y="1024932"/>
                  <a:pt x="2357120" y="995680"/>
                </a:cubicBezTo>
                <a:cubicBezTo>
                  <a:pt x="2359694" y="977660"/>
                  <a:pt x="2360080" y="959292"/>
                  <a:pt x="2363894" y="941493"/>
                </a:cubicBezTo>
                <a:cubicBezTo>
                  <a:pt x="2366886" y="927531"/>
                  <a:pt x="2372137" y="914111"/>
                  <a:pt x="2377440" y="900853"/>
                </a:cubicBezTo>
                <a:cubicBezTo>
                  <a:pt x="2381956" y="889564"/>
                  <a:pt x="2386718" y="878371"/>
                  <a:pt x="2390987" y="866986"/>
                </a:cubicBezTo>
                <a:cubicBezTo>
                  <a:pt x="2393494" y="860301"/>
                  <a:pt x="2394567" y="853052"/>
                  <a:pt x="2397760" y="846666"/>
                </a:cubicBezTo>
                <a:cubicBezTo>
                  <a:pt x="2401401" y="839385"/>
                  <a:pt x="2406791" y="833119"/>
                  <a:pt x="2411307" y="826346"/>
                </a:cubicBezTo>
                <a:cubicBezTo>
                  <a:pt x="2415823" y="835377"/>
                  <a:pt x="2421309" y="843986"/>
                  <a:pt x="2424854" y="853440"/>
                </a:cubicBezTo>
                <a:cubicBezTo>
                  <a:pt x="2428123" y="862156"/>
                  <a:pt x="2429070" y="871582"/>
                  <a:pt x="2431627" y="880533"/>
                </a:cubicBezTo>
                <a:cubicBezTo>
                  <a:pt x="2442141" y="917334"/>
                  <a:pt x="2438384" y="887171"/>
                  <a:pt x="2445174" y="941493"/>
                </a:cubicBezTo>
                <a:cubicBezTo>
                  <a:pt x="2450527" y="984316"/>
                  <a:pt x="2449903" y="1010192"/>
                  <a:pt x="2458720" y="1049866"/>
                </a:cubicBezTo>
                <a:cubicBezTo>
                  <a:pt x="2460269" y="1056836"/>
                  <a:pt x="2463236" y="1063413"/>
                  <a:pt x="2465494" y="1070186"/>
                </a:cubicBezTo>
                <a:cubicBezTo>
                  <a:pt x="2467752" y="1083733"/>
                  <a:pt x="2469389" y="1097397"/>
                  <a:pt x="2472267" y="1110826"/>
                </a:cubicBezTo>
                <a:cubicBezTo>
                  <a:pt x="2481433" y="1153600"/>
                  <a:pt x="2482271" y="1154383"/>
                  <a:pt x="2492587" y="1185333"/>
                </a:cubicBezTo>
                <a:cubicBezTo>
                  <a:pt x="2497103" y="1176302"/>
                  <a:pt x="2502941" y="1167819"/>
                  <a:pt x="2506134" y="1158240"/>
                </a:cubicBezTo>
                <a:cubicBezTo>
                  <a:pt x="2509775" y="1147318"/>
                  <a:pt x="2510410" y="1135611"/>
                  <a:pt x="2512907" y="1124373"/>
                </a:cubicBezTo>
                <a:cubicBezTo>
                  <a:pt x="2514926" y="1115286"/>
                  <a:pt x="2517730" y="1106382"/>
                  <a:pt x="2519680" y="1097280"/>
                </a:cubicBezTo>
                <a:cubicBezTo>
                  <a:pt x="2533880" y="1031013"/>
                  <a:pt x="2535089" y="1018378"/>
                  <a:pt x="2546774" y="948266"/>
                </a:cubicBezTo>
                <a:cubicBezTo>
                  <a:pt x="2549032" y="934719"/>
                  <a:pt x="2551605" y="921221"/>
                  <a:pt x="2553547" y="907626"/>
                </a:cubicBezTo>
                <a:cubicBezTo>
                  <a:pt x="2558063" y="876017"/>
                  <a:pt x="2561845" y="844295"/>
                  <a:pt x="2567094" y="812800"/>
                </a:cubicBezTo>
                <a:cubicBezTo>
                  <a:pt x="2569352" y="799253"/>
                  <a:pt x="2571779" y="785734"/>
                  <a:pt x="2573867" y="772160"/>
                </a:cubicBezTo>
                <a:cubicBezTo>
                  <a:pt x="2576193" y="757041"/>
                  <a:pt x="2583511" y="701018"/>
                  <a:pt x="2587414" y="684106"/>
                </a:cubicBezTo>
                <a:cubicBezTo>
                  <a:pt x="2591110" y="668090"/>
                  <a:pt x="2597516" y="652765"/>
                  <a:pt x="2600960" y="636693"/>
                </a:cubicBezTo>
                <a:cubicBezTo>
                  <a:pt x="2604305" y="621083"/>
                  <a:pt x="2605306" y="605059"/>
                  <a:pt x="2607734" y="589280"/>
                </a:cubicBezTo>
                <a:cubicBezTo>
                  <a:pt x="2609822" y="575706"/>
                  <a:pt x="2612419" y="562214"/>
                  <a:pt x="2614507" y="548640"/>
                </a:cubicBezTo>
                <a:cubicBezTo>
                  <a:pt x="2616934" y="532861"/>
                  <a:pt x="2617935" y="516837"/>
                  <a:pt x="2621280" y="501226"/>
                </a:cubicBezTo>
                <a:cubicBezTo>
                  <a:pt x="2624724" y="485154"/>
                  <a:pt x="2631441" y="469897"/>
                  <a:pt x="2634827" y="453813"/>
                </a:cubicBezTo>
                <a:cubicBezTo>
                  <a:pt x="2640486" y="426935"/>
                  <a:pt x="2639689" y="398591"/>
                  <a:pt x="2648374" y="372533"/>
                </a:cubicBezTo>
                <a:cubicBezTo>
                  <a:pt x="2652889" y="358986"/>
                  <a:pt x="2658457" y="345746"/>
                  <a:pt x="2661920" y="331893"/>
                </a:cubicBezTo>
                <a:cubicBezTo>
                  <a:pt x="2667504" y="309556"/>
                  <a:pt x="2670951" y="286738"/>
                  <a:pt x="2675467" y="264160"/>
                </a:cubicBezTo>
                <a:cubicBezTo>
                  <a:pt x="2677725" y="252871"/>
                  <a:pt x="2677091" y="240590"/>
                  <a:pt x="2682240" y="230293"/>
                </a:cubicBezTo>
                <a:lnTo>
                  <a:pt x="2695787" y="203200"/>
                </a:lnTo>
                <a:cubicBezTo>
                  <a:pt x="2698045" y="185138"/>
                  <a:pt x="2698746" y="166812"/>
                  <a:pt x="2702560" y="149013"/>
                </a:cubicBezTo>
                <a:cubicBezTo>
                  <a:pt x="2705552" y="135050"/>
                  <a:pt x="2712644" y="122226"/>
                  <a:pt x="2716107" y="108373"/>
                </a:cubicBezTo>
                <a:lnTo>
                  <a:pt x="2722880" y="81280"/>
                </a:lnTo>
                <a:cubicBezTo>
                  <a:pt x="2720622" y="167075"/>
                  <a:pt x="2718706" y="252880"/>
                  <a:pt x="2716107" y="338666"/>
                </a:cubicBezTo>
                <a:cubicBezTo>
                  <a:pt x="2714191" y="401895"/>
                  <a:pt x="2709334" y="465062"/>
                  <a:pt x="2709334" y="528320"/>
                </a:cubicBezTo>
                <a:cubicBezTo>
                  <a:pt x="2709334" y="729275"/>
                  <a:pt x="2712352" y="930226"/>
                  <a:pt x="2716107" y="1131146"/>
                </a:cubicBezTo>
                <a:cubicBezTo>
                  <a:pt x="2716868" y="1171842"/>
                  <a:pt x="2719081" y="1212541"/>
                  <a:pt x="2722880" y="1253066"/>
                </a:cubicBezTo>
                <a:cubicBezTo>
                  <a:pt x="2725860" y="1284857"/>
                  <a:pt x="2736427" y="1347893"/>
                  <a:pt x="2736427" y="1347893"/>
                </a:cubicBezTo>
                <a:cubicBezTo>
                  <a:pt x="2754062" y="1294985"/>
                  <a:pt x="2736248" y="1353907"/>
                  <a:pt x="2749974" y="1239520"/>
                </a:cubicBezTo>
                <a:cubicBezTo>
                  <a:pt x="2753247" y="1212249"/>
                  <a:pt x="2759635" y="1185431"/>
                  <a:pt x="2763520" y="1158240"/>
                </a:cubicBezTo>
                <a:cubicBezTo>
                  <a:pt x="2768036" y="1126631"/>
                  <a:pt x="2773107" y="1095096"/>
                  <a:pt x="2777067" y="1063413"/>
                </a:cubicBezTo>
                <a:cubicBezTo>
                  <a:pt x="2779325" y="1045351"/>
                  <a:pt x="2780677" y="1027152"/>
                  <a:pt x="2783840" y="1009226"/>
                </a:cubicBezTo>
                <a:cubicBezTo>
                  <a:pt x="2787457" y="988727"/>
                  <a:pt x="2792871" y="968586"/>
                  <a:pt x="2797387" y="948266"/>
                </a:cubicBezTo>
                <a:cubicBezTo>
                  <a:pt x="2799645" y="927946"/>
                  <a:pt x="2800437" y="907409"/>
                  <a:pt x="2804160" y="887306"/>
                </a:cubicBezTo>
                <a:cubicBezTo>
                  <a:pt x="2811741" y="846371"/>
                  <a:pt x="2831254" y="765386"/>
                  <a:pt x="2831254" y="765386"/>
                </a:cubicBezTo>
                <a:cubicBezTo>
                  <a:pt x="2841739" y="671018"/>
                  <a:pt x="2832153" y="737334"/>
                  <a:pt x="2851574" y="643466"/>
                </a:cubicBezTo>
                <a:cubicBezTo>
                  <a:pt x="2860904" y="598371"/>
                  <a:pt x="2864105" y="551686"/>
                  <a:pt x="2878667" y="508000"/>
                </a:cubicBezTo>
                <a:cubicBezTo>
                  <a:pt x="2885440" y="487680"/>
                  <a:pt x="2893254" y="467678"/>
                  <a:pt x="2898987" y="447040"/>
                </a:cubicBezTo>
                <a:cubicBezTo>
                  <a:pt x="2904558" y="426984"/>
                  <a:pt x="2906325" y="405948"/>
                  <a:pt x="2912534" y="386080"/>
                </a:cubicBezTo>
                <a:cubicBezTo>
                  <a:pt x="2917663" y="369668"/>
                  <a:pt x="2927071" y="354859"/>
                  <a:pt x="2932854" y="338666"/>
                </a:cubicBezTo>
                <a:cubicBezTo>
                  <a:pt x="2938382" y="323187"/>
                  <a:pt x="2941566" y="306963"/>
                  <a:pt x="2946400" y="291253"/>
                </a:cubicBezTo>
                <a:cubicBezTo>
                  <a:pt x="2950599" y="277605"/>
                  <a:pt x="2955067" y="264033"/>
                  <a:pt x="2959947" y="250613"/>
                </a:cubicBezTo>
                <a:cubicBezTo>
                  <a:pt x="2964102" y="239186"/>
                  <a:pt x="2968556" y="227857"/>
                  <a:pt x="2973494" y="216746"/>
                </a:cubicBezTo>
                <a:cubicBezTo>
                  <a:pt x="2977595" y="207519"/>
                  <a:pt x="2983495" y="199107"/>
                  <a:pt x="2987040" y="189653"/>
                </a:cubicBezTo>
                <a:cubicBezTo>
                  <a:pt x="2990309" y="180937"/>
                  <a:pt x="2990870" y="171391"/>
                  <a:pt x="2993814" y="162560"/>
                </a:cubicBezTo>
                <a:cubicBezTo>
                  <a:pt x="3004862" y="129416"/>
                  <a:pt x="3004312" y="133264"/>
                  <a:pt x="3020907" y="108373"/>
                </a:cubicBezTo>
                <a:cubicBezTo>
                  <a:pt x="3024094" y="98810"/>
                  <a:pt x="3026750" y="72780"/>
                  <a:pt x="3048000" y="81280"/>
                </a:cubicBezTo>
                <a:cubicBezTo>
                  <a:pt x="3055558" y="84303"/>
                  <a:pt x="3057031" y="94827"/>
                  <a:pt x="3061547" y="101600"/>
                </a:cubicBezTo>
                <a:cubicBezTo>
                  <a:pt x="3063805" y="110631"/>
                  <a:pt x="3068320" y="119384"/>
                  <a:pt x="3068320" y="128693"/>
                </a:cubicBezTo>
                <a:cubicBezTo>
                  <a:pt x="3068320" y="241605"/>
                  <a:pt x="3063383" y="354463"/>
                  <a:pt x="3061547" y="467360"/>
                </a:cubicBezTo>
                <a:cubicBezTo>
                  <a:pt x="3058867" y="632171"/>
                  <a:pt x="3057032" y="796995"/>
                  <a:pt x="3054774" y="961813"/>
                </a:cubicBezTo>
                <a:cubicBezTo>
                  <a:pt x="3057032" y="1013742"/>
                  <a:pt x="3059756" y="1065653"/>
                  <a:pt x="3061547" y="1117600"/>
                </a:cubicBezTo>
                <a:cubicBezTo>
                  <a:pt x="3070581" y="1379607"/>
                  <a:pt x="3054998" y="1274740"/>
                  <a:pt x="3075094" y="1395306"/>
                </a:cubicBezTo>
                <a:cubicBezTo>
                  <a:pt x="3079609" y="1343377"/>
                  <a:pt x="3085172" y="1291529"/>
                  <a:pt x="3088640" y="1239520"/>
                </a:cubicBezTo>
                <a:cubicBezTo>
                  <a:pt x="3090898" y="1205653"/>
                  <a:pt x="3092595" y="1171745"/>
                  <a:pt x="3095414" y="1137920"/>
                </a:cubicBezTo>
                <a:cubicBezTo>
                  <a:pt x="3097112" y="1117546"/>
                  <a:pt x="3100083" y="1097297"/>
                  <a:pt x="3102187" y="1076960"/>
                </a:cubicBezTo>
                <a:cubicBezTo>
                  <a:pt x="3109191" y="1009250"/>
                  <a:pt x="3116053" y="941525"/>
                  <a:pt x="3122507" y="873760"/>
                </a:cubicBezTo>
                <a:lnTo>
                  <a:pt x="3136054" y="731520"/>
                </a:lnTo>
                <a:cubicBezTo>
                  <a:pt x="3140569" y="684107"/>
                  <a:pt x="3140259" y="635983"/>
                  <a:pt x="3149600" y="589280"/>
                </a:cubicBezTo>
                <a:cubicBezTo>
                  <a:pt x="3154116" y="566702"/>
                  <a:pt x="3159556" y="544289"/>
                  <a:pt x="3163147" y="521546"/>
                </a:cubicBezTo>
                <a:cubicBezTo>
                  <a:pt x="3171555" y="468296"/>
                  <a:pt x="3172068" y="412182"/>
                  <a:pt x="3176694" y="358986"/>
                </a:cubicBezTo>
                <a:cubicBezTo>
                  <a:pt x="3178271" y="340852"/>
                  <a:pt x="3180767" y="322801"/>
                  <a:pt x="3183467" y="304800"/>
                </a:cubicBezTo>
                <a:cubicBezTo>
                  <a:pt x="3187541" y="277637"/>
                  <a:pt x="3197014" y="223520"/>
                  <a:pt x="3197014" y="223520"/>
                </a:cubicBezTo>
                <a:cubicBezTo>
                  <a:pt x="3199272" y="196427"/>
                  <a:pt x="3200415" y="169217"/>
                  <a:pt x="3203787" y="142240"/>
                </a:cubicBezTo>
                <a:cubicBezTo>
                  <a:pt x="3204942" y="133003"/>
                  <a:pt x="3208895" y="124305"/>
                  <a:pt x="3210560" y="115146"/>
                </a:cubicBezTo>
                <a:cubicBezTo>
                  <a:pt x="3213416" y="99439"/>
                  <a:pt x="3214203" y="83388"/>
                  <a:pt x="3217334" y="67733"/>
                </a:cubicBezTo>
                <a:cubicBezTo>
                  <a:pt x="3218734" y="60732"/>
                  <a:pt x="3222146" y="54278"/>
                  <a:pt x="3224107" y="47413"/>
                </a:cubicBezTo>
                <a:cubicBezTo>
                  <a:pt x="3241109" y="-12095"/>
                  <a:pt x="3221419" y="48701"/>
                  <a:pt x="3237654" y="0"/>
                </a:cubicBezTo>
                <a:cubicBezTo>
                  <a:pt x="3242169" y="6773"/>
                  <a:pt x="3250049" y="12261"/>
                  <a:pt x="3251200" y="20320"/>
                </a:cubicBezTo>
                <a:cubicBezTo>
                  <a:pt x="3256956" y="60614"/>
                  <a:pt x="3256467" y="101565"/>
                  <a:pt x="3257974" y="142240"/>
                </a:cubicBezTo>
                <a:cubicBezTo>
                  <a:pt x="3260984" y="223496"/>
                  <a:pt x="3262167" y="304810"/>
                  <a:pt x="3264747" y="386080"/>
                </a:cubicBezTo>
                <a:cubicBezTo>
                  <a:pt x="3267152" y="461849"/>
                  <a:pt x="3272055" y="606660"/>
                  <a:pt x="3278294" y="690880"/>
                </a:cubicBezTo>
                <a:cubicBezTo>
                  <a:pt x="3279804" y="711269"/>
                  <a:pt x="3283369" y="731466"/>
                  <a:pt x="3285067" y="751840"/>
                </a:cubicBezTo>
                <a:cubicBezTo>
                  <a:pt x="3287886" y="785665"/>
                  <a:pt x="3288347" y="819678"/>
                  <a:pt x="3291840" y="853440"/>
                </a:cubicBezTo>
                <a:cubicBezTo>
                  <a:pt x="3295126" y="885200"/>
                  <a:pt x="3300871" y="916657"/>
                  <a:pt x="3305387" y="948266"/>
                </a:cubicBezTo>
                <a:cubicBezTo>
                  <a:pt x="3310466" y="983819"/>
                  <a:pt x="3312663" y="1001830"/>
                  <a:pt x="3318934" y="1036320"/>
                </a:cubicBezTo>
                <a:cubicBezTo>
                  <a:pt x="3320993" y="1047647"/>
                  <a:pt x="3323648" y="1058859"/>
                  <a:pt x="3325707" y="1070186"/>
                </a:cubicBezTo>
                <a:cubicBezTo>
                  <a:pt x="3328164" y="1083698"/>
                  <a:pt x="3329949" y="1097328"/>
                  <a:pt x="3332480" y="1110826"/>
                </a:cubicBezTo>
                <a:cubicBezTo>
                  <a:pt x="3336723" y="1133457"/>
                  <a:pt x="3340443" y="1156222"/>
                  <a:pt x="3346027" y="1178560"/>
                </a:cubicBezTo>
                <a:cubicBezTo>
                  <a:pt x="3348285" y="1187591"/>
                  <a:pt x="3351135" y="1196494"/>
                  <a:pt x="3352800" y="1205653"/>
                </a:cubicBezTo>
                <a:cubicBezTo>
                  <a:pt x="3386424" y="1390579"/>
                  <a:pt x="3338255" y="1146466"/>
                  <a:pt x="3366347" y="1286933"/>
                </a:cubicBezTo>
                <a:cubicBezTo>
                  <a:pt x="3370863" y="1277902"/>
                  <a:pt x="3377624" y="1269678"/>
                  <a:pt x="3379894" y="1259840"/>
                </a:cubicBezTo>
                <a:cubicBezTo>
                  <a:pt x="3384491" y="1239919"/>
                  <a:pt x="3384969" y="1219254"/>
                  <a:pt x="3386667" y="1198880"/>
                </a:cubicBezTo>
                <a:cubicBezTo>
                  <a:pt x="3391743" y="1137964"/>
                  <a:pt x="3390165" y="1076295"/>
                  <a:pt x="3400214" y="1016000"/>
                </a:cubicBezTo>
                <a:cubicBezTo>
                  <a:pt x="3402472" y="1002453"/>
                  <a:pt x="3405382" y="988999"/>
                  <a:pt x="3406987" y="975360"/>
                </a:cubicBezTo>
                <a:cubicBezTo>
                  <a:pt x="3409901" y="950593"/>
                  <a:pt x="3410233" y="925540"/>
                  <a:pt x="3413760" y="900853"/>
                </a:cubicBezTo>
                <a:cubicBezTo>
                  <a:pt x="3417016" y="878060"/>
                  <a:pt x="3424451" y="855967"/>
                  <a:pt x="3427307" y="833120"/>
                </a:cubicBezTo>
                <a:cubicBezTo>
                  <a:pt x="3442529" y="711341"/>
                  <a:pt x="3425935" y="826435"/>
                  <a:pt x="3440854" y="751840"/>
                </a:cubicBezTo>
                <a:cubicBezTo>
                  <a:pt x="3443547" y="738373"/>
                  <a:pt x="3444648" y="724607"/>
                  <a:pt x="3447627" y="711200"/>
                </a:cubicBezTo>
                <a:cubicBezTo>
                  <a:pt x="3449176" y="704230"/>
                  <a:pt x="3452521" y="697768"/>
                  <a:pt x="3454400" y="690880"/>
                </a:cubicBezTo>
                <a:cubicBezTo>
                  <a:pt x="3459299" y="672918"/>
                  <a:pt x="3462059" y="654356"/>
                  <a:pt x="3467947" y="636693"/>
                </a:cubicBezTo>
                <a:lnTo>
                  <a:pt x="3481494" y="596053"/>
                </a:lnTo>
                <a:lnTo>
                  <a:pt x="3488267" y="575733"/>
                </a:lnTo>
                <a:cubicBezTo>
                  <a:pt x="3497997" y="604925"/>
                  <a:pt x="3500949" y="612051"/>
                  <a:pt x="3508587" y="650240"/>
                </a:cubicBezTo>
                <a:cubicBezTo>
                  <a:pt x="3516760" y="691107"/>
                  <a:pt x="3511719" y="673185"/>
                  <a:pt x="3522134" y="704426"/>
                </a:cubicBezTo>
                <a:cubicBezTo>
                  <a:pt x="3528907" y="702168"/>
                  <a:pt x="3536879" y="702113"/>
                  <a:pt x="3542454" y="697653"/>
                </a:cubicBezTo>
                <a:cubicBezTo>
                  <a:pt x="3558005" y="685212"/>
                  <a:pt x="3557637" y="667363"/>
                  <a:pt x="3562774" y="650240"/>
                </a:cubicBezTo>
                <a:cubicBezTo>
                  <a:pt x="3566877" y="636563"/>
                  <a:pt x="3571804" y="623147"/>
                  <a:pt x="3576320" y="609600"/>
                </a:cubicBezTo>
                <a:lnTo>
                  <a:pt x="3596640" y="548640"/>
                </a:lnTo>
                <a:cubicBezTo>
                  <a:pt x="3619411" y="480329"/>
                  <a:pt x="3584664" y="586304"/>
                  <a:pt x="3610187" y="501226"/>
                </a:cubicBezTo>
                <a:cubicBezTo>
                  <a:pt x="3614290" y="487549"/>
                  <a:pt x="3623734" y="460586"/>
                  <a:pt x="3623734" y="460586"/>
                </a:cubicBezTo>
                <a:cubicBezTo>
                  <a:pt x="3635769" y="388372"/>
                  <a:pt x="3619467" y="447734"/>
                  <a:pt x="3650827" y="392853"/>
                </a:cubicBezTo>
                <a:cubicBezTo>
                  <a:pt x="3662054" y="373206"/>
                  <a:pt x="3655224" y="341716"/>
                  <a:pt x="3684694" y="331893"/>
                </a:cubicBezTo>
                <a:lnTo>
                  <a:pt x="3705014" y="325120"/>
                </a:lnTo>
                <a:cubicBezTo>
                  <a:pt x="3707272" y="334151"/>
                  <a:pt x="3709112" y="343297"/>
                  <a:pt x="3711787" y="352213"/>
                </a:cubicBezTo>
                <a:cubicBezTo>
                  <a:pt x="3715890" y="365890"/>
                  <a:pt x="3722534" y="378851"/>
                  <a:pt x="3725334" y="392853"/>
                </a:cubicBezTo>
                <a:cubicBezTo>
                  <a:pt x="3727592" y="404142"/>
                  <a:pt x="3730048" y="415393"/>
                  <a:pt x="3732107" y="426720"/>
                </a:cubicBezTo>
                <a:cubicBezTo>
                  <a:pt x="3734564" y="440232"/>
                  <a:pt x="3736187" y="453893"/>
                  <a:pt x="3738880" y="467360"/>
                </a:cubicBezTo>
                <a:cubicBezTo>
                  <a:pt x="3740706" y="476488"/>
                  <a:pt x="3743635" y="485366"/>
                  <a:pt x="3745654" y="494453"/>
                </a:cubicBezTo>
                <a:cubicBezTo>
                  <a:pt x="3748151" y="505691"/>
                  <a:pt x="3750169" y="517031"/>
                  <a:pt x="3752427" y="528320"/>
                </a:cubicBezTo>
                <a:cubicBezTo>
                  <a:pt x="3759200" y="521547"/>
                  <a:pt x="3768463" y="516568"/>
                  <a:pt x="3772747" y="508000"/>
                </a:cubicBezTo>
                <a:cubicBezTo>
                  <a:pt x="3777895" y="497703"/>
                  <a:pt x="3776212" y="485160"/>
                  <a:pt x="3779520" y="474133"/>
                </a:cubicBezTo>
                <a:cubicBezTo>
                  <a:pt x="3783014" y="462487"/>
                  <a:pt x="3789222" y="451801"/>
                  <a:pt x="3793067" y="440266"/>
                </a:cubicBezTo>
                <a:cubicBezTo>
                  <a:pt x="3807647" y="396527"/>
                  <a:pt x="3789576" y="428569"/>
                  <a:pt x="3813387" y="392853"/>
                </a:cubicBezTo>
                <a:cubicBezTo>
                  <a:pt x="3829491" y="344540"/>
                  <a:pt x="3806657" y="402946"/>
                  <a:pt x="3840480" y="352213"/>
                </a:cubicBezTo>
                <a:cubicBezTo>
                  <a:pt x="3866654" y="312953"/>
                  <a:pt x="3822129" y="348643"/>
                  <a:pt x="3867574" y="318346"/>
                </a:cubicBezTo>
                <a:cubicBezTo>
                  <a:pt x="3876605" y="320604"/>
                  <a:pt x="3886922" y="319956"/>
                  <a:pt x="3894667" y="325120"/>
                </a:cubicBezTo>
                <a:cubicBezTo>
                  <a:pt x="3912872" y="337257"/>
                  <a:pt x="3911870" y="370493"/>
                  <a:pt x="3914987" y="386080"/>
                </a:cubicBezTo>
                <a:cubicBezTo>
                  <a:pt x="3919240" y="407346"/>
                  <a:pt x="3922077" y="414123"/>
                  <a:pt x="3928534" y="433493"/>
                </a:cubicBezTo>
                <a:cubicBezTo>
                  <a:pt x="3947791" y="404607"/>
                  <a:pt x="3956679" y="394915"/>
                  <a:pt x="3969174" y="365760"/>
                </a:cubicBezTo>
                <a:cubicBezTo>
                  <a:pt x="3975577" y="350820"/>
                  <a:pt x="3975344" y="336440"/>
                  <a:pt x="3989494" y="325120"/>
                </a:cubicBezTo>
                <a:cubicBezTo>
                  <a:pt x="3995069" y="320660"/>
                  <a:pt x="4003041" y="320604"/>
                  <a:pt x="4009814" y="318346"/>
                </a:cubicBezTo>
                <a:cubicBezTo>
                  <a:pt x="4016587" y="325119"/>
                  <a:pt x="4026861" y="329664"/>
                  <a:pt x="4030134" y="338666"/>
                </a:cubicBezTo>
                <a:cubicBezTo>
                  <a:pt x="4036355" y="355773"/>
                  <a:pt x="4021103" y="383822"/>
                  <a:pt x="4036907" y="392853"/>
                </a:cubicBezTo>
                <a:cubicBezTo>
                  <a:pt x="4051043" y="400931"/>
                  <a:pt x="4062102" y="370909"/>
                  <a:pt x="4077547" y="365760"/>
                </a:cubicBezTo>
                <a:lnTo>
                  <a:pt x="4097867" y="358986"/>
                </a:lnTo>
                <a:cubicBezTo>
                  <a:pt x="4104640" y="352213"/>
                  <a:pt x="4110828" y="344798"/>
                  <a:pt x="4118187" y="338666"/>
                </a:cubicBezTo>
                <a:cubicBezTo>
                  <a:pt x="4152313" y="310228"/>
                  <a:pt x="4145907" y="337724"/>
                  <a:pt x="4185920" y="277706"/>
                </a:cubicBezTo>
                <a:cubicBezTo>
                  <a:pt x="4205911" y="247721"/>
                  <a:pt x="4222365" y="217285"/>
                  <a:pt x="4253654" y="196426"/>
                </a:cubicBezTo>
                <a:cubicBezTo>
                  <a:pt x="4260427" y="191911"/>
                  <a:pt x="4265887" y="183813"/>
                  <a:pt x="4273974" y="182880"/>
                </a:cubicBezTo>
                <a:cubicBezTo>
                  <a:pt x="4325609" y="176922"/>
                  <a:pt x="4377808" y="177755"/>
                  <a:pt x="4429760" y="176106"/>
                </a:cubicBezTo>
                <a:lnTo>
                  <a:pt x="4700694" y="169333"/>
                </a:lnTo>
                <a:cubicBezTo>
                  <a:pt x="4725529" y="167075"/>
                  <a:pt x="4750455" y="165653"/>
                  <a:pt x="4775200" y="162560"/>
                </a:cubicBezTo>
                <a:cubicBezTo>
                  <a:pt x="4786624" y="161132"/>
                  <a:pt x="4797711" y="157679"/>
                  <a:pt x="4809067" y="155786"/>
                </a:cubicBezTo>
                <a:cubicBezTo>
                  <a:pt x="4824815" y="153161"/>
                  <a:pt x="4840701" y="151440"/>
                  <a:pt x="4856480" y="149013"/>
                </a:cubicBezTo>
                <a:cubicBezTo>
                  <a:pt x="4870054" y="146925"/>
                  <a:pt x="4883481" y="143845"/>
                  <a:pt x="4897120" y="142240"/>
                </a:cubicBezTo>
                <a:cubicBezTo>
                  <a:pt x="4980809" y="132394"/>
                  <a:pt x="5027139" y="133747"/>
                  <a:pt x="5120640" y="128693"/>
                </a:cubicBezTo>
                <a:cubicBezTo>
                  <a:pt x="5154532" y="126861"/>
                  <a:pt x="5188415" y="124739"/>
                  <a:pt x="5222240" y="121920"/>
                </a:cubicBezTo>
                <a:cubicBezTo>
                  <a:pt x="5242614" y="120222"/>
                  <a:pt x="5262795" y="116421"/>
                  <a:pt x="5283200" y="115146"/>
                </a:cubicBezTo>
                <a:cubicBezTo>
                  <a:pt x="5335077" y="111904"/>
                  <a:pt x="5387058" y="110631"/>
                  <a:pt x="5438987" y="108373"/>
                </a:cubicBezTo>
                <a:cubicBezTo>
                  <a:pt x="5500795" y="123824"/>
                  <a:pt x="5443274" y="112429"/>
                  <a:pt x="5560907" y="108373"/>
                </a:cubicBezTo>
                <a:cubicBezTo>
                  <a:pt x="5660216" y="104949"/>
                  <a:pt x="5759592" y="103858"/>
                  <a:pt x="5858934" y="101600"/>
                </a:cubicBezTo>
                <a:cubicBezTo>
                  <a:pt x="5954880" y="89605"/>
                  <a:pt x="5872901" y="99098"/>
                  <a:pt x="5994400" y="88053"/>
                </a:cubicBezTo>
                <a:cubicBezTo>
                  <a:pt x="6016997" y="85999"/>
                  <a:pt x="6039516" y="83090"/>
                  <a:pt x="6062134" y="81280"/>
                </a:cubicBezTo>
                <a:cubicBezTo>
                  <a:pt x="6105257" y="77830"/>
                  <a:pt x="6248671" y="69155"/>
                  <a:pt x="6285654" y="67733"/>
                </a:cubicBezTo>
                <a:lnTo>
                  <a:pt x="6515947" y="60960"/>
                </a:lnTo>
                <a:lnTo>
                  <a:pt x="6610774" y="54186"/>
                </a:lnTo>
                <a:cubicBezTo>
                  <a:pt x="6694619" y="47199"/>
                  <a:pt x="6653895" y="42491"/>
                  <a:pt x="6712374" y="54186"/>
                </a:cubicBezTo>
                <a:lnTo>
                  <a:pt x="6935894" y="47413"/>
                </a:lnTo>
                <a:cubicBezTo>
                  <a:pt x="6963054" y="46206"/>
                  <a:pt x="6990634" y="46538"/>
                  <a:pt x="7017174" y="40640"/>
                </a:cubicBezTo>
                <a:cubicBezTo>
                  <a:pt x="7024144" y="39091"/>
                  <a:pt x="7003950" y="34655"/>
                  <a:pt x="6996854" y="33866"/>
                </a:cubicBezTo>
                <a:cubicBezTo>
                  <a:pt x="6983390" y="32370"/>
                  <a:pt x="6969761" y="33866"/>
                  <a:pt x="6956214" y="338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2319069" y="4670840"/>
            <a:ext cx="4912692" cy="1692771"/>
          </a:xfrm>
          <a:prstGeom prst="rect">
            <a:avLst/>
          </a:prstGeom>
          <a:solidFill>
            <a:srgbClr val="0099CC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“Unfreezing” requires that a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gives up its previous state of 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that it develops a willingness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questions old habits, old beliefs and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discusses new ideas, etc.</a:t>
            </a:r>
          </a:p>
          <a:p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7599365" y="3447848"/>
            <a:ext cx="2985497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Changes have to be </a:t>
            </a:r>
            <a:br>
              <a:rPr lang="en-US" sz="1600" dirty="0"/>
            </a:br>
            <a:r>
              <a:rPr lang="en-US" sz="1600" dirty="0"/>
              <a:t>“freezed" again, otherwise </a:t>
            </a:r>
            <a:br>
              <a:rPr lang="en-US" sz="1600" dirty="0"/>
            </a:br>
            <a:r>
              <a:rPr lang="en-US" sz="1600" dirty="0"/>
              <a:t>the system could fall back </a:t>
            </a:r>
            <a:br>
              <a:rPr lang="en-US" sz="1600" dirty="0"/>
            </a:br>
            <a:r>
              <a:rPr lang="en-US" sz="1600" dirty="0"/>
              <a:t>into old routines.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“old world” wobbles</a:t>
            </a:r>
            <a:r>
              <a:rPr lang="en-US" dirty="0"/>
              <a:t>, but the new </a:t>
            </a:r>
            <a:r>
              <a:rPr lang="en-US" dirty="0" smtClean="0"/>
              <a:t>is still unclear – it does not yet give orientation</a:t>
            </a:r>
            <a:endParaRPr lang="de-AT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639617" y="5301208"/>
            <a:ext cx="7203697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9358828" y="542455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time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147927" y="1812480"/>
            <a:ext cx="6547116" cy="3273492"/>
            <a:chOff x="1623927" y="1812480"/>
            <a:chExt cx="6547116" cy="3273492"/>
          </a:xfrm>
        </p:grpSpPr>
        <p:sp>
          <p:nvSpPr>
            <p:cNvPr id="12" name="Freihandform 11"/>
            <p:cNvSpPr/>
            <p:nvPr/>
          </p:nvSpPr>
          <p:spPr>
            <a:xfrm flipH="1">
              <a:off x="1623927" y="2060060"/>
              <a:ext cx="6547116" cy="3025912"/>
            </a:xfrm>
            <a:custGeom>
              <a:avLst/>
              <a:gdLst>
                <a:gd name="connsiteX0" fmla="*/ 0 w 6556443"/>
                <a:gd name="connsiteY0" fmla="*/ 3025912 h 3025912"/>
                <a:gd name="connsiteX1" fmla="*/ 3210128 w 6556443"/>
                <a:gd name="connsiteY1" fmla="*/ 2500618 h 3025912"/>
                <a:gd name="connsiteX2" fmla="*/ 5992238 w 6556443"/>
                <a:gd name="connsiteY2" fmla="*/ 379988 h 3025912"/>
                <a:gd name="connsiteX3" fmla="*/ 6556443 w 6556443"/>
                <a:gd name="connsiteY3" fmla="*/ 10337 h 302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6443" h="3025912">
                  <a:moveTo>
                    <a:pt x="0" y="3025912"/>
                  </a:moveTo>
                  <a:cubicBezTo>
                    <a:pt x="1105711" y="2983758"/>
                    <a:pt x="2211422" y="2941605"/>
                    <a:pt x="3210128" y="2500618"/>
                  </a:cubicBezTo>
                  <a:cubicBezTo>
                    <a:pt x="4208834" y="2059631"/>
                    <a:pt x="5434519" y="795035"/>
                    <a:pt x="5992238" y="379988"/>
                  </a:cubicBezTo>
                  <a:cubicBezTo>
                    <a:pt x="6549957" y="-35059"/>
                    <a:pt x="6553200" y="-12361"/>
                    <a:pt x="6556443" y="10337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/>
            </a:p>
          </p:txBody>
        </p:sp>
        <p:sp>
          <p:nvSpPr>
            <p:cNvPr id="19" name="Textfeld 18"/>
            <p:cNvSpPr txBox="1"/>
            <p:nvPr/>
          </p:nvSpPr>
          <p:spPr>
            <a:xfrm rot="2183104">
              <a:off x="1726594" y="1812480"/>
              <a:ext cx="1303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err="1"/>
                <a:t>former</a:t>
              </a:r>
              <a:r>
                <a:rPr lang="de-AT" sz="1400" dirty="0"/>
                <a:t> </a:t>
              </a:r>
              <a:r>
                <a:rPr lang="de-AT" sz="1400" dirty="0" err="1"/>
                <a:t>state</a:t>
              </a:r>
              <a:endParaRPr lang="de-AT" sz="1000" dirty="0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3204542" y="2134747"/>
            <a:ext cx="1163946" cy="1073391"/>
            <a:chOff x="1680542" y="2134746"/>
            <a:chExt cx="1163946" cy="1073391"/>
          </a:xfrm>
        </p:grpSpPr>
        <p:sp>
          <p:nvSpPr>
            <p:cNvPr id="43" name="Ellipse 42"/>
            <p:cNvSpPr/>
            <p:nvPr/>
          </p:nvSpPr>
          <p:spPr>
            <a:xfrm>
              <a:off x="2674671" y="2552530"/>
              <a:ext cx="134551" cy="114902"/>
            </a:xfrm>
            <a:prstGeom prst="ellipse">
              <a:avLst/>
            </a:prstGeom>
            <a:solidFill>
              <a:srgbClr val="C0E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/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1680542" y="2134746"/>
              <a:ext cx="1163946" cy="1073391"/>
              <a:chOff x="1680542" y="2134746"/>
              <a:chExt cx="1163946" cy="1073391"/>
            </a:xfrm>
          </p:grpSpPr>
          <p:sp>
            <p:nvSpPr>
              <p:cNvPr id="22" name="Gleichschenkliges Dreieck 21"/>
              <p:cNvSpPr/>
              <p:nvPr/>
            </p:nvSpPr>
            <p:spPr>
              <a:xfrm>
                <a:off x="2031278" y="2455224"/>
                <a:ext cx="205082" cy="291887"/>
              </a:xfrm>
              <a:prstGeom prst="triangle">
                <a:avLst/>
              </a:prstGeom>
              <a:solidFill>
                <a:srgbClr val="BEE39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2066543" y="2340322"/>
                <a:ext cx="134551" cy="114902"/>
              </a:xfrm>
              <a:prstGeom prst="ellipse">
                <a:avLst/>
              </a:prstGeom>
              <a:solidFill>
                <a:srgbClr val="BEE39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27" name="Gleichschenkliges Dreieck 26"/>
              <p:cNvSpPr/>
              <p:nvPr/>
            </p:nvSpPr>
            <p:spPr>
              <a:xfrm>
                <a:off x="1982772" y="2748955"/>
                <a:ext cx="205082" cy="2918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2018037" y="2634053"/>
                <a:ext cx="134551" cy="11490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30" name="Gleichschenkliges Dreieck 29"/>
              <p:cNvSpPr/>
              <p:nvPr/>
            </p:nvSpPr>
            <p:spPr>
              <a:xfrm>
                <a:off x="1680542" y="2249648"/>
                <a:ext cx="205082" cy="2918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1715807" y="2134746"/>
                <a:ext cx="134551" cy="11490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33" name="Gleichschenkliges Dreieck 32"/>
              <p:cNvSpPr/>
              <p:nvPr/>
            </p:nvSpPr>
            <p:spPr>
              <a:xfrm>
                <a:off x="1762339" y="2548281"/>
                <a:ext cx="205082" cy="291887"/>
              </a:xfrm>
              <a:prstGeom prst="triangle">
                <a:avLst/>
              </a:prstGeom>
              <a:solidFill>
                <a:srgbClr val="C0E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1797604" y="2433379"/>
                <a:ext cx="134551" cy="114902"/>
              </a:xfrm>
              <a:prstGeom prst="ellipse">
                <a:avLst/>
              </a:prstGeom>
              <a:solidFill>
                <a:srgbClr val="C0E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36" name="Gleichschenkliges Dreieck 35"/>
              <p:cNvSpPr/>
              <p:nvPr/>
            </p:nvSpPr>
            <p:spPr>
              <a:xfrm>
                <a:off x="2492010" y="2888165"/>
                <a:ext cx="205082" cy="2918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527275" y="2773263"/>
                <a:ext cx="134551" cy="11490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39" name="Gleichschenkliges Dreieck 38"/>
              <p:cNvSpPr/>
              <p:nvPr/>
            </p:nvSpPr>
            <p:spPr>
              <a:xfrm>
                <a:off x="2209859" y="2916250"/>
                <a:ext cx="205082" cy="291887"/>
              </a:xfrm>
              <a:prstGeom prst="triangle">
                <a:avLst/>
              </a:prstGeom>
              <a:solidFill>
                <a:srgbClr val="9F9A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2245124" y="2801348"/>
                <a:ext cx="134551" cy="114902"/>
              </a:xfrm>
              <a:prstGeom prst="ellipse">
                <a:avLst/>
              </a:prstGeom>
              <a:solidFill>
                <a:srgbClr val="9F9A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42" name="Gleichschenkliges Dreieck 41"/>
              <p:cNvSpPr/>
              <p:nvPr/>
            </p:nvSpPr>
            <p:spPr>
              <a:xfrm>
                <a:off x="2639406" y="2667432"/>
                <a:ext cx="205082" cy="291887"/>
              </a:xfrm>
              <a:prstGeom prst="triangle">
                <a:avLst/>
              </a:prstGeom>
              <a:solidFill>
                <a:srgbClr val="C0E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45" name="Gleichschenkliges Dreieck 44"/>
              <p:cNvSpPr/>
              <p:nvPr/>
            </p:nvSpPr>
            <p:spPr>
              <a:xfrm>
                <a:off x="2341617" y="2710529"/>
                <a:ext cx="205082" cy="2918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2376882" y="2595627"/>
                <a:ext cx="134551" cy="11490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</p:grpSp>
      <p:grpSp>
        <p:nvGrpSpPr>
          <p:cNvPr id="48" name="Gruppieren 47"/>
          <p:cNvGrpSpPr/>
          <p:nvPr/>
        </p:nvGrpSpPr>
        <p:grpSpPr>
          <a:xfrm>
            <a:off x="3119337" y="2149203"/>
            <a:ext cx="6556443" cy="3025912"/>
            <a:chOff x="1595336" y="2149203"/>
            <a:chExt cx="6556443" cy="3025912"/>
          </a:xfrm>
        </p:grpSpPr>
        <p:sp>
          <p:nvSpPr>
            <p:cNvPr id="11" name="Freihandform 10"/>
            <p:cNvSpPr/>
            <p:nvPr/>
          </p:nvSpPr>
          <p:spPr>
            <a:xfrm>
              <a:off x="1595336" y="2149203"/>
              <a:ext cx="6556443" cy="3025912"/>
            </a:xfrm>
            <a:custGeom>
              <a:avLst/>
              <a:gdLst>
                <a:gd name="connsiteX0" fmla="*/ 0 w 6556443"/>
                <a:gd name="connsiteY0" fmla="*/ 3025912 h 3025912"/>
                <a:gd name="connsiteX1" fmla="*/ 3210128 w 6556443"/>
                <a:gd name="connsiteY1" fmla="*/ 2500618 h 3025912"/>
                <a:gd name="connsiteX2" fmla="*/ 5992238 w 6556443"/>
                <a:gd name="connsiteY2" fmla="*/ 379988 h 3025912"/>
                <a:gd name="connsiteX3" fmla="*/ 6556443 w 6556443"/>
                <a:gd name="connsiteY3" fmla="*/ 10337 h 302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6443" h="3025912">
                  <a:moveTo>
                    <a:pt x="0" y="3025912"/>
                  </a:moveTo>
                  <a:cubicBezTo>
                    <a:pt x="1105711" y="2983758"/>
                    <a:pt x="2211422" y="2941605"/>
                    <a:pt x="3210128" y="2500618"/>
                  </a:cubicBezTo>
                  <a:cubicBezTo>
                    <a:pt x="4208834" y="2059631"/>
                    <a:pt x="5434519" y="795035"/>
                    <a:pt x="5992238" y="379988"/>
                  </a:cubicBezTo>
                  <a:cubicBezTo>
                    <a:pt x="6549957" y="-35059"/>
                    <a:pt x="6553200" y="-12361"/>
                    <a:pt x="6556443" y="10337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400"/>
            </a:p>
          </p:txBody>
        </p:sp>
        <p:sp>
          <p:nvSpPr>
            <p:cNvPr id="20" name="Textfeld 19"/>
            <p:cNvSpPr txBox="1"/>
            <p:nvPr/>
          </p:nvSpPr>
          <p:spPr>
            <a:xfrm rot="21371829">
              <a:off x="1766952" y="4799143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err="1"/>
                <a:t>new</a:t>
              </a:r>
              <a:r>
                <a:rPr lang="de-AT" sz="1000" dirty="0"/>
                <a:t> </a:t>
              </a:r>
              <a:r>
                <a:rPr lang="de-AT" sz="1000" dirty="0" err="1"/>
                <a:t>state</a:t>
              </a:r>
              <a:endParaRPr lang="de-AT" sz="10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8420430" y="2101145"/>
            <a:ext cx="1143480" cy="1057077"/>
            <a:chOff x="6896430" y="2101144"/>
            <a:chExt cx="1143480" cy="1057077"/>
          </a:xfrm>
        </p:grpSpPr>
        <p:grpSp>
          <p:nvGrpSpPr>
            <p:cNvPr id="95" name="Gruppieren 94"/>
            <p:cNvGrpSpPr/>
            <p:nvPr/>
          </p:nvGrpSpPr>
          <p:grpSpPr>
            <a:xfrm>
              <a:off x="7419394" y="2101144"/>
              <a:ext cx="205082" cy="406789"/>
              <a:chOff x="2843808" y="1921404"/>
              <a:chExt cx="432048" cy="100354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96" name="Gleichschenkliges Dreieck 95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98" name="Gruppieren 97"/>
            <p:cNvGrpSpPr/>
            <p:nvPr/>
          </p:nvGrpSpPr>
          <p:grpSpPr>
            <a:xfrm>
              <a:off x="7107775" y="2413900"/>
              <a:ext cx="205082" cy="406789"/>
              <a:chOff x="2843808" y="1921404"/>
              <a:chExt cx="432048" cy="100354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9" name="Gleichschenkliges Dreieck 98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99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99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101" name="Gruppieren 100"/>
            <p:cNvGrpSpPr/>
            <p:nvPr/>
          </p:nvGrpSpPr>
          <p:grpSpPr>
            <a:xfrm>
              <a:off x="6896430" y="2634053"/>
              <a:ext cx="205082" cy="406789"/>
              <a:chOff x="2843808" y="1921404"/>
              <a:chExt cx="432048" cy="1003540"/>
            </a:xfrm>
            <a:solidFill>
              <a:srgbClr val="FF0000"/>
            </a:solidFill>
          </p:grpSpPr>
          <p:sp>
            <p:nvSpPr>
              <p:cNvPr id="102" name="Gleichschenkliges Dreieck 101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104" name="Gruppieren 103"/>
            <p:cNvGrpSpPr/>
            <p:nvPr/>
          </p:nvGrpSpPr>
          <p:grpSpPr>
            <a:xfrm>
              <a:off x="7695970" y="2552530"/>
              <a:ext cx="194353" cy="421311"/>
              <a:chOff x="2843808" y="1921404"/>
              <a:chExt cx="432048" cy="100354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5" name="Gleichschenkliges Dreieck 104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107" name="Gruppieren 106"/>
            <p:cNvGrpSpPr/>
            <p:nvPr/>
          </p:nvGrpSpPr>
          <p:grpSpPr>
            <a:xfrm>
              <a:off x="7213448" y="2751432"/>
              <a:ext cx="205082" cy="406789"/>
              <a:chOff x="2843808" y="1921404"/>
              <a:chExt cx="432048" cy="100354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8" name="Gleichschenkliges Dreieck 107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110" name="Gruppieren 109"/>
            <p:cNvGrpSpPr/>
            <p:nvPr/>
          </p:nvGrpSpPr>
          <p:grpSpPr>
            <a:xfrm>
              <a:off x="7502943" y="2626369"/>
              <a:ext cx="205082" cy="406789"/>
              <a:chOff x="2843808" y="1921404"/>
              <a:chExt cx="432048" cy="100354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11" name="Gleichschenkliges Dreieck 110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99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99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113" name="Gruppieren 112"/>
            <p:cNvGrpSpPr/>
            <p:nvPr/>
          </p:nvGrpSpPr>
          <p:grpSpPr>
            <a:xfrm>
              <a:off x="7834828" y="2286936"/>
              <a:ext cx="205082" cy="406789"/>
              <a:chOff x="2843808" y="1921404"/>
              <a:chExt cx="432048" cy="1003540"/>
            </a:xfrm>
            <a:solidFill>
              <a:srgbClr val="FF0000"/>
            </a:solidFill>
          </p:grpSpPr>
          <p:sp>
            <p:nvSpPr>
              <p:cNvPr id="114" name="Gleichschenkliges Dreieck 113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</p:grpSp>
      <p:grpSp>
        <p:nvGrpSpPr>
          <p:cNvPr id="47" name="Gruppieren 46"/>
          <p:cNvGrpSpPr/>
          <p:nvPr/>
        </p:nvGrpSpPr>
        <p:grpSpPr>
          <a:xfrm>
            <a:off x="5667660" y="3918848"/>
            <a:ext cx="1308527" cy="951926"/>
            <a:chOff x="4143659" y="3918848"/>
            <a:chExt cx="1308527" cy="951926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4714484" y="3918848"/>
              <a:ext cx="205082" cy="406789"/>
              <a:chOff x="2843808" y="1921404"/>
              <a:chExt cx="432048" cy="100354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72" name="Gleichschenkliges Dreieck 71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9F9A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9F9A5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4423705" y="4153052"/>
              <a:ext cx="205082" cy="406789"/>
              <a:chOff x="2843808" y="1921404"/>
              <a:chExt cx="432048" cy="100354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75" name="Gleichschenkliges Dreieck 74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80" name="Gruppieren 79"/>
            <p:cNvGrpSpPr/>
            <p:nvPr/>
          </p:nvGrpSpPr>
          <p:grpSpPr>
            <a:xfrm>
              <a:off x="4143659" y="3984862"/>
              <a:ext cx="205082" cy="406789"/>
              <a:chOff x="2843808" y="1921404"/>
              <a:chExt cx="432048" cy="1003540"/>
            </a:xfrm>
            <a:solidFill>
              <a:srgbClr val="92D050"/>
            </a:solidFill>
          </p:grpSpPr>
          <p:sp>
            <p:nvSpPr>
              <p:cNvPr id="81" name="Gleichschenkliges Dreieck 80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83" name="Gruppieren 82"/>
            <p:cNvGrpSpPr/>
            <p:nvPr/>
          </p:nvGrpSpPr>
          <p:grpSpPr>
            <a:xfrm>
              <a:off x="4954174" y="4138530"/>
              <a:ext cx="194353" cy="421311"/>
              <a:chOff x="2843808" y="1921404"/>
              <a:chExt cx="432048" cy="100354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4" name="Gleichschenkliges Dreieck 83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86" name="Gruppieren 85"/>
            <p:cNvGrpSpPr/>
            <p:nvPr/>
          </p:nvGrpSpPr>
          <p:grpSpPr>
            <a:xfrm>
              <a:off x="4629414" y="4323300"/>
              <a:ext cx="205082" cy="406789"/>
              <a:chOff x="2843808" y="1921404"/>
              <a:chExt cx="432048" cy="1003540"/>
            </a:xfrm>
            <a:solidFill>
              <a:srgbClr val="92D050"/>
            </a:solidFill>
          </p:grpSpPr>
          <p:sp>
            <p:nvSpPr>
              <p:cNvPr id="87" name="Gleichschenkliges Dreieck 86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89" name="Gruppieren 88"/>
            <p:cNvGrpSpPr/>
            <p:nvPr/>
          </p:nvGrpSpPr>
          <p:grpSpPr>
            <a:xfrm>
              <a:off x="4884300" y="4463985"/>
              <a:ext cx="205082" cy="406789"/>
              <a:chOff x="2843808" y="1921404"/>
              <a:chExt cx="432048" cy="100354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90" name="Gleichschenkliges Dreieck 89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92" name="Gruppieren 91"/>
            <p:cNvGrpSpPr/>
            <p:nvPr/>
          </p:nvGrpSpPr>
          <p:grpSpPr>
            <a:xfrm>
              <a:off x="5247104" y="3946974"/>
              <a:ext cx="205082" cy="406789"/>
              <a:chOff x="2843808" y="1921404"/>
              <a:chExt cx="432048" cy="1003540"/>
            </a:xfrm>
            <a:solidFill>
              <a:srgbClr val="FF0000"/>
            </a:solidFill>
          </p:grpSpPr>
          <p:sp>
            <p:nvSpPr>
              <p:cNvPr id="93" name="Gleichschenkliges Dreieck 92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  <p:grpSp>
          <p:nvGrpSpPr>
            <p:cNvPr id="116" name="Gruppieren 115"/>
            <p:cNvGrpSpPr/>
            <p:nvPr/>
          </p:nvGrpSpPr>
          <p:grpSpPr>
            <a:xfrm>
              <a:off x="5158478" y="4447334"/>
              <a:ext cx="205082" cy="406789"/>
              <a:chOff x="2843808" y="1921404"/>
              <a:chExt cx="432048" cy="1003540"/>
            </a:xfrm>
            <a:solidFill>
              <a:srgbClr val="4F7921"/>
            </a:solidFill>
          </p:grpSpPr>
          <p:sp>
            <p:nvSpPr>
              <p:cNvPr id="117" name="Gleichschenkliges Dreieck 116"/>
              <p:cNvSpPr/>
              <p:nvPr/>
            </p:nvSpPr>
            <p:spPr>
              <a:xfrm>
                <a:off x="2843808" y="2204864"/>
                <a:ext cx="432048" cy="72008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2918102" y="1921404"/>
                <a:ext cx="283460" cy="2834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400"/>
              </a:p>
            </p:txBody>
          </p:sp>
        </p:grpSp>
      </p:grpSp>
      <p:sp>
        <p:nvSpPr>
          <p:cNvPr id="125" name="Rechteck 124"/>
          <p:cNvSpPr/>
          <p:nvPr/>
        </p:nvSpPr>
        <p:spPr>
          <a:xfrm>
            <a:off x="4459611" y="1499816"/>
            <a:ext cx="3592687" cy="3735273"/>
          </a:xfrm>
          <a:prstGeom prst="rect">
            <a:avLst/>
          </a:prstGeom>
          <a:solidFill>
            <a:srgbClr val="FFFF00">
              <a:alpha val="1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72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93133" y="1503157"/>
            <a:ext cx="241604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orientation</a:t>
            </a:r>
          </a:p>
          <a:p>
            <a:pPr algn="ctr"/>
            <a:r>
              <a:rPr lang="de-AT" sz="7200" dirty="0"/>
              <a:t>?</a:t>
            </a:r>
          </a:p>
          <a:p>
            <a:pPr algn="ctr"/>
            <a:r>
              <a:rPr lang="en-US" sz="3200" dirty="0"/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5575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characterizes these </a:t>
            </a:r>
            <a:br>
              <a:rPr lang="en-US" dirty="0" smtClean="0"/>
            </a:br>
            <a:r>
              <a:rPr lang="en-US" dirty="0" smtClean="0"/>
              <a:t>„intermediate crises“? 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91792"/>
              </p:ext>
            </p:extLst>
          </p:nvPr>
        </p:nvGraphicFramePr>
        <p:xfrm>
          <a:off x="2094537" y="2327548"/>
          <a:ext cx="7470775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868494" y="1534729"/>
            <a:ext cx="824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the imbalance of tasks, knowledge and identity: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58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6407" y="225470"/>
            <a:ext cx="7030593" cy="1026759"/>
          </a:xfrm>
        </p:spPr>
        <p:txBody>
          <a:bodyPr>
            <a:normAutofit/>
          </a:bodyPr>
          <a:lstStyle/>
          <a:p>
            <a:r>
              <a:rPr lang="en-US" dirty="0" smtClean="0"/>
              <a:t>Changes upset the balance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52C-7F14-412D-A017-7E21E076D6A5}" type="slidenum">
              <a:rPr lang="de-AT" sz="400"/>
              <a:pPr/>
              <a:t>14</a:t>
            </a:fld>
            <a:endParaRPr lang="de-AT" sz="400"/>
          </a:p>
        </p:txBody>
      </p:sp>
      <p:sp>
        <p:nvSpPr>
          <p:cNvPr id="7" name="Textfeld 6"/>
          <p:cNvSpPr txBox="1"/>
          <p:nvPr/>
        </p:nvSpPr>
        <p:spPr>
          <a:xfrm>
            <a:off x="7589612" y="2674665"/>
            <a:ext cx="2358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Does our expertise match what </a:t>
            </a:r>
            <a:r>
              <a:rPr lang="en-US" sz="1600" dirty="0" err="1"/>
              <a:t>organi-zation</a:t>
            </a:r>
            <a:r>
              <a:rPr lang="en-US" sz="1600" dirty="0"/>
              <a:t> we want to be in the future? </a:t>
            </a:r>
            <a:endParaRPr lang="de-AT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721707" y="5345260"/>
            <a:ext cx="2892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Does, what our employees know and can do, match what they are expected to do (in the future)?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840471" y="2764721"/>
            <a:ext cx="216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Does, what we do, </a:t>
            </a:r>
            <a:br>
              <a:rPr lang="en-US" sz="1600" dirty="0"/>
            </a:br>
            <a:r>
              <a:rPr lang="en-US" sz="1600" dirty="0"/>
              <a:t>fit with our identity </a:t>
            </a:r>
            <a:br>
              <a:rPr lang="en-US" sz="1600" dirty="0"/>
            </a:br>
            <a:r>
              <a:rPr lang="en-US" sz="1600" dirty="0"/>
              <a:t>and/or our image?</a:t>
            </a:r>
            <a:endParaRPr lang="de-AT" sz="16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203005" y="1861664"/>
            <a:ext cx="5929728" cy="3398469"/>
            <a:chOff x="1679005" y="1861663"/>
            <a:chExt cx="5929728" cy="3398469"/>
          </a:xfrm>
        </p:grpSpPr>
        <p:sp>
          <p:nvSpPr>
            <p:cNvPr id="15" name="Freihandform 14"/>
            <p:cNvSpPr/>
            <p:nvPr/>
          </p:nvSpPr>
          <p:spPr>
            <a:xfrm>
              <a:off x="3551040" y="1861663"/>
              <a:ext cx="2236125" cy="1118062"/>
            </a:xfrm>
            <a:custGeom>
              <a:avLst/>
              <a:gdLst>
                <a:gd name="connsiteX0" fmla="*/ 0 w 2236125"/>
                <a:gd name="connsiteY0" fmla="*/ 111806 h 1118062"/>
                <a:gd name="connsiteX1" fmla="*/ 111806 w 2236125"/>
                <a:gd name="connsiteY1" fmla="*/ 0 h 1118062"/>
                <a:gd name="connsiteX2" fmla="*/ 2124319 w 2236125"/>
                <a:gd name="connsiteY2" fmla="*/ 0 h 1118062"/>
                <a:gd name="connsiteX3" fmla="*/ 2236125 w 2236125"/>
                <a:gd name="connsiteY3" fmla="*/ 111806 h 1118062"/>
                <a:gd name="connsiteX4" fmla="*/ 2236125 w 2236125"/>
                <a:gd name="connsiteY4" fmla="*/ 1006256 h 1118062"/>
                <a:gd name="connsiteX5" fmla="*/ 2124319 w 2236125"/>
                <a:gd name="connsiteY5" fmla="*/ 1118062 h 1118062"/>
                <a:gd name="connsiteX6" fmla="*/ 111806 w 2236125"/>
                <a:gd name="connsiteY6" fmla="*/ 1118062 h 1118062"/>
                <a:gd name="connsiteX7" fmla="*/ 0 w 2236125"/>
                <a:gd name="connsiteY7" fmla="*/ 1006256 h 1118062"/>
                <a:gd name="connsiteX8" fmla="*/ 0 w 2236125"/>
                <a:gd name="connsiteY8" fmla="*/ 111806 h 111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125" h="1118062">
                  <a:moveTo>
                    <a:pt x="0" y="111806"/>
                  </a:moveTo>
                  <a:cubicBezTo>
                    <a:pt x="0" y="50057"/>
                    <a:pt x="50057" y="0"/>
                    <a:pt x="111806" y="0"/>
                  </a:cubicBezTo>
                  <a:lnTo>
                    <a:pt x="2124319" y="0"/>
                  </a:lnTo>
                  <a:cubicBezTo>
                    <a:pt x="2186068" y="0"/>
                    <a:pt x="2236125" y="50057"/>
                    <a:pt x="2236125" y="111806"/>
                  </a:cubicBezTo>
                  <a:lnTo>
                    <a:pt x="2236125" y="1006256"/>
                  </a:lnTo>
                  <a:cubicBezTo>
                    <a:pt x="2236125" y="1068005"/>
                    <a:pt x="2186068" y="1118062"/>
                    <a:pt x="2124319" y="1118062"/>
                  </a:cubicBezTo>
                  <a:lnTo>
                    <a:pt x="111806" y="1118062"/>
                  </a:lnTo>
                  <a:cubicBezTo>
                    <a:pt x="50057" y="1118062"/>
                    <a:pt x="0" y="1068005"/>
                    <a:pt x="0" y="1006256"/>
                  </a:cubicBezTo>
                  <a:lnTo>
                    <a:pt x="0" y="1118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137" tIns="105137" rIns="105137" bIns="105137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cap="all" dirty="0">
                  <a:solidFill>
                    <a:srgbClr val="FF0000"/>
                  </a:solidFill>
                </a:rPr>
                <a:t>identity</a:t>
              </a:r>
              <a:r>
                <a:rPr lang="en-US" sz="1900" dirty="0"/>
                <a:t> </a:t>
              </a: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/>
                <a:t>Who are we?</a:t>
              </a:r>
            </a:p>
          </p:txBody>
        </p:sp>
        <p:sp>
          <p:nvSpPr>
            <p:cNvPr id="16" name="Freihandform 15"/>
            <p:cNvSpPr/>
            <p:nvPr/>
          </p:nvSpPr>
          <p:spPr>
            <a:xfrm rot="3082948">
              <a:off x="4996895" y="3365237"/>
              <a:ext cx="1165981" cy="391321"/>
            </a:xfrm>
            <a:custGeom>
              <a:avLst/>
              <a:gdLst>
                <a:gd name="connsiteX0" fmla="*/ 0 w 1165981"/>
                <a:gd name="connsiteY0" fmla="*/ 195661 h 391321"/>
                <a:gd name="connsiteX1" fmla="*/ 195661 w 1165981"/>
                <a:gd name="connsiteY1" fmla="*/ 0 h 391321"/>
                <a:gd name="connsiteX2" fmla="*/ 195661 w 1165981"/>
                <a:gd name="connsiteY2" fmla="*/ 78264 h 391321"/>
                <a:gd name="connsiteX3" fmla="*/ 970321 w 1165981"/>
                <a:gd name="connsiteY3" fmla="*/ 78264 h 391321"/>
                <a:gd name="connsiteX4" fmla="*/ 970321 w 1165981"/>
                <a:gd name="connsiteY4" fmla="*/ 0 h 391321"/>
                <a:gd name="connsiteX5" fmla="*/ 1165981 w 1165981"/>
                <a:gd name="connsiteY5" fmla="*/ 195661 h 391321"/>
                <a:gd name="connsiteX6" fmla="*/ 970321 w 1165981"/>
                <a:gd name="connsiteY6" fmla="*/ 391321 h 391321"/>
                <a:gd name="connsiteX7" fmla="*/ 970321 w 1165981"/>
                <a:gd name="connsiteY7" fmla="*/ 313057 h 391321"/>
                <a:gd name="connsiteX8" fmla="*/ 195661 w 1165981"/>
                <a:gd name="connsiteY8" fmla="*/ 313057 h 391321"/>
                <a:gd name="connsiteX9" fmla="*/ 195661 w 1165981"/>
                <a:gd name="connsiteY9" fmla="*/ 391321 h 391321"/>
                <a:gd name="connsiteX10" fmla="*/ 0 w 1165981"/>
                <a:gd name="connsiteY10" fmla="*/ 195661 h 39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5981" h="391321">
                  <a:moveTo>
                    <a:pt x="0" y="195661"/>
                  </a:moveTo>
                  <a:lnTo>
                    <a:pt x="195661" y="0"/>
                  </a:lnTo>
                  <a:lnTo>
                    <a:pt x="195661" y="78264"/>
                  </a:lnTo>
                  <a:lnTo>
                    <a:pt x="970321" y="78264"/>
                  </a:lnTo>
                  <a:lnTo>
                    <a:pt x="970321" y="0"/>
                  </a:lnTo>
                  <a:lnTo>
                    <a:pt x="1165981" y="195661"/>
                  </a:lnTo>
                  <a:lnTo>
                    <a:pt x="970321" y="391321"/>
                  </a:lnTo>
                  <a:lnTo>
                    <a:pt x="970321" y="313057"/>
                  </a:lnTo>
                  <a:lnTo>
                    <a:pt x="195661" y="313057"/>
                  </a:lnTo>
                  <a:lnTo>
                    <a:pt x="195661" y="391321"/>
                  </a:lnTo>
                  <a:lnTo>
                    <a:pt x="0" y="195661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396" tIns="78263" rIns="117395" bIns="78264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500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5372608" y="4142070"/>
              <a:ext cx="2236125" cy="1118062"/>
            </a:xfrm>
            <a:custGeom>
              <a:avLst/>
              <a:gdLst>
                <a:gd name="connsiteX0" fmla="*/ 0 w 2236125"/>
                <a:gd name="connsiteY0" fmla="*/ 111806 h 1118062"/>
                <a:gd name="connsiteX1" fmla="*/ 111806 w 2236125"/>
                <a:gd name="connsiteY1" fmla="*/ 0 h 1118062"/>
                <a:gd name="connsiteX2" fmla="*/ 2124319 w 2236125"/>
                <a:gd name="connsiteY2" fmla="*/ 0 h 1118062"/>
                <a:gd name="connsiteX3" fmla="*/ 2236125 w 2236125"/>
                <a:gd name="connsiteY3" fmla="*/ 111806 h 1118062"/>
                <a:gd name="connsiteX4" fmla="*/ 2236125 w 2236125"/>
                <a:gd name="connsiteY4" fmla="*/ 1006256 h 1118062"/>
                <a:gd name="connsiteX5" fmla="*/ 2124319 w 2236125"/>
                <a:gd name="connsiteY5" fmla="*/ 1118062 h 1118062"/>
                <a:gd name="connsiteX6" fmla="*/ 111806 w 2236125"/>
                <a:gd name="connsiteY6" fmla="*/ 1118062 h 1118062"/>
                <a:gd name="connsiteX7" fmla="*/ 0 w 2236125"/>
                <a:gd name="connsiteY7" fmla="*/ 1006256 h 1118062"/>
                <a:gd name="connsiteX8" fmla="*/ 0 w 2236125"/>
                <a:gd name="connsiteY8" fmla="*/ 111806 h 111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125" h="1118062">
                  <a:moveTo>
                    <a:pt x="0" y="111806"/>
                  </a:moveTo>
                  <a:cubicBezTo>
                    <a:pt x="0" y="50057"/>
                    <a:pt x="50057" y="0"/>
                    <a:pt x="111806" y="0"/>
                  </a:cubicBezTo>
                  <a:lnTo>
                    <a:pt x="2124319" y="0"/>
                  </a:lnTo>
                  <a:cubicBezTo>
                    <a:pt x="2186068" y="0"/>
                    <a:pt x="2236125" y="50057"/>
                    <a:pt x="2236125" y="111806"/>
                  </a:cubicBezTo>
                  <a:lnTo>
                    <a:pt x="2236125" y="1006256"/>
                  </a:lnTo>
                  <a:cubicBezTo>
                    <a:pt x="2236125" y="1068005"/>
                    <a:pt x="2186068" y="1118062"/>
                    <a:pt x="2124319" y="1118062"/>
                  </a:cubicBezTo>
                  <a:lnTo>
                    <a:pt x="111806" y="1118062"/>
                  </a:lnTo>
                  <a:cubicBezTo>
                    <a:pt x="50057" y="1118062"/>
                    <a:pt x="0" y="1068005"/>
                    <a:pt x="0" y="1006256"/>
                  </a:cubicBezTo>
                  <a:lnTo>
                    <a:pt x="0" y="1118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137" tIns="105137" rIns="105137" bIns="105137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900" b="1" cap="all" dirty="0">
                  <a:solidFill>
                    <a:srgbClr val="FF0000"/>
                  </a:solidFill>
                </a:rPr>
                <a:t>Knowledge</a:t>
              </a: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/>
                <a:t>What can we do?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 rot="21600000">
              <a:off x="4060878" y="4505440"/>
              <a:ext cx="1165981" cy="391322"/>
            </a:xfrm>
            <a:custGeom>
              <a:avLst/>
              <a:gdLst>
                <a:gd name="connsiteX0" fmla="*/ 0 w 1165981"/>
                <a:gd name="connsiteY0" fmla="*/ 195661 h 391321"/>
                <a:gd name="connsiteX1" fmla="*/ 195661 w 1165981"/>
                <a:gd name="connsiteY1" fmla="*/ 0 h 391321"/>
                <a:gd name="connsiteX2" fmla="*/ 195661 w 1165981"/>
                <a:gd name="connsiteY2" fmla="*/ 78264 h 391321"/>
                <a:gd name="connsiteX3" fmla="*/ 970321 w 1165981"/>
                <a:gd name="connsiteY3" fmla="*/ 78264 h 391321"/>
                <a:gd name="connsiteX4" fmla="*/ 970321 w 1165981"/>
                <a:gd name="connsiteY4" fmla="*/ 0 h 391321"/>
                <a:gd name="connsiteX5" fmla="*/ 1165981 w 1165981"/>
                <a:gd name="connsiteY5" fmla="*/ 195661 h 391321"/>
                <a:gd name="connsiteX6" fmla="*/ 970321 w 1165981"/>
                <a:gd name="connsiteY6" fmla="*/ 391321 h 391321"/>
                <a:gd name="connsiteX7" fmla="*/ 970321 w 1165981"/>
                <a:gd name="connsiteY7" fmla="*/ 313057 h 391321"/>
                <a:gd name="connsiteX8" fmla="*/ 195661 w 1165981"/>
                <a:gd name="connsiteY8" fmla="*/ 313057 h 391321"/>
                <a:gd name="connsiteX9" fmla="*/ 195661 w 1165981"/>
                <a:gd name="connsiteY9" fmla="*/ 391321 h 391321"/>
                <a:gd name="connsiteX10" fmla="*/ 0 w 1165981"/>
                <a:gd name="connsiteY10" fmla="*/ 195661 h 39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5981" h="391321">
                  <a:moveTo>
                    <a:pt x="1165981" y="195660"/>
                  </a:moveTo>
                  <a:lnTo>
                    <a:pt x="970320" y="391320"/>
                  </a:lnTo>
                  <a:lnTo>
                    <a:pt x="970320" y="313056"/>
                  </a:lnTo>
                  <a:lnTo>
                    <a:pt x="195660" y="313056"/>
                  </a:lnTo>
                  <a:lnTo>
                    <a:pt x="195660" y="391320"/>
                  </a:lnTo>
                  <a:lnTo>
                    <a:pt x="0" y="195660"/>
                  </a:lnTo>
                  <a:lnTo>
                    <a:pt x="195660" y="1"/>
                  </a:lnTo>
                  <a:lnTo>
                    <a:pt x="195660" y="78265"/>
                  </a:lnTo>
                  <a:lnTo>
                    <a:pt x="970320" y="78265"/>
                  </a:lnTo>
                  <a:lnTo>
                    <a:pt x="970320" y="1"/>
                  </a:lnTo>
                  <a:lnTo>
                    <a:pt x="1165981" y="195660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396" tIns="78265" rIns="117396" bIns="78264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500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1679005" y="4142070"/>
              <a:ext cx="2236125" cy="1118062"/>
            </a:xfrm>
            <a:custGeom>
              <a:avLst/>
              <a:gdLst>
                <a:gd name="connsiteX0" fmla="*/ 0 w 2236125"/>
                <a:gd name="connsiteY0" fmla="*/ 111806 h 1118062"/>
                <a:gd name="connsiteX1" fmla="*/ 111806 w 2236125"/>
                <a:gd name="connsiteY1" fmla="*/ 0 h 1118062"/>
                <a:gd name="connsiteX2" fmla="*/ 2124319 w 2236125"/>
                <a:gd name="connsiteY2" fmla="*/ 0 h 1118062"/>
                <a:gd name="connsiteX3" fmla="*/ 2236125 w 2236125"/>
                <a:gd name="connsiteY3" fmla="*/ 111806 h 1118062"/>
                <a:gd name="connsiteX4" fmla="*/ 2236125 w 2236125"/>
                <a:gd name="connsiteY4" fmla="*/ 1006256 h 1118062"/>
                <a:gd name="connsiteX5" fmla="*/ 2124319 w 2236125"/>
                <a:gd name="connsiteY5" fmla="*/ 1118062 h 1118062"/>
                <a:gd name="connsiteX6" fmla="*/ 111806 w 2236125"/>
                <a:gd name="connsiteY6" fmla="*/ 1118062 h 1118062"/>
                <a:gd name="connsiteX7" fmla="*/ 0 w 2236125"/>
                <a:gd name="connsiteY7" fmla="*/ 1006256 h 1118062"/>
                <a:gd name="connsiteX8" fmla="*/ 0 w 2236125"/>
                <a:gd name="connsiteY8" fmla="*/ 111806 h 111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125" h="1118062">
                  <a:moveTo>
                    <a:pt x="0" y="111806"/>
                  </a:moveTo>
                  <a:cubicBezTo>
                    <a:pt x="0" y="50057"/>
                    <a:pt x="50057" y="0"/>
                    <a:pt x="111806" y="0"/>
                  </a:cubicBezTo>
                  <a:lnTo>
                    <a:pt x="2124319" y="0"/>
                  </a:lnTo>
                  <a:cubicBezTo>
                    <a:pt x="2186068" y="0"/>
                    <a:pt x="2236125" y="50057"/>
                    <a:pt x="2236125" y="111806"/>
                  </a:cubicBezTo>
                  <a:lnTo>
                    <a:pt x="2236125" y="1006256"/>
                  </a:lnTo>
                  <a:cubicBezTo>
                    <a:pt x="2236125" y="1068005"/>
                    <a:pt x="2186068" y="1118062"/>
                    <a:pt x="2124319" y="1118062"/>
                  </a:cubicBezTo>
                  <a:lnTo>
                    <a:pt x="111806" y="1118062"/>
                  </a:lnTo>
                  <a:cubicBezTo>
                    <a:pt x="50057" y="1118062"/>
                    <a:pt x="0" y="1068005"/>
                    <a:pt x="0" y="1006256"/>
                  </a:cubicBezTo>
                  <a:lnTo>
                    <a:pt x="0" y="1118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137" tIns="105137" rIns="105137" bIns="105137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>
                  <a:solidFill>
                    <a:srgbClr val="FF0000"/>
                  </a:solidFill>
                </a:rPr>
                <a:t>TASKS</a:t>
              </a: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/>
                <a:t>What are we doing?</a:t>
              </a:r>
              <a:r>
                <a:rPr lang="en-US" sz="19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0" name="Freihandform 19"/>
            <p:cNvSpPr/>
            <p:nvPr/>
          </p:nvSpPr>
          <p:spPr>
            <a:xfrm rot="18562998">
              <a:off x="3150094" y="3365237"/>
              <a:ext cx="1165981" cy="391321"/>
            </a:xfrm>
            <a:custGeom>
              <a:avLst/>
              <a:gdLst>
                <a:gd name="connsiteX0" fmla="*/ 0 w 1165981"/>
                <a:gd name="connsiteY0" fmla="*/ 195661 h 391321"/>
                <a:gd name="connsiteX1" fmla="*/ 195661 w 1165981"/>
                <a:gd name="connsiteY1" fmla="*/ 0 h 391321"/>
                <a:gd name="connsiteX2" fmla="*/ 195661 w 1165981"/>
                <a:gd name="connsiteY2" fmla="*/ 78264 h 391321"/>
                <a:gd name="connsiteX3" fmla="*/ 970321 w 1165981"/>
                <a:gd name="connsiteY3" fmla="*/ 78264 h 391321"/>
                <a:gd name="connsiteX4" fmla="*/ 970321 w 1165981"/>
                <a:gd name="connsiteY4" fmla="*/ 0 h 391321"/>
                <a:gd name="connsiteX5" fmla="*/ 1165981 w 1165981"/>
                <a:gd name="connsiteY5" fmla="*/ 195661 h 391321"/>
                <a:gd name="connsiteX6" fmla="*/ 970321 w 1165981"/>
                <a:gd name="connsiteY6" fmla="*/ 391321 h 391321"/>
                <a:gd name="connsiteX7" fmla="*/ 970321 w 1165981"/>
                <a:gd name="connsiteY7" fmla="*/ 313057 h 391321"/>
                <a:gd name="connsiteX8" fmla="*/ 195661 w 1165981"/>
                <a:gd name="connsiteY8" fmla="*/ 313057 h 391321"/>
                <a:gd name="connsiteX9" fmla="*/ 195661 w 1165981"/>
                <a:gd name="connsiteY9" fmla="*/ 391321 h 391321"/>
                <a:gd name="connsiteX10" fmla="*/ 0 w 1165981"/>
                <a:gd name="connsiteY10" fmla="*/ 195661 h 39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5981" h="391321">
                  <a:moveTo>
                    <a:pt x="0" y="195661"/>
                  </a:moveTo>
                  <a:lnTo>
                    <a:pt x="195661" y="0"/>
                  </a:lnTo>
                  <a:lnTo>
                    <a:pt x="195661" y="78264"/>
                  </a:lnTo>
                  <a:lnTo>
                    <a:pt x="970321" y="78264"/>
                  </a:lnTo>
                  <a:lnTo>
                    <a:pt x="970321" y="0"/>
                  </a:lnTo>
                  <a:lnTo>
                    <a:pt x="1165981" y="195661"/>
                  </a:lnTo>
                  <a:lnTo>
                    <a:pt x="970321" y="391321"/>
                  </a:lnTo>
                  <a:lnTo>
                    <a:pt x="970321" y="313057"/>
                  </a:lnTo>
                  <a:lnTo>
                    <a:pt x="195661" y="313057"/>
                  </a:lnTo>
                  <a:lnTo>
                    <a:pt x="195661" y="391321"/>
                  </a:lnTo>
                  <a:lnTo>
                    <a:pt x="0" y="195661"/>
                  </a:lnTo>
                  <a:close/>
                </a:path>
              </a:pathLst>
            </a:cu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395" tIns="78264" rIns="117396" bIns="7826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500"/>
            </a:p>
          </p:txBody>
        </p:sp>
      </p:grpSp>
      <p:cxnSp>
        <p:nvCxnSpPr>
          <p:cNvPr id="12" name="Gerader Verbinder 11"/>
          <p:cNvCxnSpPr/>
          <p:nvPr/>
        </p:nvCxnSpPr>
        <p:spPr>
          <a:xfrm>
            <a:off x="5210898" y="3276600"/>
            <a:ext cx="173903" cy="5080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5123946" y="3364941"/>
            <a:ext cx="173903" cy="5080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099731" y="4388762"/>
            <a:ext cx="173903" cy="5080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012779" y="4477103"/>
            <a:ext cx="173903" cy="5080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 flipH="1">
            <a:off x="6964704" y="3276600"/>
            <a:ext cx="268257" cy="553686"/>
            <a:chOff x="5082779" y="3442259"/>
            <a:chExt cx="260855" cy="596341"/>
          </a:xfrm>
        </p:grpSpPr>
        <p:cxnSp>
          <p:nvCxnSpPr>
            <p:cNvPr id="24" name="Gerader Verbinder 23"/>
            <p:cNvCxnSpPr/>
            <p:nvPr/>
          </p:nvCxnSpPr>
          <p:spPr>
            <a:xfrm>
              <a:off x="5169731" y="3442259"/>
              <a:ext cx="173903" cy="508000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>
              <a:off x="5082779" y="3530600"/>
              <a:ext cx="173903" cy="508000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46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7242" y="1583460"/>
            <a:ext cx="11147453" cy="4624687"/>
          </a:xfrm>
        </p:spPr>
        <p:txBody>
          <a:bodyPr/>
          <a:lstStyle/>
          <a:p>
            <a:pPr marL="180975" lvl="1" indent="0" algn="ctr">
              <a:spcBef>
                <a:spcPts val="600"/>
              </a:spcBef>
              <a:buNone/>
            </a:pPr>
            <a:r>
              <a:rPr lang="en-US" sz="2000" b="1" dirty="0"/>
              <a:t>WHAT ARE WE DOING?</a:t>
            </a:r>
          </a:p>
          <a:p>
            <a:pPr marL="180975" lvl="1" indent="0" algn="ctr">
              <a:spcBef>
                <a:spcPts val="600"/>
              </a:spcBef>
              <a:buNone/>
            </a:pPr>
            <a:endParaRPr lang="en-US" sz="2000" b="1" dirty="0"/>
          </a:p>
          <a:p>
            <a:pPr marL="444500" lvl="1" indent="-263525">
              <a:spcBef>
                <a:spcPts val="600"/>
              </a:spcBef>
            </a:pPr>
            <a:r>
              <a:rPr lang="en-US" sz="2000" dirty="0"/>
              <a:t>routines and processes have to be “unlearned”</a:t>
            </a:r>
            <a:r>
              <a:rPr lang="de-AT" sz="2000" dirty="0"/>
              <a:t> </a:t>
            </a:r>
            <a:r>
              <a:rPr lang="de-AT" sz="1200" dirty="0"/>
              <a:t>[Tsang &amp; Zahra, 2008]</a:t>
            </a:r>
          </a:p>
          <a:p>
            <a:pPr marL="444500" lvl="1" indent="-263525">
              <a:spcBef>
                <a:spcPts val="600"/>
              </a:spcBef>
            </a:pPr>
            <a:r>
              <a:rPr lang="en-US" sz="2000" dirty="0"/>
              <a:t>Initially, efficiency drops, mistakes happen </a:t>
            </a:r>
            <a:r>
              <a:rPr lang="en-US" sz="1200" dirty="0"/>
              <a:t>[Tsang &amp; Zahra, 2008, Levitt &amp; March, 1988]</a:t>
            </a:r>
            <a:endParaRPr lang="de-AT" sz="1200" dirty="0"/>
          </a:p>
          <a:p>
            <a:pPr marL="444500" lvl="1" indent="-263525">
              <a:spcBef>
                <a:spcPts val="600"/>
              </a:spcBef>
            </a:pPr>
            <a:r>
              <a:rPr lang="en-US" sz="2000" dirty="0"/>
              <a:t>roles change, usually linked with </a:t>
            </a:r>
          </a:p>
          <a:p>
            <a:pPr marL="444500" lvl="1" indent="-263525">
              <a:spcBef>
                <a:spcPts val="600"/>
              </a:spcBef>
            </a:pPr>
            <a:r>
              <a:rPr lang="en-US" sz="2000" dirty="0"/>
              <a:t>changes in power relations </a:t>
            </a:r>
            <a:r>
              <a:rPr lang="en-US" sz="1200" dirty="0"/>
              <a:t>[Nag et al., 2007]</a:t>
            </a:r>
          </a:p>
          <a:p>
            <a:pPr marL="180970" lvl="1" indent="0">
              <a:spcBef>
                <a:spcPts val="600"/>
              </a:spcBef>
              <a:buNone/>
            </a:pPr>
            <a:endParaRPr lang="de-AT" sz="2000" dirty="0">
              <a:sym typeface="Wingdings" panose="05000000000000000000" pitchFamily="2" charset="2"/>
            </a:endParaRPr>
          </a:p>
          <a:p>
            <a:pPr marL="180970" lvl="1" indent="0">
              <a:spcBef>
                <a:spcPts val="600"/>
              </a:spcBef>
              <a:buNone/>
            </a:pPr>
            <a:endParaRPr lang="de-AT" sz="2000" dirty="0">
              <a:sym typeface="Wingdings" panose="05000000000000000000" pitchFamily="2" charset="2"/>
            </a:endParaRPr>
          </a:p>
          <a:p>
            <a:pPr marL="180970" lvl="1" indent="0" algn="ctr">
              <a:spcBef>
                <a:spcPts val="600"/>
              </a:spcBef>
              <a:buNone/>
            </a:pPr>
            <a:r>
              <a:rPr lang="en-US" sz="2000" b="1" cap="all" dirty="0"/>
              <a:t>fear, frustration, anger,...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986407" y="225470"/>
            <a:ext cx="6448980" cy="10267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>
                <a:sym typeface="Wingdings" panose="05000000000000000000" pitchFamily="2" charset="2"/>
              </a:rPr>
              <a:t>Change upsets the balance 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/>
              <a:t>daptation of tasks required</a:t>
            </a:r>
          </a:p>
        </p:txBody>
      </p:sp>
      <p:sp>
        <p:nvSpPr>
          <p:cNvPr id="12" name="Pfeil nach unten 11"/>
          <p:cNvSpPr/>
          <p:nvPr/>
        </p:nvSpPr>
        <p:spPr>
          <a:xfrm>
            <a:off x="5674294" y="4463870"/>
            <a:ext cx="3175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4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8192" y="1474506"/>
            <a:ext cx="11551513" cy="4990462"/>
          </a:xfrm>
        </p:spPr>
        <p:txBody>
          <a:bodyPr>
            <a:normAutofit/>
          </a:bodyPr>
          <a:lstStyle/>
          <a:p>
            <a:pPr marL="180975" lvl="1" indent="0" algn="ctr">
              <a:spcBef>
                <a:spcPts val="600"/>
              </a:spcBef>
              <a:buNone/>
            </a:pPr>
            <a:r>
              <a:rPr lang="en-US" sz="2000" b="1" dirty="0"/>
              <a:t>WHAT CAN WE DO? WHAT ARE WE EXPECTED TO DO?</a:t>
            </a:r>
          </a:p>
          <a:p>
            <a:pPr marL="180975" lvl="1" indent="0" algn="ctr">
              <a:spcBef>
                <a:spcPts val="600"/>
              </a:spcBef>
              <a:buNone/>
            </a:pPr>
            <a:endParaRPr lang="en-US" sz="2000" b="1" dirty="0"/>
          </a:p>
          <a:p>
            <a:pPr marL="444500" lvl="1" indent="-263525">
              <a:spcBef>
                <a:spcPts val="600"/>
              </a:spcBef>
            </a:pPr>
            <a:r>
              <a:rPr lang="en-US" sz="2000" dirty="0"/>
              <a:t>existing knowledge and experiences become outdated and devalued </a:t>
            </a:r>
            <a:r>
              <a:rPr lang="en-US" sz="1200" dirty="0"/>
              <a:t>[Tsang &amp; Zahra, 2008]</a:t>
            </a:r>
          </a:p>
          <a:p>
            <a:pPr marL="444500" lvl="1" indent="-263525">
              <a:spcBef>
                <a:spcPts val="600"/>
              </a:spcBef>
            </a:pPr>
            <a:r>
              <a:rPr lang="en-US" sz="2000" dirty="0" smtClean="0"/>
              <a:t>individual </a:t>
            </a:r>
            <a:r>
              <a:rPr lang="en-US" sz="2000" dirty="0"/>
              <a:t>challenge of being a "newbie" likely to make mistakes</a:t>
            </a:r>
          </a:p>
          <a:p>
            <a:pPr marL="444500" lvl="1" indent="-263525">
              <a:spcBef>
                <a:spcPts val="600"/>
              </a:spcBef>
            </a:pPr>
            <a:r>
              <a:rPr lang="en-US" sz="2000" dirty="0"/>
              <a:t>layoffs of employees who do not want or cannot adapt</a:t>
            </a:r>
          </a:p>
          <a:p>
            <a:pPr marL="444500" lvl="1" indent="-263525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young colleagues have the “right” knowledge </a:t>
            </a:r>
            <a:r>
              <a:rPr lang="en-US" sz="2000" dirty="0">
                <a:sym typeface="Wingdings" panose="05000000000000000000" pitchFamily="2" charset="2"/>
              </a:rPr>
              <a:t> “social rankings” are changed</a:t>
            </a:r>
            <a:endParaRPr lang="en-US" sz="2000" dirty="0"/>
          </a:p>
          <a:p>
            <a:pPr marL="444500" lvl="1" indent="-263525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expert roles are defined differently, usually linked with changes in power </a:t>
            </a:r>
            <a:r>
              <a:rPr lang="en-US" sz="2000"/>
              <a:t>relations </a:t>
            </a:r>
            <a:r>
              <a:rPr lang="en-US" sz="2000"/>
              <a:t/>
            </a:r>
            <a:br>
              <a:rPr lang="en-US" sz="2000"/>
            </a:br>
            <a:r>
              <a:rPr lang="en-US" sz="1200" smtClean="0"/>
              <a:t>[</a:t>
            </a:r>
            <a:r>
              <a:rPr lang="en-US" sz="1200" dirty="0"/>
              <a:t>Nag et al., 2007]</a:t>
            </a:r>
          </a:p>
          <a:p>
            <a:pPr marL="180970" lvl="1" indent="0">
              <a:spcBef>
                <a:spcPts val="600"/>
              </a:spcBef>
              <a:buNone/>
            </a:pPr>
            <a:endParaRPr lang="de-AT" sz="2000" dirty="0">
              <a:sym typeface="Wingdings" panose="05000000000000000000" pitchFamily="2" charset="2"/>
            </a:endParaRPr>
          </a:p>
          <a:p>
            <a:pPr marL="180970" lvl="1" indent="0">
              <a:spcBef>
                <a:spcPts val="600"/>
              </a:spcBef>
              <a:buNone/>
            </a:pPr>
            <a:endParaRPr lang="de-AT" sz="2000" dirty="0">
              <a:sym typeface="Wingdings" panose="05000000000000000000" pitchFamily="2" charset="2"/>
            </a:endParaRPr>
          </a:p>
          <a:p>
            <a:pPr marL="180970" lvl="1" indent="0" algn="ctr">
              <a:spcBef>
                <a:spcPts val="600"/>
              </a:spcBef>
              <a:buNone/>
            </a:pPr>
            <a:r>
              <a:rPr lang="en-US" sz="2000" b="1" cap="all" dirty="0"/>
              <a:t>Shame, fear, frustration, anger,...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986407" y="225470"/>
            <a:ext cx="6448980" cy="10267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Change upsets the balance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adaptation of knowledge required</a:t>
            </a:r>
            <a:endParaRPr lang="en-US" dirty="0"/>
          </a:p>
        </p:txBody>
      </p:sp>
      <p:sp>
        <p:nvSpPr>
          <p:cNvPr id="12" name="Pfeil nach unten 11"/>
          <p:cNvSpPr/>
          <p:nvPr/>
        </p:nvSpPr>
        <p:spPr>
          <a:xfrm>
            <a:off x="5813994" y="4912381"/>
            <a:ext cx="3175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41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129" y="1384938"/>
            <a:ext cx="11214629" cy="5473062"/>
          </a:xfrm>
        </p:spPr>
        <p:txBody>
          <a:bodyPr>
            <a:normAutofit fontScale="77500" lnSpcReduction="20000"/>
          </a:bodyPr>
          <a:lstStyle/>
          <a:p>
            <a:pPr marL="180975" lvl="1" indent="0" algn="ctr">
              <a:spcBef>
                <a:spcPts val="600"/>
              </a:spcBef>
              <a:buNone/>
            </a:pPr>
            <a:r>
              <a:rPr lang="en-US" sz="2700" b="1" dirty="0"/>
              <a:t>WHO WE ARE?</a:t>
            </a:r>
          </a:p>
          <a:p>
            <a:pPr marL="444500" lvl="1" indent="-263525">
              <a:lnSpc>
                <a:spcPct val="134000"/>
              </a:lnSpc>
              <a:spcBef>
                <a:spcPts val="600"/>
              </a:spcBef>
            </a:pPr>
            <a:r>
              <a:rPr lang="en-US" sz="2600" dirty="0" smtClean="0"/>
              <a:t>changed </a:t>
            </a:r>
            <a:r>
              <a:rPr lang="en-US" sz="2600" dirty="0"/>
              <a:t>external view of the stakeholders on the organization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external status of the individual employee is at risk</a:t>
            </a:r>
          </a:p>
          <a:p>
            <a:pPr marL="444500" lvl="1" indent="-263525">
              <a:lnSpc>
                <a:spcPct val="134000"/>
              </a:lnSpc>
              <a:spcBef>
                <a:spcPts val="600"/>
              </a:spcBef>
            </a:pPr>
            <a:r>
              <a:rPr lang="en-US" sz="2600" dirty="0"/>
              <a:t>self-image of employees is called into question</a:t>
            </a:r>
          </a:p>
          <a:p>
            <a:pPr marL="444500" lvl="1" indent="-263525">
              <a:lnSpc>
                <a:spcPct val="134000"/>
              </a:lnSpc>
              <a:spcBef>
                <a:spcPts val="600"/>
              </a:spcBef>
            </a:pPr>
            <a:r>
              <a:rPr lang="en-US" sz="2600" dirty="0"/>
              <a:t>different levels of identification of long-term and of new employees with the "new organization“</a:t>
            </a:r>
          </a:p>
          <a:p>
            <a:pPr marL="444500" lvl="1" indent="-263525">
              <a:lnSpc>
                <a:spcPct val="134000"/>
              </a:lnSpc>
              <a:spcBef>
                <a:spcPts val="600"/>
              </a:spcBef>
            </a:pPr>
            <a:r>
              <a:rPr lang="en-US" sz="2600" dirty="0"/>
              <a:t>mystifying the good old days / rumination of old values and </a:t>
            </a:r>
            <a:r>
              <a:rPr lang="en-US" sz="2600" dirty="0" smtClean="0"/>
              <a:t>stories </a:t>
            </a:r>
            <a:r>
              <a:rPr lang="en-US" sz="1700" dirty="0" smtClean="0"/>
              <a:t>[</a:t>
            </a:r>
            <a:r>
              <a:rPr lang="en-US" sz="1700" dirty="0" err="1" smtClean="0"/>
              <a:t>Knipfer</a:t>
            </a:r>
            <a:r>
              <a:rPr lang="en-US" sz="1700" dirty="0" smtClean="0"/>
              <a:t> &amp; Kump, 2021; Nolen-</a:t>
            </a:r>
            <a:r>
              <a:rPr lang="en-US" sz="1700" dirty="0" err="1" smtClean="0"/>
              <a:t>Hoeksema</a:t>
            </a:r>
            <a:r>
              <a:rPr lang="en-US" sz="1700" dirty="0" smtClean="0"/>
              <a:t> et al., 2008]</a:t>
            </a:r>
            <a:endParaRPr lang="en-US" sz="1700" dirty="0"/>
          </a:p>
          <a:p>
            <a:pPr marL="444500" lvl="1" indent="-263525">
              <a:lnSpc>
                <a:spcPct val="134000"/>
              </a:lnSpc>
              <a:spcBef>
                <a:spcPts val="600"/>
              </a:spcBef>
            </a:pPr>
            <a:r>
              <a:rPr lang="en-US" sz="2600" dirty="0"/>
              <a:t>faked but unconvinced identification</a:t>
            </a:r>
          </a:p>
          <a:p>
            <a:pPr marL="444500" lvl="1" indent="-263525">
              <a:lnSpc>
                <a:spcPct val="134000"/>
              </a:lnSpc>
              <a:spcBef>
                <a:spcPts val="600"/>
              </a:spcBef>
            </a:pPr>
            <a:r>
              <a:rPr lang="en-US" sz="2600" dirty="0"/>
              <a:t>commitment endangered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resignation (high sickness levels, declining motivation) </a:t>
            </a:r>
          </a:p>
          <a:p>
            <a:pPr marL="444500" lvl="1" indent="-263525">
              <a:spcBef>
                <a:spcPts val="600"/>
              </a:spcBef>
            </a:pPr>
            <a:endParaRPr lang="en-US" sz="2000" dirty="0"/>
          </a:p>
          <a:p>
            <a:pPr marL="180970" lvl="1" indent="0">
              <a:spcBef>
                <a:spcPts val="600"/>
              </a:spcBef>
              <a:buNone/>
            </a:pPr>
            <a:endParaRPr lang="de-AT" sz="2000" dirty="0">
              <a:sym typeface="Wingdings" panose="05000000000000000000" pitchFamily="2" charset="2"/>
            </a:endParaRPr>
          </a:p>
          <a:p>
            <a:pPr marL="180970" lvl="1" indent="0" algn="ctr">
              <a:spcBef>
                <a:spcPts val="600"/>
              </a:spcBef>
              <a:buNone/>
            </a:pPr>
            <a:r>
              <a:rPr lang="en-US" sz="2700" b="1" cap="all" dirty="0"/>
              <a:t>GRIEF, frustration...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986407" y="225470"/>
            <a:ext cx="6448980" cy="10267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>
                <a:solidFill>
                  <a:srgbClr val="000000"/>
                </a:solidFill>
              </a:rPr>
              <a:t>Change upsets the balance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adaptation of identity required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Pfeil nach unten 11"/>
          <p:cNvSpPr/>
          <p:nvPr/>
        </p:nvSpPr>
        <p:spPr>
          <a:xfrm>
            <a:off x="5952693" y="5616228"/>
            <a:ext cx="3175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26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29032" y="1747139"/>
            <a:ext cx="943896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And why exacerbates </a:t>
            </a:r>
            <a:b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acceleration the </a:t>
            </a:r>
            <a:b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problem of change?</a:t>
            </a:r>
            <a:r>
              <a:rPr lang="de-DE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3037826" y="4842006"/>
            <a:ext cx="7018615" cy="1395306"/>
          </a:xfrm>
          <a:custGeom>
            <a:avLst/>
            <a:gdLst>
              <a:gd name="connsiteX0" fmla="*/ 0 w 7018615"/>
              <a:gd name="connsiteY0" fmla="*/ 1090506 h 1395306"/>
              <a:gd name="connsiteX1" fmla="*/ 108374 w 7018615"/>
              <a:gd name="connsiteY1" fmla="*/ 1110826 h 1395306"/>
              <a:gd name="connsiteX2" fmla="*/ 169334 w 7018615"/>
              <a:gd name="connsiteY2" fmla="*/ 1104053 h 1395306"/>
              <a:gd name="connsiteX3" fmla="*/ 250614 w 7018615"/>
              <a:gd name="connsiteY3" fmla="*/ 1097280 h 1395306"/>
              <a:gd name="connsiteX4" fmla="*/ 358987 w 7018615"/>
              <a:gd name="connsiteY4" fmla="*/ 1090506 h 1395306"/>
              <a:gd name="connsiteX5" fmla="*/ 440267 w 7018615"/>
              <a:gd name="connsiteY5" fmla="*/ 1083733 h 1395306"/>
              <a:gd name="connsiteX6" fmla="*/ 738294 w 7018615"/>
              <a:gd name="connsiteY6" fmla="*/ 1070186 h 1395306"/>
              <a:gd name="connsiteX7" fmla="*/ 839894 w 7018615"/>
              <a:gd name="connsiteY7" fmla="*/ 1063413 h 1395306"/>
              <a:gd name="connsiteX8" fmla="*/ 1022774 w 7018615"/>
              <a:gd name="connsiteY8" fmla="*/ 1070186 h 1395306"/>
              <a:gd name="connsiteX9" fmla="*/ 1144694 w 7018615"/>
              <a:gd name="connsiteY9" fmla="*/ 1083733 h 1395306"/>
              <a:gd name="connsiteX10" fmla="*/ 1286934 w 7018615"/>
              <a:gd name="connsiteY10" fmla="*/ 1090506 h 1395306"/>
              <a:gd name="connsiteX11" fmla="*/ 1368214 w 7018615"/>
              <a:gd name="connsiteY11" fmla="*/ 1090506 h 1395306"/>
              <a:gd name="connsiteX12" fmla="*/ 1449494 w 7018615"/>
              <a:gd name="connsiteY12" fmla="*/ 1097280 h 1395306"/>
              <a:gd name="connsiteX13" fmla="*/ 1544320 w 7018615"/>
              <a:gd name="connsiteY13" fmla="*/ 1090506 h 1395306"/>
              <a:gd name="connsiteX14" fmla="*/ 1855894 w 7018615"/>
              <a:gd name="connsiteY14" fmla="*/ 1076960 h 1395306"/>
              <a:gd name="connsiteX15" fmla="*/ 1869440 w 7018615"/>
              <a:gd name="connsiteY15" fmla="*/ 1056640 h 1395306"/>
              <a:gd name="connsiteX16" fmla="*/ 1882987 w 7018615"/>
              <a:gd name="connsiteY16" fmla="*/ 995680 h 1395306"/>
              <a:gd name="connsiteX17" fmla="*/ 1896534 w 7018615"/>
              <a:gd name="connsiteY17" fmla="*/ 887306 h 1395306"/>
              <a:gd name="connsiteX18" fmla="*/ 1903307 w 7018615"/>
              <a:gd name="connsiteY18" fmla="*/ 792480 h 1395306"/>
              <a:gd name="connsiteX19" fmla="*/ 1916854 w 7018615"/>
              <a:gd name="connsiteY19" fmla="*/ 833120 h 1395306"/>
              <a:gd name="connsiteX20" fmla="*/ 1943947 w 7018615"/>
              <a:gd name="connsiteY20" fmla="*/ 900853 h 1395306"/>
              <a:gd name="connsiteX21" fmla="*/ 1950720 w 7018615"/>
              <a:gd name="connsiteY21" fmla="*/ 921173 h 1395306"/>
              <a:gd name="connsiteX22" fmla="*/ 1964267 w 7018615"/>
              <a:gd name="connsiteY22" fmla="*/ 941493 h 1395306"/>
              <a:gd name="connsiteX23" fmla="*/ 1977814 w 7018615"/>
              <a:gd name="connsiteY23" fmla="*/ 982133 h 1395306"/>
              <a:gd name="connsiteX24" fmla="*/ 1998134 w 7018615"/>
              <a:gd name="connsiteY24" fmla="*/ 1022773 h 1395306"/>
              <a:gd name="connsiteX25" fmla="*/ 2011680 w 7018615"/>
              <a:gd name="connsiteY25" fmla="*/ 1049866 h 1395306"/>
              <a:gd name="connsiteX26" fmla="*/ 2018454 w 7018615"/>
              <a:gd name="connsiteY26" fmla="*/ 1076960 h 1395306"/>
              <a:gd name="connsiteX27" fmla="*/ 2025227 w 7018615"/>
              <a:gd name="connsiteY27" fmla="*/ 1097280 h 1395306"/>
              <a:gd name="connsiteX28" fmla="*/ 2045547 w 7018615"/>
              <a:gd name="connsiteY28" fmla="*/ 1083733 h 1395306"/>
              <a:gd name="connsiteX29" fmla="*/ 2052320 w 7018615"/>
              <a:gd name="connsiteY29" fmla="*/ 1056640 h 1395306"/>
              <a:gd name="connsiteX30" fmla="*/ 2059094 w 7018615"/>
              <a:gd name="connsiteY30" fmla="*/ 1009226 h 1395306"/>
              <a:gd name="connsiteX31" fmla="*/ 2065867 w 7018615"/>
              <a:gd name="connsiteY31" fmla="*/ 988906 h 1395306"/>
              <a:gd name="connsiteX32" fmla="*/ 2072640 w 7018615"/>
              <a:gd name="connsiteY32" fmla="*/ 955040 h 1395306"/>
              <a:gd name="connsiteX33" fmla="*/ 2079414 w 7018615"/>
              <a:gd name="connsiteY33" fmla="*/ 894080 h 1395306"/>
              <a:gd name="connsiteX34" fmla="*/ 2092960 w 7018615"/>
              <a:gd name="connsiteY34" fmla="*/ 833120 h 1395306"/>
              <a:gd name="connsiteX35" fmla="*/ 2099734 w 7018615"/>
              <a:gd name="connsiteY35" fmla="*/ 812800 h 1395306"/>
              <a:gd name="connsiteX36" fmla="*/ 2120054 w 7018615"/>
              <a:gd name="connsiteY36" fmla="*/ 806026 h 1395306"/>
              <a:gd name="connsiteX37" fmla="*/ 2126827 w 7018615"/>
              <a:gd name="connsiteY37" fmla="*/ 853440 h 1395306"/>
              <a:gd name="connsiteX38" fmla="*/ 2133600 w 7018615"/>
              <a:gd name="connsiteY38" fmla="*/ 894080 h 1395306"/>
              <a:gd name="connsiteX39" fmla="*/ 2147147 w 7018615"/>
              <a:gd name="connsiteY39" fmla="*/ 1016000 h 1395306"/>
              <a:gd name="connsiteX40" fmla="*/ 2153920 w 7018615"/>
              <a:gd name="connsiteY40" fmla="*/ 1056640 h 1395306"/>
              <a:gd name="connsiteX41" fmla="*/ 2160694 w 7018615"/>
              <a:gd name="connsiteY41" fmla="*/ 1104053 h 1395306"/>
              <a:gd name="connsiteX42" fmla="*/ 2167467 w 7018615"/>
              <a:gd name="connsiteY42" fmla="*/ 1158240 h 1395306"/>
              <a:gd name="connsiteX43" fmla="*/ 2174240 w 7018615"/>
              <a:gd name="connsiteY43" fmla="*/ 1185333 h 1395306"/>
              <a:gd name="connsiteX44" fmla="*/ 2187787 w 7018615"/>
              <a:gd name="connsiteY44" fmla="*/ 1117600 h 1395306"/>
              <a:gd name="connsiteX45" fmla="*/ 2194560 w 7018615"/>
              <a:gd name="connsiteY45" fmla="*/ 1090506 h 1395306"/>
              <a:gd name="connsiteX46" fmla="*/ 2201334 w 7018615"/>
              <a:gd name="connsiteY46" fmla="*/ 1022773 h 1395306"/>
              <a:gd name="connsiteX47" fmla="*/ 2214880 w 7018615"/>
              <a:gd name="connsiteY47" fmla="*/ 948266 h 1395306"/>
              <a:gd name="connsiteX48" fmla="*/ 2235200 w 7018615"/>
              <a:gd name="connsiteY48" fmla="*/ 751840 h 1395306"/>
              <a:gd name="connsiteX49" fmla="*/ 2248747 w 7018615"/>
              <a:gd name="connsiteY49" fmla="*/ 528320 h 1395306"/>
              <a:gd name="connsiteX50" fmla="*/ 2255520 w 7018615"/>
              <a:gd name="connsiteY50" fmla="*/ 467360 h 1395306"/>
              <a:gd name="connsiteX51" fmla="*/ 2262294 w 7018615"/>
              <a:gd name="connsiteY51" fmla="*/ 447040 h 1395306"/>
              <a:gd name="connsiteX52" fmla="*/ 2275840 w 7018615"/>
              <a:gd name="connsiteY52" fmla="*/ 521546 h 1395306"/>
              <a:gd name="connsiteX53" fmla="*/ 2289387 w 7018615"/>
              <a:gd name="connsiteY53" fmla="*/ 697653 h 1395306"/>
              <a:gd name="connsiteX54" fmla="*/ 2302934 w 7018615"/>
              <a:gd name="connsiteY54" fmla="*/ 833120 h 1395306"/>
              <a:gd name="connsiteX55" fmla="*/ 2309707 w 7018615"/>
              <a:gd name="connsiteY55" fmla="*/ 894080 h 1395306"/>
              <a:gd name="connsiteX56" fmla="*/ 2323254 w 7018615"/>
              <a:gd name="connsiteY56" fmla="*/ 1070186 h 1395306"/>
              <a:gd name="connsiteX57" fmla="*/ 2330027 w 7018615"/>
              <a:gd name="connsiteY57" fmla="*/ 1124373 h 1395306"/>
              <a:gd name="connsiteX58" fmla="*/ 2336800 w 7018615"/>
              <a:gd name="connsiteY58" fmla="*/ 1104053 h 1395306"/>
              <a:gd name="connsiteX59" fmla="*/ 2357120 w 7018615"/>
              <a:gd name="connsiteY59" fmla="*/ 995680 h 1395306"/>
              <a:gd name="connsiteX60" fmla="*/ 2363894 w 7018615"/>
              <a:gd name="connsiteY60" fmla="*/ 941493 h 1395306"/>
              <a:gd name="connsiteX61" fmla="*/ 2377440 w 7018615"/>
              <a:gd name="connsiteY61" fmla="*/ 900853 h 1395306"/>
              <a:gd name="connsiteX62" fmla="*/ 2390987 w 7018615"/>
              <a:gd name="connsiteY62" fmla="*/ 866986 h 1395306"/>
              <a:gd name="connsiteX63" fmla="*/ 2397760 w 7018615"/>
              <a:gd name="connsiteY63" fmla="*/ 846666 h 1395306"/>
              <a:gd name="connsiteX64" fmla="*/ 2411307 w 7018615"/>
              <a:gd name="connsiteY64" fmla="*/ 826346 h 1395306"/>
              <a:gd name="connsiteX65" fmla="*/ 2424854 w 7018615"/>
              <a:gd name="connsiteY65" fmla="*/ 853440 h 1395306"/>
              <a:gd name="connsiteX66" fmla="*/ 2431627 w 7018615"/>
              <a:gd name="connsiteY66" fmla="*/ 880533 h 1395306"/>
              <a:gd name="connsiteX67" fmla="*/ 2445174 w 7018615"/>
              <a:gd name="connsiteY67" fmla="*/ 941493 h 1395306"/>
              <a:gd name="connsiteX68" fmla="*/ 2458720 w 7018615"/>
              <a:gd name="connsiteY68" fmla="*/ 1049866 h 1395306"/>
              <a:gd name="connsiteX69" fmla="*/ 2465494 w 7018615"/>
              <a:gd name="connsiteY69" fmla="*/ 1070186 h 1395306"/>
              <a:gd name="connsiteX70" fmla="*/ 2472267 w 7018615"/>
              <a:gd name="connsiteY70" fmla="*/ 1110826 h 1395306"/>
              <a:gd name="connsiteX71" fmla="*/ 2492587 w 7018615"/>
              <a:gd name="connsiteY71" fmla="*/ 1185333 h 1395306"/>
              <a:gd name="connsiteX72" fmla="*/ 2506134 w 7018615"/>
              <a:gd name="connsiteY72" fmla="*/ 1158240 h 1395306"/>
              <a:gd name="connsiteX73" fmla="*/ 2512907 w 7018615"/>
              <a:gd name="connsiteY73" fmla="*/ 1124373 h 1395306"/>
              <a:gd name="connsiteX74" fmla="*/ 2519680 w 7018615"/>
              <a:gd name="connsiteY74" fmla="*/ 1097280 h 1395306"/>
              <a:gd name="connsiteX75" fmla="*/ 2546774 w 7018615"/>
              <a:gd name="connsiteY75" fmla="*/ 948266 h 1395306"/>
              <a:gd name="connsiteX76" fmla="*/ 2553547 w 7018615"/>
              <a:gd name="connsiteY76" fmla="*/ 907626 h 1395306"/>
              <a:gd name="connsiteX77" fmla="*/ 2567094 w 7018615"/>
              <a:gd name="connsiteY77" fmla="*/ 812800 h 1395306"/>
              <a:gd name="connsiteX78" fmla="*/ 2573867 w 7018615"/>
              <a:gd name="connsiteY78" fmla="*/ 772160 h 1395306"/>
              <a:gd name="connsiteX79" fmla="*/ 2587414 w 7018615"/>
              <a:gd name="connsiteY79" fmla="*/ 684106 h 1395306"/>
              <a:gd name="connsiteX80" fmla="*/ 2600960 w 7018615"/>
              <a:gd name="connsiteY80" fmla="*/ 636693 h 1395306"/>
              <a:gd name="connsiteX81" fmla="*/ 2607734 w 7018615"/>
              <a:gd name="connsiteY81" fmla="*/ 589280 h 1395306"/>
              <a:gd name="connsiteX82" fmla="*/ 2614507 w 7018615"/>
              <a:gd name="connsiteY82" fmla="*/ 548640 h 1395306"/>
              <a:gd name="connsiteX83" fmla="*/ 2621280 w 7018615"/>
              <a:gd name="connsiteY83" fmla="*/ 501226 h 1395306"/>
              <a:gd name="connsiteX84" fmla="*/ 2634827 w 7018615"/>
              <a:gd name="connsiteY84" fmla="*/ 453813 h 1395306"/>
              <a:gd name="connsiteX85" fmla="*/ 2648374 w 7018615"/>
              <a:gd name="connsiteY85" fmla="*/ 372533 h 1395306"/>
              <a:gd name="connsiteX86" fmla="*/ 2661920 w 7018615"/>
              <a:gd name="connsiteY86" fmla="*/ 331893 h 1395306"/>
              <a:gd name="connsiteX87" fmla="*/ 2675467 w 7018615"/>
              <a:gd name="connsiteY87" fmla="*/ 264160 h 1395306"/>
              <a:gd name="connsiteX88" fmla="*/ 2682240 w 7018615"/>
              <a:gd name="connsiteY88" fmla="*/ 230293 h 1395306"/>
              <a:gd name="connsiteX89" fmla="*/ 2695787 w 7018615"/>
              <a:gd name="connsiteY89" fmla="*/ 203200 h 1395306"/>
              <a:gd name="connsiteX90" fmla="*/ 2702560 w 7018615"/>
              <a:gd name="connsiteY90" fmla="*/ 149013 h 1395306"/>
              <a:gd name="connsiteX91" fmla="*/ 2716107 w 7018615"/>
              <a:gd name="connsiteY91" fmla="*/ 108373 h 1395306"/>
              <a:gd name="connsiteX92" fmla="*/ 2722880 w 7018615"/>
              <a:gd name="connsiteY92" fmla="*/ 81280 h 1395306"/>
              <a:gd name="connsiteX93" fmla="*/ 2716107 w 7018615"/>
              <a:gd name="connsiteY93" fmla="*/ 338666 h 1395306"/>
              <a:gd name="connsiteX94" fmla="*/ 2709334 w 7018615"/>
              <a:gd name="connsiteY94" fmla="*/ 528320 h 1395306"/>
              <a:gd name="connsiteX95" fmla="*/ 2716107 w 7018615"/>
              <a:gd name="connsiteY95" fmla="*/ 1131146 h 1395306"/>
              <a:gd name="connsiteX96" fmla="*/ 2722880 w 7018615"/>
              <a:gd name="connsiteY96" fmla="*/ 1253066 h 1395306"/>
              <a:gd name="connsiteX97" fmla="*/ 2736427 w 7018615"/>
              <a:gd name="connsiteY97" fmla="*/ 1347893 h 1395306"/>
              <a:gd name="connsiteX98" fmla="*/ 2749974 w 7018615"/>
              <a:gd name="connsiteY98" fmla="*/ 1239520 h 1395306"/>
              <a:gd name="connsiteX99" fmla="*/ 2763520 w 7018615"/>
              <a:gd name="connsiteY99" fmla="*/ 1158240 h 1395306"/>
              <a:gd name="connsiteX100" fmla="*/ 2777067 w 7018615"/>
              <a:gd name="connsiteY100" fmla="*/ 1063413 h 1395306"/>
              <a:gd name="connsiteX101" fmla="*/ 2783840 w 7018615"/>
              <a:gd name="connsiteY101" fmla="*/ 1009226 h 1395306"/>
              <a:gd name="connsiteX102" fmla="*/ 2797387 w 7018615"/>
              <a:gd name="connsiteY102" fmla="*/ 948266 h 1395306"/>
              <a:gd name="connsiteX103" fmla="*/ 2804160 w 7018615"/>
              <a:gd name="connsiteY103" fmla="*/ 887306 h 1395306"/>
              <a:gd name="connsiteX104" fmla="*/ 2831254 w 7018615"/>
              <a:gd name="connsiteY104" fmla="*/ 765386 h 1395306"/>
              <a:gd name="connsiteX105" fmla="*/ 2851574 w 7018615"/>
              <a:gd name="connsiteY105" fmla="*/ 643466 h 1395306"/>
              <a:gd name="connsiteX106" fmla="*/ 2878667 w 7018615"/>
              <a:gd name="connsiteY106" fmla="*/ 508000 h 1395306"/>
              <a:gd name="connsiteX107" fmla="*/ 2898987 w 7018615"/>
              <a:gd name="connsiteY107" fmla="*/ 447040 h 1395306"/>
              <a:gd name="connsiteX108" fmla="*/ 2912534 w 7018615"/>
              <a:gd name="connsiteY108" fmla="*/ 386080 h 1395306"/>
              <a:gd name="connsiteX109" fmla="*/ 2932854 w 7018615"/>
              <a:gd name="connsiteY109" fmla="*/ 338666 h 1395306"/>
              <a:gd name="connsiteX110" fmla="*/ 2946400 w 7018615"/>
              <a:gd name="connsiteY110" fmla="*/ 291253 h 1395306"/>
              <a:gd name="connsiteX111" fmla="*/ 2959947 w 7018615"/>
              <a:gd name="connsiteY111" fmla="*/ 250613 h 1395306"/>
              <a:gd name="connsiteX112" fmla="*/ 2973494 w 7018615"/>
              <a:gd name="connsiteY112" fmla="*/ 216746 h 1395306"/>
              <a:gd name="connsiteX113" fmla="*/ 2987040 w 7018615"/>
              <a:gd name="connsiteY113" fmla="*/ 189653 h 1395306"/>
              <a:gd name="connsiteX114" fmla="*/ 2993814 w 7018615"/>
              <a:gd name="connsiteY114" fmla="*/ 162560 h 1395306"/>
              <a:gd name="connsiteX115" fmla="*/ 3020907 w 7018615"/>
              <a:gd name="connsiteY115" fmla="*/ 108373 h 1395306"/>
              <a:gd name="connsiteX116" fmla="*/ 3048000 w 7018615"/>
              <a:gd name="connsiteY116" fmla="*/ 81280 h 1395306"/>
              <a:gd name="connsiteX117" fmla="*/ 3061547 w 7018615"/>
              <a:gd name="connsiteY117" fmla="*/ 101600 h 1395306"/>
              <a:gd name="connsiteX118" fmla="*/ 3068320 w 7018615"/>
              <a:gd name="connsiteY118" fmla="*/ 128693 h 1395306"/>
              <a:gd name="connsiteX119" fmla="*/ 3061547 w 7018615"/>
              <a:gd name="connsiteY119" fmla="*/ 467360 h 1395306"/>
              <a:gd name="connsiteX120" fmla="*/ 3054774 w 7018615"/>
              <a:gd name="connsiteY120" fmla="*/ 961813 h 1395306"/>
              <a:gd name="connsiteX121" fmla="*/ 3061547 w 7018615"/>
              <a:gd name="connsiteY121" fmla="*/ 1117600 h 1395306"/>
              <a:gd name="connsiteX122" fmla="*/ 3075094 w 7018615"/>
              <a:gd name="connsiteY122" fmla="*/ 1395306 h 1395306"/>
              <a:gd name="connsiteX123" fmla="*/ 3088640 w 7018615"/>
              <a:gd name="connsiteY123" fmla="*/ 1239520 h 1395306"/>
              <a:gd name="connsiteX124" fmla="*/ 3095414 w 7018615"/>
              <a:gd name="connsiteY124" fmla="*/ 1137920 h 1395306"/>
              <a:gd name="connsiteX125" fmla="*/ 3102187 w 7018615"/>
              <a:gd name="connsiteY125" fmla="*/ 1076960 h 1395306"/>
              <a:gd name="connsiteX126" fmla="*/ 3122507 w 7018615"/>
              <a:gd name="connsiteY126" fmla="*/ 873760 h 1395306"/>
              <a:gd name="connsiteX127" fmla="*/ 3136054 w 7018615"/>
              <a:gd name="connsiteY127" fmla="*/ 731520 h 1395306"/>
              <a:gd name="connsiteX128" fmla="*/ 3149600 w 7018615"/>
              <a:gd name="connsiteY128" fmla="*/ 589280 h 1395306"/>
              <a:gd name="connsiteX129" fmla="*/ 3163147 w 7018615"/>
              <a:gd name="connsiteY129" fmla="*/ 521546 h 1395306"/>
              <a:gd name="connsiteX130" fmla="*/ 3176694 w 7018615"/>
              <a:gd name="connsiteY130" fmla="*/ 358986 h 1395306"/>
              <a:gd name="connsiteX131" fmla="*/ 3183467 w 7018615"/>
              <a:gd name="connsiteY131" fmla="*/ 304800 h 1395306"/>
              <a:gd name="connsiteX132" fmla="*/ 3197014 w 7018615"/>
              <a:gd name="connsiteY132" fmla="*/ 223520 h 1395306"/>
              <a:gd name="connsiteX133" fmla="*/ 3203787 w 7018615"/>
              <a:gd name="connsiteY133" fmla="*/ 142240 h 1395306"/>
              <a:gd name="connsiteX134" fmla="*/ 3210560 w 7018615"/>
              <a:gd name="connsiteY134" fmla="*/ 115146 h 1395306"/>
              <a:gd name="connsiteX135" fmla="*/ 3217334 w 7018615"/>
              <a:gd name="connsiteY135" fmla="*/ 67733 h 1395306"/>
              <a:gd name="connsiteX136" fmla="*/ 3224107 w 7018615"/>
              <a:gd name="connsiteY136" fmla="*/ 47413 h 1395306"/>
              <a:gd name="connsiteX137" fmla="*/ 3237654 w 7018615"/>
              <a:gd name="connsiteY137" fmla="*/ 0 h 1395306"/>
              <a:gd name="connsiteX138" fmla="*/ 3251200 w 7018615"/>
              <a:gd name="connsiteY138" fmla="*/ 20320 h 1395306"/>
              <a:gd name="connsiteX139" fmla="*/ 3257974 w 7018615"/>
              <a:gd name="connsiteY139" fmla="*/ 142240 h 1395306"/>
              <a:gd name="connsiteX140" fmla="*/ 3264747 w 7018615"/>
              <a:gd name="connsiteY140" fmla="*/ 386080 h 1395306"/>
              <a:gd name="connsiteX141" fmla="*/ 3278294 w 7018615"/>
              <a:gd name="connsiteY141" fmla="*/ 690880 h 1395306"/>
              <a:gd name="connsiteX142" fmla="*/ 3285067 w 7018615"/>
              <a:gd name="connsiteY142" fmla="*/ 751840 h 1395306"/>
              <a:gd name="connsiteX143" fmla="*/ 3291840 w 7018615"/>
              <a:gd name="connsiteY143" fmla="*/ 853440 h 1395306"/>
              <a:gd name="connsiteX144" fmla="*/ 3305387 w 7018615"/>
              <a:gd name="connsiteY144" fmla="*/ 948266 h 1395306"/>
              <a:gd name="connsiteX145" fmla="*/ 3318934 w 7018615"/>
              <a:gd name="connsiteY145" fmla="*/ 1036320 h 1395306"/>
              <a:gd name="connsiteX146" fmla="*/ 3325707 w 7018615"/>
              <a:gd name="connsiteY146" fmla="*/ 1070186 h 1395306"/>
              <a:gd name="connsiteX147" fmla="*/ 3332480 w 7018615"/>
              <a:gd name="connsiteY147" fmla="*/ 1110826 h 1395306"/>
              <a:gd name="connsiteX148" fmla="*/ 3346027 w 7018615"/>
              <a:gd name="connsiteY148" fmla="*/ 1178560 h 1395306"/>
              <a:gd name="connsiteX149" fmla="*/ 3352800 w 7018615"/>
              <a:gd name="connsiteY149" fmla="*/ 1205653 h 1395306"/>
              <a:gd name="connsiteX150" fmla="*/ 3366347 w 7018615"/>
              <a:gd name="connsiteY150" fmla="*/ 1286933 h 1395306"/>
              <a:gd name="connsiteX151" fmla="*/ 3379894 w 7018615"/>
              <a:gd name="connsiteY151" fmla="*/ 1259840 h 1395306"/>
              <a:gd name="connsiteX152" fmla="*/ 3386667 w 7018615"/>
              <a:gd name="connsiteY152" fmla="*/ 1198880 h 1395306"/>
              <a:gd name="connsiteX153" fmla="*/ 3400214 w 7018615"/>
              <a:gd name="connsiteY153" fmla="*/ 1016000 h 1395306"/>
              <a:gd name="connsiteX154" fmla="*/ 3406987 w 7018615"/>
              <a:gd name="connsiteY154" fmla="*/ 975360 h 1395306"/>
              <a:gd name="connsiteX155" fmla="*/ 3413760 w 7018615"/>
              <a:gd name="connsiteY155" fmla="*/ 900853 h 1395306"/>
              <a:gd name="connsiteX156" fmla="*/ 3427307 w 7018615"/>
              <a:gd name="connsiteY156" fmla="*/ 833120 h 1395306"/>
              <a:gd name="connsiteX157" fmla="*/ 3440854 w 7018615"/>
              <a:gd name="connsiteY157" fmla="*/ 751840 h 1395306"/>
              <a:gd name="connsiteX158" fmla="*/ 3447627 w 7018615"/>
              <a:gd name="connsiteY158" fmla="*/ 711200 h 1395306"/>
              <a:gd name="connsiteX159" fmla="*/ 3454400 w 7018615"/>
              <a:gd name="connsiteY159" fmla="*/ 690880 h 1395306"/>
              <a:gd name="connsiteX160" fmla="*/ 3467947 w 7018615"/>
              <a:gd name="connsiteY160" fmla="*/ 636693 h 1395306"/>
              <a:gd name="connsiteX161" fmla="*/ 3481494 w 7018615"/>
              <a:gd name="connsiteY161" fmla="*/ 596053 h 1395306"/>
              <a:gd name="connsiteX162" fmla="*/ 3488267 w 7018615"/>
              <a:gd name="connsiteY162" fmla="*/ 575733 h 1395306"/>
              <a:gd name="connsiteX163" fmla="*/ 3508587 w 7018615"/>
              <a:gd name="connsiteY163" fmla="*/ 650240 h 1395306"/>
              <a:gd name="connsiteX164" fmla="*/ 3522134 w 7018615"/>
              <a:gd name="connsiteY164" fmla="*/ 704426 h 1395306"/>
              <a:gd name="connsiteX165" fmla="*/ 3542454 w 7018615"/>
              <a:gd name="connsiteY165" fmla="*/ 697653 h 1395306"/>
              <a:gd name="connsiteX166" fmla="*/ 3562774 w 7018615"/>
              <a:gd name="connsiteY166" fmla="*/ 650240 h 1395306"/>
              <a:gd name="connsiteX167" fmla="*/ 3576320 w 7018615"/>
              <a:gd name="connsiteY167" fmla="*/ 609600 h 1395306"/>
              <a:gd name="connsiteX168" fmla="*/ 3596640 w 7018615"/>
              <a:gd name="connsiteY168" fmla="*/ 548640 h 1395306"/>
              <a:gd name="connsiteX169" fmla="*/ 3610187 w 7018615"/>
              <a:gd name="connsiteY169" fmla="*/ 501226 h 1395306"/>
              <a:gd name="connsiteX170" fmla="*/ 3623734 w 7018615"/>
              <a:gd name="connsiteY170" fmla="*/ 460586 h 1395306"/>
              <a:gd name="connsiteX171" fmla="*/ 3650827 w 7018615"/>
              <a:gd name="connsiteY171" fmla="*/ 392853 h 1395306"/>
              <a:gd name="connsiteX172" fmla="*/ 3684694 w 7018615"/>
              <a:gd name="connsiteY172" fmla="*/ 331893 h 1395306"/>
              <a:gd name="connsiteX173" fmla="*/ 3705014 w 7018615"/>
              <a:gd name="connsiteY173" fmla="*/ 325120 h 1395306"/>
              <a:gd name="connsiteX174" fmla="*/ 3711787 w 7018615"/>
              <a:gd name="connsiteY174" fmla="*/ 352213 h 1395306"/>
              <a:gd name="connsiteX175" fmla="*/ 3725334 w 7018615"/>
              <a:gd name="connsiteY175" fmla="*/ 392853 h 1395306"/>
              <a:gd name="connsiteX176" fmla="*/ 3732107 w 7018615"/>
              <a:gd name="connsiteY176" fmla="*/ 426720 h 1395306"/>
              <a:gd name="connsiteX177" fmla="*/ 3738880 w 7018615"/>
              <a:gd name="connsiteY177" fmla="*/ 467360 h 1395306"/>
              <a:gd name="connsiteX178" fmla="*/ 3745654 w 7018615"/>
              <a:gd name="connsiteY178" fmla="*/ 494453 h 1395306"/>
              <a:gd name="connsiteX179" fmla="*/ 3752427 w 7018615"/>
              <a:gd name="connsiteY179" fmla="*/ 528320 h 1395306"/>
              <a:gd name="connsiteX180" fmla="*/ 3772747 w 7018615"/>
              <a:gd name="connsiteY180" fmla="*/ 508000 h 1395306"/>
              <a:gd name="connsiteX181" fmla="*/ 3779520 w 7018615"/>
              <a:gd name="connsiteY181" fmla="*/ 474133 h 1395306"/>
              <a:gd name="connsiteX182" fmla="*/ 3793067 w 7018615"/>
              <a:gd name="connsiteY182" fmla="*/ 440266 h 1395306"/>
              <a:gd name="connsiteX183" fmla="*/ 3813387 w 7018615"/>
              <a:gd name="connsiteY183" fmla="*/ 392853 h 1395306"/>
              <a:gd name="connsiteX184" fmla="*/ 3840480 w 7018615"/>
              <a:gd name="connsiteY184" fmla="*/ 352213 h 1395306"/>
              <a:gd name="connsiteX185" fmla="*/ 3867574 w 7018615"/>
              <a:gd name="connsiteY185" fmla="*/ 318346 h 1395306"/>
              <a:gd name="connsiteX186" fmla="*/ 3894667 w 7018615"/>
              <a:gd name="connsiteY186" fmla="*/ 325120 h 1395306"/>
              <a:gd name="connsiteX187" fmla="*/ 3914987 w 7018615"/>
              <a:gd name="connsiteY187" fmla="*/ 386080 h 1395306"/>
              <a:gd name="connsiteX188" fmla="*/ 3928534 w 7018615"/>
              <a:gd name="connsiteY188" fmla="*/ 433493 h 1395306"/>
              <a:gd name="connsiteX189" fmla="*/ 3969174 w 7018615"/>
              <a:gd name="connsiteY189" fmla="*/ 365760 h 1395306"/>
              <a:gd name="connsiteX190" fmla="*/ 3989494 w 7018615"/>
              <a:gd name="connsiteY190" fmla="*/ 325120 h 1395306"/>
              <a:gd name="connsiteX191" fmla="*/ 4009814 w 7018615"/>
              <a:gd name="connsiteY191" fmla="*/ 318346 h 1395306"/>
              <a:gd name="connsiteX192" fmla="*/ 4030134 w 7018615"/>
              <a:gd name="connsiteY192" fmla="*/ 338666 h 1395306"/>
              <a:gd name="connsiteX193" fmla="*/ 4036907 w 7018615"/>
              <a:gd name="connsiteY193" fmla="*/ 392853 h 1395306"/>
              <a:gd name="connsiteX194" fmla="*/ 4077547 w 7018615"/>
              <a:gd name="connsiteY194" fmla="*/ 365760 h 1395306"/>
              <a:gd name="connsiteX195" fmla="*/ 4097867 w 7018615"/>
              <a:gd name="connsiteY195" fmla="*/ 358986 h 1395306"/>
              <a:gd name="connsiteX196" fmla="*/ 4118187 w 7018615"/>
              <a:gd name="connsiteY196" fmla="*/ 338666 h 1395306"/>
              <a:gd name="connsiteX197" fmla="*/ 4185920 w 7018615"/>
              <a:gd name="connsiteY197" fmla="*/ 277706 h 1395306"/>
              <a:gd name="connsiteX198" fmla="*/ 4253654 w 7018615"/>
              <a:gd name="connsiteY198" fmla="*/ 196426 h 1395306"/>
              <a:gd name="connsiteX199" fmla="*/ 4273974 w 7018615"/>
              <a:gd name="connsiteY199" fmla="*/ 182880 h 1395306"/>
              <a:gd name="connsiteX200" fmla="*/ 4429760 w 7018615"/>
              <a:gd name="connsiteY200" fmla="*/ 176106 h 1395306"/>
              <a:gd name="connsiteX201" fmla="*/ 4700694 w 7018615"/>
              <a:gd name="connsiteY201" fmla="*/ 169333 h 1395306"/>
              <a:gd name="connsiteX202" fmla="*/ 4775200 w 7018615"/>
              <a:gd name="connsiteY202" fmla="*/ 162560 h 1395306"/>
              <a:gd name="connsiteX203" fmla="*/ 4809067 w 7018615"/>
              <a:gd name="connsiteY203" fmla="*/ 155786 h 1395306"/>
              <a:gd name="connsiteX204" fmla="*/ 4856480 w 7018615"/>
              <a:gd name="connsiteY204" fmla="*/ 149013 h 1395306"/>
              <a:gd name="connsiteX205" fmla="*/ 4897120 w 7018615"/>
              <a:gd name="connsiteY205" fmla="*/ 142240 h 1395306"/>
              <a:gd name="connsiteX206" fmla="*/ 5120640 w 7018615"/>
              <a:gd name="connsiteY206" fmla="*/ 128693 h 1395306"/>
              <a:gd name="connsiteX207" fmla="*/ 5222240 w 7018615"/>
              <a:gd name="connsiteY207" fmla="*/ 121920 h 1395306"/>
              <a:gd name="connsiteX208" fmla="*/ 5283200 w 7018615"/>
              <a:gd name="connsiteY208" fmla="*/ 115146 h 1395306"/>
              <a:gd name="connsiteX209" fmla="*/ 5438987 w 7018615"/>
              <a:gd name="connsiteY209" fmla="*/ 108373 h 1395306"/>
              <a:gd name="connsiteX210" fmla="*/ 5560907 w 7018615"/>
              <a:gd name="connsiteY210" fmla="*/ 108373 h 1395306"/>
              <a:gd name="connsiteX211" fmla="*/ 5858934 w 7018615"/>
              <a:gd name="connsiteY211" fmla="*/ 101600 h 1395306"/>
              <a:gd name="connsiteX212" fmla="*/ 5994400 w 7018615"/>
              <a:gd name="connsiteY212" fmla="*/ 88053 h 1395306"/>
              <a:gd name="connsiteX213" fmla="*/ 6062134 w 7018615"/>
              <a:gd name="connsiteY213" fmla="*/ 81280 h 1395306"/>
              <a:gd name="connsiteX214" fmla="*/ 6285654 w 7018615"/>
              <a:gd name="connsiteY214" fmla="*/ 67733 h 1395306"/>
              <a:gd name="connsiteX215" fmla="*/ 6515947 w 7018615"/>
              <a:gd name="connsiteY215" fmla="*/ 60960 h 1395306"/>
              <a:gd name="connsiteX216" fmla="*/ 6610774 w 7018615"/>
              <a:gd name="connsiteY216" fmla="*/ 54186 h 1395306"/>
              <a:gd name="connsiteX217" fmla="*/ 6712374 w 7018615"/>
              <a:gd name="connsiteY217" fmla="*/ 54186 h 1395306"/>
              <a:gd name="connsiteX218" fmla="*/ 6935894 w 7018615"/>
              <a:gd name="connsiteY218" fmla="*/ 47413 h 1395306"/>
              <a:gd name="connsiteX219" fmla="*/ 7017174 w 7018615"/>
              <a:gd name="connsiteY219" fmla="*/ 40640 h 1395306"/>
              <a:gd name="connsiteX220" fmla="*/ 6996854 w 7018615"/>
              <a:gd name="connsiteY220" fmla="*/ 33866 h 1395306"/>
              <a:gd name="connsiteX221" fmla="*/ 6956214 w 7018615"/>
              <a:gd name="connsiteY221" fmla="*/ 33866 h 13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018615" h="1395306">
                <a:moveTo>
                  <a:pt x="0" y="1090506"/>
                </a:moveTo>
                <a:cubicBezTo>
                  <a:pt x="36125" y="1097279"/>
                  <a:pt x="71737" y="1107895"/>
                  <a:pt x="108374" y="1110826"/>
                </a:cubicBezTo>
                <a:cubicBezTo>
                  <a:pt x="128754" y="1112456"/>
                  <a:pt x="148981" y="1105991"/>
                  <a:pt x="169334" y="1104053"/>
                </a:cubicBezTo>
                <a:cubicBezTo>
                  <a:pt x="196399" y="1101476"/>
                  <a:pt x="223496" y="1099217"/>
                  <a:pt x="250614" y="1097280"/>
                </a:cubicBezTo>
                <a:lnTo>
                  <a:pt x="358987" y="1090506"/>
                </a:lnTo>
                <a:cubicBezTo>
                  <a:pt x="386105" y="1088569"/>
                  <a:pt x="413133" y="1085429"/>
                  <a:pt x="440267" y="1083733"/>
                </a:cubicBezTo>
                <a:cubicBezTo>
                  <a:pt x="566973" y="1075814"/>
                  <a:pt x="606044" y="1076968"/>
                  <a:pt x="738294" y="1070186"/>
                </a:cubicBezTo>
                <a:cubicBezTo>
                  <a:pt x="772191" y="1068448"/>
                  <a:pt x="806027" y="1065671"/>
                  <a:pt x="839894" y="1063413"/>
                </a:cubicBezTo>
                <a:cubicBezTo>
                  <a:pt x="900854" y="1065671"/>
                  <a:pt x="961907" y="1066128"/>
                  <a:pt x="1022774" y="1070186"/>
                </a:cubicBezTo>
                <a:cubicBezTo>
                  <a:pt x="1063574" y="1072906"/>
                  <a:pt x="1103850" y="1081788"/>
                  <a:pt x="1144694" y="1083733"/>
                </a:cubicBezTo>
                <a:lnTo>
                  <a:pt x="1286934" y="1090506"/>
                </a:lnTo>
                <a:cubicBezTo>
                  <a:pt x="1327530" y="1076975"/>
                  <a:pt x="1297639" y="1083784"/>
                  <a:pt x="1368214" y="1090506"/>
                </a:cubicBezTo>
                <a:cubicBezTo>
                  <a:pt x="1395279" y="1093084"/>
                  <a:pt x="1422401" y="1095022"/>
                  <a:pt x="1449494" y="1097280"/>
                </a:cubicBezTo>
                <a:cubicBezTo>
                  <a:pt x="1481103" y="1095022"/>
                  <a:pt x="1512651" y="1091637"/>
                  <a:pt x="1544320" y="1090506"/>
                </a:cubicBezTo>
                <a:cubicBezTo>
                  <a:pt x="1854432" y="1079430"/>
                  <a:pt x="1735176" y="1107137"/>
                  <a:pt x="1855894" y="1076960"/>
                </a:cubicBezTo>
                <a:cubicBezTo>
                  <a:pt x="1860409" y="1070187"/>
                  <a:pt x="1865799" y="1063921"/>
                  <a:pt x="1869440" y="1056640"/>
                </a:cubicBezTo>
                <a:cubicBezTo>
                  <a:pt x="1877328" y="1040864"/>
                  <a:pt x="1881252" y="1009561"/>
                  <a:pt x="1882987" y="995680"/>
                </a:cubicBezTo>
                <a:cubicBezTo>
                  <a:pt x="1899262" y="865470"/>
                  <a:pt x="1881105" y="979870"/>
                  <a:pt x="1896534" y="887306"/>
                </a:cubicBezTo>
                <a:cubicBezTo>
                  <a:pt x="1898792" y="855697"/>
                  <a:pt x="1892180" y="822151"/>
                  <a:pt x="1903307" y="792480"/>
                </a:cubicBezTo>
                <a:cubicBezTo>
                  <a:pt x="1908321" y="779110"/>
                  <a:pt x="1910468" y="820348"/>
                  <a:pt x="1916854" y="833120"/>
                </a:cubicBezTo>
                <a:cubicBezTo>
                  <a:pt x="1936785" y="872983"/>
                  <a:pt x="1927208" y="850637"/>
                  <a:pt x="1943947" y="900853"/>
                </a:cubicBezTo>
                <a:cubicBezTo>
                  <a:pt x="1946205" y="907626"/>
                  <a:pt x="1946760" y="915232"/>
                  <a:pt x="1950720" y="921173"/>
                </a:cubicBezTo>
                <a:lnTo>
                  <a:pt x="1964267" y="941493"/>
                </a:lnTo>
                <a:cubicBezTo>
                  <a:pt x="1968783" y="955040"/>
                  <a:pt x="1969893" y="970252"/>
                  <a:pt x="1977814" y="982133"/>
                </a:cubicBezTo>
                <a:cubicBezTo>
                  <a:pt x="2003845" y="1021181"/>
                  <a:pt x="1981309" y="983515"/>
                  <a:pt x="1998134" y="1022773"/>
                </a:cubicBezTo>
                <a:cubicBezTo>
                  <a:pt x="2002111" y="1032053"/>
                  <a:pt x="2008135" y="1040412"/>
                  <a:pt x="2011680" y="1049866"/>
                </a:cubicBezTo>
                <a:cubicBezTo>
                  <a:pt x="2014949" y="1058583"/>
                  <a:pt x="2015897" y="1068009"/>
                  <a:pt x="2018454" y="1076960"/>
                </a:cubicBezTo>
                <a:cubicBezTo>
                  <a:pt x="2020415" y="1083825"/>
                  <a:pt x="2022969" y="1090507"/>
                  <a:pt x="2025227" y="1097280"/>
                </a:cubicBezTo>
                <a:cubicBezTo>
                  <a:pt x="2032000" y="1092764"/>
                  <a:pt x="2041031" y="1090506"/>
                  <a:pt x="2045547" y="1083733"/>
                </a:cubicBezTo>
                <a:cubicBezTo>
                  <a:pt x="2050711" y="1075987"/>
                  <a:pt x="2050655" y="1065799"/>
                  <a:pt x="2052320" y="1056640"/>
                </a:cubicBezTo>
                <a:cubicBezTo>
                  <a:pt x="2055176" y="1040932"/>
                  <a:pt x="2055963" y="1024881"/>
                  <a:pt x="2059094" y="1009226"/>
                </a:cubicBezTo>
                <a:cubicBezTo>
                  <a:pt x="2060494" y="1002225"/>
                  <a:pt x="2064135" y="995833"/>
                  <a:pt x="2065867" y="988906"/>
                </a:cubicBezTo>
                <a:cubicBezTo>
                  <a:pt x="2068659" y="977737"/>
                  <a:pt x="2071012" y="966437"/>
                  <a:pt x="2072640" y="955040"/>
                </a:cubicBezTo>
                <a:cubicBezTo>
                  <a:pt x="2075531" y="934800"/>
                  <a:pt x="2076523" y="914320"/>
                  <a:pt x="2079414" y="894080"/>
                </a:cubicBezTo>
                <a:cubicBezTo>
                  <a:pt x="2081409" y="880113"/>
                  <a:pt x="2088734" y="847910"/>
                  <a:pt x="2092960" y="833120"/>
                </a:cubicBezTo>
                <a:cubicBezTo>
                  <a:pt x="2094922" y="826255"/>
                  <a:pt x="2094685" y="817849"/>
                  <a:pt x="2099734" y="812800"/>
                </a:cubicBezTo>
                <a:cubicBezTo>
                  <a:pt x="2104783" y="807751"/>
                  <a:pt x="2113281" y="808284"/>
                  <a:pt x="2120054" y="806026"/>
                </a:cubicBezTo>
                <a:cubicBezTo>
                  <a:pt x="2122312" y="821831"/>
                  <a:pt x="2124400" y="837661"/>
                  <a:pt x="2126827" y="853440"/>
                </a:cubicBezTo>
                <a:cubicBezTo>
                  <a:pt x="2128915" y="867014"/>
                  <a:pt x="2131897" y="880453"/>
                  <a:pt x="2133600" y="894080"/>
                </a:cubicBezTo>
                <a:cubicBezTo>
                  <a:pt x="2138672" y="934654"/>
                  <a:pt x="2140425" y="975666"/>
                  <a:pt x="2147147" y="1016000"/>
                </a:cubicBezTo>
                <a:cubicBezTo>
                  <a:pt x="2149405" y="1029547"/>
                  <a:pt x="2151832" y="1043066"/>
                  <a:pt x="2153920" y="1056640"/>
                </a:cubicBezTo>
                <a:cubicBezTo>
                  <a:pt x="2156348" y="1072419"/>
                  <a:pt x="2158584" y="1088228"/>
                  <a:pt x="2160694" y="1104053"/>
                </a:cubicBezTo>
                <a:cubicBezTo>
                  <a:pt x="2163100" y="1122096"/>
                  <a:pt x="2164475" y="1140285"/>
                  <a:pt x="2167467" y="1158240"/>
                </a:cubicBezTo>
                <a:cubicBezTo>
                  <a:pt x="2168997" y="1167422"/>
                  <a:pt x="2171982" y="1176302"/>
                  <a:pt x="2174240" y="1185333"/>
                </a:cubicBezTo>
                <a:cubicBezTo>
                  <a:pt x="2188151" y="1143605"/>
                  <a:pt x="2175336" y="1186085"/>
                  <a:pt x="2187787" y="1117600"/>
                </a:cubicBezTo>
                <a:cubicBezTo>
                  <a:pt x="2189452" y="1108441"/>
                  <a:pt x="2192302" y="1099537"/>
                  <a:pt x="2194560" y="1090506"/>
                </a:cubicBezTo>
                <a:cubicBezTo>
                  <a:pt x="2196818" y="1067928"/>
                  <a:pt x="2198520" y="1045288"/>
                  <a:pt x="2201334" y="1022773"/>
                </a:cubicBezTo>
                <a:cubicBezTo>
                  <a:pt x="2204223" y="999662"/>
                  <a:pt x="2210256" y="971387"/>
                  <a:pt x="2214880" y="948266"/>
                </a:cubicBezTo>
                <a:cubicBezTo>
                  <a:pt x="2229383" y="774234"/>
                  <a:pt x="2217764" y="839025"/>
                  <a:pt x="2235200" y="751840"/>
                </a:cubicBezTo>
                <a:cubicBezTo>
                  <a:pt x="2239716" y="677333"/>
                  <a:pt x="2240504" y="602507"/>
                  <a:pt x="2248747" y="528320"/>
                </a:cubicBezTo>
                <a:cubicBezTo>
                  <a:pt x="2251005" y="508000"/>
                  <a:pt x="2252159" y="487527"/>
                  <a:pt x="2255520" y="467360"/>
                </a:cubicBezTo>
                <a:cubicBezTo>
                  <a:pt x="2256694" y="460317"/>
                  <a:pt x="2260036" y="453813"/>
                  <a:pt x="2262294" y="447040"/>
                </a:cubicBezTo>
                <a:cubicBezTo>
                  <a:pt x="2274130" y="482549"/>
                  <a:pt x="2269948" y="465576"/>
                  <a:pt x="2275840" y="521546"/>
                </a:cubicBezTo>
                <a:cubicBezTo>
                  <a:pt x="2288406" y="640920"/>
                  <a:pt x="2277255" y="556110"/>
                  <a:pt x="2289387" y="697653"/>
                </a:cubicBezTo>
                <a:cubicBezTo>
                  <a:pt x="2293263" y="742868"/>
                  <a:pt x="2298264" y="787980"/>
                  <a:pt x="2302934" y="833120"/>
                </a:cubicBezTo>
                <a:cubicBezTo>
                  <a:pt x="2305038" y="853457"/>
                  <a:pt x="2308347" y="873680"/>
                  <a:pt x="2309707" y="894080"/>
                </a:cubicBezTo>
                <a:cubicBezTo>
                  <a:pt x="2314486" y="965774"/>
                  <a:pt x="2316090" y="1002132"/>
                  <a:pt x="2323254" y="1070186"/>
                </a:cubicBezTo>
                <a:cubicBezTo>
                  <a:pt x="2325160" y="1088289"/>
                  <a:pt x="2327769" y="1106311"/>
                  <a:pt x="2330027" y="1124373"/>
                </a:cubicBezTo>
                <a:cubicBezTo>
                  <a:pt x="2332285" y="1117600"/>
                  <a:pt x="2335195" y="1111010"/>
                  <a:pt x="2336800" y="1104053"/>
                </a:cubicBezTo>
                <a:cubicBezTo>
                  <a:pt x="2342346" y="1080022"/>
                  <a:pt x="2352941" y="1024932"/>
                  <a:pt x="2357120" y="995680"/>
                </a:cubicBezTo>
                <a:cubicBezTo>
                  <a:pt x="2359694" y="977660"/>
                  <a:pt x="2360080" y="959292"/>
                  <a:pt x="2363894" y="941493"/>
                </a:cubicBezTo>
                <a:cubicBezTo>
                  <a:pt x="2366886" y="927531"/>
                  <a:pt x="2372137" y="914111"/>
                  <a:pt x="2377440" y="900853"/>
                </a:cubicBezTo>
                <a:cubicBezTo>
                  <a:pt x="2381956" y="889564"/>
                  <a:pt x="2386718" y="878371"/>
                  <a:pt x="2390987" y="866986"/>
                </a:cubicBezTo>
                <a:cubicBezTo>
                  <a:pt x="2393494" y="860301"/>
                  <a:pt x="2394567" y="853052"/>
                  <a:pt x="2397760" y="846666"/>
                </a:cubicBezTo>
                <a:cubicBezTo>
                  <a:pt x="2401401" y="839385"/>
                  <a:pt x="2406791" y="833119"/>
                  <a:pt x="2411307" y="826346"/>
                </a:cubicBezTo>
                <a:cubicBezTo>
                  <a:pt x="2415823" y="835377"/>
                  <a:pt x="2421309" y="843986"/>
                  <a:pt x="2424854" y="853440"/>
                </a:cubicBezTo>
                <a:cubicBezTo>
                  <a:pt x="2428123" y="862156"/>
                  <a:pt x="2429070" y="871582"/>
                  <a:pt x="2431627" y="880533"/>
                </a:cubicBezTo>
                <a:cubicBezTo>
                  <a:pt x="2442141" y="917334"/>
                  <a:pt x="2438384" y="887171"/>
                  <a:pt x="2445174" y="941493"/>
                </a:cubicBezTo>
                <a:cubicBezTo>
                  <a:pt x="2450527" y="984316"/>
                  <a:pt x="2449903" y="1010192"/>
                  <a:pt x="2458720" y="1049866"/>
                </a:cubicBezTo>
                <a:cubicBezTo>
                  <a:pt x="2460269" y="1056836"/>
                  <a:pt x="2463236" y="1063413"/>
                  <a:pt x="2465494" y="1070186"/>
                </a:cubicBezTo>
                <a:cubicBezTo>
                  <a:pt x="2467752" y="1083733"/>
                  <a:pt x="2469389" y="1097397"/>
                  <a:pt x="2472267" y="1110826"/>
                </a:cubicBezTo>
                <a:cubicBezTo>
                  <a:pt x="2481433" y="1153600"/>
                  <a:pt x="2482271" y="1154383"/>
                  <a:pt x="2492587" y="1185333"/>
                </a:cubicBezTo>
                <a:cubicBezTo>
                  <a:pt x="2497103" y="1176302"/>
                  <a:pt x="2502941" y="1167819"/>
                  <a:pt x="2506134" y="1158240"/>
                </a:cubicBezTo>
                <a:cubicBezTo>
                  <a:pt x="2509775" y="1147318"/>
                  <a:pt x="2510410" y="1135611"/>
                  <a:pt x="2512907" y="1124373"/>
                </a:cubicBezTo>
                <a:cubicBezTo>
                  <a:pt x="2514926" y="1115286"/>
                  <a:pt x="2517730" y="1106382"/>
                  <a:pt x="2519680" y="1097280"/>
                </a:cubicBezTo>
                <a:cubicBezTo>
                  <a:pt x="2533880" y="1031013"/>
                  <a:pt x="2535089" y="1018378"/>
                  <a:pt x="2546774" y="948266"/>
                </a:cubicBezTo>
                <a:cubicBezTo>
                  <a:pt x="2549032" y="934719"/>
                  <a:pt x="2551605" y="921221"/>
                  <a:pt x="2553547" y="907626"/>
                </a:cubicBezTo>
                <a:cubicBezTo>
                  <a:pt x="2558063" y="876017"/>
                  <a:pt x="2561845" y="844295"/>
                  <a:pt x="2567094" y="812800"/>
                </a:cubicBezTo>
                <a:cubicBezTo>
                  <a:pt x="2569352" y="799253"/>
                  <a:pt x="2571779" y="785734"/>
                  <a:pt x="2573867" y="772160"/>
                </a:cubicBezTo>
                <a:cubicBezTo>
                  <a:pt x="2576193" y="757041"/>
                  <a:pt x="2583511" y="701018"/>
                  <a:pt x="2587414" y="684106"/>
                </a:cubicBezTo>
                <a:cubicBezTo>
                  <a:pt x="2591110" y="668090"/>
                  <a:pt x="2597516" y="652765"/>
                  <a:pt x="2600960" y="636693"/>
                </a:cubicBezTo>
                <a:cubicBezTo>
                  <a:pt x="2604305" y="621083"/>
                  <a:pt x="2605306" y="605059"/>
                  <a:pt x="2607734" y="589280"/>
                </a:cubicBezTo>
                <a:cubicBezTo>
                  <a:pt x="2609822" y="575706"/>
                  <a:pt x="2612419" y="562214"/>
                  <a:pt x="2614507" y="548640"/>
                </a:cubicBezTo>
                <a:cubicBezTo>
                  <a:pt x="2616934" y="532861"/>
                  <a:pt x="2617935" y="516837"/>
                  <a:pt x="2621280" y="501226"/>
                </a:cubicBezTo>
                <a:cubicBezTo>
                  <a:pt x="2624724" y="485154"/>
                  <a:pt x="2631441" y="469897"/>
                  <a:pt x="2634827" y="453813"/>
                </a:cubicBezTo>
                <a:cubicBezTo>
                  <a:pt x="2640486" y="426935"/>
                  <a:pt x="2639689" y="398591"/>
                  <a:pt x="2648374" y="372533"/>
                </a:cubicBezTo>
                <a:cubicBezTo>
                  <a:pt x="2652889" y="358986"/>
                  <a:pt x="2658457" y="345746"/>
                  <a:pt x="2661920" y="331893"/>
                </a:cubicBezTo>
                <a:cubicBezTo>
                  <a:pt x="2667504" y="309556"/>
                  <a:pt x="2670951" y="286738"/>
                  <a:pt x="2675467" y="264160"/>
                </a:cubicBezTo>
                <a:cubicBezTo>
                  <a:pt x="2677725" y="252871"/>
                  <a:pt x="2677091" y="240590"/>
                  <a:pt x="2682240" y="230293"/>
                </a:cubicBezTo>
                <a:lnTo>
                  <a:pt x="2695787" y="203200"/>
                </a:lnTo>
                <a:cubicBezTo>
                  <a:pt x="2698045" y="185138"/>
                  <a:pt x="2698746" y="166812"/>
                  <a:pt x="2702560" y="149013"/>
                </a:cubicBezTo>
                <a:cubicBezTo>
                  <a:pt x="2705552" y="135050"/>
                  <a:pt x="2712644" y="122226"/>
                  <a:pt x="2716107" y="108373"/>
                </a:cubicBezTo>
                <a:lnTo>
                  <a:pt x="2722880" y="81280"/>
                </a:lnTo>
                <a:cubicBezTo>
                  <a:pt x="2720622" y="167075"/>
                  <a:pt x="2718706" y="252880"/>
                  <a:pt x="2716107" y="338666"/>
                </a:cubicBezTo>
                <a:cubicBezTo>
                  <a:pt x="2714191" y="401895"/>
                  <a:pt x="2709334" y="465062"/>
                  <a:pt x="2709334" y="528320"/>
                </a:cubicBezTo>
                <a:cubicBezTo>
                  <a:pt x="2709334" y="729275"/>
                  <a:pt x="2712352" y="930226"/>
                  <a:pt x="2716107" y="1131146"/>
                </a:cubicBezTo>
                <a:cubicBezTo>
                  <a:pt x="2716868" y="1171842"/>
                  <a:pt x="2719081" y="1212541"/>
                  <a:pt x="2722880" y="1253066"/>
                </a:cubicBezTo>
                <a:cubicBezTo>
                  <a:pt x="2725860" y="1284857"/>
                  <a:pt x="2736427" y="1347893"/>
                  <a:pt x="2736427" y="1347893"/>
                </a:cubicBezTo>
                <a:cubicBezTo>
                  <a:pt x="2754062" y="1294985"/>
                  <a:pt x="2736248" y="1353907"/>
                  <a:pt x="2749974" y="1239520"/>
                </a:cubicBezTo>
                <a:cubicBezTo>
                  <a:pt x="2753247" y="1212249"/>
                  <a:pt x="2759635" y="1185431"/>
                  <a:pt x="2763520" y="1158240"/>
                </a:cubicBezTo>
                <a:cubicBezTo>
                  <a:pt x="2768036" y="1126631"/>
                  <a:pt x="2773107" y="1095096"/>
                  <a:pt x="2777067" y="1063413"/>
                </a:cubicBezTo>
                <a:cubicBezTo>
                  <a:pt x="2779325" y="1045351"/>
                  <a:pt x="2780677" y="1027152"/>
                  <a:pt x="2783840" y="1009226"/>
                </a:cubicBezTo>
                <a:cubicBezTo>
                  <a:pt x="2787457" y="988727"/>
                  <a:pt x="2792871" y="968586"/>
                  <a:pt x="2797387" y="948266"/>
                </a:cubicBezTo>
                <a:cubicBezTo>
                  <a:pt x="2799645" y="927946"/>
                  <a:pt x="2800437" y="907409"/>
                  <a:pt x="2804160" y="887306"/>
                </a:cubicBezTo>
                <a:cubicBezTo>
                  <a:pt x="2811741" y="846371"/>
                  <a:pt x="2831254" y="765386"/>
                  <a:pt x="2831254" y="765386"/>
                </a:cubicBezTo>
                <a:cubicBezTo>
                  <a:pt x="2841739" y="671018"/>
                  <a:pt x="2832153" y="737334"/>
                  <a:pt x="2851574" y="643466"/>
                </a:cubicBezTo>
                <a:cubicBezTo>
                  <a:pt x="2860904" y="598371"/>
                  <a:pt x="2864105" y="551686"/>
                  <a:pt x="2878667" y="508000"/>
                </a:cubicBezTo>
                <a:cubicBezTo>
                  <a:pt x="2885440" y="487680"/>
                  <a:pt x="2893254" y="467678"/>
                  <a:pt x="2898987" y="447040"/>
                </a:cubicBezTo>
                <a:cubicBezTo>
                  <a:pt x="2904558" y="426984"/>
                  <a:pt x="2906325" y="405948"/>
                  <a:pt x="2912534" y="386080"/>
                </a:cubicBezTo>
                <a:cubicBezTo>
                  <a:pt x="2917663" y="369668"/>
                  <a:pt x="2927071" y="354859"/>
                  <a:pt x="2932854" y="338666"/>
                </a:cubicBezTo>
                <a:cubicBezTo>
                  <a:pt x="2938382" y="323187"/>
                  <a:pt x="2941566" y="306963"/>
                  <a:pt x="2946400" y="291253"/>
                </a:cubicBezTo>
                <a:cubicBezTo>
                  <a:pt x="2950599" y="277605"/>
                  <a:pt x="2955067" y="264033"/>
                  <a:pt x="2959947" y="250613"/>
                </a:cubicBezTo>
                <a:cubicBezTo>
                  <a:pt x="2964102" y="239186"/>
                  <a:pt x="2968556" y="227857"/>
                  <a:pt x="2973494" y="216746"/>
                </a:cubicBezTo>
                <a:cubicBezTo>
                  <a:pt x="2977595" y="207519"/>
                  <a:pt x="2983495" y="199107"/>
                  <a:pt x="2987040" y="189653"/>
                </a:cubicBezTo>
                <a:cubicBezTo>
                  <a:pt x="2990309" y="180937"/>
                  <a:pt x="2990870" y="171391"/>
                  <a:pt x="2993814" y="162560"/>
                </a:cubicBezTo>
                <a:cubicBezTo>
                  <a:pt x="3004862" y="129416"/>
                  <a:pt x="3004312" y="133264"/>
                  <a:pt x="3020907" y="108373"/>
                </a:cubicBezTo>
                <a:cubicBezTo>
                  <a:pt x="3024094" y="98810"/>
                  <a:pt x="3026750" y="72780"/>
                  <a:pt x="3048000" y="81280"/>
                </a:cubicBezTo>
                <a:cubicBezTo>
                  <a:pt x="3055558" y="84303"/>
                  <a:pt x="3057031" y="94827"/>
                  <a:pt x="3061547" y="101600"/>
                </a:cubicBezTo>
                <a:cubicBezTo>
                  <a:pt x="3063805" y="110631"/>
                  <a:pt x="3068320" y="119384"/>
                  <a:pt x="3068320" y="128693"/>
                </a:cubicBezTo>
                <a:cubicBezTo>
                  <a:pt x="3068320" y="241605"/>
                  <a:pt x="3063383" y="354463"/>
                  <a:pt x="3061547" y="467360"/>
                </a:cubicBezTo>
                <a:cubicBezTo>
                  <a:pt x="3058867" y="632171"/>
                  <a:pt x="3057032" y="796995"/>
                  <a:pt x="3054774" y="961813"/>
                </a:cubicBezTo>
                <a:cubicBezTo>
                  <a:pt x="3057032" y="1013742"/>
                  <a:pt x="3059756" y="1065653"/>
                  <a:pt x="3061547" y="1117600"/>
                </a:cubicBezTo>
                <a:cubicBezTo>
                  <a:pt x="3070581" y="1379607"/>
                  <a:pt x="3054998" y="1274740"/>
                  <a:pt x="3075094" y="1395306"/>
                </a:cubicBezTo>
                <a:cubicBezTo>
                  <a:pt x="3079609" y="1343377"/>
                  <a:pt x="3085172" y="1291529"/>
                  <a:pt x="3088640" y="1239520"/>
                </a:cubicBezTo>
                <a:cubicBezTo>
                  <a:pt x="3090898" y="1205653"/>
                  <a:pt x="3092595" y="1171745"/>
                  <a:pt x="3095414" y="1137920"/>
                </a:cubicBezTo>
                <a:cubicBezTo>
                  <a:pt x="3097112" y="1117546"/>
                  <a:pt x="3100083" y="1097297"/>
                  <a:pt x="3102187" y="1076960"/>
                </a:cubicBezTo>
                <a:cubicBezTo>
                  <a:pt x="3109191" y="1009250"/>
                  <a:pt x="3116053" y="941525"/>
                  <a:pt x="3122507" y="873760"/>
                </a:cubicBezTo>
                <a:lnTo>
                  <a:pt x="3136054" y="731520"/>
                </a:lnTo>
                <a:cubicBezTo>
                  <a:pt x="3140569" y="684107"/>
                  <a:pt x="3140259" y="635983"/>
                  <a:pt x="3149600" y="589280"/>
                </a:cubicBezTo>
                <a:cubicBezTo>
                  <a:pt x="3154116" y="566702"/>
                  <a:pt x="3159556" y="544289"/>
                  <a:pt x="3163147" y="521546"/>
                </a:cubicBezTo>
                <a:cubicBezTo>
                  <a:pt x="3171555" y="468296"/>
                  <a:pt x="3172068" y="412182"/>
                  <a:pt x="3176694" y="358986"/>
                </a:cubicBezTo>
                <a:cubicBezTo>
                  <a:pt x="3178271" y="340852"/>
                  <a:pt x="3180767" y="322801"/>
                  <a:pt x="3183467" y="304800"/>
                </a:cubicBezTo>
                <a:cubicBezTo>
                  <a:pt x="3187541" y="277637"/>
                  <a:pt x="3197014" y="223520"/>
                  <a:pt x="3197014" y="223520"/>
                </a:cubicBezTo>
                <a:cubicBezTo>
                  <a:pt x="3199272" y="196427"/>
                  <a:pt x="3200415" y="169217"/>
                  <a:pt x="3203787" y="142240"/>
                </a:cubicBezTo>
                <a:cubicBezTo>
                  <a:pt x="3204942" y="133003"/>
                  <a:pt x="3208895" y="124305"/>
                  <a:pt x="3210560" y="115146"/>
                </a:cubicBezTo>
                <a:cubicBezTo>
                  <a:pt x="3213416" y="99439"/>
                  <a:pt x="3214203" y="83388"/>
                  <a:pt x="3217334" y="67733"/>
                </a:cubicBezTo>
                <a:cubicBezTo>
                  <a:pt x="3218734" y="60732"/>
                  <a:pt x="3222146" y="54278"/>
                  <a:pt x="3224107" y="47413"/>
                </a:cubicBezTo>
                <a:cubicBezTo>
                  <a:pt x="3241109" y="-12095"/>
                  <a:pt x="3221419" y="48701"/>
                  <a:pt x="3237654" y="0"/>
                </a:cubicBezTo>
                <a:cubicBezTo>
                  <a:pt x="3242169" y="6773"/>
                  <a:pt x="3250049" y="12261"/>
                  <a:pt x="3251200" y="20320"/>
                </a:cubicBezTo>
                <a:cubicBezTo>
                  <a:pt x="3256956" y="60614"/>
                  <a:pt x="3256467" y="101565"/>
                  <a:pt x="3257974" y="142240"/>
                </a:cubicBezTo>
                <a:cubicBezTo>
                  <a:pt x="3260984" y="223496"/>
                  <a:pt x="3262167" y="304810"/>
                  <a:pt x="3264747" y="386080"/>
                </a:cubicBezTo>
                <a:cubicBezTo>
                  <a:pt x="3267152" y="461849"/>
                  <a:pt x="3272055" y="606660"/>
                  <a:pt x="3278294" y="690880"/>
                </a:cubicBezTo>
                <a:cubicBezTo>
                  <a:pt x="3279804" y="711269"/>
                  <a:pt x="3283369" y="731466"/>
                  <a:pt x="3285067" y="751840"/>
                </a:cubicBezTo>
                <a:cubicBezTo>
                  <a:pt x="3287886" y="785665"/>
                  <a:pt x="3288347" y="819678"/>
                  <a:pt x="3291840" y="853440"/>
                </a:cubicBezTo>
                <a:cubicBezTo>
                  <a:pt x="3295126" y="885200"/>
                  <a:pt x="3300871" y="916657"/>
                  <a:pt x="3305387" y="948266"/>
                </a:cubicBezTo>
                <a:cubicBezTo>
                  <a:pt x="3310466" y="983819"/>
                  <a:pt x="3312663" y="1001830"/>
                  <a:pt x="3318934" y="1036320"/>
                </a:cubicBezTo>
                <a:cubicBezTo>
                  <a:pt x="3320993" y="1047647"/>
                  <a:pt x="3323648" y="1058859"/>
                  <a:pt x="3325707" y="1070186"/>
                </a:cubicBezTo>
                <a:cubicBezTo>
                  <a:pt x="3328164" y="1083698"/>
                  <a:pt x="3329949" y="1097328"/>
                  <a:pt x="3332480" y="1110826"/>
                </a:cubicBezTo>
                <a:cubicBezTo>
                  <a:pt x="3336723" y="1133457"/>
                  <a:pt x="3340443" y="1156222"/>
                  <a:pt x="3346027" y="1178560"/>
                </a:cubicBezTo>
                <a:cubicBezTo>
                  <a:pt x="3348285" y="1187591"/>
                  <a:pt x="3351135" y="1196494"/>
                  <a:pt x="3352800" y="1205653"/>
                </a:cubicBezTo>
                <a:cubicBezTo>
                  <a:pt x="3386424" y="1390579"/>
                  <a:pt x="3338255" y="1146466"/>
                  <a:pt x="3366347" y="1286933"/>
                </a:cubicBezTo>
                <a:cubicBezTo>
                  <a:pt x="3370863" y="1277902"/>
                  <a:pt x="3377624" y="1269678"/>
                  <a:pt x="3379894" y="1259840"/>
                </a:cubicBezTo>
                <a:cubicBezTo>
                  <a:pt x="3384491" y="1239919"/>
                  <a:pt x="3384969" y="1219254"/>
                  <a:pt x="3386667" y="1198880"/>
                </a:cubicBezTo>
                <a:cubicBezTo>
                  <a:pt x="3391743" y="1137964"/>
                  <a:pt x="3390165" y="1076295"/>
                  <a:pt x="3400214" y="1016000"/>
                </a:cubicBezTo>
                <a:cubicBezTo>
                  <a:pt x="3402472" y="1002453"/>
                  <a:pt x="3405382" y="988999"/>
                  <a:pt x="3406987" y="975360"/>
                </a:cubicBezTo>
                <a:cubicBezTo>
                  <a:pt x="3409901" y="950593"/>
                  <a:pt x="3410233" y="925540"/>
                  <a:pt x="3413760" y="900853"/>
                </a:cubicBezTo>
                <a:cubicBezTo>
                  <a:pt x="3417016" y="878060"/>
                  <a:pt x="3424451" y="855967"/>
                  <a:pt x="3427307" y="833120"/>
                </a:cubicBezTo>
                <a:cubicBezTo>
                  <a:pt x="3442529" y="711341"/>
                  <a:pt x="3425935" y="826435"/>
                  <a:pt x="3440854" y="751840"/>
                </a:cubicBezTo>
                <a:cubicBezTo>
                  <a:pt x="3443547" y="738373"/>
                  <a:pt x="3444648" y="724607"/>
                  <a:pt x="3447627" y="711200"/>
                </a:cubicBezTo>
                <a:cubicBezTo>
                  <a:pt x="3449176" y="704230"/>
                  <a:pt x="3452521" y="697768"/>
                  <a:pt x="3454400" y="690880"/>
                </a:cubicBezTo>
                <a:cubicBezTo>
                  <a:pt x="3459299" y="672918"/>
                  <a:pt x="3462059" y="654356"/>
                  <a:pt x="3467947" y="636693"/>
                </a:cubicBezTo>
                <a:lnTo>
                  <a:pt x="3481494" y="596053"/>
                </a:lnTo>
                <a:lnTo>
                  <a:pt x="3488267" y="575733"/>
                </a:lnTo>
                <a:cubicBezTo>
                  <a:pt x="3497997" y="604925"/>
                  <a:pt x="3500949" y="612051"/>
                  <a:pt x="3508587" y="650240"/>
                </a:cubicBezTo>
                <a:cubicBezTo>
                  <a:pt x="3516760" y="691107"/>
                  <a:pt x="3511719" y="673185"/>
                  <a:pt x="3522134" y="704426"/>
                </a:cubicBezTo>
                <a:cubicBezTo>
                  <a:pt x="3528907" y="702168"/>
                  <a:pt x="3536879" y="702113"/>
                  <a:pt x="3542454" y="697653"/>
                </a:cubicBezTo>
                <a:cubicBezTo>
                  <a:pt x="3558005" y="685212"/>
                  <a:pt x="3557637" y="667363"/>
                  <a:pt x="3562774" y="650240"/>
                </a:cubicBezTo>
                <a:cubicBezTo>
                  <a:pt x="3566877" y="636563"/>
                  <a:pt x="3571804" y="623147"/>
                  <a:pt x="3576320" y="609600"/>
                </a:cubicBezTo>
                <a:lnTo>
                  <a:pt x="3596640" y="548640"/>
                </a:lnTo>
                <a:cubicBezTo>
                  <a:pt x="3619411" y="480329"/>
                  <a:pt x="3584664" y="586304"/>
                  <a:pt x="3610187" y="501226"/>
                </a:cubicBezTo>
                <a:cubicBezTo>
                  <a:pt x="3614290" y="487549"/>
                  <a:pt x="3623734" y="460586"/>
                  <a:pt x="3623734" y="460586"/>
                </a:cubicBezTo>
                <a:cubicBezTo>
                  <a:pt x="3635769" y="388372"/>
                  <a:pt x="3619467" y="447734"/>
                  <a:pt x="3650827" y="392853"/>
                </a:cubicBezTo>
                <a:cubicBezTo>
                  <a:pt x="3662054" y="373206"/>
                  <a:pt x="3655224" y="341716"/>
                  <a:pt x="3684694" y="331893"/>
                </a:cubicBezTo>
                <a:lnTo>
                  <a:pt x="3705014" y="325120"/>
                </a:lnTo>
                <a:cubicBezTo>
                  <a:pt x="3707272" y="334151"/>
                  <a:pt x="3709112" y="343297"/>
                  <a:pt x="3711787" y="352213"/>
                </a:cubicBezTo>
                <a:cubicBezTo>
                  <a:pt x="3715890" y="365890"/>
                  <a:pt x="3722534" y="378851"/>
                  <a:pt x="3725334" y="392853"/>
                </a:cubicBezTo>
                <a:cubicBezTo>
                  <a:pt x="3727592" y="404142"/>
                  <a:pt x="3730048" y="415393"/>
                  <a:pt x="3732107" y="426720"/>
                </a:cubicBezTo>
                <a:cubicBezTo>
                  <a:pt x="3734564" y="440232"/>
                  <a:pt x="3736187" y="453893"/>
                  <a:pt x="3738880" y="467360"/>
                </a:cubicBezTo>
                <a:cubicBezTo>
                  <a:pt x="3740706" y="476488"/>
                  <a:pt x="3743635" y="485366"/>
                  <a:pt x="3745654" y="494453"/>
                </a:cubicBezTo>
                <a:cubicBezTo>
                  <a:pt x="3748151" y="505691"/>
                  <a:pt x="3750169" y="517031"/>
                  <a:pt x="3752427" y="528320"/>
                </a:cubicBezTo>
                <a:cubicBezTo>
                  <a:pt x="3759200" y="521547"/>
                  <a:pt x="3768463" y="516568"/>
                  <a:pt x="3772747" y="508000"/>
                </a:cubicBezTo>
                <a:cubicBezTo>
                  <a:pt x="3777895" y="497703"/>
                  <a:pt x="3776212" y="485160"/>
                  <a:pt x="3779520" y="474133"/>
                </a:cubicBezTo>
                <a:cubicBezTo>
                  <a:pt x="3783014" y="462487"/>
                  <a:pt x="3789222" y="451801"/>
                  <a:pt x="3793067" y="440266"/>
                </a:cubicBezTo>
                <a:cubicBezTo>
                  <a:pt x="3807647" y="396527"/>
                  <a:pt x="3789576" y="428569"/>
                  <a:pt x="3813387" y="392853"/>
                </a:cubicBezTo>
                <a:cubicBezTo>
                  <a:pt x="3829491" y="344540"/>
                  <a:pt x="3806657" y="402946"/>
                  <a:pt x="3840480" y="352213"/>
                </a:cubicBezTo>
                <a:cubicBezTo>
                  <a:pt x="3866654" y="312953"/>
                  <a:pt x="3822129" y="348643"/>
                  <a:pt x="3867574" y="318346"/>
                </a:cubicBezTo>
                <a:cubicBezTo>
                  <a:pt x="3876605" y="320604"/>
                  <a:pt x="3886922" y="319956"/>
                  <a:pt x="3894667" y="325120"/>
                </a:cubicBezTo>
                <a:cubicBezTo>
                  <a:pt x="3912872" y="337257"/>
                  <a:pt x="3911870" y="370493"/>
                  <a:pt x="3914987" y="386080"/>
                </a:cubicBezTo>
                <a:cubicBezTo>
                  <a:pt x="3919240" y="407346"/>
                  <a:pt x="3922077" y="414123"/>
                  <a:pt x="3928534" y="433493"/>
                </a:cubicBezTo>
                <a:cubicBezTo>
                  <a:pt x="3947791" y="404607"/>
                  <a:pt x="3956679" y="394915"/>
                  <a:pt x="3969174" y="365760"/>
                </a:cubicBezTo>
                <a:cubicBezTo>
                  <a:pt x="3975577" y="350820"/>
                  <a:pt x="3975344" y="336440"/>
                  <a:pt x="3989494" y="325120"/>
                </a:cubicBezTo>
                <a:cubicBezTo>
                  <a:pt x="3995069" y="320660"/>
                  <a:pt x="4003041" y="320604"/>
                  <a:pt x="4009814" y="318346"/>
                </a:cubicBezTo>
                <a:cubicBezTo>
                  <a:pt x="4016587" y="325119"/>
                  <a:pt x="4026861" y="329664"/>
                  <a:pt x="4030134" y="338666"/>
                </a:cubicBezTo>
                <a:cubicBezTo>
                  <a:pt x="4036355" y="355773"/>
                  <a:pt x="4021103" y="383822"/>
                  <a:pt x="4036907" y="392853"/>
                </a:cubicBezTo>
                <a:cubicBezTo>
                  <a:pt x="4051043" y="400931"/>
                  <a:pt x="4062102" y="370909"/>
                  <a:pt x="4077547" y="365760"/>
                </a:cubicBezTo>
                <a:lnTo>
                  <a:pt x="4097867" y="358986"/>
                </a:lnTo>
                <a:cubicBezTo>
                  <a:pt x="4104640" y="352213"/>
                  <a:pt x="4110828" y="344798"/>
                  <a:pt x="4118187" y="338666"/>
                </a:cubicBezTo>
                <a:cubicBezTo>
                  <a:pt x="4152313" y="310228"/>
                  <a:pt x="4145907" y="337724"/>
                  <a:pt x="4185920" y="277706"/>
                </a:cubicBezTo>
                <a:cubicBezTo>
                  <a:pt x="4205911" y="247721"/>
                  <a:pt x="4222365" y="217285"/>
                  <a:pt x="4253654" y="196426"/>
                </a:cubicBezTo>
                <a:cubicBezTo>
                  <a:pt x="4260427" y="191911"/>
                  <a:pt x="4265887" y="183813"/>
                  <a:pt x="4273974" y="182880"/>
                </a:cubicBezTo>
                <a:cubicBezTo>
                  <a:pt x="4325609" y="176922"/>
                  <a:pt x="4377808" y="177755"/>
                  <a:pt x="4429760" y="176106"/>
                </a:cubicBezTo>
                <a:lnTo>
                  <a:pt x="4700694" y="169333"/>
                </a:lnTo>
                <a:cubicBezTo>
                  <a:pt x="4725529" y="167075"/>
                  <a:pt x="4750455" y="165653"/>
                  <a:pt x="4775200" y="162560"/>
                </a:cubicBezTo>
                <a:cubicBezTo>
                  <a:pt x="4786624" y="161132"/>
                  <a:pt x="4797711" y="157679"/>
                  <a:pt x="4809067" y="155786"/>
                </a:cubicBezTo>
                <a:cubicBezTo>
                  <a:pt x="4824815" y="153161"/>
                  <a:pt x="4840701" y="151440"/>
                  <a:pt x="4856480" y="149013"/>
                </a:cubicBezTo>
                <a:cubicBezTo>
                  <a:pt x="4870054" y="146925"/>
                  <a:pt x="4883481" y="143845"/>
                  <a:pt x="4897120" y="142240"/>
                </a:cubicBezTo>
                <a:cubicBezTo>
                  <a:pt x="4980809" y="132394"/>
                  <a:pt x="5027139" y="133747"/>
                  <a:pt x="5120640" y="128693"/>
                </a:cubicBezTo>
                <a:cubicBezTo>
                  <a:pt x="5154532" y="126861"/>
                  <a:pt x="5188415" y="124739"/>
                  <a:pt x="5222240" y="121920"/>
                </a:cubicBezTo>
                <a:cubicBezTo>
                  <a:pt x="5242614" y="120222"/>
                  <a:pt x="5262795" y="116421"/>
                  <a:pt x="5283200" y="115146"/>
                </a:cubicBezTo>
                <a:cubicBezTo>
                  <a:pt x="5335077" y="111904"/>
                  <a:pt x="5387058" y="110631"/>
                  <a:pt x="5438987" y="108373"/>
                </a:cubicBezTo>
                <a:cubicBezTo>
                  <a:pt x="5500795" y="123824"/>
                  <a:pt x="5443274" y="112429"/>
                  <a:pt x="5560907" y="108373"/>
                </a:cubicBezTo>
                <a:cubicBezTo>
                  <a:pt x="5660216" y="104949"/>
                  <a:pt x="5759592" y="103858"/>
                  <a:pt x="5858934" y="101600"/>
                </a:cubicBezTo>
                <a:cubicBezTo>
                  <a:pt x="5954880" y="89605"/>
                  <a:pt x="5872901" y="99098"/>
                  <a:pt x="5994400" y="88053"/>
                </a:cubicBezTo>
                <a:cubicBezTo>
                  <a:pt x="6016997" y="85999"/>
                  <a:pt x="6039516" y="83090"/>
                  <a:pt x="6062134" y="81280"/>
                </a:cubicBezTo>
                <a:cubicBezTo>
                  <a:pt x="6105257" y="77830"/>
                  <a:pt x="6248671" y="69155"/>
                  <a:pt x="6285654" y="67733"/>
                </a:cubicBezTo>
                <a:lnTo>
                  <a:pt x="6515947" y="60960"/>
                </a:lnTo>
                <a:lnTo>
                  <a:pt x="6610774" y="54186"/>
                </a:lnTo>
                <a:cubicBezTo>
                  <a:pt x="6694619" y="47199"/>
                  <a:pt x="6653895" y="42491"/>
                  <a:pt x="6712374" y="54186"/>
                </a:cubicBezTo>
                <a:lnTo>
                  <a:pt x="6935894" y="47413"/>
                </a:lnTo>
                <a:cubicBezTo>
                  <a:pt x="6963054" y="46206"/>
                  <a:pt x="6990634" y="46538"/>
                  <a:pt x="7017174" y="40640"/>
                </a:cubicBezTo>
                <a:cubicBezTo>
                  <a:pt x="7024144" y="39091"/>
                  <a:pt x="7003950" y="34655"/>
                  <a:pt x="6996854" y="33866"/>
                </a:cubicBezTo>
                <a:cubicBezTo>
                  <a:pt x="6983390" y="32370"/>
                  <a:pt x="6969761" y="33866"/>
                  <a:pt x="6956214" y="338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99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Changes are becoming necessary more and more quickly.</a:t>
            </a:r>
          </a:p>
          <a:p>
            <a:r>
              <a:rPr lang="en-US" sz="1800" dirty="0"/>
              <a:t>The organization has little time to stabilize. Thus it finds itself in a permanent "crisis situation” </a:t>
            </a:r>
            <a:r>
              <a:rPr lang="de-AT" sz="1800" dirty="0"/>
              <a:t> </a:t>
            </a:r>
            <a:endParaRPr lang="en-US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crisis is before the </a:t>
            </a:r>
            <a:r>
              <a:rPr lang="en-US" dirty="0" smtClean="0"/>
              <a:t>crisis!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22714" b="12475"/>
          <a:stretch/>
        </p:blipFill>
        <p:spPr>
          <a:xfrm rot="10800000">
            <a:off x="1647841" y="2778538"/>
            <a:ext cx="4537060" cy="24730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307410" y="489378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crisis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35557" y="511444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crisis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57849" y="497973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crisis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/>
          <a:srcRect t="22714" b="12475"/>
          <a:stretch/>
        </p:blipFill>
        <p:spPr>
          <a:xfrm>
            <a:off x="6166857" y="3021997"/>
            <a:ext cx="4537060" cy="247303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430283" y="473989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crisis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478749" y="41046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crisis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425704" y="537342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4055434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el 2"/>
          <p:cNvSpPr txBox="1">
            <a:spLocks noGrp="1"/>
          </p:cNvSpPr>
          <p:nvPr>
            <p:ph type="title"/>
          </p:nvPr>
        </p:nvSpPr>
        <p:spPr>
          <a:xfrm>
            <a:off x="1935607" y="241302"/>
            <a:ext cx="6840002" cy="903821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….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there</a:t>
            </a:r>
            <a:r>
              <a:rPr lang="de-AT" dirty="0" smtClean="0"/>
              <a:t> an </a:t>
            </a:r>
            <a:r>
              <a:rPr lang="de-AT" dirty="0" err="1" smtClean="0"/>
              <a:t>increasing</a:t>
            </a:r>
            <a:r>
              <a:rPr lang="de-AT" dirty="0" smtClean="0"/>
              <a:t> </a:t>
            </a:r>
            <a:r>
              <a:rPr lang="de-AT" dirty="0" err="1" smtClean="0"/>
              <a:t>accelation</a:t>
            </a:r>
            <a:r>
              <a:rPr lang="de-AT" dirty="0" smtClean="0"/>
              <a:t>? 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>
          <a:xfrm>
            <a:off x="617194" y="1566898"/>
            <a:ext cx="10993280" cy="541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i="1" dirty="0" err="1"/>
              <a:t>We</a:t>
            </a:r>
            <a:r>
              <a:rPr lang="de-AT" sz="1800" i="1" dirty="0"/>
              <a:t> </a:t>
            </a:r>
            <a:r>
              <a:rPr lang="de-AT" sz="1800" i="1" dirty="0" err="1"/>
              <a:t>have</a:t>
            </a:r>
            <a:r>
              <a:rPr lang="de-AT" sz="1800" i="1" dirty="0"/>
              <a:t> </a:t>
            </a:r>
            <a:r>
              <a:rPr lang="de-AT" sz="1800" i="1" dirty="0" err="1"/>
              <a:t>no</a:t>
            </a:r>
            <a:r>
              <a:rPr lang="de-AT" sz="1800" i="1" dirty="0"/>
              <a:t> </a:t>
            </a:r>
            <a:r>
              <a:rPr lang="de-AT" sz="1800" i="1" dirty="0" err="1"/>
              <a:t>measure</a:t>
            </a:r>
            <a:r>
              <a:rPr lang="de-AT" sz="1800" i="1" dirty="0"/>
              <a:t> of </a:t>
            </a:r>
            <a:r>
              <a:rPr lang="de-AT" sz="1800" i="1" dirty="0" err="1"/>
              <a:t>the</a:t>
            </a:r>
            <a:r>
              <a:rPr lang="de-AT" sz="1800" i="1" dirty="0"/>
              <a:t> „tempo of time“!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The "perceived" speed is certainly not new!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Nevertheless there are some quite convincing indicators:</a:t>
            </a:r>
          </a:p>
          <a:p>
            <a:pPr marL="895335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i="1" dirty="0"/>
              <a:t>patents</a:t>
            </a:r>
            <a:r>
              <a:rPr lang="it-IT" sz="1800" i="1" dirty="0"/>
              <a:t> in UK: </a:t>
            </a:r>
          </a:p>
          <a:p>
            <a:pPr marL="150492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800" i="1" dirty="0"/>
              <a:t>1760-70: 200 </a:t>
            </a:r>
          </a:p>
          <a:p>
            <a:pPr marL="150492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800" i="1" dirty="0"/>
              <a:t>1770-80: 300 </a:t>
            </a:r>
          </a:p>
          <a:p>
            <a:pPr marL="150492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800" i="1" dirty="0"/>
              <a:t>1900-1910: 2.500</a:t>
            </a:r>
          </a:p>
          <a:p>
            <a:pPr marL="895335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 dirty="0"/>
              <a:t>London-New York: </a:t>
            </a:r>
          </a:p>
          <a:p>
            <a:pPr marL="1504920" lvl="2" indent="-285750">
              <a:buFont typeface="Arial" panose="020B0604020202020204" pitchFamily="34" charset="0"/>
              <a:buChar char="•"/>
            </a:pPr>
            <a:r>
              <a:rPr lang="en-US" sz="1800" i="1" dirty="0"/>
              <a:t>1881: 10-20 days</a:t>
            </a:r>
          </a:p>
          <a:p>
            <a:pPr marL="1504920" lvl="2" indent="-285750">
              <a:buFont typeface="Arial" panose="020B0604020202020204" pitchFamily="34" charset="0"/>
              <a:buChar char="•"/>
            </a:pPr>
            <a:r>
              <a:rPr lang="en-US" sz="1800" i="1" dirty="0"/>
              <a:t>1914: 5-10 days</a:t>
            </a:r>
          </a:p>
          <a:p>
            <a:pPr marL="1504920" lvl="2" indent="-285750">
              <a:buFont typeface="Arial" panose="020B0604020202020204" pitchFamily="34" charset="0"/>
              <a:buChar char="•"/>
            </a:pPr>
            <a:r>
              <a:rPr lang="en-US" sz="1800" i="1" dirty="0"/>
              <a:t>2016: half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i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AT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7366001" y="1386424"/>
            <a:ext cx="294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>
                <a:sym typeface="Wingdings" panose="05000000000000000000" pitchFamily="2" charset="2"/>
              </a:rPr>
              <a:t> „.</a:t>
            </a:r>
            <a:r>
              <a:rPr lang="en-US" sz="1400" i="1" dirty="0">
                <a:sym typeface="Wingdings" panose="05000000000000000000" pitchFamily="2" charset="2"/>
              </a:rPr>
              <a:t>..at a late family supper a telegram arrives - the poor merchant must wolf down his food to answer." (quote from New York businessman W.E. Dodge, </a:t>
            </a:r>
            <a:r>
              <a:rPr lang="en-US" sz="1400" b="1" i="1" dirty="0">
                <a:sym typeface="Wingdings" panose="05000000000000000000" pitchFamily="2" charset="2"/>
              </a:rPr>
              <a:t>1873</a:t>
            </a:r>
            <a:r>
              <a:rPr lang="en-US" sz="1400" i="1" dirty="0">
                <a:sym typeface="Wingdings" panose="05000000000000000000" pitchFamily="2" charset="2"/>
              </a:rPr>
              <a:t>)</a:t>
            </a:r>
            <a:endParaRPr lang="de-AT" sz="1400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7251701" y="1386424"/>
            <a:ext cx="3210183" cy="1384995"/>
          </a:xfrm>
          <a:prstGeom prst="wedgeRoundRectCallout">
            <a:avLst>
              <a:gd name="adj1" fmla="val -84373"/>
              <a:gd name="adj2" fmla="val 3446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73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6025" y="1613539"/>
            <a:ext cx="10104112" cy="48809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Costanza</a:t>
            </a:r>
            <a:r>
              <a:rPr lang="en-US" dirty="0"/>
              <a:t>, </a:t>
            </a:r>
            <a:r>
              <a:rPr lang="en-US" dirty="0" smtClean="0"/>
              <a:t>R., </a:t>
            </a:r>
            <a:r>
              <a:rPr lang="en-US" dirty="0" err="1" smtClean="0"/>
              <a:t>Graumlich</a:t>
            </a:r>
            <a:r>
              <a:rPr lang="en-US" dirty="0"/>
              <a:t>, </a:t>
            </a:r>
            <a:r>
              <a:rPr lang="en-US" dirty="0" smtClean="0"/>
              <a:t>L.J., &amp; Steffen, W. </a:t>
            </a:r>
            <a:r>
              <a:rPr lang="en-US" dirty="0"/>
              <a:t>(Eds</a:t>
            </a:r>
            <a:r>
              <a:rPr lang="en-US" dirty="0" smtClean="0"/>
              <a:t>.) (2007). </a:t>
            </a:r>
            <a:r>
              <a:rPr lang="en-US" i="1" dirty="0"/>
              <a:t>Sustainability or Collapse? An Integrated History and Future of People on </a:t>
            </a:r>
            <a:r>
              <a:rPr lang="en-US" i="1" dirty="0" smtClean="0"/>
              <a:t>Earth.</a:t>
            </a:r>
            <a:r>
              <a:rPr lang="en-US" dirty="0" smtClean="0"/>
              <a:t> </a:t>
            </a:r>
            <a:r>
              <a:rPr lang="en-US" dirty="0"/>
              <a:t>MIT </a:t>
            </a:r>
            <a:r>
              <a:rPr lang="en-US" dirty="0" smtClean="0"/>
              <a:t>Press (</a:t>
            </a:r>
            <a:r>
              <a:rPr lang="en-US" dirty="0" err="1"/>
              <a:t>Dahlem</a:t>
            </a:r>
            <a:r>
              <a:rPr lang="en-US" dirty="0"/>
              <a:t> Workshop Reports # 96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dirty="0" err="1"/>
              <a:t>Knipfer</a:t>
            </a:r>
            <a:r>
              <a:rPr lang="en-US" dirty="0"/>
              <a:t>, K., &amp; Kump, B. (2021). Collective rumination: When “problem talk” impairs organizational resilience. </a:t>
            </a:r>
            <a:r>
              <a:rPr lang="en-US" i="1" dirty="0"/>
              <a:t>Applied Psychology</a:t>
            </a:r>
            <a:r>
              <a:rPr lang="en-US" dirty="0"/>
              <a:t>, 17(1), </a:t>
            </a:r>
            <a:r>
              <a:rPr lang="en-US" dirty="0" err="1"/>
              <a:t>doi</a:t>
            </a:r>
            <a:r>
              <a:rPr lang="en-US" dirty="0"/>
              <a:t>: 10.1111/apps.12315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dirty="0"/>
              <a:t>Levitt, B., &amp; March, J.G. (1988). Organizational learning. </a:t>
            </a:r>
            <a:r>
              <a:rPr lang="en-US" i="1" dirty="0"/>
              <a:t>Annual Review of Sociology</a:t>
            </a:r>
            <a:r>
              <a:rPr lang="en-US" dirty="0"/>
              <a:t>, 14(-), 319-340.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dirty="0" smtClean="0"/>
              <a:t>Lewin, K</a:t>
            </a:r>
            <a:r>
              <a:rPr lang="en-US" dirty="0"/>
              <a:t>. </a:t>
            </a:r>
            <a:r>
              <a:rPr lang="en-US" dirty="0" smtClean="0"/>
              <a:t>(1947). Frontiers </a:t>
            </a:r>
            <a:r>
              <a:rPr lang="en-US" dirty="0"/>
              <a:t>in group dynamics. Concept, method and reality in social science. Social equilibria and social change. </a:t>
            </a:r>
            <a:r>
              <a:rPr lang="en-US" i="1" dirty="0" smtClean="0"/>
              <a:t>Human </a:t>
            </a:r>
            <a:r>
              <a:rPr lang="en-US" i="1" dirty="0"/>
              <a:t>Relations.</a:t>
            </a:r>
            <a:r>
              <a:rPr lang="en-US" dirty="0"/>
              <a:t> </a:t>
            </a:r>
            <a:r>
              <a:rPr lang="en-US" dirty="0" smtClean="0"/>
              <a:t>1(1), 5–41.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dirty="0" smtClean="0"/>
              <a:t>Nag</a:t>
            </a:r>
            <a:r>
              <a:rPr lang="en-US" dirty="0"/>
              <a:t>, R., </a:t>
            </a:r>
            <a:r>
              <a:rPr lang="en-US" dirty="0" err="1"/>
              <a:t>Hambrick</a:t>
            </a:r>
            <a:r>
              <a:rPr lang="en-US" dirty="0"/>
              <a:t>, D. C., &amp; Chen, M.-J. (2007). What is strategic management, really? </a:t>
            </a:r>
            <a:r>
              <a:rPr lang="en-US" dirty="0" smtClean="0"/>
              <a:t>Inductive derivation </a:t>
            </a:r>
            <a:r>
              <a:rPr lang="en-US" dirty="0"/>
              <a:t>of a consensus definition of the field. </a:t>
            </a:r>
            <a:r>
              <a:rPr lang="en-US" i="1" dirty="0"/>
              <a:t>Strategic Management Journal</a:t>
            </a:r>
            <a:r>
              <a:rPr lang="en-US" dirty="0"/>
              <a:t>, 28(9), </a:t>
            </a:r>
            <a:r>
              <a:rPr lang="en-US" dirty="0" smtClean="0"/>
              <a:t>935–955.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de-AT" dirty="0" err="1" smtClean="0"/>
              <a:t>Nolen-Hoeksema</a:t>
            </a:r>
            <a:r>
              <a:rPr lang="de-AT" dirty="0" smtClean="0"/>
              <a:t>, S., Blair, E. E., &amp; </a:t>
            </a:r>
            <a:r>
              <a:rPr lang="de-AT" dirty="0" err="1" smtClean="0"/>
              <a:t>Lyubomirsky</a:t>
            </a:r>
            <a:r>
              <a:rPr lang="de-AT" dirty="0" smtClean="0"/>
              <a:t>, S. (2008). </a:t>
            </a:r>
            <a:r>
              <a:rPr lang="de-AT" dirty="0" err="1" smtClean="0"/>
              <a:t>Rethinking</a:t>
            </a:r>
            <a:r>
              <a:rPr lang="de-AT" dirty="0" smtClean="0"/>
              <a:t> </a:t>
            </a:r>
            <a:r>
              <a:rPr lang="de-AT" dirty="0" err="1" smtClean="0"/>
              <a:t>rumination</a:t>
            </a:r>
            <a:r>
              <a:rPr lang="de-AT" dirty="0" smtClean="0"/>
              <a:t>. </a:t>
            </a:r>
            <a:r>
              <a:rPr lang="de-AT" i="1" dirty="0" err="1" smtClean="0"/>
              <a:t>Perspectives</a:t>
            </a:r>
            <a:r>
              <a:rPr lang="de-AT" i="1" dirty="0" smtClean="0"/>
              <a:t> in </a:t>
            </a:r>
            <a:r>
              <a:rPr lang="de-AT" i="1" dirty="0"/>
              <a:t>Psychological Science</a:t>
            </a:r>
            <a:r>
              <a:rPr lang="de-AT" dirty="0"/>
              <a:t>, 3(5), </a:t>
            </a:r>
            <a:r>
              <a:rPr lang="de-AT" dirty="0" err="1" smtClean="0"/>
              <a:t>doi</a:t>
            </a:r>
            <a:r>
              <a:rPr lang="de-AT" dirty="0" smtClean="0"/>
              <a:t>: 10.1111/j.1745-6924.2008.00088.x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de-AT" dirty="0" smtClean="0"/>
              <a:t>Steffen, W., </a:t>
            </a:r>
            <a:r>
              <a:rPr lang="de-AT" dirty="0" err="1" smtClean="0"/>
              <a:t>Broadgate</a:t>
            </a:r>
            <a:r>
              <a:rPr lang="de-AT" dirty="0" smtClean="0"/>
              <a:t>, W. &amp; Ludwig, C. (2015).</a:t>
            </a:r>
            <a:r>
              <a:rPr lang="en-US" dirty="0"/>
              <a:t> The trajectory of the Anthropocene: The Great </a:t>
            </a:r>
            <a:r>
              <a:rPr lang="en-US" dirty="0" smtClean="0"/>
              <a:t>Acceleration</a:t>
            </a:r>
            <a:r>
              <a:rPr lang="de-AT" i="1" dirty="0" smtClean="0"/>
              <a:t>. </a:t>
            </a:r>
            <a:r>
              <a:rPr lang="de-AT" i="1" dirty="0"/>
              <a:t>The </a:t>
            </a:r>
            <a:r>
              <a:rPr lang="de-AT" i="1" dirty="0" err="1" smtClean="0"/>
              <a:t>Anthropocene</a:t>
            </a:r>
            <a:r>
              <a:rPr lang="de-AT" i="1" dirty="0"/>
              <a:t> Review</a:t>
            </a:r>
            <a:r>
              <a:rPr lang="de-AT" dirty="0"/>
              <a:t>, 2(1), </a:t>
            </a:r>
            <a:r>
              <a:rPr lang="de-AT" dirty="0" err="1" smtClean="0"/>
              <a:t>doi</a:t>
            </a:r>
            <a:r>
              <a:rPr lang="de-AT" dirty="0" smtClean="0"/>
              <a:t>: 10.1177/2053019614564785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de-AT" dirty="0" smtClean="0"/>
              <a:t>Tsang, E. W. K., &amp; Zahra, S. A. (2008). </a:t>
            </a:r>
            <a:r>
              <a:rPr lang="de-AT" dirty="0" err="1" smtClean="0"/>
              <a:t>Organizational</a:t>
            </a:r>
            <a:r>
              <a:rPr lang="de-AT" dirty="0" smtClean="0"/>
              <a:t> </a:t>
            </a:r>
            <a:r>
              <a:rPr lang="de-AT" dirty="0" err="1" smtClean="0"/>
              <a:t>unlearning</a:t>
            </a:r>
            <a:r>
              <a:rPr lang="de-AT" dirty="0" smtClean="0"/>
              <a:t>. </a:t>
            </a:r>
            <a:r>
              <a:rPr lang="de-AT" i="1" dirty="0" smtClean="0"/>
              <a:t>Human Relations</a:t>
            </a:r>
            <a:r>
              <a:rPr lang="de-AT" dirty="0" smtClean="0"/>
              <a:t>, 61(10), 1435-1462. 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Footer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BE3DC40E-DBBE-4E2D-9EEC-FBF0DA0E9179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References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9703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57200" y="3325863"/>
            <a:ext cx="11353800" cy="162713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Dietmar Roessl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0" y="3659674"/>
            <a:ext cx="2057400" cy="95256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934453" y="3721800"/>
            <a:ext cx="5436000" cy="1231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your attention!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itel 4"/>
          <p:cNvSpPr txBox="1">
            <a:spLocks/>
          </p:cNvSpPr>
          <p:nvPr/>
        </p:nvSpPr>
        <p:spPr bwMode="black">
          <a:xfrm>
            <a:off x="838200" y="1232923"/>
            <a:ext cx="7277099" cy="1231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2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smtClean="0"/>
              <a:t>The Organizational Challenges of Increasing Acceleration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937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09930" y="104196"/>
            <a:ext cx="6448980" cy="1026759"/>
          </a:xfrm>
        </p:spPr>
        <p:txBody>
          <a:bodyPr/>
          <a:lstStyle/>
          <a:p>
            <a:r>
              <a:rPr lang="en-US" dirty="0" smtClean="0"/>
              <a:t>The Great Acceleration </a:t>
            </a:r>
            <a:r>
              <a:rPr lang="en-US" sz="1200" dirty="0" smtClean="0"/>
              <a:t>(06/2005 </a:t>
            </a:r>
            <a:r>
              <a:rPr lang="en-US" sz="1200" dirty="0" err="1" smtClean="0"/>
              <a:t>Dahlem</a:t>
            </a:r>
            <a:r>
              <a:rPr lang="en-US" sz="1200" dirty="0" smtClean="0"/>
              <a:t> </a:t>
            </a:r>
            <a:r>
              <a:rPr lang="en-US" sz="1200" dirty="0"/>
              <a:t>Conference)</a:t>
            </a:r>
          </a:p>
        </p:txBody>
      </p:sp>
      <p:pic>
        <p:nvPicPr>
          <p:cNvPr id="6" name="Picture 2" descr="Image result for die große beschleunigung">
            <a:extLst>
              <a:ext uri="{FF2B5EF4-FFF2-40B4-BE49-F238E27FC236}">
                <a16:creationId xmlns:a16="http://schemas.microsoft.com/office/drawing/2014/main" id="{DF243010-7814-0E40-BC3B-316D40FBF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/>
          <a:stretch/>
        </p:blipFill>
        <p:spPr bwMode="auto">
          <a:xfrm>
            <a:off x="2088007" y="1458559"/>
            <a:ext cx="7348093" cy="46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088006" y="1458558"/>
            <a:ext cx="20515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 err="1"/>
              <a:t>world</a:t>
            </a:r>
            <a:r>
              <a:rPr lang="de-AT" sz="1200" dirty="0"/>
              <a:t> </a:t>
            </a:r>
            <a:r>
              <a:rPr lang="de-AT" sz="1200" dirty="0" err="1"/>
              <a:t>population</a:t>
            </a:r>
            <a:endParaRPr lang="de-AT" sz="1200" dirty="0"/>
          </a:p>
          <a:p>
            <a:r>
              <a:rPr lang="de-AT" sz="800" dirty="0"/>
              <a:t>(</a:t>
            </a:r>
            <a:r>
              <a:rPr lang="de-AT" sz="800" dirty="0" err="1"/>
              <a:t>billions</a:t>
            </a:r>
            <a:r>
              <a:rPr lang="de-AT" sz="800" dirty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23964" y="1458558"/>
            <a:ext cx="1878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/>
              <a:t>Carbon</a:t>
            </a:r>
            <a:br>
              <a:rPr lang="de-AT" sz="1200" dirty="0"/>
            </a:br>
            <a:r>
              <a:rPr lang="de-AT" sz="800" dirty="0"/>
              <a:t>(</a:t>
            </a:r>
            <a:r>
              <a:rPr lang="de-AT" sz="800" dirty="0" err="1"/>
              <a:t>parts</a:t>
            </a:r>
            <a:r>
              <a:rPr lang="de-AT" sz="800" dirty="0"/>
              <a:t> per </a:t>
            </a:r>
            <a:r>
              <a:rPr lang="de-AT" sz="800" dirty="0" err="1"/>
              <a:t>million</a:t>
            </a:r>
            <a:r>
              <a:rPr lang="de-AT" sz="800" dirty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88006" y="2909021"/>
            <a:ext cx="2051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200" dirty="0" err="1"/>
              <a:t>freshwater</a:t>
            </a:r>
            <a:r>
              <a:rPr lang="de-AT" sz="1200" dirty="0"/>
              <a:t> </a:t>
            </a:r>
            <a:r>
              <a:rPr lang="de-AT" sz="1200" dirty="0" err="1"/>
              <a:t>consumption</a:t>
            </a:r>
            <a:endParaRPr lang="de-AT" sz="1200" dirty="0"/>
          </a:p>
          <a:p>
            <a:r>
              <a:rPr lang="de-AT" sz="800" dirty="0"/>
              <a:t>(1.000 km</a:t>
            </a:r>
            <a:r>
              <a:rPr lang="de-AT" sz="800" baseline="30000" dirty="0"/>
              <a:t>3</a:t>
            </a:r>
            <a:r>
              <a:rPr lang="de-AT" sz="800" dirty="0"/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23965" y="2915698"/>
            <a:ext cx="1878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 err="1"/>
              <a:t>loss</a:t>
            </a:r>
            <a:r>
              <a:rPr lang="de-AT" sz="1200" dirty="0"/>
              <a:t> of </a:t>
            </a:r>
            <a:r>
              <a:rPr lang="de-AT" sz="1200" dirty="0" err="1"/>
              <a:t>tropical</a:t>
            </a:r>
            <a:r>
              <a:rPr lang="de-AT" sz="1200" dirty="0"/>
              <a:t> </a:t>
            </a:r>
            <a:r>
              <a:rPr lang="de-AT" sz="1200" dirty="0" err="1"/>
              <a:t>forests</a:t>
            </a:r>
            <a:r>
              <a:rPr lang="de-AT" sz="1200" dirty="0"/>
              <a:t/>
            </a:r>
            <a:br>
              <a:rPr lang="de-AT" sz="1200" dirty="0"/>
            </a:br>
            <a:r>
              <a:rPr lang="de-AT" sz="800" dirty="0"/>
              <a:t>(in % </a:t>
            </a:r>
            <a:r>
              <a:rPr lang="de-AT" sz="800" dirty="0" err="1"/>
              <a:t>since</a:t>
            </a:r>
            <a:r>
              <a:rPr lang="de-AT" sz="800" dirty="0"/>
              <a:t> 1700)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941206" y="1458558"/>
            <a:ext cx="20122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 err="1"/>
              <a:t>fertilizer</a:t>
            </a:r>
            <a:r>
              <a:rPr lang="de-AT" sz="1200" dirty="0"/>
              <a:t> </a:t>
            </a:r>
            <a:r>
              <a:rPr lang="de-AT" sz="1200" dirty="0" err="1"/>
              <a:t>consumption</a:t>
            </a:r>
            <a:r>
              <a:rPr lang="de-AT" sz="1200" dirty="0"/>
              <a:t/>
            </a:r>
            <a:br>
              <a:rPr lang="de-AT" sz="1200" dirty="0"/>
            </a:br>
            <a:r>
              <a:rPr lang="de-AT" sz="800" dirty="0"/>
              <a:t>(</a:t>
            </a:r>
            <a:r>
              <a:rPr lang="de-AT" sz="800" dirty="0" err="1"/>
              <a:t>million</a:t>
            </a:r>
            <a:r>
              <a:rPr lang="de-AT" sz="800" dirty="0"/>
              <a:t> </a:t>
            </a:r>
            <a:r>
              <a:rPr lang="de-AT" sz="800" dirty="0" err="1"/>
              <a:t>tons</a:t>
            </a:r>
            <a:r>
              <a:rPr lang="de-AT" sz="800" dirty="0"/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941206" y="2915698"/>
            <a:ext cx="20122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 err="1"/>
              <a:t>sea</a:t>
            </a:r>
            <a:r>
              <a:rPr lang="de-AT" sz="1200" dirty="0"/>
              <a:t> ​​</a:t>
            </a:r>
            <a:r>
              <a:rPr lang="de-AT" sz="1200" dirty="0" err="1"/>
              <a:t>fishing</a:t>
            </a:r>
            <a:r>
              <a:rPr lang="de-AT" sz="1200" dirty="0"/>
              <a:t/>
            </a:r>
            <a:br>
              <a:rPr lang="de-AT" sz="1200" dirty="0"/>
            </a:br>
            <a:r>
              <a:rPr lang="de-AT" sz="800" dirty="0"/>
              <a:t>(</a:t>
            </a:r>
            <a:r>
              <a:rPr lang="de-AT" sz="800" dirty="0" err="1"/>
              <a:t>million</a:t>
            </a:r>
            <a:r>
              <a:rPr lang="de-AT" sz="800" dirty="0"/>
              <a:t> </a:t>
            </a:r>
            <a:r>
              <a:rPr lang="de-AT" sz="800" dirty="0" err="1"/>
              <a:t>tons</a:t>
            </a:r>
            <a:r>
              <a:rPr lang="de-AT" sz="800" dirty="0"/>
              <a:t>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941204" y="4372838"/>
            <a:ext cx="20122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 err="1"/>
              <a:t>vehicles</a:t>
            </a:r>
            <a:r>
              <a:rPr lang="de-AT" sz="1200" dirty="0"/>
              <a:t/>
            </a:r>
            <a:br>
              <a:rPr lang="de-AT" sz="1200" dirty="0"/>
            </a:br>
            <a:r>
              <a:rPr lang="de-AT" sz="800" dirty="0"/>
              <a:t>(</a:t>
            </a:r>
            <a:r>
              <a:rPr lang="de-AT" sz="800" dirty="0" err="1"/>
              <a:t>millions</a:t>
            </a:r>
            <a:r>
              <a:rPr lang="de-AT" sz="800" dirty="0"/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 rot="1703237">
            <a:off x="3405180" y="5139448"/>
            <a:ext cx="303628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I could show many more charts</a:t>
            </a:r>
            <a:br>
              <a:rPr lang="en-US" sz="1400" dirty="0"/>
            </a:br>
            <a:r>
              <a:rPr lang="en-US" sz="1400" dirty="0"/>
              <a:t>looking quite the same!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436100" y="4772948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[Costanza et al. 2007; </a:t>
            </a:r>
          </a:p>
          <a:p>
            <a:r>
              <a:rPr lang="de-AT" sz="1200" dirty="0" smtClean="0"/>
              <a:t>Steffen et al. 2015]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643104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037825" y="1425686"/>
            <a:ext cx="6125498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Acceleration means: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Organizations and people  have to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change faster and faster</a:t>
            </a:r>
            <a:endParaRPr lang="de-DE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3037826" y="4842006"/>
            <a:ext cx="7018615" cy="1395306"/>
          </a:xfrm>
          <a:custGeom>
            <a:avLst/>
            <a:gdLst>
              <a:gd name="connsiteX0" fmla="*/ 0 w 7018615"/>
              <a:gd name="connsiteY0" fmla="*/ 1090506 h 1395306"/>
              <a:gd name="connsiteX1" fmla="*/ 108374 w 7018615"/>
              <a:gd name="connsiteY1" fmla="*/ 1110826 h 1395306"/>
              <a:gd name="connsiteX2" fmla="*/ 169334 w 7018615"/>
              <a:gd name="connsiteY2" fmla="*/ 1104053 h 1395306"/>
              <a:gd name="connsiteX3" fmla="*/ 250614 w 7018615"/>
              <a:gd name="connsiteY3" fmla="*/ 1097280 h 1395306"/>
              <a:gd name="connsiteX4" fmla="*/ 358987 w 7018615"/>
              <a:gd name="connsiteY4" fmla="*/ 1090506 h 1395306"/>
              <a:gd name="connsiteX5" fmla="*/ 440267 w 7018615"/>
              <a:gd name="connsiteY5" fmla="*/ 1083733 h 1395306"/>
              <a:gd name="connsiteX6" fmla="*/ 738294 w 7018615"/>
              <a:gd name="connsiteY6" fmla="*/ 1070186 h 1395306"/>
              <a:gd name="connsiteX7" fmla="*/ 839894 w 7018615"/>
              <a:gd name="connsiteY7" fmla="*/ 1063413 h 1395306"/>
              <a:gd name="connsiteX8" fmla="*/ 1022774 w 7018615"/>
              <a:gd name="connsiteY8" fmla="*/ 1070186 h 1395306"/>
              <a:gd name="connsiteX9" fmla="*/ 1144694 w 7018615"/>
              <a:gd name="connsiteY9" fmla="*/ 1083733 h 1395306"/>
              <a:gd name="connsiteX10" fmla="*/ 1286934 w 7018615"/>
              <a:gd name="connsiteY10" fmla="*/ 1090506 h 1395306"/>
              <a:gd name="connsiteX11" fmla="*/ 1368214 w 7018615"/>
              <a:gd name="connsiteY11" fmla="*/ 1090506 h 1395306"/>
              <a:gd name="connsiteX12" fmla="*/ 1449494 w 7018615"/>
              <a:gd name="connsiteY12" fmla="*/ 1097280 h 1395306"/>
              <a:gd name="connsiteX13" fmla="*/ 1544320 w 7018615"/>
              <a:gd name="connsiteY13" fmla="*/ 1090506 h 1395306"/>
              <a:gd name="connsiteX14" fmla="*/ 1855894 w 7018615"/>
              <a:gd name="connsiteY14" fmla="*/ 1076960 h 1395306"/>
              <a:gd name="connsiteX15" fmla="*/ 1869440 w 7018615"/>
              <a:gd name="connsiteY15" fmla="*/ 1056640 h 1395306"/>
              <a:gd name="connsiteX16" fmla="*/ 1882987 w 7018615"/>
              <a:gd name="connsiteY16" fmla="*/ 995680 h 1395306"/>
              <a:gd name="connsiteX17" fmla="*/ 1896534 w 7018615"/>
              <a:gd name="connsiteY17" fmla="*/ 887306 h 1395306"/>
              <a:gd name="connsiteX18" fmla="*/ 1903307 w 7018615"/>
              <a:gd name="connsiteY18" fmla="*/ 792480 h 1395306"/>
              <a:gd name="connsiteX19" fmla="*/ 1916854 w 7018615"/>
              <a:gd name="connsiteY19" fmla="*/ 833120 h 1395306"/>
              <a:gd name="connsiteX20" fmla="*/ 1943947 w 7018615"/>
              <a:gd name="connsiteY20" fmla="*/ 900853 h 1395306"/>
              <a:gd name="connsiteX21" fmla="*/ 1950720 w 7018615"/>
              <a:gd name="connsiteY21" fmla="*/ 921173 h 1395306"/>
              <a:gd name="connsiteX22" fmla="*/ 1964267 w 7018615"/>
              <a:gd name="connsiteY22" fmla="*/ 941493 h 1395306"/>
              <a:gd name="connsiteX23" fmla="*/ 1977814 w 7018615"/>
              <a:gd name="connsiteY23" fmla="*/ 982133 h 1395306"/>
              <a:gd name="connsiteX24" fmla="*/ 1998134 w 7018615"/>
              <a:gd name="connsiteY24" fmla="*/ 1022773 h 1395306"/>
              <a:gd name="connsiteX25" fmla="*/ 2011680 w 7018615"/>
              <a:gd name="connsiteY25" fmla="*/ 1049866 h 1395306"/>
              <a:gd name="connsiteX26" fmla="*/ 2018454 w 7018615"/>
              <a:gd name="connsiteY26" fmla="*/ 1076960 h 1395306"/>
              <a:gd name="connsiteX27" fmla="*/ 2025227 w 7018615"/>
              <a:gd name="connsiteY27" fmla="*/ 1097280 h 1395306"/>
              <a:gd name="connsiteX28" fmla="*/ 2045547 w 7018615"/>
              <a:gd name="connsiteY28" fmla="*/ 1083733 h 1395306"/>
              <a:gd name="connsiteX29" fmla="*/ 2052320 w 7018615"/>
              <a:gd name="connsiteY29" fmla="*/ 1056640 h 1395306"/>
              <a:gd name="connsiteX30" fmla="*/ 2059094 w 7018615"/>
              <a:gd name="connsiteY30" fmla="*/ 1009226 h 1395306"/>
              <a:gd name="connsiteX31" fmla="*/ 2065867 w 7018615"/>
              <a:gd name="connsiteY31" fmla="*/ 988906 h 1395306"/>
              <a:gd name="connsiteX32" fmla="*/ 2072640 w 7018615"/>
              <a:gd name="connsiteY32" fmla="*/ 955040 h 1395306"/>
              <a:gd name="connsiteX33" fmla="*/ 2079414 w 7018615"/>
              <a:gd name="connsiteY33" fmla="*/ 894080 h 1395306"/>
              <a:gd name="connsiteX34" fmla="*/ 2092960 w 7018615"/>
              <a:gd name="connsiteY34" fmla="*/ 833120 h 1395306"/>
              <a:gd name="connsiteX35" fmla="*/ 2099734 w 7018615"/>
              <a:gd name="connsiteY35" fmla="*/ 812800 h 1395306"/>
              <a:gd name="connsiteX36" fmla="*/ 2120054 w 7018615"/>
              <a:gd name="connsiteY36" fmla="*/ 806026 h 1395306"/>
              <a:gd name="connsiteX37" fmla="*/ 2126827 w 7018615"/>
              <a:gd name="connsiteY37" fmla="*/ 853440 h 1395306"/>
              <a:gd name="connsiteX38" fmla="*/ 2133600 w 7018615"/>
              <a:gd name="connsiteY38" fmla="*/ 894080 h 1395306"/>
              <a:gd name="connsiteX39" fmla="*/ 2147147 w 7018615"/>
              <a:gd name="connsiteY39" fmla="*/ 1016000 h 1395306"/>
              <a:gd name="connsiteX40" fmla="*/ 2153920 w 7018615"/>
              <a:gd name="connsiteY40" fmla="*/ 1056640 h 1395306"/>
              <a:gd name="connsiteX41" fmla="*/ 2160694 w 7018615"/>
              <a:gd name="connsiteY41" fmla="*/ 1104053 h 1395306"/>
              <a:gd name="connsiteX42" fmla="*/ 2167467 w 7018615"/>
              <a:gd name="connsiteY42" fmla="*/ 1158240 h 1395306"/>
              <a:gd name="connsiteX43" fmla="*/ 2174240 w 7018615"/>
              <a:gd name="connsiteY43" fmla="*/ 1185333 h 1395306"/>
              <a:gd name="connsiteX44" fmla="*/ 2187787 w 7018615"/>
              <a:gd name="connsiteY44" fmla="*/ 1117600 h 1395306"/>
              <a:gd name="connsiteX45" fmla="*/ 2194560 w 7018615"/>
              <a:gd name="connsiteY45" fmla="*/ 1090506 h 1395306"/>
              <a:gd name="connsiteX46" fmla="*/ 2201334 w 7018615"/>
              <a:gd name="connsiteY46" fmla="*/ 1022773 h 1395306"/>
              <a:gd name="connsiteX47" fmla="*/ 2214880 w 7018615"/>
              <a:gd name="connsiteY47" fmla="*/ 948266 h 1395306"/>
              <a:gd name="connsiteX48" fmla="*/ 2235200 w 7018615"/>
              <a:gd name="connsiteY48" fmla="*/ 751840 h 1395306"/>
              <a:gd name="connsiteX49" fmla="*/ 2248747 w 7018615"/>
              <a:gd name="connsiteY49" fmla="*/ 528320 h 1395306"/>
              <a:gd name="connsiteX50" fmla="*/ 2255520 w 7018615"/>
              <a:gd name="connsiteY50" fmla="*/ 467360 h 1395306"/>
              <a:gd name="connsiteX51" fmla="*/ 2262294 w 7018615"/>
              <a:gd name="connsiteY51" fmla="*/ 447040 h 1395306"/>
              <a:gd name="connsiteX52" fmla="*/ 2275840 w 7018615"/>
              <a:gd name="connsiteY52" fmla="*/ 521546 h 1395306"/>
              <a:gd name="connsiteX53" fmla="*/ 2289387 w 7018615"/>
              <a:gd name="connsiteY53" fmla="*/ 697653 h 1395306"/>
              <a:gd name="connsiteX54" fmla="*/ 2302934 w 7018615"/>
              <a:gd name="connsiteY54" fmla="*/ 833120 h 1395306"/>
              <a:gd name="connsiteX55" fmla="*/ 2309707 w 7018615"/>
              <a:gd name="connsiteY55" fmla="*/ 894080 h 1395306"/>
              <a:gd name="connsiteX56" fmla="*/ 2323254 w 7018615"/>
              <a:gd name="connsiteY56" fmla="*/ 1070186 h 1395306"/>
              <a:gd name="connsiteX57" fmla="*/ 2330027 w 7018615"/>
              <a:gd name="connsiteY57" fmla="*/ 1124373 h 1395306"/>
              <a:gd name="connsiteX58" fmla="*/ 2336800 w 7018615"/>
              <a:gd name="connsiteY58" fmla="*/ 1104053 h 1395306"/>
              <a:gd name="connsiteX59" fmla="*/ 2357120 w 7018615"/>
              <a:gd name="connsiteY59" fmla="*/ 995680 h 1395306"/>
              <a:gd name="connsiteX60" fmla="*/ 2363894 w 7018615"/>
              <a:gd name="connsiteY60" fmla="*/ 941493 h 1395306"/>
              <a:gd name="connsiteX61" fmla="*/ 2377440 w 7018615"/>
              <a:gd name="connsiteY61" fmla="*/ 900853 h 1395306"/>
              <a:gd name="connsiteX62" fmla="*/ 2390987 w 7018615"/>
              <a:gd name="connsiteY62" fmla="*/ 866986 h 1395306"/>
              <a:gd name="connsiteX63" fmla="*/ 2397760 w 7018615"/>
              <a:gd name="connsiteY63" fmla="*/ 846666 h 1395306"/>
              <a:gd name="connsiteX64" fmla="*/ 2411307 w 7018615"/>
              <a:gd name="connsiteY64" fmla="*/ 826346 h 1395306"/>
              <a:gd name="connsiteX65" fmla="*/ 2424854 w 7018615"/>
              <a:gd name="connsiteY65" fmla="*/ 853440 h 1395306"/>
              <a:gd name="connsiteX66" fmla="*/ 2431627 w 7018615"/>
              <a:gd name="connsiteY66" fmla="*/ 880533 h 1395306"/>
              <a:gd name="connsiteX67" fmla="*/ 2445174 w 7018615"/>
              <a:gd name="connsiteY67" fmla="*/ 941493 h 1395306"/>
              <a:gd name="connsiteX68" fmla="*/ 2458720 w 7018615"/>
              <a:gd name="connsiteY68" fmla="*/ 1049866 h 1395306"/>
              <a:gd name="connsiteX69" fmla="*/ 2465494 w 7018615"/>
              <a:gd name="connsiteY69" fmla="*/ 1070186 h 1395306"/>
              <a:gd name="connsiteX70" fmla="*/ 2472267 w 7018615"/>
              <a:gd name="connsiteY70" fmla="*/ 1110826 h 1395306"/>
              <a:gd name="connsiteX71" fmla="*/ 2492587 w 7018615"/>
              <a:gd name="connsiteY71" fmla="*/ 1185333 h 1395306"/>
              <a:gd name="connsiteX72" fmla="*/ 2506134 w 7018615"/>
              <a:gd name="connsiteY72" fmla="*/ 1158240 h 1395306"/>
              <a:gd name="connsiteX73" fmla="*/ 2512907 w 7018615"/>
              <a:gd name="connsiteY73" fmla="*/ 1124373 h 1395306"/>
              <a:gd name="connsiteX74" fmla="*/ 2519680 w 7018615"/>
              <a:gd name="connsiteY74" fmla="*/ 1097280 h 1395306"/>
              <a:gd name="connsiteX75" fmla="*/ 2546774 w 7018615"/>
              <a:gd name="connsiteY75" fmla="*/ 948266 h 1395306"/>
              <a:gd name="connsiteX76" fmla="*/ 2553547 w 7018615"/>
              <a:gd name="connsiteY76" fmla="*/ 907626 h 1395306"/>
              <a:gd name="connsiteX77" fmla="*/ 2567094 w 7018615"/>
              <a:gd name="connsiteY77" fmla="*/ 812800 h 1395306"/>
              <a:gd name="connsiteX78" fmla="*/ 2573867 w 7018615"/>
              <a:gd name="connsiteY78" fmla="*/ 772160 h 1395306"/>
              <a:gd name="connsiteX79" fmla="*/ 2587414 w 7018615"/>
              <a:gd name="connsiteY79" fmla="*/ 684106 h 1395306"/>
              <a:gd name="connsiteX80" fmla="*/ 2600960 w 7018615"/>
              <a:gd name="connsiteY80" fmla="*/ 636693 h 1395306"/>
              <a:gd name="connsiteX81" fmla="*/ 2607734 w 7018615"/>
              <a:gd name="connsiteY81" fmla="*/ 589280 h 1395306"/>
              <a:gd name="connsiteX82" fmla="*/ 2614507 w 7018615"/>
              <a:gd name="connsiteY82" fmla="*/ 548640 h 1395306"/>
              <a:gd name="connsiteX83" fmla="*/ 2621280 w 7018615"/>
              <a:gd name="connsiteY83" fmla="*/ 501226 h 1395306"/>
              <a:gd name="connsiteX84" fmla="*/ 2634827 w 7018615"/>
              <a:gd name="connsiteY84" fmla="*/ 453813 h 1395306"/>
              <a:gd name="connsiteX85" fmla="*/ 2648374 w 7018615"/>
              <a:gd name="connsiteY85" fmla="*/ 372533 h 1395306"/>
              <a:gd name="connsiteX86" fmla="*/ 2661920 w 7018615"/>
              <a:gd name="connsiteY86" fmla="*/ 331893 h 1395306"/>
              <a:gd name="connsiteX87" fmla="*/ 2675467 w 7018615"/>
              <a:gd name="connsiteY87" fmla="*/ 264160 h 1395306"/>
              <a:gd name="connsiteX88" fmla="*/ 2682240 w 7018615"/>
              <a:gd name="connsiteY88" fmla="*/ 230293 h 1395306"/>
              <a:gd name="connsiteX89" fmla="*/ 2695787 w 7018615"/>
              <a:gd name="connsiteY89" fmla="*/ 203200 h 1395306"/>
              <a:gd name="connsiteX90" fmla="*/ 2702560 w 7018615"/>
              <a:gd name="connsiteY90" fmla="*/ 149013 h 1395306"/>
              <a:gd name="connsiteX91" fmla="*/ 2716107 w 7018615"/>
              <a:gd name="connsiteY91" fmla="*/ 108373 h 1395306"/>
              <a:gd name="connsiteX92" fmla="*/ 2722880 w 7018615"/>
              <a:gd name="connsiteY92" fmla="*/ 81280 h 1395306"/>
              <a:gd name="connsiteX93" fmla="*/ 2716107 w 7018615"/>
              <a:gd name="connsiteY93" fmla="*/ 338666 h 1395306"/>
              <a:gd name="connsiteX94" fmla="*/ 2709334 w 7018615"/>
              <a:gd name="connsiteY94" fmla="*/ 528320 h 1395306"/>
              <a:gd name="connsiteX95" fmla="*/ 2716107 w 7018615"/>
              <a:gd name="connsiteY95" fmla="*/ 1131146 h 1395306"/>
              <a:gd name="connsiteX96" fmla="*/ 2722880 w 7018615"/>
              <a:gd name="connsiteY96" fmla="*/ 1253066 h 1395306"/>
              <a:gd name="connsiteX97" fmla="*/ 2736427 w 7018615"/>
              <a:gd name="connsiteY97" fmla="*/ 1347893 h 1395306"/>
              <a:gd name="connsiteX98" fmla="*/ 2749974 w 7018615"/>
              <a:gd name="connsiteY98" fmla="*/ 1239520 h 1395306"/>
              <a:gd name="connsiteX99" fmla="*/ 2763520 w 7018615"/>
              <a:gd name="connsiteY99" fmla="*/ 1158240 h 1395306"/>
              <a:gd name="connsiteX100" fmla="*/ 2777067 w 7018615"/>
              <a:gd name="connsiteY100" fmla="*/ 1063413 h 1395306"/>
              <a:gd name="connsiteX101" fmla="*/ 2783840 w 7018615"/>
              <a:gd name="connsiteY101" fmla="*/ 1009226 h 1395306"/>
              <a:gd name="connsiteX102" fmla="*/ 2797387 w 7018615"/>
              <a:gd name="connsiteY102" fmla="*/ 948266 h 1395306"/>
              <a:gd name="connsiteX103" fmla="*/ 2804160 w 7018615"/>
              <a:gd name="connsiteY103" fmla="*/ 887306 h 1395306"/>
              <a:gd name="connsiteX104" fmla="*/ 2831254 w 7018615"/>
              <a:gd name="connsiteY104" fmla="*/ 765386 h 1395306"/>
              <a:gd name="connsiteX105" fmla="*/ 2851574 w 7018615"/>
              <a:gd name="connsiteY105" fmla="*/ 643466 h 1395306"/>
              <a:gd name="connsiteX106" fmla="*/ 2878667 w 7018615"/>
              <a:gd name="connsiteY106" fmla="*/ 508000 h 1395306"/>
              <a:gd name="connsiteX107" fmla="*/ 2898987 w 7018615"/>
              <a:gd name="connsiteY107" fmla="*/ 447040 h 1395306"/>
              <a:gd name="connsiteX108" fmla="*/ 2912534 w 7018615"/>
              <a:gd name="connsiteY108" fmla="*/ 386080 h 1395306"/>
              <a:gd name="connsiteX109" fmla="*/ 2932854 w 7018615"/>
              <a:gd name="connsiteY109" fmla="*/ 338666 h 1395306"/>
              <a:gd name="connsiteX110" fmla="*/ 2946400 w 7018615"/>
              <a:gd name="connsiteY110" fmla="*/ 291253 h 1395306"/>
              <a:gd name="connsiteX111" fmla="*/ 2959947 w 7018615"/>
              <a:gd name="connsiteY111" fmla="*/ 250613 h 1395306"/>
              <a:gd name="connsiteX112" fmla="*/ 2973494 w 7018615"/>
              <a:gd name="connsiteY112" fmla="*/ 216746 h 1395306"/>
              <a:gd name="connsiteX113" fmla="*/ 2987040 w 7018615"/>
              <a:gd name="connsiteY113" fmla="*/ 189653 h 1395306"/>
              <a:gd name="connsiteX114" fmla="*/ 2993814 w 7018615"/>
              <a:gd name="connsiteY114" fmla="*/ 162560 h 1395306"/>
              <a:gd name="connsiteX115" fmla="*/ 3020907 w 7018615"/>
              <a:gd name="connsiteY115" fmla="*/ 108373 h 1395306"/>
              <a:gd name="connsiteX116" fmla="*/ 3048000 w 7018615"/>
              <a:gd name="connsiteY116" fmla="*/ 81280 h 1395306"/>
              <a:gd name="connsiteX117" fmla="*/ 3061547 w 7018615"/>
              <a:gd name="connsiteY117" fmla="*/ 101600 h 1395306"/>
              <a:gd name="connsiteX118" fmla="*/ 3068320 w 7018615"/>
              <a:gd name="connsiteY118" fmla="*/ 128693 h 1395306"/>
              <a:gd name="connsiteX119" fmla="*/ 3061547 w 7018615"/>
              <a:gd name="connsiteY119" fmla="*/ 467360 h 1395306"/>
              <a:gd name="connsiteX120" fmla="*/ 3054774 w 7018615"/>
              <a:gd name="connsiteY120" fmla="*/ 961813 h 1395306"/>
              <a:gd name="connsiteX121" fmla="*/ 3061547 w 7018615"/>
              <a:gd name="connsiteY121" fmla="*/ 1117600 h 1395306"/>
              <a:gd name="connsiteX122" fmla="*/ 3075094 w 7018615"/>
              <a:gd name="connsiteY122" fmla="*/ 1395306 h 1395306"/>
              <a:gd name="connsiteX123" fmla="*/ 3088640 w 7018615"/>
              <a:gd name="connsiteY123" fmla="*/ 1239520 h 1395306"/>
              <a:gd name="connsiteX124" fmla="*/ 3095414 w 7018615"/>
              <a:gd name="connsiteY124" fmla="*/ 1137920 h 1395306"/>
              <a:gd name="connsiteX125" fmla="*/ 3102187 w 7018615"/>
              <a:gd name="connsiteY125" fmla="*/ 1076960 h 1395306"/>
              <a:gd name="connsiteX126" fmla="*/ 3122507 w 7018615"/>
              <a:gd name="connsiteY126" fmla="*/ 873760 h 1395306"/>
              <a:gd name="connsiteX127" fmla="*/ 3136054 w 7018615"/>
              <a:gd name="connsiteY127" fmla="*/ 731520 h 1395306"/>
              <a:gd name="connsiteX128" fmla="*/ 3149600 w 7018615"/>
              <a:gd name="connsiteY128" fmla="*/ 589280 h 1395306"/>
              <a:gd name="connsiteX129" fmla="*/ 3163147 w 7018615"/>
              <a:gd name="connsiteY129" fmla="*/ 521546 h 1395306"/>
              <a:gd name="connsiteX130" fmla="*/ 3176694 w 7018615"/>
              <a:gd name="connsiteY130" fmla="*/ 358986 h 1395306"/>
              <a:gd name="connsiteX131" fmla="*/ 3183467 w 7018615"/>
              <a:gd name="connsiteY131" fmla="*/ 304800 h 1395306"/>
              <a:gd name="connsiteX132" fmla="*/ 3197014 w 7018615"/>
              <a:gd name="connsiteY132" fmla="*/ 223520 h 1395306"/>
              <a:gd name="connsiteX133" fmla="*/ 3203787 w 7018615"/>
              <a:gd name="connsiteY133" fmla="*/ 142240 h 1395306"/>
              <a:gd name="connsiteX134" fmla="*/ 3210560 w 7018615"/>
              <a:gd name="connsiteY134" fmla="*/ 115146 h 1395306"/>
              <a:gd name="connsiteX135" fmla="*/ 3217334 w 7018615"/>
              <a:gd name="connsiteY135" fmla="*/ 67733 h 1395306"/>
              <a:gd name="connsiteX136" fmla="*/ 3224107 w 7018615"/>
              <a:gd name="connsiteY136" fmla="*/ 47413 h 1395306"/>
              <a:gd name="connsiteX137" fmla="*/ 3237654 w 7018615"/>
              <a:gd name="connsiteY137" fmla="*/ 0 h 1395306"/>
              <a:gd name="connsiteX138" fmla="*/ 3251200 w 7018615"/>
              <a:gd name="connsiteY138" fmla="*/ 20320 h 1395306"/>
              <a:gd name="connsiteX139" fmla="*/ 3257974 w 7018615"/>
              <a:gd name="connsiteY139" fmla="*/ 142240 h 1395306"/>
              <a:gd name="connsiteX140" fmla="*/ 3264747 w 7018615"/>
              <a:gd name="connsiteY140" fmla="*/ 386080 h 1395306"/>
              <a:gd name="connsiteX141" fmla="*/ 3278294 w 7018615"/>
              <a:gd name="connsiteY141" fmla="*/ 690880 h 1395306"/>
              <a:gd name="connsiteX142" fmla="*/ 3285067 w 7018615"/>
              <a:gd name="connsiteY142" fmla="*/ 751840 h 1395306"/>
              <a:gd name="connsiteX143" fmla="*/ 3291840 w 7018615"/>
              <a:gd name="connsiteY143" fmla="*/ 853440 h 1395306"/>
              <a:gd name="connsiteX144" fmla="*/ 3305387 w 7018615"/>
              <a:gd name="connsiteY144" fmla="*/ 948266 h 1395306"/>
              <a:gd name="connsiteX145" fmla="*/ 3318934 w 7018615"/>
              <a:gd name="connsiteY145" fmla="*/ 1036320 h 1395306"/>
              <a:gd name="connsiteX146" fmla="*/ 3325707 w 7018615"/>
              <a:gd name="connsiteY146" fmla="*/ 1070186 h 1395306"/>
              <a:gd name="connsiteX147" fmla="*/ 3332480 w 7018615"/>
              <a:gd name="connsiteY147" fmla="*/ 1110826 h 1395306"/>
              <a:gd name="connsiteX148" fmla="*/ 3346027 w 7018615"/>
              <a:gd name="connsiteY148" fmla="*/ 1178560 h 1395306"/>
              <a:gd name="connsiteX149" fmla="*/ 3352800 w 7018615"/>
              <a:gd name="connsiteY149" fmla="*/ 1205653 h 1395306"/>
              <a:gd name="connsiteX150" fmla="*/ 3366347 w 7018615"/>
              <a:gd name="connsiteY150" fmla="*/ 1286933 h 1395306"/>
              <a:gd name="connsiteX151" fmla="*/ 3379894 w 7018615"/>
              <a:gd name="connsiteY151" fmla="*/ 1259840 h 1395306"/>
              <a:gd name="connsiteX152" fmla="*/ 3386667 w 7018615"/>
              <a:gd name="connsiteY152" fmla="*/ 1198880 h 1395306"/>
              <a:gd name="connsiteX153" fmla="*/ 3400214 w 7018615"/>
              <a:gd name="connsiteY153" fmla="*/ 1016000 h 1395306"/>
              <a:gd name="connsiteX154" fmla="*/ 3406987 w 7018615"/>
              <a:gd name="connsiteY154" fmla="*/ 975360 h 1395306"/>
              <a:gd name="connsiteX155" fmla="*/ 3413760 w 7018615"/>
              <a:gd name="connsiteY155" fmla="*/ 900853 h 1395306"/>
              <a:gd name="connsiteX156" fmla="*/ 3427307 w 7018615"/>
              <a:gd name="connsiteY156" fmla="*/ 833120 h 1395306"/>
              <a:gd name="connsiteX157" fmla="*/ 3440854 w 7018615"/>
              <a:gd name="connsiteY157" fmla="*/ 751840 h 1395306"/>
              <a:gd name="connsiteX158" fmla="*/ 3447627 w 7018615"/>
              <a:gd name="connsiteY158" fmla="*/ 711200 h 1395306"/>
              <a:gd name="connsiteX159" fmla="*/ 3454400 w 7018615"/>
              <a:gd name="connsiteY159" fmla="*/ 690880 h 1395306"/>
              <a:gd name="connsiteX160" fmla="*/ 3467947 w 7018615"/>
              <a:gd name="connsiteY160" fmla="*/ 636693 h 1395306"/>
              <a:gd name="connsiteX161" fmla="*/ 3481494 w 7018615"/>
              <a:gd name="connsiteY161" fmla="*/ 596053 h 1395306"/>
              <a:gd name="connsiteX162" fmla="*/ 3488267 w 7018615"/>
              <a:gd name="connsiteY162" fmla="*/ 575733 h 1395306"/>
              <a:gd name="connsiteX163" fmla="*/ 3508587 w 7018615"/>
              <a:gd name="connsiteY163" fmla="*/ 650240 h 1395306"/>
              <a:gd name="connsiteX164" fmla="*/ 3522134 w 7018615"/>
              <a:gd name="connsiteY164" fmla="*/ 704426 h 1395306"/>
              <a:gd name="connsiteX165" fmla="*/ 3542454 w 7018615"/>
              <a:gd name="connsiteY165" fmla="*/ 697653 h 1395306"/>
              <a:gd name="connsiteX166" fmla="*/ 3562774 w 7018615"/>
              <a:gd name="connsiteY166" fmla="*/ 650240 h 1395306"/>
              <a:gd name="connsiteX167" fmla="*/ 3576320 w 7018615"/>
              <a:gd name="connsiteY167" fmla="*/ 609600 h 1395306"/>
              <a:gd name="connsiteX168" fmla="*/ 3596640 w 7018615"/>
              <a:gd name="connsiteY168" fmla="*/ 548640 h 1395306"/>
              <a:gd name="connsiteX169" fmla="*/ 3610187 w 7018615"/>
              <a:gd name="connsiteY169" fmla="*/ 501226 h 1395306"/>
              <a:gd name="connsiteX170" fmla="*/ 3623734 w 7018615"/>
              <a:gd name="connsiteY170" fmla="*/ 460586 h 1395306"/>
              <a:gd name="connsiteX171" fmla="*/ 3650827 w 7018615"/>
              <a:gd name="connsiteY171" fmla="*/ 392853 h 1395306"/>
              <a:gd name="connsiteX172" fmla="*/ 3684694 w 7018615"/>
              <a:gd name="connsiteY172" fmla="*/ 331893 h 1395306"/>
              <a:gd name="connsiteX173" fmla="*/ 3705014 w 7018615"/>
              <a:gd name="connsiteY173" fmla="*/ 325120 h 1395306"/>
              <a:gd name="connsiteX174" fmla="*/ 3711787 w 7018615"/>
              <a:gd name="connsiteY174" fmla="*/ 352213 h 1395306"/>
              <a:gd name="connsiteX175" fmla="*/ 3725334 w 7018615"/>
              <a:gd name="connsiteY175" fmla="*/ 392853 h 1395306"/>
              <a:gd name="connsiteX176" fmla="*/ 3732107 w 7018615"/>
              <a:gd name="connsiteY176" fmla="*/ 426720 h 1395306"/>
              <a:gd name="connsiteX177" fmla="*/ 3738880 w 7018615"/>
              <a:gd name="connsiteY177" fmla="*/ 467360 h 1395306"/>
              <a:gd name="connsiteX178" fmla="*/ 3745654 w 7018615"/>
              <a:gd name="connsiteY178" fmla="*/ 494453 h 1395306"/>
              <a:gd name="connsiteX179" fmla="*/ 3752427 w 7018615"/>
              <a:gd name="connsiteY179" fmla="*/ 528320 h 1395306"/>
              <a:gd name="connsiteX180" fmla="*/ 3772747 w 7018615"/>
              <a:gd name="connsiteY180" fmla="*/ 508000 h 1395306"/>
              <a:gd name="connsiteX181" fmla="*/ 3779520 w 7018615"/>
              <a:gd name="connsiteY181" fmla="*/ 474133 h 1395306"/>
              <a:gd name="connsiteX182" fmla="*/ 3793067 w 7018615"/>
              <a:gd name="connsiteY182" fmla="*/ 440266 h 1395306"/>
              <a:gd name="connsiteX183" fmla="*/ 3813387 w 7018615"/>
              <a:gd name="connsiteY183" fmla="*/ 392853 h 1395306"/>
              <a:gd name="connsiteX184" fmla="*/ 3840480 w 7018615"/>
              <a:gd name="connsiteY184" fmla="*/ 352213 h 1395306"/>
              <a:gd name="connsiteX185" fmla="*/ 3867574 w 7018615"/>
              <a:gd name="connsiteY185" fmla="*/ 318346 h 1395306"/>
              <a:gd name="connsiteX186" fmla="*/ 3894667 w 7018615"/>
              <a:gd name="connsiteY186" fmla="*/ 325120 h 1395306"/>
              <a:gd name="connsiteX187" fmla="*/ 3914987 w 7018615"/>
              <a:gd name="connsiteY187" fmla="*/ 386080 h 1395306"/>
              <a:gd name="connsiteX188" fmla="*/ 3928534 w 7018615"/>
              <a:gd name="connsiteY188" fmla="*/ 433493 h 1395306"/>
              <a:gd name="connsiteX189" fmla="*/ 3969174 w 7018615"/>
              <a:gd name="connsiteY189" fmla="*/ 365760 h 1395306"/>
              <a:gd name="connsiteX190" fmla="*/ 3989494 w 7018615"/>
              <a:gd name="connsiteY190" fmla="*/ 325120 h 1395306"/>
              <a:gd name="connsiteX191" fmla="*/ 4009814 w 7018615"/>
              <a:gd name="connsiteY191" fmla="*/ 318346 h 1395306"/>
              <a:gd name="connsiteX192" fmla="*/ 4030134 w 7018615"/>
              <a:gd name="connsiteY192" fmla="*/ 338666 h 1395306"/>
              <a:gd name="connsiteX193" fmla="*/ 4036907 w 7018615"/>
              <a:gd name="connsiteY193" fmla="*/ 392853 h 1395306"/>
              <a:gd name="connsiteX194" fmla="*/ 4077547 w 7018615"/>
              <a:gd name="connsiteY194" fmla="*/ 365760 h 1395306"/>
              <a:gd name="connsiteX195" fmla="*/ 4097867 w 7018615"/>
              <a:gd name="connsiteY195" fmla="*/ 358986 h 1395306"/>
              <a:gd name="connsiteX196" fmla="*/ 4118187 w 7018615"/>
              <a:gd name="connsiteY196" fmla="*/ 338666 h 1395306"/>
              <a:gd name="connsiteX197" fmla="*/ 4185920 w 7018615"/>
              <a:gd name="connsiteY197" fmla="*/ 277706 h 1395306"/>
              <a:gd name="connsiteX198" fmla="*/ 4253654 w 7018615"/>
              <a:gd name="connsiteY198" fmla="*/ 196426 h 1395306"/>
              <a:gd name="connsiteX199" fmla="*/ 4273974 w 7018615"/>
              <a:gd name="connsiteY199" fmla="*/ 182880 h 1395306"/>
              <a:gd name="connsiteX200" fmla="*/ 4429760 w 7018615"/>
              <a:gd name="connsiteY200" fmla="*/ 176106 h 1395306"/>
              <a:gd name="connsiteX201" fmla="*/ 4700694 w 7018615"/>
              <a:gd name="connsiteY201" fmla="*/ 169333 h 1395306"/>
              <a:gd name="connsiteX202" fmla="*/ 4775200 w 7018615"/>
              <a:gd name="connsiteY202" fmla="*/ 162560 h 1395306"/>
              <a:gd name="connsiteX203" fmla="*/ 4809067 w 7018615"/>
              <a:gd name="connsiteY203" fmla="*/ 155786 h 1395306"/>
              <a:gd name="connsiteX204" fmla="*/ 4856480 w 7018615"/>
              <a:gd name="connsiteY204" fmla="*/ 149013 h 1395306"/>
              <a:gd name="connsiteX205" fmla="*/ 4897120 w 7018615"/>
              <a:gd name="connsiteY205" fmla="*/ 142240 h 1395306"/>
              <a:gd name="connsiteX206" fmla="*/ 5120640 w 7018615"/>
              <a:gd name="connsiteY206" fmla="*/ 128693 h 1395306"/>
              <a:gd name="connsiteX207" fmla="*/ 5222240 w 7018615"/>
              <a:gd name="connsiteY207" fmla="*/ 121920 h 1395306"/>
              <a:gd name="connsiteX208" fmla="*/ 5283200 w 7018615"/>
              <a:gd name="connsiteY208" fmla="*/ 115146 h 1395306"/>
              <a:gd name="connsiteX209" fmla="*/ 5438987 w 7018615"/>
              <a:gd name="connsiteY209" fmla="*/ 108373 h 1395306"/>
              <a:gd name="connsiteX210" fmla="*/ 5560907 w 7018615"/>
              <a:gd name="connsiteY210" fmla="*/ 108373 h 1395306"/>
              <a:gd name="connsiteX211" fmla="*/ 5858934 w 7018615"/>
              <a:gd name="connsiteY211" fmla="*/ 101600 h 1395306"/>
              <a:gd name="connsiteX212" fmla="*/ 5994400 w 7018615"/>
              <a:gd name="connsiteY212" fmla="*/ 88053 h 1395306"/>
              <a:gd name="connsiteX213" fmla="*/ 6062134 w 7018615"/>
              <a:gd name="connsiteY213" fmla="*/ 81280 h 1395306"/>
              <a:gd name="connsiteX214" fmla="*/ 6285654 w 7018615"/>
              <a:gd name="connsiteY214" fmla="*/ 67733 h 1395306"/>
              <a:gd name="connsiteX215" fmla="*/ 6515947 w 7018615"/>
              <a:gd name="connsiteY215" fmla="*/ 60960 h 1395306"/>
              <a:gd name="connsiteX216" fmla="*/ 6610774 w 7018615"/>
              <a:gd name="connsiteY216" fmla="*/ 54186 h 1395306"/>
              <a:gd name="connsiteX217" fmla="*/ 6712374 w 7018615"/>
              <a:gd name="connsiteY217" fmla="*/ 54186 h 1395306"/>
              <a:gd name="connsiteX218" fmla="*/ 6935894 w 7018615"/>
              <a:gd name="connsiteY218" fmla="*/ 47413 h 1395306"/>
              <a:gd name="connsiteX219" fmla="*/ 7017174 w 7018615"/>
              <a:gd name="connsiteY219" fmla="*/ 40640 h 1395306"/>
              <a:gd name="connsiteX220" fmla="*/ 6996854 w 7018615"/>
              <a:gd name="connsiteY220" fmla="*/ 33866 h 1395306"/>
              <a:gd name="connsiteX221" fmla="*/ 6956214 w 7018615"/>
              <a:gd name="connsiteY221" fmla="*/ 33866 h 13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018615" h="1395306">
                <a:moveTo>
                  <a:pt x="0" y="1090506"/>
                </a:moveTo>
                <a:cubicBezTo>
                  <a:pt x="36125" y="1097279"/>
                  <a:pt x="71737" y="1107895"/>
                  <a:pt x="108374" y="1110826"/>
                </a:cubicBezTo>
                <a:cubicBezTo>
                  <a:pt x="128754" y="1112456"/>
                  <a:pt x="148981" y="1105991"/>
                  <a:pt x="169334" y="1104053"/>
                </a:cubicBezTo>
                <a:cubicBezTo>
                  <a:pt x="196399" y="1101476"/>
                  <a:pt x="223496" y="1099217"/>
                  <a:pt x="250614" y="1097280"/>
                </a:cubicBezTo>
                <a:lnTo>
                  <a:pt x="358987" y="1090506"/>
                </a:lnTo>
                <a:cubicBezTo>
                  <a:pt x="386105" y="1088569"/>
                  <a:pt x="413133" y="1085429"/>
                  <a:pt x="440267" y="1083733"/>
                </a:cubicBezTo>
                <a:cubicBezTo>
                  <a:pt x="566973" y="1075814"/>
                  <a:pt x="606044" y="1076968"/>
                  <a:pt x="738294" y="1070186"/>
                </a:cubicBezTo>
                <a:cubicBezTo>
                  <a:pt x="772191" y="1068448"/>
                  <a:pt x="806027" y="1065671"/>
                  <a:pt x="839894" y="1063413"/>
                </a:cubicBezTo>
                <a:cubicBezTo>
                  <a:pt x="900854" y="1065671"/>
                  <a:pt x="961907" y="1066128"/>
                  <a:pt x="1022774" y="1070186"/>
                </a:cubicBezTo>
                <a:cubicBezTo>
                  <a:pt x="1063574" y="1072906"/>
                  <a:pt x="1103850" y="1081788"/>
                  <a:pt x="1144694" y="1083733"/>
                </a:cubicBezTo>
                <a:lnTo>
                  <a:pt x="1286934" y="1090506"/>
                </a:lnTo>
                <a:cubicBezTo>
                  <a:pt x="1327530" y="1076975"/>
                  <a:pt x="1297639" y="1083784"/>
                  <a:pt x="1368214" y="1090506"/>
                </a:cubicBezTo>
                <a:cubicBezTo>
                  <a:pt x="1395279" y="1093084"/>
                  <a:pt x="1422401" y="1095022"/>
                  <a:pt x="1449494" y="1097280"/>
                </a:cubicBezTo>
                <a:cubicBezTo>
                  <a:pt x="1481103" y="1095022"/>
                  <a:pt x="1512651" y="1091637"/>
                  <a:pt x="1544320" y="1090506"/>
                </a:cubicBezTo>
                <a:cubicBezTo>
                  <a:pt x="1854432" y="1079430"/>
                  <a:pt x="1735176" y="1107137"/>
                  <a:pt x="1855894" y="1076960"/>
                </a:cubicBezTo>
                <a:cubicBezTo>
                  <a:pt x="1860409" y="1070187"/>
                  <a:pt x="1865799" y="1063921"/>
                  <a:pt x="1869440" y="1056640"/>
                </a:cubicBezTo>
                <a:cubicBezTo>
                  <a:pt x="1877328" y="1040864"/>
                  <a:pt x="1881252" y="1009561"/>
                  <a:pt x="1882987" y="995680"/>
                </a:cubicBezTo>
                <a:cubicBezTo>
                  <a:pt x="1899262" y="865470"/>
                  <a:pt x="1881105" y="979870"/>
                  <a:pt x="1896534" y="887306"/>
                </a:cubicBezTo>
                <a:cubicBezTo>
                  <a:pt x="1898792" y="855697"/>
                  <a:pt x="1892180" y="822151"/>
                  <a:pt x="1903307" y="792480"/>
                </a:cubicBezTo>
                <a:cubicBezTo>
                  <a:pt x="1908321" y="779110"/>
                  <a:pt x="1910468" y="820348"/>
                  <a:pt x="1916854" y="833120"/>
                </a:cubicBezTo>
                <a:cubicBezTo>
                  <a:pt x="1936785" y="872983"/>
                  <a:pt x="1927208" y="850637"/>
                  <a:pt x="1943947" y="900853"/>
                </a:cubicBezTo>
                <a:cubicBezTo>
                  <a:pt x="1946205" y="907626"/>
                  <a:pt x="1946760" y="915232"/>
                  <a:pt x="1950720" y="921173"/>
                </a:cubicBezTo>
                <a:lnTo>
                  <a:pt x="1964267" y="941493"/>
                </a:lnTo>
                <a:cubicBezTo>
                  <a:pt x="1968783" y="955040"/>
                  <a:pt x="1969893" y="970252"/>
                  <a:pt x="1977814" y="982133"/>
                </a:cubicBezTo>
                <a:cubicBezTo>
                  <a:pt x="2003845" y="1021181"/>
                  <a:pt x="1981309" y="983515"/>
                  <a:pt x="1998134" y="1022773"/>
                </a:cubicBezTo>
                <a:cubicBezTo>
                  <a:pt x="2002111" y="1032053"/>
                  <a:pt x="2008135" y="1040412"/>
                  <a:pt x="2011680" y="1049866"/>
                </a:cubicBezTo>
                <a:cubicBezTo>
                  <a:pt x="2014949" y="1058583"/>
                  <a:pt x="2015897" y="1068009"/>
                  <a:pt x="2018454" y="1076960"/>
                </a:cubicBezTo>
                <a:cubicBezTo>
                  <a:pt x="2020415" y="1083825"/>
                  <a:pt x="2022969" y="1090507"/>
                  <a:pt x="2025227" y="1097280"/>
                </a:cubicBezTo>
                <a:cubicBezTo>
                  <a:pt x="2032000" y="1092764"/>
                  <a:pt x="2041031" y="1090506"/>
                  <a:pt x="2045547" y="1083733"/>
                </a:cubicBezTo>
                <a:cubicBezTo>
                  <a:pt x="2050711" y="1075987"/>
                  <a:pt x="2050655" y="1065799"/>
                  <a:pt x="2052320" y="1056640"/>
                </a:cubicBezTo>
                <a:cubicBezTo>
                  <a:pt x="2055176" y="1040932"/>
                  <a:pt x="2055963" y="1024881"/>
                  <a:pt x="2059094" y="1009226"/>
                </a:cubicBezTo>
                <a:cubicBezTo>
                  <a:pt x="2060494" y="1002225"/>
                  <a:pt x="2064135" y="995833"/>
                  <a:pt x="2065867" y="988906"/>
                </a:cubicBezTo>
                <a:cubicBezTo>
                  <a:pt x="2068659" y="977737"/>
                  <a:pt x="2071012" y="966437"/>
                  <a:pt x="2072640" y="955040"/>
                </a:cubicBezTo>
                <a:cubicBezTo>
                  <a:pt x="2075531" y="934800"/>
                  <a:pt x="2076523" y="914320"/>
                  <a:pt x="2079414" y="894080"/>
                </a:cubicBezTo>
                <a:cubicBezTo>
                  <a:pt x="2081409" y="880113"/>
                  <a:pt x="2088734" y="847910"/>
                  <a:pt x="2092960" y="833120"/>
                </a:cubicBezTo>
                <a:cubicBezTo>
                  <a:pt x="2094922" y="826255"/>
                  <a:pt x="2094685" y="817849"/>
                  <a:pt x="2099734" y="812800"/>
                </a:cubicBezTo>
                <a:cubicBezTo>
                  <a:pt x="2104783" y="807751"/>
                  <a:pt x="2113281" y="808284"/>
                  <a:pt x="2120054" y="806026"/>
                </a:cubicBezTo>
                <a:cubicBezTo>
                  <a:pt x="2122312" y="821831"/>
                  <a:pt x="2124400" y="837661"/>
                  <a:pt x="2126827" y="853440"/>
                </a:cubicBezTo>
                <a:cubicBezTo>
                  <a:pt x="2128915" y="867014"/>
                  <a:pt x="2131897" y="880453"/>
                  <a:pt x="2133600" y="894080"/>
                </a:cubicBezTo>
                <a:cubicBezTo>
                  <a:pt x="2138672" y="934654"/>
                  <a:pt x="2140425" y="975666"/>
                  <a:pt x="2147147" y="1016000"/>
                </a:cubicBezTo>
                <a:cubicBezTo>
                  <a:pt x="2149405" y="1029547"/>
                  <a:pt x="2151832" y="1043066"/>
                  <a:pt x="2153920" y="1056640"/>
                </a:cubicBezTo>
                <a:cubicBezTo>
                  <a:pt x="2156348" y="1072419"/>
                  <a:pt x="2158584" y="1088228"/>
                  <a:pt x="2160694" y="1104053"/>
                </a:cubicBezTo>
                <a:cubicBezTo>
                  <a:pt x="2163100" y="1122096"/>
                  <a:pt x="2164475" y="1140285"/>
                  <a:pt x="2167467" y="1158240"/>
                </a:cubicBezTo>
                <a:cubicBezTo>
                  <a:pt x="2168997" y="1167422"/>
                  <a:pt x="2171982" y="1176302"/>
                  <a:pt x="2174240" y="1185333"/>
                </a:cubicBezTo>
                <a:cubicBezTo>
                  <a:pt x="2188151" y="1143605"/>
                  <a:pt x="2175336" y="1186085"/>
                  <a:pt x="2187787" y="1117600"/>
                </a:cubicBezTo>
                <a:cubicBezTo>
                  <a:pt x="2189452" y="1108441"/>
                  <a:pt x="2192302" y="1099537"/>
                  <a:pt x="2194560" y="1090506"/>
                </a:cubicBezTo>
                <a:cubicBezTo>
                  <a:pt x="2196818" y="1067928"/>
                  <a:pt x="2198520" y="1045288"/>
                  <a:pt x="2201334" y="1022773"/>
                </a:cubicBezTo>
                <a:cubicBezTo>
                  <a:pt x="2204223" y="999662"/>
                  <a:pt x="2210256" y="971387"/>
                  <a:pt x="2214880" y="948266"/>
                </a:cubicBezTo>
                <a:cubicBezTo>
                  <a:pt x="2229383" y="774234"/>
                  <a:pt x="2217764" y="839025"/>
                  <a:pt x="2235200" y="751840"/>
                </a:cubicBezTo>
                <a:cubicBezTo>
                  <a:pt x="2239716" y="677333"/>
                  <a:pt x="2240504" y="602507"/>
                  <a:pt x="2248747" y="528320"/>
                </a:cubicBezTo>
                <a:cubicBezTo>
                  <a:pt x="2251005" y="508000"/>
                  <a:pt x="2252159" y="487527"/>
                  <a:pt x="2255520" y="467360"/>
                </a:cubicBezTo>
                <a:cubicBezTo>
                  <a:pt x="2256694" y="460317"/>
                  <a:pt x="2260036" y="453813"/>
                  <a:pt x="2262294" y="447040"/>
                </a:cubicBezTo>
                <a:cubicBezTo>
                  <a:pt x="2274130" y="482549"/>
                  <a:pt x="2269948" y="465576"/>
                  <a:pt x="2275840" y="521546"/>
                </a:cubicBezTo>
                <a:cubicBezTo>
                  <a:pt x="2288406" y="640920"/>
                  <a:pt x="2277255" y="556110"/>
                  <a:pt x="2289387" y="697653"/>
                </a:cubicBezTo>
                <a:cubicBezTo>
                  <a:pt x="2293263" y="742868"/>
                  <a:pt x="2298264" y="787980"/>
                  <a:pt x="2302934" y="833120"/>
                </a:cubicBezTo>
                <a:cubicBezTo>
                  <a:pt x="2305038" y="853457"/>
                  <a:pt x="2308347" y="873680"/>
                  <a:pt x="2309707" y="894080"/>
                </a:cubicBezTo>
                <a:cubicBezTo>
                  <a:pt x="2314486" y="965774"/>
                  <a:pt x="2316090" y="1002132"/>
                  <a:pt x="2323254" y="1070186"/>
                </a:cubicBezTo>
                <a:cubicBezTo>
                  <a:pt x="2325160" y="1088289"/>
                  <a:pt x="2327769" y="1106311"/>
                  <a:pt x="2330027" y="1124373"/>
                </a:cubicBezTo>
                <a:cubicBezTo>
                  <a:pt x="2332285" y="1117600"/>
                  <a:pt x="2335195" y="1111010"/>
                  <a:pt x="2336800" y="1104053"/>
                </a:cubicBezTo>
                <a:cubicBezTo>
                  <a:pt x="2342346" y="1080022"/>
                  <a:pt x="2352941" y="1024932"/>
                  <a:pt x="2357120" y="995680"/>
                </a:cubicBezTo>
                <a:cubicBezTo>
                  <a:pt x="2359694" y="977660"/>
                  <a:pt x="2360080" y="959292"/>
                  <a:pt x="2363894" y="941493"/>
                </a:cubicBezTo>
                <a:cubicBezTo>
                  <a:pt x="2366886" y="927531"/>
                  <a:pt x="2372137" y="914111"/>
                  <a:pt x="2377440" y="900853"/>
                </a:cubicBezTo>
                <a:cubicBezTo>
                  <a:pt x="2381956" y="889564"/>
                  <a:pt x="2386718" y="878371"/>
                  <a:pt x="2390987" y="866986"/>
                </a:cubicBezTo>
                <a:cubicBezTo>
                  <a:pt x="2393494" y="860301"/>
                  <a:pt x="2394567" y="853052"/>
                  <a:pt x="2397760" y="846666"/>
                </a:cubicBezTo>
                <a:cubicBezTo>
                  <a:pt x="2401401" y="839385"/>
                  <a:pt x="2406791" y="833119"/>
                  <a:pt x="2411307" y="826346"/>
                </a:cubicBezTo>
                <a:cubicBezTo>
                  <a:pt x="2415823" y="835377"/>
                  <a:pt x="2421309" y="843986"/>
                  <a:pt x="2424854" y="853440"/>
                </a:cubicBezTo>
                <a:cubicBezTo>
                  <a:pt x="2428123" y="862156"/>
                  <a:pt x="2429070" y="871582"/>
                  <a:pt x="2431627" y="880533"/>
                </a:cubicBezTo>
                <a:cubicBezTo>
                  <a:pt x="2442141" y="917334"/>
                  <a:pt x="2438384" y="887171"/>
                  <a:pt x="2445174" y="941493"/>
                </a:cubicBezTo>
                <a:cubicBezTo>
                  <a:pt x="2450527" y="984316"/>
                  <a:pt x="2449903" y="1010192"/>
                  <a:pt x="2458720" y="1049866"/>
                </a:cubicBezTo>
                <a:cubicBezTo>
                  <a:pt x="2460269" y="1056836"/>
                  <a:pt x="2463236" y="1063413"/>
                  <a:pt x="2465494" y="1070186"/>
                </a:cubicBezTo>
                <a:cubicBezTo>
                  <a:pt x="2467752" y="1083733"/>
                  <a:pt x="2469389" y="1097397"/>
                  <a:pt x="2472267" y="1110826"/>
                </a:cubicBezTo>
                <a:cubicBezTo>
                  <a:pt x="2481433" y="1153600"/>
                  <a:pt x="2482271" y="1154383"/>
                  <a:pt x="2492587" y="1185333"/>
                </a:cubicBezTo>
                <a:cubicBezTo>
                  <a:pt x="2497103" y="1176302"/>
                  <a:pt x="2502941" y="1167819"/>
                  <a:pt x="2506134" y="1158240"/>
                </a:cubicBezTo>
                <a:cubicBezTo>
                  <a:pt x="2509775" y="1147318"/>
                  <a:pt x="2510410" y="1135611"/>
                  <a:pt x="2512907" y="1124373"/>
                </a:cubicBezTo>
                <a:cubicBezTo>
                  <a:pt x="2514926" y="1115286"/>
                  <a:pt x="2517730" y="1106382"/>
                  <a:pt x="2519680" y="1097280"/>
                </a:cubicBezTo>
                <a:cubicBezTo>
                  <a:pt x="2533880" y="1031013"/>
                  <a:pt x="2535089" y="1018378"/>
                  <a:pt x="2546774" y="948266"/>
                </a:cubicBezTo>
                <a:cubicBezTo>
                  <a:pt x="2549032" y="934719"/>
                  <a:pt x="2551605" y="921221"/>
                  <a:pt x="2553547" y="907626"/>
                </a:cubicBezTo>
                <a:cubicBezTo>
                  <a:pt x="2558063" y="876017"/>
                  <a:pt x="2561845" y="844295"/>
                  <a:pt x="2567094" y="812800"/>
                </a:cubicBezTo>
                <a:cubicBezTo>
                  <a:pt x="2569352" y="799253"/>
                  <a:pt x="2571779" y="785734"/>
                  <a:pt x="2573867" y="772160"/>
                </a:cubicBezTo>
                <a:cubicBezTo>
                  <a:pt x="2576193" y="757041"/>
                  <a:pt x="2583511" y="701018"/>
                  <a:pt x="2587414" y="684106"/>
                </a:cubicBezTo>
                <a:cubicBezTo>
                  <a:pt x="2591110" y="668090"/>
                  <a:pt x="2597516" y="652765"/>
                  <a:pt x="2600960" y="636693"/>
                </a:cubicBezTo>
                <a:cubicBezTo>
                  <a:pt x="2604305" y="621083"/>
                  <a:pt x="2605306" y="605059"/>
                  <a:pt x="2607734" y="589280"/>
                </a:cubicBezTo>
                <a:cubicBezTo>
                  <a:pt x="2609822" y="575706"/>
                  <a:pt x="2612419" y="562214"/>
                  <a:pt x="2614507" y="548640"/>
                </a:cubicBezTo>
                <a:cubicBezTo>
                  <a:pt x="2616934" y="532861"/>
                  <a:pt x="2617935" y="516837"/>
                  <a:pt x="2621280" y="501226"/>
                </a:cubicBezTo>
                <a:cubicBezTo>
                  <a:pt x="2624724" y="485154"/>
                  <a:pt x="2631441" y="469897"/>
                  <a:pt x="2634827" y="453813"/>
                </a:cubicBezTo>
                <a:cubicBezTo>
                  <a:pt x="2640486" y="426935"/>
                  <a:pt x="2639689" y="398591"/>
                  <a:pt x="2648374" y="372533"/>
                </a:cubicBezTo>
                <a:cubicBezTo>
                  <a:pt x="2652889" y="358986"/>
                  <a:pt x="2658457" y="345746"/>
                  <a:pt x="2661920" y="331893"/>
                </a:cubicBezTo>
                <a:cubicBezTo>
                  <a:pt x="2667504" y="309556"/>
                  <a:pt x="2670951" y="286738"/>
                  <a:pt x="2675467" y="264160"/>
                </a:cubicBezTo>
                <a:cubicBezTo>
                  <a:pt x="2677725" y="252871"/>
                  <a:pt x="2677091" y="240590"/>
                  <a:pt x="2682240" y="230293"/>
                </a:cubicBezTo>
                <a:lnTo>
                  <a:pt x="2695787" y="203200"/>
                </a:lnTo>
                <a:cubicBezTo>
                  <a:pt x="2698045" y="185138"/>
                  <a:pt x="2698746" y="166812"/>
                  <a:pt x="2702560" y="149013"/>
                </a:cubicBezTo>
                <a:cubicBezTo>
                  <a:pt x="2705552" y="135050"/>
                  <a:pt x="2712644" y="122226"/>
                  <a:pt x="2716107" y="108373"/>
                </a:cubicBezTo>
                <a:lnTo>
                  <a:pt x="2722880" y="81280"/>
                </a:lnTo>
                <a:cubicBezTo>
                  <a:pt x="2720622" y="167075"/>
                  <a:pt x="2718706" y="252880"/>
                  <a:pt x="2716107" y="338666"/>
                </a:cubicBezTo>
                <a:cubicBezTo>
                  <a:pt x="2714191" y="401895"/>
                  <a:pt x="2709334" y="465062"/>
                  <a:pt x="2709334" y="528320"/>
                </a:cubicBezTo>
                <a:cubicBezTo>
                  <a:pt x="2709334" y="729275"/>
                  <a:pt x="2712352" y="930226"/>
                  <a:pt x="2716107" y="1131146"/>
                </a:cubicBezTo>
                <a:cubicBezTo>
                  <a:pt x="2716868" y="1171842"/>
                  <a:pt x="2719081" y="1212541"/>
                  <a:pt x="2722880" y="1253066"/>
                </a:cubicBezTo>
                <a:cubicBezTo>
                  <a:pt x="2725860" y="1284857"/>
                  <a:pt x="2736427" y="1347893"/>
                  <a:pt x="2736427" y="1347893"/>
                </a:cubicBezTo>
                <a:cubicBezTo>
                  <a:pt x="2754062" y="1294985"/>
                  <a:pt x="2736248" y="1353907"/>
                  <a:pt x="2749974" y="1239520"/>
                </a:cubicBezTo>
                <a:cubicBezTo>
                  <a:pt x="2753247" y="1212249"/>
                  <a:pt x="2759635" y="1185431"/>
                  <a:pt x="2763520" y="1158240"/>
                </a:cubicBezTo>
                <a:cubicBezTo>
                  <a:pt x="2768036" y="1126631"/>
                  <a:pt x="2773107" y="1095096"/>
                  <a:pt x="2777067" y="1063413"/>
                </a:cubicBezTo>
                <a:cubicBezTo>
                  <a:pt x="2779325" y="1045351"/>
                  <a:pt x="2780677" y="1027152"/>
                  <a:pt x="2783840" y="1009226"/>
                </a:cubicBezTo>
                <a:cubicBezTo>
                  <a:pt x="2787457" y="988727"/>
                  <a:pt x="2792871" y="968586"/>
                  <a:pt x="2797387" y="948266"/>
                </a:cubicBezTo>
                <a:cubicBezTo>
                  <a:pt x="2799645" y="927946"/>
                  <a:pt x="2800437" y="907409"/>
                  <a:pt x="2804160" y="887306"/>
                </a:cubicBezTo>
                <a:cubicBezTo>
                  <a:pt x="2811741" y="846371"/>
                  <a:pt x="2831254" y="765386"/>
                  <a:pt x="2831254" y="765386"/>
                </a:cubicBezTo>
                <a:cubicBezTo>
                  <a:pt x="2841739" y="671018"/>
                  <a:pt x="2832153" y="737334"/>
                  <a:pt x="2851574" y="643466"/>
                </a:cubicBezTo>
                <a:cubicBezTo>
                  <a:pt x="2860904" y="598371"/>
                  <a:pt x="2864105" y="551686"/>
                  <a:pt x="2878667" y="508000"/>
                </a:cubicBezTo>
                <a:cubicBezTo>
                  <a:pt x="2885440" y="487680"/>
                  <a:pt x="2893254" y="467678"/>
                  <a:pt x="2898987" y="447040"/>
                </a:cubicBezTo>
                <a:cubicBezTo>
                  <a:pt x="2904558" y="426984"/>
                  <a:pt x="2906325" y="405948"/>
                  <a:pt x="2912534" y="386080"/>
                </a:cubicBezTo>
                <a:cubicBezTo>
                  <a:pt x="2917663" y="369668"/>
                  <a:pt x="2927071" y="354859"/>
                  <a:pt x="2932854" y="338666"/>
                </a:cubicBezTo>
                <a:cubicBezTo>
                  <a:pt x="2938382" y="323187"/>
                  <a:pt x="2941566" y="306963"/>
                  <a:pt x="2946400" y="291253"/>
                </a:cubicBezTo>
                <a:cubicBezTo>
                  <a:pt x="2950599" y="277605"/>
                  <a:pt x="2955067" y="264033"/>
                  <a:pt x="2959947" y="250613"/>
                </a:cubicBezTo>
                <a:cubicBezTo>
                  <a:pt x="2964102" y="239186"/>
                  <a:pt x="2968556" y="227857"/>
                  <a:pt x="2973494" y="216746"/>
                </a:cubicBezTo>
                <a:cubicBezTo>
                  <a:pt x="2977595" y="207519"/>
                  <a:pt x="2983495" y="199107"/>
                  <a:pt x="2987040" y="189653"/>
                </a:cubicBezTo>
                <a:cubicBezTo>
                  <a:pt x="2990309" y="180937"/>
                  <a:pt x="2990870" y="171391"/>
                  <a:pt x="2993814" y="162560"/>
                </a:cubicBezTo>
                <a:cubicBezTo>
                  <a:pt x="3004862" y="129416"/>
                  <a:pt x="3004312" y="133264"/>
                  <a:pt x="3020907" y="108373"/>
                </a:cubicBezTo>
                <a:cubicBezTo>
                  <a:pt x="3024094" y="98810"/>
                  <a:pt x="3026750" y="72780"/>
                  <a:pt x="3048000" y="81280"/>
                </a:cubicBezTo>
                <a:cubicBezTo>
                  <a:pt x="3055558" y="84303"/>
                  <a:pt x="3057031" y="94827"/>
                  <a:pt x="3061547" y="101600"/>
                </a:cubicBezTo>
                <a:cubicBezTo>
                  <a:pt x="3063805" y="110631"/>
                  <a:pt x="3068320" y="119384"/>
                  <a:pt x="3068320" y="128693"/>
                </a:cubicBezTo>
                <a:cubicBezTo>
                  <a:pt x="3068320" y="241605"/>
                  <a:pt x="3063383" y="354463"/>
                  <a:pt x="3061547" y="467360"/>
                </a:cubicBezTo>
                <a:cubicBezTo>
                  <a:pt x="3058867" y="632171"/>
                  <a:pt x="3057032" y="796995"/>
                  <a:pt x="3054774" y="961813"/>
                </a:cubicBezTo>
                <a:cubicBezTo>
                  <a:pt x="3057032" y="1013742"/>
                  <a:pt x="3059756" y="1065653"/>
                  <a:pt x="3061547" y="1117600"/>
                </a:cubicBezTo>
                <a:cubicBezTo>
                  <a:pt x="3070581" y="1379607"/>
                  <a:pt x="3054998" y="1274740"/>
                  <a:pt x="3075094" y="1395306"/>
                </a:cubicBezTo>
                <a:cubicBezTo>
                  <a:pt x="3079609" y="1343377"/>
                  <a:pt x="3085172" y="1291529"/>
                  <a:pt x="3088640" y="1239520"/>
                </a:cubicBezTo>
                <a:cubicBezTo>
                  <a:pt x="3090898" y="1205653"/>
                  <a:pt x="3092595" y="1171745"/>
                  <a:pt x="3095414" y="1137920"/>
                </a:cubicBezTo>
                <a:cubicBezTo>
                  <a:pt x="3097112" y="1117546"/>
                  <a:pt x="3100083" y="1097297"/>
                  <a:pt x="3102187" y="1076960"/>
                </a:cubicBezTo>
                <a:cubicBezTo>
                  <a:pt x="3109191" y="1009250"/>
                  <a:pt x="3116053" y="941525"/>
                  <a:pt x="3122507" y="873760"/>
                </a:cubicBezTo>
                <a:lnTo>
                  <a:pt x="3136054" y="731520"/>
                </a:lnTo>
                <a:cubicBezTo>
                  <a:pt x="3140569" y="684107"/>
                  <a:pt x="3140259" y="635983"/>
                  <a:pt x="3149600" y="589280"/>
                </a:cubicBezTo>
                <a:cubicBezTo>
                  <a:pt x="3154116" y="566702"/>
                  <a:pt x="3159556" y="544289"/>
                  <a:pt x="3163147" y="521546"/>
                </a:cubicBezTo>
                <a:cubicBezTo>
                  <a:pt x="3171555" y="468296"/>
                  <a:pt x="3172068" y="412182"/>
                  <a:pt x="3176694" y="358986"/>
                </a:cubicBezTo>
                <a:cubicBezTo>
                  <a:pt x="3178271" y="340852"/>
                  <a:pt x="3180767" y="322801"/>
                  <a:pt x="3183467" y="304800"/>
                </a:cubicBezTo>
                <a:cubicBezTo>
                  <a:pt x="3187541" y="277637"/>
                  <a:pt x="3197014" y="223520"/>
                  <a:pt x="3197014" y="223520"/>
                </a:cubicBezTo>
                <a:cubicBezTo>
                  <a:pt x="3199272" y="196427"/>
                  <a:pt x="3200415" y="169217"/>
                  <a:pt x="3203787" y="142240"/>
                </a:cubicBezTo>
                <a:cubicBezTo>
                  <a:pt x="3204942" y="133003"/>
                  <a:pt x="3208895" y="124305"/>
                  <a:pt x="3210560" y="115146"/>
                </a:cubicBezTo>
                <a:cubicBezTo>
                  <a:pt x="3213416" y="99439"/>
                  <a:pt x="3214203" y="83388"/>
                  <a:pt x="3217334" y="67733"/>
                </a:cubicBezTo>
                <a:cubicBezTo>
                  <a:pt x="3218734" y="60732"/>
                  <a:pt x="3222146" y="54278"/>
                  <a:pt x="3224107" y="47413"/>
                </a:cubicBezTo>
                <a:cubicBezTo>
                  <a:pt x="3241109" y="-12095"/>
                  <a:pt x="3221419" y="48701"/>
                  <a:pt x="3237654" y="0"/>
                </a:cubicBezTo>
                <a:cubicBezTo>
                  <a:pt x="3242169" y="6773"/>
                  <a:pt x="3250049" y="12261"/>
                  <a:pt x="3251200" y="20320"/>
                </a:cubicBezTo>
                <a:cubicBezTo>
                  <a:pt x="3256956" y="60614"/>
                  <a:pt x="3256467" y="101565"/>
                  <a:pt x="3257974" y="142240"/>
                </a:cubicBezTo>
                <a:cubicBezTo>
                  <a:pt x="3260984" y="223496"/>
                  <a:pt x="3262167" y="304810"/>
                  <a:pt x="3264747" y="386080"/>
                </a:cubicBezTo>
                <a:cubicBezTo>
                  <a:pt x="3267152" y="461849"/>
                  <a:pt x="3272055" y="606660"/>
                  <a:pt x="3278294" y="690880"/>
                </a:cubicBezTo>
                <a:cubicBezTo>
                  <a:pt x="3279804" y="711269"/>
                  <a:pt x="3283369" y="731466"/>
                  <a:pt x="3285067" y="751840"/>
                </a:cubicBezTo>
                <a:cubicBezTo>
                  <a:pt x="3287886" y="785665"/>
                  <a:pt x="3288347" y="819678"/>
                  <a:pt x="3291840" y="853440"/>
                </a:cubicBezTo>
                <a:cubicBezTo>
                  <a:pt x="3295126" y="885200"/>
                  <a:pt x="3300871" y="916657"/>
                  <a:pt x="3305387" y="948266"/>
                </a:cubicBezTo>
                <a:cubicBezTo>
                  <a:pt x="3310466" y="983819"/>
                  <a:pt x="3312663" y="1001830"/>
                  <a:pt x="3318934" y="1036320"/>
                </a:cubicBezTo>
                <a:cubicBezTo>
                  <a:pt x="3320993" y="1047647"/>
                  <a:pt x="3323648" y="1058859"/>
                  <a:pt x="3325707" y="1070186"/>
                </a:cubicBezTo>
                <a:cubicBezTo>
                  <a:pt x="3328164" y="1083698"/>
                  <a:pt x="3329949" y="1097328"/>
                  <a:pt x="3332480" y="1110826"/>
                </a:cubicBezTo>
                <a:cubicBezTo>
                  <a:pt x="3336723" y="1133457"/>
                  <a:pt x="3340443" y="1156222"/>
                  <a:pt x="3346027" y="1178560"/>
                </a:cubicBezTo>
                <a:cubicBezTo>
                  <a:pt x="3348285" y="1187591"/>
                  <a:pt x="3351135" y="1196494"/>
                  <a:pt x="3352800" y="1205653"/>
                </a:cubicBezTo>
                <a:cubicBezTo>
                  <a:pt x="3386424" y="1390579"/>
                  <a:pt x="3338255" y="1146466"/>
                  <a:pt x="3366347" y="1286933"/>
                </a:cubicBezTo>
                <a:cubicBezTo>
                  <a:pt x="3370863" y="1277902"/>
                  <a:pt x="3377624" y="1269678"/>
                  <a:pt x="3379894" y="1259840"/>
                </a:cubicBezTo>
                <a:cubicBezTo>
                  <a:pt x="3384491" y="1239919"/>
                  <a:pt x="3384969" y="1219254"/>
                  <a:pt x="3386667" y="1198880"/>
                </a:cubicBezTo>
                <a:cubicBezTo>
                  <a:pt x="3391743" y="1137964"/>
                  <a:pt x="3390165" y="1076295"/>
                  <a:pt x="3400214" y="1016000"/>
                </a:cubicBezTo>
                <a:cubicBezTo>
                  <a:pt x="3402472" y="1002453"/>
                  <a:pt x="3405382" y="988999"/>
                  <a:pt x="3406987" y="975360"/>
                </a:cubicBezTo>
                <a:cubicBezTo>
                  <a:pt x="3409901" y="950593"/>
                  <a:pt x="3410233" y="925540"/>
                  <a:pt x="3413760" y="900853"/>
                </a:cubicBezTo>
                <a:cubicBezTo>
                  <a:pt x="3417016" y="878060"/>
                  <a:pt x="3424451" y="855967"/>
                  <a:pt x="3427307" y="833120"/>
                </a:cubicBezTo>
                <a:cubicBezTo>
                  <a:pt x="3442529" y="711341"/>
                  <a:pt x="3425935" y="826435"/>
                  <a:pt x="3440854" y="751840"/>
                </a:cubicBezTo>
                <a:cubicBezTo>
                  <a:pt x="3443547" y="738373"/>
                  <a:pt x="3444648" y="724607"/>
                  <a:pt x="3447627" y="711200"/>
                </a:cubicBezTo>
                <a:cubicBezTo>
                  <a:pt x="3449176" y="704230"/>
                  <a:pt x="3452521" y="697768"/>
                  <a:pt x="3454400" y="690880"/>
                </a:cubicBezTo>
                <a:cubicBezTo>
                  <a:pt x="3459299" y="672918"/>
                  <a:pt x="3462059" y="654356"/>
                  <a:pt x="3467947" y="636693"/>
                </a:cubicBezTo>
                <a:lnTo>
                  <a:pt x="3481494" y="596053"/>
                </a:lnTo>
                <a:lnTo>
                  <a:pt x="3488267" y="575733"/>
                </a:lnTo>
                <a:cubicBezTo>
                  <a:pt x="3497997" y="604925"/>
                  <a:pt x="3500949" y="612051"/>
                  <a:pt x="3508587" y="650240"/>
                </a:cubicBezTo>
                <a:cubicBezTo>
                  <a:pt x="3516760" y="691107"/>
                  <a:pt x="3511719" y="673185"/>
                  <a:pt x="3522134" y="704426"/>
                </a:cubicBezTo>
                <a:cubicBezTo>
                  <a:pt x="3528907" y="702168"/>
                  <a:pt x="3536879" y="702113"/>
                  <a:pt x="3542454" y="697653"/>
                </a:cubicBezTo>
                <a:cubicBezTo>
                  <a:pt x="3558005" y="685212"/>
                  <a:pt x="3557637" y="667363"/>
                  <a:pt x="3562774" y="650240"/>
                </a:cubicBezTo>
                <a:cubicBezTo>
                  <a:pt x="3566877" y="636563"/>
                  <a:pt x="3571804" y="623147"/>
                  <a:pt x="3576320" y="609600"/>
                </a:cubicBezTo>
                <a:lnTo>
                  <a:pt x="3596640" y="548640"/>
                </a:lnTo>
                <a:cubicBezTo>
                  <a:pt x="3619411" y="480329"/>
                  <a:pt x="3584664" y="586304"/>
                  <a:pt x="3610187" y="501226"/>
                </a:cubicBezTo>
                <a:cubicBezTo>
                  <a:pt x="3614290" y="487549"/>
                  <a:pt x="3623734" y="460586"/>
                  <a:pt x="3623734" y="460586"/>
                </a:cubicBezTo>
                <a:cubicBezTo>
                  <a:pt x="3635769" y="388372"/>
                  <a:pt x="3619467" y="447734"/>
                  <a:pt x="3650827" y="392853"/>
                </a:cubicBezTo>
                <a:cubicBezTo>
                  <a:pt x="3662054" y="373206"/>
                  <a:pt x="3655224" y="341716"/>
                  <a:pt x="3684694" y="331893"/>
                </a:cubicBezTo>
                <a:lnTo>
                  <a:pt x="3705014" y="325120"/>
                </a:lnTo>
                <a:cubicBezTo>
                  <a:pt x="3707272" y="334151"/>
                  <a:pt x="3709112" y="343297"/>
                  <a:pt x="3711787" y="352213"/>
                </a:cubicBezTo>
                <a:cubicBezTo>
                  <a:pt x="3715890" y="365890"/>
                  <a:pt x="3722534" y="378851"/>
                  <a:pt x="3725334" y="392853"/>
                </a:cubicBezTo>
                <a:cubicBezTo>
                  <a:pt x="3727592" y="404142"/>
                  <a:pt x="3730048" y="415393"/>
                  <a:pt x="3732107" y="426720"/>
                </a:cubicBezTo>
                <a:cubicBezTo>
                  <a:pt x="3734564" y="440232"/>
                  <a:pt x="3736187" y="453893"/>
                  <a:pt x="3738880" y="467360"/>
                </a:cubicBezTo>
                <a:cubicBezTo>
                  <a:pt x="3740706" y="476488"/>
                  <a:pt x="3743635" y="485366"/>
                  <a:pt x="3745654" y="494453"/>
                </a:cubicBezTo>
                <a:cubicBezTo>
                  <a:pt x="3748151" y="505691"/>
                  <a:pt x="3750169" y="517031"/>
                  <a:pt x="3752427" y="528320"/>
                </a:cubicBezTo>
                <a:cubicBezTo>
                  <a:pt x="3759200" y="521547"/>
                  <a:pt x="3768463" y="516568"/>
                  <a:pt x="3772747" y="508000"/>
                </a:cubicBezTo>
                <a:cubicBezTo>
                  <a:pt x="3777895" y="497703"/>
                  <a:pt x="3776212" y="485160"/>
                  <a:pt x="3779520" y="474133"/>
                </a:cubicBezTo>
                <a:cubicBezTo>
                  <a:pt x="3783014" y="462487"/>
                  <a:pt x="3789222" y="451801"/>
                  <a:pt x="3793067" y="440266"/>
                </a:cubicBezTo>
                <a:cubicBezTo>
                  <a:pt x="3807647" y="396527"/>
                  <a:pt x="3789576" y="428569"/>
                  <a:pt x="3813387" y="392853"/>
                </a:cubicBezTo>
                <a:cubicBezTo>
                  <a:pt x="3829491" y="344540"/>
                  <a:pt x="3806657" y="402946"/>
                  <a:pt x="3840480" y="352213"/>
                </a:cubicBezTo>
                <a:cubicBezTo>
                  <a:pt x="3866654" y="312953"/>
                  <a:pt x="3822129" y="348643"/>
                  <a:pt x="3867574" y="318346"/>
                </a:cubicBezTo>
                <a:cubicBezTo>
                  <a:pt x="3876605" y="320604"/>
                  <a:pt x="3886922" y="319956"/>
                  <a:pt x="3894667" y="325120"/>
                </a:cubicBezTo>
                <a:cubicBezTo>
                  <a:pt x="3912872" y="337257"/>
                  <a:pt x="3911870" y="370493"/>
                  <a:pt x="3914987" y="386080"/>
                </a:cubicBezTo>
                <a:cubicBezTo>
                  <a:pt x="3919240" y="407346"/>
                  <a:pt x="3922077" y="414123"/>
                  <a:pt x="3928534" y="433493"/>
                </a:cubicBezTo>
                <a:cubicBezTo>
                  <a:pt x="3947791" y="404607"/>
                  <a:pt x="3956679" y="394915"/>
                  <a:pt x="3969174" y="365760"/>
                </a:cubicBezTo>
                <a:cubicBezTo>
                  <a:pt x="3975577" y="350820"/>
                  <a:pt x="3975344" y="336440"/>
                  <a:pt x="3989494" y="325120"/>
                </a:cubicBezTo>
                <a:cubicBezTo>
                  <a:pt x="3995069" y="320660"/>
                  <a:pt x="4003041" y="320604"/>
                  <a:pt x="4009814" y="318346"/>
                </a:cubicBezTo>
                <a:cubicBezTo>
                  <a:pt x="4016587" y="325119"/>
                  <a:pt x="4026861" y="329664"/>
                  <a:pt x="4030134" y="338666"/>
                </a:cubicBezTo>
                <a:cubicBezTo>
                  <a:pt x="4036355" y="355773"/>
                  <a:pt x="4021103" y="383822"/>
                  <a:pt x="4036907" y="392853"/>
                </a:cubicBezTo>
                <a:cubicBezTo>
                  <a:pt x="4051043" y="400931"/>
                  <a:pt x="4062102" y="370909"/>
                  <a:pt x="4077547" y="365760"/>
                </a:cubicBezTo>
                <a:lnTo>
                  <a:pt x="4097867" y="358986"/>
                </a:lnTo>
                <a:cubicBezTo>
                  <a:pt x="4104640" y="352213"/>
                  <a:pt x="4110828" y="344798"/>
                  <a:pt x="4118187" y="338666"/>
                </a:cubicBezTo>
                <a:cubicBezTo>
                  <a:pt x="4152313" y="310228"/>
                  <a:pt x="4145907" y="337724"/>
                  <a:pt x="4185920" y="277706"/>
                </a:cubicBezTo>
                <a:cubicBezTo>
                  <a:pt x="4205911" y="247721"/>
                  <a:pt x="4222365" y="217285"/>
                  <a:pt x="4253654" y="196426"/>
                </a:cubicBezTo>
                <a:cubicBezTo>
                  <a:pt x="4260427" y="191911"/>
                  <a:pt x="4265887" y="183813"/>
                  <a:pt x="4273974" y="182880"/>
                </a:cubicBezTo>
                <a:cubicBezTo>
                  <a:pt x="4325609" y="176922"/>
                  <a:pt x="4377808" y="177755"/>
                  <a:pt x="4429760" y="176106"/>
                </a:cubicBezTo>
                <a:lnTo>
                  <a:pt x="4700694" y="169333"/>
                </a:lnTo>
                <a:cubicBezTo>
                  <a:pt x="4725529" y="167075"/>
                  <a:pt x="4750455" y="165653"/>
                  <a:pt x="4775200" y="162560"/>
                </a:cubicBezTo>
                <a:cubicBezTo>
                  <a:pt x="4786624" y="161132"/>
                  <a:pt x="4797711" y="157679"/>
                  <a:pt x="4809067" y="155786"/>
                </a:cubicBezTo>
                <a:cubicBezTo>
                  <a:pt x="4824815" y="153161"/>
                  <a:pt x="4840701" y="151440"/>
                  <a:pt x="4856480" y="149013"/>
                </a:cubicBezTo>
                <a:cubicBezTo>
                  <a:pt x="4870054" y="146925"/>
                  <a:pt x="4883481" y="143845"/>
                  <a:pt x="4897120" y="142240"/>
                </a:cubicBezTo>
                <a:cubicBezTo>
                  <a:pt x="4980809" y="132394"/>
                  <a:pt x="5027139" y="133747"/>
                  <a:pt x="5120640" y="128693"/>
                </a:cubicBezTo>
                <a:cubicBezTo>
                  <a:pt x="5154532" y="126861"/>
                  <a:pt x="5188415" y="124739"/>
                  <a:pt x="5222240" y="121920"/>
                </a:cubicBezTo>
                <a:cubicBezTo>
                  <a:pt x="5242614" y="120222"/>
                  <a:pt x="5262795" y="116421"/>
                  <a:pt x="5283200" y="115146"/>
                </a:cubicBezTo>
                <a:cubicBezTo>
                  <a:pt x="5335077" y="111904"/>
                  <a:pt x="5387058" y="110631"/>
                  <a:pt x="5438987" y="108373"/>
                </a:cubicBezTo>
                <a:cubicBezTo>
                  <a:pt x="5500795" y="123824"/>
                  <a:pt x="5443274" y="112429"/>
                  <a:pt x="5560907" y="108373"/>
                </a:cubicBezTo>
                <a:cubicBezTo>
                  <a:pt x="5660216" y="104949"/>
                  <a:pt x="5759592" y="103858"/>
                  <a:pt x="5858934" y="101600"/>
                </a:cubicBezTo>
                <a:cubicBezTo>
                  <a:pt x="5954880" y="89605"/>
                  <a:pt x="5872901" y="99098"/>
                  <a:pt x="5994400" y="88053"/>
                </a:cubicBezTo>
                <a:cubicBezTo>
                  <a:pt x="6016997" y="85999"/>
                  <a:pt x="6039516" y="83090"/>
                  <a:pt x="6062134" y="81280"/>
                </a:cubicBezTo>
                <a:cubicBezTo>
                  <a:pt x="6105257" y="77830"/>
                  <a:pt x="6248671" y="69155"/>
                  <a:pt x="6285654" y="67733"/>
                </a:cubicBezTo>
                <a:lnTo>
                  <a:pt x="6515947" y="60960"/>
                </a:lnTo>
                <a:lnTo>
                  <a:pt x="6610774" y="54186"/>
                </a:lnTo>
                <a:cubicBezTo>
                  <a:pt x="6694619" y="47199"/>
                  <a:pt x="6653895" y="42491"/>
                  <a:pt x="6712374" y="54186"/>
                </a:cubicBezTo>
                <a:lnTo>
                  <a:pt x="6935894" y="47413"/>
                </a:lnTo>
                <a:cubicBezTo>
                  <a:pt x="6963054" y="46206"/>
                  <a:pt x="6990634" y="46538"/>
                  <a:pt x="7017174" y="40640"/>
                </a:cubicBezTo>
                <a:cubicBezTo>
                  <a:pt x="7024144" y="39091"/>
                  <a:pt x="7003950" y="34655"/>
                  <a:pt x="6996854" y="33866"/>
                </a:cubicBezTo>
                <a:cubicBezTo>
                  <a:pt x="6983390" y="32370"/>
                  <a:pt x="6969761" y="33866"/>
                  <a:pt x="6956214" y="338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1986407" y="225470"/>
            <a:ext cx="6448980" cy="1026759"/>
          </a:xfrm>
        </p:spPr>
        <p:txBody>
          <a:bodyPr/>
          <a:lstStyle/>
          <a:p>
            <a:r>
              <a:rPr lang="en-US" dirty="0" smtClean="0"/>
              <a:t>…so, let‘s assume that there is an increasing acceleration!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...</a:t>
            </a:r>
            <a:r>
              <a:rPr lang="en-US" dirty="0" smtClean="0"/>
              <a:t>just an example, showing the changes 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8317" t="21770"/>
          <a:stretch/>
        </p:blipFill>
        <p:spPr>
          <a:xfrm>
            <a:off x="2200893" y="2367719"/>
            <a:ext cx="5735730" cy="40116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11014" y="6517316"/>
            <a:ext cx="3384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4"/>
              </a:rPr>
              <a:t>„Kfz-Mechaniker-Das war einmal“; Autobild.de </a:t>
            </a:r>
            <a:endParaRPr lang="en-US" sz="1050" dirty="0"/>
          </a:p>
        </p:txBody>
      </p:sp>
      <p:sp>
        <p:nvSpPr>
          <p:cNvPr id="2" name="Textfeld 1"/>
          <p:cNvSpPr txBox="1"/>
          <p:nvPr/>
        </p:nvSpPr>
        <p:spPr>
          <a:xfrm>
            <a:off x="2083928" y="1398747"/>
            <a:ext cx="6935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workers = experts with special knowledge </a:t>
            </a:r>
          </a:p>
          <a:p>
            <a:r>
              <a:rPr lang="en-US" dirty="0"/>
              <a:t>and competencies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7451872" y="2596787"/>
            <a:ext cx="310226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esteem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self-confidence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reputable persons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31019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518767" y="6529142"/>
            <a:ext cx="3384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3"/>
              </a:rPr>
              <a:t>„Kfz-Mechaniker-Das war einmal“; Autobild.de </a:t>
            </a:r>
            <a:endParaRPr lang="en-US" sz="105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r="39672"/>
          <a:stretch/>
        </p:blipFill>
        <p:spPr>
          <a:xfrm>
            <a:off x="2331523" y="2614353"/>
            <a:ext cx="3598223" cy="357862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68385" y="1471625"/>
            <a:ext cx="7563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employee follows commands from a diagnostic </a:t>
            </a:r>
          </a:p>
          <a:p>
            <a:r>
              <a:rPr lang="en-US" dirty="0"/>
              <a:t>and remote maintenance tool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5940152" y="2638783"/>
            <a:ext cx="4562748" cy="2567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possible effects: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completely different skills required </a:t>
            </a:r>
            <a:r>
              <a:rPr lang="en-US" sz="1400" dirty="0"/>
              <a:t>(mechatronic instead of mechanic)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devaluation of the job </a:t>
            </a:r>
            <a:br>
              <a:rPr lang="en-US" sz="1800" dirty="0"/>
            </a:br>
            <a:r>
              <a:rPr lang="en-US" sz="1400" dirty="0"/>
              <a:t>(if this person just implements the instructions from the remote maintenance center)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1986407" y="225470"/>
            <a:ext cx="6448980" cy="1026759"/>
          </a:xfrm>
        </p:spPr>
        <p:txBody>
          <a:bodyPr>
            <a:normAutofit/>
          </a:bodyPr>
          <a:lstStyle/>
          <a:p>
            <a:r>
              <a:rPr lang="de-AT" dirty="0" smtClean="0"/>
              <a:t>...</a:t>
            </a:r>
            <a:r>
              <a:rPr lang="en-US" dirty="0" smtClean="0"/>
              <a:t>just an example, showing the changes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92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…</a:t>
            </a:r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2324" t="23351" r="24414" b="-49131"/>
          <a:stretch/>
        </p:blipFill>
        <p:spPr>
          <a:xfrm>
            <a:off x="5650285" y="3509507"/>
            <a:ext cx="4174568" cy="462108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55777" y="1497149"/>
            <a:ext cx="69596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/>
              <a:t>from the dream job “flight attendant”....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/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r="7491"/>
          <a:stretch/>
        </p:blipFill>
        <p:spPr>
          <a:xfrm>
            <a:off x="2117766" y="2328577"/>
            <a:ext cx="4453248" cy="276797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571014" y="2308747"/>
            <a:ext cx="378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skilled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security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conflict management</a:t>
            </a:r>
          </a:p>
        </p:txBody>
      </p:sp>
    </p:spTree>
    <p:extLst>
      <p:ext uri="{BB962C8B-B14F-4D97-AF65-F5344CB8AC3E}">
        <p14:creationId xmlns:p14="http://schemas.microsoft.com/office/powerpoint/2010/main" val="2600635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...another example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083928" y="1398747"/>
            <a:ext cx="6069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…to a flying waiter and saleswoman   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997" y="2137475"/>
            <a:ext cx="3391344" cy="225678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814341" y="2006929"/>
            <a:ext cx="40461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changed reputation </a:t>
            </a:r>
            <a:r>
              <a:rPr lang="de-AT" dirty="0"/>
              <a:t/>
            </a:r>
            <a:br>
              <a:rPr lang="de-AT" dirty="0"/>
            </a:br>
            <a:r>
              <a:rPr lang="de-AT" sz="1400" dirty="0"/>
              <a:t>(„Saftschubse</a:t>
            </a:r>
            <a:r>
              <a:rPr lang="de-AT" sz="1400" dirty="0" smtClean="0"/>
              <a:t>“ </a:t>
            </a:r>
            <a:r>
              <a:rPr lang="en-US" sz="1400" dirty="0" smtClean="0"/>
              <a:t>a term included in the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400" dirty="0" smtClean="0"/>
              <a:t>„Duden“ in 2004,  "</a:t>
            </a:r>
            <a:r>
              <a:rPr lang="de-AT" sz="1400" dirty="0"/>
              <a:t>Trolley-Dolly</a:t>
            </a:r>
            <a:r>
              <a:rPr lang="de-AT" sz="1400" dirty="0" smtClean="0"/>
              <a:t>", etc.)</a:t>
            </a:r>
            <a:endParaRPr lang="de-AT" sz="1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15060"/>
          <a:stretch/>
        </p:blipFill>
        <p:spPr>
          <a:xfrm>
            <a:off x="6062793" y="3534835"/>
            <a:ext cx="3269448" cy="2561411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10"/>
          </p:nvPr>
        </p:nvPicPr>
        <p:blipFill>
          <a:blip r:embed="rId5"/>
          <a:stretch>
            <a:fillRect/>
          </a:stretch>
        </p:blipFill>
        <p:spPr>
          <a:xfrm>
            <a:off x="3232991" y="4394259"/>
            <a:ext cx="2829802" cy="211962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9169" y="2750005"/>
            <a:ext cx="2517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“We </a:t>
            </a:r>
            <a:r>
              <a:rPr lang="en-US" sz="1600" dirty="0"/>
              <a:t>are reduced to lugging gray trays with plastic bowls through narrow </a:t>
            </a:r>
            <a:r>
              <a:rPr lang="en-US" sz="1600" dirty="0" smtClean="0"/>
              <a:t>aisles.” </a:t>
            </a:r>
            <a:r>
              <a:rPr lang="en-US" sz="1200" dirty="0" smtClean="0"/>
              <a:t>(</a:t>
            </a:r>
            <a:r>
              <a:rPr lang="en-US" sz="1200" dirty="0" err="1" smtClean="0"/>
              <a:t>Süddeutsche</a:t>
            </a:r>
            <a:r>
              <a:rPr lang="en-US" sz="1200" dirty="0" smtClean="0"/>
              <a:t> </a:t>
            </a:r>
            <a:r>
              <a:rPr lang="en-US" sz="1200" dirty="0" err="1" smtClean="0"/>
              <a:t>Zeitung</a:t>
            </a:r>
            <a:r>
              <a:rPr lang="en-US" sz="1200" dirty="0" smtClean="0"/>
              <a:t> 17.05.2010)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030989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783633" y="2940840"/>
            <a:ext cx="7018615" cy="1395306"/>
          </a:xfrm>
          <a:custGeom>
            <a:avLst/>
            <a:gdLst>
              <a:gd name="connsiteX0" fmla="*/ 0 w 7018615"/>
              <a:gd name="connsiteY0" fmla="*/ 1090506 h 1395306"/>
              <a:gd name="connsiteX1" fmla="*/ 108374 w 7018615"/>
              <a:gd name="connsiteY1" fmla="*/ 1110826 h 1395306"/>
              <a:gd name="connsiteX2" fmla="*/ 169334 w 7018615"/>
              <a:gd name="connsiteY2" fmla="*/ 1104053 h 1395306"/>
              <a:gd name="connsiteX3" fmla="*/ 250614 w 7018615"/>
              <a:gd name="connsiteY3" fmla="*/ 1097280 h 1395306"/>
              <a:gd name="connsiteX4" fmla="*/ 358987 w 7018615"/>
              <a:gd name="connsiteY4" fmla="*/ 1090506 h 1395306"/>
              <a:gd name="connsiteX5" fmla="*/ 440267 w 7018615"/>
              <a:gd name="connsiteY5" fmla="*/ 1083733 h 1395306"/>
              <a:gd name="connsiteX6" fmla="*/ 738294 w 7018615"/>
              <a:gd name="connsiteY6" fmla="*/ 1070186 h 1395306"/>
              <a:gd name="connsiteX7" fmla="*/ 839894 w 7018615"/>
              <a:gd name="connsiteY7" fmla="*/ 1063413 h 1395306"/>
              <a:gd name="connsiteX8" fmla="*/ 1022774 w 7018615"/>
              <a:gd name="connsiteY8" fmla="*/ 1070186 h 1395306"/>
              <a:gd name="connsiteX9" fmla="*/ 1144694 w 7018615"/>
              <a:gd name="connsiteY9" fmla="*/ 1083733 h 1395306"/>
              <a:gd name="connsiteX10" fmla="*/ 1286934 w 7018615"/>
              <a:gd name="connsiteY10" fmla="*/ 1090506 h 1395306"/>
              <a:gd name="connsiteX11" fmla="*/ 1368214 w 7018615"/>
              <a:gd name="connsiteY11" fmla="*/ 1090506 h 1395306"/>
              <a:gd name="connsiteX12" fmla="*/ 1449494 w 7018615"/>
              <a:gd name="connsiteY12" fmla="*/ 1097280 h 1395306"/>
              <a:gd name="connsiteX13" fmla="*/ 1544320 w 7018615"/>
              <a:gd name="connsiteY13" fmla="*/ 1090506 h 1395306"/>
              <a:gd name="connsiteX14" fmla="*/ 1855894 w 7018615"/>
              <a:gd name="connsiteY14" fmla="*/ 1076960 h 1395306"/>
              <a:gd name="connsiteX15" fmla="*/ 1869440 w 7018615"/>
              <a:gd name="connsiteY15" fmla="*/ 1056640 h 1395306"/>
              <a:gd name="connsiteX16" fmla="*/ 1882987 w 7018615"/>
              <a:gd name="connsiteY16" fmla="*/ 995680 h 1395306"/>
              <a:gd name="connsiteX17" fmla="*/ 1896534 w 7018615"/>
              <a:gd name="connsiteY17" fmla="*/ 887306 h 1395306"/>
              <a:gd name="connsiteX18" fmla="*/ 1903307 w 7018615"/>
              <a:gd name="connsiteY18" fmla="*/ 792480 h 1395306"/>
              <a:gd name="connsiteX19" fmla="*/ 1916854 w 7018615"/>
              <a:gd name="connsiteY19" fmla="*/ 833120 h 1395306"/>
              <a:gd name="connsiteX20" fmla="*/ 1943947 w 7018615"/>
              <a:gd name="connsiteY20" fmla="*/ 900853 h 1395306"/>
              <a:gd name="connsiteX21" fmla="*/ 1950720 w 7018615"/>
              <a:gd name="connsiteY21" fmla="*/ 921173 h 1395306"/>
              <a:gd name="connsiteX22" fmla="*/ 1964267 w 7018615"/>
              <a:gd name="connsiteY22" fmla="*/ 941493 h 1395306"/>
              <a:gd name="connsiteX23" fmla="*/ 1977814 w 7018615"/>
              <a:gd name="connsiteY23" fmla="*/ 982133 h 1395306"/>
              <a:gd name="connsiteX24" fmla="*/ 1998134 w 7018615"/>
              <a:gd name="connsiteY24" fmla="*/ 1022773 h 1395306"/>
              <a:gd name="connsiteX25" fmla="*/ 2011680 w 7018615"/>
              <a:gd name="connsiteY25" fmla="*/ 1049866 h 1395306"/>
              <a:gd name="connsiteX26" fmla="*/ 2018454 w 7018615"/>
              <a:gd name="connsiteY26" fmla="*/ 1076960 h 1395306"/>
              <a:gd name="connsiteX27" fmla="*/ 2025227 w 7018615"/>
              <a:gd name="connsiteY27" fmla="*/ 1097280 h 1395306"/>
              <a:gd name="connsiteX28" fmla="*/ 2045547 w 7018615"/>
              <a:gd name="connsiteY28" fmla="*/ 1083733 h 1395306"/>
              <a:gd name="connsiteX29" fmla="*/ 2052320 w 7018615"/>
              <a:gd name="connsiteY29" fmla="*/ 1056640 h 1395306"/>
              <a:gd name="connsiteX30" fmla="*/ 2059094 w 7018615"/>
              <a:gd name="connsiteY30" fmla="*/ 1009226 h 1395306"/>
              <a:gd name="connsiteX31" fmla="*/ 2065867 w 7018615"/>
              <a:gd name="connsiteY31" fmla="*/ 988906 h 1395306"/>
              <a:gd name="connsiteX32" fmla="*/ 2072640 w 7018615"/>
              <a:gd name="connsiteY32" fmla="*/ 955040 h 1395306"/>
              <a:gd name="connsiteX33" fmla="*/ 2079414 w 7018615"/>
              <a:gd name="connsiteY33" fmla="*/ 894080 h 1395306"/>
              <a:gd name="connsiteX34" fmla="*/ 2092960 w 7018615"/>
              <a:gd name="connsiteY34" fmla="*/ 833120 h 1395306"/>
              <a:gd name="connsiteX35" fmla="*/ 2099734 w 7018615"/>
              <a:gd name="connsiteY35" fmla="*/ 812800 h 1395306"/>
              <a:gd name="connsiteX36" fmla="*/ 2120054 w 7018615"/>
              <a:gd name="connsiteY36" fmla="*/ 806026 h 1395306"/>
              <a:gd name="connsiteX37" fmla="*/ 2126827 w 7018615"/>
              <a:gd name="connsiteY37" fmla="*/ 853440 h 1395306"/>
              <a:gd name="connsiteX38" fmla="*/ 2133600 w 7018615"/>
              <a:gd name="connsiteY38" fmla="*/ 894080 h 1395306"/>
              <a:gd name="connsiteX39" fmla="*/ 2147147 w 7018615"/>
              <a:gd name="connsiteY39" fmla="*/ 1016000 h 1395306"/>
              <a:gd name="connsiteX40" fmla="*/ 2153920 w 7018615"/>
              <a:gd name="connsiteY40" fmla="*/ 1056640 h 1395306"/>
              <a:gd name="connsiteX41" fmla="*/ 2160694 w 7018615"/>
              <a:gd name="connsiteY41" fmla="*/ 1104053 h 1395306"/>
              <a:gd name="connsiteX42" fmla="*/ 2167467 w 7018615"/>
              <a:gd name="connsiteY42" fmla="*/ 1158240 h 1395306"/>
              <a:gd name="connsiteX43" fmla="*/ 2174240 w 7018615"/>
              <a:gd name="connsiteY43" fmla="*/ 1185333 h 1395306"/>
              <a:gd name="connsiteX44" fmla="*/ 2187787 w 7018615"/>
              <a:gd name="connsiteY44" fmla="*/ 1117600 h 1395306"/>
              <a:gd name="connsiteX45" fmla="*/ 2194560 w 7018615"/>
              <a:gd name="connsiteY45" fmla="*/ 1090506 h 1395306"/>
              <a:gd name="connsiteX46" fmla="*/ 2201334 w 7018615"/>
              <a:gd name="connsiteY46" fmla="*/ 1022773 h 1395306"/>
              <a:gd name="connsiteX47" fmla="*/ 2214880 w 7018615"/>
              <a:gd name="connsiteY47" fmla="*/ 948266 h 1395306"/>
              <a:gd name="connsiteX48" fmla="*/ 2235200 w 7018615"/>
              <a:gd name="connsiteY48" fmla="*/ 751840 h 1395306"/>
              <a:gd name="connsiteX49" fmla="*/ 2248747 w 7018615"/>
              <a:gd name="connsiteY49" fmla="*/ 528320 h 1395306"/>
              <a:gd name="connsiteX50" fmla="*/ 2255520 w 7018615"/>
              <a:gd name="connsiteY50" fmla="*/ 467360 h 1395306"/>
              <a:gd name="connsiteX51" fmla="*/ 2262294 w 7018615"/>
              <a:gd name="connsiteY51" fmla="*/ 447040 h 1395306"/>
              <a:gd name="connsiteX52" fmla="*/ 2275840 w 7018615"/>
              <a:gd name="connsiteY52" fmla="*/ 521546 h 1395306"/>
              <a:gd name="connsiteX53" fmla="*/ 2289387 w 7018615"/>
              <a:gd name="connsiteY53" fmla="*/ 697653 h 1395306"/>
              <a:gd name="connsiteX54" fmla="*/ 2302934 w 7018615"/>
              <a:gd name="connsiteY54" fmla="*/ 833120 h 1395306"/>
              <a:gd name="connsiteX55" fmla="*/ 2309707 w 7018615"/>
              <a:gd name="connsiteY55" fmla="*/ 894080 h 1395306"/>
              <a:gd name="connsiteX56" fmla="*/ 2323254 w 7018615"/>
              <a:gd name="connsiteY56" fmla="*/ 1070186 h 1395306"/>
              <a:gd name="connsiteX57" fmla="*/ 2330027 w 7018615"/>
              <a:gd name="connsiteY57" fmla="*/ 1124373 h 1395306"/>
              <a:gd name="connsiteX58" fmla="*/ 2336800 w 7018615"/>
              <a:gd name="connsiteY58" fmla="*/ 1104053 h 1395306"/>
              <a:gd name="connsiteX59" fmla="*/ 2357120 w 7018615"/>
              <a:gd name="connsiteY59" fmla="*/ 995680 h 1395306"/>
              <a:gd name="connsiteX60" fmla="*/ 2363894 w 7018615"/>
              <a:gd name="connsiteY60" fmla="*/ 941493 h 1395306"/>
              <a:gd name="connsiteX61" fmla="*/ 2377440 w 7018615"/>
              <a:gd name="connsiteY61" fmla="*/ 900853 h 1395306"/>
              <a:gd name="connsiteX62" fmla="*/ 2390987 w 7018615"/>
              <a:gd name="connsiteY62" fmla="*/ 866986 h 1395306"/>
              <a:gd name="connsiteX63" fmla="*/ 2397760 w 7018615"/>
              <a:gd name="connsiteY63" fmla="*/ 846666 h 1395306"/>
              <a:gd name="connsiteX64" fmla="*/ 2411307 w 7018615"/>
              <a:gd name="connsiteY64" fmla="*/ 826346 h 1395306"/>
              <a:gd name="connsiteX65" fmla="*/ 2424854 w 7018615"/>
              <a:gd name="connsiteY65" fmla="*/ 853440 h 1395306"/>
              <a:gd name="connsiteX66" fmla="*/ 2431627 w 7018615"/>
              <a:gd name="connsiteY66" fmla="*/ 880533 h 1395306"/>
              <a:gd name="connsiteX67" fmla="*/ 2445174 w 7018615"/>
              <a:gd name="connsiteY67" fmla="*/ 941493 h 1395306"/>
              <a:gd name="connsiteX68" fmla="*/ 2458720 w 7018615"/>
              <a:gd name="connsiteY68" fmla="*/ 1049866 h 1395306"/>
              <a:gd name="connsiteX69" fmla="*/ 2465494 w 7018615"/>
              <a:gd name="connsiteY69" fmla="*/ 1070186 h 1395306"/>
              <a:gd name="connsiteX70" fmla="*/ 2472267 w 7018615"/>
              <a:gd name="connsiteY70" fmla="*/ 1110826 h 1395306"/>
              <a:gd name="connsiteX71" fmla="*/ 2492587 w 7018615"/>
              <a:gd name="connsiteY71" fmla="*/ 1185333 h 1395306"/>
              <a:gd name="connsiteX72" fmla="*/ 2506134 w 7018615"/>
              <a:gd name="connsiteY72" fmla="*/ 1158240 h 1395306"/>
              <a:gd name="connsiteX73" fmla="*/ 2512907 w 7018615"/>
              <a:gd name="connsiteY73" fmla="*/ 1124373 h 1395306"/>
              <a:gd name="connsiteX74" fmla="*/ 2519680 w 7018615"/>
              <a:gd name="connsiteY74" fmla="*/ 1097280 h 1395306"/>
              <a:gd name="connsiteX75" fmla="*/ 2546774 w 7018615"/>
              <a:gd name="connsiteY75" fmla="*/ 948266 h 1395306"/>
              <a:gd name="connsiteX76" fmla="*/ 2553547 w 7018615"/>
              <a:gd name="connsiteY76" fmla="*/ 907626 h 1395306"/>
              <a:gd name="connsiteX77" fmla="*/ 2567094 w 7018615"/>
              <a:gd name="connsiteY77" fmla="*/ 812800 h 1395306"/>
              <a:gd name="connsiteX78" fmla="*/ 2573867 w 7018615"/>
              <a:gd name="connsiteY78" fmla="*/ 772160 h 1395306"/>
              <a:gd name="connsiteX79" fmla="*/ 2587414 w 7018615"/>
              <a:gd name="connsiteY79" fmla="*/ 684106 h 1395306"/>
              <a:gd name="connsiteX80" fmla="*/ 2600960 w 7018615"/>
              <a:gd name="connsiteY80" fmla="*/ 636693 h 1395306"/>
              <a:gd name="connsiteX81" fmla="*/ 2607734 w 7018615"/>
              <a:gd name="connsiteY81" fmla="*/ 589280 h 1395306"/>
              <a:gd name="connsiteX82" fmla="*/ 2614507 w 7018615"/>
              <a:gd name="connsiteY82" fmla="*/ 548640 h 1395306"/>
              <a:gd name="connsiteX83" fmla="*/ 2621280 w 7018615"/>
              <a:gd name="connsiteY83" fmla="*/ 501226 h 1395306"/>
              <a:gd name="connsiteX84" fmla="*/ 2634827 w 7018615"/>
              <a:gd name="connsiteY84" fmla="*/ 453813 h 1395306"/>
              <a:gd name="connsiteX85" fmla="*/ 2648374 w 7018615"/>
              <a:gd name="connsiteY85" fmla="*/ 372533 h 1395306"/>
              <a:gd name="connsiteX86" fmla="*/ 2661920 w 7018615"/>
              <a:gd name="connsiteY86" fmla="*/ 331893 h 1395306"/>
              <a:gd name="connsiteX87" fmla="*/ 2675467 w 7018615"/>
              <a:gd name="connsiteY87" fmla="*/ 264160 h 1395306"/>
              <a:gd name="connsiteX88" fmla="*/ 2682240 w 7018615"/>
              <a:gd name="connsiteY88" fmla="*/ 230293 h 1395306"/>
              <a:gd name="connsiteX89" fmla="*/ 2695787 w 7018615"/>
              <a:gd name="connsiteY89" fmla="*/ 203200 h 1395306"/>
              <a:gd name="connsiteX90" fmla="*/ 2702560 w 7018615"/>
              <a:gd name="connsiteY90" fmla="*/ 149013 h 1395306"/>
              <a:gd name="connsiteX91" fmla="*/ 2716107 w 7018615"/>
              <a:gd name="connsiteY91" fmla="*/ 108373 h 1395306"/>
              <a:gd name="connsiteX92" fmla="*/ 2722880 w 7018615"/>
              <a:gd name="connsiteY92" fmla="*/ 81280 h 1395306"/>
              <a:gd name="connsiteX93" fmla="*/ 2716107 w 7018615"/>
              <a:gd name="connsiteY93" fmla="*/ 338666 h 1395306"/>
              <a:gd name="connsiteX94" fmla="*/ 2709334 w 7018615"/>
              <a:gd name="connsiteY94" fmla="*/ 528320 h 1395306"/>
              <a:gd name="connsiteX95" fmla="*/ 2716107 w 7018615"/>
              <a:gd name="connsiteY95" fmla="*/ 1131146 h 1395306"/>
              <a:gd name="connsiteX96" fmla="*/ 2722880 w 7018615"/>
              <a:gd name="connsiteY96" fmla="*/ 1253066 h 1395306"/>
              <a:gd name="connsiteX97" fmla="*/ 2736427 w 7018615"/>
              <a:gd name="connsiteY97" fmla="*/ 1347893 h 1395306"/>
              <a:gd name="connsiteX98" fmla="*/ 2749974 w 7018615"/>
              <a:gd name="connsiteY98" fmla="*/ 1239520 h 1395306"/>
              <a:gd name="connsiteX99" fmla="*/ 2763520 w 7018615"/>
              <a:gd name="connsiteY99" fmla="*/ 1158240 h 1395306"/>
              <a:gd name="connsiteX100" fmla="*/ 2777067 w 7018615"/>
              <a:gd name="connsiteY100" fmla="*/ 1063413 h 1395306"/>
              <a:gd name="connsiteX101" fmla="*/ 2783840 w 7018615"/>
              <a:gd name="connsiteY101" fmla="*/ 1009226 h 1395306"/>
              <a:gd name="connsiteX102" fmla="*/ 2797387 w 7018615"/>
              <a:gd name="connsiteY102" fmla="*/ 948266 h 1395306"/>
              <a:gd name="connsiteX103" fmla="*/ 2804160 w 7018615"/>
              <a:gd name="connsiteY103" fmla="*/ 887306 h 1395306"/>
              <a:gd name="connsiteX104" fmla="*/ 2831254 w 7018615"/>
              <a:gd name="connsiteY104" fmla="*/ 765386 h 1395306"/>
              <a:gd name="connsiteX105" fmla="*/ 2851574 w 7018615"/>
              <a:gd name="connsiteY105" fmla="*/ 643466 h 1395306"/>
              <a:gd name="connsiteX106" fmla="*/ 2878667 w 7018615"/>
              <a:gd name="connsiteY106" fmla="*/ 508000 h 1395306"/>
              <a:gd name="connsiteX107" fmla="*/ 2898987 w 7018615"/>
              <a:gd name="connsiteY107" fmla="*/ 447040 h 1395306"/>
              <a:gd name="connsiteX108" fmla="*/ 2912534 w 7018615"/>
              <a:gd name="connsiteY108" fmla="*/ 386080 h 1395306"/>
              <a:gd name="connsiteX109" fmla="*/ 2932854 w 7018615"/>
              <a:gd name="connsiteY109" fmla="*/ 338666 h 1395306"/>
              <a:gd name="connsiteX110" fmla="*/ 2946400 w 7018615"/>
              <a:gd name="connsiteY110" fmla="*/ 291253 h 1395306"/>
              <a:gd name="connsiteX111" fmla="*/ 2959947 w 7018615"/>
              <a:gd name="connsiteY111" fmla="*/ 250613 h 1395306"/>
              <a:gd name="connsiteX112" fmla="*/ 2973494 w 7018615"/>
              <a:gd name="connsiteY112" fmla="*/ 216746 h 1395306"/>
              <a:gd name="connsiteX113" fmla="*/ 2987040 w 7018615"/>
              <a:gd name="connsiteY113" fmla="*/ 189653 h 1395306"/>
              <a:gd name="connsiteX114" fmla="*/ 2993814 w 7018615"/>
              <a:gd name="connsiteY114" fmla="*/ 162560 h 1395306"/>
              <a:gd name="connsiteX115" fmla="*/ 3020907 w 7018615"/>
              <a:gd name="connsiteY115" fmla="*/ 108373 h 1395306"/>
              <a:gd name="connsiteX116" fmla="*/ 3048000 w 7018615"/>
              <a:gd name="connsiteY116" fmla="*/ 81280 h 1395306"/>
              <a:gd name="connsiteX117" fmla="*/ 3061547 w 7018615"/>
              <a:gd name="connsiteY117" fmla="*/ 101600 h 1395306"/>
              <a:gd name="connsiteX118" fmla="*/ 3068320 w 7018615"/>
              <a:gd name="connsiteY118" fmla="*/ 128693 h 1395306"/>
              <a:gd name="connsiteX119" fmla="*/ 3061547 w 7018615"/>
              <a:gd name="connsiteY119" fmla="*/ 467360 h 1395306"/>
              <a:gd name="connsiteX120" fmla="*/ 3054774 w 7018615"/>
              <a:gd name="connsiteY120" fmla="*/ 961813 h 1395306"/>
              <a:gd name="connsiteX121" fmla="*/ 3061547 w 7018615"/>
              <a:gd name="connsiteY121" fmla="*/ 1117600 h 1395306"/>
              <a:gd name="connsiteX122" fmla="*/ 3075094 w 7018615"/>
              <a:gd name="connsiteY122" fmla="*/ 1395306 h 1395306"/>
              <a:gd name="connsiteX123" fmla="*/ 3088640 w 7018615"/>
              <a:gd name="connsiteY123" fmla="*/ 1239520 h 1395306"/>
              <a:gd name="connsiteX124" fmla="*/ 3095414 w 7018615"/>
              <a:gd name="connsiteY124" fmla="*/ 1137920 h 1395306"/>
              <a:gd name="connsiteX125" fmla="*/ 3102187 w 7018615"/>
              <a:gd name="connsiteY125" fmla="*/ 1076960 h 1395306"/>
              <a:gd name="connsiteX126" fmla="*/ 3122507 w 7018615"/>
              <a:gd name="connsiteY126" fmla="*/ 873760 h 1395306"/>
              <a:gd name="connsiteX127" fmla="*/ 3136054 w 7018615"/>
              <a:gd name="connsiteY127" fmla="*/ 731520 h 1395306"/>
              <a:gd name="connsiteX128" fmla="*/ 3149600 w 7018615"/>
              <a:gd name="connsiteY128" fmla="*/ 589280 h 1395306"/>
              <a:gd name="connsiteX129" fmla="*/ 3163147 w 7018615"/>
              <a:gd name="connsiteY129" fmla="*/ 521546 h 1395306"/>
              <a:gd name="connsiteX130" fmla="*/ 3176694 w 7018615"/>
              <a:gd name="connsiteY130" fmla="*/ 358986 h 1395306"/>
              <a:gd name="connsiteX131" fmla="*/ 3183467 w 7018615"/>
              <a:gd name="connsiteY131" fmla="*/ 304800 h 1395306"/>
              <a:gd name="connsiteX132" fmla="*/ 3197014 w 7018615"/>
              <a:gd name="connsiteY132" fmla="*/ 223520 h 1395306"/>
              <a:gd name="connsiteX133" fmla="*/ 3203787 w 7018615"/>
              <a:gd name="connsiteY133" fmla="*/ 142240 h 1395306"/>
              <a:gd name="connsiteX134" fmla="*/ 3210560 w 7018615"/>
              <a:gd name="connsiteY134" fmla="*/ 115146 h 1395306"/>
              <a:gd name="connsiteX135" fmla="*/ 3217334 w 7018615"/>
              <a:gd name="connsiteY135" fmla="*/ 67733 h 1395306"/>
              <a:gd name="connsiteX136" fmla="*/ 3224107 w 7018615"/>
              <a:gd name="connsiteY136" fmla="*/ 47413 h 1395306"/>
              <a:gd name="connsiteX137" fmla="*/ 3237654 w 7018615"/>
              <a:gd name="connsiteY137" fmla="*/ 0 h 1395306"/>
              <a:gd name="connsiteX138" fmla="*/ 3251200 w 7018615"/>
              <a:gd name="connsiteY138" fmla="*/ 20320 h 1395306"/>
              <a:gd name="connsiteX139" fmla="*/ 3257974 w 7018615"/>
              <a:gd name="connsiteY139" fmla="*/ 142240 h 1395306"/>
              <a:gd name="connsiteX140" fmla="*/ 3264747 w 7018615"/>
              <a:gd name="connsiteY140" fmla="*/ 386080 h 1395306"/>
              <a:gd name="connsiteX141" fmla="*/ 3278294 w 7018615"/>
              <a:gd name="connsiteY141" fmla="*/ 690880 h 1395306"/>
              <a:gd name="connsiteX142" fmla="*/ 3285067 w 7018615"/>
              <a:gd name="connsiteY142" fmla="*/ 751840 h 1395306"/>
              <a:gd name="connsiteX143" fmla="*/ 3291840 w 7018615"/>
              <a:gd name="connsiteY143" fmla="*/ 853440 h 1395306"/>
              <a:gd name="connsiteX144" fmla="*/ 3305387 w 7018615"/>
              <a:gd name="connsiteY144" fmla="*/ 948266 h 1395306"/>
              <a:gd name="connsiteX145" fmla="*/ 3318934 w 7018615"/>
              <a:gd name="connsiteY145" fmla="*/ 1036320 h 1395306"/>
              <a:gd name="connsiteX146" fmla="*/ 3325707 w 7018615"/>
              <a:gd name="connsiteY146" fmla="*/ 1070186 h 1395306"/>
              <a:gd name="connsiteX147" fmla="*/ 3332480 w 7018615"/>
              <a:gd name="connsiteY147" fmla="*/ 1110826 h 1395306"/>
              <a:gd name="connsiteX148" fmla="*/ 3346027 w 7018615"/>
              <a:gd name="connsiteY148" fmla="*/ 1178560 h 1395306"/>
              <a:gd name="connsiteX149" fmla="*/ 3352800 w 7018615"/>
              <a:gd name="connsiteY149" fmla="*/ 1205653 h 1395306"/>
              <a:gd name="connsiteX150" fmla="*/ 3366347 w 7018615"/>
              <a:gd name="connsiteY150" fmla="*/ 1286933 h 1395306"/>
              <a:gd name="connsiteX151" fmla="*/ 3379894 w 7018615"/>
              <a:gd name="connsiteY151" fmla="*/ 1259840 h 1395306"/>
              <a:gd name="connsiteX152" fmla="*/ 3386667 w 7018615"/>
              <a:gd name="connsiteY152" fmla="*/ 1198880 h 1395306"/>
              <a:gd name="connsiteX153" fmla="*/ 3400214 w 7018615"/>
              <a:gd name="connsiteY153" fmla="*/ 1016000 h 1395306"/>
              <a:gd name="connsiteX154" fmla="*/ 3406987 w 7018615"/>
              <a:gd name="connsiteY154" fmla="*/ 975360 h 1395306"/>
              <a:gd name="connsiteX155" fmla="*/ 3413760 w 7018615"/>
              <a:gd name="connsiteY155" fmla="*/ 900853 h 1395306"/>
              <a:gd name="connsiteX156" fmla="*/ 3427307 w 7018615"/>
              <a:gd name="connsiteY156" fmla="*/ 833120 h 1395306"/>
              <a:gd name="connsiteX157" fmla="*/ 3440854 w 7018615"/>
              <a:gd name="connsiteY157" fmla="*/ 751840 h 1395306"/>
              <a:gd name="connsiteX158" fmla="*/ 3447627 w 7018615"/>
              <a:gd name="connsiteY158" fmla="*/ 711200 h 1395306"/>
              <a:gd name="connsiteX159" fmla="*/ 3454400 w 7018615"/>
              <a:gd name="connsiteY159" fmla="*/ 690880 h 1395306"/>
              <a:gd name="connsiteX160" fmla="*/ 3467947 w 7018615"/>
              <a:gd name="connsiteY160" fmla="*/ 636693 h 1395306"/>
              <a:gd name="connsiteX161" fmla="*/ 3481494 w 7018615"/>
              <a:gd name="connsiteY161" fmla="*/ 596053 h 1395306"/>
              <a:gd name="connsiteX162" fmla="*/ 3488267 w 7018615"/>
              <a:gd name="connsiteY162" fmla="*/ 575733 h 1395306"/>
              <a:gd name="connsiteX163" fmla="*/ 3508587 w 7018615"/>
              <a:gd name="connsiteY163" fmla="*/ 650240 h 1395306"/>
              <a:gd name="connsiteX164" fmla="*/ 3522134 w 7018615"/>
              <a:gd name="connsiteY164" fmla="*/ 704426 h 1395306"/>
              <a:gd name="connsiteX165" fmla="*/ 3542454 w 7018615"/>
              <a:gd name="connsiteY165" fmla="*/ 697653 h 1395306"/>
              <a:gd name="connsiteX166" fmla="*/ 3562774 w 7018615"/>
              <a:gd name="connsiteY166" fmla="*/ 650240 h 1395306"/>
              <a:gd name="connsiteX167" fmla="*/ 3576320 w 7018615"/>
              <a:gd name="connsiteY167" fmla="*/ 609600 h 1395306"/>
              <a:gd name="connsiteX168" fmla="*/ 3596640 w 7018615"/>
              <a:gd name="connsiteY168" fmla="*/ 548640 h 1395306"/>
              <a:gd name="connsiteX169" fmla="*/ 3610187 w 7018615"/>
              <a:gd name="connsiteY169" fmla="*/ 501226 h 1395306"/>
              <a:gd name="connsiteX170" fmla="*/ 3623734 w 7018615"/>
              <a:gd name="connsiteY170" fmla="*/ 460586 h 1395306"/>
              <a:gd name="connsiteX171" fmla="*/ 3650827 w 7018615"/>
              <a:gd name="connsiteY171" fmla="*/ 392853 h 1395306"/>
              <a:gd name="connsiteX172" fmla="*/ 3684694 w 7018615"/>
              <a:gd name="connsiteY172" fmla="*/ 331893 h 1395306"/>
              <a:gd name="connsiteX173" fmla="*/ 3705014 w 7018615"/>
              <a:gd name="connsiteY173" fmla="*/ 325120 h 1395306"/>
              <a:gd name="connsiteX174" fmla="*/ 3711787 w 7018615"/>
              <a:gd name="connsiteY174" fmla="*/ 352213 h 1395306"/>
              <a:gd name="connsiteX175" fmla="*/ 3725334 w 7018615"/>
              <a:gd name="connsiteY175" fmla="*/ 392853 h 1395306"/>
              <a:gd name="connsiteX176" fmla="*/ 3732107 w 7018615"/>
              <a:gd name="connsiteY176" fmla="*/ 426720 h 1395306"/>
              <a:gd name="connsiteX177" fmla="*/ 3738880 w 7018615"/>
              <a:gd name="connsiteY177" fmla="*/ 467360 h 1395306"/>
              <a:gd name="connsiteX178" fmla="*/ 3745654 w 7018615"/>
              <a:gd name="connsiteY178" fmla="*/ 494453 h 1395306"/>
              <a:gd name="connsiteX179" fmla="*/ 3752427 w 7018615"/>
              <a:gd name="connsiteY179" fmla="*/ 528320 h 1395306"/>
              <a:gd name="connsiteX180" fmla="*/ 3772747 w 7018615"/>
              <a:gd name="connsiteY180" fmla="*/ 508000 h 1395306"/>
              <a:gd name="connsiteX181" fmla="*/ 3779520 w 7018615"/>
              <a:gd name="connsiteY181" fmla="*/ 474133 h 1395306"/>
              <a:gd name="connsiteX182" fmla="*/ 3793067 w 7018615"/>
              <a:gd name="connsiteY182" fmla="*/ 440266 h 1395306"/>
              <a:gd name="connsiteX183" fmla="*/ 3813387 w 7018615"/>
              <a:gd name="connsiteY183" fmla="*/ 392853 h 1395306"/>
              <a:gd name="connsiteX184" fmla="*/ 3840480 w 7018615"/>
              <a:gd name="connsiteY184" fmla="*/ 352213 h 1395306"/>
              <a:gd name="connsiteX185" fmla="*/ 3867574 w 7018615"/>
              <a:gd name="connsiteY185" fmla="*/ 318346 h 1395306"/>
              <a:gd name="connsiteX186" fmla="*/ 3894667 w 7018615"/>
              <a:gd name="connsiteY186" fmla="*/ 325120 h 1395306"/>
              <a:gd name="connsiteX187" fmla="*/ 3914987 w 7018615"/>
              <a:gd name="connsiteY187" fmla="*/ 386080 h 1395306"/>
              <a:gd name="connsiteX188" fmla="*/ 3928534 w 7018615"/>
              <a:gd name="connsiteY188" fmla="*/ 433493 h 1395306"/>
              <a:gd name="connsiteX189" fmla="*/ 3969174 w 7018615"/>
              <a:gd name="connsiteY189" fmla="*/ 365760 h 1395306"/>
              <a:gd name="connsiteX190" fmla="*/ 3989494 w 7018615"/>
              <a:gd name="connsiteY190" fmla="*/ 325120 h 1395306"/>
              <a:gd name="connsiteX191" fmla="*/ 4009814 w 7018615"/>
              <a:gd name="connsiteY191" fmla="*/ 318346 h 1395306"/>
              <a:gd name="connsiteX192" fmla="*/ 4030134 w 7018615"/>
              <a:gd name="connsiteY192" fmla="*/ 338666 h 1395306"/>
              <a:gd name="connsiteX193" fmla="*/ 4036907 w 7018615"/>
              <a:gd name="connsiteY193" fmla="*/ 392853 h 1395306"/>
              <a:gd name="connsiteX194" fmla="*/ 4077547 w 7018615"/>
              <a:gd name="connsiteY194" fmla="*/ 365760 h 1395306"/>
              <a:gd name="connsiteX195" fmla="*/ 4097867 w 7018615"/>
              <a:gd name="connsiteY195" fmla="*/ 358986 h 1395306"/>
              <a:gd name="connsiteX196" fmla="*/ 4118187 w 7018615"/>
              <a:gd name="connsiteY196" fmla="*/ 338666 h 1395306"/>
              <a:gd name="connsiteX197" fmla="*/ 4185920 w 7018615"/>
              <a:gd name="connsiteY197" fmla="*/ 277706 h 1395306"/>
              <a:gd name="connsiteX198" fmla="*/ 4253654 w 7018615"/>
              <a:gd name="connsiteY198" fmla="*/ 196426 h 1395306"/>
              <a:gd name="connsiteX199" fmla="*/ 4273974 w 7018615"/>
              <a:gd name="connsiteY199" fmla="*/ 182880 h 1395306"/>
              <a:gd name="connsiteX200" fmla="*/ 4429760 w 7018615"/>
              <a:gd name="connsiteY200" fmla="*/ 176106 h 1395306"/>
              <a:gd name="connsiteX201" fmla="*/ 4700694 w 7018615"/>
              <a:gd name="connsiteY201" fmla="*/ 169333 h 1395306"/>
              <a:gd name="connsiteX202" fmla="*/ 4775200 w 7018615"/>
              <a:gd name="connsiteY202" fmla="*/ 162560 h 1395306"/>
              <a:gd name="connsiteX203" fmla="*/ 4809067 w 7018615"/>
              <a:gd name="connsiteY203" fmla="*/ 155786 h 1395306"/>
              <a:gd name="connsiteX204" fmla="*/ 4856480 w 7018615"/>
              <a:gd name="connsiteY204" fmla="*/ 149013 h 1395306"/>
              <a:gd name="connsiteX205" fmla="*/ 4897120 w 7018615"/>
              <a:gd name="connsiteY205" fmla="*/ 142240 h 1395306"/>
              <a:gd name="connsiteX206" fmla="*/ 5120640 w 7018615"/>
              <a:gd name="connsiteY206" fmla="*/ 128693 h 1395306"/>
              <a:gd name="connsiteX207" fmla="*/ 5222240 w 7018615"/>
              <a:gd name="connsiteY207" fmla="*/ 121920 h 1395306"/>
              <a:gd name="connsiteX208" fmla="*/ 5283200 w 7018615"/>
              <a:gd name="connsiteY208" fmla="*/ 115146 h 1395306"/>
              <a:gd name="connsiteX209" fmla="*/ 5438987 w 7018615"/>
              <a:gd name="connsiteY209" fmla="*/ 108373 h 1395306"/>
              <a:gd name="connsiteX210" fmla="*/ 5560907 w 7018615"/>
              <a:gd name="connsiteY210" fmla="*/ 108373 h 1395306"/>
              <a:gd name="connsiteX211" fmla="*/ 5858934 w 7018615"/>
              <a:gd name="connsiteY211" fmla="*/ 101600 h 1395306"/>
              <a:gd name="connsiteX212" fmla="*/ 5994400 w 7018615"/>
              <a:gd name="connsiteY212" fmla="*/ 88053 h 1395306"/>
              <a:gd name="connsiteX213" fmla="*/ 6062134 w 7018615"/>
              <a:gd name="connsiteY213" fmla="*/ 81280 h 1395306"/>
              <a:gd name="connsiteX214" fmla="*/ 6285654 w 7018615"/>
              <a:gd name="connsiteY214" fmla="*/ 67733 h 1395306"/>
              <a:gd name="connsiteX215" fmla="*/ 6515947 w 7018615"/>
              <a:gd name="connsiteY215" fmla="*/ 60960 h 1395306"/>
              <a:gd name="connsiteX216" fmla="*/ 6610774 w 7018615"/>
              <a:gd name="connsiteY216" fmla="*/ 54186 h 1395306"/>
              <a:gd name="connsiteX217" fmla="*/ 6712374 w 7018615"/>
              <a:gd name="connsiteY217" fmla="*/ 54186 h 1395306"/>
              <a:gd name="connsiteX218" fmla="*/ 6935894 w 7018615"/>
              <a:gd name="connsiteY218" fmla="*/ 47413 h 1395306"/>
              <a:gd name="connsiteX219" fmla="*/ 7017174 w 7018615"/>
              <a:gd name="connsiteY219" fmla="*/ 40640 h 1395306"/>
              <a:gd name="connsiteX220" fmla="*/ 6996854 w 7018615"/>
              <a:gd name="connsiteY220" fmla="*/ 33866 h 1395306"/>
              <a:gd name="connsiteX221" fmla="*/ 6956214 w 7018615"/>
              <a:gd name="connsiteY221" fmla="*/ 33866 h 13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018615" h="1395306">
                <a:moveTo>
                  <a:pt x="0" y="1090506"/>
                </a:moveTo>
                <a:cubicBezTo>
                  <a:pt x="36125" y="1097279"/>
                  <a:pt x="71737" y="1107895"/>
                  <a:pt x="108374" y="1110826"/>
                </a:cubicBezTo>
                <a:cubicBezTo>
                  <a:pt x="128754" y="1112456"/>
                  <a:pt x="148981" y="1105991"/>
                  <a:pt x="169334" y="1104053"/>
                </a:cubicBezTo>
                <a:cubicBezTo>
                  <a:pt x="196399" y="1101476"/>
                  <a:pt x="223496" y="1099217"/>
                  <a:pt x="250614" y="1097280"/>
                </a:cubicBezTo>
                <a:lnTo>
                  <a:pt x="358987" y="1090506"/>
                </a:lnTo>
                <a:cubicBezTo>
                  <a:pt x="386105" y="1088569"/>
                  <a:pt x="413133" y="1085429"/>
                  <a:pt x="440267" y="1083733"/>
                </a:cubicBezTo>
                <a:cubicBezTo>
                  <a:pt x="566973" y="1075814"/>
                  <a:pt x="606044" y="1076968"/>
                  <a:pt x="738294" y="1070186"/>
                </a:cubicBezTo>
                <a:cubicBezTo>
                  <a:pt x="772191" y="1068448"/>
                  <a:pt x="806027" y="1065671"/>
                  <a:pt x="839894" y="1063413"/>
                </a:cubicBezTo>
                <a:cubicBezTo>
                  <a:pt x="900854" y="1065671"/>
                  <a:pt x="961907" y="1066128"/>
                  <a:pt x="1022774" y="1070186"/>
                </a:cubicBezTo>
                <a:cubicBezTo>
                  <a:pt x="1063574" y="1072906"/>
                  <a:pt x="1103850" y="1081788"/>
                  <a:pt x="1144694" y="1083733"/>
                </a:cubicBezTo>
                <a:lnTo>
                  <a:pt x="1286934" y="1090506"/>
                </a:lnTo>
                <a:cubicBezTo>
                  <a:pt x="1327530" y="1076975"/>
                  <a:pt x="1297639" y="1083784"/>
                  <a:pt x="1368214" y="1090506"/>
                </a:cubicBezTo>
                <a:cubicBezTo>
                  <a:pt x="1395279" y="1093084"/>
                  <a:pt x="1422401" y="1095022"/>
                  <a:pt x="1449494" y="1097280"/>
                </a:cubicBezTo>
                <a:cubicBezTo>
                  <a:pt x="1481103" y="1095022"/>
                  <a:pt x="1512651" y="1091637"/>
                  <a:pt x="1544320" y="1090506"/>
                </a:cubicBezTo>
                <a:cubicBezTo>
                  <a:pt x="1854432" y="1079430"/>
                  <a:pt x="1735176" y="1107137"/>
                  <a:pt x="1855894" y="1076960"/>
                </a:cubicBezTo>
                <a:cubicBezTo>
                  <a:pt x="1860409" y="1070187"/>
                  <a:pt x="1865799" y="1063921"/>
                  <a:pt x="1869440" y="1056640"/>
                </a:cubicBezTo>
                <a:cubicBezTo>
                  <a:pt x="1877328" y="1040864"/>
                  <a:pt x="1881252" y="1009561"/>
                  <a:pt x="1882987" y="995680"/>
                </a:cubicBezTo>
                <a:cubicBezTo>
                  <a:pt x="1899262" y="865470"/>
                  <a:pt x="1881105" y="979870"/>
                  <a:pt x="1896534" y="887306"/>
                </a:cubicBezTo>
                <a:cubicBezTo>
                  <a:pt x="1898792" y="855697"/>
                  <a:pt x="1892180" y="822151"/>
                  <a:pt x="1903307" y="792480"/>
                </a:cubicBezTo>
                <a:cubicBezTo>
                  <a:pt x="1908321" y="779110"/>
                  <a:pt x="1910468" y="820348"/>
                  <a:pt x="1916854" y="833120"/>
                </a:cubicBezTo>
                <a:cubicBezTo>
                  <a:pt x="1936785" y="872983"/>
                  <a:pt x="1927208" y="850637"/>
                  <a:pt x="1943947" y="900853"/>
                </a:cubicBezTo>
                <a:cubicBezTo>
                  <a:pt x="1946205" y="907626"/>
                  <a:pt x="1946760" y="915232"/>
                  <a:pt x="1950720" y="921173"/>
                </a:cubicBezTo>
                <a:lnTo>
                  <a:pt x="1964267" y="941493"/>
                </a:lnTo>
                <a:cubicBezTo>
                  <a:pt x="1968783" y="955040"/>
                  <a:pt x="1969893" y="970252"/>
                  <a:pt x="1977814" y="982133"/>
                </a:cubicBezTo>
                <a:cubicBezTo>
                  <a:pt x="2003845" y="1021181"/>
                  <a:pt x="1981309" y="983515"/>
                  <a:pt x="1998134" y="1022773"/>
                </a:cubicBezTo>
                <a:cubicBezTo>
                  <a:pt x="2002111" y="1032053"/>
                  <a:pt x="2008135" y="1040412"/>
                  <a:pt x="2011680" y="1049866"/>
                </a:cubicBezTo>
                <a:cubicBezTo>
                  <a:pt x="2014949" y="1058583"/>
                  <a:pt x="2015897" y="1068009"/>
                  <a:pt x="2018454" y="1076960"/>
                </a:cubicBezTo>
                <a:cubicBezTo>
                  <a:pt x="2020415" y="1083825"/>
                  <a:pt x="2022969" y="1090507"/>
                  <a:pt x="2025227" y="1097280"/>
                </a:cubicBezTo>
                <a:cubicBezTo>
                  <a:pt x="2032000" y="1092764"/>
                  <a:pt x="2041031" y="1090506"/>
                  <a:pt x="2045547" y="1083733"/>
                </a:cubicBezTo>
                <a:cubicBezTo>
                  <a:pt x="2050711" y="1075987"/>
                  <a:pt x="2050655" y="1065799"/>
                  <a:pt x="2052320" y="1056640"/>
                </a:cubicBezTo>
                <a:cubicBezTo>
                  <a:pt x="2055176" y="1040932"/>
                  <a:pt x="2055963" y="1024881"/>
                  <a:pt x="2059094" y="1009226"/>
                </a:cubicBezTo>
                <a:cubicBezTo>
                  <a:pt x="2060494" y="1002225"/>
                  <a:pt x="2064135" y="995833"/>
                  <a:pt x="2065867" y="988906"/>
                </a:cubicBezTo>
                <a:cubicBezTo>
                  <a:pt x="2068659" y="977737"/>
                  <a:pt x="2071012" y="966437"/>
                  <a:pt x="2072640" y="955040"/>
                </a:cubicBezTo>
                <a:cubicBezTo>
                  <a:pt x="2075531" y="934800"/>
                  <a:pt x="2076523" y="914320"/>
                  <a:pt x="2079414" y="894080"/>
                </a:cubicBezTo>
                <a:cubicBezTo>
                  <a:pt x="2081409" y="880113"/>
                  <a:pt x="2088734" y="847910"/>
                  <a:pt x="2092960" y="833120"/>
                </a:cubicBezTo>
                <a:cubicBezTo>
                  <a:pt x="2094922" y="826255"/>
                  <a:pt x="2094685" y="817849"/>
                  <a:pt x="2099734" y="812800"/>
                </a:cubicBezTo>
                <a:cubicBezTo>
                  <a:pt x="2104783" y="807751"/>
                  <a:pt x="2113281" y="808284"/>
                  <a:pt x="2120054" y="806026"/>
                </a:cubicBezTo>
                <a:cubicBezTo>
                  <a:pt x="2122312" y="821831"/>
                  <a:pt x="2124400" y="837661"/>
                  <a:pt x="2126827" y="853440"/>
                </a:cubicBezTo>
                <a:cubicBezTo>
                  <a:pt x="2128915" y="867014"/>
                  <a:pt x="2131897" y="880453"/>
                  <a:pt x="2133600" y="894080"/>
                </a:cubicBezTo>
                <a:cubicBezTo>
                  <a:pt x="2138672" y="934654"/>
                  <a:pt x="2140425" y="975666"/>
                  <a:pt x="2147147" y="1016000"/>
                </a:cubicBezTo>
                <a:cubicBezTo>
                  <a:pt x="2149405" y="1029547"/>
                  <a:pt x="2151832" y="1043066"/>
                  <a:pt x="2153920" y="1056640"/>
                </a:cubicBezTo>
                <a:cubicBezTo>
                  <a:pt x="2156348" y="1072419"/>
                  <a:pt x="2158584" y="1088228"/>
                  <a:pt x="2160694" y="1104053"/>
                </a:cubicBezTo>
                <a:cubicBezTo>
                  <a:pt x="2163100" y="1122096"/>
                  <a:pt x="2164475" y="1140285"/>
                  <a:pt x="2167467" y="1158240"/>
                </a:cubicBezTo>
                <a:cubicBezTo>
                  <a:pt x="2168997" y="1167422"/>
                  <a:pt x="2171982" y="1176302"/>
                  <a:pt x="2174240" y="1185333"/>
                </a:cubicBezTo>
                <a:cubicBezTo>
                  <a:pt x="2188151" y="1143605"/>
                  <a:pt x="2175336" y="1186085"/>
                  <a:pt x="2187787" y="1117600"/>
                </a:cubicBezTo>
                <a:cubicBezTo>
                  <a:pt x="2189452" y="1108441"/>
                  <a:pt x="2192302" y="1099537"/>
                  <a:pt x="2194560" y="1090506"/>
                </a:cubicBezTo>
                <a:cubicBezTo>
                  <a:pt x="2196818" y="1067928"/>
                  <a:pt x="2198520" y="1045288"/>
                  <a:pt x="2201334" y="1022773"/>
                </a:cubicBezTo>
                <a:cubicBezTo>
                  <a:pt x="2204223" y="999662"/>
                  <a:pt x="2210256" y="971387"/>
                  <a:pt x="2214880" y="948266"/>
                </a:cubicBezTo>
                <a:cubicBezTo>
                  <a:pt x="2229383" y="774234"/>
                  <a:pt x="2217764" y="839025"/>
                  <a:pt x="2235200" y="751840"/>
                </a:cubicBezTo>
                <a:cubicBezTo>
                  <a:pt x="2239716" y="677333"/>
                  <a:pt x="2240504" y="602507"/>
                  <a:pt x="2248747" y="528320"/>
                </a:cubicBezTo>
                <a:cubicBezTo>
                  <a:pt x="2251005" y="508000"/>
                  <a:pt x="2252159" y="487527"/>
                  <a:pt x="2255520" y="467360"/>
                </a:cubicBezTo>
                <a:cubicBezTo>
                  <a:pt x="2256694" y="460317"/>
                  <a:pt x="2260036" y="453813"/>
                  <a:pt x="2262294" y="447040"/>
                </a:cubicBezTo>
                <a:cubicBezTo>
                  <a:pt x="2274130" y="482549"/>
                  <a:pt x="2269948" y="465576"/>
                  <a:pt x="2275840" y="521546"/>
                </a:cubicBezTo>
                <a:cubicBezTo>
                  <a:pt x="2288406" y="640920"/>
                  <a:pt x="2277255" y="556110"/>
                  <a:pt x="2289387" y="697653"/>
                </a:cubicBezTo>
                <a:cubicBezTo>
                  <a:pt x="2293263" y="742868"/>
                  <a:pt x="2298264" y="787980"/>
                  <a:pt x="2302934" y="833120"/>
                </a:cubicBezTo>
                <a:cubicBezTo>
                  <a:pt x="2305038" y="853457"/>
                  <a:pt x="2308347" y="873680"/>
                  <a:pt x="2309707" y="894080"/>
                </a:cubicBezTo>
                <a:cubicBezTo>
                  <a:pt x="2314486" y="965774"/>
                  <a:pt x="2316090" y="1002132"/>
                  <a:pt x="2323254" y="1070186"/>
                </a:cubicBezTo>
                <a:cubicBezTo>
                  <a:pt x="2325160" y="1088289"/>
                  <a:pt x="2327769" y="1106311"/>
                  <a:pt x="2330027" y="1124373"/>
                </a:cubicBezTo>
                <a:cubicBezTo>
                  <a:pt x="2332285" y="1117600"/>
                  <a:pt x="2335195" y="1111010"/>
                  <a:pt x="2336800" y="1104053"/>
                </a:cubicBezTo>
                <a:cubicBezTo>
                  <a:pt x="2342346" y="1080022"/>
                  <a:pt x="2352941" y="1024932"/>
                  <a:pt x="2357120" y="995680"/>
                </a:cubicBezTo>
                <a:cubicBezTo>
                  <a:pt x="2359694" y="977660"/>
                  <a:pt x="2360080" y="959292"/>
                  <a:pt x="2363894" y="941493"/>
                </a:cubicBezTo>
                <a:cubicBezTo>
                  <a:pt x="2366886" y="927531"/>
                  <a:pt x="2372137" y="914111"/>
                  <a:pt x="2377440" y="900853"/>
                </a:cubicBezTo>
                <a:cubicBezTo>
                  <a:pt x="2381956" y="889564"/>
                  <a:pt x="2386718" y="878371"/>
                  <a:pt x="2390987" y="866986"/>
                </a:cubicBezTo>
                <a:cubicBezTo>
                  <a:pt x="2393494" y="860301"/>
                  <a:pt x="2394567" y="853052"/>
                  <a:pt x="2397760" y="846666"/>
                </a:cubicBezTo>
                <a:cubicBezTo>
                  <a:pt x="2401401" y="839385"/>
                  <a:pt x="2406791" y="833119"/>
                  <a:pt x="2411307" y="826346"/>
                </a:cubicBezTo>
                <a:cubicBezTo>
                  <a:pt x="2415823" y="835377"/>
                  <a:pt x="2421309" y="843986"/>
                  <a:pt x="2424854" y="853440"/>
                </a:cubicBezTo>
                <a:cubicBezTo>
                  <a:pt x="2428123" y="862156"/>
                  <a:pt x="2429070" y="871582"/>
                  <a:pt x="2431627" y="880533"/>
                </a:cubicBezTo>
                <a:cubicBezTo>
                  <a:pt x="2442141" y="917334"/>
                  <a:pt x="2438384" y="887171"/>
                  <a:pt x="2445174" y="941493"/>
                </a:cubicBezTo>
                <a:cubicBezTo>
                  <a:pt x="2450527" y="984316"/>
                  <a:pt x="2449903" y="1010192"/>
                  <a:pt x="2458720" y="1049866"/>
                </a:cubicBezTo>
                <a:cubicBezTo>
                  <a:pt x="2460269" y="1056836"/>
                  <a:pt x="2463236" y="1063413"/>
                  <a:pt x="2465494" y="1070186"/>
                </a:cubicBezTo>
                <a:cubicBezTo>
                  <a:pt x="2467752" y="1083733"/>
                  <a:pt x="2469389" y="1097397"/>
                  <a:pt x="2472267" y="1110826"/>
                </a:cubicBezTo>
                <a:cubicBezTo>
                  <a:pt x="2481433" y="1153600"/>
                  <a:pt x="2482271" y="1154383"/>
                  <a:pt x="2492587" y="1185333"/>
                </a:cubicBezTo>
                <a:cubicBezTo>
                  <a:pt x="2497103" y="1176302"/>
                  <a:pt x="2502941" y="1167819"/>
                  <a:pt x="2506134" y="1158240"/>
                </a:cubicBezTo>
                <a:cubicBezTo>
                  <a:pt x="2509775" y="1147318"/>
                  <a:pt x="2510410" y="1135611"/>
                  <a:pt x="2512907" y="1124373"/>
                </a:cubicBezTo>
                <a:cubicBezTo>
                  <a:pt x="2514926" y="1115286"/>
                  <a:pt x="2517730" y="1106382"/>
                  <a:pt x="2519680" y="1097280"/>
                </a:cubicBezTo>
                <a:cubicBezTo>
                  <a:pt x="2533880" y="1031013"/>
                  <a:pt x="2535089" y="1018378"/>
                  <a:pt x="2546774" y="948266"/>
                </a:cubicBezTo>
                <a:cubicBezTo>
                  <a:pt x="2549032" y="934719"/>
                  <a:pt x="2551605" y="921221"/>
                  <a:pt x="2553547" y="907626"/>
                </a:cubicBezTo>
                <a:cubicBezTo>
                  <a:pt x="2558063" y="876017"/>
                  <a:pt x="2561845" y="844295"/>
                  <a:pt x="2567094" y="812800"/>
                </a:cubicBezTo>
                <a:cubicBezTo>
                  <a:pt x="2569352" y="799253"/>
                  <a:pt x="2571779" y="785734"/>
                  <a:pt x="2573867" y="772160"/>
                </a:cubicBezTo>
                <a:cubicBezTo>
                  <a:pt x="2576193" y="757041"/>
                  <a:pt x="2583511" y="701018"/>
                  <a:pt x="2587414" y="684106"/>
                </a:cubicBezTo>
                <a:cubicBezTo>
                  <a:pt x="2591110" y="668090"/>
                  <a:pt x="2597516" y="652765"/>
                  <a:pt x="2600960" y="636693"/>
                </a:cubicBezTo>
                <a:cubicBezTo>
                  <a:pt x="2604305" y="621083"/>
                  <a:pt x="2605306" y="605059"/>
                  <a:pt x="2607734" y="589280"/>
                </a:cubicBezTo>
                <a:cubicBezTo>
                  <a:pt x="2609822" y="575706"/>
                  <a:pt x="2612419" y="562214"/>
                  <a:pt x="2614507" y="548640"/>
                </a:cubicBezTo>
                <a:cubicBezTo>
                  <a:pt x="2616934" y="532861"/>
                  <a:pt x="2617935" y="516837"/>
                  <a:pt x="2621280" y="501226"/>
                </a:cubicBezTo>
                <a:cubicBezTo>
                  <a:pt x="2624724" y="485154"/>
                  <a:pt x="2631441" y="469897"/>
                  <a:pt x="2634827" y="453813"/>
                </a:cubicBezTo>
                <a:cubicBezTo>
                  <a:pt x="2640486" y="426935"/>
                  <a:pt x="2639689" y="398591"/>
                  <a:pt x="2648374" y="372533"/>
                </a:cubicBezTo>
                <a:cubicBezTo>
                  <a:pt x="2652889" y="358986"/>
                  <a:pt x="2658457" y="345746"/>
                  <a:pt x="2661920" y="331893"/>
                </a:cubicBezTo>
                <a:cubicBezTo>
                  <a:pt x="2667504" y="309556"/>
                  <a:pt x="2670951" y="286738"/>
                  <a:pt x="2675467" y="264160"/>
                </a:cubicBezTo>
                <a:cubicBezTo>
                  <a:pt x="2677725" y="252871"/>
                  <a:pt x="2677091" y="240590"/>
                  <a:pt x="2682240" y="230293"/>
                </a:cubicBezTo>
                <a:lnTo>
                  <a:pt x="2695787" y="203200"/>
                </a:lnTo>
                <a:cubicBezTo>
                  <a:pt x="2698045" y="185138"/>
                  <a:pt x="2698746" y="166812"/>
                  <a:pt x="2702560" y="149013"/>
                </a:cubicBezTo>
                <a:cubicBezTo>
                  <a:pt x="2705552" y="135050"/>
                  <a:pt x="2712644" y="122226"/>
                  <a:pt x="2716107" y="108373"/>
                </a:cubicBezTo>
                <a:lnTo>
                  <a:pt x="2722880" y="81280"/>
                </a:lnTo>
                <a:cubicBezTo>
                  <a:pt x="2720622" y="167075"/>
                  <a:pt x="2718706" y="252880"/>
                  <a:pt x="2716107" y="338666"/>
                </a:cubicBezTo>
                <a:cubicBezTo>
                  <a:pt x="2714191" y="401895"/>
                  <a:pt x="2709334" y="465062"/>
                  <a:pt x="2709334" y="528320"/>
                </a:cubicBezTo>
                <a:cubicBezTo>
                  <a:pt x="2709334" y="729275"/>
                  <a:pt x="2712352" y="930226"/>
                  <a:pt x="2716107" y="1131146"/>
                </a:cubicBezTo>
                <a:cubicBezTo>
                  <a:pt x="2716868" y="1171842"/>
                  <a:pt x="2719081" y="1212541"/>
                  <a:pt x="2722880" y="1253066"/>
                </a:cubicBezTo>
                <a:cubicBezTo>
                  <a:pt x="2725860" y="1284857"/>
                  <a:pt x="2736427" y="1347893"/>
                  <a:pt x="2736427" y="1347893"/>
                </a:cubicBezTo>
                <a:cubicBezTo>
                  <a:pt x="2754062" y="1294985"/>
                  <a:pt x="2736248" y="1353907"/>
                  <a:pt x="2749974" y="1239520"/>
                </a:cubicBezTo>
                <a:cubicBezTo>
                  <a:pt x="2753247" y="1212249"/>
                  <a:pt x="2759635" y="1185431"/>
                  <a:pt x="2763520" y="1158240"/>
                </a:cubicBezTo>
                <a:cubicBezTo>
                  <a:pt x="2768036" y="1126631"/>
                  <a:pt x="2773107" y="1095096"/>
                  <a:pt x="2777067" y="1063413"/>
                </a:cubicBezTo>
                <a:cubicBezTo>
                  <a:pt x="2779325" y="1045351"/>
                  <a:pt x="2780677" y="1027152"/>
                  <a:pt x="2783840" y="1009226"/>
                </a:cubicBezTo>
                <a:cubicBezTo>
                  <a:pt x="2787457" y="988727"/>
                  <a:pt x="2792871" y="968586"/>
                  <a:pt x="2797387" y="948266"/>
                </a:cubicBezTo>
                <a:cubicBezTo>
                  <a:pt x="2799645" y="927946"/>
                  <a:pt x="2800437" y="907409"/>
                  <a:pt x="2804160" y="887306"/>
                </a:cubicBezTo>
                <a:cubicBezTo>
                  <a:pt x="2811741" y="846371"/>
                  <a:pt x="2831254" y="765386"/>
                  <a:pt x="2831254" y="765386"/>
                </a:cubicBezTo>
                <a:cubicBezTo>
                  <a:pt x="2841739" y="671018"/>
                  <a:pt x="2832153" y="737334"/>
                  <a:pt x="2851574" y="643466"/>
                </a:cubicBezTo>
                <a:cubicBezTo>
                  <a:pt x="2860904" y="598371"/>
                  <a:pt x="2864105" y="551686"/>
                  <a:pt x="2878667" y="508000"/>
                </a:cubicBezTo>
                <a:cubicBezTo>
                  <a:pt x="2885440" y="487680"/>
                  <a:pt x="2893254" y="467678"/>
                  <a:pt x="2898987" y="447040"/>
                </a:cubicBezTo>
                <a:cubicBezTo>
                  <a:pt x="2904558" y="426984"/>
                  <a:pt x="2906325" y="405948"/>
                  <a:pt x="2912534" y="386080"/>
                </a:cubicBezTo>
                <a:cubicBezTo>
                  <a:pt x="2917663" y="369668"/>
                  <a:pt x="2927071" y="354859"/>
                  <a:pt x="2932854" y="338666"/>
                </a:cubicBezTo>
                <a:cubicBezTo>
                  <a:pt x="2938382" y="323187"/>
                  <a:pt x="2941566" y="306963"/>
                  <a:pt x="2946400" y="291253"/>
                </a:cubicBezTo>
                <a:cubicBezTo>
                  <a:pt x="2950599" y="277605"/>
                  <a:pt x="2955067" y="264033"/>
                  <a:pt x="2959947" y="250613"/>
                </a:cubicBezTo>
                <a:cubicBezTo>
                  <a:pt x="2964102" y="239186"/>
                  <a:pt x="2968556" y="227857"/>
                  <a:pt x="2973494" y="216746"/>
                </a:cubicBezTo>
                <a:cubicBezTo>
                  <a:pt x="2977595" y="207519"/>
                  <a:pt x="2983495" y="199107"/>
                  <a:pt x="2987040" y="189653"/>
                </a:cubicBezTo>
                <a:cubicBezTo>
                  <a:pt x="2990309" y="180937"/>
                  <a:pt x="2990870" y="171391"/>
                  <a:pt x="2993814" y="162560"/>
                </a:cubicBezTo>
                <a:cubicBezTo>
                  <a:pt x="3004862" y="129416"/>
                  <a:pt x="3004312" y="133264"/>
                  <a:pt x="3020907" y="108373"/>
                </a:cubicBezTo>
                <a:cubicBezTo>
                  <a:pt x="3024094" y="98810"/>
                  <a:pt x="3026750" y="72780"/>
                  <a:pt x="3048000" y="81280"/>
                </a:cubicBezTo>
                <a:cubicBezTo>
                  <a:pt x="3055558" y="84303"/>
                  <a:pt x="3057031" y="94827"/>
                  <a:pt x="3061547" y="101600"/>
                </a:cubicBezTo>
                <a:cubicBezTo>
                  <a:pt x="3063805" y="110631"/>
                  <a:pt x="3068320" y="119384"/>
                  <a:pt x="3068320" y="128693"/>
                </a:cubicBezTo>
                <a:cubicBezTo>
                  <a:pt x="3068320" y="241605"/>
                  <a:pt x="3063383" y="354463"/>
                  <a:pt x="3061547" y="467360"/>
                </a:cubicBezTo>
                <a:cubicBezTo>
                  <a:pt x="3058867" y="632171"/>
                  <a:pt x="3057032" y="796995"/>
                  <a:pt x="3054774" y="961813"/>
                </a:cubicBezTo>
                <a:cubicBezTo>
                  <a:pt x="3057032" y="1013742"/>
                  <a:pt x="3059756" y="1065653"/>
                  <a:pt x="3061547" y="1117600"/>
                </a:cubicBezTo>
                <a:cubicBezTo>
                  <a:pt x="3070581" y="1379607"/>
                  <a:pt x="3054998" y="1274740"/>
                  <a:pt x="3075094" y="1395306"/>
                </a:cubicBezTo>
                <a:cubicBezTo>
                  <a:pt x="3079609" y="1343377"/>
                  <a:pt x="3085172" y="1291529"/>
                  <a:pt x="3088640" y="1239520"/>
                </a:cubicBezTo>
                <a:cubicBezTo>
                  <a:pt x="3090898" y="1205653"/>
                  <a:pt x="3092595" y="1171745"/>
                  <a:pt x="3095414" y="1137920"/>
                </a:cubicBezTo>
                <a:cubicBezTo>
                  <a:pt x="3097112" y="1117546"/>
                  <a:pt x="3100083" y="1097297"/>
                  <a:pt x="3102187" y="1076960"/>
                </a:cubicBezTo>
                <a:cubicBezTo>
                  <a:pt x="3109191" y="1009250"/>
                  <a:pt x="3116053" y="941525"/>
                  <a:pt x="3122507" y="873760"/>
                </a:cubicBezTo>
                <a:lnTo>
                  <a:pt x="3136054" y="731520"/>
                </a:lnTo>
                <a:cubicBezTo>
                  <a:pt x="3140569" y="684107"/>
                  <a:pt x="3140259" y="635983"/>
                  <a:pt x="3149600" y="589280"/>
                </a:cubicBezTo>
                <a:cubicBezTo>
                  <a:pt x="3154116" y="566702"/>
                  <a:pt x="3159556" y="544289"/>
                  <a:pt x="3163147" y="521546"/>
                </a:cubicBezTo>
                <a:cubicBezTo>
                  <a:pt x="3171555" y="468296"/>
                  <a:pt x="3172068" y="412182"/>
                  <a:pt x="3176694" y="358986"/>
                </a:cubicBezTo>
                <a:cubicBezTo>
                  <a:pt x="3178271" y="340852"/>
                  <a:pt x="3180767" y="322801"/>
                  <a:pt x="3183467" y="304800"/>
                </a:cubicBezTo>
                <a:cubicBezTo>
                  <a:pt x="3187541" y="277637"/>
                  <a:pt x="3197014" y="223520"/>
                  <a:pt x="3197014" y="223520"/>
                </a:cubicBezTo>
                <a:cubicBezTo>
                  <a:pt x="3199272" y="196427"/>
                  <a:pt x="3200415" y="169217"/>
                  <a:pt x="3203787" y="142240"/>
                </a:cubicBezTo>
                <a:cubicBezTo>
                  <a:pt x="3204942" y="133003"/>
                  <a:pt x="3208895" y="124305"/>
                  <a:pt x="3210560" y="115146"/>
                </a:cubicBezTo>
                <a:cubicBezTo>
                  <a:pt x="3213416" y="99439"/>
                  <a:pt x="3214203" y="83388"/>
                  <a:pt x="3217334" y="67733"/>
                </a:cubicBezTo>
                <a:cubicBezTo>
                  <a:pt x="3218734" y="60732"/>
                  <a:pt x="3222146" y="54278"/>
                  <a:pt x="3224107" y="47413"/>
                </a:cubicBezTo>
                <a:cubicBezTo>
                  <a:pt x="3241109" y="-12095"/>
                  <a:pt x="3221419" y="48701"/>
                  <a:pt x="3237654" y="0"/>
                </a:cubicBezTo>
                <a:cubicBezTo>
                  <a:pt x="3242169" y="6773"/>
                  <a:pt x="3250049" y="12261"/>
                  <a:pt x="3251200" y="20320"/>
                </a:cubicBezTo>
                <a:cubicBezTo>
                  <a:pt x="3256956" y="60614"/>
                  <a:pt x="3256467" y="101565"/>
                  <a:pt x="3257974" y="142240"/>
                </a:cubicBezTo>
                <a:cubicBezTo>
                  <a:pt x="3260984" y="223496"/>
                  <a:pt x="3262167" y="304810"/>
                  <a:pt x="3264747" y="386080"/>
                </a:cubicBezTo>
                <a:cubicBezTo>
                  <a:pt x="3267152" y="461849"/>
                  <a:pt x="3272055" y="606660"/>
                  <a:pt x="3278294" y="690880"/>
                </a:cubicBezTo>
                <a:cubicBezTo>
                  <a:pt x="3279804" y="711269"/>
                  <a:pt x="3283369" y="731466"/>
                  <a:pt x="3285067" y="751840"/>
                </a:cubicBezTo>
                <a:cubicBezTo>
                  <a:pt x="3287886" y="785665"/>
                  <a:pt x="3288347" y="819678"/>
                  <a:pt x="3291840" y="853440"/>
                </a:cubicBezTo>
                <a:cubicBezTo>
                  <a:pt x="3295126" y="885200"/>
                  <a:pt x="3300871" y="916657"/>
                  <a:pt x="3305387" y="948266"/>
                </a:cubicBezTo>
                <a:cubicBezTo>
                  <a:pt x="3310466" y="983819"/>
                  <a:pt x="3312663" y="1001830"/>
                  <a:pt x="3318934" y="1036320"/>
                </a:cubicBezTo>
                <a:cubicBezTo>
                  <a:pt x="3320993" y="1047647"/>
                  <a:pt x="3323648" y="1058859"/>
                  <a:pt x="3325707" y="1070186"/>
                </a:cubicBezTo>
                <a:cubicBezTo>
                  <a:pt x="3328164" y="1083698"/>
                  <a:pt x="3329949" y="1097328"/>
                  <a:pt x="3332480" y="1110826"/>
                </a:cubicBezTo>
                <a:cubicBezTo>
                  <a:pt x="3336723" y="1133457"/>
                  <a:pt x="3340443" y="1156222"/>
                  <a:pt x="3346027" y="1178560"/>
                </a:cubicBezTo>
                <a:cubicBezTo>
                  <a:pt x="3348285" y="1187591"/>
                  <a:pt x="3351135" y="1196494"/>
                  <a:pt x="3352800" y="1205653"/>
                </a:cubicBezTo>
                <a:cubicBezTo>
                  <a:pt x="3386424" y="1390579"/>
                  <a:pt x="3338255" y="1146466"/>
                  <a:pt x="3366347" y="1286933"/>
                </a:cubicBezTo>
                <a:cubicBezTo>
                  <a:pt x="3370863" y="1277902"/>
                  <a:pt x="3377624" y="1269678"/>
                  <a:pt x="3379894" y="1259840"/>
                </a:cubicBezTo>
                <a:cubicBezTo>
                  <a:pt x="3384491" y="1239919"/>
                  <a:pt x="3384969" y="1219254"/>
                  <a:pt x="3386667" y="1198880"/>
                </a:cubicBezTo>
                <a:cubicBezTo>
                  <a:pt x="3391743" y="1137964"/>
                  <a:pt x="3390165" y="1076295"/>
                  <a:pt x="3400214" y="1016000"/>
                </a:cubicBezTo>
                <a:cubicBezTo>
                  <a:pt x="3402472" y="1002453"/>
                  <a:pt x="3405382" y="988999"/>
                  <a:pt x="3406987" y="975360"/>
                </a:cubicBezTo>
                <a:cubicBezTo>
                  <a:pt x="3409901" y="950593"/>
                  <a:pt x="3410233" y="925540"/>
                  <a:pt x="3413760" y="900853"/>
                </a:cubicBezTo>
                <a:cubicBezTo>
                  <a:pt x="3417016" y="878060"/>
                  <a:pt x="3424451" y="855967"/>
                  <a:pt x="3427307" y="833120"/>
                </a:cubicBezTo>
                <a:cubicBezTo>
                  <a:pt x="3442529" y="711341"/>
                  <a:pt x="3425935" y="826435"/>
                  <a:pt x="3440854" y="751840"/>
                </a:cubicBezTo>
                <a:cubicBezTo>
                  <a:pt x="3443547" y="738373"/>
                  <a:pt x="3444648" y="724607"/>
                  <a:pt x="3447627" y="711200"/>
                </a:cubicBezTo>
                <a:cubicBezTo>
                  <a:pt x="3449176" y="704230"/>
                  <a:pt x="3452521" y="697768"/>
                  <a:pt x="3454400" y="690880"/>
                </a:cubicBezTo>
                <a:cubicBezTo>
                  <a:pt x="3459299" y="672918"/>
                  <a:pt x="3462059" y="654356"/>
                  <a:pt x="3467947" y="636693"/>
                </a:cubicBezTo>
                <a:lnTo>
                  <a:pt x="3481494" y="596053"/>
                </a:lnTo>
                <a:lnTo>
                  <a:pt x="3488267" y="575733"/>
                </a:lnTo>
                <a:cubicBezTo>
                  <a:pt x="3497997" y="604925"/>
                  <a:pt x="3500949" y="612051"/>
                  <a:pt x="3508587" y="650240"/>
                </a:cubicBezTo>
                <a:cubicBezTo>
                  <a:pt x="3516760" y="691107"/>
                  <a:pt x="3511719" y="673185"/>
                  <a:pt x="3522134" y="704426"/>
                </a:cubicBezTo>
                <a:cubicBezTo>
                  <a:pt x="3528907" y="702168"/>
                  <a:pt x="3536879" y="702113"/>
                  <a:pt x="3542454" y="697653"/>
                </a:cubicBezTo>
                <a:cubicBezTo>
                  <a:pt x="3558005" y="685212"/>
                  <a:pt x="3557637" y="667363"/>
                  <a:pt x="3562774" y="650240"/>
                </a:cubicBezTo>
                <a:cubicBezTo>
                  <a:pt x="3566877" y="636563"/>
                  <a:pt x="3571804" y="623147"/>
                  <a:pt x="3576320" y="609600"/>
                </a:cubicBezTo>
                <a:lnTo>
                  <a:pt x="3596640" y="548640"/>
                </a:lnTo>
                <a:cubicBezTo>
                  <a:pt x="3619411" y="480329"/>
                  <a:pt x="3584664" y="586304"/>
                  <a:pt x="3610187" y="501226"/>
                </a:cubicBezTo>
                <a:cubicBezTo>
                  <a:pt x="3614290" y="487549"/>
                  <a:pt x="3623734" y="460586"/>
                  <a:pt x="3623734" y="460586"/>
                </a:cubicBezTo>
                <a:cubicBezTo>
                  <a:pt x="3635769" y="388372"/>
                  <a:pt x="3619467" y="447734"/>
                  <a:pt x="3650827" y="392853"/>
                </a:cubicBezTo>
                <a:cubicBezTo>
                  <a:pt x="3662054" y="373206"/>
                  <a:pt x="3655224" y="341716"/>
                  <a:pt x="3684694" y="331893"/>
                </a:cubicBezTo>
                <a:lnTo>
                  <a:pt x="3705014" y="325120"/>
                </a:lnTo>
                <a:cubicBezTo>
                  <a:pt x="3707272" y="334151"/>
                  <a:pt x="3709112" y="343297"/>
                  <a:pt x="3711787" y="352213"/>
                </a:cubicBezTo>
                <a:cubicBezTo>
                  <a:pt x="3715890" y="365890"/>
                  <a:pt x="3722534" y="378851"/>
                  <a:pt x="3725334" y="392853"/>
                </a:cubicBezTo>
                <a:cubicBezTo>
                  <a:pt x="3727592" y="404142"/>
                  <a:pt x="3730048" y="415393"/>
                  <a:pt x="3732107" y="426720"/>
                </a:cubicBezTo>
                <a:cubicBezTo>
                  <a:pt x="3734564" y="440232"/>
                  <a:pt x="3736187" y="453893"/>
                  <a:pt x="3738880" y="467360"/>
                </a:cubicBezTo>
                <a:cubicBezTo>
                  <a:pt x="3740706" y="476488"/>
                  <a:pt x="3743635" y="485366"/>
                  <a:pt x="3745654" y="494453"/>
                </a:cubicBezTo>
                <a:cubicBezTo>
                  <a:pt x="3748151" y="505691"/>
                  <a:pt x="3750169" y="517031"/>
                  <a:pt x="3752427" y="528320"/>
                </a:cubicBezTo>
                <a:cubicBezTo>
                  <a:pt x="3759200" y="521547"/>
                  <a:pt x="3768463" y="516568"/>
                  <a:pt x="3772747" y="508000"/>
                </a:cubicBezTo>
                <a:cubicBezTo>
                  <a:pt x="3777895" y="497703"/>
                  <a:pt x="3776212" y="485160"/>
                  <a:pt x="3779520" y="474133"/>
                </a:cubicBezTo>
                <a:cubicBezTo>
                  <a:pt x="3783014" y="462487"/>
                  <a:pt x="3789222" y="451801"/>
                  <a:pt x="3793067" y="440266"/>
                </a:cubicBezTo>
                <a:cubicBezTo>
                  <a:pt x="3807647" y="396527"/>
                  <a:pt x="3789576" y="428569"/>
                  <a:pt x="3813387" y="392853"/>
                </a:cubicBezTo>
                <a:cubicBezTo>
                  <a:pt x="3829491" y="344540"/>
                  <a:pt x="3806657" y="402946"/>
                  <a:pt x="3840480" y="352213"/>
                </a:cubicBezTo>
                <a:cubicBezTo>
                  <a:pt x="3866654" y="312953"/>
                  <a:pt x="3822129" y="348643"/>
                  <a:pt x="3867574" y="318346"/>
                </a:cubicBezTo>
                <a:cubicBezTo>
                  <a:pt x="3876605" y="320604"/>
                  <a:pt x="3886922" y="319956"/>
                  <a:pt x="3894667" y="325120"/>
                </a:cubicBezTo>
                <a:cubicBezTo>
                  <a:pt x="3912872" y="337257"/>
                  <a:pt x="3911870" y="370493"/>
                  <a:pt x="3914987" y="386080"/>
                </a:cubicBezTo>
                <a:cubicBezTo>
                  <a:pt x="3919240" y="407346"/>
                  <a:pt x="3922077" y="414123"/>
                  <a:pt x="3928534" y="433493"/>
                </a:cubicBezTo>
                <a:cubicBezTo>
                  <a:pt x="3947791" y="404607"/>
                  <a:pt x="3956679" y="394915"/>
                  <a:pt x="3969174" y="365760"/>
                </a:cubicBezTo>
                <a:cubicBezTo>
                  <a:pt x="3975577" y="350820"/>
                  <a:pt x="3975344" y="336440"/>
                  <a:pt x="3989494" y="325120"/>
                </a:cubicBezTo>
                <a:cubicBezTo>
                  <a:pt x="3995069" y="320660"/>
                  <a:pt x="4003041" y="320604"/>
                  <a:pt x="4009814" y="318346"/>
                </a:cubicBezTo>
                <a:cubicBezTo>
                  <a:pt x="4016587" y="325119"/>
                  <a:pt x="4026861" y="329664"/>
                  <a:pt x="4030134" y="338666"/>
                </a:cubicBezTo>
                <a:cubicBezTo>
                  <a:pt x="4036355" y="355773"/>
                  <a:pt x="4021103" y="383822"/>
                  <a:pt x="4036907" y="392853"/>
                </a:cubicBezTo>
                <a:cubicBezTo>
                  <a:pt x="4051043" y="400931"/>
                  <a:pt x="4062102" y="370909"/>
                  <a:pt x="4077547" y="365760"/>
                </a:cubicBezTo>
                <a:lnTo>
                  <a:pt x="4097867" y="358986"/>
                </a:lnTo>
                <a:cubicBezTo>
                  <a:pt x="4104640" y="352213"/>
                  <a:pt x="4110828" y="344798"/>
                  <a:pt x="4118187" y="338666"/>
                </a:cubicBezTo>
                <a:cubicBezTo>
                  <a:pt x="4152313" y="310228"/>
                  <a:pt x="4145907" y="337724"/>
                  <a:pt x="4185920" y="277706"/>
                </a:cubicBezTo>
                <a:cubicBezTo>
                  <a:pt x="4205911" y="247721"/>
                  <a:pt x="4222365" y="217285"/>
                  <a:pt x="4253654" y="196426"/>
                </a:cubicBezTo>
                <a:cubicBezTo>
                  <a:pt x="4260427" y="191911"/>
                  <a:pt x="4265887" y="183813"/>
                  <a:pt x="4273974" y="182880"/>
                </a:cubicBezTo>
                <a:cubicBezTo>
                  <a:pt x="4325609" y="176922"/>
                  <a:pt x="4377808" y="177755"/>
                  <a:pt x="4429760" y="176106"/>
                </a:cubicBezTo>
                <a:lnTo>
                  <a:pt x="4700694" y="169333"/>
                </a:lnTo>
                <a:cubicBezTo>
                  <a:pt x="4725529" y="167075"/>
                  <a:pt x="4750455" y="165653"/>
                  <a:pt x="4775200" y="162560"/>
                </a:cubicBezTo>
                <a:cubicBezTo>
                  <a:pt x="4786624" y="161132"/>
                  <a:pt x="4797711" y="157679"/>
                  <a:pt x="4809067" y="155786"/>
                </a:cubicBezTo>
                <a:cubicBezTo>
                  <a:pt x="4824815" y="153161"/>
                  <a:pt x="4840701" y="151440"/>
                  <a:pt x="4856480" y="149013"/>
                </a:cubicBezTo>
                <a:cubicBezTo>
                  <a:pt x="4870054" y="146925"/>
                  <a:pt x="4883481" y="143845"/>
                  <a:pt x="4897120" y="142240"/>
                </a:cubicBezTo>
                <a:cubicBezTo>
                  <a:pt x="4980809" y="132394"/>
                  <a:pt x="5027139" y="133747"/>
                  <a:pt x="5120640" y="128693"/>
                </a:cubicBezTo>
                <a:cubicBezTo>
                  <a:pt x="5154532" y="126861"/>
                  <a:pt x="5188415" y="124739"/>
                  <a:pt x="5222240" y="121920"/>
                </a:cubicBezTo>
                <a:cubicBezTo>
                  <a:pt x="5242614" y="120222"/>
                  <a:pt x="5262795" y="116421"/>
                  <a:pt x="5283200" y="115146"/>
                </a:cubicBezTo>
                <a:cubicBezTo>
                  <a:pt x="5335077" y="111904"/>
                  <a:pt x="5387058" y="110631"/>
                  <a:pt x="5438987" y="108373"/>
                </a:cubicBezTo>
                <a:cubicBezTo>
                  <a:pt x="5500795" y="123824"/>
                  <a:pt x="5443274" y="112429"/>
                  <a:pt x="5560907" y="108373"/>
                </a:cubicBezTo>
                <a:cubicBezTo>
                  <a:pt x="5660216" y="104949"/>
                  <a:pt x="5759592" y="103858"/>
                  <a:pt x="5858934" y="101600"/>
                </a:cubicBezTo>
                <a:cubicBezTo>
                  <a:pt x="5954880" y="89605"/>
                  <a:pt x="5872901" y="99098"/>
                  <a:pt x="5994400" y="88053"/>
                </a:cubicBezTo>
                <a:cubicBezTo>
                  <a:pt x="6016997" y="85999"/>
                  <a:pt x="6039516" y="83090"/>
                  <a:pt x="6062134" y="81280"/>
                </a:cubicBezTo>
                <a:cubicBezTo>
                  <a:pt x="6105257" y="77830"/>
                  <a:pt x="6248671" y="69155"/>
                  <a:pt x="6285654" y="67733"/>
                </a:cubicBezTo>
                <a:lnTo>
                  <a:pt x="6515947" y="60960"/>
                </a:lnTo>
                <a:lnTo>
                  <a:pt x="6610774" y="54186"/>
                </a:lnTo>
                <a:cubicBezTo>
                  <a:pt x="6694619" y="47199"/>
                  <a:pt x="6653895" y="42491"/>
                  <a:pt x="6712374" y="54186"/>
                </a:cubicBezTo>
                <a:lnTo>
                  <a:pt x="6935894" y="47413"/>
                </a:lnTo>
                <a:cubicBezTo>
                  <a:pt x="6963054" y="46206"/>
                  <a:pt x="6990634" y="46538"/>
                  <a:pt x="7017174" y="40640"/>
                </a:cubicBezTo>
                <a:cubicBezTo>
                  <a:pt x="7024144" y="39091"/>
                  <a:pt x="7003950" y="34655"/>
                  <a:pt x="6996854" y="33866"/>
                </a:cubicBezTo>
                <a:cubicBezTo>
                  <a:pt x="6983390" y="32370"/>
                  <a:pt x="6969761" y="33866"/>
                  <a:pt x="6956214" y="338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7" name="Textfeld 76"/>
          <p:cNvSpPr txBox="1"/>
          <p:nvPr/>
        </p:nvSpPr>
        <p:spPr>
          <a:xfrm>
            <a:off x="2135560" y="219557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8470871" y="2195573"/>
            <a:ext cx="117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AFTER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Well, job </a:t>
            </a:r>
            <a:r>
              <a:rPr lang="en-US" dirty="0"/>
              <a:t>descriptions </a:t>
            </a:r>
            <a:r>
              <a:rPr lang="en-US" dirty="0" smtClean="0"/>
              <a:t>change, </a:t>
            </a:r>
            <a:br>
              <a:rPr lang="en-US" dirty="0" smtClean="0"/>
            </a:br>
            <a:r>
              <a:rPr lang="en-US" dirty="0" smtClean="0"/>
              <a:t>but what‘s the problem? 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898251" y="4356394"/>
            <a:ext cx="292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first balanced situation</a:t>
            </a:r>
            <a:r>
              <a:rPr lang="de-AT" sz="1600" dirty="0"/>
              <a:t>:</a:t>
            </a:r>
          </a:p>
          <a:p>
            <a:r>
              <a:rPr lang="en-US" sz="1600" dirty="0"/>
              <a:t>mechanics at work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07233" y="4356394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„</a:t>
            </a:r>
            <a:r>
              <a:rPr lang="en-US" dirty="0">
                <a:solidFill>
                  <a:srgbClr val="FF0000"/>
                </a:solidFill>
              </a:rPr>
              <a:t>crisis</a:t>
            </a:r>
            <a:r>
              <a:rPr lang="de-AT" dirty="0">
                <a:solidFill>
                  <a:srgbClr val="FF0000"/>
                </a:solidFill>
              </a:rPr>
              <a:t>“</a:t>
            </a:r>
          </a:p>
        </p:txBody>
      </p:sp>
      <p:pic>
        <p:nvPicPr>
          <p:cNvPr id="10" name="Inhaltsplatzhalt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4314" t="24977" r="-1558" b="1394"/>
          <a:stretch/>
        </p:blipFill>
        <p:spPr>
          <a:xfrm>
            <a:off x="1910081" y="4971364"/>
            <a:ext cx="2536743" cy="15743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022" y="3804936"/>
            <a:ext cx="2539822" cy="252263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635242" y="3222995"/>
            <a:ext cx="281038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Then a new, balanced </a:t>
            </a:r>
            <a:br>
              <a:rPr lang="en-US" sz="1600" dirty="0"/>
            </a:br>
            <a:r>
              <a:rPr lang="en-US" sz="1600" dirty="0"/>
              <a:t>situation: a mechatronics</a:t>
            </a:r>
            <a:br>
              <a:rPr lang="en-US" sz="1600" dirty="0"/>
            </a:br>
            <a:r>
              <a:rPr lang="en-US" sz="1600" dirty="0"/>
              <a:t>engineer at work</a:t>
            </a:r>
            <a:endParaRPr lang="de-AT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5262051" y="2195573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30892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WU 4:3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4x3 V1.1.potx" id="{45F0A9D1-00E8-4F67-B6B8-2BAC8F026660}" vid="{DA4B6684-9FDB-4D3B-81BD-C29B2E0556B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EN 4x3 Sample</Template>
  <TotalTime>0</TotalTime>
  <Words>1370</Words>
  <Application>Microsoft Office PowerPoint</Application>
  <PresentationFormat>Breitbild</PresentationFormat>
  <Paragraphs>206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Georgia</vt:lpstr>
      <vt:lpstr>Times</vt:lpstr>
      <vt:lpstr>Verdana</vt:lpstr>
      <vt:lpstr>Wingdings</vt:lpstr>
      <vt:lpstr>WU 4:3</vt:lpstr>
      <vt:lpstr>The Organizational Challenges of Increasing Acceleration</vt:lpstr>
      <vt:lpstr>….is there an increasing accelation? </vt:lpstr>
      <vt:lpstr>The Great Acceleration (06/2005 Dahlem Conference)</vt:lpstr>
      <vt:lpstr>…so, let‘s assume that there is an increasing acceleration!</vt:lpstr>
      <vt:lpstr>...just an example, showing the changes </vt:lpstr>
      <vt:lpstr>...just an example, showing the changes </vt:lpstr>
      <vt:lpstr>…another example</vt:lpstr>
      <vt:lpstr>...another example</vt:lpstr>
      <vt:lpstr>Well, job descriptions change,  but what‘s the problem? </vt:lpstr>
      <vt:lpstr>PowerPoint-Präsentation</vt:lpstr>
      <vt:lpstr>The „model of change“ by Kurt Lewin </vt:lpstr>
      <vt:lpstr>The “old world” wobbles, but the new is still unclear – it does not yet give orientation</vt:lpstr>
      <vt:lpstr>What characterizes these  „intermediate crises“? </vt:lpstr>
      <vt:lpstr>Changes upset the balance</vt:lpstr>
      <vt:lpstr>PowerPoint-Präsentation</vt:lpstr>
      <vt:lpstr>PowerPoint-Präsentation</vt:lpstr>
      <vt:lpstr>PowerPoint-Präsentation</vt:lpstr>
      <vt:lpstr>PowerPoint-Präsentation</vt:lpstr>
      <vt:lpstr>After the crisis is before the crisis!</vt:lpstr>
      <vt:lpstr>References</vt:lpstr>
      <vt:lpstr>Thank you for your attention!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2018-09-05T10:58:16Z</dcterms:created>
  <dcterms:modified xsi:type="dcterms:W3CDTF">2022-11-07T18:58:05Z</dcterms:modified>
  <cp:category>Präsentationsvorlage</cp:category>
</cp:coreProperties>
</file>