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8"/>
  </p:notesMasterIdLst>
  <p:handoutMasterIdLst>
    <p:handoutMasterId r:id="rId19"/>
  </p:handoutMasterIdLst>
  <p:sldIdLst>
    <p:sldId id="282" r:id="rId4"/>
    <p:sldId id="297" r:id="rId5"/>
    <p:sldId id="293" r:id="rId6"/>
    <p:sldId id="309" r:id="rId7"/>
    <p:sldId id="310" r:id="rId8"/>
    <p:sldId id="298" r:id="rId9"/>
    <p:sldId id="311" r:id="rId10"/>
    <p:sldId id="312" r:id="rId11"/>
    <p:sldId id="307" r:id="rId12"/>
    <p:sldId id="313" r:id="rId13"/>
    <p:sldId id="314" r:id="rId14"/>
    <p:sldId id="308" r:id="rId15"/>
    <p:sldId id="300" r:id="rId16"/>
    <p:sldId id="305" r:id="rId17"/>
  </p:sldIdLst>
  <p:sldSz cx="12192000" cy="6858000"/>
  <p:notesSz cx="6858000" cy="9144000"/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1C459EA4-A125-4267-8867-DA914B8D4EF5}">
          <p14:sldIdLst>
            <p14:sldId id="282"/>
            <p14:sldId id="297"/>
          </p14:sldIdLst>
        </p14:section>
        <p14:section name="Leadership, leader, c2" id="{8110895F-B25A-4174-A9B3-7B09E37547A8}">
          <p14:sldIdLst>
            <p14:sldId id="293"/>
            <p14:sldId id="309"/>
            <p14:sldId id="310"/>
          </p14:sldIdLst>
        </p14:section>
        <p14:section name="Military leadership" id="{F49CC481-3980-4D42-B5A9-B372154C063D}">
          <p14:sldIdLst>
            <p14:sldId id="298"/>
            <p14:sldId id="311"/>
            <p14:sldId id="312"/>
          </p14:sldIdLst>
        </p14:section>
        <p14:section name="Communication in ML" id="{0286DE1E-8C3E-4069-A50F-EBFE3147C774}">
          <p14:sldIdLst>
            <p14:sldId id="307"/>
            <p14:sldId id="313"/>
            <p14:sldId id="314"/>
          </p14:sldIdLst>
        </p14:section>
        <p14:section name="Conclusion" id="{53F0864A-EFCC-4AC2-BE4A-E618683BCBB1}">
          <p14:sldIdLst>
            <p14:sldId id="308"/>
            <p14:sldId id="300"/>
            <p14:sldId id="30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3635"/>
    <a:srgbClr val="E56F2C"/>
    <a:srgbClr val="9D2429"/>
    <a:srgbClr val="220E0E"/>
    <a:srgbClr val="F2F2F2"/>
    <a:srgbClr val="CC5902"/>
    <a:srgbClr val="CA8A12"/>
    <a:srgbClr val="00155F"/>
    <a:srgbClr val="1699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8" autoAdjust="0"/>
    <p:restoredTop sz="94631" autoAdjust="0"/>
  </p:normalViewPr>
  <p:slideViewPr>
    <p:cSldViewPr snapToGrid="0">
      <p:cViewPr varScale="1">
        <p:scale>
          <a:sx n="85" d="100"/>
          <a:sy n="85" d="100"/>
        </p:scale>
        <p:origin x="499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FE4FFA-7510-471F-9A59-05024CDD7A3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D53686-35E9-44A1-8033-5902EB6E5094}">
      <dgm:prSet phldrT="[Text]"/>
      <dgm:spPr>
        <a:solidFill>
          <a:srgbClr val="169988"/>
        </a:solidFill>
      </dgm:spPr>
      <dgm:t>
        <a:bodyPr/>
        <a:lstStyle/>
        <a:p>
          <a:r>
            <a:rPr lang="sk-SK" dirty="0" err="1">
              <a:solidFill>
                <a:schemeClr val="bg1"/>
              </a:solidFill>
              <a:latin typeface="+mj-lt"/>
            </a:rPr>
            <a:t>leadership</a:t>
          </a:r>
          <a:endParaRPr lang="en-US" dirty="0">
            <a:solidFill>
              <a:schemeClr val="bg1"/>
            </a:solidFill>
            <a:latin typeface="+mj-lt"/>
          </a:endParaRPr>
        </a:p>
      </dgm:t>
    </dgm:pt>
    <dgm:pt modelId="{E23CED0E-2B9B-4904-9E4C-374098DF5CF5}" type="parTrans" cxnId="{23459EA0-9991-45C8-A428-AAC9FA136EC2}">
      <dgm:prSet/>
      <dgm:spPr/>
      <dgm:t>
        <a:bodyPr/>
        <a:lstStyle/>
        <a:p>
          <a:endParaRPr lang="en-US"/>
        </a:p>
      </dgm:t>
    </dgm:pt>
    <dgm:pt modelId="{A05B48D0-3830-4A8F-BEE4-FAB9C00B6274}" type="sibTrans" cxnId="{23459EA0-9991-45C8-A428-AAC9FA136EC2}">
      <dgm:prSet/>
      <dgm:spPr>
        <a:solidFill>
          <a:srgbClr val="00155F"/>
        </a:solidFill>
      </dgm:spPr>
      <dgm:t>
        <a:bodyPr/>
        <a:lstStyle/>
        <a:p>
          <a:endParaRPr lang="en-US"/>
        </a:p>
      </dgm:t>
    </dgm:pt>
    <dgm:pt modelId="{0856067F-88E9-48AD-89D7-45DF346E4A29}">
      <dgm:prSet phldrT="[Text]"/>
      <dgm:spPr>
        <a:solidFill>
          <a:srgbClr val="169988"/>
        </a:solidFill>
      </dgm:spPr>
      <dgm:t>
        <a:bodyPr/>
        <a:lstStyle/>
        <a:p>
          <a:r>
            <a:rPr lang="sk-SK" dirty="0" err="1">
              <a:latin typeface="+mj-lt"/>
            </a:rPr>
            <a:t>understanding</a:t>
          </a:r>
          <a:endParaRPr lang="en-US" dirty="0">
            <a:latin typeface="+mj-lt"/>
          </a:endParaRPr>
        </a:p>
      </dgm:t>
    </dgm:pt>
    <dgm:pt modelId="{A4A09421-0737-45FA-8E3A-6AF5698580E0}" type="parTrans" cxnId="{906AA4F9-A444-4062-B840-9D36C311A9C1}">
      <dgm:prSet/>
      <dgm:spPr/>
      <dgm:t>
        <a:bodyPr/>
        <a:lstStyle/>
        <a:p>
          <a:endParaRPr lang="en-US"/>
        </a:p>
      </dgm:t>
    </dgm:pt>
    <dgm:pt modelId="{BFE165EA-9DA0-4398-82CF-DA82388BE909}" type="sibTrans" cxnId="{906AA4F9-A444-4062-B840-9D36C311A9C1}">
      <dgm:prSet/>
      <dgm:spPr>
        <a:solidFill>
          <a:srgbClr val="00155F"/>
        </a:solidFill>
      </dgm:spPr>
      <dgm:t>
        <a:bodyPr/>
        <a:lstStyle/>
        <a:p>
          <a:endParaRPr lang="en-US"/>
        </a:p>
      </dgm:t>
    </dgm:pt>
    <dgm:pt modelId="{8CF25763-A426-4BAB-ADDD-30B56F262CC2}">
      <dgm:prSet phldrT="[Text]"/>
      <dgm:spPr>
        <a:solidFill>
          <a:srgbClr val="169988"/>
        </a:solidFill>
      </dgm:spPr>
      <dgm:t>
        <a:bodyPr/>
        <a:lstStyle/>
        <a:p>
          <a:r>
            <a:rPr lang="sk-SK" dirty="0" err="1">
              <a:latin typeface="+mj-lt"/>
            </a:rPr>
            <a:t>willingness</a:t>
          </a:r>
          <a:endParaRPr lang="en-US" dirty="0">
            <a:latin typeface="+mj-lt"/>
          </a:endParaRPr>
        </a:p>
      </dgm:t>
    </dgm:pt>
    <dgm:pt modelId="{3FC23DAC-D313-40D6-839D-A55D5EB37E80}" type="parTrans" cxnId="{576A814F-AAD7-4099-B293-66388061E64E}">
      <dgm:prSet/>
      <dgm:spPr/>
      <dgm:t>
        <a:bodyPr/>
        <a:lstStyle/>
        <a:p>
          <a:endParaRPr lang="en-US"/>
        </a:p>
      </dgm:t>
    </dgm:pt>
    <dgm:pt modelId="{CBC32C55-581C-4456-A00B-9D804795533F}" type="sibTrans" cxnId="{576A814F-AAD7-4099-B293-66388061E64E}">
      <dgm:prSet/>
      <dgm:spPr>
        <a:solidFill>
          <a:srgbClr val="00155F"/>
        </a:solidFill>
      </dgm:spPr>
      <dgm:t>
        <a:bodyPr/>
        <a:lstStyle/>
        <a:p>
          <a:endParaRPr lang="en-US"/>
        </a:p>
      </dgm:t>
    </dgm:pt>
    <dgm:pt modelId="{C795C811-54BB-4983-BBCC-4B6218BD917A}">
      <dgm:prSet phldrT="[Text]"/>
      <dgm:spPr>
        <a:solidFill>
          <a:srgbClr val="169988"/>
        </a:solidFill>
      </dgm:spPr>
      <dgm:t>
        <a:bodyPr/>
        <a:lstStyle/>
        <a:p>
          <a:r>
            <a:rPr lang="sk-SK" dirty="0" err="1">
              <a:latin typeface="+mj-lt"/>
            </a:rPr>
            <a:t>better</a:t>
          </a:r>
          <a:r>
            <a:rPr lang="sk-SK" dirty="0">
              <a:latin typeface="+mj-lt"/>
            </a:rPr>
            <a:t> </a:t>
          </a:r>
          <a:r>
            <a:rPr lang="sk-SK" dirty="0" err="1">
              <a:latin typeface="+mj-lt"/>
            </a:rPr>
            <a:t>performance</a:t>
          </a:r>
          <a:endParaRPr lang="en-US" dirty="0">
            <a:latin typeface="+mj-lt"/>
          </a:endParaRPr>
        </a:p>
      </dgm:t>
    </dgm:pt>
    <dgm:pt modelId="{E1A3B576-F740-458B-9119-CE766B66492B}" type="parTrans" cxnId="{7248B869-5782-4192-A891-2C80BE719F3C}">
      <dgm:prSet/>
      <dgm:spPr/>
      <dgm:t>
        <a:bodyPr/>
        <a:lstStyle/>
        <a:p>
          <a:endParaRPr lang="en-US"/>
        </a:p>
      </dgm:t>
    </dgm:pt>
    <dgm:pt modelId="{9658930A-8186-4F6A-B486-2E47EEA64C6E}" type="sibTrans" cxnId="{7248B869-5782-4192-A891-2C80BE719F3C}">
      <dgm:prSet/>
      <dgm:spPr/>
      <dgm:t>
        <a:bodyPr/>
        <a:lstStyle/>
        <a:p>
          <a:endParaRPr lang="en-US"/>
        </a:p>
      </dgm:t>
    </dgm:pt>
    <dgm:pt modelId="{E8272267-5C3D-4B6A-B183-ED5181D28943}" type="pres">
      <dgm:prSet presAssocID="{B5FE4FFA-7510-471F-9A59-05024CDD7A32}" presName="Name0" presStyleCnt="0">
        <dgm:presLayoutVars>
          <dgm:dir/>
          <dgm:resizeHandles val="exact"/>
        </dgm:presLayoutVars>
      </dgm:prSet>
      <dgm:spPr/>
    </dgm:pt>
    <dgm:pt modelId="{B1B357A5-685F-4951-80B2-67D17AFDC407}" type="pres">
      <dgm:prSet presAssocID="{CBD53686-35E9-44A1-8033-5902EB6E5094}" presName="node" presStyleLbl="node1" presStyleIdx="0" presStyleCnt="4">
        <dgm:presLayoutVars>
          <dgm:bulletEnabled val="1"/>
        </dgm:presLayoutVars>
      </dgm:prSet>
      <dgm:spPr/>
    </dgm:pt>
    <dgm:pt modelId="{94ABA595-1CFA-4D2E-A093-77E1FE9983BC}" type="pres">
      <dgm:prSet presAssocID="{A05B48D0-3830-4A8F-BEE4-FAB9C00B6274}" presName="sibTrans" presStyleLbl="sibTrans2D1" presStyleIdx="0" presStyleCnt="3"/>
      <dgm:spPr/>
    </dgm:pt>
    <dgm:pt modelId="{2C61C482-E0B5-44EB-A19B-54BD41657BAA}" type="pres">
      <dgm:prSet presAssocID="{A05B48D0-3830-4A8F-BEE4-FAB9C00B6274}" presName="connectorText" presStyleLbl="sibTrans2D1" presStyleIdx="0" presStyleCnt="3"/>
      <dgm:spPr/>
    </dgm:pt>
    <dgm:pt modelId="{0FA5AFDB-EFC6-4207-BED8-46BCBAD25335}" type="pres">
      <dgm:prSet presAssocID="{0856067F-88E9-48AD-89D7-45DF346E4A29}" presName="node" presStyleLbl="node1" presStyleIdx="1" presStyleCnt="4">
        <dgm:presLayoutVars>
          <dgm:bulletEnabled val="1"/>
        </dgm:presLayoutVars>
      </dgm:prSet>
      <dgm:spPr/>
    </dgm:pt>
    <dgm:pt modelId="{8D3218DF-7C64-4A24-A231-14C674FDCAE6}" type="pres">
      <dgm:prSet presAssocID="{BFE165EA-9DA0-4398-82CF-DA82388BE909}" presName="sibTrans" presStyleLbl="sibTrans2D1" presStyleIdx="1" presStyleCnt="3"/>
      <dgm:spPr/>
    </dgm:pt>
    <dgm:pt modelId="{546E07F5-6236-46EE-9367-ADBC050888D6}" type="pres">
      <dgm:prSet presAssocID="{BFE165EA-9DA0-4398-82CF-DA82388BE909}" presName="connectorText" presStyleLbl="sibTrans2D1" presStyleIdx="1" presStyleCnt="3"/>
      <dgm:spPr/>
    </dgm:pt>
    <dgm:pt modelId="{D2E77AF1-B236-4474-97F5-FA9422A3C325}" type="pres">
      <dgm:prSet presAssocID="{8CF25763-A426-4BAB-ADDD-30B56F262CC2}" presName="node" presStyleLbl="node1" presStyleIdx="2" presStyleCnt="4">
        <dgm:presLayoutVars>
          <dgm:bulletEnabled val="1"/>
        </dgm:presLayoutVars>
      </dgm:prSet>
      <dgm:spPr/>
    </dgm:pt>
    <dgm:pt modelId="{52FAE616-8DEC-4FD6-9AAD-BD543D7AF183}" type="pres">
      <dgm:prSet presAssocID="{CBC32C55-581C-4456-A00B-9D804795533F}" presName="sibTrans" presStyleLbl="sibTrans2D1" presStyleIdx="2" presStyleCnt="3"/>
      <dgm:spPr/>
    </dgm:pt>
    <dgm:pt modelId="{187204D4-2905-47F2-A73F-08B2B7B52630}" type="pres">
      <dgm:prSet presAssocID="{CBC32C55-581C-4456-A00B-9D804795533F}" presName="connectorText" presStyleLbl="sibTrans2D1" presStyleIdx="2" presStyleCnt="3"/>
      <dgm:spPr/>
    </dgm:pt>
    <dgm:pt modelId="{559FB8B2-D426-4077-8F33-8238C6C681C9}" type="pres">
      <dgm:prSet presAssocID="{C795C811-54BB-4983-BBCC-4B6218BD917A}" presName="node" presStyleLbl="node1" presStyleIdx="3" presStyleCnt="4">
        <dgm:presLayoutVars>
          <dgm:bulletEnabled val="1"/>
        </dgm:presLayoutVars>
      </dgm:prSet>
      <dgm:spPr/>
    </dgm:pt>
  </dgm:ptLst>
  <dgm:cxnLst>
    <dgm:cxn modelId="{AF481D05-A58E-4342-839B-82315C284A53}" type="presOf" srcId="{CBC32C55-581C-4456-A00B-9D804795533F}" destId="{187204D4-2905-47F2-A73F-08B2B7B52630}" srcOrd="1" destOrd="0" presId="urn:microsoft.com/office/officeart/2005/8/layout/process1"/>
    <dgm:cxn modelId="{69DC1208-DC7E-40A4-9A79-5EA687B127CB}" type="presOf" srcId="{BFE165EA-9DA0-4398-82CF-DA82388BE909}" destId="{8D3218DF-7C64-4A24-A231-14C674FDCAE6}" srcOrd="0" destOrd="0" presId="urn:microsoft.com/office/officeart/2005/8/layout/process1"/>
    <dgm:cxn modelId="{8A5D9F21-CDB9-41EF-A6CD-66DB629A71C0}" type="presOf" srcId="{A05B48D0-3830-4A8F-BEE4-FAB9C00B6274}" destId="{2C61C482-E0B5-44EB-A19B-54BD41657BAA}" srcOrd="1" destOrd="0" presId="urn:microsoft.com/office/officeart/2005/8/layout/process1"/>
    <dgm:cxn modelId="{CA668622-6C1E-495D-AD23-AE66A44BE741}" type="presOf" srcId="{8CF25763-A426-4BAB-ADDD-30B56F262CC2}" destId="{D2E77AF1-B236-4474-97F5-FA9422A3C325}" srcOrd="0" destOrd="0" presId="urn:microsoft.com/office/officeart/2005/8/layout/process1"/>
    <dgm:cxn modelId="{887D373A-2782-49EE-9A83-68F06640ADFB}" type="presOf" srcId="{CBC32C55-581C-4456-A00B-9D804795533F}" destId="{52FAE616-8DEC-4FD6-9AAD-BD543D7AF183}" srcOrd="0" destOrd="0" presId="urn:microsoft.com/office/officeart/2005/8/layout/process1"/>
    <dgm:cxn modelId="{1A3D375B-A1A1-4A3D-9E62-80B5BAB94EBC}" type="presOf" srcId="{B5FE4FFA-7510-471F-9A59-05024CDD7A32}" destId="{E8272267-5C3D-4B6A-B183-ED5181D28943}" srcOrd="0" destOrd="0" presId="urn:microsoft.com/office/officeart/2005/8/layout/process1"/>
    <dgm:cxn modelId="{F53C6E64-FB53-489F-9B44-F981D9152D18}" type="presOf" srcId="{C795C811-54BB-4983-BBCC-4B6218BD917A}" destId="{559FB8B2-D426-4077-8F33-8238C6C681C9}" srcOrd="0" destOrd="0" presId="urn:microsoft.com/office/officeart/2005/8/layout/process1"/>
    <dgm:cxn modelId="{7248B869-5782-4192-A891-2C80BE719F3C}" srcId="{B5FE4FFA-7510-471F-9A59-05024CDD7A32}" destId="{C795C811-54BB-4983-BBCC-4B6218BD917A}" srcOrd="3" destOrd="0" parTransId="{E1A3B576-F740-458B-9119-CE766B66492B}" sibTransId="{9658930A-8186-4F6A-B486-2E47EEA64C6E}"/>
    <dgm:cxn modelId="{576A814F-AAD7-4099-B293-66388061E64E}" srcId="{B5FE4FFA-7510-471F-9A59-05024CDD7A32}" destId="{8CF25763-A426-4BAB-ADDD-30B56F262CC2}" srcOrd="2" destOrd="0" parTransId="{3FC23DAC-D313-40D6-839D-A55D5EB37E80}" sibTransId="{CBC32C55-581C-4456-A00B-9D804795533F}"/>
    <dgm:cxn modelId="{2D5D2A51-DD5D-4D14-B3F1-74376164BD94}" type="presOf" srcId="{A05B48D0-3830-4A8F-BEE4-FAB9C00B6274}" destId="{94ABA595-1CFA-4D2E-A093-77E1FE9983BC}" srcOrd="0" destOrd="0" presId="urn:microsoft.com/office/officeart/2005/8/layout/process1"/>
    <dgm:cxn modelId="{5D38F283-3AF7-40D1-8DF4-B3F0819CF923}" type="presOf" srcId="{0856067F-88E9-48AD-89D7-45DF346E4A29}" destId="{0FA5AFDB-EFC6-4207-BED8-46BCBAD25335}" srcOrd="0" destOrd="0" presId="urn:microsoft.com/office/officeart/2005/8/layout/process1"/>
    <dgm:cxn modelId="{23459EA0-9991-45C8-A428-AAC9FA136EC2}" srcId="{B5FE4FFA-7510-471F-9A59-05024CDD7A32}" destId="{CBD53686-35E9-44A1-8033-5902EB6E5094}" srcOrd="0" destOrd="0" parTransId="{E23CED0E-2B9B-4904-9E4C-374098DF5CF5}" sibTransId="{A05B48D0-3830-4A8F-BEE4-FAB9C00B6274}"/>
    <dgm:cxn modelId="{659177AC-066D-4C1D-BC27-3AF900655CD0}" type="presOf" srcId="{BFE165EA-9DA0-4398-82CF-DA82388BE909}" destId="{546E07F5-6236-46EE-9367-ADBC050888D6}" srcOrd="1" destOrd="0" presId="urn:microsoft.com/office/officeart/2005/8/layout/process1"/>
    <dgm:cxn modelId="{BE0A63D2-4FFC-41B5-9930-1B36A693C50D}" type="presOf" srcId="{CBD53686-35E9-44A1-8033-5902EB6E5094}" destId="{B1B357A5-685F-4951-80B2-67D17AFDC407}" srcOrd="0" destOrd="0" presId="urn:microsoft.com/office/officeart/2005/8/layout/process1"/>
    <dgm:cxn modelId="{906AA4F9-A444-4062-B840-9D36C311A9C1}" srcId="{B5FE4FFA-7510-471F-9A59-05024CDD7A32}" destId="{0856067F-88E9-48AD-89D7-45DF346E4A29}" srcOrd="1" destOrd="0" parTransId="{A4A09421-0737-45FA-8E3A-6AF5698580E0}" sibTransId="{BFE165EA-9DA0-4398-82CF-DA82388BE909}"/>
    <dgm:cxn modelId="{69E1C180-4CBF-4148-8EA4-402E11E742D7}" type="presParOf" srcId="{E8272267-5C3D-4B6A-B183-ED5181D28943}" destId="{B1B357A5-685F-4951-80B2-67D17AFDC407}" srcOrd="0" destOrd="0" presId="urn:microsoft.com/office/officeart/2005/8/layout/process1"/>
    <dgm:cxn modelId="{1FAA1DDF-980E-45D3-BA92-74AC921192E2}" type="presParOf" srcId="{E8272267-5C3D-4B6A-B183-ED5181D28943}" destId="{94ABA595-1CFA-4D2E-A093-77E1FE9983BC}" srcOrd="1" destOrd="0" presId="urn:microsoft.com/office/officeart/2005/8/layout/process1"/>
    <dgm:cxn modelId="{7B318B60-A692-4670-80E0-CCA86608A371}" type="presParOf" srcId="{94ABA595-1CFA-4D2E-A093-77E1FE9983BC}" destId="{2C61C482-E0B5-44EB-A19B-54BD41657BAA}" srcOrd="0" destOrd="0" presId="urn:microsoft.com/office/officeart/2005/8/layout/process1"/>
    <dgm:cxn modelId="{51348067-8283-4FF0-883B-3188BD012494}" type="presParOf" srcId="{E8272267-5C3D-4B6A-B183-ED5181D28943}" destId="{0FA5AFDB-EFC6-4207-BED8-46BCBAD25335}" srcOrd="2" destOrd="0" presId="urn:microsoft.com/office/officeart/2005/8/layout/process1"/>
    <dgm:cxn modelId="{36A7BDBF-A5AD-4B45-AB2D-6B122B0168C1}" type="presParOf" srcId="{E8272267-5C3D-4B6A-B183-ED5181D28943}" destId="{8D3218DF-7C64-4A24-A231-14C674FDCAE6}" srcOrd="3" destOrd="0" presId="urn:microsoft.com/office/officeart/2005/8/layout/process1"/>
    <dgm:cxn modelId="{F81877FE-669A-4F47-8A31-BADEF6884244}" type="presParOf" srcId="{8D3218DF-7C64-4A24-A231-14C674FDCAE6}" destId="{546E07F5-6236-46EE-9367-ADBC050888D6}" srcOrd="0" destOrd="0" presId="urn:microsoft.com/office/officeart/2005/8/layout/process1"/>
    <dgm:cxn modelId="{73F85DF9-20FC-4051-8D98-BB25719D9502}" type="presParOf" srcId="{E8272267-5C3D-4B6A-B183-ED5181D28943}" destId="{D2E77AF1-B236-4474-97F5-FA9422A3C325}" srcOrd="4" destOrd="0" presId="urn:microsoft.com/office/officeart/2005/8/layout/process1"/>
    <dgm:cxn modelId="{F5865FE6-2C9B-4BA5-9D8E-10D4A192478E}" type="presParOf" srcId="{E8272267-5C3D-4B6A-B183-ED5181D28943}" destId="{52FAE616-8DEC-4FD6-9AAD-BD543D7AF183}" srcOrd="5" destOrd="0" presId="urn:microsoft.com/office/officeart/2005/8/layout/process1"/>
    <dgm:cxn modelId="{C3BAC91A-23F8-4494-B522-315665447E9D}" type="presParOf" srcId="{52FAE616-8DEC-4FD6-9AAD-BD543D7AF183}" destId="{187204D4-2905-47F2-A73F-08B2B7B52630}" srcOrd="0" destOrd="0" presId="urn:microsoft.com/office/officeart/2005/8/layout/process1"/>
    <dgm:cxn modelId="{9212BDFC-FB09-4143-8452-67FC93BD7FFD}" type="presParOf" srcId="{E8272267-5C3D-4B6A-B183-ED5181D28943}" destId="{559FB8B2-D426-4077-8F33-8238C6C681C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E60D87-CAF2-4C78-9818-205873106005}" type="doc">
      <dgm:prSet loTypeId="urn:microsoft.com/office/officeart/2005/8/layout/pyramid1" loCatId="pyramid" qsTypeId="urn:microsoft.com/office/officeart/2005/8/quickstyle/3d5" qsCatId="3D" csTypeId="urn:microsoft.com/office/officeart/2005/8/colors/colorful5" csCatId="colorful" phldr="1"/>
      <dgm:spPr/>
    </dgm:pt>
    <dgm:pt modelId="{1B34A6C9-4027-42E1-B66D-DF3167D83CAA}">
      <dgm:prSet phldrT="[Text]" custT="1"/>
      <dgm:spPr>
        <a:solidFill>
          <a:srgbClr val="BC3635"/>
        </a:solidFill>
      </dgm:spPr>
      <dgm:t>
        <a:bodyPr anchor="b"/>
        <a:lstStyle/>
        <a:p>
          <a:r>
            <a:rPr lang="sk-SK" sz="2000" dirty="0"/>
            <a:t>STRATEGIC</a:t>
          </a:r>
          <a:endParaRPr lang="en-US" sz="2000" dirty="0"/>
        </a:p>
      </dgm:t>
    </dgm:pt>
    <dgm:pt modelId="{D5C96FDB-0C96-46D4-92C5-CD6714017706}" type="parTrans" cxnId="{F800B45D-C1A2-4760-825D-4F93B3FA60E4}">
      <dgm:prSet/>
      <dgm:spPr/>
      <dgm:t>
        <a:bodyPr/>
        <a:lstStyle/>
        <a:p>
          <a:endParaRPr lang="en-US"/>
        </a:p>
      </dgm:t>
    </dgm:pt>
    <dgm:pt modelId="{2E63D2D3-7C99-4B02-9074-7EE5C670EC4D}" type="sibTrans" cxnId="{F800B45D-C1A2-4760-825D-4F93B3FA60E4}">
      <dgm:prSet/>
      <dgm:spPr/>
      <dgm:t>
        <a:bodyPr/>
        <a:lstStyle/>
        <a:p>
          <a:endParaRPr lang="en-US"/>
        </a:p>
      </dgm:t>
    </dgm:pt>
    <dgm:pt modelId="{67913864-736E-4C9E-92BA-E598E028D027}">
      <dgm:prSet phldrT="[Text]"/>
      <dgm:spPr>
        <a:solidFill>
          <a:srgbClr val="E56F2C"/>
        </a:solidFill>
      </dgm:spPr>
      <dgm:t>
        <a:bodyPr anchor="b"/>
        <a:lstStyle/>
        <a:p>
          <a:r>
            <a:rPr lang="sk-SK" dirty="0"/>
            <a:t>ORGANIZATIONAL</a:t>
          </a:r>
          <a:endParaRPr lang="en-US" dirty="0"/>
        </a:p>
      </dgm:t>
    </dgm:pt>
    <dgm:pt modelId="{3628C687-7402-4D00-92E6-A5647D459505}" type="parTrans" cxnId="{9D60183B-8A5F-46A7-A493-87FA41DF5DEA}">
      <dgm:prSet/>
      <dgm:spPr/>
      <dgm:t>
        <a:bodyPr/>
        <a:lstStyle/>
        <a:p>
          <a:endParaRPr lang="en-US"/>
        </a:p>
      </dgm:t>
    </dgm:pt>
    <dgm:pt modelId="{EFCDA87E-F9BF-42FB-91F8-0E0B5E3C8F2B}" type="sibTrans" cxnId="{9D60183B-8A5F-46A7-A493-87FA41DF5DEA}">
      <dgm:prSet/>
      <dgm:spPr/>
      <dgm:t>
        <a:bodyPr/>
        <a:lstStyle/>
        <a:p>
          <a:endParaRPr lang="en-US"/>
        </a:p>
      </dgm:t>
    </dgm:pt>
    <dgm:pt modelId="{F6DE983B-BB5C-4135-BFE5-A64A0318C36F}">
      <dgm:prSet phldrT="[Text]"/>
      <dgm:spPr/>
      <dgm:t>
        <a:bodyPr anchor="b"/>
        <a:lstStyle/>
        <a:p>
          <a:r>
            <a:rPr lang="sk-SK" dirty="0"/>
            <a:t>DIRECT</a:t>
          </a:r>
          <a:endParaRPr lang="en-US" dirty="0"/>
        </a:p>
      </dgm:t>
    </dgm:pt>
    <dgm:pt modelId="{12F58361-CD96-4927-B28A-6F52E47D2A95}" type="parTrans" cxnId="{D1BE5FC7-E591-481A-81A6-D87D67AEA381}">
      <dgm:prSet/>
      <dgm:spPr/>
      <dgm:t>
        <a:bodyPr/>
        <a:lstStyle/>
        <a:p>
          <a:endParaRPr lang="en-US"/>
        </a:p>
      </dgm:t>
    </dgm:pt>
    <dgm:pt modelId="{628E5EF9-0B3E-4E91-9777-D126FD476F56}" type="sibTrans" cxnId="{D1BE5FC7-E591-481A-81A6-D87D67AEA381}">
      <dgm:prSet/>
      <dgm:spPr/>
      <dgm:t>
        <a:bodyPr/>
        <a:lstStyle/>
        <a:p>
          <a:endParaRPr lang="en-US"/>
        </a:p>
      </dgm:t>
    </dgm:pt>
    <dgm:pt modelId="{7E6A88A4-9FD2-4542-8C5B-116F68A5C41A}" type="pres">
      <dgm:prSet presAssocID="{3AE60D87-CAF2-4C78-9818-205873106005}" presName="Name0" presStyleCnt="0">
        <dgm:presLayoutVars>
          <dgm:dir/>
          <dgm:animLvl val="lvl"/>
          <dgm:resizeHandles val="exact"/>
        </dgm:presLayoutVars>
      </dgm:prSet>
      <dgm:spPr/>
    </dgm:pt>
    <dgm:pt modelId="{0874937F-3236-4538-82CC-BA73DF7DE06B}" type="pres">
      <dgm:prSet presAssocID="{1B34A6C9-4027-42E1-B66D-DF3167D83CAA}" presName="Name8" presStyleCnt="0"/>
      <dgm:spPr/>
    </dgm:pt>
    <dgm:pt modelId="{4C07145B-1D3C-44A5-9371-566C933C7765}" type="pres">
      <dgm:prSet presAssocID="{1B34A6C9-4027-42E1-B66D-DF3167D83CAA}" presName="level" presStyleLbl="node1" presStyleIdx="0" presStyleCnt="3">
        <dgm:presLayoutVars>
          <dgm:chMax val="1"/>
          <dgm:bulletEnabled val="1"/>
        </dgm:presLayoutVars>
      </dgm:prSet>
      <dgm:spPr/>
    </dgm:pt>
    <dgm:pt modelId="{62169C39-3A30-41FE-B295-0C9E467D2345}" type="pres">
      <dgm:prSet presAssocID="{1B34A6C9-4027-42E1-B66D-DF3167D83CA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401E4FC-60E2-4EF2-8CBC-735F8097217E}" type="pres">
      <dgm:prSet presAssocID="{67913864-736E-4C9E-92BA-E598E028D027}" presName="Name8" presStyleCnt="0"/>
      <dgm:spPr/>
    </dgm:pt>
    <dgm:pt modelId="{809C1907-D2EF-4C21-9265-5B03A8CC379E}" type="pres">
      <dgm:prSet presAssocID="{67913864-736E-4C9E-92BA-E598E028D027}" presName="level" presStyleLbl="node1" presStyleIdx="1" presStyleCnt="3">
        <dgm:presLayoutVars>
          <dgm:chMax val="1"/>
          <dgm:bulletEnabled val="1"/>
        </dgm:presLayoutVars>
      </dgm:prSet>
      <dgm:spPr/>
    </dgm:pt>
    <dgm:pt modelId="{81B4ADF0-B466-4C8C-9AA8-963F626F6145}" type="pres">
      <dgm:prSet presAssocID="{67913864-736E-4C9E-92BA-E598E028D02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B8FF9F3-B9FD-4452-B7B0-ECEFE67A234D}" type="pres">
      <dgm:prSet presAssocID="{F6DE983B-BB5C-4135-BFE5-A64A0318C36F}" presName="Name8" presStyleCnt="0"/>
      <dgm:spPr/>
    </dgm:pt>
    <dgm:pt modelId="{DE11DA90-A8D0-4593-9426-7A3825B7439D}" type="pres">
      <dgm:prSet presAssocID="{F6DE983B-BB5C-4135-BFE5-A64A0318C36F}" presName="level" presStyleLbl="node1" presStyleIdx="2" presStyleCnt="3">
        <dgm:presLayoutVars>
          <dgm:chMax val="1"/>
          <dgm:bulletEnabled val="1"/>
        </dgm:presLayoutVars>
      </dgm:prSet>
      <dgm:spPr/>
    </dgm:pt>
    <dgm:pt modelId="{E18817FC-7D98-471C-BEC0-409C3D9354C5}" type="pres">
      <dgm:prSet presAssocID="{F6DE983B-BB5C-4135-BFE5-A64A0318C36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7E18336-E3A9-4E3A-B87E-A9F338FA66BC}" type="presOf" srcId="{F6DE983B-BB5C-4135-BFE5-A64A0318C36F}" destId="{E18817FC-7D98-471C-BEC0-409C3D9354C5}" srcOrd="1" destOrd="0" presId="urn:microsoft.com/office/officeart/2005/8/layout/pyramid1"/>
    <dgm:cxn modelId="{9D60183B-8A5F-46A7-A493-87FA41DF5DEA}" srcId="{3AE60D87-CAF2-4C78-9818-205873106005}" destId="{67913864-736E-4C9E-92BA-E598E028D027}" srcOrd="1" destOrd="0" parTransId="{3628C687-7402-4D00-92E6-A5647D459505}" sibTransId="{EFCDA87E-F9BF-42FB-91F8-0E0B5E3C8F2B}"/>
    <dgm:cxn modelId="{F800B45D-C1A2-4760-825D-4F93B3FA60E4}" srcId="{3AE60D87-CAF2-4C78-9818-205873106005}" destId="{1B34A6C9-4027-42E1-B66D-DF3167D83CAA}" srcOrd="0" destOrd="0" parTransId="{D5C96FDB-0C96-46D4-92C5-CD6714017706}" sibTransId="{2E63D2D3-7C99-4B02-9074-7EE5C670EC4D}"/>
    <dgm:cxn modelId="{3FC68A44-69B9-48B3-A763-394FEACE9064}" type="presOf" srcId="{F6DE983B-BB5C-4135-BFE5-A64A0318C36F}" destId="{DE11DA90-A8D0-4593-9426-7A3825B7439D}" srcOrd="0" destOrd="0" presId="urn:microsoft.com/office/officeart/2005/8/layout/pyramid1"/>
    <dgm:cxn modelId="{444BD179-42EC-4A57-8EAC-40DB95D39D50}" type="presOf" srcId="{3AE60D87-CAF2-4C78-9818-205873106005}" destId="{7E6A88A4-9FD2-4542-8C5B-116F68A5C41A}" srcOrd="0" destOrd="0" presId="urn:microsoft.com/office/officeart/2005/8/layout/pyramid1"/>
    <dgm:cxn modelId="{A422868E-C2CE-4AA2-80D3-47B41EE7722F}" type="presOf" srcId="{67913864-736E-4C9E-92BA-E598E028D027}" destId="{81B4ADF0-B466-4C8C-9AA8-963F626F6145}" srcOrd="1" destOrd="0" presId="urn:microsoft.com/office/officeart/2005/8/layout/pyramid1"/>
    <dgm:cxn modelId="{D1BE5FC7-E591-481A-81A6-D87D67AEA381}" srcId="{3AE60D87-CAF2-4C78-9818-205873106005}" destId="{F6DE983B-BB5C-4135-BFE5-A64A0318C36F}" srcOrd="2" destOrd="0" parTransId="{12F58361-CD96-4927-B28A-6F52E47D2A95}" sibTransId="{628E5EF9-0B3E-4E91-9777-D126FD476F56}"/>
    <dgm:cxn modelId="{480240DC-6C68-469D-B2E3-9EBB7FF625D2}" type="presOf" srcId="{1B34A6C9-4027-42E1-B66D-DF3167D83CAA}" destId="{4C07145B-1D3C-44A5-9371-566C933C7765}" srcOrd="0" destOrd="0" presId="urn:microsoft.com/office/officeart/2005/8/layout/pyramid1"/>
    <dgm:cxn modelId="{EB8B27DF-38C6-4DF6-879D-2B45B2ED32AE}" type="presOf" srcId="{1B34A6C9-4027-42E1-B66D-DF3167D83CAA}" destId="{62169C39-3A30-41FE-B295-0C9E467D2345}" srcOrd="1" destOrd="0" presId="urn:microsoft.com/office/officeart/2005/8/layout/pyramid1"/>
    <dgm:cxn modelId="{09B7B2E0-C670-4D03-908D-1D92C23E94A1}" type="presOf" srcId="{67913864-736E-4C9E-92BA-E598E028D027}" destId="{809C1907-D2EF-4C21-9265-5B03A8CC379E}" srcOrd="0" destOrd="0" presId="urn:microsoft.com/office/officeart/2005/8/layout/pyramid1"/>
    <dgm:cxn modelId="{6AAF0F9A-617A-4909-9795-701FCB35C217}" type="presParOf" srcId="{7E6A88A4-9FD2-4542-8C5B-116F68A5C41A}" destId="{0874937F-3236-4538-82CC-BA73DF7DE06B}" srcOrd="0" destOrd="0" presId="urn:microsoft.com/office/officeart/2005/8/layout/pyramid1"/>
    <dgm:cxn modelId="{3D3CE4FD-60DF-49EF-B0D7-770E8697BEC6}" type="presParOf" srcId="{0874937F-3236-4538-82CC-BA73DF7DE06B}" destId="{4C07145B-1D3C-44A5-9371-566C933C7765}" srcOrd="0" destOrd="0" presId="urn:microsoft.com/office/officeart/2005/8/layout/pyramid1"/>
    <dgm:cxn modelId="{43841EF2-3C4A-4CB8-BE59-8F118C824278}" type="presParOf" srcId="{0874937F-3236-4538-82CC-BA73DF7DE06B}" destId="{62169C39-3A30-41FE-B295-0C9E467D2345}" srcOrd="1" destOrd="0" presId="urn:microsoft.com/office/officeart/2005/8/layout/pyramid1"/>
    <dgm:cxn modelId="{09431CF6-F92D-4630-9EF6-6259F5C573A8}" type="presParOf" srcId="{7E6A88A4-9FD2-4542-8C5B-116F68A5C41A}" destId="{5401E4FC-60E2-4EF2-8CBC-735F8097217E}" srcOrd="1" destOrd="0" presId="urn:microsoft.com/office/officeart/2005/8/layout/pyramid1"/>
    <dgm:cxn modelId="{5A38FA0C-1728-4B0A-90C6-4EF7DA6B414A}" type="presParOf" srcId="{5401E4FC-60E2-4EF2-8CBC-735F8097217E}" destId="{809C1907-D2EF-4C21-9265-5B03A8CC379E}" srcOrd="0" destOrd="0" presId="urn:microsoft.com/office/officeart/2005/8/layout/pyramid1"/>
    <dgm:cxn modelId="{63A87062-9D43-444C-8F6D-AB82F8C1D442}" type="presParOf" srcId="{5401E4FC-60E2-4EF2-8CBC-735F8097217E}" destId="{81B4ADF0-B466-4C8C-9AA8-963F626F6145}" srcOrd="1" destOrd="0" presId="urn:microsoft.com/office/officeart/2005/8/layout/pyramid1"/>
    <dgm:cxn modelId="{C3727860-0771-41E7-B484-2F3550A8E18F}" type="presParOf" srcId="{7E6A88A4-9FD2-4542-8C5B-116F68A5C41A}" destId="{1B8FF9F3-B9FD-4452-B7B0-ECEFE67A234D}" srcOrd="2" destOrd="0" presId="urn:microsoft.com/office/officeart/2005/8/layout/pyramid1"/>
    <dgm:cxn modelId="{E0900E0F-2B0A-4D8E-B021-42F845D88057}" type="presParOf" srcId="{1B8FF9F3-B9FD-4452-B7B0-ECEFE67A234D}" destId="{DE11DA90-A8D0-4593-9426-7A3825B7439D}" srcOrd="0" destOrd="0" presId="urn:microsoft.com/office/officeart/2005/8/layout/pyramid1"/>
    <dgm:cxn modelId="{48AEBF33-380E-4369-AFD4-8F9B3F9886EB}" type="presParOf" srcId="{1B8FF9F3-B9FD-4452-B7B0-ECEFE67A234D}" destId="{E18817FC-7D98-471C-BEC0-409C3D9354C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357A5-685F-4951-80B2-67D17AFDC407}">
      <dsp:nvSpPr>
        <dsp:cNvPr id="0" name=""/>
        <dsp:cNvSpPr/>
      </dsp:nvSpPr>
      <dsp:spPr>
        <a:xfrm>
          <a:off x="3694" y="1259633"/>
          <a:ext cx="1615286" cy="969172"/>
        </a:xfrm>
        <a:prstGeom prst="roundRect">
          <a:avLst>
            <a:gd name="adj" fmla="val 10000"/>
          </a:avLst>
        </a:prstGeom>
        <a:solidFill>
          <a:srgbClr val="16998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 dirty="0" err="1">
              <a:solidFill>
                <a:schemeClr val="bg1"/>
              </a:solidFill>
              <a:latin typeface="+mj-lt"/>
            </a:rPr>
            <a:t>leadership</a:t>
          </a:r>
          <a:endParaRPr lang="en-US" sz="1700" kern="1200" dirty="0">
            <a:solidFill>
              <a:schemeClr val="bg1"/>
            </a:solidFill>
            <a:latin typeface="+mj-lt"/>
          </a:endParaRPr>
        </a:p>
      </dsp:txBody>
      <dsp:txXfrm>
        <a:off x="32080" y="1288019"/>
        <a:ext cx="1558514" cy="912400"/>
      </dsp:txXfrm>
    </dsp:sp>
    <dsp:sp modelId="{94ABA595-1CFA-4D2E-A093-77E1FE9983BC}">
      <dsp:nvSpPr>
        <dsp:cNvPr id="0" name=""/>
        <dsp:cNvSpPr/>
      </dsp:nvSpPr>
      <dsp:spPr>
        <a:xfrm>
          <a:off x="1780510" y="1543923"/>
          <a:ext cx="342440" cy="400591"/>
        </a:xfrm>
        <a:prstGeom prst="rightArrow">
          <a:avLst>
            <a:gd name="adj1" fmla="val 60000"/>
            <a:gd name="adj2" fmla="val 50000"/>
          </a:avLst>
        </a:prstGeom>
        <a:solidFill>
          <a:srgbClr val="00155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780510" y="1624041"/>
        <a:ext cx="239708" cy="240355"/>
      </dsp:txXfrm>
    </dsp:sp>
    <dsp:sp modelId="{0FA5AFDB-EFC6-4207-BED8-46BCBAD25335}">
      <dsp:nvSpPr>
        <dsp:cNvPr id="0" name=""/>
        <dsp:cNvSpPr/>
      </dsp:nvSpPr>
      <dsp:spPr>
        <a:xfrm>
          <a:off x="2265096" y="1259633"/>
          <a:ext cx="1615286" cy="969172"/>
        </a:xfrm>
        <a:prstGeom prst="roundRect">
          <a:avLst>
            <a:gd name="adj" fmla="val 10000"/>
          </a:avLst>
        </a:prstGeom>
        <a:solidFill>
          <a:srgbClr val="16998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 dirty="0" err="1">
              <a:latin typeface="+mj-lt"/>
            </a:rPr>
            <a:t>understanding</a:t>
          </a:r>
          <a:endParaRPr lang="en-US" sz="1700" kern="1200" dirty="0">
            <a:latin typeface="+mj-lt"/>
          </a:endParaRPr>
        </a:p>
      </dsp:txBody>
      <dsp:txXfrm>
        <a:off x="2293482" y="1288019"/>
        <a:ext cx="1558514" cy="912400"/>
      </dsp:txXfrm>
    </dsp:sp>
    <dsp:sp modelId="{8D3218DF-7C64-4A24-A231-14C674FDCAE6}">
      <dsp:nvSpPr>
        <dsp:cNvPr id="0" name=""/>
        <dsp:cNvSpPr/>
      </dsp:nvSpPr>
      <dsp:spPr>
        <a:xfrm>
          <a:off x="4041911" y="1543923"/>
          <a:ext cx="342440" cy="400591"/>
        </a:xfrm>
        <a:prstGeom prst="rightArrow">
          <a:avLst>
            <a:gd name="adj1" fmla="val 60000"/>
            <a:gd name="adj2" fmla="val 50000"/>
          </a:avLst>
        </a:prstGeom>
        <a:solidFill>
          <a:srgbClr val="00155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041911" y="1624041"/>
        <a:ext cx="239708" cy="240355"/>
      </dsp:txXfrm>
    </dsp:sp>
    <dsp:sp modelId="{D2E77AF1-B236-4474-97F5-FA9422A3C325}">
      <dsp:nvSpPr>
        <dsp:cNvPr id="0" name=""/>
        <dsp:cNvSpPr/>
      </dsp:nvSpPr>
      <dsp:spPr>
        <a:xfrm>
          <a:off x="4526497" y="1259633"/>
          <a:ext cx="1615286" cy="969172"/>
        </a:xfrm>
        <a:prstGeom prst="roundRect">
          <a:avLst>
            <a:gd name="adj" fmla="val 10000"/>
          </a:avLst>
        </a:prstGeom>
        <a:solidFill>
          <a:srgbClr val="16998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 dirty="0" err="1">
              <a:latin typeface="+mj-lt"/>
            </a:rPr>
            <a:t>willingness</a:t>
          </a:r>
          <a:endParaRPr lang="en-US" sz="1700" kern="1200" dirty="0">
            <a:latin typeface="+mj-lt"/>
          </a:endParaRPr>
        </a:p>
      </dsp:txBody>
      <dsp:txXfrm>
        <a:off x="4554883" y="1288019"/>
        <a:ext cx="1558514" cy="912400"/>
      </dsp:txXfrm>
    </dsp:sp>
    <dsp:sp modelId="{52FAE616-8DEC-4FD6-9AAD-BD543D7AF183}">
      <dsp:nvSpPr>
        <dsp:cNvPr id="0" name=""/>
        <dsp:cNvSpPr/>
      </dsp:nvSpPr>
      <dsp:spPr>
        <a:xfrm>
          <a:off x="6303313" y="1543923"/>
          <a:ext cx="342440" cy="400591"/>
        </a:xfrm>
        <a:prstGeom prst="rightArrow">
          <a:avLst>
            <a:gd name="adj1" fmla="val 60000"/>
            <a:gd name="adj2" fmla="val 50000"/>
          </a:avLst>
        </a:prstGeom>
        <a:solidFill>
          <a:srgbClr val="00155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303313" y="1624041"/>
        <a:ext cx="239708" cy="240355"/>
      </dsp:txXfrm>
    </dsp:sp>
    <dsp:sp modelId="{559FB8B2-D426-4077-8F33-8238C6C681C9}">
      <dsp:nvSpPr>
        <dsp:cNvPr id="0" name=""/>
        <dsp:cNvSpPr/>
      </dsp:nvSpPr>
      <dsp:spPr>
        <a:xfrm>
          <a:off x="6787899" y="1259633"/>
          <a:ext cx="1615286" cy="969172"/>
        </a:xfrm>
        <a:prstGeom prst="roundRect">
          <a:avLst>
            <a:gd name="adj" fmla="val 10000"/>
          </a:avLst>
        </a:prstGeom>
        <a:solidFill>
          <a:srgbClr val="16998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 dirty="0" err="1">
              <a:latin typeface="+mj-lt"/>
            </a:rPr>
            <a:t>better</a:t>
          </a:r>
          <a:r>
            <a:rPr lang="sk-SK" sz="1700" kern="1200" dirty="0">
              <a:latin typeface="+mj-lt"/>
            </a:rPr>
            <a:t> </a:t>
          </a:r>
          <a:r>
            <a:rPr lang="sk-SK" sz="1700" kern="1200" dirty="0" err="1">
              <a:latin typeface="+mj-lt"/>
            </a:rPr>
            <a:t>performance</a:t>
          </a:r>
          <a:endParaRPr lang="en-US" sz="1700" kern="1200" dirty="0">
            <a:latin typeface="+mj-lt"/>
          </a:endParaRPr>
        </a:p>
      </dsp:txBody>
      <dsp:txXfrm>
        <a:off x="6816285" y="1288019"/>
        <a:ext cx="1558514" cy="912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7145B-1D3C-44A5-9371-566C933C7765}">
      <dsp:nvSpPr>
        <dsp:cNvPr id="0" name=""/>
        <dsp:cNvSpPr/>
      </dsp:nvSpPr>
      <dsp:spPr>
        <a:xfrm>
          <a:off x="1904136" y="0"/>
          <a:ext cx="1904136" cy="1218796"/>
        </a:xfrm>
        <a:prstGeom prst="trapezoid">
          <a:avLst>
            <a:gd name="adj" fmla="val 78115"/>
          </a:avLst>
        </a:prstGeom>
        <a:solidFill>
          <a:srgbClr val="BC3635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 dirty="0"/>
            <a:t>STRATEGIC</a:t>
          </a:r>
          <a:endParaRPr lang="en-US" sz="2000" kern="1200" dirty="0"/>
        </a:p>
      </dsp:txBody>
      <dsp:txXfrm>
        <a:off x="1904136" y="0"/>
        <a:ext cx="1904136" cy="1218796"/>
      </dsp:txXfrm>
    </dsp:sp>
    <dsp:sp modelId="{809C1907-D2EF-4C21-9265-5B03A8CC379E}">
      <dsp:nvSpPr>
        <dsp:cNvPr id="0" name=""/>
        <dsp:cNvSpPr/>
      </dsp:nvSpPr>
      <dsp:spPr>
        <a:xfrm>
          <a:off x="952068" y="1218796"/>
          <a:ext cx="3808272" cy="1218796"/>
        </a:xfrm>
        <a:prstGeom prst="trapezoid">
          <a:avLst>
            <a:gd name="adj" fmla="val 78115"/>
          </a:avLst>
        </a:prstGeom>
        <a:solidFill>
          <a:srgbClr val="E56F2C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100" kern="1200" dirty="0"/>
            <a:t>ORGANIZATIONAL</a:t>
          </a:r>
          <a:endParaRPr lang="en-US" sz="2100" kern="1200" dirty="0"/>
        </a:p>
      </dsp:txBody>
      <dsp:txXfrm>
        <a:off x="1618515" y="1218796"/>
        <a:ext cx="2475376" cy="1218796"/>
      </dsp:txXfrm>
    </dsp:sp>
    <dsp:sp modelId="{DE11DA90-A8D0-4593-9426-7A3825B7439D}">
      <dsp:nvSpPr>
        <dsp:cNvPr id="0" name=""/>
        <dsp:cNvSpPr/>
      </dsp:nvSpPr>
      <dsp:spPr>
        <a:xfrm>
          <a:off x="0" y="2437593"/>
          <a:ext cx="5712407" cy="1218796"/>
        </a:xfrm>
        <a:prstGeom prst="trapezoid">
          <a:avLst>
            <a:gd name="adj" fmla="val 78115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100" kern="1200" dirty="0"/>
            <a:t>DIRECT</a:t>
          </a:r>
          <a:endParaRPr lang="en-US" sz="2100" kern="1200" dirty="0"/>
        </a:p>
      </dsp:txBody>
      <dsp:txXfrm>
        <a:off x="999671" y="2437593"/>
        <a:ext cx="3713065" cy="12187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á hlavička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3" name="Zástupný symbol dátumu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3FE2A0-2E77-4003-90C7-CE812A38507A}" type="datetime1">
              <a:rPr lang="sk-SK" smtClean="0"/>
              <a:t>8. 11. 2022</a:t>
            </a:fld>
            <a:endParaRPr lang="sk-SK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5" name="Zástupné číslo snímky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sk-SK" smtClean="0"/>
              <a:t>‹Nr.›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0F5D1-3E48-4A50-9BC5-10A2EDE63831}" type="datetime1">
              <a:rPr lang="sk-SK" smtClean="0"/>
              <a:pPr/>
              <a:t>8. 11. 2022</a:t>
            </a:fld>
            <a:endParaRPr lang="sk-SK" dirty="0"/>
          </a:p>
        </p:txBody>
      </p:sp>
      <p:sp>
        <p:nvSpPr>
          <p:cNvPr id="4" name="Zástupný symbol obrázka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noProof="0" dirty="0"/>
          </a:p>
        </p:txBody>
      </p:sp>
      <p:sp>
        <p:nvSpPr>
          <p:cNvPr id="5" name="Zástupný objekt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-SK" noProof="0" dirty="0"/>
              <a:t>Upraviť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6" name="Zástupný objektb 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sk-SK" noProof="0" smtClean="0"/>
              <a:t>‹Nr.›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4692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sk-SK" smtClean="0"/>
              <a:t>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96838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0193B-564F-4854-8A52-728F3FB19C85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k-S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344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0193B-564F-4854-8A52-728F3FB19C85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k-S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664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0193B-564F-4854-8A52-728F3FB19C85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k-S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81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0193B-564F-4854-8A52-728F3FB19C85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k-S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072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0193B-564F-4854-8A52-728F3FB19C85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k-S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77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obrázka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53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sk-SK" noProof="0" dirty="0"/>
              <a:t>NÁZOV PREZENTÁCIE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904" y="4650539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 noProof="0"/>
              <a:t>Kliknutím upravte štýl predlohy podnadpisu</a:t>
            </a:r>
            <a:endParaRPr lang="sk-SK" noProof="0" dirty="0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450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6" name="Zástupný symbol textu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1511250"/>
            <a:ext cx="4500000" cy="4680000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objekt čísla snímky 4">
            <a:extLst>
              <a:ext uri="{FF2B5EF4-FFF2-40B4-BE49-F238E27FC236}">
                <a16:creationId xmlns:a16="http://schemas.microsoft.com/office/drawing/2014/main" id="{CD4FE60C-ACE5-4516-8CB6-EEDD96DB735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 rtl="0"/>
              <a:t>‹Nr.›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ĺ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1" name="Zástupný symbol textu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6" name="Zástupný objekt čísla snímky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 rtl="0"/>
              <a:t>‹Nr.›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ĺpc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3" name="Zástupný symbol textu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5" name="Zástupný symbol textu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7" name="Zástupný symbol textu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6" name="Zástupný objekt čísla snímky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 rtl="0"/>
              <a:t>‹Nr.›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Zástupný symbol päty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4" name="Zástupný objekt čísla snímky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 rtl="0"/>
              <a:t>‹Nr.›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äty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3" name="Zástupný symbol čísla snímky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 rtl="0"/>
              <a:t>‹Nr.›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á snímk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ĺžni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53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sk-SK" noProof="0" dirty="0"/>
              <a:t>NÁZOV PREZENTÁCIE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 noProof="0"/>
              <a:t>Kliknutím upravte štýl predlohy podnadpisu</a:t>
            </a:r>
            <a:endParaRPr lang="sk-SK" noProof="0" dirty="0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5" name="Zástupný symbol čísla snímky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 rtl="0"/>
              <a:t>‹Nr.›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á snímk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obrázka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53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sk-SK" noProof="0" dirty="0"/>
              <a:t>NÁZOV PREZENTÁCIE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 noProof="0"/>
              <a:t>Kliknutím upravte štýl predlohy podnadpisu</a:t>
            </a:r>
            <a:endParaRPr lang="sk-SK" noProof="0" dirty="0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5" name="Zástupný symbol čísla snímky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 rtl="0"/>
              <a:t>‹Nr.›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obsah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rázka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objekt čísla snímky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 rtl="0"/>
              <a:t>‹Nr.›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obsah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objekt čísla snímky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 rtl="0"/>
              <a:t>‹Nr.›</a:t>
            </a:fld>
            <a:endParaRPr lang="sk-SK" noProof="0" dirty="0"/>
          </a:p>
        </p:txBody>
      </p:sp>
      <p:sp>
        <p:nvSpPr>
          <p:cNvPr id="9" name="Zástupný symbol obrázka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Ľavý zástupný objekt porovnania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noProof="0"/>
              <a:t>Kliknite sem a upravte štýly predlohy textu</a:t>
            </a:r>
          </a:p>
        </p:txBody>
      </p:sp>
      <p:sp>
        <p:nvSpPr>
          <p:cNvPr id="4" name="Zástupný symbol obsah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2" name="Ľavý zástupný objekt porovnania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sk-SK" noProof="0"/>
              <a:t>Kliknite sem a upravte štýly predlohy textu</a:t>
            </a:r>
          </a:p>
        </p:txBody>
      </p:sp>
      <p:sp>
        <p:nvSpPr>
          <p:cNvPr id="8" name="Zástupný objekt textu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5" name="Zástupný symbol päty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6" name="Zástupný objekt čísla snímky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 rtl="0"/>
              <a:t>‹Nr.›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ľká 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a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 dirty="0"/>
              <a:t>Zadajte popis</a:t>
            </a:r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2" name="Zástupný symbol čísla snímky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 rtl="0"/>
              <a:t>‹Nr.›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ka Ďakuj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sk-SK" noProof="0" dirty="0"/>
              <a:t>Ďakujeme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0" name="Zástupný symbol textu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Celé meno</a:t>
            </a:r>
          </a:p>
        </p:txBody>
      </p:sp>
      <p:sp>
        <p:nvSpPr>
          <p:cNvPr id="12" name="Zástupný symbol textu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Telefónne číslo</a:t>
            </a:r>
          </a:p>
        </p:txBody>
      </p:sp>
      <p:sp>
        <p:nvSpPr>
          <p:cNvPr id="13" name="Zástupný symbol textu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Popisovač pre e-mail alebo sociálne siete</a:t>
            </a:r>
          </a:p>
        </p:txBody>
      </p:sp>
      <p:sp>
        <p:nvSpPr>
          <p:cNvPr id="14" name="Zástupný symbol textu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Webová lokalita spoločnosti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 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objekt čísla snímky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 rtl="0"/>
              <a:t>‹Nr.›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ĺžni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" name="Zástupný symbol nadpisu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3" name="Zástupný symbol textu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sk-SK" noProof="0" dirty="0"/>
              <a:t>Upraviť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5" name="Zástupný symbol päty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sk-SK" dirty="0"/>
              <a:t>1</a:t>
            </a:r>
          </a:p>
        </p:txBody>
      </p:sp>
      <p:sp>
        <p:nvSpPr>
          <p:cNvPr id="4" name="Textové pole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sk-SK" sz="1600" b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The Art of</a:t>
            </a:r>
            <a:r>
              <a:rPr lang="sk-SK" sz="1600" b="1" spc="-100" noProof="0" dirty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sk-SK" sz="1600" b="1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LEADERSHIP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6B322F68-670D-45A0-A54F-7E70BCEAED3F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E69B5F15-353A-4344-8D61-F4E25AA9FB6C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2FA0C0AA-FCE8-4A7F-928A-54C96BBA9053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10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sv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650" y="3095994"/>
            <a:ext cx="7224153" cy="1674470"/>
          </a:xfrm>
        </p:spPr>
        <p:txBody>
          <a:bodyPr rtlCol="0"/>
          <a:lstStyle/>
          <a:p>
            <a:pPr rtl="0"/>
            <a:r>
              <a:rPr lang="en-US" sz="6000" dirty="0"/>
              <a:t>U</a:t>
            </a:r>
            <a:r>
              <a:rPr lang="en-US" sz="6000" cap="none" dirty="0"/>
              <a:t>nusual</a:t>
            </a:r>
            <a:r>
              <a:rPr lang="sk-SK" sz="6000" cap="none" dirty="0"/>
              <a:t> </a:t>
            </a:r>
            <a:r>
              <a:rPr lang="sk-SK" sz="6000" cap="none" noProof="1"/>
              <a:t>C</a:t>
            </a:r>
            <a:r>
              <a:rPr lang="en-US" sz="6000" cap="none" noProof="1"/>
              <a:t>onnection</a:t>
            </a:r>
            <a:r>
              <a:rPr lang="sk-SK" sz="6000" cap="none" dirty="0"/>
              <a:t> of </a:t>
            </a:r>
            <a:r>
              <a:rPr lang="sk-SK" sz="6000" dirty="0"/>
              <a:t>t</a:t>
            </a:r>
            <a:r>
              <a:rPr lang="sk-SK" sz="6000" cap="none" dirty="0"/>
              <a:t>wo</a:t>
            </a:r>
            <a:r>
              <a:rPr lang="sk-SK" sz="6000" dirty="0"/>
              <a:t> </a:t>
            </a:r>
            <a:r>
              <a:rPr lang="sk-SK" sz="6000" cap="none" dirty="0"/>
              <a:t>Worlds</a:t>
            </a:r>
            <a:endParaRPr lang="sk-SK" sz="6000" dirty="0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1770" y="3249574"/>
            <a:ext cx="2978305" cy="1520890"/>
          </a:xfrm>
        </p:spPr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0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The Art of</a:t>
            </a:r>
            <a:r>
              <a:rPr kumimoji="0" lang="sk-SK" sz="2800" b="1" i="0" u="none" strike="noStrike" kern="1200" cap="none" spc="-10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 </a:t>
            </a:r>
            <a:r>
              <a:rPr kumimoji="0" lang="en-US" sz="2800" b="1" i="0" u="none" strike="noStrike" kern="1200" cap="none" spc="-10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br>
              <a:rPr kumimoji="0" lang="en-US" sz="2800" b="1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-100" normalizeH="0" baseline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LEADERSHIP</a:t>
            </a:r>
          </a:p>
          <a:p>
            <a:pPr rtl="0"/>
            <a:endParaRPr lang="sk-SK" dirty="0"/>
          </a:p>
        </p:txBody>
      </p:sp>
      <p:pic>
        <p:nvPicPr>
          <p:cNvPr id="18" name="Zástupný symbol obrázka 17">
            <a:extLst>
              <a:ext uri="{FF2B5EF4-FFF2-40B4-BE49-F238E27FC236}">
                <a16:creationId xmlns:a16="http://schemas.microsoft.com/office/drawing/2014/main" id="{2411CA0B-8E20-7C48-9074-8D57423981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8" r="37908"/>
          <a:stretch>
            <a:fillRect/>
          </a:stretch>
        </p:blipFill>
        <p:spPr/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659F3CF2-374A-8AC7-D000-2675059BB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07" y="529019"/>
            <a:ext cx="1334277" cy="1334277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2009D50C-4ECD-DA76-5E93-7D4C2D80C08D}"/>
              </a:ext>
            </a:extLst>
          </p:cNvPr>
          <p:cNvSpPr txBox="1"/>
          <p:nvPr/>
        </p:nvSpPr>
        <p:spPr>
          <a:xfrm>
            <a:off x="3437346" y="5188399"/>
            <a:ext cx="37130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CDT</a:t>
            </a:r>
            <a:r>
              <a:rPr lang="sk-SK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sk-SK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BSc Alžbeta BUDINSKÁ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7ABD4996-9289-9059-F56B-5800D3A89304}"/>
              </a:ext>
            </a:extLst>
          </p:cNvPr>
          <p:cNvSpPr txBox="1"/>
          <p:nvPr/>
        </p:nvSpPr>
        <p:spPr>
          <a:xfrm>
            <a:off x="2218226" y="911771"/>
            <a:ext cx="6151331" cy="7130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Armed Forces Academy of General Milan Rastislav </a:t>
            </a:r>
            <a:r>
              <a:rPr kumimoji="0" lang="en-US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Štefánik</a:t>
            </a:r>
            <a:endParaRPr kumimoji="0" lang="en-US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Liptovský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Mikuláš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Slovak Republic</a:t>
            </a:r>
            <a:endParaRPr kumimoji="0" lang="en-US" sz="1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EF9DCB6-1559-2E16-E737-042E0C9BF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8709" y="1863296"/>
            <a:ext cx="2232861" cy="138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E034345E-97F8-0981-8B65-640313C7B6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10</a:t>
            </a:fld>
            <a:endParaRPr lang="sk-SK" noProof="0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C90F3C1-C252-4474-2AE0-03E24DBD051C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9131100" cy="432000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 err="1"/>
              <a:t>communication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key</a:t>
            </a:r>
            <a:endParaRPr lang="sk-SK" dirty="0"/>
          </a:p>
        </p:txBody>
      </p:sp>
      <p:sp>
        <p:nvSpPr>
          <p:cNvPr id="5" name="Zástupný symbol textu 2">
            <a:extLst>
              <a:ext uri="{FF2B5EF4-FFF2-40B4-BE49-F238E27FC236}">
                <a16:creationId xmlns:a16="http://schemas.microsoft.com/office/drawing/2014/main" id="{C34D3D85-F2B1-F16D-5823-9653AFC7F132}"/>
              </a:ext>
            </a:extLst>
          </p:cNvPr>
          <p:cNvSpPr txBox="1">
            <a:spLocks/>
          </p:cNvSpPr>
          <p:nvPr/>
        </p:nvSpPr>
        <p:spPr>
          <a:xfrm>
            <a:off x="556508" y="1014613"/>
            <a:ext cx="9198000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Understanding</a:t>
            </a:r>
            <a:r>
              <a:rPr kumimoji="0" lang="sk-SK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leads</a:t>
            </a:r>
            <a:r>
              <a:rPr kumimoji="0" lang="sk-SK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to </a:t>
            </a:r>
            <a:r>
              <a:rPr kumimoji="0" lang="sk-SK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willingness</a:t>
            </a:r>
            <a:r>
              <a:rPr kumimoji="0" lang="sk-SK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kumimoji="0" lang="sk-SK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willingness</a:t>
            </a:r>
            <a:r>
              <a:rPr kumimoji="0" lang="sk-SK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leads</a:t>
            </a:r>
            <a:r>
              <a:rPr kumimoji="0" lang="sk-SK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to </a:t>
            </a:r>
            <a:r>
              <a:rPr kumimoji="0" lang="sk-SK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better</a:t>
            </a:r>
            <a:r>
              <a:rPr kumimoji="0" lang="sk-SK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performance</a:t>
            </a:r>
            <a:r>
              <a:rPr kumimoji="0" lang="sk-SK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</p:txBody>
      </p:sp>
      <p:sp>
        <p:nvSpPr>
          <p:cNvPr id="6" name="Zástupný symbol obsahu 3">
            <a:extLst>
              <a:ext uri="{FF2B5EF4-FFF2-40B4-BE49-F238E27FC236}">
                <a16:creationId xmlns:a16="http://schemas.microsoft.com/office/drawing/2014/main" id="{960A080D-EA4B-EB5D-3C4F-E8F1E0EE4E10}"/>
              </a:ext>
            </a:extLst>
          </p:cNvPr>
          <p:cNvSpPr txBox="1">
            <a:spLocks/>
          </p:cNvSpPr>
          <p:nvPr/>
        </p:nvSpPr>
        <p:spPr>
          <a:xfrm>
            <a:off x="432000" y="1525226"/>
            <a:ext cx="5505512" cy="1445804"/>
          </a:xfrm>
          <a:prstGeom prst="rect">
            <a:avLst/>
          </a:prstGeom>
          <a:solidFill>
            <a:srgbClr val="FFFFFF"/>
          </a:solidFill>
        </p:spPr>
        <p:txBody>
          <a:bodyPr vert="horz" lIns="180000" tIns="180000" rIns="18000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sk-SK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Specifics</a:t>
            </a:r>
            <a:r>
              <a:rPr kumimoji="0" lang="sk-SK" sz="1800" b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</a:t>
            </a:r>
          </a:p>
          <a:p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brevity</a:t>
            </a:r>
            <a:r>
              <a:rPr lang="sk-SK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</a:rPr>
              <a:t>, </a:t>
            </a:r>
            <a:r>
              <a:rPr lang="sk-SK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</a:rPr>
              <a:t>volume</a:t>
            </a:r>
            <a:r>
              <a:rPr lang="sk-SK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</a:rPr>
              <a:t>, </a:t>
            </a:r>
            <a:r>
              <a:rPr lang="sk-SK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</a:rPr>
              <a:t>objectivity</a:t>
            </a:r>
            <a:endParaRPr lang="sk-SK" dirty="0">
              <a:solidFill>
                <a:srgbClr val="000000">
                  <a:lumMod val="75000"/>
                  <a:lumOff val="25000"/>
                </a:srgbClr>
              </a:solidFill>
              <a:latin typeface="Times New Roman"/>
            </a:endParaRPr>
          </a:p>
          <a:p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expressing</a:t>
            </a:r>
            <a:r>
              <a:rPr kumimoji="0" lang="sk-SK" sz="1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emotions</a:t>
            </a:r>
            <a:r>
              <a:rPr lang="sk-SK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</a:rPr>
              <a:t> </a:t>
            </a:r>
            <a:r>
              <a:rPr lang="sk-SK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</a:rPr>
              <a:t>is</a:t>
            </a:r>
            <a:r>
              <a:rPr lang="sk-SK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</a:rPr>
              <a:t> </a:t>
            </a:r>
            <a:r>
              <a:rPr lang="sk-SK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</a:rPr>
              <a:t>not</a:t>
            </a:r>
            <a:r>
              <a:rPr lang="sk-SK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</a:rPr>
              <a:t> </a:t>
            </a:r>
            <a:r>
              <a:rPr lang="sk-SK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</a:rPr>
              <a:t>desirable</a:t>
            </a: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A7DF2C05-E96F-E88C-131E-447A5A052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384" y1="28058" x2="28384" y2="28058"/>
                        <a14:foregroundMark x1="22707" y1="41966" x2="22707" y2="41966"/>
                        <a14:foregroundMark x1="37773" y1="42206" x2="37773" y2="42206"/>
                        <a14:foregroundMark x1="29694" y1="59233" x2="29694" y2="59233"/>
                        <a14:foregroundMark x1="47598" y1="21823" x2="47598" y2="21823"/>
                        <a14:foregroundMark x1="62227" y1="85612" x2="62227" y2="85612"/>
                        <a14:foregroundMark x1="77511" y1="78897" x2="77511" y2="78897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3239" y="3429000"/>
            <a:ext cx="3008043" cy="2738764"/>
          </a:xfrm>
          <a:prstGeom prst="rect">
            <a:avLst/>
          </a:prstGeom>
        </p:spPr>
      </p:pic>
      <p:pic>
        <p:nvPicPr>
          <p:cNvPr id="9" name="Obrázok 8" descr="Vzorky vírenia farieb na povrchu kvapaliny">
            <a:extLst>
              <a:ext uri="{FF2B5EF4-FFF2-40B4-BE49-F238E27FC236}">
                <a16:creationId xmlns:a16="http://schemas.microsoft.com/office/drawing/2014/main" id="{EB230138-FE89-14AF-7EEE-3C23E2FEEA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" t="22139" r="-181" b="24146"/>
          <a:stretch/>
        </p:blipFill>
        <p:spPr>
          <a:xfrm rot="16200000">
            <a:off x="7932851" y="2013062"/>
            <a:ext cx="6272213" cy="224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1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sahu 3">
            <a:extLst>
              <a:ext uri="{FF2B5EF4-FFF2-40B4-BE49-F238E27FC236}">
                <a16:creationId xmlns:a16="http://schemas.microsoft.com/office/drawing/2014/main" id="{72C0E47E-D6D9-CB22-2703-27A983777BA2}"/>
              </a:ext>
            </a:extLst>
          </p:cNvPr>
          <p:cNvSpPr txBox="1">
            <a:spLocks/>
          </p:cNvSpPr>
          <p:nvPr/>
        </p:nvSpPr>
        <p:spPr>
          <a:xfrm>
            <a:off x="326815" y="1344803"/>
            <a:ext cx="7156335" cy="3740381"/>
          </a:xfrm>
          <a:prstGeom prst="rect">
            <a:avLst/>
          </a:prstGeom>
          <a:solidFill>
            <a:srgbClr val="FFFFFF"/>
          </a:solidFill>
        </p:spPr>
        <p:txBody>
          <a:bodyPr vert="horz" lIns="180000" tIns="180000" rIns="18000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UNDERSTANDING – to understand and be able </a:t>
            </a: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</a:rPr>
              <a:t>to explain;</a:t>
            </a: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SIMPLICITY – understanding lies in the brevity and clarity;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RELATIONSHIPS – top-down and bottom-up, feedback;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PLANNING – awareness, shared creativity, lessons from the past;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PRIORITISATION – releasing the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pressure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;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COMMAND - decentralized and demarcated;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DECISION-MAKING –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 complete an incomplete picture;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TEAMWORK – coverage and movement; 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BALANCE - respect versus humility</a:t>
            </a: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6FA6798-90E4-5953-798E-8DB83D9461F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11</a:t>
            </a:fld>
            <a:endParaRPr lang="sk-SK" noProof="0" dirty="0"/>
          </a:p>
        </p:txBody>
      </p:sp>
      <p:pic>
        <p:nvPicPr>
          <p:cNvPr id="3" name="Zástupný objekt pre obrázok 9">
            <a:extLst>
              <a:ext uri="{FF2B5EF4-FFF2-40B4-BE49-F238E27FC236}">
                <a16:creationId xmlns:a16="http://schemas.microsoft.com/office/drawing/2014/main" id="{85BFD3D5-E721-5FAE-198D-DD8CD6FF9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" r="1395"/>
          <a:stretch>
            <a:fillRect/>
          </a:stretch>
        </p:blipFill>
        <p:spPr>
          <a:xfrm>
            <a:off x="7560193" y="1344803"/>
            <a:ext cx="3737526" cy="3933645"/>
          </a:xfrm>
          <a:prstGeom prst="rect">
            <a:avLst/>
          </a:prstGeom>
        </p:spPr>
      </p:pic>
      <p:pic>
        <p:nvPicPr>
          <p:cNvPr id="4" name="Obrázok 3" descr="Obrázok, na ktorom je osoba, muž, vnútri&#10;&#10;Automaticky generovaný popis">
            <a:extLst>
              <a:ext uri="{FF2B5EF4-FFF2-40B4-BE49-F238E27FC236}">
                <a16:creationId xmlns:a16="http://schemas.microsoft.com/office/drawing/2014/main" id="{3D7E3DEF-F2CB-BBF1-2245-E3F97FCC6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42" b="98097" l="977" r="93262">
                        <a14:foregroundMark x1="19434" y1="56369" x2="18945" y2="66325"/>
                        <a14:foregroundMark x1="18945" y1="66325" x2="8105" y2="61347"/>
                        <a14:foregroundMark x1="8105" y1="61347" x2="12891" y2="80234"/>
                        <a14:foregroundMark x1="12891" y1="80234" x2="16699" y2="71303"/>
                        <a14:foregroundMark x1="16699" y1="71303" x2="24902" y2="86384"/>
                        <a14:foregroundMark x1="24902" y1="86384" x2="25684" y2="80966"/>
                        <a14:foregroundMark x1="4688" y1="92387" x2="42871" y2="95461"/>
                        <a14:foregroundMark x1="42871" y1="95461" x2="69531" y2="90190"/>
                        <a14:foregroundMark x1="69531" y1="90190" x2="72852" y2="90776"/>
                        <a14:foregroundMark x1="92090" y1="67496" x2="84473" y2="92094"/>
                        <a14:foregroundMark x1="84473" y1="92094" x2="36621" y2="97511"/>
                        <a14:foregroundMark x1="36621" y1="97511" x2="7617" y2="97511"/>
                        <a14:foregroundMark x1="7617" y1="97511" x2="3906" y2="89605"/>
                        <a14:foregroundMark x1="3906" y1="89605" x2="3125" y2="80966"/>
                        <a14:foregroundMark x1="3125" y1="80966" x2="3223" y2="80820"/>
                        <a14:foregroundMark x1="1074" y1="59297" x2="17676" y2="57540"/>
                        <a14:foregroundMark x1="17090" y1="57687" x2="17969" y2="57101"/>
                        <a14:foregroundMark x1="3809" y1="58272" x2="10938" y2="57540"/>
                        <a14:foregroundMark x1="10938" y1="57540" x2="16699" y2="57687"/>
                        <a14:foregroundMark x1="16699" y1="57687" x2="18750" y2="57540"/>
                        <a14:foregroundMark x1="14160" y1="87408" x2="20605" y2="87701"/>
                        <a14:foregroundMark x1="20605" y1="87701" x2="21387" y2="88287"/>
                        <a14:foregroundMark x1="1172" y1="98243" x2="38770" y2="97365"/>
                        <a14:foregroundMark x1="38770" y1="97365" x2="52441" y2="98536"/>
                        <a14:foregroundMark x1="52441" y1="98536" x2="65430" y2="98097"/>
                        <a14:foregroundMark x1="65430" y1="98097" x2="76953" y2="98243"/>
                        <a14:foregroundMark x1="76953" y1="98243" x2="90332" y2="96193"/>
                        <a14:foregroundMark x1="1855" y1="67643" x2="4004" y2="68521"/>
                        <a14:foregroundMark x1="50781" y1="13909" x2="54297" y2="7467"/>
                        <a14:foregroundMark x1="54297" y1="7467" x2="59766" y2="8199"/>
                        <a14:foregroundMark x1="59766" y1="8199" x2="60449" y2="9370"/>
                        <a14:foregroundMark x1="22656" y1="15666" x2="20215" y2="19034"/>
                        <a14:foregroundMark x1="93262" y1="65886" x2="93164" y2="72767"/>
                        <a14:foregroundMark x1="58398" y1="35725" x2="57813" y2="37482"/>
                        <a14:foregroundMark x1="58789" y1="34261" x2="58008" y2="35871"/>
                        <a14:foregroundMark x1="57910" y1="89458" x2="66211" y2="88433"/>
                        <a14:foregroundMark x1="3418" y1="68082" x2="4004" y2="75842"/>
                        <a14:foregroundMark x1="23926" y1="19766" x2="24219" y2="23133"/>
                        <a14:foregroundMark x1="60645" y1="6735" x2="52637" y2="6442"/>
                        <a14:backgroundMark x1="28809" y1="59590" x2="27734" y2="74085"/>
                        <a14:backgroundMark x1="61719" y1="6442" x2="61719" y2="6442"/>
                        <a14:backgroundMark x1="61328" y1="6442" x2="61328" y2="6442"/>
                        <a14:backgroundMark x1="61328" y1="6881" x2="61328" y2="6881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2587" y="3410446"/>
            <a:ext cx="5150496" cy="3447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B1B9B096-FEA5-7BDF-31F8-D24E3778E34E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91311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err="1">
                <a:solidFill>
                  <a:srgbClr val="000000"/>
                </a:solidFill>
                <a:latin typeface="Arial"/>
              </a:rPr>
              <a:t>efficiency</a:t>
            </a:r>
            <a:r>
              <a:rPr lang="sk-SK" dirty="0">
                <a:solidFill>
                  <a:srgbClr val="000000"/>
                </a:solidFill>
                <a:latin typeface="Arial"/>
              </a:rPr>
              <a:t> </a:t>
            </a:r>
            <a:r>
              <a:rPr lang="sk-SK" dirty="0" err="1">
                <a:solidFill>
                  <a:srgbClr val="000000"/>
                </a:solidFill>
                <a:latin typeface="Arial"/>
              </a:rPr>
              <a:t>through</a:t>
            </a:r>
            <a:r>
              <a:rPr lang="sk-SK" dirty="0">
                <a:solidFill>
                  <a:srgbClr val="000000"/>
                </a:solidFill>
                <a:latin typeface="Arial"/>
              </a:rPr>
              <a:t> </a:t>
            </a:r>
            <a:r>
              <a:rPr lang="sk-SK" dirty="0" err="1">
                <a:solidFill>
                  <a:srgbClr val="000000"/>
                </a:solidFill>
                <a:latin typeface="Arial"/>
              </a:rPr>
              <a:t>communication</a:t>
            </a:r>
            <a:endParaRPr kumimoji="0" lang="sk-SK" sz="3200" b="1" i="0" u="none" strike="noStrike" kern="1200" cap="all" spc="-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8" name="Zástupný symbol textu 2">
            <a:extLst>
              <a:ext uri="{FF2B5EF4-FFF2-40B4-BE49-F238E27FC236}">
                <a16:creationId xmlns:a16="http://schemas.microsoft.com/office/drawing/2014/main" id="{6FFB5A5C-2DFC-4F05-193F-161126D941DC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„to paint a picture“</a:t>
            </a:r>
            <a:endParaRPr kumimoji="0" lang="sk-SK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79250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Zástupný symbol obrázka 17">
            <a:extLst>
              <a:ext uri="{FF2B5EF4-FFF2-40B4-BE49-F238E27FC236}">
                <a16:creationId xmlns:a16="http://schemas.microsoft.com/office/drawing/2014/main" id="{4FC59329-2EE8-904A-9303-B73C02AB74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2" b="7572"/>
          <a:stretch>
            <a:fillRect/>
          </a:stretch>
        </p:blipFill>
        <p:spPr>
          <a:xfrm>
            <a:off x="69273" y="63691"/>
            <a:ext cx="9911201" cy="6727346"/>
          </a:xfrm>
        </p:spPr>
      </p:pic>
      <p:sp>
        <p:nvSpPr>
          <p:cNvPr id="14" name="Obdĺžnik 13">
            <a:extLst>
              <a:ext uri="{FF2B5EF4-FFF2-40B4-BE49-F238E27FC236}">
                <a16:creationId xmlns:a16="http://schemas.microsoft.com/office/drawing/2014/main" id="{7E067C8F-5267-7147-B398-AD99FAB4105A}"/>
              </a:ext>
            </a:extLst>
          </p:cNvPr>
          <p:cNvSpPr/>
          <p:nvPr/>
        </p:nvSpPr>
        <p:spPr>
          <a:xfrm>
            <a:off x="69273" y="63691"/>
            <a:ext cx="9911201" cy="6727345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sk-SK" sz="4400" dirty="0"/>
              <a:t>Conclusion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sk-SK" dirty="0"/>
              <a:t>connection</a:t>
            </a:r>
          </a:p>
          <a:p>
            <a:pPr rtl="0"/>
            <a:r>
              <a:rPr lang="sk-SK" dirty="0"/>
              <a:t>significance</a:t>
            </a:r>
          </a:p>
          <a:p>
            <a:pPr rtl="0"/>
            <a:r>
              <a:rPr lang="sk-SK" dirty="0"/>
              <a:t>the art</a:t>
            </a:r>
          </a:p>
        </p:txBody>
      </p:sp>
      <p:sp>
        <p:nvSpPr>
          <p:cNvPr id="5" name="Zástupný symbol čísla snímky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sk-SK" sz="12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k-SK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3413"/>
      </p:ext>
    </p:extLst>
  </p:cSld>
  <p:clrMapOvr>
    <a:masterClrMapping/>
  </p:clrMapOvr>
  <p:transition spd="slow">
    <p:cover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connection</a:t>
            </a:r>
            <a:endParaRPr lang="sk-SK" dirty="0"/>
          </a:p>
        </p:txBody>
      </p:sp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sk-SK" sz="12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k-SK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Zástupný text 5">
            <a:extLst>
              <a:ext uri="{FF2B5EF4-FFF2-40B4-BE49-F238E27FC236}">
                <a16:creationId xmlns:a16="http://schemas.microsoft.com/office/drawing/2014/main" id="{9B75F15E-41AF-77C2-C6F5-75F1781DEFD3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547655" y="1512000"/>
            <a:ext cx="3736975" cy="12220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If</a:t>
            </a:r>
            <a:r>
              <a:rPr kumimoji="0" lang="sk-SK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leadership</a:t>
            </a:r>
            <a:r>
              <a:rPr kumimoji="0" lang="sk-SK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is</a:t>
            </a:r>
            <a:r>
              <a:rPr kumimoji="0" lang="sk-SK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an</a:t>
            </a:r>
            <a:r>
              <a:rPr kumimoji="0" lang="sk-SK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art,</a:t>
            </a:r>
            <a:br>
              <a:rPr kumimoji="0" lang="sk-SK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</a:br>
            <a:r>
              <a:rPr kumimoji="0" lang="sk-SK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then</a:t>
            </a:r>
            <a:r>
              <a:rPr kumimoji="0" lang="sk-SK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may</a:t>
            </a:r>
            <a:r>
              <a:rPr kumimoji="0" lang="sk-SK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leader</a:t>
            </a:r>
            <a:r>
              <a:rPr kumimoji="0" lang="sk-SK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be</a:t>
            </a:r>
            <a:r>
              <a:rPr kumimoji="0" lang="sk-SK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the</a:t>
            </a:r>
            <a:r>
              <a:rPr kumimoji="0" lang="sk-SK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artist</a:t>
            </a:r>
            <a:r>
              <a:rPr kumimoji="0" lang="sk-SK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BBC382B5-9D51-D1C0-A509-4EE608F2D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975" y="3186493"/>
            <a:ext cx="3353091" cy="3926164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78A10100-931A-F178-6B03-A73A71D1A3D1}"/>
              </a:ext>
            </a:extLst>
          </p:cNvPr>
          <p:cNvSpPr txBox="1"/>
          <p:nvPr/>
        </p:nvSpPr>
        <p:spPr>
          <a:xfrm>
            <a:off x="9759820" y="1512000"/>
            <a:ext cx="243218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UNDERSTANDING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EMOTIONS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EGO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1600" kern="0" dirty="0">
                <a:solidFill>
                  <a:srgbClr val="000000">
                    <a:lumMod val="75000"/>
                    <a:lumOff val="25000"/>
                  </a:srgbClr>
                </a:solidFill>
              </a:rPr>
              <a:t>S</a:t>
            </a:r>
            <a:r>
              <a:rPr kumimoji="0" lang="sk-SK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TANDARD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1600" kern="0" dirty="0">
                <a:solidFill>
                  <a:srgbClr val="000000">
                    <a:lumMod val="75000"/>
                    <a:lumOff val="25000"/>
                  </a:srgbClr>
                </a:solidFill>
              </a:rPr>
              <a:t>LEARNING</a:t>
            </a:r>
            <a:endParaRPr kumimoji="0" lang="sk-SK" sz="1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1600" kern="0" dirty="0">
                <a:solidFill>
                  <a:srgbClr val="000000">
                    <a:lumMod val="75000"/>
                    <a:lumOff val="25000"/>
                  </a:srgbClr>
                </a:solidFill>
              </a:rPr>
              <a:t>SIMPLICITY</a:t>
            </a:r>
            <a:endParaRPr kumimoji="0" lang="sk-SK" sz="1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1600" kern="0" dirty="0">
                <a:solidFill>
                  <a:srgbClr val="000000">
                    <a:lumMod val="75000"/>
                    <a:lumOff val="25000"/>
                  </a:srgbClr>
                </a:solidFill>
              </a:rPr>
              <a:t>RELATIONSHIPS</a:t>
            </a:r>
            <a:endParaRPr kumimoji="0" lang="sk-SK" sz="1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PLANNING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PRIORITISATION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BALANCE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1600" kern="0" dirty="0">
                <a:solidFill>
                  <a:srgbClr val="000000">
                    <a:lumMod val="75000"/>
                    <a:lumOff val="25000"/>
                  </a:srgbClr>
                </a:solidFill>
              </a:rPr>
              <a:t>DECISION-MAKING</a:t>
            </a:r>
            <a:endParaRPr kumimoji="0" lang="sk-SK" sz="1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TEAMWORK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1600" kern="0" dirty="0">
                <a:solidFill>
                  <a:srgbClr val="000000">
                    <a:lumMod val="75000"/>
                    <a:lumOff val="25000"/>
                  </a:srgbClr>
                </a:solidFill>
              </a:rPr>
              <a:t>CREATIVITY</a:t>
            </a:r>
            <a:endParaRPr kumimoji="0" lang="sk-SK" sz="1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k-SK" sz="1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C80D342E-9FFB-A7D0-6FA9-AE056A728F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13" r="12313"/>
          <a:stretch/>
        </p:blipFill>
        <p:spPr>
          <a:xfrm>
            <a:off x="4586935" y="1512000"/>
            <a:ext cx="5001208" cy="363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7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>
            <a:extLst>
              <a:ext uri="{FF2B5EF4-FFF2-40B4-BE49-F238E27FC236}">
                <a16:creationId xmlns:a16="http://schemas.microsoft.com/office/drawing/2014/main" id="{F11A6B65-5A20-4F4D-ACBB-ED50132D4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0531" y="1088886"/>
            <a:ext cx="4406156" cy="902237"/>
          </a:xfrm>
        </p:spPr>
        <p:txBody>
          <a:bodyPr rtlCol="0"/>
          <a:lstStyle/>
          <a:p>
            <a:pPr rtl="0"/>
            <a:r>
              <a:rPr lang="sk-SK" sz="4000" dirty="0" err="1"/>
              <a:t>Thank</a:t>
            </a:r>
            <a:r>
              <a:rPr lang="sk-SK" sz="4000" dirty="0"/>
              <a:t> </a:t>
            </a:r>
            <a:r>
              <a:rPr lang="sk-SK" sz="4000" dirty="0" err="1"/>
              <a:t>you</a:t>
            </a:r>
            <a:r>
              <a:rPr lang="sk-SK" sz="4000" dirty="0"/>
              <a:t> </a:t>
            </a:r>
            <a:r>
              <a:rPr lang="sk-SK" sz="4000" dirty="0" err="1"/>
              <a:t>for</a:t>
            </a:r>
            <a:r>
              <a:rPr lang="sk-SK" sz="4000" dirty="0"/>
              <a:t> </a:t>
            </a:r>
            <a:r>
              <a:rPr lang="sk-SK" sz="4000" dirty="0" err="1"/>
              <a:t>your</a:t>
            </a:r>
            <a:r>
              <a:rPr lang="sk-SK" sz="4000" dirty="0"/>
              <a:t> </a:t>
            </a:r>
            <a:r>
              <a:rPr lang="sk-SK" sz="4000" dirty="0" err="1"/>
              <a:t>attention</a:t>
            </a:r>
            <a:endParaRPr lang="sk-SK" sz="4000" dirty="0"/>
          </a:p>
        </p:txBody>
      </p:sp>
      <p:sp>
        <p:nvSpPr>
          <p:cNvPr id="22" name="Textové pole 21">
            <a:extLst>
              <a:ext uri="{FF2B5EF4-FFF2-40B4-BE49-F238E27FC236}">
                <a16:creationId xmlns:a16="http://schemas.microsoft.com/office/drawing/2014/main" id="{19352CF6-0F22-45A8-B28B-37FAFCE5C5D6}"/>
              </a:ext>
            </a:extLst>
          </p:cNvPr>
          <p:cNvSpPr txBox="1"/>
          <p:nvPr/>
        </p:nvSpPr>
        <p:spPr>
          <a:xfrm>
            <a:off x="10251642" y="182562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1" i="0" u="none" strike="noStrike" kern="1200" cap="none" spc="-10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The Art of</a:t>
            </a:r>
            <a:br>
              <a:rPr kumimoji="0" lang="sk-SK" sz="1600" b="1" i="0" u="none" strike="noStrike" kern="1200" cap="none" spc="-10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</a:br>
            <a:r>
              <a:rPr kumimoji="0" lang="sk-SK" sz="1600" b="1" i="0" u="none" strike="noStrike" kern="1200" cap="none" spc="-100" normalizeH="0" baseline="0" noProof="0" dirty="0">
                <a:ln>
                  <a:noFill/>
                </a:ln>
                <a:solidFill>
                  <a:srgbClr val="5CB8B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lang="sk-SK" sz="1600" b="1" spc="-100" dirty="0">
                <a:solidFill>
                  <a:srgbClr val="000000"/>
                </a:solidFill>
                <a:latin typeface="Corbel" panose="020B0503020204020204" pitchFamily="34" charset="0"/>
              </a:rPr>
              <a:t>LEADERSHIP</a:t>
            </a:r>
            <a:endParaRPr kumimoji="0" lang="sk-SK" sz="1600" b="1" i="0" u="none" strike="noStrike" kern="1200" cap="none" spc="-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2" name="Zástupný symbol čísla snímky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14188" y="6402388"/>
            <a:ext cx="277812" cy="273050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sk-SK" sz="12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k-SK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D383B337-A144-B6D0-4545-D88DBC620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70" y="489752"/>
            <a:ext cx="5533415" cy="582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67523"/>
      </p:ext>
    </p:extLst>
  </p:cSld>
  <p:clrMapOvr>
    <a:masterClrMapping/>
  </p:clrMapOvr>
  <p:transition spd="slow">
    <p:cover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rázok 6">
            <a:extLst>
              <a:ext uri="{FF2B5EF4-FFF2-40B4-BE49-F238E27FC236}">
                <a16:creationId xmlns:a16="http://schemas.microsoft.com/office/drawing/2014/main" id="{88BAE370-0D58-DF5D-2520-A387263F4726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2"/>
          <a:srcRect l="15" r="1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9A353595-914E-BD9E-0B59-B9E9E73A1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4" y="205274"/>
            <a:ext cx="9647852" cy="1334278"/>
          </a:xfrm>
        </p:spPr>
        <p:txBody>
          <a:bodyPr/>
          <a:lstStyle/>
          <a:p>
            <a:pPr algn="l"/>
            <a:r>
              <a:rPr lang="sk-SK" dirty="0"/>
              <a:t> Table of main contents</a:t>
            </a:r>
            <a:endParaRPr lang="en-US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D8F90AE-255C-9937-0AEB-7BF8830721EC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2</a:t>
            </a:fld>
            <a:endParaRPr lang="sk-SK" noProof="0" dirty="0"/>
          </a:p>
        </p:txBody>
      </p:sp>
      <p:pic>
        <p:nvPicPr>
          <p:cNvPr id="19" name="Obrázok 18">
            <a:extLst>
              <a:ext uri="{FF2B5EF4-FFF2-40B4-BE49-F238E27FC236}">
                <a16:creationId xmlns:a16="http://schemas.microsoft.com/office/drawing/2014/main" id="{CC515186-6A37-C75A-640C-7F614CB081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"/>
          <a:stretch/>
        </p:blipFill>
        <p:spPr>
          <a:xfrm>
            <a:off x="182518" y="1404798"/>
            <a:ext cx="7953776" cy="969036"/>
          </a:xfrm>
          <a:prstGeom prst="rect">
            <a:avLst/>
          </a:prstGeom>
        </p:spPr>
      </p:pic>
      <p:pic>
        <p:nvPicPr>
          <p:cNvPr id="21" name="Obrázok 20" descr="Obrázok, na ktorom je mapa&#10;&#10;Automaticky generovaný popis">
            <a:extLst>
              <a:ext uri="{FF2B5EF4-FFF2-40B4-BE49-F238E27FC236}">
                <a16:creationId xmlns:a16="http://schemas.microsoft.com/office/drawing/2014/main" id="{0956E5EC-ADDE-A373-9C63-34CB89F155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r="853"/>
          <a:stretch/>
        </p:blipFill>
        <p:spPr>
          <a:xfrm>
            <a:off x="182518" y="2555211"/>
            <a:ext cx="7953776" cy="1032879"/>
          </a:xfrm>
          <a:prstGeom prst="rect">
            <a:avLst/>
          </a:prstGeom>
        </p:spPr>
      </p:pic>
      <p:pic>
        <p:nvPicPr>
          <p:cNvPr id="23" name="Obrázok 22" descr="Obrázok, na ktorom je text&#10;&#10;Automaticky generovaný popis">
            <a:extLst>
              <a:ext uri="{FF2B5EF4-FFF2-40B4-BE49-F238E27FC236}">
                <a16:creationId xmlns:a16="http://schemas.microsoft.com/office/drawing/2014/main" id="{90B3A680-E278-3A7F-D646-D092D56E7F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3" r="853"/>
          <a:stretch/>
        </p:blipFill>
        <p:spPr>
          <a:xfrm>
            <a:off x="195944" y="3768623"/>
            <a:ext cx="7953776" cy="1063513"/>
          </a:xfrm>
          <a:prstGeom prst="rect">
            <a:avLst/>
          </a:prstGeom>
        </p:spPr>
      </p:pic>
      <p:pic>
        <p:nvPicPr>
          <p:cNvPr id="27" name="Obrázok 26" descr="Obrázok, na ktorom je mapa&#10;&#10;Automaticky generovaný popis">
            <a:extLst>
              <a:ext uri="{FF2B5EF4-FFF2-40B4-BE49-F238E27FC236}">
                <a16:creationId xmlns:a16="http://schemas.microsoft.com/office/drawing/2014/main" id="{B0EF546D-F713-664E-E380-F66947FB72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0" r="1020"/>
          <a:stretch/>
        </p:blipFill>
        <p:spPr>
          <a:xfrm>
            <a:off x="195945" y="5010027"/>
            <a:ext cx="7940350" cy="1032880"/>
          </a:xfrm>
          <a:prstGeom prst="rect">
            <a:avLst/>
          </a:prstGeom>
        </p:spPr>
      </p:pic>
      <p:pic>
        <p:nvPicPr>
          <p:cNvPr id="31" name="Grafický objekt 30" descr="Piktogram 1 obrys">
            <a:extLst>
              <a:ext uri="{FF2B5EF4-FFF2-40B4-BE49-F238E27FC236}">
                <a16:creationId xmlns:a16="http://schemas.microsoft.com/office/drawing/2014/main" id="{18453F72-D33F-FE34-19F4-129EBD4DD7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06141" y="1459434"/>
            <a:ext cx="914400" cy="914400"/>
          </a:xfrm>
          <a:prstGeom prst="rect">
            <a:avLst/>
          </a:prstGeom>
        </p:spPr>
      </p:pic>
      <p:pic>
        <p:nvPicPr>
          <p:cNvPr id="33" name="Grafický objekt 32" descr="Odznak obrys">
            <a:extLst>
              <a:ext uri="{FF2B5EF4-FFF2-40B4-BE49-F238E27FC236}">
                <a16:creationId xmlns:a16="http://schemas.microsoft.com/office/drawing/2014/main" id="{06215B99-E3BA-8FFC-D4A9-36E560AF01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06141" y="2614450"/>
            <a:ext cx="914400" cy="914400"/>
          </a:xfrm>
          <a:prstGeom prst="rect">
            <a:avLst/>
          </a:prstGeom>
        </p:spPr>
      </p:pic>
      <p:pic>
        <p:nvPicPr>
          <p:cNvPr id="35" name="Grafický objekt 34" descr="Piktogram 3 obrys">
            <a:extLst>
              <a:ext uri="{FF2B5EF4-FFF2-40B4-BE49-F238E27FC236}">
                <a16:creationId xmlns:a16="http://schemas.microsoft.com/office/drawing/2014/main" id="{D1CA82BF-2328-541C-0A3E-6707F265F3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06141" y="3843179"/>
            <a:ext cx="914400" cy="914400"/>
          </a:xfrm>
          <a:prstGeom prst="rect">
            <a:avLst/>
          </a:prstGeom>
        </p:spPr>
      </p:pic>
      <p:pic>
        <p:nvPicPr>
          <p:cNvPr id="37" name="Grafický objekt 36" descr="Piktogram 4 obrys">
            <a:extLst>
              <a:ext uri="{FF2B5EF4-FFF2-40B4-BE49-F238E27FC236}">
                <a16:creationId xmlns:a16="http://schemas.microsoft.com/office/drawing/2014/main" id="{9E20E356-0F8B-58F7-6480-73D3BCFC2C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06141" y="50692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09006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Zástupný symbol obrázka 17">
            <a:extLst>
              <a:ext uri="{FF2B5EF4-FFF2-40B4-BE49-F238E27FC236}">
                <a16:creationId xmlns:a16="http://schemas.microsoft.com/office/drawing/2014/main" id="{4FC59329-2EE8-904A-9303-B73C02AB74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2" b="7572"/>
          <a:stretch>
            <a:fillRect/>
          </a:stretch>
        </p:blipFill>
        <p:spPr>
          <a:xfrm>
            <a:off x="69273" y="63691"/>
            <a:ext cx="9911201" cy="6727346"/>
          </a:xfrm>
        </p:spPr>
      </p:pic>
      <p:sp>
        <p:nvSpPr>
          <p:cNvPr id="14" name="Obdĺžnik 13">
            <a:extLst>
              <a:ext uri="{FF2B5EF4-FFF2-40B4-BE49-F238E27FC236}">
                <a16:creationId xmlns:a16="http://schemas.microsoft.com/office/drawing/2014/main" id="{7E067C8F-5267-7147-B398-AD99FAB4105A}"/>
              </a:ext>
            </a:extLst>
          </p:cNvPr>
          <p:cNvSpPr/>
          <p:nvPr/>
        </p:nvSpPr>
        <p:spPr>
          <a:xfrm>
            <a:off x="69273" y="63691"/>
            <a:ext cx="9911201" cy="6727345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sk-SK" sz="4400" dirty="0"/>
              <a:t>Leadership, </a:t>
            </a:r>
            <a:r>
              <a:rPr lang="sk-SK" sz="4400" dirty="0" err="1"/>
              <a:t>leader</a:t>
            </a:r>
            <a:r>
              <a:rPr lang="sk-SK" sz="4400" dirty="0"/>
              <a:t>,</a:t>
            </a:r>
            <a:br>
              <a:rPr lang="sk-SK" sz="4400" dirty="0"/>
            </a:br>
            <a:r>
              <a:rPr lang="sk-SK" sz="4400" dirty="0"/>
              <a:t>command and control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sk-SK" dirty="0"/>
              <a:t>definition</a:t>
            </a:r>
          </a:p>
          <a:p>
            <a:pPr rtl="0"/>
            <a:r>
              <a:rPr lang="sk-SK" dirty="0"/>
              <a:t>purpose</a:t>
            </a:r>
          </a:p>
          <a:p>
            <a:pPr rtl="0"/>
            <a:r>
              <a:rPr lang="sk-SK" dirty="0"/>
              <a:t>characteristics</a:t>
            </a:r>
          </a:p>
        </p:txBody>
      </p:sp>
      <p:sp>
        <p:nvSpPr>
          <p:cNvPr id="5" name="Zástupný symbol čísla snímky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smtClean="0"/>
              <a:pPr rtl="0"/>
              <a:t>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  <p:transition spd="slow">
    <p:cover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695F695A-738F-776F-FF4F-A46DE7B1D6A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4</a:t>
            </a:fld>
            <a:endParaRPr lang="sk-SK" noProof="0" dirty="0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FC0C1483-A873-F67D-109F-04E9669E0F93}"/>
              </a:ext>
            </a:extLst>
          </p:cNvPr>
          <p:cNvSpPr txBox="1"/>
          <p:nvPr/>
        </p:nvSpPr>
        <p:spPr>
          <a:xfrm>
            <a:off x="1222310" y="1110343"/>
            <a:ext cx="756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it comes to fulfilling the mission, everyone desires to win, </a:t>
            </a:r>
            <a:br>
              <a:rPr lang="sk-SK" dirty="0"/>
            </a:br>
            <a:r>
              <a:rPr lang="en-US" dirty="0"/>
              <a:t>and people doing the fighting want to believe in the mission's purpose.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9A27158-1473-732E-3E5E-664A620D9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478" y="-18661"/>
            <a:ext cx="2243522" cy="6321559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5A8A64A4-3C4D-B83F-2A9D-9BF1C45CC144}"/>
              </a:ext>
            </a:extLst>
          </p:cNvPr>
          <p:cNvSpPr txBox="1"/>
          <p:nvPr/>
        </p:nvSpPr>
        <p:spPr>
          <a:xfrm>
            <a:off x="773902" y="364584"/>
            <a:ext cx="840688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„the process of persuasion or example by which an individual (or team) induces a group to pursue objectives held by the leader or shared by the leaders and their followers“</a:t>
            </a:r>
            <a:r>
              <a:rPr lang="sk-SK" i="1" dirty="0"/>
              <a:t> </a:t>
            </a:r>
            <a:r>
              <a:rPr lang="sk-SK" sz="1400" dirty="0"/>
              <a:t>(</a:t>
            </a:r>
            <a:r>
              <a:rPr lang="sk-SK" sz="1400" dirty="0" err="1"/>
              <a:t>Gardner</a:t>
            </a:r>
            <a:r>
              <a:rPr lang="sk-SK" sz="1400" dirty="0"/>
              <a:t>, 1990)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„a process that promotes achieving goals</a:t>
            </a:r>
            <a:r>
              <a:rPr lang="sk-SK" i="1" dirty="0"/>
              <a:t> </a:t>
            </a:r>
            <a:r>
              <a:rPr lang="sk-SK" i="1" dirty="0" err="1"/>
              <a:t>snd</a:t>
            </a:r>
            <a:r>
              <a:rPr lang="sk-SK" i="1" dirty="0"/>
              <a:t> </a:t>
            </a:r>
            <a:r>
              <a:rPr lang="en-US" i="1" dirty="0"/>
              <a:t>focuses on persuading others by an individual or a team of leaders“</a:t>
            </a:r>
            <a:r>
              <a:rPr lang="sk-SK" i="1" dirty="0"/>
              <a:t> </a:t>
            </a:r>
            <a:r>
              <a:rPr lang="sk-SK" sz="1400" dirty="0"/>
              <a:t>(</a:t>
            </a:r>
            <a:r>
              <a:rPr lang="sk-SK" sz="1400" dirty="0" err="1"/>
              <a:t>Steigauf</a:t>
            </a:r>
            <a:r>
              <a:rPr lang="sk-SK" sz="1400" dirty="0"/>
              <a:t>, 2011)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„the effort to force people perform tasks willingly on behalf of the leader“</a:t>
            </a:r>
            <a:r>
              <a:rPr lang="sk-SK" i="1" dirty="0"/>
              <a:t> </a:t>
            </a:r>
            <a:r>
              <a:rPr lang="sk-SK" sz="1400" dirty="0"/>
              <a:t>(</a:t>
            </a:r>
            <a:r>
              <a:rPr lang="sk-SK" sz="1400" dirty="0" err="1"/>
              <a:t>Dědina</a:t>
            </a:r>
            <a:r>
              <a:rPr lang="sk-SK" sz="1400" dirty="0"/>
              <a:t>, 2005)</a:t>
            </a:r>
            <a:endParaRPr lang="en-US" dirty="0"/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66676778-543D-DB72-A32F-B72DAA8E45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8433783"/>
              </p:ext>
            </p:extLst>
          </p:nvPr>
        </p:nvGraphicFramePr>
        <p:xfrm>
          <a:off x="802431" y="2719450"/>
          <a:ext cx="8406881" cy="3488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Obdĺžnik 17">
            <a:extLst>
              <a:ext uri="{FF2B5EF4-FFF2-40B4-BE49-F238E27FC236}">
                <a16:creationId xmlns:a16="http://schemas.microsoft.com/office/drawing/2014/main" id="{0D7ABA6D-0447-1B9B-8440-1BD3D5252B3E}"/>
              </a:ext>
            </a:extLst>
          </p:cNvPr>
          <p:cNvSpPr/>
          <p:nvPr/>
        </p:nvSpPr>
        <p:spPr>
          <a:xfrm>
            <a:off x="287027" y="3776681"/>
            <a:ext cx="2243522" cy="137397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9F491E31-B600-0B3B-3B08-7D1A103137DD}"/>
              </a:ext>
            </a:extLst>
          </p:cNvPr>
          <p:cNvSpPr/>
          <p:nvPr/>
        </p:nvSpPr>
        <p:spPr>
          <a:xfrm>
            <a:off x="2530549" y="3838471"/>
            <a:ext cx="2243522" cy="137397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bdĺžnik 19">
            <a:extLst>
              <a:ext uri="{FF2B5EF4-FFF2-40B4-BE49-F238E27FC236}">
                <a16:creationId xmlns:a16="http://schemas.microsoft.com/office/drawing/2014/main" id="{7C2E7400-D51F-0754-F15C-D76F1F681235}"/>
              </a:ext>
            </a:extLst>
          </p:cNvPr>
          <p:cNvSpPr/>
          <p:nvPr/>
        </p:nvSpPr>
        <p:spPr>
          <a:xfrm>
            <a:off x="4748169" y="3730140"/>
            <a:ext cx="2243522" cy="137397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bdĺžnik 20">
            <a:extLst>
              <a:ext uri="{FF2B5EF4-FFF2-40B4-BE49-F238E27FC236}">
                <a16:creationId xmlns:a16="http://schemas.microsoft.com/office/drawing/2014/main" id="{E7913CE2-EF79-227F-EE0D-2EAD0E1DF271}"/>
              </a:ext>
            </a:extLst>
          </p:cNvPr>
          <p:cNvSpPr/>
          <p:nvPr/>
        </p:nvSpPr>
        <p:spPr>
          <a:xfrm>
            <a:off x="7087623" y="3653798"/>
            <a:ext cx="2243522" cy="137397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Zástupný objekt pre obsah 13">
            <a:extLst>
              <a:ext uri="{FF2B5EF4-FFF2-40B4-BE49-F238E27FC236}">
                <a16:creationId xmlns:a16="http://schemas.microsoft.com/office/drawing/2014/main" id="{C3FEFA5A-A90D-D059-709A-00892C4EC523}"/>
              </a:ext>
            </a:extLst>
          </p:cNvPr>
          <p:cNvSpPr txBox="1">
            <a:spLocks/>
          </p:cNvSpPr>
          <p:nvPr/>
        </p:nvSpPr>
        <p:spPr>
          <a:xfrm>
            <a:off x="8209384" y="507418"/>
            <a:ext cx="3834882" cy="27060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252000" rIns="25200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How</a:t>
            </a:r>
            <a:r>
              <a:rPr kumimoji="0" lang="sk-SK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to </a:t>
            </a:r>
            <a:r>
              <a:rPr kumimoji="0" lang="sk-SK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become</a:t>
            </a:r>
            <a:r>
              <a:rPr kumimoji="0" lang="sk-SK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a </a:t>
            </a:r>
            <a:r>
              <a:rPr kumimoji="0" lang="sk-SK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leader</a:t>
            </a:r>
            <a:r>
              <a:rPr kumimoji="0" lang="sk-SK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?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be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„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born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“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for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it</a:t>
            </a: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willingness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to get</a:t>
            </a:r>
            <a:r>
              <a:rPr kumimoji="0" lang="sk-SK" sz="1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better</a:t>
            </a:r>
            <a:r>
              <a:rPr lang="sk-SK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</a:rPr>
              <a:t> 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</a:rPr>
              <a:t>persistance</a:t>
            </a: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learn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from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mistakes</a:t>
            </a: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respect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vs.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humility</a:t>
            </a: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94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" grpId="1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CF0AC494-20CA-AC26-FA9C-C21DE4561B8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5</a:t>
            </a:fld>
            <a:endParaRPr lang="sk-SK" noProof="0" dirty="0"/>
          </a:p>
        </p:txBody>
      </p:sp>
      <p:pic>
        <p:nvPicPr>
          <p:cNvPr id="3" name="Obrázok 2" descr="Zväzok maliarskych štetcov v nádobe">
            <a:extLst>
              <a:ext uri="{FF2B5EF4-FFF2-40B4-BE49-F238E27FC236}">
                <a16:creationId xmlns:a16="http://schemas.microsoft.com/office/drawing/2014/main" id="{7D41A756-BE6F-85E4-6B39-730C653FE1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r="33834"/>
          <a:stretch/>
        </p:blipFill>
        <p:spPr>
          <a:xfrm>
            <a:off x="9854701" y="0"/>
            <a:ext cx="2337300" cy="6130212"/>
          </a:xfrm>
          <a:prstGeom prst="rect">
            <a:avLst/>
          </a:prstGeom>
        </p:spPr>
      </p:pic>
      <p:grpSp>
        <p:nvGrpSpPr>
          <p:cNvPr id="39" name="Skupina 38">
            <a:extLst>
              <a:ext uri="{FF2B5EF4-FFF2-40B4-BE49-F238E27FC236}">
                <a16:creationId xmlns:a16="http://schemas.microsoft.com/office/drawing/2014/main" id="{0386B928-637C-963B-2812-34479EBB969F}"/>
              </a:ext>
            </a:extLst>
          </p:cNvPr>
          <p:cNvGrpSpPr/>
          <p:nvPr/>
        </p:nvGrpSpPr>
        <p:grpSpPr>
          <a:xfrm>
            <a:off x="466080" y="1653724"/>
            <a:ext cx="2312069" cy="4803826"/>
            <a:chOff x="466080" y="1653724"/>
            <a:chExt cx="2312069" cy="4803826"/>
          </a:xfrm>
        </p:grpSpPr>
        <p:sp>
          <p:nvSpPr>
            <p:cNvPr id="8" name="BlokTextu 7">
              <a:extLst>
                <a:ext uri="{FF2B5EF4-FFF2-40B4-BE49-F238E27FC236}">
                  <a16:creationId xmlns:a16="http://schemas.microsoft.com/office/drawing/2014/main" id="{55547534-88E6-959E-8964-F11B1881783A}"/>
                </a:ext>
              </a:extLst>
            </p:cNvPr>
            <p:cNvSpPr txBox="1"/>
            <p:nvPr/>
          </p:nvSpPr>
          <p:spPr>
            <a:xfrm>
              <a:off x="466080" y="3294505"/>
              <a:ext cx="2312069" cy="3163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Leadership</a:t>
              </a:r>
              <a:endParaRPr lang="sk-SK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drives the interpersonal aspects of the organization, such as morale and team spirit.</a:t>
              </a:r>
              <a:endPara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endParaRPr lang="en-US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0" name="3D model 29" descr="Trophy base - pillar 3">
                  <a:extLst>
                    <a:ext uri="{FF2B5EF4-FFF2-40B4-BE49-F238E27FC236}">
                      <a16:creationId xmlns:a16="http://schemas.microsoft.com/office/drawing/2014/main" id="{B59CF3CF-FDF6-8828-E12A-537279847B9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77552441"/>
                    </p:ext>
                  </p:extLst>
                </p:nvPr>
              </p:nvGraphicFramePr>
              <p:xfrm>
                <a:off x="684703" y="1653724"/>
                <a:ext cx="879698" cy="1452779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879698" cy="1452779"/>
                      </a:xfrm>
                      <a:prstGeom prst="rect">
                        <a:avLst/>
                      </a:prstGeom>
                    </am3d:spPr>
                    <am3d:camera>
                      <am3d:pos x="0" y="0" z="58459715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6437090" d="1000000"/>
                      <am3d:preTrans dx="-45090229" dy="-18000000" dz="45090014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887233" ay="-201734" az="53215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166167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0" name="3D model 29" descr="Trophy base - pillar 3">
                  <a:extLst>
                    <a:ext uri="{FF2B5EF4-FFF2-40B4-BE49-F238E27FC236}">
                      <a16:creationId xmlns:a16="http://schemas.microsoft.com/office/drawing/2014/main" id="{B59CF3CF-FDF6-8828-E12A-537279847B9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84703" y="1653724"/>
                  <a:ext cx="879698" cy="145277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5C7AD6A4-3BE1-1D1C-B6D1-FCD246ED3412}"/>
              </a:ext>
            </a:extLst>
          </p:cNvPr>
          <p:cNvGrpSpPr/>
          <p:nvPr/>
        </p:nvGrpSpPr>
        <p:grpSpPr>
          <a:xfrm>
            <a:off x="2854052" y="1653724"/>
            <a:ext cx="2024001" cy="4701234"/>
            <a:chOff x="2854052" y="1653724"/>
            <a:chExt cx="2024001" cy="4701234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1" name="3D model 30" descr="Trophy base - pillar 3">
                  <a:extLst>
                    <a:ext uri="{FF2B5EF4-FFF2-40B4-BE49-F238E27FC236}">
                      <a16:creationId xmlns:a16="http://schemas.microsoft.com/office/drawing/2014/main" id="{174A9336-A76D-6A7C-335E-125E2182E8D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546799065"/>
                    </p:ext>
                  </p:extLst>
                </p:nvPr>
              </p:nvGraphicFramePr>
              <p:xfrm>
                <a:off x="2986354" y="1653724"/>
                <a:ext cx="879698" cy="1452779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879698" cy="1452779"/>
                      </a:xfrm>
                      <a:prstGeom prst="rect">
                        <a:avLst/>
                      </a:prstGeom>
                    </am3d:spPr>
                    <am3d:camera>
                      <am3d:pos x="0" y="0" z="58459715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6437090" d="1000000"/>
                      <am3d:preTrans dx="-45090229" dy="-18000000" dz="45090014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887233" ay="-201734" az="53215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166167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1" name="3D model 30" descr="Trophy base - pillar 3">
                  <a:extLst>
                    <a:ext uri="{FF2B5EF4-FFF2-40B4-BE49-F238E27FC236}">
                      <a16:creationId xmlns:a16="http://schemas.microsoft.com/office/drawing/2014/main" id="{174A9336-A76D-6A7C-335E-125E2182E8D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86354" y="1653724"/>
                  <a:ext cx="879698" cy="1452779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4" name="BlokTextu 33">
              <a:extLst>
                <a:ext uri="{FF2B5EF4-FFF2-40B4-BE49-F238E27FC236}">
                  <a16:creationId xmlns:a16="http://schemas.microsoft.com/office/drawing/2014/main" id="{2781AB32-E040-2D23-49B4-4220B35513FA}"/>
                </a:ext>
              </a:extLst>
            </p:cNvPr>
            <p:cNvSpPr txBox="1"/>
            <p:nvPr/>
          </p:nvSpPr>
          <p:spPr>
            <a:xfrm>
              <a:off x="2854052" y="3294505"/>
              <a:ext cx="2024001" cy="3060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Management</a:t>
              </a:r>
              <a:endParaRPr kumimoji="0" lang="sk-SK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deals with the conceptual issues of the organization, such as planning, budgeting, and organizing.</a:t>
              </a:r>
              <a:endPara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Skupina 40">
            <a:extLst>
              <a:ext uri="{FF2B5EF4-FFF2-40B4-BE49-F238E27FC236}">
                <a16:creationId xmlns:a16="http://schemas.microsoft.com/office/drawing/2014/main" id="{6B17ED07-216D-A44F-03E8-4F5A03046CCD}"/>
              </a:ext>
            </a:extLst>
          </p:cNvPr>
          <p:cNvGrpSpPr/>
          <p:nvPr/>
        </p:nvGrpSpPr>
        <p:grpSpPr>
          <a:xfrm>
            <a:off x="5391062" y="1653725"/>
            <a:ext cx="1828960" cy="4276938"/>
            <a:chOff x="5391062" y="1653725"/>
            <a:chExt cx="1828960" cy="4276938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3" name="3D model 32" descr="Trophy base - pillar 3">
                  <a:extLst>
                    <a:ext uri="{FF2B5EF4-FFF2-40B4-BE49-F238E27FC236}">
                      <a16:creationId xmlns:a16="http://schemas.microsoft.com/office/drawing/2014/main" id="{71E95111-FC3A-896A-CCA3-809446E8275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06723561"/>
                    </p:ext>
                  </p:extLst>
                </p:nvPr>
              </p:nvGraphicFramePr>
              <p:xfrm>
                <a:off x="5421925" y="1653725"/>
                <a:ext cx="879698" cy="1452779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879698" cy="1452779"/>
                      </a:xfrm>
                      <a:prstGeom prst="rect">
                        <a:avLst/>
                      </a:prstGeom>
                    </am3d:spPr>
                    <am3d:camera>
                      <am3d:pos x="0" y="0" z="58459715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6437090" d="1000000"/>
                      <am3d:preTrans dx="-45090229" dy="-18000000" dz="45090014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887233" ay="-201734" az="53215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166167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3" name="3D model 32" descr="Trophy base - pillar 3">
                  <a:extLst>
                    <a:ext uri="{FF2B5EF4-FFF2-40B4-BE49-F238E27FC236}">
                      <a16:creationId xmlns:a16="http://schemas.microsoft.com/office/drawing/2014/main" id="{71E95111-FC3A-896A-CCA3-809446E8275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421925" y="1653725"/>
                  <a:ext cx="879698" cy="1452779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5" name="BlokTextu 34">
              <a:extLst>
                <a:ext uri="{FF2B5EF4-FFF2-40B4-BE49-F238E27FC236}">
                  <a16:creationId xmlns:a16="http://schemas.microsoft.com/office/drawing/2014/main" id="{068AB246-B8ED-FDED-7B44-60EA8031CAC2}"/>
                </a:ext>
              </a:extLst>
            </p:cNvPr>
            <p:cNvSpPr txBox="1"/>
            <p:nvPr/>
          </p:nvSpPr>
          <p:spPr>
            <a:xfrm>
              <a:off x="5391062" y="3285708"/>
              <a:ext cx="1828960" cy="264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Command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guides the organization with well thought-out visions that make it effective.</a:t>
              </a:r>
              <a:endPara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Skupina 41">
            <a:extLst>
              <a:ext uri="{FF2B5EF4-FFF2-40B4-BE49-F238E27FC236}">
                <a16:creationId xmlns:a16="http://schemas.microsoft.com/office/drawing/2014/main" id="{DFC7B4FC-B560-91BD-0A52-98F89E88E6F5}"/>
              </a:ext>
            </a:extLst>
          </p:cNvPr>
          <p:cNvGrpSpPr/>
          <p:nvPr/>
        </p:nvGrpSpPr>
        <p:grpSpPr>
          <a:xfrm>
            <a:off x="7629369" y="1653725"/>
            <a:ext cx="1997229" cy="3859965"/>
            <a:chOff x="7629369" y="1653725"/>
            <a:chExt cx="1997229" cy="3859965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2" name="3D model 31" descr="Trophy base - pillar 3">
                  <a:extLst>
                    <a:ext uri="{FF2B5EF4-FFF2-40B4-BE49-F238E27FC236}">
                      <a16:creationId xmlns:a16="http://schemas.microsoft.com/office/drawing/2014/main" id="{22F5635E-AF7E-0780-900B-D1C7FBB6957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19768944"/>
                    </p:ext>
                  </p:extLst>
                </p:nvPr>
              </p:nvGraphicFramePr>
              <p:xfrm>
                <a:off x="7657664" y="1653725"/>
                <a:ext cx="879698" cy="1452779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879698" cy="1452779"/>
                      </a:xfrm>
                      <a:prstGeom prst="rect">
                        <a:avLst/>
                      </a:prstGeom>
                    </am3d:spPr>
                    <am3d:camera>
                      <am3d:pos x="0" y="0" z="58459715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6437090" d="1000000"/>
                      <am3d:preTrans dx="-45090229" dy="-18000000" dz="45090014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887233" ay="-201734" az="53215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166167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2" name="3D model 31" descr="Trophy base - pillar 3">
                  <a:extLst>
                    <a:ext uri="{FF2B5EF4-FFF2-40B4-BE49-F238E27FC236}">
                      <a16:creationId xmlns:a16="http://schemas.microsoft.com/office/drawing/2014/main" id="{22F5635E-AF7E-0780-900B-D1C7FBB6957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657664" y="1653725"/>
                  <a:ext cx="879698" cy="1452779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6" name="BlokTextu 35">
              <a:extLst>
                <a:ext uri="{FF2B5EF4-FFF2-40B4-BE49-F238E27FC236}">
                  <a16:creationId xmlns:a16="http://schemas.microsoft.com/office/drawing/2014/main" id="{3E8A4430-79B6-0074-935A-9E77F87ADCA4}"/>
                </a:ext>
              </a:extLst>
            </p:cNvPr>
            <p:cNvSpPr txBox="1"/>
            <p:nvPr/>
          </p:nvSpPr>
          <p:spPr>
            <a:xfrm>
              <a:off x="7629369" y="3285708"/>
              <a:ext cx="1997229" cy="2227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Times New Roman" panose="02020603050405020304" pitchFamily="18" charset="0"/>
                </a:rPr>
                <a:t>Control </a:t>
              </a:r>
              <a:endParaRPr kumimoji="0" lang="sk-SK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Times New Roman" panose="02020603050405020304" pitchFamily="18" charset="0"/>
                </a:rPr>
                <a:t>provides structure to the organization in order to make it more efficient.</a:t>
              </a:r>
              <a:endParaRPr lang="en-US" dirty="0"/>
            </a:p>
          </p:txBody>
        </p:sp>
      </p:grpSp>
      <p:sp>
        <p:nvSpPr>
          <p:cNvPr id="37" name="Nadpis 1">
            <a:extLst>
              <a:ext uri="{FF2B5EF4-FFF2-40B4-BE49-F238E27FC236}">
                <a16:creationId xmlns:a16="http://schemas.microsoft.com/office/drawing/2014/main" id="{ED1C3A94-945B-2D03-1422-86EF06233088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9131100" cy="432000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 err="1"/>
              <a:t>efficient</a:t>
            </a:r>
            <a:r>
              <a:rPr lang="sk-SK" dirty="0"/>
              <a:t> </a:t>
            </a:r>
            <a:r>
              <a:rPr lang="sk-SK" dirty="0" err="1"/>
              <a:t>organization</a:t>
            </a:r>
            <a:endParaRPr lang="sk-SK" dirty="0"/>
          </a:p>
        </p:txBody>
      </p:sp>
      <p:sp>
        <p:nvSpPr>
          <p:cNvPr id="38" name="Zástupný symbol textu 2">
            <a:extLst>
              <a:ext uri="{FF2B5EF4-FFF2-40B4-BE49-F238E27FC236}">
                <a16:creationId xmlns:a16="http://schemas.microsoft.com/office/drawing/2014/main" id="{D9AF5F7A-9F7A-03B8-2F25-9FAE602DD105}"/>
              </a:ext>
            </a:extLst>
          </p:cNvPr>
          <p:cNvSpPr txBox="1">
            <a:spLocks/>
          </p:cNvSpPr>
          <p:nvPr/>
        </p:nvSpPr>
        <p:spPr>
          <a:xfrm>
            <a:off x="595084" y="1008000"/>
            <a:ext cx="9034715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 err="1">
                <a:solidFill>
                  <a:srgbClr val="000000"/>
                </a:solidFill>
                <a:latin typeface="Times New Roman"/>
              </a:rPr>
              <a:t>Maintaining</a:t>
            </a:r>
            <a:r>
              <a:rPr lang="sk-SK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sk-SK" dirty="0" err="1">
                <a:solidFill>
                  <a:srgbClr val="000000"/>
                </a:solidFill>
                <a:latin typeface="Times New Roman"/>
              </a:rPr>
              <a:t>balance</a:t>
            </a:r>
            <a:r>
              <a:rPr lang="sk-SK" dirty="0">
                <a:solidFill>
                  <a:srgbClr val="000000"/>
                </a:solidFill>
                <a:latin typeface="Times New Roman"/>
              </a:rPr>
              <a:t>.</a:t>
            </a:r>
            <a:endParaRPr kumimoji="0" lang="sk-SK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2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Zástupný symbol obrázka 17">
            <a:extLst>
              <a:ext uri="{FF2B5EF4-FFF2-40B4-BE49-F238E27FC236}">
                <a16:creationId xmlns:a16="http://schemas.microsoft.com/office/drawing/2014/main" id="{4FC59329-2EE8-904A-9303-B73C02AB74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2" b="7572"/>
          <a:stretch>
            <a:fillRect/>
          </a:stretch>
        </p:blipFill>
        <p:spPr>
          <a:xfrm>
            <a:off x="69273" y="63691"/>
            <a:ext cx="9911201" cy="6727346"/>
          </a:xfrm>
        </p:spPr>
      </p:pic>
      <p:sp>
        <p:nvSpPr>
          <p:cNvPr id="14" name="Obdĺžnik 13">
            <a:extLst>
              <a:ext uri="{FF2B5EF4-FFF2-40B4-BE49-F238E27FC236}">
                <a16:creationId xmlns:a16="http://schemas.microsoft.com/office/drawing/2014/main" id="{7E067C8F-5267-7147-B398-AD99FAB4105A}"/>
              </a:ext>
            </a:extLst>
          </p:cNvPr>
          <p:cNvSpPr/>
          <p:nvPr/>
        </p:nvSpPr>
        <p:spPr>
          <a:xfrm>
            <a:off x="69273" y="63691"/>
            <a:ext cx="9911201" cy="6727345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sk-SK" sz="4400" dirty="0"/>
              <a:t>Military Leadership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sk-SK" dirty="0"/>
              <a:t>features</a:t>
            </a:r>
          </a:p>
          <a:p>
            <a:pPr rtl="0"/>
            <a:r>
              <a:rPr lang="sk-SK" dirty="0"/>
              <a:t>principles</a:t>
            </a:r>
          </a:p>
          <a:p>
            <a:pPr rtl="0"/>
            <a:r>
              <a:rPr lang="sk-SK" dirty="0"/>
              <a:t>styles</a:t>
            </a:r>
          </a:p>
        </p:txBody>
      </p:sp>
      <p:sp>
        <p:nvSpPr>
          <p:cNvPr id="5" name="Zástupný symbol čísla snímky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sk-SK" sz="12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k-SK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802686"/>
      </p:ext>
    </p:extLst>
  </p:cSld>
  <p:clrMapOvr>
    <a:masterClrMapping/>
  </p:clrMapOvr>
  <p:transition spd="slow">
    <p:cover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Skupina 30">
            <a:extLst>
              <a:ext uri="{FF2B5EF4-FFF2-40B4-BE49-F238E27FC236}">
                <a16:creationId xmlns:a16="http://schemas.microsoft.com/office/drawing/2014/main" id="{C7FEE2DE-0C32-67E3-680D-57AFC12A52E3}"/>
              </a:ext>
            </a:extLst>
          </p:cNvPr>
          <p:cNvGrpSpPr/>
          <p:nvPr/>
        </p:nvGrpSpPr>
        <p:grpSpPr>
          <a:xfrm>
            <a:off x="843409" y="1061728"/>
            <a:ext cx="7884867" cy="1486761"/>
            <a:chOff x="882113" y="1173591"/>
            <a:chExt cx="7884867" cy="1486761"/>
          </a:xfrm>
        </p:grpSpPr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66E0693B-1DAE-2CB2-CA58-205F8A183646}"/>
                </a:ext>
              </a:extLst>
            </p:cNvPr>
            <p:cNvGrpSpPr/>
            <p:nvPr/>
          </p:nvGrpSpPr>
          <p:grpSpPr>
            <a:xfrm>
              <a:off x="882113" y="1173591"/>
              <a:ext cx="7884867" cy="1486761"/>
              <a:chOff x="338757" y="224892"/>
              <a:chExt cx="7884867" cy="1486761"/>
            </a:xfrm>
          </p:grpSpPr>
          <p:pic>
            <p:nvPicPr>
              <p:cNvPr id="12" name="Obrázok 11">
                <a:extLst>
                  <a:ext uri="{FF2B5EF4-FFF2-40B4-BE49-F238E27FC236}">
                    <a16:creationId xmlns:a16="http://schemas.microsoft.com/office/drawing/2014/main" id="{E3E6A297-3629-DB8A-61ED-05C146B9CF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>
                            <a14:foregroundMark x1="24667" y1="70940" x2="24667" y2="7094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107471" y="387436"/>
                <a:ext cx="1488089" cy="1160710"/>
              </a:xfrm>
              <a:prstGeom prst="rect">
                <a:avLst/>
              </a:prstGeom>
            </p:spPr>
          </p:pic>
          <p:pic>
            <p:nvPicPr>
              <p:cNvPr id="14" name="Obrázok 13">
                <a:extLst>
                  <a:ext uri="{FF2B5EF4-FFF2-40B4-BE49-F238E27FC236}">
                    <a16:creationId xmlns:a16="http://schemas.microsoft.com/office/drawing/2014/main" id="{99B59080-9835-50F9-835A-26B7A0A9D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backgroundMark x1="70330" y1="74521" x2="70330" y2="74521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35535" y="517911"/>
                <a:ext cx="1488089" cy="1193742"/>
              </a:xfrm>
              <a:prstGeom prst="rect">
                <a:avLst/>
              </a:prstGeom>
            </p:spPr>
          </p:pic>
          <p:pic>
            <p:nvPicPr>
              <p:cNvPr id="16" name="Obrázok 15">
                <a:extLst>
                  <a:ext uri="{FF2B5EF4-FFF2-40B4-BE49-F238E27FC236}">
                    <a16:creationId xmlns:a16="http://schemas.microsoft.com/office/drawing/2014/main" id="{8EE1BDC7-69FE-F323-34CB-3C350034D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67113" y1="75281" x2="67113" y2="75281"/>
                            <a14:backgroundMark x1="49522" y1="61573" x2="49522" y2="61573"/>
                            <a14:backgroundMark x1="56597" y1="60899" x2="56597" y2="60899"/>
                            <a14:backgroundMark x1="62524" y1="43820" x2="62524" y2="43820"/>
                            <a14:backgroundMark x1="53155" y1="31236" x2="53155" y2="3123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38757" y="224892"/>
                <a:ext cx="1620887" cy="1379149"/>
              </a:xfrm>
              <a:prstGeom prst="rect">
                <a:avLst/>
              </a:prstGeom>
            </p:spPr>
          </p:pic>
        </p:grpSp>
        <p:pic>
          <p:nvPicPr>
            <p:cNvPr id="26" name="Obrázok 25">
              <a:extLst>
                <a:ext uri="{FF2B5EF4-FFF2-40B4-BE49-F238E27FC236}">
                  <a16:creationId xmlns:a16="http://schemas.microsoft.com/office/drawing/2014/main" id="{1CE60F66-BC92-615E-C1F6-B7A8C50C5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18764" y1="16021" x2="18764" y2="16021"/>
                          <a14:foregroundMark x1="30892" y1="16796" x2="30892" y2="16796"/>
                          <a14:foregroundMark x1="28375" y1="24031" x2="28375" y2="24031"/>
                          <a14:foregroundMark x1="40961" y1="30233" x2="40961" y2="30233"/>
                          <a14:foregroundMark x1="52174" y1="29457" x2="52174" y2="29457"/>
                          <a14:foregroundMark x1="60870" y1="29974" x2="60870" y2="29974"/>
                          <a14:foregroundMark x1="36384" y1="40568" x2="36384" y2="40568"/>
                          <a14:foregroundMark x1="29977" y1="40827" x2="29977" y2="40827"/>
                          <a14:foregroundMark x1="29977" y1="47287" x2="29977" y2="47287"/>
                          <a14:foregroundMark x1="18993" y1="56072" x2="18993" y2="56072"/>
                          <a14:foregroundMark x1="30892" y1="55297" x2="30892" y2="55297"/>
                          <a14:foregroundMark x1="42563" y1="51938" x2="42563" y2="51938"/>
                          <a14:foregroundMark x1="37300" y1="65375" x2="37300" y2="65375"/>
                          <a14:foregroundMark x1="48284" y1="66408" x2="48284" y2="66408"/>
                          <a14:foregroundMark x1="40275" y1="73643" x2="40275" y2="73643"/>
                          <a14:foregroundMark x1="38215" y1="79587" x2="38215" y2="79587"/>
                          <a14:foregroundMark x1="58581" y1="79587" x2="58581" y2="7958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51019" y="1361444"/>
              <a:ext cx="1410683" cy="1249278"/>
            </a:xfrm>
            <a:prstGeom prst="rect">
              <a:avLst/>
            </a:prstGeom>
          </p:spPr>
        </p:pic>
        <p:pic>
          <p:nvPicPr>
            <p:cNvPr id="30" name="Obrázok 29">
              <a:extLst>
                <a:ext uri="{FF2B5EF4-FFF2-40B4-BE49-F238E27FC236}">
                  <a16:creationId xmlns:a16="http://schemas.microsoft.com/office/drawing/2014/main" id="{AD85FEBA-D350-5600-AA73-FB2B1E981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442" b="89914" l="9937" r="89852">
                          <a14:foregroundMark x1="21776" y1="9442" x2="21776" y2="94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03000" y="1345618"/>
              <a:ext cx="1158895" cy="1141744"/>
            </a:xfrm>
            <a:prstGeom prst="rect">
              <a:avLst/>
            </a:prstGeom>
          </p:spPr>
        </p:pic>
      </p:grpSp>
      <p:sp>
        <p:nvSpPr>
          <p:cNvPr id="23" name="Zástupný symbol obsahu 3">
            <a:extLst>
              <a:ext uri="{FF2B5EF4-FFF2-40B4-BE49-F238E27FC236}">
                <a16:creationId xmlns:a16="http://schemas.microsoft.com/office/drawing/2014/main" id="{71007318-9976-D19A-DEF0-A80ECA5D126E}"/>
              </a:ext>
            </a:extLst>
          </p:cNvPr>
          <p:cNvSpPr txBox="1">
            <a:spLocks/>
          </p:cNvSpPr>
          <p:nvPr/>
        </p:nvSpPr>
        <p:spPr>
          <a:xfrm>
            <a:off x="329692" y="3194196"/>
            <a:ext cx="5505512" cy="2382359"/>
          </a:xfrm>
          <a:prstGeom prst="rect">
            <a:avLst/>
          </a:prstGeom>
          <a:solidFill>
            <a:srgbClr val="FFFFFF"/>
          </a:solidFill>
        </p:spPr>
        <p:txBody>
          <a:bodyPr vert="horz" lIns="180000" tIns="180000" rIns="18000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UNDERSTANDING –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responsibility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for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the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world</a:t>
            </a: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EMOTIONS –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objectiveness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and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impartiality</a:t>
            </a: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EGO –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controlling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oneself</a:t>
            </a: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</a:rPr>
              <a:t>LEARNING – never-</a:t>
            </a:r>
            <a:r>
              <a:rPr lang="sk-SK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</a:rPr>
              <a:t>ending</a:t>
            </a:r>
            <a:r>
              <a:rPr lang="sk-SK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</a:rPr>
              <a:t> </a:t>
            </a:r>
            <a:r>
              <a:rPr lang="sk-SK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</a:rPr>
              <a:t>process</a:t>
            </a: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</a:rPr>
              <a:t>S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TANDARD – monitoring,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space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for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improvement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34EE88E7-742C-BB1C-7ABC-B38EC01C2E3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7</a:t>
            </a:fld>
            <a:endParaRPr lang="sk-SK" noProof="0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06E2F190-F379-8F7E-5BF8-C7E139D392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6758" y="2619038"/>
            <a:ext cx="2769162" cy="2913719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D5E01B0-5090-9484-0248-15405C372A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7875" y="3357703"/>
            <a:ext cx="5558407" cy="3872149"/>
          </a:xfrm>
          <a:prstGeom prst="rect">
            <a:avLst/>
          </a:prstGeom>
        </p:spPr>
      </p:pic>
      <p:sp>
        <p:nvSpPr>
          <p:cNvPr id="18" name="Obdĺžnik 17">
            <a:extLst>
              <a:ext uri="{FF2B5EF4-FFF2-40B4-BE49-F238E27FC236}">
                <a16:creationId xmlns:a16="http://schemas.microsoft.com/office/drawing/2014/main" id="{513FB43A-4BF1-CA4C-FDA6-068DBB57A4B6}"/>
              </a:ext>
            </a:extLst>
          </p:cNvPr>
          <p:cNvSpPr/>
          <p:nvPr/>
        </p:nvSpPr>
        <p:spPr>
          <a:xfrm>
            <a:off x="2495661" y="1086843"/>
            <a:ext cx="1410683" cy="17570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2394271B-927B-EC9D-7107-8B1C2F7D0406}"/>
              </a:ext>
            </a:extLst>
          </p:cNvPr>
          <p:cNvSpPr/>
          <p:nvPr/>
        </p:nvSpPr>
        <p:spPr>
          <a:xfrm>
            <a:off x="878390" y="991477"/>
            <a:ext cx="1410683" cy="17570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bdĺžnik 19">
            <a:extLst>
              <a:ext uri="{FF2B5EF4-FFF2-40B4-BE49-F238E27FC236}">
                <a16:creationId xmlns:a16="http://schemas.microsoft.com/office/drawing/2014/main" id="{1A2B437A-DE81-C955-9B40-B965743F8062}"/>
              </a:ext>
            </a:extLst>
          </p:cNvPr>
          <p:cNvSpPr/>
          <p:nvPr/>
        </p:nvSpPr>
        <p:spPr>
          <a:xfrm>
            <a:off x="4064626" y="977942"/>
            <a:ext cx="1410683" cy="17570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bdĺžnik 20">
            <a:extLst>
              <a:ext uri="{FF2B5EF4-FFF2-40B4-BE49-F238E27FC236}">
                <a16:creationId xmlns:a16="http://schemas.microsoft.com/office/drawing/2014/main" id="{0DF265E4-63B3-2BA4-EF2B-FCB33DD4B695}"/>
              </a:ext>
            </a:extLst>
          </p:cNvPr>
          <p:cNvSpPr/>
          <p:nvPr/>
        </p:nvSpPr>
        <p:spPr>
          <a:xfrm>
            <a:off x="5650825" y="1027507"/>
            <a:ext cx="1410683" cy="17570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bdĺžnik 21">
            <a:extLst>
              <a:ext uri="{FF2B5EF4-FFF2-40B4-BE49-F238E27FC236}">
                <a16:creationId xmlns:a16="http://schemas.microsoft.com/office/drawing/2014/main" id="{CB7D4583-1407-AB4E-6E9F-DA6E4267BA47}"/>
              </a:ext>
            </a:extLst>
          </p:cNvPr>
          <p:cNvSpPr/>
          <p:nvPr/>
        </p:nvSpPr>
        <p:spPr>
          <a:xfrm>
            <a:off x="7262922" y="1053918"/>
            <a:ext cx="1410683" cy="17570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836BB0C2-A3C4-3216-F520-80BA60E5ACBA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9131100" cy="432000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/>
              <a:t>lEADER IN THE MILITARY</a:t>
            </a:r>
          </a:p>
        </p:txBody>
      </p:sp>
    </p:spTree>
    <p:extLst>
      <p:ext uri="{BB962C8B-B14F-4D97-AF65-F5344CB8AC3E}">
        <p14:creationId xmlns:p14="http://schemas.microsoft.com/office/powerpoint/2010/main" val="17444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1D91D84-3922-B4C7-78CA-B1A094C506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8</a:t>
            </a:fld>
            <a:endParaRPr lang="sk-SK" noProof="0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DE745322-CE0B-C62E-F8A8-EF8BB1785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960" y="0"/>
            <a:ext cx="2213040" cy="6194073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7C36D51-8C7F-85E4-94F6-017655516CA7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9131100" cy="432000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/>
              <a:t>STRUCTURE VS. STYLE</a:t>
            </a:r>
          </a:p>
        </p:txBody>
      </p:sp>
      <p:sp>
        <p:nvSpPr>
          <p:cNvPr id="7" name="Zástupný symbol textu 2">
            <a:extLst>
              <a:ext uri="{FF2B5EF4-FFF2-40B4-BE49-F238E27FC236}">
                <a16:creationId xmlns:a16="http://schemas.microsoft.com/office/drawing/2014/main" id="{42E4E552-BE5C-E89A-871D-B6835795082D}"/>
              </a:ext>
            </a:extLst>
          </p:cNvPr>
          <p:cNvSpPr txBox="1">
            <a:spLocks/>
          </p:cNvSpPr>
          <p:nvPr/>
        </p:nvSpPr>
        <p:spPr>
          <a:xfrm>
            <a:off x="595084" y="1008000"/>
            <a:ext cx="9034715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 err="1">
                <a:solidFill>
                  <a:srgbClr val="000000"/>
                </a:solidFill>
                <a:latin typeface="Times New Roman"/>
              </a:rPr>
              <a:t>Recognising</a:t>
            </a:r>
            <a:r>
              <a:rPr lang="sk-SK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sk-SK" dirty="0" err="1">
                <a:solidFill>
                  <a:srgbClr val="000000"/>
                </a:solidFill>
                <a:latin typeface="Times New Roman"/>
              </a:rPr>
              <a:t>the</a:t>
            </a:r>
            <a:r>
              <a:rPr lang="sk-SK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sk-SK" dirty="0" err="1">
                <a:solidFill>
                  <a:srgbClr val="000000"/>
                </a:solidFill>
                <a:latin typeface="Times New Roman"/>
              </a:rPr>
              <a:t>difference</a:t>
            </a:r>
            <a:r>
              <a:rPr lang="sk-SK" dirty="0">
                <a:solidFill>
                  <a:srgbClr val="000000"/>
                </a:solidFill>
                <a:latin typeface="Times New Roman"/>
              </a:rPr>
              <a:t>.</a:t>
            </a:r>
            <a:endParaRPr kumimoji="0" lang="sk-SK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8E46FEB2-00C3-6C99-3D69-2400FEE94746}"/>
              </a:ext>
            </a:extLst>
          </p:cNvPr>
          <p:cNvGrpSpPr/>
          <p:nvPr/>
        </p:nvGrpSpPr>
        <p:grpSpPr>
          <a:xfrm>
            <a:off x="595085" y="1894115"/>
            <a:ext cx="5712408" cy="4113592"/>
            <a:chOff x="595085" y="1894115"/>
            <a:chExt cx="5712408" cy="4113592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7B2D564C-0B6B-238C-CC23-79EF42C4D97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14640616"/>
                </p:ext>
              </p:extLst>
            </p:nvPr>
          </p:nvGraphicFramePr>
          <p:xfrm>
            <a:off x="595085" y="1894115"/>
            <a:ext cx="5712408" cy="3656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4" name="BlokTextu 13">
              <a:extLst>
                <a:ext uri="{FF2B5EF4-FFF2-40B4-BE49-F238E27FC236}">
                  <a16:creationId xmlns:a16="http://schemas.microsoft.com/office/drawing/2014/main" id="{A5D9866D-53A0-5B76-A51C-2B50F2AE73D1}"/>
                </a:ext>
              </a:extLst>
            </p:cNvPr>
            <p:cNvSpPr txBox="1"/>
            <p:nvPr/>
          </p:nvSpPr>
          <p:spPr>
            <a:xfrm>
              <a:off x="1017037" y="5361376"/>
              <a:ext cx="2069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err="1"/>
                <a:t>Leadership</a:t>
              </a:r>
              <a:r>
                <a:rPr lang="sk-SK" dirty="0"/>
                <a:t> – </a:t>
              </a:r>
              <a:br>
                <a:rPr lang="sk-SK" dirty="0"/>
              </a:br>
              <a:r>
                <a:rPr lang="sk-SK" dirty="0" err="1"/>
                <a:t>Levels</a:t>
              </a:r>
              <a:r>
                <a:rPr lang="sk-SK" dirty="0"/>
                <a:t> of </a:t>
              </a:r>
              <a:r>
                <a:rPr lang="sk-SK" dirty="0" err="1"/>
                <a:t>Command</a:t>
              </a:r>
              <a:endParaRPr lang="en-US" dirty="0"/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958B933C-032F-28E2-7077-9FB251EDF376}"/>
              </a:ext>
            </a:extLst>
          </p:cNvPr>
          <p:cNvGrpSpPr/>
          <p:nvPr/>
        </p:nvGrpSpPr>
        <p:grpSpPr>
          <a:xfrm>
            <a:off x="6150684" y="1455181"/>
            <a:ext cx="3153427" cy="3233444"/>
            <a:chOff x="6150684" y="1455181"/>
            <a:chExt cx="3153427" cy="3233444"/>
          </a:xfrm>
        </p:grpSpPr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03081A07-BECD-D3C6-44E9-84E71F0DEA05}"/>
                </a:ext>
              </a:extLst>
            </p:cNvPr>
            <p:cNvGrpSpPr/>
            <p:nvPr/>
          </p:nvGrpSpPr>
          <p:grpSpPr>
            <a:xfrm>
              <a:off x="6150684" y="1455181"/>
              <a:ext cx="3153427" cy="3048778"/>
              <a:chOff x="6223518" y="1436913"/>
              <a:chExt cx="3153427" cy="3048778"/>
            </a:xfrm>
          </p:grpSpPr>
          <p:pic>
            <p:nvPicPr>
              <p:cNvPr id="9" name="Obrázok 8">
                <a:extLst>
                  <a:ext uri="{FF2B5EF4-FFF2-40B4-BE49-F238E27FC236}">
                    <a16:creationId xmlns:a16="http://schemas.microsoft.com/office/drawing/2014/main" id="{E42817A2-83E2-CE12-92E7-1BBA94348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backgroundMark x1="48009" y1="19222" x2="48009" y2="1922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3518" y="1436913"/>
                <a:ext cx="3153427" cy="3048778"/>
              </a:xfrm>
              <a:prstGeom prst="rect">
                <a:avLst/>
              </a:prstGeom>
            </p:spPr>
          </p:pic>
          <p:sp>
            <p:nvSpPr>
              <p:cNvPr id="11" name="BlokTextu 10">
                <a:extLst>
                  <a:ext uri="{FF2B5EF4-FFF2-40B4-BE49-F238E27FC236}">
                    <a16:creationId xmlns:a16="http://schemas.microsoft.com/office/drawing/2014/main" id="{573B80C8-34D4-B67D-6C2F-E28429696918}"/>
                  </a:ext>
                </a:extLst>
              </p:cNvPr>
              <p:cNvSpPr txBox="1"/>
              <p:nvPr/>
            </p:nvSpPr>
            <p:spPr>
              <a:xfrm>
                <a:off x="6793449" y="2104812"/>
                <a:ext cx="14286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dirty="0"/>
                  <a:t>STRATEGIC</a:t>
                </a:r>
                <a:endParaRPr lang="en-US" dirty="0"/>
              </a:p>
            </p:txBody>
          </p:sp>
          <p:sp>
            <p:nvSpPr>
              <p:cNvPr id="12" name="BlokTextu 11">
                <a:extLst>
                  <a:ext uri="{FF2B5EF4-FFF2-40B4-BE49-F238E27FC236}">
                    <a16:creationId xmlns:a16="http://schemas.microsoft.com/office/drawing/2014/main" id="{A8B0E720-1022-E64A-3DD1-0138033D3DC6}"/>
                  </a:ext>
                </a:extLst>
              </p:cNvPr>
              <p:cNvSpPr txBox="1"/>
              <p:nvPr/>
            </p:nvSpPr>
            <p:spPr>
              <a:xfrm>
                <a:off x="7268720" y="2772711"/>
                <a:ext cx="13075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dirty="0"/>
                  <a:t>TACTICAL</a:t>
                </a:r>
                <a:endParaRPr lang="en-US" dirty="0"/>
              </a:p>
            </p:txBody>
          </p:sp>
        </p:grpSp>
        <p:sp>
          <p:nvSpPr>
            <p:cNvPr id="15" name="BlokTextu 14">
              <a:extLst>
                <a:ext uri="{FF2B5EF4-FFF2-40B4-BE49-F238E27FC236}">
                  <a16:creationId xmlns:a16="http://schemas.microsoft.com/office/drawing/2014/main" id="{FFCAB26F-3DB1-B29E-BA72-11C4C44D0782}"/>
                </a:ext>
              </a:extLst>
            </p:cNvPr>
            <p:cNvSpPr txBox="1"/>
            <p:nvPr/>
          </p:nvSpPr>
          <p:spPr>
            <a:xfrm>
              <a:off x="6656654" y="4319293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err="1"/>
                <a:t>Leadership</a:t>
              </a:r>
              <a:r>
                <a:rPr lang="sk-SK" dirty="0"/>
                <a:t> - </a:t>
              </a:r>
              <a:r>
                <a:rPr lang="sk-SK" dirty="0" err="1"/>
                <a:t>Styles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26605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Zástupný symbol obrázka 17">
            <a:extLst>
              <a:ext uri="{FF2B5EF4-FFF2-40B4-BE49-F238E27FC236}">
                <a16:creationId xmlns:a16="http://schemas.microsoft.com/office/drawing/2014/main" id="{4FC59329-2EE8-904A-9303-B73C02AB74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2" b="7572"/>
          <a:stretch>
            <a:fillRect/>
          </a:stretch>
        </p:blipFill>
        <p:spPr>
          <a:xfrm>
            <a:off x="69273" y="63691"/>
            <a:ext cx="9911201" cy="6727346"/>
          </a:xfrm>
        </p:spPr>
      </p:pic>
      <p:sp>
        <p:nvSpPr>
          <p:cNvPr id="14" name="Obdĺžnik 13">
            <a:extLst>
              <a:ext uri="{FF2B5EF4-FFF2-40B4-BE49-F238E27FC236}">
                <a16:creationId xmlns:a16="http://schemas.microsoft.com/office/drawing/2014/main" id="{7E067C8F-5267-7147-B398-AD99FAB4105A}"/>
              </a:ext>
            </a:extLst>
          </p:cNvPr>
          <p:cNvSpPr/>
          <p:nvPr/>
        </p:nvSpPr>
        <p:spPr>
          <a:xfrm>
            <a:off x="69273" y="63691"/>
            <a:ext cx="9911201" cy="6727345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sk-SK" sz="4400" dirty="0"/>
              <a:t>communication in Military Leadership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sk-SK" dirty="0"/>
              <a:t>specifics</a:t>
            </a:r>
          </a:p>
          <a:p>
            <a:pPr rtl="0"/>
            <a:r>
              <a:rPr lang="sk-SK" dirty="0"/>
              <a:t>importance</a:t>
            </a:r>
          </a:p>
          <a:p>
            <a:pPr rtl="0"/>
            <a:r>
              <a:rPr lang="sk-SK" dirty="0"/>
              <a:t>efficiency</a:t>
            </a:r>
          </a:p>
        </p:txBody>
      </p:sp>
      <p:sp>
        <p:nvSpPr>
          <p:cNvPr id="5" name="Zástupný symbol čísla snímky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sk-SK" sz="12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k-SK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256271"/>
      </p:ext>
    </p:extLst>
  </p:cSld>
  <p:clrMapOvr>
    <a:masterClrMapping/>
  </p:clrMapOvr>
  <p:transition spd="slow">
    <p:cover dir="d"/>
  </p:transition>
</p:sld>
</file>

<file path=ppt/theme/theme1.xml><?xml version="1.0" encoding="utf-8"?>
<a:theme xmlns:a="http://schemas.openxmlformats.org/drawingml/2006/main" name="Motív balíka Office">
  <a:themeElements>
    <a:clrScheme name="Teplá modrá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54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657_TF16411245.potx" id="{5EA00E5F-23CF-4D87-B177-BDFBE934E1F3}" vid="{D40B9412-1B7A-4800-9625-994F5643E906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8A784AD-7888-482C-A72A-80D3063962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B61CFE-D4DA-4753-A9A5-D482B9609A35}">
  <ds:schemaRefs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sharepoint/v3"/>
    <ds:schemaRef ds:uri="http://purl.org/dc/terms/"/>
    <ds:schemaRef ds:uri="http://schemas.microsoft.com/office/infopath/2007/PartnerControls"/>
    <ds:schemaRef ds:uri="http://www.w3.org/XML/1998/namespace"/>
    <ds:schemaRef ds:uri="fb0879af-3eba-417a-a55a-ffe6dcd6ca77"/>
    <ds:schemaRef ds:uri="6dc4bcd6-49db-4c07-9060-8acfc67cef9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Prezentácia s minimalistickými farbami</Template>
  <TotalTime>0</TotalTime>
  <Words>489</Words>
  <Application>Microsoft Office PowerPoint</Application>
  <PresentationFormat>Breitbild</PresentationFormat>
  <Paragraphs>117</Paragraphs>
  <Slides>14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Corbel</vt:lpstr>
      <vt:lpstr>Times New Roman</vt:lpstr>
      <vt:lpstr>Motív balíka Office</vt:lpstr>
      <vt:lpstr>Unusual Connection of two Worlds</vt:lpstr>
      <vt:lpstr> Table of main contents</vt:lpstr>
      <vt:lpstr>Leadership, leader, command and control</vt:lpstr>
      <vt:lpstr>PowerPoint-Präsentation</vt:lpstr>
      <vt:lpstr>PowerPoint-Präsentation</vt:lpstr>
      <vt:lpstr>Military Leadership</vt:lpstr>
      <vt:lpstr>PowerPoint-Präsentation</vt:lpstr>
      <vt:lpstr>PowerPoint-Präsentation</vt:lpstr>
      <vt:lpstr>communication in Military Leadership</vt:lpstr>
      <vt:lpstr>PowerPoint-Präsentation</vt:lpstr>
      <vt:lpstr>PowerPoint-Präsentation</vt:lpstr>
      <vt:lpstr>Conclusion</vt:lpstr>
      <vt:lpstr>The connection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Unusual Connection of two Worlds</dc:title>
  <dc:creator>Budinská, Alžbeta</dc:creator>
  <cp:lastModifiedBy>MILAK</cp:lastModifiedBy>
  <cp:revision>9</cp:revision>
  <dcterms:created xsi:type="dcterms:W3CDTF">2022-11-05T18:06:37Z</dcterms:created>
  <dcterms:modified xsi:type="dcterms:W3CDTF">2022-11-08T12:02:45Z</dcterms:modified>
</cp:coreProperties>
</file>