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57" r:id="rId3"/>
    <p:sldId id="258" r:id="rId4"/>
    <p:sldId id="273" r:id="rId5"/>
    <p:sldId id="259" r:id="rId6"/>
    <p:sldId id="274" r:id="rId7"/>
    <p:sldId id="260" r:id="rId8"/>
    <p:sldId id="261" r:id="rId9"/>
    <p:sldId id="263" r:id="rId10"/>
    <p:sldId id="264" r:id="rId11"/>
    <p:sldId id="265" r:id="rId12"/>
    <p:sldId id="275" r:id="rId13"/>
    <p:sldId id="266" r:id="rId14"/>
    <p:sldId id="267" r:id="rId15"/>
    <p:sldId id="276" r:id="rId16"/>
    <p:sldId id="268" r:id="rId17"/>
    <p:sldId id="269" r:id="rId18"/>
    <p:sldId id="277" r:id="rId19"/>
    <p:sldId id="270" r:id="rId20"/>
    <p:sldId id="271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1"/>
  </p:normalViewPr>
  <p:slideViewPr>
    <p:cSldViewPr snapToGrid="0">
      <p:cViewPr varScale="1">
        <p:scale>
          <a:sx n="103" d="100"/>
          <a:sy n="103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6F376A-D501-B8C2-0261-CC74859D1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4A00F71-E9F7-63ED-18D8-22E3067B3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C35398-3815-753B-9695-87DCDFB32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E8A0-447E-AA4F-8BF9-C324ACA4EA9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2C1B72-FE9F-F444-BC4F-4D4C21CC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7BFF0C-5E4B-570E-7861-92DD29131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305-BF39-BF45-B007-A61082386C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35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F087A3-7C13-6712-AD99-E37AF17E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F6B23EA-0F9E-584B-C07A-BC78F4268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2FB89C-BB0C-361D-89D2-36E50609F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E8A0-447E-AA4F-8BF9-C324ACA4EA9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1CEF79-ED0E-A443-15E3-8FF1C0A26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FD660A-2C33-40E5-7F11-25BC8321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305-BF39-BF45-B007-A61082386C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333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A1E61CE-01B0-4E5A-9250-6D558A8F0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ADAF041-1EB5-1E98-D8C8-E04E859CB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687F4D-E7A1-6717-1232-B3D0AF88D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E8A0-447E-AA4F-8BF9-C324ACA4EA9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93AB0A-9FE9-445B-961D-4DE54B53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A38CC5-53F1-C806-EB9C-7A20F0A3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305-BF39-BF45-B007-A61082386C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540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F10E0B-3D45-69E1-99C0-ECA673DD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94F3BA-92FE-1F8B-3EC0-17924CF02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C19419-D5B7-3B91-1C85-87E336B4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E8A0-447E-AA4F-8BF9-C324ACA4EA9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F0E59B-AFF3-7ADF-2986-350BC64EF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93FDB1-513B-9B3B-F092-C2576D8A5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305-BF39-BF45-B007-A61082386C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12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62AC35-F34C-EEC3-361A-C60C11121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57EFDF7-50C2-0092-9BAA-FB1E2128F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0B964D-0BBA-EB1D-213E-858D152C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E8A0-447E-AA4F-8BF9-C324ACA4EA9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E9A9CE-3AF9-DEA7-2685-201DB48F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600C9E-B4C7-4415-49F8-AB18C045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305-BF39-BF45-B007-A61082386C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6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F60869-F2A4-AD2F-0C8A-723B873E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A6DBE7-9D68-074F-7321-230E14A5C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7D52E3-2551-9FEB-A700-EB999033E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25A1FF3-3C13-E955-5B7C-D9433C20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E8A0-447E-AA4F-8BF9-C324ACA4EA9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AE3A43-7C96-CCB7-1B09-B3B77AB9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A0E9754-BD64-24F0-5B98-F7989CFB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305-BF39-BF45-B007-A61082386C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94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B8B6D-4A1B-D226-E951-377B60F45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286B92-1D53-20B0-B5C2-FFB82BE9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FF915D-66ED-7FC8-74AD-3D01596E2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E4DA2F-1024-9C08-AD50-8689795E0F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28E3051-A9F7-DEE5-0F28-60DCE1907D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6D7D45A-8185-0AC9-74DC-84C92FB5E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E8A0-447E-AA4F-8BF9-C324ACA4EA9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850A819-4C92-15C7-F76E-9D25591A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F274758-BE3F-4999-81CA-26674C4F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305-BF39-BF45-B007-A61082386C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06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4FA052-5C20-0949-02E9-465573B6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824662E-59D4-FF0E-2591-EF488EBAC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E8A0-447E-AA4F-8BF9-C324ACA4EA9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A73D2A4-74CE-A747-D5BC-48D8C09D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6CCF36-3410-5271-B640-6557BD48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305-BF39-BF45-B007-A61082386C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736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A2749A9-5E00-0627-D7F9-C8B92BF95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E8A0-447E-AA4F-8BF9-C324ACA4EA9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A2CDC09-E8B6-4973-D329-62CCBB097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D0EAD0-75B7-3828-3DFB-D8CAB91F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305-BF39-BF45-B007-A61082386C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058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C4B7E6-EA6B-04F3-EFED-A8143233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F152BB-B89B-B92C-A6FD-89D1BE2A6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F6C7EA-ED75-371A-6573-A825448F7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26B0E8-9A15-2F9F-A607-6712C0B7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E8A0-447E-AA4F-8BF9-C324ACA4EA9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C8C64F-9EF0-30DF-5F20-37BC02823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0BA341-CB33-BBC2-ECFA-0BFA5554C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305-BF39-BF45-B007-A61082386C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50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16B3B1-4D11-E4DB-772B-85CA15640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29799FE-50A5-FFFD-1FCC-1C28AE244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C724DC-8766-A9CF-58EA-671B40E70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D6A0E4-8D6D-2EC8-C00D-889BB3F1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FE8A0-447E-AA4F-8BF9-C324ACA4EA9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2E1B3F-6B1E-C4C6-C409-AD851B971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75D5DF-BEC7-CDAE-A8ED-0850907BB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3C305-BF39-BF45-B007-A61082386C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33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6058D2E-DA37-3C86-26DF-791AE524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D29B76-29F0-2052-535A-71061EAA2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F6DC0F-7D5F-56F1-50E6-0B16FB764B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FE8A0-447E-AA4F-8BF9-C324ACA4EA91}" type="datetimeFigureOut">
              <a:rPr lang="it-IT" smtClean="0"/>
              <a:t>08/11/22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99A292-1722-D403-F878-F72463646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594793-DE81-6461-E5CC-134CB572E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3C305-BF39-BF45-B007-A61082386C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258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5685C7C-F53F-7CF9-35F3-B34690D39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0"/>
            <a:ext cx="12199624" cy="68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97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3478FE5-CD49-14C8-5968-73FD44DAF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"/>
            <a:ext cx="12195172" cy="68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0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5C4AD34-F7BA-BF1A-E1E2-1490BA6C6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" y="-1"/>
            <a:ext cx="12179342" cy="68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76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5685C7C-F53F-7CF9-35F3-B34690D39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0"/>
            <a:ext cx="12199624" cy="6853720"/>
          </a:xfrm>
          <a:prstGeom prst="rect">
            <a:avLst/>
          </a:prstGeom>
        </p:spPr>
      </p:pic>
      <p:sp>
        <p:nvSpPr>
          <p:cNvPr id="2" name="Esagono orizzontale 1">
            <a:extLst>
              <a:ext uri="{FF2B5EF4-FFF2-40B4-BE49-F238E27FC236}">
                <a16:creationId xmlns:a16="http://schemas.microsoft.com/office/drawing/2014/main" id="{90E0B1D1-7FB9-516D-8B6F-4305861AAA89}"/>
              </a:ext>
            </a:extLst>
          </p:cNvPr>
          <p:cNvSpPr/>
          <p:nvPr/>
        </p:nvSpPr>
        <p:spPr>
          <a:xfrm>
            <a:off x="2582563" y="2817340"/>
            <a:ext cx="1087394" cy="926757"/>
          </a:xfrm>
          <a:prstGeom prst="hexagon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128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61D2806-BF69-80EA-4308-F06CA7F3C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" y="0"/>
            <a:ext cx="12185038" cy="686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74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E046670-7E53-A7FE-C6CE-E564BA1B6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" y="-1"/>
            <a:ext cx="12179342" cy="68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8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5685C7C-F53F-7CF9-35F3-B34690D39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0"/>
            <a:ext cx="12199624" cy="6853720"/>
          </a:xfrm>
          <a:prstGeom prst="rect">
            <a:avLst/>
          </a:prstGeom>
        </p:spPr>
      </p:pic>
      <p:sp>
        <p:nvSpPr>
          <p:cNvPr id="2" name="Esagono orizzontale 1">
            <a:extLst>
              <a:ext uri="{FF2B5EF4-FFF2-40B4-BE49-F238E27FC236}">
                <a16:creationId xmlns:a16="http://schemas.microsoft.com/office/drawing/2014/main" id="{90E0B1D1-7FB9-516D-8B6F-4305861AAA89}"/>
              </a:ext>
            </a:extLst>
          </p:cNvPr>
          <p:cNvSpPr/>
          <p:nvPr/>
        </p:nvSpPr>
        <p:spPr>
          <a:xfrm>
            <a:off x="4226012" y="2804984"/>
            <a:ext cx="1087394" cy="926757"/>
          </a:xfrm>
          <a:prstGeom prst="hexagon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485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B177F91-F4F9-97A8-5531-693626E93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0"/>
            <a:ext cx="12199622" cy="685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27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28FD077-AD0C-D130-C178-F2522C838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" y="-1"/>
            <a:ext cx="12179342" cy="68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572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5685C7C-F53F-7CF9-35F3-B34690D39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0"/>
            <a:ext cx="12199624" cy="6853720"/>
          </a:xfrm>
          <a:prstGeom prst="rect">
            <a:avLst/>
          </a:prstGeom>
        </p:spPr>
      </p:pic>
      <p:sp>
        <p:nvSpPr>
          <p:cNvPr id="2" name="Esagono orizzontale 1">
            <a:extLst>
              <a:ext uri="{FF2B5EF4-FFF2-40B4-BE49-F238E27FC236}">
                <a16:creationId xmlns:a16="http://schemas.microsoft.com/office/drawing/2014/main" id="{90E0B1D1-7FB9-516D-8B6F-4305861AAA89}"/>
              </a:ext>
            </a:extLst>
          </p:cNvPr>
          <p:cNvSpPr/>
          <p:nvPr/>
        </p:nvSpPr>
        <p:spPr>
          <a:xfrm>
            <a:off x="5128054" y="4201296"/>
            <a:ext cx="1210962" cy="1087395"/>
          </a:xfrm>
          <a:prstGeom prst="hexagon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8095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206829F-712A-ECAE-F363-DA04F626B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" y="0"/>
            <a:ext cx="12178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7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4C9BFDF-E80C-6C19-324D-2C9C1D2C6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6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5685C7C-F53F-7CF9-35F3-B34690D39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0"/>
            <a:ext cx="12199624" cy="685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2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D1BFBB2-0B99-2A3C-BB48-E2715240A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" y="0"/>
            <a:ext cx="12185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5685C7C-F53F-7CF9-35F3-B34690D39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0"/>
            <a:ext cx="12199624" cy="6853720"/>
          </a:xfrm>
          <a:prstGeom prst="rect">
            <a:avLst/>
          </a:prstGeom>
        </p:spPr>
      </p:pic>
      <p:sp>
        <p:nvSpPr>
          <p:cNvPr id="2" name="Esagono orizzontale 1">
            <a:extLst>
              <a:ext uri="{FF2B5EF4-FFF2-40B4-BE49-F238E27FC236}">
                <a16:creationId xmlns:a16="http://schemas.microsoft.com/office/drawing/2014/main" id="{90E0B1D1-7FB9-516D-8B6F-4305861AAA89}"/>
              </a:ext>
            </a:extLst>
          </p:cNvPr>
          <p:cNvSpPr/>
          <p:nvPr/>
        </p:nvSpPr>
        <p:spPr>
          <a:xfrm>
            <a:off x="1717590" y="1359243"/>
            <a:ext cx="1087394" cy="926757"/>
          </a:xfrm>
          <a:prstGeom prst="hexagon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32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89E2B7D-4B5A-FF19-1D39-81903EF30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" y="0"/>
            <a:ext cx="12166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6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B5685C7C-F53F-7CF9-35F3-B34690D39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0"/>
            <a:ext cx="12199624" cy="6853720"/>
          </a:xfrm>
          <a:prstGeom prst="rect">
            <a:avLst/>
          </a:prstGeom>
        </p:spPr>
      </p:pic>
      <p:sp>
        <p:nvSpPr>
          <p:cNvPr id="2" name="Esagono orizzontale 1">
            <a:extLst>
              <a:ext uri="{FF2B5EF4-FFF2-40B4-BE49-F238E27FC236}">
                <a16:creationId xmlns:a16="http://schemas.microsoft.com/office/drawing/2014/main" id="{90E0B1D1-7FB9-516D-8B6F-4305861AAA89}"/>
              </a:ext>
            </a:extLst>
          </p:cNvPr>
          <p:cNvSpPr/>
          <p:nvPr/>
        </p:nvSpPr>
        <p:spPr>
          <a:xfrm>
            <a:off x="3385752" y="1346886"/>
            <a:ext cx="1087394" cy="926757"/>
          </a:xfrm>
          <a:prstGeom prst="hexagon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97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C940E1C-9A24-6E0B-9041-D3A1A1FED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2"/>
            <a:ext cx="12195172" cy="68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9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6E7E0BF-E43F-CEF6-2B47-DC2B4DEA8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" y="0"/>
            <a:ext cx="12189464" cy="68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82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DD46192-1ED5-F5D8-31C1-6027E482D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"/>
            <a:ext cx="12193906" cy="68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678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Macintosh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Antonio Bufis</dc:creator>
  <cp:lastModifiedBy>Antonio Bufis</cp:lastModifiedBy>
  <cp:revision>3</cp:revision>
  <dcterms:created xsi:type="dcterms:W3CDTF">2022-11-06T11:08:01Z</dcterms:created>
  <dcterms:modified xsi:type="dcterms:W3CDTF">2022-11-08T07:51:36Z</dcterms:modified>
</cp:coreProperties>
</file>