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9" r:id="rId4"/>
    <p:sldId id="271" r:id="rId5"/>
    <p:sldId id="260" r:id="rId6"/>
    <p:sldId id="266" r:id="rId7"/>
    <p:sldId id="270" r:id="rId8"/>
    <p:sldId id="265" r:id="rId9"/>
    <p:sldId id="261" r:id="rId10"/>
    <p:sldId id="268" r:id="rId11"/>
    <p:sldId id="269" r:id="rId1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4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E31E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B036E7-AE64-8245-90EE-C1E8ED74A4CB}" v="28" dt="2022-11-06T20:07:32.6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4" autoAdjust="0"/>
    <p:restoredTop sz="86145" autoAdjust="0"/>
  </p:normalViewPr>
  <p:slideViewPr>
    <p:cSldViewPr snapToGrid="0" showGuides="1">
      <p:cViewPr varScale="1">
        <p:scale>
          <a:sx n="93" d="100"/>
          <a:sy n="93" d="100"/>
        </p:scale>
        <p:origin x="1356" y="72"/>
      </p:cViewPr>
      <p:guideLst>
        <p:guide orient="horz" pos="822"/>
        <p:guide pos="41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er Treiblmaier" userId="f317765a55b0b09f" providerId="LiveId" clId="{751166D8-7432-483B-88FD-6C79D9EA426A}"/>
    <pc:docChg chg="modSld">
      <pc:chgData name="Alexander Treiblmaier" userId="f317765a55b0b09f" providerId="LiveId" clId="{751166D8-7432-483B-88FD-6C79D9EA426A}" dt="2022-10-31T14:47:20.375" v="1" actId="20577"/>
      <pc:docMkLst>
        <pc:docMk/>
      </pc:docMkLst>
      <pc:sldChg chg="modSp mod">
        <pc:chgData name="Alexander Treiblmaier" userId="f317765a55b0b09f" providerId="LiveId" clId="{751166D8-7432-483B-88FD-6C79D9EA426A}" dt="2022-10-31T14:47:20.375" v="1" actId="20577"/>
        <pc:sldMkLst>
          <pc:docMk/>
          <pc:sldMk cId="864735203" sldId="266"/>
        </pc:sldMkLst>
        <pc:spChg chg="mod">
          <ac:chgData name="Alexander Treiblmaier" userId="f317765a55b0b09f" providerId="LiveId" clId="{751166D8-7432-483B-88FD-6C79D9EA426A}" dt="2022-10-31T14:47:20.375" v="1" actId="20577"/>
          <ac:spMkLst>
            <pc:docMk/>
            <pc:sldMk cId="864735203" sldId="266"/>
            <ac:spMk id="3" creationId="{BAF0FE88-3123-4D4A-9175-6CFCFF65F8DB}"/>
          </ac:spMkLst>
        </pc:spChg>
      </pc:sldChg>
    </pc:docChg>
  </pc:docChgLst>
  <pc:docChgLst>
    <pc:chgData name="Alexander Treiblmaier" userId="f317765a55b0b09f" providerId="LiveId" clId="{4B752EEE-8AA8-412A-887B-E883FD404A8E}"/>
    <pc:docChg chg="custSel addSld delSld modSld">
      <pc:chgData name="Alexander Treiblmaier" userId="f317765a55b0b09f" providerId="LiveId" clId="{4B752EEE-8AA8-412A-887B-E883FD404A8E}" dt="2022-11-07T06:36:35.924" v="95" actId="20577"/>
      <pc:docMkLst>
        <pc:docMk/>
      </pc:docMkLst>
      <pc:sldChg chg="modSp mod">
        <pc:chgData name="Alexander Treiblmaier" userId="f317765a55b0b09f" providerId="LiveId" clId="{4B752EEE-8AA8-412A-887B-E883FD404A8E}" dt="2022-11-07T06:31:52.067" v="69" actId="20577"/>
        <pc:sldMkLst>
          <pc:docMk/>
          <pc:sldMk cId="2748421069" sldId="260"/>
        </pc:sldMkLst>
        <pc:spChg chg="mod">
          <ac:chgData name="Alexander Treiblmaier" userId="f317765a55b0b09f" providerId="LiveId" clId="{4B752EEE-8AA8-412A-887B-E883FD404A8E}" dt="2022-11-07T06:31:52.067" v="69" actId="20577"/>
          <ac:spMkLst>
            <pc:docMk/>
            <pc:sldMk cId="2748421069" sldId="260"/>
            <ac:spMk id="3" creationId="{00000000-0000-0000-0000-000000000000}"/>
          </ac:spMkLst>
        </pc:spChg>
      </pc:sldChg>
      <pc:sldChg chg="modSp mod">
        <pc:chgData name="Alexander Treiblmaier" userId="f317765a55b0b09f" providerId="LiveId" clId="{4B752EEE-8AA8-412A-887B-E883FD404A8E}" dt="2022-11-07T06:35:23.104" v="83" actId="20577"/>
        <pc:sldMkLst>
          <pc:docMk/>
          <pc:sldMk cId="2495659580" sldId="261"/>
        </pc:sldMkLst>
        <pc:spChg chg="mod">
          <ac:chgData name="Alexander Treiblmaier" userId="f317765a55b0b09f" providerId="LiveId" clId="{4B752EEE-8AA8-412A-887B-E883FD404A8E}" dt="2022-11-07T06:35:23.104" v="83" actId="20577"/>
          <ac:spMkLst>
            <pc:docMk/>
            <pc:sldMk cId="2495659580" sldId="261"/>
            <ac:spMk id="3" creationId="{00000000-0000-0000-0000-000000000000}"/>
          </ac:spMkLst>
        </pc:spChg>
      </pc:sldChg>
      <pc:sldChg chg="modSp mod">
        <pc:chgData name="Alexander Treiblmaier" userId="f317765a55b0b09f" providerId="LiveId" clId="{4B752EEE-8AA8-412A-887B-E883FD404A8E}" dt="2022-11-07T06:36:35.924" v="95" actId="20577"/>
        <pc:sldMkLst>
          <pc:docMk/>
          <pc:sldMk cId="538105555" sldId="268"/>
        </pc:sldMkLst>
        <pc:spChg chg="mod">
          <ac:chgData name="Alexander Treiblmaier" userId="f317765a55b0b09f" providerId="LiveId" clId="{4B752EEE-8AA8-412A-887B-E883FD404A8E}" dt="2022-11-07T06:36:35.924" v="95" actId="20577"/>
          <ac:spMkLst>
            <pc:docMk/>
            <pc:sldMk cId="538105555" sldId="268"/>
            <ac:spMk id="3" creationId="{A00FCF21-2204-45EB-B3FD-E5BC10574410}"/>
          </ac:spMkLst>
        </pc:spChg>
      </pc:sldChg>
      <pc:sldChg chg="modSp mod modAnim">
        <pc:chgData name="Alexander Treiblmaier" userId="f317765a55b0b09f" providerId="LiveId" clId="{4B752EEE-8AA8-412A-887B-E883FD404A8E}" dt="2022-11-07T06:32:55.544" v="79" actId="255"/>
        <pc:sldMkLst>
          <pc:docMk/>
          <pc:sldMk cId="4285287399" sldId="271"/>
        </pc:sldMkLst>
        <pc:spChg chg="mod">
          <ac:chgData name="Alexander Treiblmaier" userId="f317765a55b0b09f" providerId="LiveId" clId="{4B752EEE-8AA8-412A-887B-E883FD404A8E}" dt="2022-11-07T06:32:24.515" v="73" actId="255"/>
          <ac:spMkLst>
            <pc:docMk/>
            <pc:sldMk cId="4285287399" sldId="271"/>
            <ac:spMk id="7" creationId="{E24EEA91-FD46-2D8F-78ED-3DD7C95568C5}"/>
          </ac:spMkLst>
        </pc:spChg>
        <pc:spChg chg="mod">
          <ac:chgData name="Alexander Treiblmaier" userId="f317765a55b0b09f" providerId="LiveId" clId="{4B752EEE-8AA8-412A-887B-E883FD404A8E}" dt="2022-11-07T06:32:48.993" v="78" actId="255"/>
          <ac:spMkLst>
            <pc:docMk/>
            <pc:sldMk cId="4285287399" sldId="271"/>
            <ac:spMk id="15" creationId="{42211198-9957-CF9F-244A-E43B9E07E4D4}"/>
          </ac:spMkLst>
        </pc:spChg>
        <pc:spChg chg="mod">
          <ac:chgData name="Alexander Treiblmaier" userId="f317765a55b0b09f" providerId="LiveId" clId="{4B752EEE-8AA8-412A-887B-E883FD404A8E}" dt="2022-11-07T06:32:55.544" v="79" actId="255"/>
          <ac:spMkLst>
            <pc:docMk/>
            <pc:sldMk cId="4285287399" sldId="271"/>
            <ac:spMk id="16" creationId="{0051F020-4A09-FA96-4666-EE0D544645B8}"/>
          </ac:spMkLst>
        </pc:spChg>
        <pc:spChg chg="mod">
          <ac:chgData name="Alexander Treiblmaier" userId="f317765a55b0b09f" providerId="LiveId" clId="{4B752EEE-8AA8-412A-887B-E883FD404A8E}" dt="2022-11-07T06:32:37.262" v="77" actId="255"/>
          <ac:spMkLst>
            <pc:docMk/>
            <pc:sldMk cId="4285287399" sldId="271"/>
            <ac:spMk id="21" creationId="{E34C9241-B23D-58C0-C402-B48041486040}"/>
          </ac:spMkLst>
        </pc:spChg>
        <pc:spChg chg="mod">
          <ac:chgData name="Alexander Treiblmaier" userId="f317765a55b0b09f" providerId="LiveId" clId="{4B752EEE-8AA8-412A-887B-E883FD404A8E}" dt="2022-11-07T06:32:18.311" v="72" actId="255"/>
          <ac:spMkLst>
            <pc:docMk/>
            <pc:sldMk cId="4285287399" sldId="271"/>
            <ac:spMk id="99" creationId="{F8730883-F2E4-685B-8B8F-8221647A6F61}"/>
          </ac:spMkLst>
        </pc:spChg>
      </pc:sldChg>
      <pc:sldChg chg="modSp new del mod">
        <pc:chgData name="Alexander Treiblmaier" userId="f317765a55b0b09f" providerId="LiveId" clId="{4B752EEE-8AA8-412A-887B-E883FD404A8E}" dt="2022-11-07T06:26:08.206" v="65" actId="47"/>
        <pc:sldMkLst>
          <pc:docMk/>
          <pc:sldMk cId="28926709" sldId="272"/>
        </pc:sldMkLst>
        <pc:spChg chg="mod">
          <ac:chgData name="Alexander Treiblmaier" userId="f317765a55b0b09f" providerId="LiveId" clId="{4B752EEE-8AA8-412A-887B-E883FD404A8E}" dt="2022-11-07T06:26:03.828" v="64" actId="27636"/>
          <ac:spMkLst>
            <pc:docMk/>
            <pc:sldMk cId="28926709" sldId="272"/>
            <ac:spMk id="3" creationId="{A543F2C0-9A24-4759-914F-4272C56DE104}"/>
          </ac:spMkLst>
        </pc:spChg>
      </pc:sldChg>
    </pc:docChg>
  </pc:docChgLst>
  <pc:docChgLst>
    <pc:chgData name="Alexander Treiblmaier" userId="f317765a55b0b09f" providerId="LiveId" clId="{FDEBC61A-1DCE-4F94-AC14-10FCB809A763}"/>
    <pc:docChg chg="undo custSel delSld modSld sldOrd">
      <pc:chgData name="Alexander Treiblmaier" userId="f317765a55b0b09f" providerId="LiveId" clId="{FDEBC61A-1DCE-4F94-AC14-10FCB809A763}" dt="2022-10-13T13:14:54.263" v="8205"/>
      <pc:docMkLst>
        <pc:docMk/>
      </pc:docMkLst>
      <pc:sldChg chg="modSp mod modNotesTx">
        <pc:chgData name="Alexander Treiblmaier" userId="f317765a55b0b09f" providerId="LiveId" clId="{FDEBC61A-1DCE-4F94-AC14-10FCB809A763}" dt="2022-10-13T12:38:21.465" v="1646" actId="6549"/>
        <pc:sldMkLst>
          <pc:docMk/>
          <pc:sldMk cId="3236620185" sldId="257"/>
        </pc:sldMkLst>
        <pc:spChg chg="mod">
          <ac:chgData name="Alexander Treiblmaier" userId="f317765a55b0b09f" providerId="LiveId" clId="{FDEBC61A-1DCE-4F94-AC14-10FCB809A763}" dt="2022-10-13T12:21:13.585" v="293" actId="790"/>
          <ac:spMkLst>
            <pc:docMk/>
            <pc:sldMk cId="3236620185" sldId="257"/>
            <ac:spMk id="3" creationId="{00000000-0000-0000-0000-000000000000}"/>
          </ac:spMkLst>
        </pc:spChg>
      </pc:sldChg>
      <pc:sldChg chg="del">
        <pc:chgData name="Alexander Treiblmaier" userId="f317765a55b0b09f" providerId="LiveId" clId="{FDEBC61A-1DCE-4F94-AC14-10FCB809A763}" dt="2022-10-13T12:18:14.800" v="145" actId="47"/>
        <pc:sldMkLst>
          <pc:docMk/>
          <pc:sldMk cId="2427929801" sldId="258"/>
        </pc:sldMkLst>
      </pc:sldChg>
      <pc:sldChg chg="modSp mod modNotesTx">
        <pc:chgData name="Alexander Treiblmaier" userId="f317765a55b0b09f" providerId="LiveId" clId="{FDEBC61A-1DCE-4F94-AC14-10FCB809A763}" dt="2022-10-13T12:48:29.374" v="4297" actId="20577"/>
        <pc:sldMkLst>
          <pc:docMk/>
          <pc:sldMk cId="3959668935" sldId="259"/>
        </pc:sldMkLst>
        <pc:spChg chg="mod">
          <ac:chgData name="Alexander Treiblmaier" userId="f317765a55b0b09f" providerId="LiveId" clId="{FDEBC61A-1DCE-4F94-AC14-10FCB809A763}" dt="2022-10-13T12:14:04.578" v="17" actId="20577"/>
          <ac:spMkLst>
            <pc:docMk/>
            <pc:sldMk cId="3959668935" sldId="259"/>
            <ac:spMk id="2" creationId="{00000000-0000-0000-0000-000000000000}"/>
          </ac:spMkLst>
        </pc:spChg>
        <pc:spChg chg="mod">
          <ac:chgData name="Alexander Treiblmaier" userId="f317765a55b0b09f" providerId="LiveId" clId="{FDEBC61A-1DCE-4F94-AC14-10FCB809A763}" dt="2022-10-13T12:15:01.628" v="46" actId="14100"/>
          <ac:spMkLst>
            <pc:docMk/>
            <pc:sldMk cId="3959668935" sldId="259"/>
            <ac:spMk id="3" creationId="{00000000-0000-0000-0000-000000000000}"/>
          </ac:spMkLst>
        </pc:spChg>
      </pc:sldChg>
      <pc:sldChg chg="modSp">
        <pc:chgData name="Alexander Treiblmaier" userId="f317765a55b0b09f" providerId="LiveId" clId="{FDEBC61A-1DCE-4F94-AC14-10FCB809A763}" dt="2022-10-13T12:31:17.426" v="295" actId="1076"/>
        <pc:sldMkLst>
          <pc:docMk/>
          <pc:sldMk cId="2748421069" sldId="260"/>
        </pc:sldMkLst>
        <pc:picChg chg="mod">
          <ac:chgData name="Alexander Treiblmaier" userId="f317765a55b0b09f" providerId="LiveId" clId="{FDEBC61A-1DCE-4F94-AC14-10FCB809A763}" dt="2022-10-13T12:31:17.426" v="295" actId="1076"/>
          <ac:picMkLst>
            <pc:docMk/>
            <pc:sldMk cId="2748421069" sldId="260"/>
            <ac:picMk id="9" creationId="{1C88B647-52A0-4D42-A37E-7990E444FB96}"/>
          </ac:picMkLst>
        </pc:picChg>
      </pc:sldChg>
      <pc:sldChg chg="modSp mod">
        <pc:chgData name="Alexander Treiblmaier" userId="f317765a55b0b09f" providerId="LiveId" clId="{FDEBC61A-1DCE-4F94-AC14-10FCB809A763}" dt="2022-10-13T12:18:11.062" v="144" actId="313"/>
        <pc:sldMkLst>
          <pc:docMk/>
          <pc:sldMk cId="2495659580" sldId="261"/>
        </pc:sldMkLst>
        <pc:spChg chg="mod">
          <ac:chgData name="Alexander Treiblmaier" userId="f317765a55b0b09f" providerId="LiveId" clId="{FDEBC61A-1DCE-4F94-AC14-10FCB809A763}" dt="2022-10-13T12:18:11.062" v="144" actId="313"/>
          <ac:spMkLst>
            <pc:docMk/>
            <pc:sldMk cId="2495659580" sldId="261"/>
            <ac:spMk id="3" creationId="{00000000-0000-0000-0000-000000000000}"/>
          </ac:spMkLst>
        </pc:spChg>
      </pc:sldChg>
      <pc:sldChg chg="modSp mod">
        <pc:chgData name="Alexander Treiblmaier" userId="f317765a55b0b09f" providerId="LiveId" clId="{FDEBC61A-1DCE-4F94-AC14-10FCB809A763}" dt="2022-10-13T12:18:04.849" v="143" actId="313"/>
        <pc:sldMkLst>
          <pc:docMk/>
          <pc:sldMk cId="3024583709" sldId="262"/>
        </pc:sldMkLst>
        <pc:spChg chg="mod">
          <ac:chgData name="Alexander Treiblmaier" userId="f317765a55b0b09f" providerId="LiveId" clId="{FDEBC61A-1DCE-4F94-AC14-10FCB809A763}" dt="2022-10-13T12:18:04.849" v="143" actId="313"/>
          <ac:spMkLst>
            <pc:docMk/>
            <pc:sldMk cId="3024583709" sldId="262"/>
            <ac:spMk id="2" creationId="{00000000-0000-0000-0000-000000000000}"/>
          </ac:spMkLst>
        </pc:spChg>
      </pc:sldChg>
      <pc:sldChg chg="modSp del mod ord">
        <pc:chgData name="Alexander Treiblmaier" userId="f317765a55b0b09f" providerId="LiveId" clId="{FDEBC61A-1DCE-4F94-AC14-10FCB809A763}" dt="2022-10-13T12:18:00.175" v="142" actId="47"/>
        <pc:sldMkLst>
          <pc:docMk/>
          <pc:sldMk cId="3160913378" sldId="263"/>
        </pc:sldMkLst>
        <pc:spChg chg="mod">
          <ac:chgData name="Alexander Treiblmaier" userId="f317765a55b0b09f" providerId="LiveId" clId="{FDEBC61A-1DCE-4F94-AC14-10FCB809A763}" dt="2022-10-13T12:15:17.769" v="64" actId="20577"/>
          <ac:spMkLst>
            <pc:docMk/>
            <pc:sldMk cId="3160913378" sldId="263"/>
            <ac:spMk id="2" creationId="{00000000-0000-0000-0000-000000000000}"/>
          </ac:spMkLst>
        </pc:spChg>
      </pc:sldChg>
      <pc:sldChg chg="modSp mod">
        <pc:chgData name="Alexander Treiblmaier" userId="f317765a55b0b09f" providerId="LiveId" clId="{FDEBC61A-1DCE-4F94-AC14-10FCB809A763}" dt="2022-10-13T12:15:46.675" v="71" actId="20577"/>
        <pc:sldMkLst>
          <pc:docMk/>
          <pc:sldMk cId="1741314709" sldId="265"/>
        </pc:sldMkLst>
        <pc:spChg chg="mod">
          <ac:chgData name="Alexander Treiblmaier" userId="f317765a55b0b09f" providerId="LiveId" clId="{FDEBC61A-1DCE-4F94-AC14-10FCB809A763}" dt="2022-10-13T12:15:46.675" v="71" actId="20577"/>
          <ac:spMkLst>
            <pc:docMk/>
            <pc:sldMk cId="1741314709" sldId="265"/>
            <ac:spMk id="3" creationId="{00000000-0000-0000-0000-000000000000}"/>
          </ac:spMkLst>
        </pc:spChg>
      </pc:sldChg>
      <pc:sldChg chg="modSp mod">
        <pc:chgData name="Alexander Treiblmaier" userId="f317765a55b0b09f" providerId="LiveId" clId="{FDEBC61A-1DCE-4F94-AC14-10FCB809A763}" dt="2022-10-13T12:17:57.194" v="141" actId="5793"/>
        <pc:sldMkLst>
          <pc:docMk/>
          <pc:sldMk cId="864735203" sldId="266"/>
        </pc:sldMkLst>
        <pc:spChg chg="mod">
          <ac:chgData name="Alexander Treiblmaier" userId="f317765a55b0b09f" providerId="LiveId" clId="{FDEBC61A-1DCE-4F94-AC14-10FCB809A763}" dt="2022-10-13T12:17:24.725" v="131" actId="1076"/>
          <ac:spMkLst>
            <pc:docMk/>
            <pc:sldMk cId="864735203" sldId="266"/>
            <ac:spMk id="2" creationId="{06B47FCB-11DC-47F2-B949-4102FB592F1E}"/>
          </ac:spMkLst>
        </pc:spChg>
        <pc:spChg chg="mod">
          <ac:chgData name="Alexander Treiblmaier" userId="f317765a55b0b09f" providerId="LiveId" clId="{FDEBC61A-1DCE-4F94-AC14-10FCB809A763}" dt="2022-10-13T12:17:57.194" v="141" actId="5793"/>
          <ac:spMkLst>
            <pc:docMk/>
            <pc:sldMk cId="864735203" sldId="266"/>
            <ac:spMk id="3" creationId="{BAF0FE88-3123-4D4A-9175-6CFCFF65F8DB}"/>
          </ac:spMkLst>
        </pc:spChg>
        <pc:spChg chg="mod">
          <ac:chgData name="Alexander Treiblmaier" userId="f317765a55b0b09f" providerId="LiveId" clId="{FDEBC61A-1DCE-4F94-AC14-10FCB809A763}" dt="2022-10-13T12:17:31.413" v="132" actId="1076"/>
          <ac:spMkLst>
            <pc:docMk/>
            <pc:sldMk cId="864735203" sldId="266"/>
            <ac:spMk id="5" creationId="{2BDF29F3-E89E-47CE-AFC4-B95B42DA6F90}"/>
          </ac:spMkLst>
        </pc:spChg>
        <pc:spChg chg="mod">
          <ac:chgData name="Alexander Treiblmaier" userId="f317765a55b0b09f" providerId="LiveId" clId="{FDEBC61A-1DCE-4F94-AC14-10FCB809A763}" dt="2022-10-13T12:17:41.374" v="134" actId="1076"/>
          <ac:spMkLst>
            <pc:docMk/>
            <pc:sldMk cId="864735203" sldId="266"/>
            <ac:spMk id="7" creationId="{A84F1AC2-B86B-4034-B127-3F736549E561}"/>
          </ac:spMkLst>
        </pc:spChg>
        <pc:spChg chg="mod">
          <ac:chgData name="Alexander Treiblmaier" userId="f317765a55b0b09f" providerId="LiveId" clId="{FDEBC61A-1DCE-4F94-AC14-10FCB809A763}" dt="2022-10-13T12:17:37.915" v="133" actId="1076"/>
          <ac:spMkLst>
            <pc:docMk/>
            <pc:sldMk cId="864735203" sldId="266"/>
            <ac:spMk id="9" creationId="{95364346-A4B7-406B-ACF8-387579965967}"/>
          </ac:spMkLst>
        </pc:spChg>
        <pc:picChg chg="mod">
          <ac:chgData name="Alexander Treiblmaier" userId="f317765a55b0b09f" providerId="LiveId" clId="{FDEBC61A-1DCE-4F94-AC14-10FCB809A763}" dt="2022-10-13T12:17:31.413" v="132" actId="1076"/>
          <ac:picMkLst>
            <pc:docMk/>
            <pc:sldMk cId="864735203" sldId="266"/>
            <ac:picMk id="4" creationId="{2512ECB3-6689-48DB-BCFD-E7D65DAA6256}"/>
          </ac:picMkLst>
        </pc:picChg>
        <pc:picChg chg="mod">
          <ac:chgData name="Alexander Treiblmaier" userId="f317765a55b0b09f" providerId="LiveId" clId="{FDEBC61A-1DCE-4F94-AC14-10FCB809A763}" dt="2022-10-13T12:17:48.906" v="136" actId="14100"/>
          <ac:picMkLst>
            <pc:docMk/>
            <pc:sldMk cId="864735203" sldId="266"/>
            <ac:picMk id="6" creationId="{ED3FC7DA-1E09-4C51-89C7-10BF1B1F7A89}"/>
          </ac:picMkLst>
        </pc:picChg>
        <pc:picChg chg="mod">
          <ac:chgData name="Alexander Treiblmaier" userId="f317765a55b0b09f" providerId="LiveId" clId="{FDEBC61A-1DCE-4F94-AC14-10FCB809A763}" dt="2022-10-13T12:17:37.915" v="133" actId="1076"/>
          <ac:picMkLst>
            <pc:docMk/>
            <pc:sldMk cId="864735203" sldId="266"/>
            <ac:picMk id="8" creationId="{D2394B90-5F99-4EC7-8F16-E9922C00CEDD}"/>
          </ac:picMkLst>
        </pc:picChg>
      </pc:sldChg>
      <pc:sldChg chg="addSp delSp modSp mod modNotesTx">
        <pc:chgData name="Alexander Treiblmaier" userId="f317765a55b0b09f" providerId="LiveId" clId="{FDEBC61A-1DCE-4F94-AC14-10FCB809A763}" dt="2022-10-13T13:14:54.263" v="8205"/>
        <pc:sldMkLst>
          <pc:docMk/>
          <pc:sldMk cId="2095718777" sldId="267"/>
        </pc:sldMkLst>
        <pc:graphicFrameChg chg="add del mod">
          <ac:chgData name="Alexander Treiblmaier" userId="f317765a55b0b09f" providerId="LiveId" clId="{FDEBC61A-1DCE-4F94-AC14-10FCB809A763}" dt="2022-10-13T13:03:56.088" v="6727"/>
          <ac:graphicFrameMkLst>
            <pc:docMk/>
            <pc:sldMk cId="2095718777" sldId="267"/>
            <ac:graphicFrameMk id="3" creationId="{013E3825-6495-58A2-43E7-488A7C4E6AE2}"/>
          </ac:graphicFrameMkLst>
        </pc:graphicFrameChg>
        <pc:picChg chg="mod">
          <ac:chgData name="Alexander Treiblmaier" userId="f317765a55b0b09f" providerId="LiveId" clId="{FDEBC61A-1DCE-4F94-AC14-10FCB809A763}" dt="2022-10-13T12:31:44.956" v="298" actId="1076"/>
          <ac:picMkLst>
            <pc:docMk/>
            <pc:sldMk cId="2095718777" sldId="267"/>
            <ac:picMk id="4" creationId="{A6676B89-DF74-41A0-87B8-D0B38D1E669C}"/>
          </ac:picMkLst>
        </pc:picChg>
      </pc:sldChg>
    </pc:docChg>
  </pc:docChgLst>
  <pc:docChgLst>
    <pc:chgData name="Alexander Treiblmaier" userId="f317765a55b0b09f" providerId="LiveId" clId="{01B036E7-AE64-8245-90EE-C1E8ED74A4CB}"/>
    <pc:docChg chg="undo custSel addSld delSld modSld sldOrd">
      <pc:chgData name="Alexander Treiblmaier" userId="f317765a55b0b09f" providerId="LiveId" clId="{01B036E7-AE64-8245-90EE-C1E8ED74A4CB}" dt="2022-11-06T20:08:26.894" v="605" actId="2696"/>
      <pc:docMkLst>
        <pc:docMk/>
      </pc:docMkLst>
      <pc:sldChg chg="modSp mod modNotesTx">
        <pc:chgData name="Alexander Treiblmaier" userId="f317765a55b0b09f" providerId="LiveId" clId="{01B036E7-AE64-8245-90EE-C1E8ED74A4CB}" dt="2022-11-06T19:57:34.073" v="522" actId="20577"/>
        <pc:sldMkLst>
          <pc:docMk/>
          <pc:sldMk cId="3236620185" sldId="257"/>
        </pc:sldMkLst>
        <pc:spChg chg="mod">
          <ac:chgData name="Alexander Treiblmaier" userId="f317765a55b0b09f" providerId="LiveId" clId="{01B036E7-AE64-8245-90EE-C1E8ED74A4CB}" dt="2022-11-06T19:57:34.073" v="522" actId="20577"/>
          <ac:spMkLst>
            <pc:docMk/>
            <pc:sldMk cId="3236620185" sldId="257"/>
            <ac:spMk id="3" creationId="{00000000-0000-0000-0000-000000000000}"/>
          </ac:spMkLst>
        </pc:spChg>
      </pc:sldChg>
      <pc:sldChg chg="modNotesTx">
        <pc:chgData name="Alexander Treiblmaier" userId="f317765a55b0b09f" providerId="LiveId" clId="{01B036E7-AE64-8245-90EE-C1E8ED74A4CB}" dt="2022-11-06T19:52:44.020" v="481" actId="20577"/>
        <pc:sldMkLst>
          <pc:docMk/>
          <pc:sldMk cId="3959668935" sldId="259"/>
        </pc:sldMkLst>
      </pc:sldChg>
      <pc:sldChg chg="delSp modSp mod modNotesTx">
        <pc:chgData name="Alexander Treiblmaier" userId="f317765a55b0b09f" providerId="LiveId" clId="{01B036E7-AE64-8245-90EE-C1E8ED74A4CB}" dt="2022-11-06T19:52:51.116" v="484" actId="20577"/>
        <pc:sldMkLst>
          <pc:docMk/>
          <pc:sldMk cId="2748421069" sldId="260"/>
        </pc:sldMkLst>
        <pc:spChg chg="mod">
          <ac:chgData name="Alexander Treiblmaier" userId="f317765a55b0b09f" providerId="LiveId" clId="{01B036E7-AE64-8245-90EE-C1E8ED74A4CB}" dt="2022-11-06T19:49:19.541" v="457" actId="1076"/>
          <ac:spMkLst>
            <pc:docMk/>
            <pc:sldMk cId="2748421069" sldId="260"/>
            <ac:spMk id="3" creationId="{00000000-0000-0000-0000-000000000000}"/>
          </ac:spMkLst>
        </pc:spChg>
        <pc:spChg chg="del">
          <ac:chgData name="Alexander Treiblmaier" userId="f317765a55b0b09f" providerId="LiveId" clId="{01B036E7-AE64-8245-90EE-C1E8ED74A4CB}" dt="2022-11-06T19:46:33.186" v="448" actId="478"/>
          <ac:spMkLst>
            <pc:docMk/>
            <pc:sldMk cId="2748421069" sldId="260"/>
            <ac:spMk id="8" creationId="{56961B02-6043-47DB-BCF9-C4E257A3201D}"/>
          </ac:spMkLst>
        </pc:spChg>
        <pc:picChg chg="del">
          <ac:chgData name="Alexander Treiblmaier" userId="f317765a55b0b09f" providerId="LiveId" clId="{01B036E7-AE64-8245-90EE-C1E8ED74A4CB}" dt="2022-11-06T19:46:31.590" v="447" actId="478"/>
          <ac:picMkLst>
            <pc:docMk/>
            <pc:sldMk cId="2748421069" sldId="260"/>
            <ac:picMk id="4" creationId="{7D92C7F7-AEE6-4437-B1FE-E585B46A797B}"/>
          </ac:picMkLst>
        </pc:picChg>
        <pc:picChg chg="del">
          <ac:chgData name="Alexander Treiblmaier" userId="f317765a55b0b09f" providerId="LiveId" clId="{01B036E7-AE64-8245-90EE-C1E8ED74A4CB}" dt="2022-11-06T19:46:34.662" v="449" actId="478"/>
          <ac:picMkLst>
            <pc:docMk/>
            <pc:sldMk cId="2748421069" sldId="260"/>
            <ac:picMk id="7" creationId="{C5E132BC-7722-444F-83CB-4C46655D4687}"/>
          </ac:picMkLst>
        </pc:picChg>
      </pc:sldChg>
      <pc:sldChg chg="modSp mod modNotesTx">
        <pc:chgData name="Alexander Treiblmaier" userId="f317765a55b0b09f" providerId="LiveId" clId="{01B036E7-AE64-8245-90EE-C1E8ED74A4CB}" dt="2022-11-06T19:53:05.159" v="488" actId="20577"/>
        <pc:sldMkLst>
          <pc:docMk/>
          <pc:sldMk cId="2495659580" sldId="261"/>
        </pc:sldMkLst>
        <pc:spChg chg="mod">
          <ac:chgData name="Alexander Treiblmaier" userId="f317765a55b0b09f" providerId="LiveId" clId="{01B036E7-AE64-8245-90EE-C1E8ED74A4CB}" dt="2022-11-06T19:51:31.600" v="475" actId="20577"/>
          <ac:spMkLst>
            <pc:docMk/>
            <pc:sldMk cId="2495659580" sldId="261"/>
            <ac:spMk id="3" creationId="{00000000-0000-0000-0000-000000000000}"/>
          </ac:spMkLst>
        </pc:spChg>
      </pc:sldChg>
      <pc:sldChg chg="del mod ord modShow">
        <pc:chgData name="Alexander Treiblmaier" userId="f317765a55b0b09f" providerId="LiveId" clId="{01B036E7-AE64-8245-90EE-C1E8ED74A4CB}" dt="2022-11-06T19:46:54.518" v="450" actId="2696"/>
        <pc:sldMkLst>
          <pc:docMk/>
          <pc:sldMk cId="3024583709" sldId="262"/>
        </pc:sldMkLst>
      </pc:sldChg>
      <pc:sldChg chg="modNotesTx">
        <pc:chgData name="Alexander Treiblmaier" userId="f317765a55b0b09f" providerId="LiveId" clId="{01B036E7-AE64-8245-90EE-C1E8ED74A4CB}" dt="2022-11-06T19:53:00.259" v="487" actId="20577"/>
        <pc:sldMkLst>
          <pc:docMk/>
          <pc:sldMk cId="1741314709" sldId="265"/>
        </pc:sldMkLst>
      </pc:sldChg>
      <pc:sldChg chg="modSp mod modNotesTx">
        <pc:chgData name="Alexander Treiblmaier" userId="f317765a55b0b09f" providerId="LiveId" clId="{01B036E7-AE64-8245-90EE-C1E8ED74A4CB}" dt="2022-11-06T19:52:54.696" v="486" actId="20577"/>
        <pc:sldMkLst>
          <pc:docMk/>
          <pc:sldMk cId="864735203" sldId="266"/>
        </pc:sldMkLst>
        <pc:spChg chg="mod">
          <ac:chgData name="Alexander Treiblmaier" userId="f317765a55b0b09f" providerId="LiveId" clId="{01B036E7-AE64-8245-90EE-C1E8ED74A4CB}" dt="2022-11-06T19:49:13.321" v="456" actId="1076"/>
          <ac:spMkLst>
            <pc:docMk/>
            <pc:sldMk cId="864735203" sldId="266"/>
            <ac:spMk id="3" creationId="{BAF0FE88-3123-4D4A-9175-6CFCFF65F8DB}"/>
          </ac:spMkLst>
        </pc:spChg>
      </pc:sldChg>
      <pc:sldChg chg="modSp del mod modNotesTx">
        <pc:chgData name="Alexander Treiblmaier" userId="f317765a55b0b09f" providerId="LiveId" clId="{01B036E7-AE64-8245-90EE-C1E8ED74A4CB}" dt="2022-11-06T20:08:26.894" v="605" actId="2696"/>
        <pc:sldMkLst>
          <pc:docMk/>
          <pc:sldMk cId="2095718777" sldId="267"/>
        </pc:sldMkLst>
        <pc:spChg chg="mod">
          <ac:chgData name="Alexander Treiblmaier" userId="f317765a55b0b09f" providerId="LiveId" clId="{01B036E7-AE64-8245-90EE-C1E8ED74A4CB}" dt="2022-11-06T19:57:26.795" v="510" actId="20577"/>
          <ac:spMkLst>
            <pc:docMk/>
            <pc:sldMk cId="2095718777" sldId="267"/>
            <ac:spMk id="2" creationId="{8B75A87C-A49A-46CC-8B5A-66C60AD99CDB}"/>
          </ac:spMkLst>
        </pc:spChg>
      </pc:sldChg>
      <pc:sldChg chg="modNotesTx">
        <pc:chgData name="Alexander Treiblmaier" userId="f317765a55b0b09f" providerId="LiveId" clId="{01B036E7-AE64-8245-90EE-C1E8ED74A4CB}" dt="2022-11-06T19:53:08.714" v="489" actId="20577"/>
        <pc:sldMkLst>
          <pc:docMk/>
          <pc:sldMk cId="538105555" sldId="268"/>
        </pc:sldMkLst>
      </pc:sldChg>
      <pc:sldChg chg="addSp delSp modSp mod modNotesTx">
        <pc:chgData name="Alexander Treiblmaier" userId="f317765a55b0b09f" providerId="LiveId" clId="{01B036E7-AE64-8245-90EE-C1E8ED74A4CB}" dt="2022-11-06T19:53:12.356" v="490" actId="20577"/>
        <pc:sldMkLst>
          <pc:docMk/>
          <pc:sldMk cId="2581420829" sldId="269"/>
        </pc:sldMkLst>
        <pc:picChg chg="add mod">
          <ac:chgData name="Alexander Treiblmaier" userId="f317765a55b0b09f" providerId="LiveId" clId="{01B036E7-AE64-8245-90EE-C1E8ED74A4CB}" dt="2022-11-06T19:51:57.756" v="478" actId="1076"/>
          <ac:picMkLst>
            <pc:docMk/>
            <pc:sldMk cId="2581420829" sldId="269"/>
            <ac:picMk id="2" creationId="{4C467D0F-6221-6065-183B-2132F550B266}"/>
          </ac:picMkLst>
        </pc:picChg>
        <pc:picChg chg="del">
          <ac:chgData name="Alexander Treiblmaier" userId="f317765a55b0b09f" providerId="LiveId" clId="{01B036E7-AE64-8245-90EE-C1E8ED74A4CB}" dt="2022-11-06T19:36:01.785" v="411" actId="478"/>
          <ac:picMkLst>
            <pc:docMk/>
            <pc:sldMk cId="2581420829" sldId="269"/>
            <ac:picMk id="7" creationId="{DEFBCE1F-C221-4777-8087-15F7C981C329}"/>
          </ac:picMkLst>
        </pc:picChg>
      </pc:sldChg>
      <pc:sldChg chg="addSp modSp new mod">
        <pc:chgData name="Alexander Treiblmaier" userId="f317765a55b0b09f" providerId="LiveId" clId="{01B036E7-AE64-8245-90EE-C1E8ED74A4CB}" dt="2022-11-06T19:49:29.465" v="458" actId="1076"/>
        <pc:sldMkLst>
          <pc:docMk/>
          <pc:sldMk cId="1489873672" sldId="270"/>
        </pc:sldMkLst>
        <pc:spChg chg="mod">
          <ac:chgData name="Alexander Treiblmaier" userId="f317765a55b0b09f" providerId="LiveId" clId="{01B036E7-AE64-8245-90EE-C1E8ED74A4CB}" dt="2022-11-06T19:30:39.263" v="14" actId="20577"/>
          <ac:spMkLst>
            <pc:docMk/>
            <pc:sldMk cId="1489873672" sldId="270"/>
            <ac:spMk id="2" creationId="{A165C12A-E920-0223-1E21-E2534BDB4B03}"/>
          </ac:spMkLst>
        </pc:spChg>
        <pc:spChg chg="mod">
          <ac:chgData name="Alexander Treiblmaier" userId="f317765a55b0b09f" providerId="LiveId" clId="{01B036E7-AE64-8245-90EE-C1E8ED74A4CB}" dt="2022-11-06T19:49:29.465" v="458" actId="1076"/>
          <ac:spMkLst>
            <pc:docMk/>
            <pc:sldMk cId="1489873672" sldId="270"/>
            <ac:spMk id="3" creationId="{B15881D6-D64A-E730-C4E0-28D39F276B66}"/>
          </ac:spMkLst>
        </pc:spChg>
        <pc:picChg chg="add mod">
          <ac:chgData name="Alexander Treiblmaier" userId="f317765a55b0b09f" providerId="LiveId" clId="{01B036E7-AE64-8245-90EE-C1E8ED74A4CB}" dt="2022-11-06T19:34:46.275" v="409" actId="1076"/>
          <ac:picMkLst>
            <pc:docMk/>
            <pc:sldMk cId="1489873672" sldId="270"/>
            <ac:picMk id="4" creationId="{75CCB532-C02F-84B9-DBE2-4161E1AA6F17}"/>
          </ac:picMkLst>
        </pc:picChg>
      </pc:sldChg>
      <pc:sldChg chg="addSp delSp modSp new mod modAnim">
        <pc:chgData name="Alexander Treiblmaier" userId="f317765a55b0b09f" providerId="LiveId" clId="{01B036E7-AE64-8245-90EE-C1E8ED74A4CB}" dt="2022-11-06T20:07:59.610" v="604" actId="1036"/>
        <pc:sldMkLst>
          <pc:docMk/>
          <pc:sldMk cId="4285287399" sldId="271"/>
        </pc:sldMkLst>
        <pc:spChg chg="mod">
          <ac:chgData name="Alexander Treiblmaier" userId="f317765a55b0b09f" providerId="LiveId" clId="{01B036E7-AE64-8245-90EE-C1E8ED74A4CB}" dt="2022-11-06T20:07:15.367" v="561"/>
          <ac:spMkLst>
            <pc:docMk/>
            <pc:sldMk cId="4285287399" sldId="271"/>
            <ac:spMk id="2" creationId="{CB2F1EF4-6241-9A4D-A415-B72E124FA673}"/>
          </ac:spMkLst>
        </pc:spChg>
        <pc:spChg chg="del">
          <ac:chgData name="Alexander Treiblmaier" userId="f317765a55b0b09f" providerId="LiveId" clId="{01B036E7-AE64-8245-90EE-C1E8ED74A4CB}" dt="2022-11-06T19:59:34.512" v="524" actId="478"/>
          <ac:spMkLst>
            <pc:docMk/>
            <pc:sldMk cId="4285287399" sldId="271"/>
            <ac:spMk id="3" creationId="{4D3C93A2-36A9-235C-1131-8C03274C2303}"/>
          </ac:spMkLst>
        </pc:spChg>
        <pc:spChg chg="add mod topLvl">
          <ac:chgData name="Alexander Treiblmaier" userId="f317765a55b0b09f" providerId="LiveId" clId="{01B036E7-AE64-8245-90EE-C1E8ED74A4CB}" dt="2022-11-06T20:00:19.636" v="533" actId="165"/>
          <ac:spMkLst>
            <pc:docMk/>
            <pc:sldMk cId="4285287399" sldId="271"/>
            <ac:spMk id="4" creationId="{E2193E4F-5EF1-9E44-6F1B-A85C3AE5AE5F}"/>
          </ac:spMkLst>
        </pc:spChg>
        <pc:spChg chg="add mod topLvl">
          <ac:chgData name="Alexander Treiblmaier" userId="f317765a55b0b09f" providerId="LiveId" clId="{01B036E7-AE64-8245-90EE-C1E8ED74A4CB}" dt="2022-11-06T20:00:19.636" v="533" actId="165"/>
          <ac:spMkLst>
            <pc:docMk/>
            <pc:sldMk cId="4285287399" sldId="271"/>
            <ac:spMk id="5" creationId="{90494BDC-35AC-8A98-06DF-EEC016CC18A9}"/>
          </ac:spMkLst>
        </pc:spChg>
        <pc:spChg chg="add mod topLvl">
          <ac:chgData name="Alexander Treiblmaier" userId="f317765a55b0b09f" providerId="LiveId" clId="{01B036E7-AE64-8245-90EE-C1E8ED74A4CB}" dt="2022-11-06T20:00:19.636" v="533" actId="165"/>
          <ac:spMkLst>
            <pc:docMk/>
            <pc:sldMk cId="4285287399" sldId="271"/>
            <ac:spMk id="6" creationId="{F227DC4D-ECA8-EEC6-BCEB-BA8530D54444}"/>
          </ac:spMkLst>
        </pc:spChg>
        <pc:spChg chg="add mod topLvl">
          <ac:chgData name="Alexander Treiblmaier" userId="f317765a55b0b09f" providerId="LiveId" clId="{01B036E7-AE64-8245-90EE-C1E8ED74A4CB}" dt="2022-11-06T20:00:19.636" v="533" actId="165"/>
          <ac:spMkLst>
            <pc:docMk/>
            <pc:sldMk cId="4285287399" sldId="271"/>
            <ac:spMk id="7" creationId="{E24EEA91-FD46-2D8F-78ED-3DD7C95568C5}"/>
          </ac:spMkLst>
        </pc:spChg>
        <pc:spChg chg="add mod topLvl">
          <ac:chgData name="Alexander Treiblmaier" userId="f317765a55b0b09f" providerId="LiveId" clId="{01B036E7-AE64-8245-90EE-C1E8ED74A4CB}" dt="2022-11-06T20:00:19.636" v="533" actId="165"/>
          <ac:spMkLst>
            <pc:docMk/>
            <pc:sldMk cId="4285287399" sldId="271"/>
            <ac:spMk id="8" creationId="{D11DE60F-F75A-FE3F-DA71-CF75520852E3}"/>
          </ac:spMkLst>
        </pc:spChg>
        <pc:spChg chg="add mod topLvl">
          <ac:chgData name="Alexander Treiblmaier" userId="f317765a55b0b09f" providerId="LiveId" clId="{01B036E7-AE64-8245-90EE-C1E8ED74A4CB}" dt="2022-11-06T20:00:19.636" v="533" actId="165"/>
          <ac:spMkLst>
            <pc:docMk/>
            <pc:sldMk cId="4285287399" sldId="271"/>
            <ac:spMk id="9" creationId="{87318A80-D0FA-863E-8324-F53F5FFC697B}"/>
          </ac:spMkLst>
        </pc:spChg>
        <pc:spChg chg="add mod topLvl">
          <ac:chgData name="Alexander Treiblmaier" userId="f317765a55b0b09f" providerId="LiveId" clId="{01B036E7-AE64-8245-90EE-C1E8ED74A4CB}" dt="2022-11-06T20:00:19.636" v="533" actId="165"/>
          <ac:spMkLst>
            <pc:docMk/>
            <pc:sldMk cId="4285287399" sldId="271"/>
            <ac:spMk id="10" creationId="{53A89A6C-AC48-2EFF-31F7-0446CFE5456B}"/>
          </ac:spMkLst>
        </pc:spChg>
        <pc:spChg chg="add mod topLvl">
          <ac:chgData name="Alexander Treiblmaier" userId="f317765a55b0b09f" providerId="LiveId" clId="{01B036E7-AE64-8245-90EE-C1E8ED74A4CB}" dt="2022-11-06T20:00:19.636" v="533" actId="165"/>
          <ac:spMkLst>
            <pc:docMk/>
            <pc:sldMk cId="4285287399" sldId="271"/>
            <ac:spMk id="11" creationId="{7507FBE7-27C0-5718-8D78-5F41897D20DE}"/>
          </ac:spMkLst>
        </pc:spChg>
        <pc:spChg chg="add mod topLvl">
          <ac:chgData name="Alexander Treiblmaier" userId="f317765a55b0b09f" providerId="LiveId" clId="{01B036E7-AE64-8245-90EE-C1E8ED74A4CB}" dt="2022-11-06T20:02:19.763" v="541" actId="14100"/>
          <ac:spMkLst>
            <pc:docMk/>
            <pc:sldMk cId="4285287399" sldId="271"/>
            <ac:spMk id="12" creationId="{812610F1-82A5-06E4-F109-118BA1F6F8AE}"/>
          </ac:spMkLst>
        </pc:spChg>
        <pc:spChg chg="add mod topLvl">
          <ac:chgData name="Alexander Treiblmaier" userId="f317765a55b0b09f" providerId="LiveId" clId="{01B036E7-AE64-8245-90EE-C1E8ED74A4CB}" dt="2022-11-06T20:00:19.636" v="533" actId="165"/>
          <ac:spMkLst>
            <pc:docMk/>
            <pc:sldMk cId="4285287399" sldId="271"/>
            <ac:spMk id="13" creationId="{35BD08B9-81D1-A99E-4EC5-AF780B15EEAE}"/>
          </ac:spMkLst>
        </pc:spChg>
        <pc:spChg chg="add mod topLvl">
          <ac:chgData name="Alexander Treiblmaier" userId="f317765a55b0b09f" providerId="LiveId" clId="{01B036E7-AE64-8245-90EE-C1E8ED74A4CB}" dt="2022-11-06T20:06:10.055" v="557" actId="14100"/>
          <ac:spMkLst>
            <pc:docMk/>
            <pc:sldMk cId="4285287399" sldId="271"/>
            <ac:spMk id="14" creationId="{184411CB-42D9-7776-22B4-5CF61A985922}"/>
          </ac:spMkLst>
        </pc:spChg>
        <pc:spChg chg="add mod topLvl">
          <ac:chgData name="Alexander Treiblmaier" userId="f317765a55b0b09f" providerId="LiveId" clId="{01B036E7-AE64-8245-90EE-C1E8ED74A4CB}" dt="2022-11-06T20:00:19.636" v="533" actId="165"/>
          <ac:spMkLst>
            <pc:docMk/>
            <pc:sldMk cId="4285287399" sldId="271"/>
            <ac:spMk id="15" creationId="{42211198-9957-CF9F-244A-E43B9E07E4D4}"/>
          </ac:spMkLst>
        </pc:spChg>
        <pc:spChg chg="add mod topLvl">
          <ac:chgData name="Alexander Treiblmaier" userId="f317765a55b0b09f" providerId="LiveId" clId="{01B036E7-AE64-8245-90EE-C1E8ED74A4CB}" dt="2022-11-06T20:00:19.636" v="533" actId="165"/>
          <ac:spMkLst>
            <pc:docMk/>
            <pc:sldMk cId="4285287399" sldId="271"/>
            <ac:spMk id="16" creationId="{0051F020-4A09-FA96-4666-EE0D544645B8}"/>
          </ac:spMkLst>
        </pc:spChg>
        <pc:spChg chg="add mod topLvl">
          <ac:chgData name="Alexander Treiblmaier" userId="f317765a55b0b09f" providerId="LiveId" clId="{01B036E7-AE64-8245-90EE-C1E8ED74A4CB}" dt="2022-11-06T20:00:19.636" v="533" actId="165"/>
          <ac:spMkLst>
            <pc:docMk/>
            <pc:sldMk cId="4285287399" sldId="271"/>
            <ac:spMk id="20" creationId="{EE2D6C64-2ACC-824C-D8F1-966C1ABE1733}"/>
          </ac:spMkLst>
        </pc:spChg>
        <pc:spChg chg="add mod topLvl">
          <ac:chgData name="Alexander Treiblmaier" userId="f317765a55b0b09f" providerId="LiveId" clId="{01B036E7-AE64-8245-90EE-C1E8ED74A4CB}" dt="2022-11-06T20:00:19.636" v="533" actId="165"/>
          <ac:spMkLst>
            <pc:docMk/>
            <pc:sldMk cId="4285287399" sldId="271"/>
            <ac:spMk id="21" creationId="{E34C9241-B23D-58C0-C402-B48041486040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25" creationId="{0402364D-3993-70B8-E931-2C1C1C6EF1AF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26" creationId="{60EFAA65-208D-75B1-FB04-7B748430D445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27" creationId="{6DCBFC84-E984-8442-3875-DE604FC4F0A4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28" creationId="{96C2E4E4-B10A-433D-91BF-D48B34C82147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29" creationId="{0D595F8F-A12F-75CA-6111-4A62C858999B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30" creationId="{3D200317-BF0D-D2FA-F334-31D4A59436C4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31" creationId="{CCD63BA8-D494-E06A-B322-17AB6DB474FB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32" creationId="{74DB52B0-28CB-1353-75D1-A1B032E106F3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33" creationId="{F4492335-F7A1-0D53-324A-B2F11E258F42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34" creationId="{9CF28A99-EB49-944B-ECAD-A9B67DBE7A9F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35" creationId="{AEE175E2-9E19-94C8-9207-9B7C52450552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36" creationId="{33A9C7F7-4B0E-090F-F31E-1FBD9AD9C649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37" creationId="{E0D030C6-8EE9-BC94-ACE8-47148158E7DA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38" creationId="{814AE7AB-CECB-A757-9D62-017800F07C34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39" creationId="{EEC0757A-5F70-26DE-7A51-A5ACE7C789F9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40" creationId="{4AF7BC45-D199-8CFC-3314-F17F16E7B9B3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41" creationId="{E4B18D77-6CAB-B543-9082-531FB81E7394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42" creationId="{4142D0C4-569C-7064-26F6-04BB8D29B8E1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43" creationId="{EF732838-7212-0DA3-97F7-5AD95543DE19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44" creationId="{98EE13F4-B342-67C6-3D2A-9A67D1F381A8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45" creationId="{128FDC05-6352-102A-4640-6771BF24E8CC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46" creationId="{1D212FAD-35C9-C144-B5C2-DDCFA3CE42F7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47" creationId="{8B095872-050C-FD2A-8EB2-90936520D976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48" creationId="{EB5EA370-416F-6E88-D6A5-922EE5C6A5B9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49" creationId="{57D91CEF-314E-31D2-9491-5B82D5A74AC2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50" creationId="{ED6679A6-24C3-6DB0-D2E0-3F594ABC8E32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51" creationId="{150A1807-F882-2D3F-360C-4FF232EFD4B9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52" creationId="{0E40E8C2-D569-F6C6-BD47-7CA0704AB302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53" creationId="{4FC0C12E-749E-E164-6248-B459A2CCA086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54" creationId="{86D7D3AD-AE3C-C22D-28A6-A27578C51232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55" creationId="{F3748A23-8051-0162-DF6B-BE200A16C420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56" creationId="{190119F4-DE2F-59BB-BE12-9DF2B977F1FE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57" creationId="{6B53C328-7392-C3B1-D3DE-B53AA27C967F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58" creationId="{03B89EE9-B377-8160-69C5-51677604B3D7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59" creationId="{3CCD6532-ACA2-8E24-CCBA-665BAB3C13B8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60" creationId="{126CA575-7A92-D909-29F5-D2DF42D7FA7C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61" creationId="{73B3C3A4-70E9-D6A8-D459-E6329D4FD0D0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62" creationId="{C0A9355E-CBDA-E736-C904-F6EEE447515A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63" creationId="{EC61CEC8-DD0D-7E26-4DBC-02F7CE23144D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64" creationId="{0968ABF1-F909-983A-F8CE-F70304000FAE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65" creationId="{BBDB3BA1-1DB8-B127-045B-5218D0CC9075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66" creationId="{7E96E26E-C318-85F0-73C7-B0DE1F71C07F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67" creationId="{9B55C4A0-5179-5794-66D4-38BDDC7E27EA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68" creationId="{2ADAC5B2-9963-AA85-D1FC-4521FFC87674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69" creationId="{26AF0C21-CF10-0201-F0BC-5963EAC96236}"/>
          </ac:spMkLst>
        </pc:spChg>
        <pc:spChg chg="mod">
          <ac:chgData name="Alexander Treiblmaier" userId="f317765a55b0b09f" providerId="LiveId" clId="{01B036E7-AE64-8245-90EE-C1E8ED74A4CB}" dt="2022-11-06T20:00:05.809" v="532" actId="404"/>
          <ac:spMkLst>
            <pc:docMk/>
            <pc:sldMk cId="4285287399" sldId="271"/>
            <ac:spMk id="70" creationId="{7C4F4EF0-9AB6-11AC-8B23-C55023BA243D}"/>
          </ac:spMkLst>
        </pc:spChg>
        <pc:spChg chg="add mod topLvl">
          <ac:chgData name="Alexander Treiblmaier" userId="f317765a55b0b09f" providerId="LiveId" clId="{01B036E7-AE64-8245-90EE-C1E8ED74A4CB}" dt="2022-11-06T20:00:19.636" v="533" actId="165"/>
          <ac:spMkLst>
            <pc:docMk/>
            <pc:sldMk cId="4285287399" sldId="271"/>
            <ac:spMk id="97" creationId="{C8D8F0B7-9AA8-13D6-40D8-FC5C0A50AFFE}"/>
          </ac:spMkLst>
        </pc:spChg>
        <pc:spChg chg="add mod topLvl">
          <ac:chgData name="Alexander Treiblmaier" userId="f317765a55b0b09f" providerId="LiveId" clId="{01B036E7-AE64-8245-90EE-C1E8ED74A4CB}" dt="2022-11-06T20:00:19.636" v="533" actId="165"/>
          <ac:spMkLst>
            <pc:docMk/>
            <pc:sldMk cId="4285287399" sldId="271"/>
            <ac:spMk id="98" creationId="{682818E6-AEE5-B8E7-C1D6-54F75F7430B7}"/>
          </ac:spMkLst>
        </pc:spChg>
        <pc:spChg chg="add mod topLvl">
          <ac:chgData name="Alexander Treiblmaier" userId="f317765a55b0b09f" providerId="LiveId" clId="{01B036E7-AE64-8245-90EE-C1E8ED74A4CB}" dt="2022-11-06T20:00:19.636" v="533" actId="165"/>
          <ac:spMkLst>
            <pc:docMk/>
            <pc:sldMk cId="4285287399" sldId="271"/>
            <ac:spMk id="99" creationId="{F8730883-F2E4-685B-8B8F-8221647A6F61}"/>
          </ac:spMkLst>
        </pc:spChg>
        <pc:spChg chg="mod">
          <ac:chgData name="Alexander Treiblmaier" userId="f317765a55b0b09f" providerId="LiveId" clId="{01B036E7-AE64-8245-90EE-C1E8ED74A4CB}" dt="2022-11-06T20:07:32.655" v="562"/>
          <ac:spMkLst>
            <pc:docMk/>
            <pc:sldMk cId="4285287399" sldId="271"/>
            <ac:spMk id="113" creationId="{093DD3E2-98AB-0ADA-9876-201933F4B500}"/>
          </ac:spMkLst>
        </pc:spChg>
        <pc:spChg chg="mod">
          <ac:chgData name="Alexander Treiblmaier" userId="f317765a55b0b09f" providerId="LiveId" clId="{01B036E7-AE64-8245-90EE-C1E8ED74A4CB}" dt="2022-11-06T20:07:32.655" v="562"/>
          <ac:spMkLst>
            <pc:docMk/>
            <pc:sldMk cId="4285287399" sldId="271"/>
            <ac:spMk id="114" creationId="{B9818A79-A7A6-923C-9CDF-33FA1CF736FC}"/>
          </ac:spMkLst>
        </pc:spChg>
        <pc:spChg chg="mod">
          <ac:chgData name="Alexander Treiblmaier" userId="f317765a55b0b09f" providerId="LiveId" clId="{01B036E7-AE64-8245-90EE-C1E8ED74A4CB}" dt="2022-11-06T20:07:32.655" v="562"/>
          <ac:spMkLst>
            <pc:docMk/>
            <pc:sldMk cId="4285287399" sldId="271"/>
            <ac:spMk id="115" creationId="{249A3B1E-4B79-5A39-C0DF-D2E4A8505B70}"/>
          </ac:spMkLst>
        </pc:spChg>
        <pc:grpChg chg="add mod topLvl">
          <ac:chgData name="Alexander Treiblmaier" userId="f317765a55b0b09f" providerId="LiveId" clId="{01B036E7-AE64-8245-90EE-C1E8ED74A4CB}" dt="2022-11-06T20:00:19.636" v="533" actId="165"/>
          <ac:grpSpMkLst>
            <pc:docMk/>
            <pc:sldMk cId="4285287399" sldId="271"/>
            <ac:grpSpMk id="22" creationId="{CAB2355B-40C7-28A7-2A72-FC76E9B76C17}"/>
          </ac:grpSpMkLst>
        </pc:grpChg>
        <pc:grpChg chg="add del mod">
          <ac:chgData name="Alexander Treiblmaier" userId="f317765a55b0b09f" providerId="LiveId" clId="{01B036E7-AE64-8245-90EE-C1E8ED74A4CB}" dt="2022-11-06T20:00:19.636" v="533" actId="165"/>
          <ac:grpSpMkLst>
            <pc:docMk/>
            <pc:sldMk cId="4285287399" sldId="271"/>
            <ac:grpSpMk id="101" creationId="{FE0CEE64-1DA5-4226-E34B-B142DE9607E9}"/>
          </ac:grpSpMkLst>
        </pc:grpChg>
        <pc:grpChg chg="add">
          <ac:chgData name="Alexander Treiblmaier" userId="f317765a55b0b09f" providerId="LiveId" clId="{01B036E7-AE64-8245-90EE-C1E8ED74A4CB}" dt="2022-11-06T20:06:29.715" v="558" actId="164"/>
          <ac:grpSpMkLst>
            <pc:docMk/>
            <pc:sldMk cId="4285287399" sldId="271"/>
            <ac:grpSpMk id="108" creationId="{B95C6C68-04E8-A2A2-0F28-FF91DB760C6B}"/>
          </ac:grpSpMkLst>
        </pc:grpChg>
        <pc:grpChg chg="add mod">
          <ac:chgData name="Alexander Treiblmaier" userId="f317765a55b0b09f" providerId="LiveId" clId="{01B036E7-AE64-8245-90EE-C1E8ED74A4CB}" dt="2022-11-06T20:07:59.610" v="604" actId="1036"/>
          <ac:grpSpMkLst>
            <pc:docMk/>
            <pc:sldMk cId="4285287399" sldId="271"/>
            <ac:grpSpMk id="111" creationId="{70FE254B-E1AD-40E6-AC44-CBBE12D59F1A}"/>
          </ac:grpSpMkLst>
        </pc:grpChg>
        <pc:picChg chg="add mod">
          <ac:chgData name="Alexander Treiblmaier" userId="f317765a55b0b09f" providerId="LiveId" clId="{01B036E7-AE64-8245-90EE-C1E8ED74A4CB}" dt="2022-11-06T20:07:59.610" v="604" actId="1036"/>
          <ac:picMkLst>
            <pc:docMk/>
            <pc:sldMk cId="4285287399" sldId="271"/>
            <ac:picMk id="109" creationId="{B5C0E7D4-F0E1-99A9-1CD1-8401FB9A4483}"/>
          </ac:picMkLst>
        </pc:picChg>
        <pc:picChg chg="add mod">
          <ac:chgData name="Alexander Treiblmaier" userId="f317765a55b0b09f" providerId="LiveId" clId="{01B036E7-AE64-8245-90EE-C1E8ED74A4CB}" dt="2022-11-06T20:07:59.610" v="604" actId="1036"/>
          <ac:picMkLst>
            <pc:docMk/>
            <pc:sldMk cId="4285287399" sldId="271"/>
            <ac:picMk id="110" creationId="{9868C19F-CCA7-15EB-99DD-4E107B44BE90}"/>
          </ac:picMkLst>
        </pc:picChg>
        <pc:picChg chg="mod">
          <ac:chgData name="Alexander Treiblmaier" userId="f317765a55b0b09f" providerId="LiveId" clId="{01B036E7-AE64-8245-90EE-C1E8ED74A4CB}" dt="2022-11-06T20:07:32.655" v="562"/>
          <ac:picMkLst>
            <pc:docMk/>
            <pc:sldMk cId="4285287399" sldId="271"/>
            <ac:picMk id="112" creationId="{067BEC9F-EB6F-756F-54FF-635B037F1C9E}"/>
          </ac:picMkLst>
        </pc:picChg>
        <pc:cxnChg chg="add mod topLvl">
          <ac:chgData name="Alexander Treiblmaier" userId="f317765a55b0b09f" providerId="LiveId" clId="{01B036E7-AE64-8245-90EE-C1E8ED74A4CB}" dt="2022-11-06T20:02:19.763" v="541" actId="14100"/>
          <ac:cxnSpMkLst>
            <pc:docMk/>
            <pc:sldMk cId="4285287399" sldId="271"/>
            <ac:cxnSpMk id="17" creationId="{95AA598B-7DCD-9712-DEA2-52407C273011}"/>
          </ac:cxnSpMkLst>
        </pc:cxnChg>
        <pc:cxnChg chg="add mod topLvl">
          <ac:chgData name="Alexander Treiblmaier" userId="f317765a55b0b09f" providerId="LiveId" clId="{01B036E7-AE64-8245-90EE-C1E8ED74A4CB}" dt="2022-11-06T20:02:19.763" v="541" actId="14100"/>
          <ac:cxnSpMkLst>
            <pc:docMk/>
            <pc:sldMk cId="4285287399" sldId="271"/>
            <ac:cxnSpMk id="18" creationId="{58542687-AEBA-F915-E2EB-DBD19ABAC8A0}"/>
          </ac:cxnSpMkLst>
        </pc:cxnChg>
        <pc:cxnChg chg="add mod topLvl">
          <ac:chgData name="Alexander Treiblmaier" userId="f317765a55b0b09f" providerId="LiveId" clId="{01B036E7-AE64-8245-90EE-C1E8ED74A4CB}" dt="2022-11-06T20:00:19.636" v="533" actId="165"/>
          <ac:cxnSpMkLst>
            <pc:docMk/>
            <pc:sldMk cId="4285287399" sldId="271"/>
            <ac:cxnSpMk id="19" creationId="{ADB040B2-3B18-BB2D-7D59-9BE005DC69DD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23" creationId="{373019D2-C0D0-3120-B085-3B4F43014452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24" creationId="{22CCE9CE-CAD4-2983-79E0-710F4C2A7CDC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71" creationId="{DD3269C0-85F2-1DB9-A28A-292F60C09CC9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72" creationId="{91121ED3-F83C-7C39-A9E2-AC57C0FAB369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73" creationId="{3B1FF353-499B-53A8-F34D-99639F57066B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74" creationId="{E1C4B5AF-2683-4F61-4149-59035E94219F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75" creationId="{2D3334E5-748A-D709-FA3D-BB26C21D1334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76" creationId="{807C8ACC-1250-49FF-A2C4-293DBCB91532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77" creationId="{5CC902CD-4929-B2E4-BAFE-E35E3D6D5149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78" creationId="{AA1B5204-5708-76AD-2E90-C1C7583A4908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79" creationId="{217D5D4C-ABCD-8898-16F7-DD15DD1F07E6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80" creationId="{FA7EEF7B-524F-C0E4-596F-20A686141AB9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81" creationId="{6F4438B8-5E02-3629-8420-6D42966ED6BA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82" creationId="{860C4FD4-E335-293E-7CDA-F878843654AC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83" creationId="{3798F52F-62CE-4944-484A-5DAC2632E07F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84" creationId="{7EF94F0A-4572-3E5A-1168-0DBADB8253E9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85" creationId="{4821E214-875B-2E3C-CA5E-FDEC1C4E1D23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86" creationId="{2DB58068-55F0-70EF-6A8B-C8643D1E3069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87" creationId="{5A7DC8AD-9450-4D0F-C743-81BEE6F49310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88" creationId="{F8BF3594-6D4B-2AA9-473C-96D417291170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89" creationId="{99A425D3-4075-12B8-405C-42870FD066AC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90" creationId="{215B611F-C639-EB55-D0CE-FD68DC8F2C3C}"/>
          </ac:cxnSpMkLst>
        </pc:cxnChg>
        <pc:cxnChg chg="mod">
          <ac:chgData name="Alexander Treiblmaier" userId="f317765a55b0b09f" providerId="LiveId" clId="{01B036E7-AE64-8245-90EE-C1E8ED74A4CB}" dt="2022-11-06T19:59:35.784" v="525"/>
          <ac:cxnSpMkLst>
            <pc:docMk/>
            <pc:sldMk cId="4285287399" sldId="271"/>
            <ac:cxnSpMk id="91" creationId="{3AD50F23-F547-A192-276E-355CA6CCBA8D}"/>
          </ac:cxnSpMkLst>
        </pc:cxnChg>
        <pc:cxnChg chg="add mod topLvl">
          <ac:chgData name="Alexander Treiblmaier" userId="f317765a55b0b09f" providerId="LiveId" clId="{01B036E7-AE64-8245-90EE-C1E8ED74A4CB}" dt="2022-11-06T20:02:19.763" v="541" actId="14100"/>
          <ac:cxnSpMkLst>
            <pc:docMk/>
            <pc:sldMk cId="4285287399" sldId="271"/>
            <ac:cxnSpMk id="92" creationId="{3F1D0BD9-132A-D3F0-9599-3679FD95D709}"/>
          </ac:cxnSpMkLst>
        </pc:cxnChg>
        <pc:cxnChg chg="add mod topLvl">
          <ac:chgData name="Alexander Treiblmaier" userId="f317765a55b0b09f" providerId="LiveId" clId="{01B036E7-AE64-8245-90EE-C1E8ED74A4CB}" dt="2022-11-06T20:02:19.763" v="541" actId="14100"/>
          <ac:cxnSpMkLst>
            <pc:docMk/>
            <pc:sldMk cId="4285287399" sldId="271"/>
            <ac:cxnSpMk id="93" creationId="{99EFC08E-C177-0E25-5E52-0E817DD65CEA}"/>
          </ac:cxnSpMkLst>
        </pc:cxnChg>
        <pc:cxnChg chg="add mod topLvl">
          <ac:chgData name="Alexander Treiblmaier" userId="f317765a55b0b09f" providerId="LiveId" clId="{01B036E7-AE64-8245-90EE-C1E8ED74A4CB}" dt="2022-11-06T20:02:19.763" v="541" actId="14100"/>
          <ac:cxnSpMkLst>
            <pc:docMk/>
            <pc:sldMk cId="4285287399" sldId="271"/>
            <ac:cxnSpMk id="94" creationId="{EF613D14-5AF4-54EE-4404-8E584C67912D}"/>
          </ac:cxnSpMkLst>
        </pc:cxnChg>
        <pc:cxnChg chg="add mod topLvl">
          <ac:chgData name="Alexander Treiblmaier" userId="f317765a55b0b09f" providerId="LiveId" clId="{01B036E7-AE64-8245-90EE-C1E8ED74A4CB}" dt="2022-11-06T20:02:19.763" v="541" actId="14100"/>
          <ac:cxnSpMkLst>
            <pc:docMk/>
            <pc:sldMk cId="4285287399" sldId="271"/>
            <ac:cxnSpMk id="95" creationId="{28D89174-B302-2BEC-58D6-F4AC84360967}"/>
          </ac:cxnSpMkLst>
        </pc:cxnChg>
        <pc:cxnChg chg="add mod topLvl">
          <ac:chgData name="Alexander Treiblmaier" userId="f317765a55b0b09f" providerId="LiveId" clId="{01B036E7-AE64-8245-90EE-C1E8ED74A4CB}" dt="2022-11-06T20:00:19.636" v="533" actId="165"/>
          <ac:cxnSpMkLst>
            <pc:docMk/>
            <pc:sldMk cId="4285287399" sldId="271"/>
            <ac:cxnSpMk id="96" creationId="{4ADDA535-5026-6576-8123-701AEC6D9094}"/>
          </ac:cxnSpMkLst>
        </pc:cxnChg>
      </pc:sldChg>
    </pc:docChg>
  </pc:docChgLst>
  <pc:docChgLst>
    <pc:chgData name="Alexander Treiblmaier" userId="f317765a55b0b09f" providerId="LiveId" clId="{0F5E7678-93FF-4A06-999A-5B41456583C8}"/>
    <pc:docChg chg="undo custSel addSld delSld modSld sldOrd">
      <pc:chgData name="Alexander Treiblmaier" userId="f317765a55b0b09f" providerId="LiveId" clId="{0F5E7678-93FF-4A06-999A-5B41456583C8}" dt="2022-10-25T09:14:03.712" v="5035"/>
      <pc:docMkLst>
        <pc:docMk/>
      </pc:docMkLst>
      <pc:sldChg chg="modSp mod modNotesTx">
        <pc:chgData name="Alexander Treiblmaier" userId="f317765a55b0b09f" providerId="LiveId" clId="{0F5E7678-93FF-4A06-999A-5B41456583C8}" dt="2022-10-25T06:55:26.053" v="2978"/>
        <pc:sldMkLst>
          <pc:docMk/>
          <pc:sldMk cId="3236620185" sldId="257"/>
        </pc:sldMkLst>
        <pc:spChg chg="mod">
          <ac:chgData name="Alexander Treiblmaier" userId="f317765a55b0b09f" providerId="LiveId" clId="{0F5E7678-93FF-4A06-999A-5B41456583C8}" dt="2022-10-04T10:53:43.214" v="37" actId="313"/>
          <ac:spMkLst>
            <pc:docMk/>
            <pc:sldMk cId="3236620185" sldId="257"/>
            <ac:spMk id="2" creationId="{00000000-0000-0000-0000-000000000000}"/>
          </ac:spMkLst>
        </pc:spChg>
        <pc:spChg chg="mod">
          <ac:chgData name="Alexander Treiblmaier" userId="f317765a55b0b09f" providerId="LiveId" clId="{0F5E7678-93FF-4A06-999A-5B41456583C8}" dt="2022-10-04T10:57:16.392" v="506" actId="20577"/>
          <ac:spMkLst>
            <pc:docMk/>
            <pc:sldMk cId="3236620185" sldId="257"/>
            <ac:spMk id="3" creationId="{00000000-0000-0000-0000-000000000000}"/>
          </ac:spMkLst>
        </pc:spChg>
      </pc:sldChg>
      <pc:sldChg chg="modSp new mod">
        <pc:chgData name="Alexander Treiblmaier" userId="f317765a55b0b09f" providerId="LiveId" clId="{0F5E7678-93FF-4A06-999A-5B41456583C8}" dt="2022-10-04T11:03:25.742" v="687" actId="20577"/>
        <pc:sldMkLst>
          <pc:docMk/>
          <pc:sldMk cId="2427929801" sldId="258"/>
        </pc:sldMkLst>
        <pc:spChg chg="mod">
          <ac:chgData name="Alexander Treiblmaier" userId="f317765a55b0b09f" providerId="LiveId" clId="{0F5E7678-93FF-4A06-999A-5B41456583C8}" dt="2022-10-04T11:03:25.742" v="687" actId="20577"/>
          <ac:spMkLst>
            <pc:docMk/>
            <pc:sldMk cId="2427929801" sldId="258"/>
            <ac:spMk id="2" creationId="{145D3A7A-0791-4A4C-A4DE-07B8B811265D}"/>
          </ac:spMkLst>
        </pc:spChg>
      </pc:sldChg>
      <pc:sldChg chg="addSp delSp modSp add mod modNotesTx">
        <pc:chgData name="Alexander Treiblmaier" userId="f317765a55b0b09f" providerId="LiveId" clId="{0F5E7678-93FF-4A06-999A-5B41456583C8}" dt="2022-10-25T06:58:06.723" v="2983" actId="6549"/>
        <pc:sldMkLst>
          <pc:docMk/>
          <pc:sldMk cId="3959668935" sldId="259"/>
        </pc:sldMkLst>
        <pc:spChg chg="mod">
          <ac:chgData name="Alexander Treiblmaier" userId="f317765a55b0b09f" providerId="LiveId" clId="{0F5E7678-93FF-4A06-999A-5B41456583C8}" dt="2022-10-04T11:01:38.608" v="622" actId="20577"/>
          <ac:spMkLst>
            <pc:docMk/>
            <pc:sldMk cId="3959668935" sldId="259"/>
            <ac:spMk id="2" creationId="{00000000-0000-0000-0000-000000000000}"/>
          </ac:spMkLst>
        </pc:spChg>
        <pc:spChg chg="mod">
          <ac:chgData name="Alexander Treiblmaier" userId="f317765a55b0b09f" providerId="LiveId" clId="{0F5E7678-93FF-4A06-999A-5B41456583C8}" dt="2022-10-04T10:58:51.703" v="527" actId="15"/>
          <ac:spMkLst>
            <pc:docMk/>
            <pc:sldMk cId="3959668935" sldId="259"/>
            <ac:spMk id="3" creationId="{00000000-0000-0000-0000-000000000000}"/>
          </ac:spMkLst>
        </pc:spChg>
        <pc:spChg chg="add del mod">
          <ac:chgData name="Alexander Treiblmaier" userId="f317765a55b0b09f" providerId="LiveId" clId="{0F5E7678-93FF-4A06-999A-5B41456583C8}" dt="2022-10-04T10:59:25.857" v="535" actId="478"/>
          <ac:spMkLst>
            <pc:docMk/>
            <pc:sldMk cId="3959668935" sldId="259"/>
            <ac:spMk id="9" creationId="{105857FA-553F-4DCA-9541-B442E54F9641}"/>
          </ac:spMkLst>
        </pc:spChg>
        <pc:spChg chg="add mod">
          <ac:chgData name="Alexander Treiblmaier" userId="f317765a55b0b09f" providerId="LiveId" clId="{0F5E7678-93FF-4A06-999A-5B41456583C8}" dt="2022-10-04T10:59:51.610" v="547" actId="1035"/>
          <ac:spMkLst>
            <pc:docMk/>
            <pc:sldMk cId="3959668935" sldId="259"/>
            <ac:spMk id="10" creationId="{D5195B0E-B27D-42DB-8C4B-7DBD18F13989}"/>
          </ac:spMkLst>
        </pc:spChg>
        <pc:spChg chg="add mod">
          <ac:chgData name="Alexander Treiblmaier" userId="f317765a55b0b09f" providerId="LiveId" clId="{0F5E7678-93FF-4A06-999A-5B41456583C8}" dt="2022-10-04T10:59:51.610" v="547" actId="1035"/>
          <ac:spMkLst>
            <pc:docMk/>
            <pc:sldMk cId="3959668935" sldId="259"/>
            <ac:spMk id="11" creationId="{0759DA0D-0333-4AAE-9319-AC6F995F624D}"/>
          </ac:spMkLst>
        </pc:spChg>
        <pc:picChg chg="add del">
          <ac:chgData name="Alexander Treiblmaier" userId="f317765a55b0b09f" providerId="LiveId" clId="{0F5E7678-93FF-4A06-999A-5B41456583C8}" dt="2022-10-04T10:59:00.779" v="529"/>
          <ac:picMkLst>
            <pc:docMk/>
            <pc:sldMk cId="3959668935" sldId="259"/>
            <ac:picMk id="1026" creationId="{39C21926-71BC-4DBB-AD57-F1C310192CD0}"/>
          </ac:picMkLst>
        </pc:picChg>
        <pc:picChg chg="add del">
          <ac:chgData name="Alexander Treiblmaier" userId="f317765a55b0b09f" providerId="LiveId" clId="{0F5E7678-93FF-4A06-999A-5B41456583C8}" dt="2022-10-04T10:59:00.779" v="529"/>
          <ac:picMkLst>
            <pc:docMk/>
            <pc:sldMk cId="3959668935" sldId="259"/>
            <ac:picMk id="1027" creationId="{BC1B8C0C-B849-47C8-87FD-0C6B67115E39}"/>
          </ac:picMkLst>
        </pc:picChg>
        <pc:picChg chg="add mod">
          <ac:chgData name="Alexander Treiblmaier" userId="f317765a55b0b09f" providerId="LiveId" clId="{0F5E7678-93FF-4A06-999A-5B41456583C8}" dt="2022-10-04T10:59:15.237" v="532" actId="1076"/>
          <ac:picMkLst>
            <pc:docMk/>
            <pc:sldMk cId="3959668935" sldId="259"/>
            <ac:picMk id="1029" creationId="{F71B0DE4-7870-49A0-AB48-F7036B5AECA8}"/>
          </ac:picMkLst>
        </pc:picChg>
        <pc:picChg chg="add mod">
          <ac:chgData name="Alexander Treiblmaier" userId="f317765a55b0b09f" providerId="LiveId" clId="{0F5E7678-93FF-4A06-999A-5B41456583C8}" dt="2022-10-04T10:59:11.026" v="531" actId="1076"/>
          <ac:picMkLst>
            <pc:docMk/>
            <pc:sldMk cId="3959668935" sldId="259"/>
            <ac:picMk id="1030" creationId="{7116FE8D-0530-4E5A-8D3F-4F324F950B12}"/>
          </ac:picMkLst>
        </pc:picChg>
      </pc:sldChg>
      <pc:sldChg chg="addSp delSp modSp add mod modNotesTx">
        <pc:chgData name="Alexander Treiblmaier" userId="f317765a55b0b09f" providerId="LiveId" clId="{0F5E7678-93FF-4A06-999A-5B41456583C8}" dt="2022-10-25T07:56:59.215" v="3017"/>
        <pc:sldMkLst>
          <pc:docMk/>
          <pc:sldMk cId="2748421069" sldId="260"/>
        </pc:sldMkLst>
        <pc:spChg chg="mod">
          <ac:chgData name="Alexander Treiblmaier" userId="f317765a55b0b09f" providerId="LiveId" clId="{0F5E7678-93FF-4A06-999A-5B41456583C8}" dt="2022-10-10T08:04:21.862" v="1386" actId="404"/>
          <ac:spMkLst>
            <pc:docMk/>
            <pc:sldMk cId="2748421069" sldId="260"/>
            <ac:spMk id="2" creationId="{00000000-0000-0000-0000-000000000000}"/>
          </ac:spMkLst>
        </pc:spChg>
        <pc:spChg chg="mod">
          <ac:chgData name="Alexander Treiblmaier" userId="f317765a55b0b09f" providerId="LiveId" clId="{0F5E7678-93FF-4A06-999A-5B41456583C8}" dt="2022-10-10T08:04:56.242" v="1394" actId="403"/>
          <ac:spMkLst>
            <pc:docMk/>
            <pc:sldMk cId="2748421069" sldId="260"/>
            <ac:spMk id="3" creationId="{00000000-0000-0000-0000-000000000000}"/>
          </ac:spMkLst>
        </pc:spChg>
        <pc:spChg chg="add mod">
          <ac:chgData name="Alexander Treiblmaier" userId="f317765a55b0b09f" providerId="LiveId" clId="{0F5E7678-93FF-4A06-999A-5B41456583C8}" dt="2022-10-10T08:04:28.468" v="1387" actId="1076"/>
          <ac:spMkLst>
            <pc:docMk/>
            <pc:sldMk cId="2748421069" sldId="260"/>
            <ac:spMk id="5" creationId="{4C997523-14CB-4F1F-8433-2AF61C6650A0}"/>
          </ac:spMkLst>
        </pc:spChg>
        <pc:spChg chg="add mod">
          <ac:chgData name="Alexander Treiblmaier" userId="f317765a55b0b09f" providerId="LiveId" clId="{0F5E7678-93FF-4A06-999A-5B41456583C8}" dt="2022-10-04T12:10:29.401" v="704" actId="1076"/>
          <ac:spMkLst>
            <pc:docMk/>
            <pc:sldMk cId="2748421069" sldId="260"/>
            <ac:spMk id="8" creationId="{56961B02-6043-47DB-BCF9-C4E257A3201D}"/>
          </ac:spMkLst>
        </pc:spChg>
        <pc:spChg chg="add mod">
          <ac:chgData name="Alexander Treiblmaier" userId="f317765a55b0b09f" providerId="LiveId" clId="{0F5E7678-93FF-4A06-999A-5B41456583C8}" dt="2022-10-10T08:33:38.820" v="1646" actId="1076"/>
          <ac:spMkLst>
            <pc:docMk/>
            <pc:sldMk cId="2748421069" sldId="260"/>
            <ac:spMk id="10" creationId="{9CC12F57-4588-472C-929B-B09414BFCFC8}"/>
          </ac:spMkLst>
        </pc:spChg>
        <pc:spChg chg="add del mod">
          <ac:chgData name="Alexander Treiblmaier" userId="f317765a55b0b09f" providerId="LiveId" clId="{0F5E7678-93FF-4A06-999A-5B41456583C8}" dt="2022-10-10T08:06:35.648" v="1423" actId="478"/>
          <ac:spMkLst>
            <pc:docMk/>
            <pc:sldMk cId="2748421069" sldId="260"/>
            <ac:spMk id="11" creationId="{570C9943-B702-4D3C-9DE2-640F41834362}"/>
          </ac:spMkLst>
        </pc:spChg>
        <pc:spChg chg="add mod">
          <ac:chgData name="Alexander Treiblmaier" userId="f317765a55b0b09f" providerId="LiveId" clId="{0F5E7678-93FF-4A06-999A-5B41456583C8}" dt="2022-10-10T08:07:16.494" v="1434" actId="1076"/>
          <ac:spMkLst>
            <pc:docMk/>
            <pc:sldMk cId="2748421069" sldId="260"/>
            <ac:spMk id="12" creationId="{4073A45B-A2A0-4BC4-825C-444B040EC572}"/>
          </ac:spMkLst>
        </pc:spChg>
        <pc:spChg chg="add mod">
          <ac:chgData name="Alexander Treiblmaier" userId="f317765a55b0b09f" providerId="LiveId" clId="{0F5E7678-93FF-4A06-999A-5B41456583C8}" dt="2022-10-10T08:07:35.815" v="1456" actId="20577"/>
          <ac:spMkLst>
            <pc:docMk/>
            <pc:sldMk cId="2748421069" sldId="260"/>
            <ac:spMk id="13" creationId="{9988E21C-6D60-42B1-B269-C6334688E206}"/>
          </ac:spMkLst>
        </pc:spChg>
        <pc:spChg chg="add mod ord">
          <ac:chgData name="Alexander Treiblmaier" userId="f317765a55b0b09f" providerId="LiveId" clId="{0F5E7678-93FF-4A06-999A-5B41456583C8}" dt="2022-10-10T08:33:51.746" v="1650" actId="1076"/>
          <ac:spMkLst>
            <pc:docMk/>
            <pc:sldMk cId="2748421069" sldId="260"/>
            <ac:spMk id="14" creationId="{5B39A08C-2878-4871-893E-81E2C8E16B59}"/>
          </ac:spMkLst>
        </pc:spChg>
        <pc:picChg chg="add mod">
          <ac:chgData name="Alexander Treiblmaier" userId="f317765a55b0b09f" providerId="LiveId" clId="{0F5E7678-93FF-4A06-999A-5B41456583C8}" dt="2022-10-10T08:04:28.468" v="1387" actId="1076"/>
          <ac:picMkLst>
            <pc:docMk/>
            <pc:sldMk cId="2748421069" sldId="260"/>
            <ac:picMk id="4" creationId="{7D92C7F7-AEE6-4437-B1FE-E585B46A797B}"/>
          </ac:picMkLst>
        </pc:picChg>
        <pc:picChg chg="add mod">
          <ac:chgData name="Alexander Treiblmaier" userId="f317765a55b0b09f" providerId="LiveId" clId="{0F5E7678-93FF-4A06-999A-5B41456583C8}" dt="2022-10-10T08:33:41.647" v="1647" actId="1076"/>
          <ac:picMkLst>
            <pc:docMk/>
            <pc:sldMk cId="2748421069" sldId="260"/>
            <ac:picMk id="6" creationId="{1B7B8DFE-1363-4251-9269-78DD0D971B84}"/>
          </ac:picMkLst>
        </pc:picChg>
        <pc:picChg chg="add mod">
          <ac:chgData name="Alexander Treiblmaier" userId="f317765a55b0b09f" providerId="LiveId" clId="{0F5E7678-93FF-4A06-999A-5B41456583C8}" dt="2022-10-04T12:10:29.401" v="704" actId="1076"/>
          <ac:picMkLst>
            <pc:docMk/>
            <pc:sldMk cId="2748421069" sldId="260"/>
            <ac:picMk id="7" creationId="{C5E132BC-7722-444F-83CB-4C46655D4687}"/>
          </ac:picMkLst>
        </pc:picChg>
        <pc:picChg chg="add mod">
          <ac:chgData name="Alexander Treiblmaier" userId="f317765a55b0b09f" providerId="LiveId" clId="{0F5E7678-93FF-4A06-999A-5B41456583C8}" dt="2022-10-10T08:33:38.820" v="1646" actId="1076"/>
          <ac:picMkLst>
            <pc:docMk/>
            <pc:sldMk cId="2748421069" sldId="260"/>
            <ac:picMk id="9" creationId="{1C88B647-52A0-4D42-A37E-7990E444FB96}"/>
          </ac:picMkLst>
        </pc:picChg>
      </pc:sldChg>
      <pc:sldChg chg="addSp delSp modSp add mod ord modNotesTx">
        <pc:chgData name="Alexander Treiblmaier" userId="f317765a55b0b09f" providerId="LiveId" clId="{0F5E7678-93FF-4A06-999A-5B41456583C8}" dt="2022-10-25T09:01:46.281" v="4973"/>
        <pc:sldMkLst>
          <pc:docMk/>
          <pc:sldMk cId="2495659580" sldId="261"/>
        </pc:sldMkLst>
        <pc:spChg chg="mod">
          <ac:chgData name="Alexander Treiblmaier" userId="f317765a55b0b09f" providerId="LiveId" clId="{0F5E7678-93FF-4A06-999A-5B41456583C8}" dt="2022-10-10T08:30:41.346" v="1606" actId="20577"/>
          <ac:spMkLst>
            <pc:docMk/>
            <pc:sldMk cId="2495659580" sldId="261"/>
            <ac:spMk id="2" creationId="{00000000-0000-0000-0000-000000000000}"/>
          </ac:spMkLst>
        </pc:spChg>
        <pc:spChg chg="mod">
          <ac:chgData name="Alexander Treiblmaier" userId="f317765a55b0b09f" providerId="LiveId" clId="{0F5E7678-93FF-4A06-999A-5B41456583C8}" dt="2022-10-10T08:34:19.255" v="1658" actId="1076"/>
          <ac:spMkLst>
            <pc:docMk/>
            <pc:sldMk cId="2495659580" sldId="261"/>
            <ac:spMk id="3" creationId="{00000000-0000-0000-0000-000000000000}"/>
          </ac:spMkLst>
        </pc:spChg>
        <pc:spChg chg="add mod">
          <ac:chgData name="Alexander Treiblmaier" userId="f317765a55b0b09f" providerId="LiveId" clId="{0F5E7678-93FF-4A06-999A-5B41456583C8}" dt="2022-10-10T08:34:11.636" v="1656" actId="1076"/>
          <ac:spMkLst>
            <pc:docMk/>
            <pc:sldMk cId="2495659580" sldId="261"/>
            <ac:spMk id="5" creationId="{E3B84CB0-45DC-4F42-B09E-30CFAEADFC91}"/>
          </ac:spMkLst>
        </pc:spChg>
        <pc:spChg chg="add del mod ord">
          <ac:chgData name="Alexander Treiblmaier" userId="f317765a55b0b09f" providerId="LiveId" clId="{0F5E7678-93FF-4A06-999A-5B41456583C8}" dt="2022-10-10T08:33:59.361" v="1651" actId="478"/>
          <ac:spMkLst>
            <pc:docMk/>
            <pc:sldMk cId="2495659580" sldId="261"/>
            <ac:spMk id="7" creationId="{737B0C58-1AE0-477C-97D3-5EFEEF150F4E}"/>
          </ac:spMkLst>
        </pc:spChg>
        <pc:spChg chg="add mod ord">
          <ac:chgData name="Alexander Treiblmaier" userId="f317765a55b0b09f" providerId="LiveId" clId="{0F5E7678-93FF-4A06-999A-5B41456583C8}" dt="2022-10-10T08:34:02.886" v="1653" actId="167"/>
          <ac:spMkLst>
            <pc:docMk/>
            <pc:sldMk cId="2495659580" sldId="261"/>
            <ac:spMk id="8" creationId="{C68362A0-702A-4DD3-9365-91E328048D9D}"/>
          </ac:spMkLst>
        </pc:spChg>
        <pc:picChg chg="add mod">
          <ac:chgData name="Alexander Treiblmaier" userId="f317765a55b0b09f" providerId="LiveId" clId="{0F5E7678-93FF-4A06-999A-5B41456583C8}" dt="2022-10-10T08:34:11.636" v="1656" actId="1076"/>
          <ac:picMkLst>
            <pc:docMk/>
            <pc:sldMk cId="2495659580" sldId="261"/>
            <ac:picMk id="4" creationId="{FA05412F-3F80-43EC-AFCA-14570FEE871D}"/>
          </ac:picMkLst>
        </pc:picChg>
        <pc:picChg chg="add mod">
          <ac:chgData name="Alexander Treiblmaier" userId="f317765a55b0b09f" providerId="LiveId" clId="{0F5E7678-93FF-4A06-999A-5B41456583C8}" dt="2022-10-10T08:34:07.351" v="1655" actId="1076"/>
          <ac:picMkLst>
            <pc:docMk/>
            <pc:sldMk cId="2495659580" sldId="261"/>
            <ac:picMk id="6" creationId="{A6735F72-9B66-41C3-B712-AD57FC7219F7}"/>
          </ac:picMkLst>
        </pc:picChg>
      </pc:sldChg>
      <pc:sldChg chg="addSp delSp modSp add mod modNotesTx">
        <pc:chgData name="Alexander Treiblmaier" userId="f317765a55b0b09f" providerId="LiveId" clId="{0F5E7678-93FF-4A06-999A-5B41456583C8}" dt="2022-10-25T08:19:55.321" v="3035"/>
        <pc:sldMkLst>
          <pc:docMk/>
          <pc:sldMk cId="3024583709" sldId="262"/>
        </pc:sldMkLst>
        <pc:spChg chg="mod">
          <ac:chgData name="Alexander Treiblmaier" userId="f317765a55b0b09f" providerId="LiveId" clId="{0F5E7678-93FF-4A06-999A-5B41456583C8}" dt="2022-10-10T08:28:59.306" v="1556" actId="20577"/>
          <ac:spMkLst>
            <pc:docMk/>
            <pc:sldMk cId="3024583709" sldId="262"/>
            <ac:spMk id="2" creationId="{00000000-0000-0000-0000-000000000000}"/>
          </ac:spMkLst>
        </pc:spChg>
        <pc:spChg chg="del mod">
          <ac:chgData name="Alexander Treiblmaier" userId="f317765a55b0b09f" providerId="LiveId" clId="{0F5E7678-93FF-4A06-999A-5B41456583C8}" dt="2022-10-10T08:30:13.202" v="1575" actId="478"/>
          <ac:spMkLst>
            <pc:docMk/>
            <pc:sldMk cId="3024583709" sldId="262"/>
            <ac:spMk id="3" creationId="{00000000-0000-0000-0000-000000000000}"/>
          </ac:spMkLst>
        </pc:spChg>
        <pc:spChg chg="add del mod">
          <ac:chgData name="Alexander Treiblmaier" userId="f317765a55b0b09f" providerId="LiveId" clId="{0F5E7678-93FF-4A06-999A-5B41456583C8}" dt="2022-10-25T08:07:46.560" v="3027" actId="478"/>
          <ac:spMkLst>
            <pc:docMk/>
            <pc:sldMk cId="3024583709" sldId="262"/>
            <ac:spMk id="4" creationId="{026D960A-0680-4268-8D77-3A34F7C1B1EF}"/>
          </ac:spMkLst>
        </pc:spChg>
        <pc:spChg chg="add del mod">
          <ac:chgData name="Alexander Treiblmaier" userId="f317765a55b0b09f" providerId="LiveId" clId="{0F5E7678-93FF-4A06-999A-5B41456583C8}" dt="2022-10-10T08:30:18.600" v="1576" actId="478"/>
          <ac:spMkLst>
            <pc:docMk/>
            <pc:sldMk cId="3024583709" sldId="262"/>
            <ac:spMk id="5" creationId="{0214EC85-D041-411B-A31F-A9D690D87EBA}"/>
          </ac:spMkLst>
        </pc:spChg>
        <pc:spChg chg="mod">
          <ac:chgData name="Alexander Treiblmaier" userId="f317765a55b0b09f" providerId="LiveId" clId="{0F5E7678-93FF-4A06-999A-5B41456583C8}" dt="2022-10-25T08:07:42.011" v="3024"/>
          <ac:spMkLst>
            <pc:docMk/>
            <pc:sldMk cId="3024583709" sldId="262"/>
            <ac:spMk id="8" creationId="{D3F11595-BDB4-4BB2-945A-5B64462C5ECE}"/>
          </ac:spMkLst>
        </pc:spChg>
        <pc:spChg chg="mod">
          <ac:chgData name="Alexander Treiblmaier" userId="f317765a55b0b09f" providerId="LiveId" clId="{0F5E7678-93FF-4A06-999A-5B41456583C8}" dt="2022-10-25T08:07:42.011" v="3024"/>
          <ac:spMkLst>
            <pc:docMk/>
            <pc:sldMk cId="3024583709" sldId="262"/>
            <ac:spMk id="9" creationId="{AD8F36FF-0472-4A72-8C35-F16B725B2F65}"/>
          </ac:spMkLst>
        </pc:spChg>
        <pc:spChg chg="mod">
          <ac:chgData name="Alexander Treiblmaier" userId="f317765a55b0b09f" providerId="LiveId" clId="{0F5E7678-93FF-4A06-999A-5B41456583C8}" dt="2022-10-25T08:07:42.011" v="3024"/>
          <ac:spMkLst>
            <pc:docMk/>
            <pc:sldMk cId="3024583709" sldId="262"/>
            <ac:spMk id="10" creationId="{E6C6E69D-3742-4360-B544-0B90D71FF491}"/>
          </ac:spMkLst>
        </pc:spChg>
        <pc:spChg chg="mod">
          <ac:chgData name="Alexander Treiblmaier" userId="f317765a55b0b09f" providerId="LiveId" clId="{0F5E7678-93FF-4A06-999A-5B41456583C8}" dt="2022-10-25T08:07:42.011" v="3024"/>
          <ac:spMkLst>
            <pc:docMk/>
            <pc:sldMk cId="3024583709" sldId="262"/>
            <ac:spMk id="11" creationId="{54BBD1C2-14CB-4348-9EA9-6E41CE113A72}"/>
          </ac:spMkLst>
        </pc:spChg>
        <pc:spChg chg="mod">
          <ac:chgData name="Alexander Treiblmaier" userId="f317765a55b0b09f" providerId="LiveId" clId="{0F5E7678-93FF-4A06-999A-5B41456583C8}" dt="2022-10-25T08:07:42.011" v="3024"/>
          <ac:spMkLst>
            <pc:docMk/>
            <pc:sldMk cId="3024583709" sldId="262"/>
            <ac:spMk id="12" creationId="{40C544A3-5B78-415E-9456-0DEF15A4AABF}"/>
          </ac:spMkLst>
        </pc:spChg>
        <pc:spChg chg="mod">
          <ac:chgData name="Alexander Treiblmaier" userId="f317765a55b0b09f" providerId="LiveId" clId="{0F5E7678-93FF-4A06-999A-5B41456583C8}" dt="2022-10-25T08:07:42.011" v="3024"/>
          <ac:spMkLst>
            <pc:docMk/>
            <pc:sldMk cId="3024583709" sldId="262"/>
            <ac:spMk id="13" creationId="{74ECFEAF-9BF4-4B7F-BC4F-D11AEAFBE685}"/>
          </ac:spMkLst>
        </pc:spChg>
        <pc:spChg chg="mod">
          <ac:chgData name="Alexander Treiblmaier" userId="f317765a55b0b09f" providerId="LiveId" clId="{0F5E7678-93FF-4A06-999A-5B41456583C8}" dt="2022-10-25T08:07:42.011" v="3024"/>
          <ac:spMkLst>
            <pc:docMk/>
            <pc:sldMk cId="3024583709" sldId="262"/>
            <ac:spMk id="14" creationId="{D548792A-44CB-41D1-A573-744F84DCB534}"/>
          </ac:spMkLst>
        </pc:spChg>
        <pc:spChg chg="mod">
          <ac:chgData name="Alexander Treiblmaier" userId="f317765a55b0b09f" providerId="LiveId" clId="{0F5E7678-93FF-4A06-999A-5B41456583C8}" dt="2022-10-25T08:07:42.011" v="3024"/>
          <ac:spMkLst>
            <pc:docMk/>
            <pc:sldMk cId="3024583709" sldId="262"/>
            <ac:spMk id="15" creationId="{1383A791-4A53-49AC-AAE9-5A3AF4288615}"/>
          </ac:spMkLst>
        </pc:spChg>
        <pc:spChg chg="mod">
          <ac:chgData name="Alexander Treiblmaier" userId="f317765a55b0b09f" providerId="LiveId" clId="{0F5E7678-93FF-4A06-999A-5B41456583C8}" dt="2022-10-25T08:07:42.011" v="3024"/>
          <ac:spMkLst>
            <pc:docMk/>
            <pc:sldMk cId="3024583709" sldId="262"/>
            <ac:spMk id="16" creationId="{9727ED02-69BF-466B-9AA3-12831073DDBA}"/>
          </ac:spMkLst>
        </pc:spChg>
        <pc:spChg chg="mod">
          <ac:chgData name="Alexander Treiblmaier" userId="f317765a55b0b09f" providerId="LiveId" clId="{0F5E7678-93FF-4A06-999A-5B41456583C8}" dt="2022-10-25T08:07:42.011" v="3024"/>
          <ac:spMkLst>
            <pc:docMk/>
            <pc:sldMk cId="3024583709" sldId="262"/>
            <ac:spMk id="17" creationId="{EE268FCC-4613-477F-99A6-030D82729B55}"/>
          </ac:spMkLst>
        </pc:spChg>
        <pc:spChg chg="mod">
          <ac:chgData name="Alexander Treiblmaier" userId="f317765a55b0b09f" providerId="LiveId" clId="{0F5E7678-93FF-4A06-999A-5B41456583C8}" dt="2022-10-25T08:07:42.011" v="3024"/>
          <ac:spMkLst>
            <pc:docMk/>
            <pc:sldMk cId="3024583709" sldId="262"/>
            <ac:spMk id="21" creationId="{5465B62A-4416-4842-805A-FC51D6CB042E}"/>
          </ac:spMkLst>
        </pc:spChg>
        <pc:spChg chg="mod">
          <ac:chgData name="Alexander Treiblmaier" userId="f317765a55b0b09f" providerId="LiveId" clId="{0F5E7678-93FF-4A06-999A-5B41456583C8}" dt="2022-10-25T08:07:42.011" v="3024"/>
          <ac:spMkLst>
            <pc:docMk/>
            <pc:sldMk cId="3024583709" sldId="262"/>
            <ac:spMk id="22" creationId="{CD7C0FE2-F4DD-487C-832F-8A3099209E90}"/>
          </ac:spMkLst>
        </pc:spChg>
        <pc:spChg chg="mod">
          <ac:chgData name="Alexander Treiblmaier" userId="f317765a55b0b09f" providerId="LiveId" clId="{0F5E7678-93FF-4A06-999A-5B41456583C8}" dt="2022-10-25T08:07:42.011" v="3024"/>
          <ac:spMkLst>
            <pc:docMk/>
            <pc:sldMk cId="3024583709" sldId="262"/>
            <ac:spMk id="23" creationId="{B93242EE-BD2F-4009-AFBC-E815204FA917}"/>
          </ac:spMkLst>
        </pc:spChg>
        <pc:grpChg chg="add del mod">
          <ac:chgData name="Alexander Treiblmaier" userId="f317765a55b0b09f" providerId="LiveId" clId="{0F5E7678-93FF-4A06-999A-5B41456583C8}" dt="2022-10-25T08:07:46.560" v="3027" actId="478"/>
          <ac:grpSpMkLst>
            <pc:docMk/>
            <pc:sldMk cId="3024583709" sldId="262"/>
            <ac:grpSpMk id="5" creationId="{75430556-0E64-4BDA-937C-C5D6B45FEC2A}"/>
          </ac:grpSpMkLst>
        </pc:grpChg>
        <pc:graphicFrameChg chg="mod">
          <ac:chgData name="Alexander Treiblmaier" userId="f317765a55b0b09f" providerId="LiveId" clId="{0F5E7678-93FF-4A06-999A-5B41456583C8}" dt="2022-10-25T08:07:42.011" v="3024"/>
          <ac:graphicFrameMkLst>
            <pc:docMk/>
            <pc:sldMk cId="3024583709" sldId="262"/>
            <ac:graphicFrameMk id="18" creationId="{AF09BE78-39BE-499C-8EDD-CCE200219E09}"/>
          </ac:graphicFrameMkLst>
        </pc:graphicFrameChg>
        <pc:picChg chg="add mod">
          <ac:chgData name="Alexander Treiblmaier" userId="f317765a55b0b09f" providerId="LiveId" clId="{0F5E7678-93FF-4A06-999A-5B41456583C8}" dt="2022-10-25T08:07:59.714" v="3030" actId="1076"/>
          <ac:picMkLst>
            <pc:docMk/>
            <pc:sldMk cId="3024583709" sldId="262"/>
            <ac:picMk id="3" creationId="{FA502126-6262-4589-906E-D55910ABB4E3}"/>
          </ac:picMkLst>
        </pc:picChg>
        <pc:picChg chg="add mod">
          <ac:chgData name="Alexander Treiblmaier" userId="f317765a55b0b09f" providerId="LiveId" clId="{0F5E7678-93FF-4A06-999A-5B41456583C8}" dt="2022-10-25T08:08:09.532" v="3033" actId="1076"/>
          <ac:picMkLst>
            <pc:docMk/>
            <pc:sldMk cId="3024583709" sldId="262"/>
            <ac:picMk id="6" creationId="{64ED1787-C7B7-4661-AFB9-5F840D3A26E7}"/>
          </ac:picMkLst>
        </pc:picChg>
        <pc:picChg chg="mod">
          <ac:chgData name="Alexander Treiblmaier" userId="f317765a55b0b09f" providerId="LiveId" clId="{0F5E7678-93FF-4A06-999A-5B41456583C8}" dt="2022-10-25T08:07:42.011" v="3024"/>
          <ac:picMkLst>
            <pc:docMk/>
            <pc:sldMk cId="3024583709" sldId="262"/>
            <ac:picMk id="7" creationId="{4B1204D9-1874-4171-B461-987B0E7EE9CC}"/>
          </ac:picMkLst>
        </pc:picChg>
        <pc:cxnChg chg="mod">
          <ac:chgData name="Alexander Treiblmaier" userId="f317765a55b0b09f" providerId="LiveId" clId="{0F5E7678-93FF-4A06-999A-5B41456583C8}" dt="2022-10-25T08:07:42.011" v="3024"/>
          <ac:cxnSpMkLst>
            <pc:docMk/>
            <pc:sldMk cId="3024583709" sldId="262"/>
            <ac:cxnSpMk id="19" creationId="{9D695D02-AD83-4989-AFFB-C04CF500643E}"/>
          </ac:cxnSpMkLst>
        </pc:cxnChg>
        <pc:cxnChg chg="mod">
          <ac:chgData name="Alexander Treiblmaier" userId="f317765a55b0b09f" providerId="LiveId" clId="{0F5E7678-93FF-4A06-999A-5B41456583C8}" dt="2022-10-25T08:07:42.011" v="3024"/>
          <ac:cxnSpMkLst>
            <pc:docMk/>
            <pc:sldMk cId="3024583709" sldId="262"/>
            <ac:cxnSpMk id="20" creationId="{D8E58F37-A6E3-4F1C-8096-91EE4A25B1E9}"/>
          </ac:cxnSpMkLst>
        </pc:cxnChg>
        <pc:cxnChg chg="mod">
          <ac:chgData name="Alexander Treiblmaier" userId="f317765a55b0b09f" providerId="LiveId" clId="{0F5E7678-93FF-4A06-999A-5B41456583C8}" dt="2022-10-25T08:07:42.011" v="3024"/>
          <ac:cxnSpMkLst>
            <pc:docMk/>
            <pc:sldMk cId="3024583709" sldId="262"/>
            <ac:cxnSpMk id="24" creationId="{E1290352-F31E-485D-8035-2774B166E920}"/>
          </ac:cxnSpMkLst>
        </pc:cxnChg>
      </pc:sldChg>
      <pc:sldChg chg="new del">
        <pc:chgData name="Alexander Treiblmaier" userId="f317765a55b0b09f" providerId="LiveId" clId="{0F5E7678-93FF-4A06-999A-5B41456583C8}" dt="2022-10-04T11:01:34.023" v="621" actId="47"/>
        <pc:sldMkLst>
          <pc:docMk/>
          <pc:sldMk cId="1775744494" sldId="263"/>
        </pc:sldMkLst>
      </pc:sldChg>
      <pc:sldChg chg="delSp modSp add mod">
        <pc:chgData name="Alexander Treiblmaier" userId="f317765a55b0b09f" providerId="LiveId" clId="{0F5E7678-93FF-4A06-999A-5B41456583C8}" dt="2022-10-10T08:03:26.159" v="1317" actId="6549"/>
        <pc:sldMkLst>
          <pc:docMk/>
          <pc:sldMk cId="3160913378" sldId="263"/>
        </pc:sldMkLst>
        <pc:spChg chg="mod">
          <ac:chgData name="Alexander Treiblmaier" userId="f317765a55b0b09f" providerId="LiveId" clId="{0F5E7678-93FF-4A06-999A-5B41456583C8}" dt="2022-10-10T08:03:22.229" v="1316" actId="20577"/>
          <ac:spMkLst>
            <pc:docMk/>
            <pc:sldMk cId="3160913378" sldId="263"/>
            <ac:spMk id="2" creationId="{00000000-0000-0000-0000-000000000000}"/>
          </ac:spMkLst>
        </pc:spChg>
        <pc:spChg chg="mod">
          <ac:chgData name="Alexander Treiblmaier" userId="f317765a55b0b09f" providerId="LiveId" clId="{0F5E7678-93FF-4A06-999A-5B41456583C8}" dt="2022-10-10T08:03:26.159" v="1317" actId="6549"/>
          <ac:spMkLst>
            <pc:docMk/>
            <pc:sldMk cId="3160913378" sldId="263"/>
            <ac:spMk id="3" creationId="{00000000-0000-0000-0000-000000000000}"/>
          </ac:spMkLst>
        </pc:spChg>
        <pc:spChg chg="del">
          <ac:chgData name="Alexander Treiblmaier" userId="f317765a55b0b09f" providerId="LiveId" clId="{0F5E7678-93FF-4A06-999A-5B41456583C8}" dt="2022-10-04T11:01:44.158" v="624" actId="478"/>
          <ac:spMkLst>
            <pc:docMk/>
            <pc:sldMk cId="3160913378" sldId="263"/>
            <ac:spMk id="10" creationId="{D5195B0E-B27D-42DB-8C4B-7DBD18F13989}"/>
          </ac:spMkLst>
        </pc:spChg>
        <pc:spChg chg="del">
          <ac:chgData name="Alexander Treiblmaier" userId="f317765a55b0b09f" providerId="LiveId" clId="{0F5E7678-93FF-4A06-999A-5B41456583C8}" dt="2022-10-04T11:01:44.158" v="624" actId="478"/>
          <ac:spMkLst>
            <pc:docMk/>
            <pc:sldMk cId="3160913378" sldId="263"/>
            <ac:spMk id="11" creationId="{0759DA0D-0333-4AAE-9319-AC6F995F624D}"/>
          </ac:spMkLst>
        </pc:spChg>
        <pc:picChg chg="del">
          <ac:chgData name="Alexander Treiblmaier" userId="f317765a55b0b09f" providerId="LiveId" clId="{0F5E7678-93FF-4A06-999A-5B41456583C8}" dt="2022-10-04T11:01:44.158" v="624" actId="478"/>
          <ac:picMkLst>
            <pc:docMk/>
            <pc:sldMk cId="3160913378" sldId="263"/>
            <ac:picMk id="1029" creationId="{F71B0DE4-7870-49A0-AB48-F7036B5AECA8}"/>
          </ac:picMkLst>
        </pc:picChg>
        <pc:picChg chg="del">
          <ac:chgData name="Alexander Treiblmaier" userId="f317765a55b0b09f" providerId="LiveId" clId="{0F5E7678-93FF-4A06-999A-5B41456583C8}" dt="2022-10-04T11:01:44.158" v="624" actId="478"/>
          <ac:picMkLst>
            <pc:docMk/>
            <pc:sldMk cId="3160913378" sldId="263"/>
            <ac:picMk id="1030" creationId="{7116FE8D-0530-4E5A-8D3F-4F324F950B12}"/>
          </ac:picMkLst>
        </pc:picChg>
      </pc:sldChg>
      <pc:sldChg chg="modSp add del mod">
        <pc:chgData name="Alexander Treiblmaier" userId="f317765a55b0b09f" providerId="LiveId" clId="{0F5E7678-93FF-4A06-999A-5B41456583C8}" dt="2022-10-10T08:34:22.859" v="1659" actId="47"/>
        <pc:sldMkLst>
          <pc:docMk/>
          <pc:sldMk cId="437363640" sldId="264"/>
        </pc:sldMkLst>
        <pc:spChg chg="mod">
          <ac:chgData name="Alexander Treiblmaier" userId="f317765a55b0b09f" providerId="LiveId" clId="{0F5E7678-93FF-4A06-999A-5B41456583C8}" dt="2022-10-04T11:03:46.339" v="689" actId="6549"/>
          <ac:spMkLst>
            <pc:docMk/>
            <pc:sldMk cId="437363640" sldId="264"/>
            <ac:spMk id="3" creationId="{00000000-0000-0000-0000-000000000000}"/>
          </ac:spMkLst>
        </pc:spChg>
      </pc:sldChg>
      <pc:sldChg chg="modSp add mod modNotesTx">
        <pc:chgData name="Alexander Treiblmaier" userId="f317765a55b0b09f" providerId="LiveId" clId="{0F5E7678-93FF-4A06-999A-5B41456583C8}" dt="2022-10-25T08:23:27.844" v="3037"/>
        <pc:sldMkLst>
          <pc:docMk/>
          <pc:sldMk cId="1741314709" sldId="265"/>
        </pc:sldMkLst>
        <pc:spChg chg="mod">
          <ac:chgData name="Alexander Treiblmaier" userId="f317765a55b0b09f" providerId="LiveId" clId="{0F5E7678-93FF-4A06-999A-5B41456583C8}" dt="2022-10-10T08:29:17.633" v="1564"/>
          <ac:spMkLst>
            <pc:docMk/>
            <pc:sldMk cId="1741314709" sldId="265"/>
            <ac:spMk id="2" creationId="{00000000-0000-0000-0000-000000000000}"/>
          </ac:spMkLst>
        </pc:spChg>
        <pc:spChg chg="mod">
          <ac:chgData name="Alexander Treiblmaier" userId="f317765a55b0b09f" providerId="LiveId" clId="{0F5E7678-93FF-4A06-999A-5B41456583C8}" dt="2022-10-10T12:06:34.855" v="1676" actId="20577"/>
          <ac:spMkLst>
            <pc:docMk/>
            <pc:sldMk cId="1741314709" sldId="265"/>
            <ac:spMk id="3" creationId="{00000000-0000-0000-0000-000000000000}"/>
          </ac:spMkLst>
        </pc:spChg>
      </pc:sldChg>
      <pc:sldChg chg="addSp modSp new mod modNotesTx">
        <pc:chgData name="Alexander Treiblmaier" userId="f317765a55b0b09f" providerId="LiveId" clId="{0F5E7678-93FF-4A06-999A-5B41456583C8}" dt="2022-10-25T08:05:35.447" v="3021" actId="20577"/>
        <pc:sldMkLst>
          <pc:docMk/>
          <pc:sldMk cId="864735203" sldId="266"/>
        </pc:sldMkLst>
        <pc:spChg chg="mod">
          <ac:chgData name="Alexander Treiblmaier" userId="f317765a55b0b09f" providerId="LiveId" clId="{0F5E7678-93FF-4A06-999A-5B41456583C8}" dt="2022-10-10T08:08:15.844" v="1488" actId="20577"/>
          <ac:spMkLst>
            <pc:docMk/>
            <pc:sldMk cId="864735203" sldId="266"/>
            <ac:spMk id="2" creationId="{06B47FCB-11DC-47F2-B949-4102FB592F1E}"/>
          </ac:spMkLst>
        </pc:spChg>
        <pc:spChg chg="mod">
          <ac:chgData name="Alexander Treiblmaier" userId="f317765a55b0b09f" providerId="LiveId" clId="{0F5E7678-93FF-4A06-999A-5B41456583C8}" dt="2022-10-10T08:26:37.171" v="1515" actId="6549"/>
          <ac:spMkLst>
            <pc:docMk/>
            <pc:sldMk cId="864735203" sldId="266"/>
            <ac:spMk id="3" creationId="{BAF0FE88-3123-4D4A-9175-6CFCFF65F8DB}"/>
          </ac:spMkLst>
        </pc:spChg>
        <pc:spChg chg="add mod">
          <ac:chgData name="Alexander Treiblmaier" userId="f317765a55b0b09f" providerId="LiveId" clId="{0F5E7678-93FF-4A06-999A-5B41456583C8}" dt="2022-10-10T08:27:06.639" v="1520" actId="1076"/>
          <ac:spMkLst>
            <pc:docMk/>
            <pc:sldMk cId="864735203" sldId="266"/>
            <ac:spMk id="5" creationId="{2BDF29F3-E89E-47CE-AFC4-B95B42DA6F90}"/>
          </ac:spMkLst>
        </pc:spChg>
        <pc:spChg chg="add mod">
          <ac:chgData name="Alexander Treiblmaier" userId="f317765a55b0b09f" providerId="LiveId" clId="{0F5E7678-93FF-4A06-999A-5B41456583C8}" dt="2022-10-10T08:27:44.707" v="1534" actId="1076"/>
          <ac:spMkLst>
            <pc:docMk/>
            <pc:sldMk cId="864735203" sldId="266"/>
            <ac:spMk id="7" creationId="{A84F1AC2-B86B-4034-B127-3F736549E561}"/>
          </ac:spMkLst>
        </pc:spChg>
        <pc:spChg chg="add mod">
          <ac:chgData name="Alexander Treiblmaier" userId="f317765a55b0b09f" providerId="LiveId" clId="{0F5E7678-93FF-4A06-999A-5B41456583C8}" dt="2022-10-10T08:28:36.811" v="1544" actId="1076"/>
          <ac:spMkLst>
            <pc:docMk/>
            <pc:sldMk cId="864735203" sldId="266"/>
            <ac:spMk id="9" creationId="{95364346-A4B7-406B-ACF8-387579965967}"/>
          </ac:spMkLst>
        </pc:spChg>
        <pc:picChg chg="add mod">
          <ac:chgData name="Alexander Treiblmaier" userId="f317765a55b0b09f" providerId="LiveId" clId="{0F5E7678-93FF-4A06-999A-5B41456583C8}" dt="2022-10-10T08:27:01.060" v="1519" actId="1076"/>
          <ac:picMkLst>
            <pc:docMk/>
            <pc:sldMk cId="864735203" sldId="266"/>
            <ac:picMk id="4" creationId="{2512ECB3-6689-48DB-BCFD-E7D65DAA6256}"/>
          </ac:picMkLst>
        </pc:picChg>
        <pc:picChg chg="add mod">
          <ac:chgData name="Alexander Treiblmaier" userId="f317765a55b0b09f" providerId="LiveId" clId="{0F5E7678-93FF-4A06-999A-5B41456583C8}" dt="2022-10-10T08:27:44.707" v="1534" actId="1076"/>
          <ac:picMkLst>
            <pc:docMk/>
            <pc:sldMk cId="864735203" sldId="266"/>
            <ac:picMk id="6" creationId="{ED3FC7DA-1E09-4C51-89C7-10BF1B1F7A89}"/>
          </ac:picMkLst>
        </pc:picChg>
        <pc:picChg chg="add mod">
          <ac:chgData name="Alexander Treiblmaier" userId="f317765a55b0b09f" providerId="LiveId" clId="{0F5E7678-93FF-4A06-999A-5B41456583C8}" dt="2022-10-10T08:28:24.608" v="1538" actId="1076"/>
          <ac:picMkLst>
            <pc:docMk/>
            <pc:sldMk cId="864735203" sldId="266"/>
            <ac:picMk id="8" creationId="{D2394B90-5F99-4EC7-8F16-E9922C00CEDD}"/>
          </ac:picMkLst>
        </pc:picChg>
      </pc:sldChg>
      <pc:sldChg chg="addSp delSp modSp new mod modAnim modNotesTx">
        <pc:chgData name="Alexander Treiblmaier" userId="f317765a55b0b09f" providerId="LiveId" clId="{0F5E7678-93FF-4A06-999A-5B41456583C8}" dt="2022-10-25T07:20:32.729" v="3015"/>
        <pc:sldMkLst>
          <pc:docMk/>
          <pc:sldMk cId="2095718777" sldId="267"/>
        </pc:sldMkLst>
        <pc:spChg chg="mod">
          <ac:chgData name="Alexander Treiblmaier" userId="f317765a55b0b09f" providerId="LiveId" clId="{0F5E7678-93FF-4A06-999A-5B41456583C8}" dt="2022-10-10T08:03:42.375" v="1343" actId="20577"/>
          <ac:spMkLst>
            <pc:docMk/>
            <pc:sldMk cId="2095718777" sldId="267"/>
            <ac:spMk id="2" creationId="{8B75A87C-A49A-46CC-8B5A-66C60AD99CDB}"/>
          </ac:spMkLst>
        </pc:spChg>
        <pc:spChg chg="del">
          <ac:chgData name="Alexander Treiblmaier" userId="f317765a55b0b09f" providerId="LiveId" clId="{0F5E7678-93FF-4A06-999A-5B41456583C8}" dt="2022-10-10T08:03:45.052" v="1344" actId="478"/>
          <ac:spMkLst>
            <pc:docMk/>
            <pc:sldMk cId="2095718777" sldId="267"/>
            <ac:spMk id="3" creationId="{7825409D-D49D-4E85-9921-435271390CF1}"/>
          </ac:spMkLst>
        </pc:spChg>
        <pc:spChg chg="add mod">
          <ac:chgData name="Alexander Treiblmaier" userId="f317765a55b0b09f" providerId="LiveId" clId="{0F5E7678-93FF-4A06-999A-5B41456583C8}" dt="2022-10-25T07:18:59.479" v="3010" actId="1076"/>
          <ac:spMkLst>
            <pc:docMk/>
            <pc:sldMk cId="2095718777" sldId="267"/>
            <ac:spMk id="6" creationId="{0FDF9951-B5A1-4B29-A7D5-28F202896015}"/>
          </ac:spMkLst>
        </pc:spChg>
        <pc:spChg chg="add mod ord">
          <ac:chgData name="Alexander Treiblmaier" userId="f317765a55b0b09f" providerId="LiveId" clId="{0F5E7678-93FF-4A06-999A-5B41456583C8}" dt="2022-10-25T07:18:39.814" v="3006" actId="164"/>
          <ac:spMkLst>
            <pc:docMk/>
            <pc:sldMk cId="2095718777" sldId="267"/>
            <ac:spMk id="8" creationId="{5CD38A2A-EB4B-4E49-A377-EE1B695A8F98}"/>
          </ac:spMkLst>
        </pc:spChg>
        <pc:spChg chg="add mod ord">
          <ac:chgData name="Alexander Treiblmaier" userId="f317765a55b0b09f" providerId="LiveId" clId="{0F5E7678-93FF-4A06-999A-5B41456583C8}" dt="2022-10-25T07:18:39.814" v="3006" actId="164"/>
          <ac:spMkLst>
            <pc:docMk/>
            <pc:sldMk cId="2095718777" sldId="267"/>
            <ac:spMk id="9" creationId="{209A8439-6AC9-454A-9378-274719452103}"/>
          </ac:spMkLst>
        </pc:spChg>
        <pc:spChg chg="add mod ord">
          <ac:chgData name="Alexander Treiblmaier" userId="f317765a55b0b09f" providerId="LiveId" clId="{0F5E7678-93FF-4A06-999A-5B41456583C8}" dt="2022-10-25T07:18:39.814" v="3006" actId="164"/>
          <ac:spMkLst>
            <pc:docMk/>
            <pc:sldMk cId="2095718777" sldId="267"/>
            <ac:spMk id="10" creationId="{F28FFFCC-2A13-410C-B82F-D7629C299D62}"/>
          </ac:spMkLst>
        </pc:spChg>
        <pc:grpChg chg="add mod">
          <ac:chgData name="Alexander Treiblmaier" userId="f317765a55b0b09f" providerId="LiveId" clId="{0F5E7678-93FF-4A06-999A-5B41456583C8}" dt="2022-10-25T07:18:46.587" v="3007" actId="1076"/>
          <ac:grpSpMkLst>
            <pc:docMk/>
            <pc:sldMk cId="2095718777" sldId="267"/>
            <ac:grpSpMk id="3" creationId="{11F354F0-1841-454A-B397-12521136B0C1}"/>
          </ac:grpSpMkLst>
        </pc:grpChg>
        <pc:picChg chg="add mod">
          <ac:chgData name="Alexander Treiblmaier" userId="f317765a55b0b09f" providerId="LiveId" clId="{0F5E7678-93FF-4A06-999A-5B41456583C8}" dt="2022-10-10T08:04:01.591" v="1347" actId="1076"/>
          <ac:picMkLst>
            <pc:docMk/>
            <pc:sldMk cId="2095718777" sldId="267"/>
            <ac:picMk id="4" creationId="{A6676B89-DF74-41A0-87B8-D0B38D1E669C}"/>
          </ac:picMkLst>
        </pc:picChg>
        <pc:picChg chg="add mod">
          <ac:chgData name="Alexander Treiblmaier" userId="f317765a55b0b09f" providerId="LiveId" clId="{0F5E7678-93FF-4A06-999A-5B41456583C8}" dt="2022-10-25T07:18:59.479" v="3010" actId="1076"/>
          <ac:picMkLst>
            <pc:docMk/>
            <pc:sldMk cId="2095718777" sldId="267"/>
            <ac:picMk id="5" creationId="{11DE6F84-87D3-4CC8-A12A-DD9C209B56F0}"/>
          </ac:picMkLst>
        </pc:picChg>
        <pc:picChg chg="add mod modCrop">
          <ac:chgData name="Alexander Treiblmaier" userId="f317765a55b0b09f" providerId="LiveId" clId="{0F5E7678-93FF-4A06-999A-5B41456583C8}" dt="2022-10-25T07:18:52.338" v="3009" actId="1076"/>
          <ac:picMkLst>
            <pc:docMk/>
            <pc:sldMk cId="2095718777" sldId="267"/>
            <ac:picMk id="7" creationId="{EA1CE552-DD35-47B8-84A6-972ECD2B1B37}"/>
          </ac:picMkLst>
        </pc:picChg>
        <pc:picChg chg="add mod">
          <ac:chgData name="Alexander Treiblmaier" userId="f317765a55b0b09f" providerId="LiveId" clId="{0F5E7678-93FF-4A06-999A-5B41456583C8}" dt="2022-10-25T07:18:39.814" v="3006" actId="164"/>
          <ac:picMkLst>
            <pc:docMk/>
            <pc:sldMk cId="2095718777" sldId="267"/>
            <ac:picMk id="11" creationId="{CCD52691-BC4F-456C-89A0-76083A42B844}"/>
          </ac:picMkLst>
        </pc:picChg>
      </pc:sldChg>
      <pc:sldChg chg="addSp delSp modSp new del mod modClrScheme chgLayout">
        <pc:chgData name="Alexander Treiblmaier" userId="f317765a55b0b09f" providerId="LiveId" clId="{0F5E7678-93FF-4A06-999A-5B41456583C8}" dt="2022-10-05T09:35:46.533" v="1254" actId="47"/>
        <pc:sldMkLst>
          <pc:docMk/>
          <pc:sldMk cId="3682280363" sldId="267"/>
        </pc:sldMkLst>
        <pc:spChg chg="del mod ord">
          <ac:chgData name="Alexander Treiblmaier" userId="f317765a55b0b09f" providerId="LiveId" clId="{0F5E7678-93FF-4A06-999A-5B41456583C8}" dt="2022-10-04T13:42:27.009" v="1253" actId="700"/>
          <ac:spMkLst>
            <pc:docMk/>
            <pc:sldMk cId="3682280363" sldId="267"/>
            <ac:spMk id="2" creationId="{CDDBC7C3-AF1F-4962-8229-0806A95D7E6B}"/>
          </ac:spMkLst>
        </pc:spChg>
        <pc:spChg chg="del mod ord">
          <ac:chgData name="Alexander Treiblmaier" userId="f317765a55b0b09f" providerId="LiveId" clId="{0F5E7678-93FF-4A06-999A-5B41456583C8}" dt="2022-10-04T13:42:27.009" v="1253" actId="700"/>
          <ac:spMkLst>
            <pc:docMk/>
            <pc:sldMk cId="3682280363" sldId="267"/>
            <ac:spMk id="3" creationId="{E8F9771A-1912-455A-BFFB-4FE007E376E5}"/>
          </ac:spMkLst>
        </pc:spChg>
        <pc:spChg chg="add mod ord">
          <ac:chgData name="Alexander Treiblmaier" userId="f317765a55b0b09f" providerId="LiveId" clId="{0F5E7678-93FF-4A06-999A-5B41456583C8}" dt="2022-10-04T13:42:27.009" v="1253" actId="700"/>
          <ac:spMkLst>
            <pc:docMk/>
            <pc:sldMk cId="3682280363" sldId="267"/>
            <ac:spMk id="4" creationId="{EE1AB564-D242-4D4B-B3DD-404A3D4C663C}"/>
          </ac:spMkLst>
        </pc:spChg>
        <pc:spChg chg="add mod ord">
          <ac:chgData name="Alexander Treiblmaier" userId="f317765a55b0b09f" providerId="LiveId" clId="{0F5E7678-93FF-4A06-999A-5B41456583C8}" dt="2022-10-04T13:42:27.009" v="1253" actId="700"/>
          <ac:spMkLst>
            <pc:docMk/>
            <pc:sldMk cId="3682280363" sldId="267"/>
            <ac:spMk id="5" creationId="{BBF25E24-7C5D-4DD0-9E4D-0C5FA158E908}"/>
          </ac:spMkLst>
        </pc:spChg>
      </pc:sldChg>
      <pc:sldChg chg="modSp new mod modNotesTx">
        <pc:chgData name="Alexander Treiblmaier" userId="f317765a55b0b09f" providerId="LiveId" clId="{0F5E7678-93FF-4A06-999A-5B41456583C8}" dt="2022-10-25T08:40:21.694" v="4967" actId="20577"/>
        <pc:sldMkLst>
          <pc:docMk/>
          <pc:sldMk cId="538105555" sldId="268"/>
        </pc:sldMkLst>
        <pc:spChg chg="mod">
          <ac:chgData name="Alexander Treiblmaier" userId="f317765a55b0b09f" providerId="LiveId" clId="{0F5E7678-93FF-4A06-999A-5B41456583C8}" dt="2022-10-25T08:23:48.806" v="3091" actId="20577"/>
          <ac:spMkLst>
            <pc:docMk/>
            <pc:sldMk cId="538105555" sldId="268"/>
            <ac:spMk id="2" creationId="{82C78961-4D46-4637-999E-5ADECC9D82B2}"/>
          </ac:spMkLst>
        </pc:spChg>
        <pc:spChg chg="mod">
          <ac:chgData name="Alexander Treiblmaier" userId="f317765a55b0b09f" providerId="LiveId" clId="{0F5E7678-93FF-4A06-999A-5B41456583C8}" dt="2022-10-25T08:30:42.102" v="3543" actId="20577"/>
          <ac:spMkLst>
            <pc:docMk/>
            <pc:sldMk cId="538105555" sldId="268"/>
            <ac:spMk id="3" creationId="{A00FCF21-2204-45EB-B3FD-E5BC10574410}"/>
          </ac:spMkLst>
        </pc:spChg>
      </pc:sldChg>
      <pc:sldChg chg="add del">
        <pc:chgData name="Alexander Treiblmaier" userId="f317765a55b0b09f" providerId="LiveId" clId="{0F5E7678-93FF-4A06-999A-5B41456583C8}" dt="2022-10-25T08:55:30.227" v="4971" actId="47"/>
        <pc:sldMkLst>
          <pc:docMk/>
          <pc:sldMk cId="465795715" sldId="269"/>
        </pc:sldMkLst>
      </pc:sldChg>
      <pc:sldChg chg="addSp delSp modSp new mod modNotesTx">
        <pc:chgData name="Alexander Treiblmaier" userId="f317765a55b0b09f" providerId="LiveId" clId="{0F5E7678-93FF-4A06-999A-5B41456583C8}" dt="2022-10-25T09:14:03.712" v="5035"/>
        <pc:sldMkLst>
          <pc:docMk/>
          <pc:sldMk cId="2581420829" sldId="269"/>
        </pc:sldMkLst>
        <pc:spChg chg="del">
          <ac:chgData name="Alexander Treiblmaier" userId="f317765a55b0b09f" providerId="LiveId" clId="{0F5E7678-93FF-4A06-999A-5B41456583C8}" dt="2022-10-25T09:04:16.004" v="4974" actId="478"/>
          <ac:spMkLst>
            <pc:docMk/>
            <pc:sldMk cId="2581420829" sldId="269"/>
            <ac:spMk id="2" creationId="{9928B259-34F8-4B54-BE74-003F47763860}"/>
          </ac:spMkLst>
        </pc:spChg>
        <pc:spChg chg="del">
          <ac:chgData name="Alexander Treiblmaier" userId="f317765a55b0b09f" providerId="LiveId" clId="{0F5E7678-93FF-4A06-999A-5B41456583C8}" dt="2022-10-25T09:04:16.004" v="4974" actId="478"/>
          <ac:spMkLst>
            <pc:docMk/>
            <pc:sldMk cId="2581420829" sldId="269"/>
            <ac:spMk id="3" creationId="{7E3DEB16-30C8-41F1-9384-C5BC8ADE2F56}"/>
          </ac:spMkLst>
        </pc:spChg>
        <pc:spChg chg="add mod">
          <ac:chgData name="Alexander Treiblmaier" userId="f317765a55b0b09f" providerId="LiveId" clId="{0F5E7678-93FF-4A06-999A-5B41456583C8}" dt="2022-10-25T09:06:11.297" v="5003" actId="14100"/>
          <ac:spMkLst>
            <pc:docMk/>
            <pc:sldMk cId="2581420829" sldId="269"/>
            <ac:spMk id="5" creationId="{C8763F8A-8CE3-436C-AFFC-03EE855D2697}"/>
          </ac:spMkLst>
        </pc:spChg>
        <pc:spChg chg="add del mod">
          <ac:chgData name="Alexander Treiblmaier" userId="f317765a55b0b09f" providerId="LiveId" clId="{0F5E7678-93FF-4A06-999A-5B41456583C8}" dt="2022-10-25T09:05:46.386" v="4994" actId="478"/>
          <ac:spMkLst>
            <pc:docMk/>
            <pc:sldMk cId="2581420829" sldId="269"/>
            <ac:spMk id="9" creationId="{B9AEB479-FEF1-4AF1-86A4-C149F9136A5E}"/>
          </ac:spMkLst>
        </pc:spChg>
        <pc:spChg chg="add mod">
          <ac:chgData name="Alexander Treiblmaier" userId="f317765a55b0b09f" providerId="LiveId" clId="{0F5E7678-93FF-4A06-999A-5B41456583C8}" dt="2022-10-25T09:06:42.061" v="5018" actId="404"/>
          <ac:spMkLst>
            <pc:docMk/>
            <pc:sldMk cId="2581420829" sldId="269"/>
            <ac:spMk id="11" creationId="{55AB4227-2EBC-4C5E-95B7-5C8B86B6E045}"/>
          </ac:spMkLst>
        </pc:spChg>
        <pc:spChg chg="add mod">
          <ac:chgData name="Alexander Treiblmaier" userId="f317765a55b0b09f" providerId="LiveId" clId="{0F5E7678-93FF-4A06-999A-5B41456583C8}" dt="2022-10-25T09:06:30.042" v="5011" actId="1076"/>
          <ac:spMkLst>
            <pc:docMk/>
            <pc:sldMk cId="2581420829" sldId="269"/>
            <ac:spMk id="13" creationId="{30F8838A-F4BC-42A4-B83C-97FC0BC3C389}"/>
          </ac:spMkLst>
        </pc:spChg>
        <pc:picChg chg="add mod">
          <ac:chgData name="Alexander Treiblmaier" userId="f317765a55b0b09f" providerId="LiveId" clId="{0F5E7678-93FF-4A06-999A-5B41456583C8}" dt="2022-10-25T09:06:05.591" v="5001" actId="1076"/>
          <ac:picMkLst>
            <pc:docMk/>
            <pc:sldMk cId="2581420829" sldId="269"/>
            <ac:picMk id="4" creationId="{6130C3B6-1B2B-4F86-8BC3-C1709466F8EE}"/>
          </ac:picMkLst>
        </pc:picChg>
        <pc:picChg chg="add mod">
          <ac:chgData name="Alexander Treiblmaier" userId="f317765a55b0b09f" providerId="LiveId" clId="{0F5E7678-93FF-4A06-999A-5B41456583C8}" dt="2022-10-25T09:08:44.637" v="5034" actId="1076"/>
          <ac:picMkLst>
            <pc:docMk/>
            <pc:sldMk cId="2581420829" sldId="269"/>
            <ac:picMk id="6" creationId="{A81B5ECE-281B-46D4-8DE4-EC7E75D753B7}"/>
          </ac:picMkLst>
        </pc:picChg>
        <pc:picChg chg="add mod">
          <ac:chgData name="Alexander Treiblmaier" userId="f317765a55b0b09f" providerId="LiveId" clId="{0F5E7678-93FF-4A06-999A-5B41456583C8}" dt="2022-10-25T09:07:19.216" v="5031" actId="1076"/>
          <ac:picMkLst>
            <pc:docMk/>
            <pc:sldMk cId="2581420829" sldId="269"/>
            <ac:picMk id="7" creationId="{DEFBCE1F-C221-4777-8087-15F7C981C329}"/>
          </ac:picMkLst>
        </pc:picChg>
        <pc:picChg chg="add del mod">
          <ac:chgData name="Alexander Treiblmaier" userId="f317765a55b0b09f" providerId="LiveId" clId="{0F5E7678-93FF-4A06-999A-5B41456583C8}" dt="2022-10-25T09:05:45.268" v="4993" actId="478"/>
          <ac:picMkLst>
            <pc:docMk/>
            <pc:sldMk cId="2581420829" sldId="269"/>
            <ac:picMk id="8" creationId="{4BDD2405-682E-4660-8AD6-ED9AF8BABD83}"/>
          </ac:picMkLst>
        </pc:picChg>
        <pc:picChg chg="add mod">
          <ac:chgData name="Alexander Treiblmaier" userId="f317765a55b0b09f" providerId="LiveId" clId="{0F5E7678-93FF-4A06-999A-5B41456583C8}" dt="2022-10-25T09:06:34.874" v="5013" actId="14100"/>
          <ac:picMkLst>
            <pc:docMk/>
            <pc:sldMk cId="2581420829" sldId="269"/>
            <ac:picMk id="10" creationId="{77140B77-5615-41E9-91E0-9DDB2187049D}"/>
          </ac:picMkLst>
        </pc:picChg>
        <pc:picChg chg="add mod">
          <ac:chgData name="Alexander Treiblmaier" userId="f317765a55b0b09f" providerId="LiveId" clId="{0F5E7678-93FF-4A06-999A-5B41456583C8}" dt="2022-10-25T09:06:23.630" v="5007" actId="1076"/>
          <ac:picMkLst>
            <pc:docMk/>
            <pc:sldMk cId="2581420829" sldId="269"/>
            <ac:picMk id="12" creationId="{075F5EDB-3C54-443C-B0B5-BAF517600971}"/>
          </ac:picMkLst>
        </pc:picChg>
        <pc:picChg chg="add mod">
          <ac:chgData name="Alexander Treiblmaier" userId="f317765a55b0b09f" providerId="LiveId" clId="{0F5E7678-93FF-4A06-999A-5B41456583C8}" dt="2022-10-25T09:06:55.196" v="5023" actId="1076"/>
          <ac:picMkLst>
            <pc:docMk/>
            <pc:sldMk cId="2581420829" sldId="269"/>
            <ac:picMk id="14" creationId="{AF22D495-E943-4496-8087-73DD37B731AF}"/>
          </ac:picMkLst>
        </pc:picChg>
        <pc:picChg chg="add mod">
          <ac:chgData name="Alexander Treiblmaier" userId="f317765a55b0b09f" providerId="LiveId" clId="{0F5E7678-93FF-4A06-999A-5B41456583C8}" dt="2022-10-25T09:07:13.688" v="5028" actId="1076"/>
          <ac:picMkLst>
            <pc:docMk/>
            <pc:sldMk cId="2581420829" sldId="269"/>
            <ac:picMk id="15" creationId="{2F9B2F4F-6B64-4277-BE01-D45A090EFE03}"/>
          </ac:picMkLst>
        </pc:picChg>
      </pc:sldChg>
    </pc:docChg>
  </pc:docChgLst>
  <pc:docChgLst>
    <pc:chgData name="Alexander Treiblmaier" userId="f317765a55b0b09f" providerId="LiveId" clId="{2BBC19C6-4C8D-4776-B9B6-5BECC5FC07FC}"/>
    <pc:docChg chg="custSel modSld">
      <pc:chgData name="Alexander Treiblmaier" userId="f317765a55b0b09f" providerId="LiveId" clId="{2BBC19C6-4C8D-4776-B9B6-5BECC5FC07FC}" dt="2022-10-13T16:05:19.074" v="4917"/>
      <pc:docMkLst>
        <pc:docMk/>
      </pc:docMkLst>
      <pc:sldChg chg="modNotesTx">
        <pc:chgData name="Alexander Treiblmaier" userId="f317765a55b0b09f" providerId="LiveId" clId="{2BBC19C6-4C8D-4776-B9B6-5BECC5FC07FC}" dt="2022-10-13T15:53:29.780" v="2507" actId="20577"/>
        <pc:sldMkLst>
          <pc:docMk/>
          <pc:sldMk cId="2748421069" sldId="260"/>
        </pc:sldMkLst>
      </pc:sldChg>
      <pc:sldChg chg="modNotesTx">
        <pc:chgData name="Alexander Treiblmaier" userId="f317765a55b0b09f" providerId="LiveId" clId="{2BBC19C6-4C8D-4776-B9B6-5BECC5FC07FC}" dt="2022-10-13T16:05:19.074" v="4917"/>
        <pc:sldMkLst>
          <pc:docMk/>
          <pc:sldMk cId="3024583709" sldId="262"/>
        </pc:sldMkLst>
      </pc:sldChg>
      <pc:sldChg chg="modNotesTx">
        <pc:chgData name="Alexander Treiblmaier" userId="f317765a55b0b09f" providerId="LiveId" clId="{2BBC19C6-4C8D-4776-B9B6-5BECC5FC07FC}" dt="2022-10-13T16:02:52.293" v="4909" actId="20577"/>
        <pc:sldMkLst>
          <pc:docMk/>
          <pc:sldMk cId="864735203" sldId="266"/>
        </pc:sldMkLst>
      </pc:sldChg>
      <pc:sldChg chg="modNotesTx">
        <pc:chgData name="Alexander Treiblmaier" userId="f317765a55b0b09f" providerId="LiveId" clId="{2BBC19C6-4C8D-4776-B9B6-5BECC5FC07FC}" dt="2022-10-13T15:44:03.644" v="6" actId="20577"/>
        <pc:sldMkLst>
          <pc:docMk/>
          <pc:sldMk cId="2095718777" sldId="26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81F3AE-7410-4A1A-B4C5-4897502AE243}" type="datetimeFigureOut">
              <a:rPr lang="de-DE" smtClean="0"/>
              <a:t>07.11.2022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0B2C7-28FD-4588-907B-73ED5FA600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1577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0B2C7-28FD-4588-907B-73ED5FA60027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1434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0B2C7-28FD-4588-907B-73ED5FA60027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3253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0B2C7-28FD-4588-907B-73ED5FA60027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7029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0B2C7-28FD-4588-907B-73ED5FA6002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7318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0B2C7-28FD-4588-907B-73ED5FA60027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444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0B2C7-28FD-4588-907B-73ED5FA60027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0322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0B2C7-28FD-4588-907B-73ED5FA60027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29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0B2C7-28FD-4588-907B-73ED5FA60027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62237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B0B2C7-28FD-4588-907B-73ED5FA60027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3035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89412" y="365125"/>
            <a:ext cx="8664388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5" y="365125"/>
            <a:ext cx="2052656" cy="672047"/>
          </a:xfrm>
          <a:prstGeom prst="rect">
            <a:avLst/>
          </a:prstGeom>
        </p:spPr>
      </p:pic>
      <p:sp>
        <p:nvSpPr>
          <p:cNvPr id="4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235075" y="2000250"/>
            <a:ext cx="10118725" cy="3475392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87697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78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Medium" pitchFamily="50" charset="0"/>
              </a:defRPr>
            </a:lvl1pPr>
          </a:lstStyle>
          <a:p>
            <a:fld id="{2AB1273F-3364-48A1-AAE6-2D3710893C80}" type="datetimeFigureOut">
              <a:rPr lang="de-AT" smtClean="0"/>
              <a:pPr/>
              <a:t>07.11.2022</a:t>
            </a:fld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</a:lstStyle>
          <a:p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</a:lstStyle>
          <a:p>
            <a:fld id="{3B67D0D9-AF97-48A5-955C-23DB8776C78F}" type="slidenum">
              <a:rPr lang="de-AT" smtClean="0"/>
              <a:pPr/>
              <a:t>‹Nr.›</a:t>
            </a:fld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15" y="365125"/>
            <a:ext cx="2052656" cy="672047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689412" y="365125"/>
            <a:ext cx="8664388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235076" y="2000249"/>
            <a:ext cx="4391174" cy="4120851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7194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0" fmla="*/ 849854 w 12192000"/>
              <a:gd name="connsiteY0" fmla="*/ 1699709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49854 w 12192000"/>
              <a:gd name="connsiteY4" fmla="*/ 1699709 h 6858000"/>
              <a:gd name="connsiteX0" fmla="*/ 849854 w 12192000"/>
              <a:gd name="connsiteY0" fmla="*/ 119410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849854 w 12192000"/>
              <a:gd name="connsiteY4" fmla="*/ 11941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858000">
                <a:moveTo>
                  <a:pt x="849854" y="119410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849854" y="11941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19"/>
          <a:stretch/>
        </p:blipFill>
        <p:spPr>
          <a:xfrm>
            <a:off x="10428926" y="5141667"/>
            <a:ext cx="1763539" cy="17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1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grotesque Medium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../media/image23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5" b="13070"/>
          <a:stretch/>
        </p:blipFill>
        <p:spPr>
          <a:xfrm>
            <a:off x="6635751" y="1736"/>
            <a:ext cx="5563422" cy="6850886"/>
          </a:xfrm>
          <a:prstGeom prst="rect">
            <a:avLst/>
          </a:prstGeom>
          <a:solidFill>
            <a:schemeClr val="bg1">
              <a:alpha val="68000"/>
            </a:schemeClr>
          </a:solidFill>
          <a:effectLst>
            <a:softEdge rad="0"/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r="1478"/>
          <a:stretch/>
        </p:blipFill>
        <p:spPr>
          <a:xfrm>
            <a:off x="-21515" y="3861995"/>
            <a:ext cx="12213515" cy="3001413"/>
          </a:xfrm>
          <a:prstGeom prst="rect">
            <a:avLst/>
          </a:prstGeom>
          <a:effectLst/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74" y="617754"/>
            <a:ext cx="3121385" cy="144215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643661" y="422035"/>
            <a:ext cx="2247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7200" dirty="0">
                <a:solidFill>
                  <a:srgbClr val="E31E24"/>
                </a:solidFill>
                <a:latin typeface="GeogrotesqueStencil B Sb" pitchFamily="50" charset="0"/>
              </a:rPr>
              <a:t>2022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490" y="3058871"/>
            <a:ext cx="4527517" cy="1482326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</p:pic>
      <p:cxnSp>
        <p:nvCxnSpPr>
          <p:cNvPr id="15" name="Gerader Verbinder 14"/>
          <p:cNvCxnSpPr/>
          <p:nvPr/>
        </p:nvCxnSpPr>
        <p:spPr>
          <a:xfrm>
            <a:off x="6643661" y="1412350"/>
            <a:ext cx="2109278" cy="0"/>
          </a:xfrm>
          <a:prstGeom prst="line">
            <a:avLst/>
          </a:prstGeom>
          <a:ln w="381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589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C78961-4D46-4637-999E-5ADECC9D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Way </a:t>
            </a:r>
            <a:r>
              <a:rPr lang="de-DE" dirty="0" err="1"/>
              <a:t>ahead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3DM in </a:t>
            </a:r>
            <a:r>
              <a:rPr lang="de-DE" dirty="0" err="1"/>
              <a:t>the</a:t>
            </a:r>
            <a:r>
              <a:rPr lang="de-DE" dirty="0"/>
              <a:t> AAF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0FCF21-2204-45EB-B3FD-E5BC105744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35076" y="2000249"/>
            <a:ext cx="9192292" cy="4120851"/>
          </a:xfrm>
        </p:spPr>
        <p:txBody>
          <a:bodyPr/>
          <a:lstStyle/>
          <a:p>
            <a:r>
              <a:rPr lang="de-DE" dirty="0"/>
              <a:t>Information </a:t>
            </a:r>
            <a:r>
              <a:rPr lang="de-DE" dirty="0" err="1"/>
              <a:t>gathering</a:t>
            </a:r>
            <a:r>
              <a:rPr lang="de-DE" dirty="0"/>
              <a:t> and </a:t>
            </a:r>
            <a:r>
              <a:rPr lang="de-DE" dirty="0" err="1"/>
              <a:t>networking</a:t>
            </a:r>
            <a:endParaRPr lang="de-DE" dirty="0"/>
          </a:p>
          <a:p>
            <a:pPr lvl="1"/>
            <a:r>
              <a:rPr lang="de-DE" dirty="0"/>
              <a:t>Allies, </a:t>
            </a:r>
            <a:r>
              <a:rPr lang="de-DE" dirty="0" err="1"/>
              <a:t>industry</a:t>
            </a:r>
            <a:r>
              <a:rPr lang="de-DE" dirty="0"/>
              <a:t>, </a:t>
            </a:r>
            <a:r>
              <a:rPr lang="de-DE" dirty="0" err="1"/>
              <a:t>universities</a:t>
            </a:r>
            <a:r>
              <a:rPr lang="de-DE" dirty="0"/>
              <a:t>, …</a:t>
            </a:r>
          </a:p>
          <a:p>
            <a:r>
              <a:rPr lang="de-DE" dirty="0" err="1"/>
              <a:t>Define</a:t>
            </a:r>
            <a:r>
              <a:rPr lang="de-DE" dirty="0"/>
              <a:t> and </a:t>
            </a:r>
            <a:r>
              <a:rPr lang="de-DE" dirty="0" err="1"/>
              <a:t>describe</a:t>
            </a:r>
            <a:r>
              <a:rPr lang="de-DE" dirty="0"/>
              <a:t> </a:t>
            </a:r>
            <a:r>
              <a:rPr lang="de-DE" dirty="0" err="1"/>
              <a:t>concrete</a:t>
            </a:r>
            <a:r>
              <a:rPr lang="de-DE" dirty="0"/>
              <a:t> </a:t>
            </a:r>
            <a:r>
              <a:rPr lang="de-DE" dirty="0" err="1"/>
              <a:t>use-cases</a:t>
            </a:r>
            <a:r>
              <a:rPr lang="de-DE" dirty="0"/>
              <a:t> </a:t>
            </a:r>
          </a:p>
          <a:p>
            <a:r>
              <a:rPr lang="de-DE" dirty="0" err="1"/>
              <a:t>Prototyping</a:t>
            </a:r>
            <a:r>
              <a:rPr lang="de-DE" dirty="0"/>
              <a:t> – </a:t>
            </a:r>
            <a:r>
              <a:rPr lang="de-DE" dirty="0" err="1"/>
              <a:t>proof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concepte</a:t>
            </a:r>
            <a:endParaRPr lang="de-DE" dirty="0"/>
          </a:p>
          <a:p>
            <a:pPr lvl="1"/>
            <a:r>
              <a:rPr lang="de-DE" dirty="0" err="1"/>
              <a:t>Processes</a:t>
            </a:r>
            <a:r>
              <a:rPr lang="de-DE" dirty="0"/>
              <a:t>, </a:t>
            </a:r>
            <a:r>
              <a:rPr lang="de-DE" dirty="0" err="1"/>
              <a:t>sensors</a:t>
            </a:r>
            <a:r>
              <a:rPr lang="de-DE" dirty="0"/>
              <a:t>, network, SSOC, </a:t>
            </a:r>
            <a:r>
              <a:rPr lang="de-DE" dirty="0" err="1"/>
              <a:t>software</a:t>
            </a:r>
            <a:r>
              <a:rPr lang="de-DE" dirty="0"/>
              <a:t>, ML/AI, </a:t>
            </a:r>
            <a:r>
              <a:rPr lang="de-DE" dirty="0" err="1"/>
              <a:t>visualisation</a:t>
            </a:r>
            <a:endParaRPr lang="de-DE" dirty="0"/>
          </a:p>
          <a:p>
            <a:pPr lvl="1"/>
            <a:r>
              <a:rPr lang="de-DE" dirty="0"/>
              <a:t>Description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requirements</a:t>
            </a:r>
            <a:r>
              <a:rPr lang="de-DE" dirty="0"/>
              <a:t> – </a:t>
            </a:r>
            <a:r>
              <a:rPr lang="de-DE" dirty="0" err="1"/>
              <a:t>best</a:t>
            </a:r>
            <a:r>
              <a:rPr lang="de-DE" dirty="0"/>
              <a:t> </a:t>
            </a:r>
            <a:r>
              <a:rPr lang="de-DE" dirty="0" err="1"/>
              <a:t>practice</a:t>
            </a:r>
            <a:endParaRPr lang="de-DE" dirty="0"/>
          </a:p>
          <a:p>
            <a:r>
              <a:rPr lang="de-DE" dirty="0" err="1"/>
              <a:t>Procurement</a:t>
            </a:r>
            <a:r>
              <a:rPr lang="de-DE" dirty="0"/>
              <a:t> </a:t>
            </a:r>
            <a:r>
              <a:rPr lang="de-DE" dirty="0" err="1"/>
              <a:t>process</a:t>
            </a:r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81055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6130C3B6-1B2B-4F86-8BC3-C1709466F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54" y="3001933"/>
            <a:ext cx="2446751" cy="1631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8763F8A-8CE3-436C-AFFC-03EE855D2697}"/>
              </a:ext>
            </a:extLst>
          </p:cNvPr>
          <p:cNvSpPr txBox="1"/>
          <p:nvPr/>
        </p:nvSpPr>
        <p:spPr>
          <a:xfrm>
            <a:off x="154120" y="4579400"/>
            <a:ext cx="255908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700" dirty="0"/>
              <a:t>https://i0.wp.com/ciudadesdelfuturo.es/wp-content/uploads/2018/07/1531127422773.png?ssl=1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81B5ECE-281B-46D4-8DE4-EC7E75D75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1294" y="409945"/>
            <a:ext cx="7405532" cy="184295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7140B77-5615-41E9-91E0-9DDB218704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78795" y="4459731"/>
            <a:ext cx="2533358" cy="142501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5AB4227-2EBC-4C5E-95B7-5C8B86B6E045}"/>
              </a:ext>
            </a:extLst>
          </p:cNvPr>
          <p:cNvSpPr txBox="1"/>
          <p:nvPr/>
        </p:nvSpPr>
        <p:spPr>
          <a:xfrm>
            <a:off x="9418479" y="5836404"/>
            <a:ext cx="2135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/>
              <a:t>https://miro.medium.com/max/720/0*rtHV0Z6RvvqHFIIZ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75F5EDB-3C54-443C-B0B5-BAF517600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8795" y="2623708"/>
            <a:ext cx="2533358" cy="1433976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0F8838A-F4BC-42A4-B83C-97FC0BC3C389}"/>
              </a:ext>
            </a:extLst>
          </p:cNvPr>
          <p:cNvSpPr txBox="1"/>
          <p:nvPr/>
        </p:nvSpPr>
        <p:spPr>
          <a:xfrm>
            <a:off x="9418479" y="4030001"/>
            <a:ext cx="25936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https://www.behance.net/gallery/20263147/Battlefield-3-Key-Art-Logo-Design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AF22D495-E943-4496-8087-73DD37B731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9252" y="5611941"/>
            <a:ext cx="2135838" cy="118759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2F9B2F4F-6B64-4277-BE01-D45A090EFE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2529" y="5386344"/>
            <a:ext cx="2330597" cy="126945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4C467D0F-6221-6065-183B-2132F550B2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4316" y="3001933"/>
            <a:ext cx="6063368" cy="217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20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Improving Efficiency Through Data-driven Decision Making in a military Environment</a:t>
            </a:r>
            <a:endParaRPr lang="de-AT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235075" y="2000250"/>
            <a:ext cx="10118725" cy="4243796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lvl="0"/>
            <a:r>
              <a:rPr lang="en-GB" dirty="0"/>
              <a:t>Agenda</a:t>
            </a:r>
          </a:p>
          <a:p>
            <a:pPr lvl="1"/>
            <a:r>
              <a:rPr lang="en-GB" dirty="0"/>
              <a:t>What is 3DM?</a:t>
            </a:r>
          </a:p>
          <a:p>
            <a:pPr lvl="1"/>
            <a:r>
              <a:rPr lang="en-GB" dirty="0"/>
              <a:t>Requirements for using 3DM</a:t>
            </a:r>
          </a:p>
          <a:p>
            <a:pPr lvl="1"/>
            <a:r>
              <a:rPr lang="en-GB" dirty="0"/>
              <a:t>Challenges of the military environment</a:t>
            </a:r>
          </a:p>
          <a:p>
            <a:pPr lvl="1"/>
            <a:r>
              <a:rPr lang="en-GB" dirty="0"/>
              <a:t>Areas of implementation</a:t>
            </a:r>
          </a:p>
          <a:p>
            <a:pPr lvl="1"/>
            <a:r>
              <a:rPr lang="en-GB" dirty="0"/>
              <a:t>Opportunities</a:t>
            </a:r>
          </a:p>
          <a:p>
            <a:pPr lvl="1"/>
            <a:r>
              <a:rPr lang="en-GB" dirty="0"/>
              <a:t>Risks</a:t>
            </a:r>
          </a:p>
          <a:p>
            <a:pPr lvl="1"/>
            <a:r>
              <a:rPr lang="en-GB" dirty="0"/>
              <a:t>Impact at the battlefield</a:t>
            </a:r>
          </a:p>
          <a:p>
            <a:pPr lvl="1"/>
            <a:r>
              <a:rPr lang="en-GB" dirty="0"/>
              <a:t>Way ahead of 3DM in the AAF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6620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3DM?</a:t>
            </a:r>
            <a:endParaRPr lang="de-AT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235075" y="2000249"/>
            <a:ext cx="10118725" cy="4236163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algn="l" rtl="0" fontAlgn="base">
              <a:buFont typeface="Arial" panose="020B0604020202020204" pitchFamily="34" charset="0"/>
              <a:buChar char="•"/>
            </a:pPr>
            <a:r>
              <a:rPr lang="de-AT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Formula 1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400+ sensors installed in the vehicle</a:t>
            </a:r>
          </a:p>
          <a:p>
            <a:pPr lvl="1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15 race engineers for live evaluation</a:t>
            </a:r>
          </a:p>
          <a:p>
            <a:pPr lvl="1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"Digital twin" for simulation</a:t>
            </a:r>
          </a:p>
          <a:p>
            <a:pPr lvl="1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Effects on:</a:t>
            </a:r>
          </a:p>
          <a:p>
            <a:pPr lvl="2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Race tactics</a:t>
            </a:r>
          </a:p>
          <a:p>
            <a:pPr lvl="2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Driver behaviour</a:t>
            </a:r>
          </a:p>
          <a:p>
            <a:pPr lvl="2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Tuning of the vehicle</a:t>
            </a:r>
          </a:p>
          <a:p>
            <a:pPr lvl="2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Training of the pilot</a:t>
            </a:r>
          </a:p>
          <a:p>
            <a:pPr lvl="2" fontAlgn="base"/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Further development in all areas</a:t>
            </a:r>
            <a:endParaRPr lang="de-DE" dirty="0"/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F71B0DE4-7870-49A0-AB48-F7036B5AEC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381" y="3775429"/>
            <a:ext cx="35814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116FE8D-0530-4E5A-8D3F-4F324F950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269" y="714375"/>
            <a:ext cx="3857625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5195B0E-B27D-42DB-8C4B-7DBD18F13989}"/>
              </a:ext>
            </a:extLst>
          </p:cNvPr>
          <p:cNvSpPr txBox="1"/>
          <p:nvPr/>
        </p:nvSpPr>
        <p:spPr>
          <a:xfrm>
            <a:off x="8097333" y="5801884"/>
            <a:ext cx="3531219" cy="200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de-DE" sz="700" dirty="0">
                <a:ea typeface="+mn-lt"/>
                <a:cs typeface="+mn-lt"/>
              </a:rPr>
              <a:t>https://images.motorsport-magazin.com/images/960/540/q_80/0611777.webp</a:t>
            </a:r>
            <a:endParaRPr lang="de-DE" sz="7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759DA0D-0333-4AAE-9319-AC6F995F624D}"/>
              </a:ext>
            </a:extLst>
          </p:cNvPr>
          <p:cNvSpPr txBox="1"/>
          <p:nvPr/>
        </p:nvSpPr>
        <p:spPr>
          <a:xfrm>
            <a:off x="7683808" y="3382746"/>
            <a:ext cx="4358268" cy="200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de-DE" sz="700" dirty="0"/>
              <a:t>https://i0.wp.com/ciudadesdelfuturo.es/wp-content/uploads/2018/07/1531127422773.png?ssl=1</a:t>
            </a:r>
          </a:p>
        </p:txBody>
      </p:sp>
    </p:spTree>
    <p:extLst>
      <p:ext uri="{BB962C8B-B14F-4D97-AF65-F5344CB8AC3E}">
        <p14:creationId xmlns:p14="http://schemas.microsoft.com/office/powerpoint/2010/main" val="3959668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2F1EF4-6241-9A4D-A415-B72E124FA6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Requirements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3DM</a:t>
            </a:r>
          </a:p>
        </p:txBody>
      </p:sp>
      <p:sp>
        <p:nvSpPr>
          <p:cNvPr id="4" name="Wolke 3">
            <a:extLst>
              <a:ext uri="{FF2B5EF4-FFF2-40B4-BE49-F238E27FC236}">
                <a16:creationId xmlns:a16="http://schemas.microsoft.com/office/drawing/2014/main" id="{E2193E4F-5EF1-9E44-6F1B-A85C3AE5AE5F}"/>
              </a:ext>
            </a:extLst>
          </p:cNvPr>
          <p:cNvSpPr/>
          <p:nvPr/>
        </p:nvSpPr>
        <p:spPr>
          <a:xfrm rot="299097">
            <a:off x="838200" y="1459873"/>
            <a:ext cx="10264765" cy="5258979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5" name="Wolke 4">
            <a:extLst>
              <a:ext uri="{FF2B5EF4-FFF2-40B4-BE49-F238E27FC236}">
                <a16:creationId xmlns:a16="http://schemas.microsoft.com/office/drawing/2014/main" id="{90494BDC-35AC-8A98-06DF-EEC016CC18A9}"/>
              </a:ext>
            </a:extLst>
          </p:cNvPr>
          <p:cNvSpPr/>
          <p:nvPr/>
        </p:nvSpPr>
        <p:spPr>
          <a:xfrm rot="299097">
            <a:off x="1346170" y="2116493"/>
            <a:ext cx="9388528" cy="4287473"/>
          </a:xfrm>
          <a:prstGeom prst="cloud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F227DC4D-ECA8-EEC6-BCEB-BA8530D54444}"/>
              </a:ext>
            </a:extLst>
          </p:cNvPr>
          <p:cNvSpPr/>
          <p:nvPr/>
        </p:nvSpPr>
        <p:spPr>
          <a:xfrm>
            <a:off x="2578511" y="2830898"/>
            <a:ext cx="7112409" cy="2448816"/>
          </a:xfrm>
          <a:prstGeom prst="rect">
            <a:avLst/>
          </a:prstGeom>
          <a:scene3d>
            <a:camera prst="perspectiveAbove"/>
            <a:lightRig rig="threePt" dir="t"/>
          </a:scene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24EEA91-FD46-2D8F-78ED-3DD7C95568C5}"/>
              </a:ext>
            </a:extLst>
          </p:cNvPr>
          <p:cNvSpPr txBox="1"/>
          <p:nvPr/>
        </p:nvSpPr>
        <p:spPr>
          <a:xfrm>
            <a:off x="3716888" y="2574357"/>
            <a:ext cx="447315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 err="1"/>
              <a:t>analysis-based</a:t>
            </a:r>
            <a:r>
              <a:rPr lang="de-DE" sz="1500" b="1" dirty="0"/>
              <a:t> </a:t>
            </a:r>
            <a:r>
              <a:rPr lang="de-DE" sz="1500" b="1" dirty="0" err="1"/>
              <a:t>leadership</a:t>
            </a:r>
            <a:r>
              <a:rPr lang="de-DE" sz="1500" b="1" dirty="0"/>
              <a:t> </a:t>
            </a:r>
            <a:r>
              <a:rPr lang="de-DE" sz="1500" b="1" dirty="0" err="1"/>
              <a:t>culture</a:t>
            </a:r>
            <a:endParaRPr lang="de-DE" sz="1500" b="1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11DE60F-F75A-FE3F-DA71-CF75520852E3}"/>
              </a:ext>
            </a:extLst>
          </p:cNvPr>
          <p:cNvSpPr/>
          <p:nvPr/>
        </p:nvSpPr>
        <p:spPr>
          <a:xfrm>
            <a:off x="3089329" y="3088865"/>
            <a:ext cx="2333122" cy="17087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perspectiveAbove"/>
            <a:lightRig rig="threePt" dir="t"/>
          </a:scene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7318A80-D0FA-863E-8324-F53F5FFC697B}"/>
              </a:ext>
            </a:extLst>
          </p:cNvPr>
          <p:cNvSpPr txBox="1"/>
          <p:nvPr/>
        </p:nvSpPr>
        <p:spPr>
          <a:xfrm>
            <a:off x="3021811" y="3098344"/>
            <a:ext cx="4987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C2F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53A89A6C-AC48-2EFF-31F7-0446CFE5456B}"/>
              </a:ext>
            </a:extLst>
          </p:cNvPr>
          <p:cNvSpPr txBox="1"/>
          <p:nvPr/>
        </p:nvSpPr>
        <p:spPr>
          <a:xfrm>
            <a:off x="2504828" y="2881556"/>
            <a:ext cx="12617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/>
              <a:t>Battlefield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507FBE7-27C0-5718-8D78-5F41897D20DE}"/>
              </a:ext>
            </a:extLst>
          </p:cNvPr>
          <p:cNvSpPr txBox="1"/>
          <p:nvPr/>
        </p:nvSpPr>
        <p:spPr>
          <a:xfrm>
            <a:off x="3073285" y="3270437"/>
            <a:ext cx="2489369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 err="1"/>
              <a:t>Processes</a:t>
            </a:r>
            <a:endParaRPr lang="de-DE" sz="1050" b="1" dirty="0"/>
          </a:p>
          <a:p>
            <a:r>
              <a:rPr lang="de-DE" sz="1050" dirty="0"/>
              <a:t>Information- and Knowledgemanagement</a:t>
            </a:r>
          </a:p>
          <a:p>
            <a:r>
              <a:rPr lang="de-DE" sz="1050" dirty="0"/>
              <a:t>…</a:t>
            </a:r>
          </a:p>
        </p:txBody>
      </p:sp>
      <p:sp>
        <p:nvSpPr>
          <p:cNvPr id="12" name="Ellipse 10">
            <a:extLst>
              <a:ext uri="{FF2B5EF4-FFF2-40B4-BE49-F238E27FC236}">
                <a16:creationId xmlns:a16="http://schemas.microsoft.com/office/drawing/2014/main" id="{812610F1-82A5-06E4-F109-118BA1F6F8AE}"/>
              </a:ext>
            </a:extLst>
          </p:cNvPr>
          <p:cNvSpPr/>
          <p:nvPr/>
        </p:nvSpPr>
        <p:spPr>
          <a:xfrm>
            <a:off x="5134764" y="3821078"/>
            <a:ext cx="518774" cy="29167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600" dirty="0">
                <a:solidFill>
                  <a:schemeClr val="tx1"/>
                </a:solidFill>
              </a:rPr>
              <a:t>SSOT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BD08B9-81D1-A99E-4EC5-AF780B15EEAE}"/>
              </a:ext>
            </a:extLst>
          </p:cNvPr>
          <p:cNvSpPr txBox="1"/>
          <p:nvPr/>
        </p:nvSpPr>
        <p:spPr>
          <a:xfrm>
            <a:off x="3108131" y="4404622"/>
            <a:ext cx="2489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 err="1"/>
              <a:t>Visualisation</a:t>
            </a:r>
            <a:endParaRPr lang="de-DE" sz="1050" b="1" dirty="0"/>
          </a:p>
          <a:p>
            <a:r>
              <a:rPr lang="de-DE" sz="1050" dirty="0"/>
              <a:t>Digital </a:t>
            </a:r>
            <a:r>
              <a:rPr lang="de-DE" sz="1050" dirty="0" err="1"/>
              <a:t>Map</a:t>
            </a:r>
            <a:r>
              <a:rPr lang="de-DE" sz="1050" dirty="0"/>
              <a:t>, VR, AR, …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84411CB-42D9-7776-22B4-5CF61A985922}"/>
              </a:ext>
            </a:extLst>
          </p:cNvPr>
          <p:cNvSpPr txBox="1"/>
          <p:nvPr/>
        </p:nvSpPr>
        <p:spPr>
          <a:xfrm>
            <a:off x="3073284" y="3628369"/>
            <a:ext cx="259459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/>
              <a:t>Data Analysis Center</a:t>
            </a:r>
          </a:p>
          <a:p>
            <a:r>
              <a:rPr lang="de-DE" sz="1050" dirty="0"/>
              <a:t>Big Data </a:t>
            </a:r>
            <a:r>
              <a:rPr lang="de-DE" sz="1050" dirty="0" err="1"/>
              <a:t>Experts</a:t>
            </a:r>
            <a:endParaRPr lang="de-DE" sz="1050" dirty="0"/>
          </a:p>
          <a:p>
            <a:r>
              <a:rPr lang="de-DE" sz="1050" dirty="0"/>
              <a:t>Analysis Toolbox (AI, ML)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2211198-9957-CF9F-244A-E43B9E07E4D4}"/>
              </a:ext>
            </a:extLst>
          </p:cNvPr>
          <p:cNvSpPr txBox="1"/>
          <p:nvPr/>
        </p:nvSpPr>
        <p:spPr>
          <a:xfrm>
            <a:off x="4800116" y="4734345"/>
            <a:ext cx="3361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/>
              <a:t>high </a:t>
            </a:r>
            <a:r>
              <a:rPr lang="de-DE" sz="1500" b="1" dirty="0" err="1"/>
              <a:t>quality</a:t>
            </a:r>
            <a:r>
              <a:rPr lang="de-DE" sz="1500" b="1" dirty="0"/>
              <a:t> </a:t>
            </a:r>
          </a:p>
          <a:p>
            <a:pPr algn="ctr"/>
            <a:r>
              <a:rPr lang="de-DE" sz="1500" b="1" dirty="0"/>
              <a:t>network </a:t>
            </a:r>
            <a:r>
              <a:rPr lang="de-DE" sz="1500" b="1" dirty="0" err="1"/>
              <a:t>structure</a:t>
            </a:r>
            <a:endParaRPr lang="de-DE" sz="1500" b="1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0051F020-4A09-FA96-4666-EE0D544645B8}"/>
              </a:ext>
            </a:extLst>
          </p:cNvPr>
          <p:cNvSpPr txBox="1"/>
          <p:nvPr/>
        </p:nvSpPr>
        <p:spPr>
          <a:xfrm>
            <a:off x="7604485" y="4734344"/>
            <a:ext cx="20569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/>
              <a:t>high </a:t>
            </a:r>
            <a:r>
              <a:rPr lang="de-DE" sz="1500" b="1" dirty="0" err="1"/>
              <a:t>number</a:t>
            </a:r>
            <a:r>
              <a:rPr lang="de-DE" sz="1500" b="1" dirty="0"/>
              <a:t> </a:t>
            </a:r>
            <a:r>
              <a:rPr lang="de-DE" sz="1500" b="1" dirty="0" err="1"/>
              <a:t>of</a:t>
            </a:r>
            <a:r>
              <a:rPr lang="de-DE" sz="1500" b="1" dirty="0"/>
              <a:t> </a:t>
            </a:r>
          </a:p>
          <a:p>
            <a:pPr algn="ctr"/>
            <a:r>
              <a:rPr lang="de-DE" sz="1500" b="1" dirty="0" err="1"/>
              <a:t>data-collecting</a:t>
            </a:r>
            <a:r>
              <a:rPr lang="de-DE" sz="1500" b="1" dirty="0"/>
              <a:t> </a:t>
            </a:r>
            <a:r>
              <a:rPr lang="de-DE" sz="1500" b="1" dirty="0" err="1"/>
              <a:t>systems</a:t>
            </a:r>
            <a:r>
              <a:rPr lang="de-DE" sz="1500" b="1" dirty="0"/>
              <a:t> </a:t>
            </a:r>
          </a:p>
        </p:txBody>
      </p:sp>
      <p:cxnSp>
        <p:nvCxnSpPr>
          <p:cNvPr id="17" name="Gerader Verbinder 65">
            <a:extLst>
              <a:ext uri="{FF2B5EF4-FFF2-40B4-BE49-F238E27FC236}">
                <a16:creationId xmlns:a16="http://schemas.microsoft.com/office/drawing/2014/main" id="{95AA598B-7DCD-9712-DEA2-52407C273011}"/>
              </a:ext>
            </a:extLst>
          </p:cNvPr>
          <p:cNvCxnSpPr>
            <a:cxnSpLocks/>
            <a:stCxn id="67" idx="2"/>
            <a:endCxn id="12" idx="6"/>
          </p:cNvCxnSpPr>
          <p:nvPr/>
        </p:nvCxnSpPr>
        <p:spPr>
          <a:xfrm flipH="1" flipV="1">
            <a:off x="5653538" y="3966918"/>
            <a:ext cx="2426198" cy="7767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Gerader Verbinder 66">
            <a:extLst>
              <a:ext uri="{FF2B5EF4-FFF2-40B4-BE49-F238E27FC236}">
                <a16:creationId xmlns:a16="http://schemas.microsoft.com/office/drawing/2014/main" id="{58542687-AEBA-F915-E2EB-DBD19ABAC8A0}"/>
              </a:ext>
            </a:extLst>
          </p:cNvPr>
          <p:cNvCxnSpPr>
            <a:cxnSpLocks/>
            <a:stCxn id="58" idx="2"/>
            <a:endCxn id="12" idx="6"/>
          </p:cNvCxnSpPr>
          <p:nvPr/>
        </p:nvCxnSpPr>
        <p:spPr>
          <a:xfrm flipH="1">
            <a:off x="5653538" y="3531306"/>
            <a:ext cx="2285406" cy="43561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Gerader Verbinder 67">
            <a:extLst>
              <a:ext uri="{FF2B5EF4-FFF2-40B4-BE49-F238E27FC236}">
                <a16:creationId xmlns:a16="http://schemas.microsoft.com/office/drawing/2014/main" id="{ADB040B2-3B18-BB2D-7D59-9BE005DC69DD}"/>
              </a:ext>
            </a:extLst>
          </p:cNvPr>
          <p:cNvCxnSpPr>
            <a:cxnSpLocks/>
            <a:stCxn id="69" idx="2"/>
          </p:cNvCxnSpPr>
          <p:nvPr/>
        </p:nvCxnSpPr>
        <p:spPr>
          <a:xfrm flipH="1" flipV="1">
            <a:off x="5667881" y="3966805"/>
            <a:ext cx="2271063" cy="249403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0" name="Textfeld 19">
            <a:extLst>
              <a:ext uri="{FF2B5EF4-FFF2-40B4-BE49-F238E27FC236}">
                <a16:creationId xmlns:a16="http://schemas.microsoft.com/office/drawing/2014/main" id="{EE2D6C64-2ACC-824C-D8F1-966C1ABE1733}"/>
              </a:ext>
            </a:extLst>
          </p:cNvPr>
          <p:cNvSpPr txBox="1"/>
          <p:nvPr/>
        </p:nvSpPr>
        <p:spPr>
          <a:xfrm>
            <a:off x="3108132" y="4054194"/>
            <a:ext cx="24545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dirty="0"/>
              <a:t>Services</a:t>
            </a:r>
          </a:p>
          <a:p>
            <a:r>
              <a:rPr lang="de-DE" sz="1050" dirty="0"/>
              <a:t>C2IS, BMS, …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E34C9241-B23D-58C0-C402-B48041486040}"/>
              </a:ext>
            </a:extLst>
          </p:cNvPr>
          <p:cNvSpPr txBox="1"/>
          <p:nvPr/>
        </p:nvSpPr>
        <p:spPr>
          <a:xfrm>
            <a:off x="2428543" y="4745998"/>
            <a:ext cx="33616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 err="1"/>
              <a:t>highly</a:t>
            </a:r>
            <a:r>
              <a:rPr lang="de-DE" sz="1500" b="1" dirty="0"/>
              <a:t> </a:t>
            </a:r>
            <a:r>
              <a:rPr lang="de-DE" sz="1500" b="1" dirty="0" err="1"/>
              <a:t>efficient</a:t>
            </a:r>
            <a:endParaRPr lang="de-DE" sz="1500" b="1" dirty="0"/>
          </a:p>
          <a:p>
            <a:pPr algn="ctr"/>
            <a:r>
              <a:rPr lang="de-DE" sz="1500" b="1" dirty="0" err="1"/>
              <a:t>mission</a:t>
            </a:r>
            <a:r>
              <a:rPr lang="de-DE" sz="1500" b="1" dirty="0"/>
              <a:t> </a:t>
            </a:r>
            <a:r>
              <a:rPr lang="de-DE" sz="1500" b="1" dirty="0" err="1"/>
              <a:t>tailored</a:t>
            </a:r>
            <a:r>
              <a:rPr lang="de-DE" sz="1500" b="1" dirty="0"/>
              <a:t> C2F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CAB2355B-40C7-28A7-2A72-FC76E9B76C17}"/>
              </a:ext>
            </a:extLst>
          </p:cNvPr>
          <p:cNvGrpSpPr/>
          <p:nvPr/>
        </p:nvGrpSpPr>
        <p:grpSpPr>
          <a:xfrm>
            <a:off x="7938944" y="3323194"/>
            <a:ext cx="1218858" cy="1100356"/>
            <a:chOff x="5019331" y="7563183"/>
            <a:chExt cx="1443042" cy="1393300"/>
          </a:xfrm>
        </p:grpSpPr>
        <p:cxnSp>
          <p:nvCxnSpPr>
            <p:cNvPr id="23" name="Gerader Verbinder 201">
              <a:extLst>
                <a:ext uri="{FF2B5EF4-FFF2-40B4-BE49-F238E27FC236}">
                  <a16:creationId xmlns:a16="http://schemas.microsoft.com/office/drawing/2014/main" id="{373019D2-C0D0-3120-B085-3B4F43014452}"/>
                </a:ext>
              </a:extLst>
            </p:cNvPr>
            <p:cNvCxnSpPr>
              <a:cxnSpLocks/>
              <a:stCxn id="58" idx="6"/>
              <a:endCxn id="27" idx="2"/>
            </p:cNvCxnSpPr>
            <p:nvPr/>
          </p:nvCxnSpPr>
          <p:spPr>
            <a:xfrm flipV="1">
              <a:off x="5128869" y="7825725"/>
              <a:ext cx="1223966" cy="975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Gerader Verbinder 202">
              <a:extLst>
                <a:ext uri="{FF2B5EF4-FFF2-40B4-BE49-F238E27FC236}">
                  <a16:creationId xmlns:a16="http://schemas.microsoft.com/office/drawing/2014/main" id="{22CCE9CE-CAD4-2983-79E0-710F4C2A7CDC}"/>
                </a:ext>
              </a:extLst>
            </p:cNvPr>
            <p:cNvCxnSpPr>
              <a:cxnSpLocks/>
              <a:stCxn id="56" idx="6"/>
              <a:endCxn id="26" idx="2"/>
            </p:cNvCxnSpPr>
            <p:nvPr/>
          </p:nvCxnSpPr>
          <p:spPr>
            <a:xfrm flipV="1">
              <a:off x="5295557" y="7608427"/>
              <a:ext cx="890590" cy="976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Ellipse 203">
              <a:extLst>
                <a:ext uri="{FF2B5EF4-FFF2-40B4-BE49-F238E27FC236}">
                  <a16:creationId xmlns:a16="http://schemas.microsoft.com/office/drawing/2014/main" id="{0402364D-3993-70B8-E931-2C1C1C6EF1AF}"/>
                </a:ext>
              </a:extLst>
            </p:cNvPr>
            <p:cNvSpPr/>
            <p:nvPr/>
          </p:nvSpPr>
          <p:spPr>
            <a:xfrm>
              <a:off x="6019459" y="7780482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26" name="Ellipse 204">
              <a:extLst>
                <a:ext uri="{FF2B5EF4-FFF2-40B4-BE49-F238E27FC236}">
                  <a16:creationId xmlns:a16="http://schemas.microsoft.com/office/drawing/2014/main" id="{60EFAA65-208D-75B1-FB04-7B748430D445}"/>
                </a:ext>
              </a:extLst>
            </p:cNvPr>
            <p:cNvSpPr/>
            <p:nvPr/>
          </p:nvSpPr>
          <p:spPr>
            <a:xfrm>
              <a:off x="6186147" y="7563183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27" name="Ellipse 205">
              <a:extLst>
                <a:ext uri="{FF2B5EF4-FFF2-40B4-BE49-F238E27FC236}">
                  <a16:creationId xmlns:a16="http://schemas.microsoft.com/office/drawing/2014/main" id="{6DCBFC84-E984-8442-3875-DE604FC4F0A4}"/>
                </a:ext>
              </a:extLst>
            </p:cNvPr>
            <p:cNvSpPr/>
            <p:nvPr/>
          </p:nvSpPr>
          <p:spPr>
            <a:xfrm>
              <a:off x="6352835" y="7780481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28" name="Ellipse 206">
              <a:extLst>
                <a:ext uri="{FF2B5EF4-FFF2-40B4-BE49-F238E27FC236}">
                  <a16:creationId xmlns:a16="http://schemas.microsoft.com/office/drawing/2014/main" id="{96C2E4E4-B10A-433D-91BF-D48B34C82147}"/>
                </a:ext>
              </a:extLst>
            </p:cNvPr>
            <p:cNvSpPr/>
            <p:nvPr/>
          </p:nvSpPr>
          <p:spPr>
            <a:xfrm>
              <a:off x="6019459" y="7780480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29" name="Ellipse 207">
              <a:extLst>
                <a:ext uri="{FF2B5EF4-FFF2-40B4-BE49-F238E27FC236}">
                  <a16:creationId xmlns:a16="http://schemas.microsoft.com/office/drawing/2014/main" id="{0D595F8F-A12F-75CA-6111-4A62C858999B}"/>
                </a:ext>
              </a:extLst>
            </p:cNvPr>
            <p:cNvSpPr/>
            <p:nvPr/>
          </p:nvSpPr>
          <p:spPr>
            <a:xfrm>
              <a:off x="6019459" y="8215079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30" name="Ellipse 208">
              <a:extLst>
                <a:ext uri="{FF2B5EF4-FFF2-40B4-BE49-F238E27FC236}">
                  <a16:creationId xmlns:a16="http://schemas.microsoft.com/office/drawing/2014/main" id="{3D200317-BF0D-D2FA-F334-31D4A59436C4}"/>
                </a:ext>
              </a:extLst>
            </p:cNvPr>
            <p:cNvSpPr/>
            <p:nvPr/>
          </p:nvSpPr>
          <p:spPr>
            <a:xfrm>
              <a:off x="6186147" y="7997780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31" name="Ellipse 209">
              <a:extLst>
                <a:ext uri="{FF2B5EF4-FFF2-40B4-BE49-F238E27FC236}">
                  <a16:creationId xmlns:a16="http://schemas.microsoft.com/office/drawing/2014/main" id="{CCD63BA8-D494-E06A-B322-17AB6DB474FB}"/>
                </a:ext>
              </a:extLst>
            </p:cNvPr>
            <p:cNvSpPr/>
            <p:nvPr/>
          </p:nvSpPr>
          <p:spPr>
            <a:xfrm>
              <a:off x="6352835" y="8215078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32" name="Ellipse 210">
              <a:extLst>
                <a:ext uri="{FF2B5EF4-FFF2-40B4-BE49-F238E27FC236}">
                  <a16:creationId xmlns:a16="http://schemas.microsoft.com/office/drawing/2014/main" id="{74DB52B0-28CB-1353-75D1-A1B032E106F3}"/>
                </a:ext>
              </a:extLst>
            </p:cNvPr>
            <p:cNvSpPr/>
            <p:nvPr/>
          </p:nvSpPr>
          <p:spPr>
            <a:xfrm>
              <a:off x="5686083" y="7780482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33" name="Ellipse 211">
              <a:extLst>
                <a:ext uri="{FF2B5EF4-FFF2-40B4-BE49-F238E27FC236}">
                  <a16:creationId xmlns:a16="http://schemas.microsoft.com/office/drawing/2014/main" id="{F4492335-F7A1-0D53-324A-B2F11E258F42}"/>
                </a:ext>
              </a:extLst>
            </p:cNvPr>
            <p:cNvSpPr/>
            <p:nvPr/>
          </p:nvSpPr>
          <p:spPr>
            <a:xfrm>
              <a:off x="5852771" y="7563183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34" name="Ellipse 212">
              <a:extLst>
                <a:ext uri="{FF2B5EF4-FFF2-40B4-BE49-F238E27FC236}">
                  <a16:creationId xmlns:a16="http://schemas.microsoft.com/office/drawing/2014/main" id="{9CF28A99-EB49-944B-ECAD-A9B67DBE7A9F}"/>
                </a:ext>
              </a:extLst>
            </p:cNvPr>
            <p:cNvSpPr/>
            <p:nvPr/>
          </p:nvSpPr>
          <p:spPr>
            <a:xfrm>
              <a:off x="6019459" y="7780481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35" name="Ellipse 213">
              <a:extLst>
                <a:ext uri="{FF2B5EF4-FFF2-40B4-BE49-F238E27FC236}">
                  <a16:creationId xmlns:a16="http://schemas.microsoft.com/office/drawing/2014/main" id="{AEE175E2-9E19-94C8-9207-9B7C52450552}"/>
                </a:ext>
              </a:extLst>
            </p:cNvPr>
            <p:cNvSpPr/>
            <p:nvPr/>
          </p:nvSpPr>
          <p:spPr>
            <a:xfrm>
              <a:off x="5686083" y="7780480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36" name="Ellipse 214">
              <a:extLst>
                <a:ext uri="{FF2B5EF4-FFF2-40B4-BE49-F238E27FC236}">
                  <a16:creationId xmlns:a16="http://schemas.microsoft.com/office/drawing/2014/main" id="{33A9C7F7-4B0E-090F-F31E-1FBD9AD9C649}"/>
                </a:ext>
              </a:extLst>
            </p:cNvPr>
            <p:cNvSpPr/>
            <p:nvPr/>
          </p:nvSpPr>
          <p:spPr>
            <a:xfrm>
              <a:off x="5686083" y="8215079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37" name="Ellipse 215">
              <a:extLst>
                <a:ext uri="{FF2B5EF4-FFF2-40B4-BE49-F238E27FC236}">
                  <a16:creationId xmlns:a16="http://schemas.microsoft.com/office/drawing/2014/main" id="{E0D030C6-8EE9-BC94-ACE8-47148158E7DA}"/>
                </a:ext>
              </a:extLst>
            </p:cNvPr>
            <p:cNvSpPr/>
            <p:nvPr/>
          </p:nvSpPr>
          <p:spPr>
            <a:xfrm>
              <a:off x="5852771" y="7997780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38" name="Ellipse 216">
              <a:extLst>
                <a:ext uri="{FF2B5EF4-FFF2-40B4-BE49-F238E27FC236}">
                  <a16:creationId xmlns:a16="http://schemas.microsoft.com/office/drawing/2014/main" id="{814AE7AB-CECB-A757-9D62-017800F07C34}"/>
                </a:ext>
              </a:extLst>
            </p:cNvPr>
            <p:cNvSpPr/>
            <p:nvPr/>
          </p:nvSpPr>
          <p:spPr>
            <a:xfrm>
              <a:off x="6019459" y="8647722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39" name="Ellipse 217">
              <a:extLst>
                <a:ext uri="{FF2B5EF4-FFF2-40B4-BE49-F238E27FC236}">
                  <a16:creationId xmlns:a16="http://schemas.microsoft.com/office/drawing/2014/main" id="{EEC0757A-5F70-26DE-7A51-A5ACE7C789F9}"/>
                </a:ext>
              </a:extLst>
            </p:cNvPr>
            <p:cNvSpPr/>
            <p:nvPr/>
          </p:nvSpPr>
          <p:spPr>
            <a:xfrm>
              <a:off x="6186147" y="8430423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40" name="Ellipse 218">
              <a:extLst>
                <a:ext uri="{FF2B5EF4-FFF2-40B4-BE49-F238E27FC236}">
                  <a16:creationId xmlns:a16="http://schemas.microsoft.com/office/drawing/2014/main" id="{4AF7BC45-D199-8CFC-3314-F17F16E7B9B3}"/>
                </a:ext>
              </a:extLst>
            </p:cNvPr>
            <p:cNvSpPr/>
            <p:nvPr/>
          </p:nvSpPr>
          <p:spPr>
            <a:xfrm>
              <a:off x="6352835" y="8647721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41" name="Ellipse 219">
              <a:extLst>
                <a:ext uri="{FF2B5EF4-FFF2-40B4-BE49-F238E27FC236}">
                  <a16:creationId xmlns:a16="http://schemas.microsoft.com/office/drawing/2014/main" id="{E4B18D77-6CAB-B543-9082-531FB81E7394}"/>
                </a:ext>
              </a:extLst>
            </p:cNvPr>
            <p:cNvSpPr/>
            <p:nvPr/>
          </p:nvSpPr>
          <p:spPr>
            <a:xfrm>
              <a:off x="6019459" y="8647720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42" name="Ellipse 220">
              <a:extLst>
                <a:ext uri="{FF2B5EF4-FFF2-40B4-BE49-F238E27FC236}">
                  <a16:creationId xmlns:a16="http://schemas.microsoft.com/office/drawing/2014/main" id="{4142D0C4-569C-7064-26F6-04BB8D29B8E1}"/>
                </a:ext>
              </a:extLst>
            </p:cNvPr>
            <p:cNvSpPr/>
            <p:nvPr/>
          </p:nvSpPr>
          <p:spPr>
            <a:xfrm>
              <a:off x="6186147" y="8865020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43" name="Ellipse 221">
              <a:extLst>
                <a:ext uri="{FF2B5EF4-FFF2-40B4-BE49-F238E27FC236}">
                  <a16:creationId xmlns:a16="http://schemas.microsoft.com/office/drawing/2014/main" id="{EF732838-7212-0DA3-97F7-5AD95543DE19}"/>
                </a:ext>
              </a:extLst>
            </p:cNvPr>
            <p:cNvSpPr/>
            <p:nvPr/>
          </p:nvSpPr>
          <p:spPr>
            <a:xfrm>
              <a:off x="5686083" y="8647722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44" name="Ellipse 222">
              <a:extLst>
                <a:ext uri="{FF2B5EF4-FFF2-40B4-BE49-F238E27FC236}">
                  <a16:creationId xmlns:a16="http://schemas.microsoft.com/office/drawing/2014/main" id="{98EE13F4-B342-67C6-3D2A-9A67D1F381A8}"/>
                </a:ext>
              </a:extLst>
            </p:cNvPr>
            <p:cNvSpPr/>
            <p:nvPr/>
          </p:nvSpPr>
          <p:spPr>
            <a:xfrm>
              <a:off x="5852771" y="8430423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45" name="Ellipse 223">
              <a:extLst>
                <a:ext uri="{FF2B5EF4-FFF2-40B4-BE49-F238E27FC236}">
                  <a16:creationId xmlns:a16="http://schemas.microsoft.com/office/drawing/2014/main" id="{128FDC05-6352-102A-4640-6771BF24E8CC}"/>
                </a:ext>
              </a:extLst>
            </p:cNvPr>
            <p:cNvSpPr/>
            <p:nvPr/>
          </p:nvSpPr>
          <p:spPr>
            <a:xfrm>
              <a:off x="6019459" y="8647721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46" name="Ellipse 224">
              <a:extLst>
                <a:ext uri="{FF2B5EF4-FFF2-40B4-BE49-F238E27FC236}">
                  <a16:creationId xmlns:a16="http://schemas.microsoft.com/office/drawing/2014/main" id="{1D212FAD-35C9-C144-B5C2-DDCFA3CE42F7}"/>
                </a:ext>
              </a:extLst>
            </p:cNvPr>
            <p:cNvSpPr/>
            <p:nvPr/>
          </p:nvSpPr>
          <p:spPr>
            <a:xfrm>
              <a:off x="5686083" y="8647720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47" name="Ellipse 225">
              <a:extLst>
                <a:ext uri="{FF2B5EF4-FFF2-40B4-BE49-F238E27FC236}">
                  <a16:creationId xmlns:a16="http://schemas.microsoft.com/office/drawing/2014/main" id="{8B095872-050C-FD2A-8EB2-90936520D976}"/>
                </a:ext>
              </a:extLst>
            </p:cNvPr>
            <p:cNvSpPr/>
            <p:nvPr/>
          </p:nvSpPr>
          <p:spPr>
            <a:xfrm>
              <a:off x="5852771" y="8865020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48" name="Ellipse 226">
              <a:extLst>
                <a:ext uri="{FF2B5EF4-FFF2-40B4-BE49-F238E27FC236}">
                  <a16:creationId xmlns:a16="http://schemas.microsoft.com/office/drawing/2014/main" id="{EB5EA370-416F-6E88-D6A5-922EE5C6A5B9}"/>
                </a:ext>
              </a:extLst>
            </p:cNvPr>
            <p:cNvSpPr/>
            <p:nvPr/>
          </p:nvSpPr>
          <p:spPr>
            <a:xfrm>
              <a:off x="5352707" y="7781458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49" name="Ellipse 227">
              <a:extLst>
                <a:ext uri="{FF2B5EF4-FFF2-40B4-BE49-F238E27FC236}">
                  <a16:creationId xmlns:a16="http://schemas.microsoft.com/office/drawing/2014/main" id="{57D91CEF-314E-31D2-9491-5B82D5A74AC2}"/>
                </a:ext>
              </a:extLst>
            </p:cNvPr>
            <p:cNvSpPr/>
            <p:nvPr/>
          </p:nvSpPr>
          <p:spPr>
            <a:xfrm>
              <a:off x="5519395" y="7564159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50" name="Ellipse 228">
              <a:extLst>
                <a:ext uri="{FF2B5EF4-FFF2-40B4-BE49-F238E27FC236}">
                  <a16:creationId xmlns:a16="http://schemas.microsoft.com/office/drawing/2014/main" id="{ED6679A6-24C3-6DB0-D2E0-3F594ABC8E32}"/>
                </a:ext>
              </a:extLst>
            </p:cNvPr>
            <p:cNvSpPr/>
            <p:nvPr/>
          </p:nvSpPr>
          <p:spPr>
            <a:xfrm>
              <a:off x="5686083" y="7781457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51" name="Ellipse 229">
              <a:extLst>
                <a:ext uri="{FF2B5EF4-FFF2-40B4-BE49-F238E27FC236}">
                  <a16:creationId xmlns:a16="http://schemas.microsoft.com/office/drawing/2014/main" id="{150A1807-F882-2D3F-360C-4FF232EFD4B9}"/>
                </a:ext>
              </a:extLst>
            </p:cNvPr>
            <p:cNvSpPr/>
            <p:nvPr/>
          </p:nvSpPr>
          <p:spPr>
            <a:xfrm>
              <a:off x="5352707" y="7781456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52" name="Ellipse 230">
              <a:extLst>
                <a:ext uri="{FF2B5EF4-FFF2-40B4-BE49-F238E27FC236}">
                  <a16:creationId xmlns:a16="http://schemas.microsoft.com/office/drawing/2014/main" id="{0E40E8C2-D569-F6C6-BD47-7CA0704AB302}"/>
                </a:ext>
              </a:extLst>
            </p:cNvPr>
            <p:cNvSpPr/>
            <p:nvPr/>
          </p:nvSpPr>
          <p:spPr>
            <a:xfrm>
              <a:off x="5352707" y="8216055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53" name="Ellipse 231">
              <a:extLst>
                <a:ext uri="{FF2B5EF4-FFF2-40B4-BE49-F238E27FC236}">
                  <a16:creationId xmlns:a16="http://schemas.microsoft.com/office/drawing/2014/main" id="{4FC0C12E-749E-E164-6248-B459A2CCA086}"/>
                </a:ext>
              </a:extLst>
            </p:cNvPr>
            <p:cNvSpPr/>
            <p:nvPr/>
          </p:nvSpPr>
          <p:spPr>
            <a:xfrm>
              <a:off x="5519395" y="7998756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54" name="Ellipse 232">
              <a:extLst>
                <a:ext uri="{FF2B5EF4-FFF2-40B4-BE49-F238E27FC236}">
                  <a16:creationId xmlns:a16="http://schemas.microsoft.com/office/drawing/2014/main" id="{86D7D3AD-AE3C-C22D-28A6-A27578C51232}"/>
                </a:ext>
              </a:extLst>
            </p:cNvPr>
            <p:cNvSpPr/>
            <p:nvPr/>
          </p:nvSpPr>
          <p:spPr>
            <a:xfrm>
              <a:off x="5686083" y="8216054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55" name="Ellipse 233">
              <a:extLst>
                <a:ext uri="{FF2B5EF4-FFF2-40B4-BE49-F238E27FC236}">
                  <a16:creationId xmlns:a16="http://schemas.microsoft.com/office/drawing/2014/main" id="{F3748A23-8051-0162-DF6B-BE200A16C420}"/>
                </a:ext>
              </a:extLst>
            </p:cNvPr>
            <p:cNvSpPr/>
            <p:nvPr/>
          </p:nvSpPr>
          <p:spPr>
            <a:xfrm>
              <a:off x="5019331" y="7781458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56" name="Ellipse 234">
              <a:extLst>
                <a:ext uri="{FF2B5EF4-FFF2-40B4-BE49-F238E27FC236}">
                  <a16:creationId xmlns:a16="http://schemas.microsoft.com/office/drawing/2014/main" id="{190119F4-DE2F-59BB-BE12-9DF2B977F1FE}"/>
                </a:ext>
              </a:extLst>
            </p:cNvPr>
            <p:cNvSpPr/>
            <p:nvPr/>
          </p:nvSpPr>
          <p:spPr>
            <a:xfrm>
              <a:off x="5186019" y="7564159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57" name="Ellipse 235">
              <a:extLst>
                <a:ext uri="{FF2B5EF4-FFF2-40B4-BE49-F238E27FC236}">
                  <a16:creationId xmlns:a16="http://schemas.microsoft.com/office/drawing/2014/main" id="{6B53C328-7392-C3B1-D3DE-B53AA27C967F}"/>
                </a:ext>
              </a:extLst>
            </p:cNvPr>
            <p:cNvSpPr/>
            <p:nvPr/>
          </p:nvSpPr>
          <p:spPr>
            <a:xfrm>
              <a:off x="5352707" y="7781457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58" name="Ellipse 236">
              <a:extLst>
                <a:ext uri="{FF2B5EF4-FFF2-40B4-BE49-F238E27FC236}">
                  <a16:creationId xmlns:a16="http://schemas.microsoft.com/office/drawing/2014/main" id="{03B89EE9-B377-8160-69C5-51677604B3D7}"/>
                </a:ext>
              </a:extLst>
            </p:cNvPr>
            <p:cNvSpPr/>
            <p:nvPr/>
          </p:nvSpPr>
          <p:spPr>
            <a:xfrm>
              <a:off x="5019331" y="7781456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59" name="Ellipse 237">
              <a:extLst>
                <a:ext uri="{FF2B5EF4-FFF2-40B4-BE49-F238E27FC236}">
                  <a16:creationId xmlns:a16="http://schemas.microsoft.com/office/drawing/2014/main" id="{3CCD6532-ACA2-8E24-CCBA-665BAB3C13B8}"/>
                </a:ext>
              </a:extLst>
            </p:cNvPr>
            <p:cNvSpPr/>
            <p:nvPr/>
          </p:nvSpPr>
          <p:spPr>
            <a:xfrm>
              <a:off x="5019331" y="8216055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60" name="Ellipse 238">
              <a:extLst>
                <a:ext uri="{FF2B5EF4-FFF2-40B4-BE49-F238E27FC236}">
                  <a16:creationId xmlns:a16="http://schemas.microsoft.com/office/drawing/2014/main" id="{126CA575-7A92-D909-29F5-D2DF42D7FA7C}"/>
                </a:ext>
              </a:extLst>
            </p:cNvPr>
            <p:cNvSpPr/>
            <p:nvPr/>
          </p:nvSpPr>
          <p:spPr>
            <a:xfrm>
              <a:off x="5186019" y="7998756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61" name="Ellipse 239">
              <a:extLst>
                <a:ext uri="{FF2B5EF4-FFF2-40B4-BE49-F238E27FC236}">
                  <a16:creationId xmlns:a16="http://schemas.microsoft.com/office/drawing/2014/main" id="{73B3C3A4-70E9-D6A8-D459-E6329D4FD0D0}"/>
                </a:ext>
              </a:extLst>
            </p:cNvPr>
            <p:cNvSpPr/>
            <p:nvPr/>
          </p:nvSpPr>
          <p:spPr>
            <a:xfrm>
              <a:off x="5352707" y="8648698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62" name="Ellipse 240">
              <a:extLst>
                <a:ext uri="{FF2B5EF4-FFF2-40B4-BE49-F238E27FC236}">
                  <a16:creationId xmlns:a16="http://schemas.microsoft.com/office/drawing/2014/main" id="{C0A9355E-CBDA-E736-C904-F6EEE447515A}"/>
                </a:ext>
              </a:extLst>
            </p:cNvPr>
            <p:cNvSpPr/>
            <p:nvPr/>
          </p:nvSpPr>
          <p:spPr>
            <a:xfrm>
              <a:off x="5519395" y="8431399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63" name="Ellipse 241">
              <a:extLst>
                <a:ext uri="{FF2B5EF4-FFF2-40B4-BE49-F238E27FC236}">
                  <a16:creationId xmlns:a16="http://schemas.microsoft.com/office/drawing/2014/main" id="{EC61CEC8-DD0D-7E26-4DBC-02F7CE23144D}"/>
                </a:ext>
              </a:extLst>
            </p:cNvPr>
            <p:cNvSpPr/>
            <p:nvPr/>
          </p:nvSpPr>
          <p:spPr>
            <a:xfrm>
              <a:off x="5686083" y="8648697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64" name="Ellipse 242">
              <a:extLst>
                <a:ext uri="{FF2B5EF4-FFF2-40B4-BE49-F238E27FC236}">
                  <a16:creationId xmlns:a16="http://schemas.microsoft.com/office/drawing/2014/main" id="{0968ABF1-F909-983A-F8CE-F70304000FAE}"/>
                </a:ext>
              </a:extLst>
            </p:cNvPr>
            <p:cNvSpPr/>
            <p:nvPr/>
          </p:nvSpPr>
          <p:spPr>
            <a:xfrm>
              <a:off x="5352707" y="8648696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65" name="Ellipse 243">
              <a:extLst>
                <a:ext uri="{FF2B5EF4-FFF2-40B4-BE49-F238E27FC236}">
                  <a16:creationId xmlns:a16="http://schemas.microsoft.com/office/drawing/2014/main" id="{BBDB3BA1-1DB8-B127-045B-5218D0CC9075}"/>
                </a:ext>
              </a:extLst>
            </p:cNvPr>
            <p:cNvSpPr/>
            <p:nvPr/>
          </p:nvSpPr>
          <p:spPr>
            <a:xfrm>
              <a:off x="5519395" y="8865996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66" name="Ellipse 244">
              <a:extLst>
                <a:ext uri="{FF2B5EF4-FFF2-40B4-BE49-F238E27FC236}">
                  <a16:creationId xmlns:a16="http://schemas.microsoft.com/office/drawing/2014/main" id="{7E96E26E-C318-85F0-73C7-B0DE1F71C07F}"/>
                </a:ext>
              </a:extLst>
            </p:cNvPr>
            <p:cNvSpPr/>
            <p:nvPr/>
          </p:nvSpPr>
          <p:spPr>
            <a:xfrm>
              <a:off x="5019331" y="8648698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67" name="Ellipse 245">
              <a:extLst>
                <a:ext uri="{FF2B5EF4-FFF2-40B4-BE49-F238E27FC236}">
                  <a16:creationId xmlns:a16="http://schemas.microsoft.com/office/drawing/2014/main" id="{9B55C4A0-5179-5794-66D4-38BDDC7E27EA}"/>
                </a:ext>
              </a:extLst>
            </p:cNvPr>
            <p:cNvSpPr/>
            <p:nvPr/>
          </p:nvSpPr>
          <p:spPr>
            <a:xfrm>
              <a:off x="5186019" y="8431399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68" name="Ellipse 246">
              <a:extLst>
                <a:ext uri="{FF2B5EF4-FFF2-40B4-BE49-F238E27FC236}">
                  <a16:creationId xmlns:a16="http://schemas.microsoft.com/office/drawing/2014/main" id="{2ADAC5B2-9963-AA85-D1FC-4521FFC87674}"/>
                </a:ext>
              </a:extLst>
            </p:cNvPr>
            <p:cNvSpPr/>
            <p:nvPr/>
          </p:nvSpPr>
          <p:spPr>
            <a:xfrm>
              <a:off x="5352707" y="8648697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69" name="Ellipse 247">
              <a:extLst>
                <a:ext uri="{FF2B5EF4-FFF2-40B4-BE49-F238E27FC236}">
                  <a16:creationId xmlns:a16="http://schemas.microsoft.com/office/drawing/2014/main" id="{26AF0C21-CF10-0201-F0BC-5963EAC96236}"/>
                </a:ext>
              </a:extLst>
            </p:cNvPr>
            <p:cNvSpPr/>
            <p:nvPr/>
          </p:nvSpPr>
          <p:spPr>
            <a:xfrm>
              <a:off x="5019331" y="8648696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sp>
          <p:nvSpPr>
            <p:cNvPr id="70" name="Ellipse 248">
              <a:extLst>
                <a:ext uri="{FF2B5EF4-FFF2-40B4-BE49-F238E27FC236}">
                  <a16:creationId xmlns:a16="http://schemas.microsoft.com/office/drawing/2014/main" id="{7C4F4EF0-9AB6-11AC-8B23-C55023BA243D}"/>
                </a:ext>
              </a:extLst>
            </p:cNvPr>
            <p:cNvSpPr/>
            <p:nvPr/>
          </p:nvSpPr>
          <p:spPr>
            <a:xfrm>
              <a:off x="5186019" y="8865996"/>
              <a:ext cx="109538" cy="90487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00"/>
            </a:p>
          </p:txBody>
        </p:sp>
        <p:cxnSp>
          <p:nvCxnSpPr>
            <p:cNvPr id="71" name="Gerader Verbinder 249">
              <a:extLst>
                <a:ext uri="{FF2B5EF4-FFF2-40B4-BE49-F238E27FC236}">
                  <a16:creationId xmlns:a16="http://schemas.microsoft.com/office/drawing/2014/main" id="{DD3269C0-85F2-1DB9-A28A-292F60C09CC9}"/>
                </a:ext>
              </a:extLst>
            </p:cNvPr>
            <p:cNvCxnSpPr>
              <a:cxnSpLocks/>
              <a:stCxn id="60" idx="6"/>
              <a:endCxn id="30" idx="2"/>
            </p:cNvCxnSpPr>
            <p:nvPr/>
          </p:nvCxnSpPr>
          <p:spPr>
            <a:xfrm flipV="1">
              <a:off x="5295557" y="8043024"/>
              <a:ext cx="890590" cy="976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2" name="Gerader Verbinder 250">
              <a:extLst>
                <a:ext uri="{FF2B5EF4-FFF2-40B4-BE49-F238E27FC236}">
                  <a16:creationId xmlns:a16="http://schemas.microsoft.com/office/drawing/2014/main" id="{91121ED3-F83C-7C39-A9E2-AC57C0FAB369}"/>
                </a:ext>
              </a:extLst>
            </p:cNvPr>
            <p:cNvCxnSpPr>
              <a:cxnSpLocks/>
              <a:stCxn id="59" idx="6"/>
              <a:endCxn id="31" idx="2"/>
            </p:cNvCxnSpPr>
            <p:nvPr/>
          </p:nvCxnSpPr>
          <p:spPr>
            <a:xfrm flipV="1">
              <a:off x="5128869" y="8260322"/>
              <a:ext cx="1223966" cy="977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Gerader Verbinder 251">
              <a:extLst>
                <a:ext uri="{FF2B5EF4-FFF2-40B4-BE49-F238E27FC236}">
                  <a16:creationId xmlns:a16="http://schemas.microsoft.com/office/drawing/2014/main" id="{3B1FF353-499B-53A8-F34D-99639F57066B}"/>
                </a:ext>
              </a:extLst>
            </p:cNvPr>
            <p:cNvCxnSpPr>
              <a:cxnSpLocks/>
              <a:stCxn id="67" idx="6"/>
              <a:endCxn id="39" idx="2"/>
            </p:cNvCxnSpPr>
            <p:nvPr/>
          </p:nvCxnSpPr>
          <p:spPr>
            <a:xfrm flipV="1">
              <a:off x="5295557" y="8475667"/>
              <a:ext cx="890590" cy="976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Gerader Verbinder 252">
              <a:extLst>
                <a:ext uri="{FF2B5EF4-FFF2-40B4-BE49-F238E27FC236}">
                  <a16:creationId xmlns:a16="http://schemas.microsoft.com/office/drawing/2014/main" id="{E1C4B5AF-2683-4F61-4149-59035E94219F}"/>
                </a:ext>
              </a:extLst>
            </p:cNvPr>
            <p:cNvCxnSpPr>
              <a:cxnSpLocks/>
              <a:stCxn id="69" idx="6"/>
              <a:endCxn id="40" idx="2"/>
            </p:cNvCxnSpPr>
            <p:nvPr/>
          </p:nvCxnSpPr>
          <p:spPr>
            <a:xfrm flipV="1">
              <a:off x="5128869" y="8692965"/>
              <a:ext cx="1223966" cy="975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Gerader Verbinder 253">
              <a:extLst>
                <a:ext uri="{FF2B5EF4-FFF2-40B4-BE49-F238E27FC236}">
                  <a16:creationId xmlns:a16="http://schemas.microsoft.com/office/drawing/2014/main" id="{2D3334E5-748A-D709-FA3D-BB26C21D1334}"/>
                </a:ext>
              </a:extLst>
            </p:cNvPr>
            <p:cNvCxnSpPr>
              <a:cxnSpLocks/>
              <a:stCxn id="70" idx="6"/>
              <a:endCxn id="42" idx="2"/>
            </p:cNvCxnSpPr>
            <p:nvPr/>
          </p:nvCxnSpPr>
          <p:spPr>
            <a:xfrm flipV="1">
              <a:off x="5295557" y="8910264"/>
              <a:ext cx="890590" cy="976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Gerader Verbinder 254">
              <a:extLst>
                <a:ext uri="{FF2B5EF4-FFF2-40B4-BE49-F238E27FC236}">
                  <a16:creationId xmlns:a16="http://schemas.microsoft.com/office/drawing/2014/main" id="{807C8ACC-1250-49FF-A2C4-293DBCB91532}"/>
                </a:ext>
              </a:extLst>
            </p:cNvPr>
            <p:cNvCxnSpPr>
              <a:cxnSpLocks/>
              <a:stCxn id="70" idx="7"/>
              <a:endCxn id="26" idx="3"/>
            </p:cNvCxnSpPr>
            <p:nvPr/>
          </p:nvCxnSpPr>
          <p:spPr>
            <a:xfrm flipV="1">
              <a:off x="5279516" y="7640418"/>
              <a:ext cx="922672" cy="123883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7" name="Gerader Verbinder 255">
              <a:extLst>
                <a:ext uri="{FF2B5EF4-FFF2-40B4-BE49-F238E27FC236}">
                  <a16:creationId xmlns:a16="http://schemas.microsoft.com/office/drawing/2014/main" id="{5CC902CD-4929-B2E4-BAFE-E35E3D6D5149}"/>
                </a:ext>
              </a:extLst>
            </p:cNvPr>
            <p:cNvCxnSpPr>
              <a:cxnSpLocks/>
              <a:stCxn id="65" idx="7"/>
              <a:endCxn id="27" idx="3"/>
            </p:cNvCxnSpPr>
            <p:nvPr/>
          </p:nvCxnSpPr>
          <p:spPr>
            <a:xfrm flipV="1">
              <a:off x="5612892" y="7857716"/>
              <a:ext cx="755984" cy="1021532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8" name="Gerader Verbinder 256">
              <a:extLst>
                <a:ext uri="{FF2B5EF4-FFF2-40B4-BE49-F238E27FC236}">
                  <a16:creationId xmlns:a16="http://schemas.microsoft.com/office/drawing/2014/main" id="{AA1B5204-5708-76AD-2E90-C1C7583A4908}"/>
                </a:ext>
              </a:extLst>
            </p:cNvPr>
            <p:cNvCxnSpPr>
              <a:cxnSpLocks/>
              <a:stCxn id="47" idx="7"/>
              <a:endCxn id="31" idx="3"/>
            </p:cNvCxnSpPr>
            <p:nvPr/>
          </p:nvCxnSpPr>
          <p:spPr>
            <a:xfrm flipV="1">
              <a:off x="5946268" y="8292313"/>
              <a:ext cx="422608" cy="585959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Gerader Verbinder 257">
              <a:extLst>
                <a:ext uri="{FF2B5EF4-FFF2-40B4-BE49-F238E27FC236}">
                  <a16:creationId xmlns:a16="http://schemas.microsoft.com/office/drawing/2014/main" id="{217D5D4C-ABCD-8898-16F7-DD15DD1F07E6}"/>
                </a:ext>
              </a:extLst>
            </p:cNvPr>
            <p:cNvCxnSpPr>
              <a:cxnSpLocks/>
              <a:stCxn id="42" idx="7"/>
              <a:endCxn id="40" idx="3"/>
            </p:cNvCxnSpPr>
            <p:nvPr/>
          </p:nvCxnSpPr>
          <p:spPr>
            <a:xfrm flipV="1">
              <a:off x="6279644" y="8724956"/>
              <a:ext cx="89232" cy="153316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Gerader Verbinder 258">
              <a:extLst>
                <a:ext uri="{FF2B5EF4-FFF2-40B4-BE49-F238E27FC236}">
                  <a16:creationId xmlns:a16="http://schemas.microsoft.com/office/drawing/2014/main" id="{FA7EEF7B-524F-C0E4-596F-20A686141AB9}"/>
                </a:ext>
              </a:extLst>
            </p:cNvPr>
            <p:cNvCxnSpPr>
              <a:cxnSpLocks/>
              <a:stCxn id="69" idx="7"/>
              <a:endCxn id="33" idx="3"/>
            </p:cNvCxnSpPr>
            <p:nvPr/>
          </p:nvCxnSpPr>
          <p:spPr>
            <a:xfrm flipV="1">
              <a:off x="5112828" y="7640418"/>
              <a:ext cx="755984" cy="1021530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1" name="Gerader Verbinder 259">
              <a:extLst>
                <a:ext uri="{FF2B5EF4-FFF2-40B4-BE49-F238E27FC236}">
                  <a16:creationId xmlns:a16="http://schemas.microsoft.com/office/drawing/2014/main" id="{6F4438B8-5E02-3629-8420-6D42966ED6BA}"/>
                </a:ext>
              </a:extLst>
            </p:cNvPr>
            <p:cNvCxnSpPr>
              <a:cxnSpLocks/>
              <a:stCxn id="59" idx="7"/>
              <a:endCxn id="49" idx="3"/>
            </p:cNvCxnSpPr>
            <p:nvPr/>
          </p:nvCxnSpPr>
          <p:spPr>
            <a:xfrm flipV="1">
              <a:off x="5112828" y="7641394"/>
              <a:ext cx="422608" cy="587913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2" name="Gerader Verbinder 260">
              <a:extLst>
                <a:ext uri="{FF2B5EF4-FFF2-40B4-BE49-F238E27FC236}">
                  <a16:creationId xmlns:a16="http://schemas.microsoft.com/office/drawing/2014/main" id="{860C4FD4-E335-293E-7CDA-F878843654AC}"/>
                </a:ext>
              </a:extLst>
            </p:cNvPr>
            <p:cNvCxnSpPr>
              <a:cxnSpLocks/>
              <a:stCxn id="58" idx="7"/>
              <a:endCxn id="56" idx="3"/>
            </p:cNvCxnSpPr>
            <p:nvPr/>
          </p:nvCxnSpPr>
          <p:spPr>
            <a:xfrm flipV="1">
              <a:off x="5112828" y="7641394"/>
              <a:ext cx="89232" cy="153314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Gerader Verbinder 261">
              <a:extLst>
                <a:ext uri="{FF2B5EF4-FFF2-40B4-BE49-F238E27FC236}">
                  <a16:creationId xmlns:a16="http://schemas.microsoft.com/office/drawing/2014/main" id="{3798F52F-62CE-4944-484A-5DAC2632E07F}"/>
                </a:ext>
              </a:extLst>
            </p:cNvPr>
            <p:cNvCxnSpPr>
              <a:cxnSpLocks/>
              <a:stCxn id="70" idx="1"/>
              <a:endCxn id="69" idx="4"/>
            </p:cNvCxnSpPr>
            <p:nvPr/>
          </p:nvCxnSpPr>
          <p:spPr>
            <a:xfrm flipH="1" flipV="1">
              <a:off x="5074100" y="8739183"/>
              <a:ext cx="127960" cy="140065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Gerader Verbinder 262">
              <a:extLst>
                <a:ext uri="{FF2B5EF4-FFF2-40B4-BE49-F238E27FC236}">
                  <a16:creationId xmlns:a16="http://schemas.microsoft.com/office/drawing/2014/main" id="{7EF94F0A-4572-3E5A-1168-0DBADB8253E9}"/>
                </a:ext>
              </a:extLst>
            </p:cNvPr>
            <p:cNvCxnSpPr>
              <a:cxnSpLocks/>
              <a:stCxn id="65" idx="1"/>
              <a:endCxn id="59" idx="5"/>
            </p:cNvCxnSpPr>
            <p:nvPr/>
          </p:nvCxnSpPr>
          <p:spPr>
            <a:xfrm flipH="1" flipV="1">
              <a:off x="5112828" y="8293290"/>
              <a:ext cx="422608" cy="585958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Gerader Verbinder 263">
              <a:extLst>
                <a:ext uri="{FF2B5EF4-FFF2-40B4-BE49-F238E27FC236}">
                  <a16:creationId xmlns:a16="http://schemas.microsoft.com/office/drawing/2014/main" id="{4821E214-875B-2E3C-CA5E-FDEC1C4E1D23}"/>
                </a:ext>
              </a:extLst>
            </p:cNvPr>
            <p:cNvCxnSpPr>
              <a:cxnSpLocks/>
              <a:stCxn id="47" idx="1"/>
              <a:endCxn id="58" idx="5"/>
            </p:cNvCxnSpPr>
            <p:nvPr/>
          </p:nvCxnSpPr>
          <p:spPr>
            <a:xfrm flipH="1" flipV="1">
              <a:off x="5112828" y="7858691"/>
              <a:ext cx="755984" cy="1019581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Gerader Verbinder 264">
              <a:extLst>
                <a:ext uri="{FF2B5EF4-FFF2-40B4-BE49-F238E27FC236}">
                  <a16:creationId xmlns:a16="http://schemas.microsoft.com/office/drawing/2014/main" id="{2DB58068-55F0-70EF-6A8B-C8643D1E3069}"/>
                </a:ext>
              </a:extLst>
            </p:cNvPr>
            <p:cNvCxnSpPr>
              <a:cxnSpLocks/>
              <a:stCxn id="42" idx="1"/>
              <a:endCxn id="56" idx="5"/>
            </p:cNvCxnSpPr>
            <p:nvPr/>
          </p:nvCxnSpPr>
          <p:spPr>
            <a:xfrm flipH="1" flipV="1">
              <a:off x="5279516" y="7641394"/>
              <a:ext cx="922672" cy="1236878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7" name="Gerader Verbinder 265">
              <a:extLst>
                <a:ext uri="{FF2B5EF4-FFF2-40B4-BE49-F238E27FC236}">
                  <a16:creationId xmlns:a16="http://schemas.microsoft.com/office/drawing/2014/main" id="{5A7DC8AD-9450-4D0F-C743-81BEE6F49310}"/>
                </a:ext>
              </a:extLst>
            </p:cNvPr>
            <p:cNvCxnSpPr>
              <a:cxnSpLocks/>
              <a:stCxn id="40" idx="1"/>
              <a:endCxn id="49" idx="5"/>
            </p:cNvCxnSpPr>
            <p:nvPr/>
          </p:nvCxnSpPr>
          <p:spPr>
            <a:xfrm flipH="1" flipV="1">
              <a:off x="5612892" y="7641394"/>
              <a:ext cx="755984" cy="1019579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8" name="Gerader Verbinder 266">
              <a:extLst>
                <a:ext uri="{FF2B5EF4-FFF2-40B4-BE49-F238E27FC236}">
                  <a16:creationId xmlns:a16="http://schemas.microsoft.com/office/drawing/2014/main" id="{F8BF3594-6D4B-2AA9-473C-96D417291170}"/>
                </a:ext>
              </a:extLst>
            </p:cNvPr>
            <p:cNvCxnSpPr>
              <a:cxnSpLocks/>
              <a:stCxn id="31" idx="1"/>
              <a:endCxn id="33" idx="5"/>
            </p:cNvCxnSpPr>
            <p:nvPr/>
          </p:nvCxnSpPr>
          <p:spPr>
            <a:xfrm flipH="1" flipV="1">
              <a:off x="5946268" y="7640418"/>
              <a:ext cx="422608" cy="587912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9" name="Gerader Verbinder 267">
              <a:extLst>
                <a:ext uri="{FF2B5EF4-FFF2-40B4-BE49-F238E27FC236}">
                  <a16:creationId xmlns:a16="http://schemas.microsoft.com/office/drawing/2014/main" id="{99A425D3-4075-12B8-405C-42870FD066AC}"/>
                </a:ext>
              </a:extLst>
            </p:cNvPr>
            <p:cNvCxnSpPr>
              <a:cxnSpLocks/>
              <a:stCxn id="27" idx="1"/>
              <a:endCxn id="26" idx="5"/>
            </p:cNvCxnSpPr>
            <p:nvPr/>
          </p:nvCxnSpPr>
          <p:spPr>
            <a:xfrm flipH="1" flipV="1">
              <a:off x="6279644" y="7640418"/>
              <a:ext cx="89232" cy="153315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Gerader Verbinder 268">
              <a:extLst>
                <a:ext uri="{FF2B5EF4-FFF2-40B4-BE49-F238E27FC236}">
                  <a16:creationId xmlns:a16="http://schemas.microsoft.com/office/drawing/2014/main" id="{215B611F-C639-EB55-D0CE-FD68DC8F2C3C}"/>
                </a:ext>
              </a:extLst>
            </p:cNvPr>
            <p:cNvCxnSpPr>
              <a:cxnSpLocks/>
              <a:stCxn id="69" idx="0"/>
              <a:endCxn id="58" idx="4"/>
            </p:cNvCxnSpPr>
            <p:nvPr/>
          </p:nvCxnSpPr>
          <p:spPr>
            <a:xfrm flipV="1">
              <a:off x="5074100" y="7871943"/>
              <a:ext cx="0" cy="776753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1" name="Gerader Verbinder 269">
              <a:extLst>
                <a:ext uri="{FF2B5EF4-FFF2-40B4-BE49-F238E27FC236}">
                  <a16:creationId xmlns:a16="http://schemas.microsoft.com/office/drawing/2014/main" id="{3AD50F23-F547-A192-276E-355CA6CCBA8D}"/>
                </a:ext>
              </a:extLst>
            </p:cNvPr>
            <p:cNvCxnSpPr>
              <a:cxnSpLocks/>
              <a:stCxn id="40" idx="0"/>
              <a:endCxn id="27" idx="4"/>
            </p:cNvCxnSpPr>
            <p:nvPr/>
          </p:nvCxnSpPr>
          <p:spPr>
            <a:xfrm flipV="1">
              <a:off x="6407604" y="7870968"/>
              <a:ext cx="0" cy="776753"/>
            </a:xfrm>
            <a:prstGeom prst="line">
              <a:avLst/>
            </a:prstGeom>
            <a:ln w="127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cxnSp>
        <p:nvCxnSpPr>
          <p:cNvPr id="92" name="Gerader Verbinder 273">
            <a:extLst>
              <a:ext uri="{FF2B5EF4-FFF2-40B4-BE49-F238E27FC236}">
                <a16:creationId xmlns:a16="http://schemas.microsoft.com/office/drawing/2014/main" id="{3F1D0BD9-132A-D3F0-9599-3679FD95D709}"/>
              </a:ext>
            </a:extLst>
          </p:cNvPr>
          <p:cNvCxnSpPr>
            <a:cxnSpLocks/>
            <a:stCxn id="59" idx="2"/>
            <a:endCxn id="12" idx="6"/>
          </p:cNvCxnSpPr>
          <p:nvPr/>
        </p:nvCxnSpPr>
        <p:spPr>
          <a:xfrm flipH="1">
            <a:off x="5653538" y="3874529"/>
            <a:ext cx="2285406" cy="92389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3" name="Gerader Verbinder 276">
            <a:extLst>
              <a:ext uri="{FF2B5EF4-FFF2-40B4-BE49-F238E27FC236}">
                <a16:creationId xmlns:a16="http://schemas.microsoft.com/office/drawing/2014/main" id="{99EFC08E-C177-0E25-5E52-0E817DD65CEA}"/>
              </a:ext>
            </a:extLst>
          </p:cNvPr>
          <p:cNvCxnSpPr>
            <a:cxnSpLocks/>
            <a:stCxn id="60" idx="2"/>
            <a:endCxn id="12" idx="6"/>
          </p:cNvCxnSpPr>
          <p:nvPr/>
        </p:nvCxnSpPr>
        <p:spPr>
          <a:xfrm flipH="1">
            <a:off x="5653538" y="3702918"/>
            <a:ext cx="2426198" cy="26400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4" name="Gerader Verbinder 280">
            <a:extLst>
              <a:ext uri="{FF2B5EF4-FFF2-40B4-BE49-F238E27FC236}">
                <a16:creationId xmlns:a16="http://schemas.microsoft.com/office/drawing/2014/main" id="{EF613D14-5AF4-54EE-4404-8E584C67912D}"/>
              </a:ext>
            </a:extLst>
          </p:cNvPr>
          <p:cNvCxnSpPr>
            <a:cxnSpLocks/>
            <a:stCxn id="56" idx="2"/>
            <a:endCxn id="12" idx="6"/>
          </p:cNvCxnSpPr>
          <p:nvPr/>
        </p:nvCxnSpPr>
        <p:spPr>
          <a:xfrm flipH="1">
            <a:off x="5653538" y="3359696"/>
            <a:ext cx="2426198" cy="607222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5" name="Gerader Verbinder 283">
            <a:extLst>
              <a:ext uri="{FF2B5EF4-FFF2-40B4-BE49-F238E27FC236}">
                <a16:creationId xmlns:a16="http://schemas.microsoft.com/office/drawing/2014/main" id="{28D89174-B302-2BEC-58D6-F4AC84360967}"/>
              </a:ext>
            </a:extLst>
          </p:cNvPr>
          <p:cNvCxnSpPr>
            <a:cxnSpLocks/>
            <a:endCxn id="12" idx="6"/>
          </p:cNvCxnSpPr>
          <p:nvPr/>
        </p:nvCxnSpPr>
        <p:spPr>
          <a:xfrm flipH="1" flipV="1">
            <a:off x="5653538" y="3966918"/>
            <a:ext cx="2416931" cy="41605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8" name="Gruppieren 107">
            <a:extLst>
              <a:ext uri="{FF2B5EF4-FFF2-40B4-BE49-F238E27FC236}">
                <a16:creationId xmlns:a16="http://schemas.microsoft.com/office/drawing/2014/main" id="{B95C6C68-04E8-A2A2-0F28-FF91DB760C6B}"/>
              </a:ext>
            </a:extLst>
          </p:cNvPr>
          <p:cNvGrpSpPr/>
          <p:nvPr/>
        </p:nvGrpSpPr>
        <p:grpSpPr>
          <a:xfrm>
            <a:off x="5348119" y="2990125"/>
            <a:ext cx="2641876" cy="405301"/>
            <a:chOff x="5348119" y="2990125"/>
            <a:chExt cx="2641876" cy="405301"/>
          </a:xfrm>
        </p:grpSpPr>
        <p:cxnSp>
          <p:nvCxnSpPr>
            <p:cNvPr id="96" name="Gerader Verbinder 288">
              <a:extLst>
                <a:ext uri="{FF2B5EF4-FFF2-40B4-BE49-F238E27FC236}">
                  <a16:creationId xmlns:a16="http://schemas.microsoft.com/office/drawing/2014/main" id="{4ADDA535-5026-6576-8123-701AEC6D9094}"/>
                </a:ext>
              </a:extLst>
            </p:cNvPr>
            <p:cNvCxnSpPr>
              <a:cxnSpLocks/>
            </p:cNvCxnSpPr>
            <p:nvPr/>
          </p:nvCxnSpPr>
          <p:spPr>
            <a:xfrm>
              <a:off x="6621617" y="2990125"/>
              <a:ext cx="0" cy="405301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7" name="Textfeld 96">
              <a:extLst>
                <a:ext uri="{FF2B5EF4-FFF2-40B4-BE49-F238E27FC236}">
                  <a16:creationId xmlns:a16="http://schemas.microsoft.com/office/drawing/2014/main" id="{C8D8F0B7-9AA8-13D6-40D8-FC5C0A50AFFE}"/>
                </a:ext>
              </a:extLst>
            </p:cNvPr>
            <p:cNvSpPr txBox="1"/>
            <p:nvPr/>
          </p:nvSpPr>
          <p:spPr>
            <a:xfrm>
              <a:off x="6556264" y="3067539"/>
              <a:ext cx="14337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/>
                <a:t>sensor-</a:t>
              </a:r>
              <a:r>
                <a:rPr lang="de-DE" sz="1050" dirty="0" err="1"/>
                <a:t>related</a:t>
              </a:r>
              <a:r>
                <a:rPr lang="de-DE" sz="1050" dirty="0"/>
                <a:t> </a:t>
              </a:r>
              <a:r>
                <a:rPr lang="de-DE" sz="1050" dirty="0" err="1"/>
                <a:t>analysis</a:t>
              </a:r>
              <a:endParaRPr lang="de-DE" sz="1050" dirty="0"/>
            </a:p>
          </p:txBody>
        </p:sp>
        <p:sp>
          <p:nvSpPr>
            <p:cNvPr id="98" name="Textfeld 97">
              <a:extLst>
                <a:ext uri="{FF2B5EF4-FFF2-40B4-BE49-F238E27FC236}">
                  <a16:creationId xmlns:a16="http://schemas.microsoft.com/office/drawing/2014/main" id="{682818E6-AEE5-B8E7-C1D6-54F75F7430B7}"/>
                </a:ext>
              </a:extLst>
            </p:cNvPr>
            <p:cNvSpPr txBox="1"/>
            <p:nvPr/>
          </p:nvSpPr>
          <p:spPr>
            <a:xfrm>
              <a:off x="5348119" y="3069911"/>
              <a:ext cx="136571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50" dirty="0"/>
                <a:t>Data Analysis Center</a:t>
              </a:r>
            </a:p>
          </p:txBody>
        </p:sp>
      </p:grpSp>
      <p:sp>
        <p:nvSpPr>
          <p:cNvPr id="99" name="Textfeld 98">
            <a:extLst>
              <a:ext uri="{FF2B5EF4-FFF2-40B4-BE49-F238E27FC236}">
                <a16:creationId xmlns:a16="http://schemas.microsoft.com/office/drawing/2014/main" id="{F8730883-F2E4-685B-8B8F-8221647A6F61}"/>
              </a:ext>
            </a:extLst>
          </p:cNvPr>
          <p:cNvSpPr txBox="1"/>
          <p:nvPr/>
        </p:nvSpPr>
        <p:spPr>
          <a:xfrm>
            <a:off x="3716888" y="1844534"/>
            <a:ext cx="450364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500" b="1" dirty="0"/>
              <a:t>open-</a:t>
            </a:r>
            <a:r>
              <a:rPr lang="de-DE" sz="1500" b="1" dirty="0" err="1"/>
              <a:t>minded</a:t>
            </a:r>
            <a:r>
              <a:rPr lang="de-DE" sz="1500" b="1" dirty="0"/>
              <a:t> </a:t>
            </a:r>
            <a:r>
              <a:rPr lang="de-DE" sz="1500" b="1" dirty="0" err="1"/>
              <a:t>corporate</a:t>
            </a:r>
            <a:r>
              <a:rPr lang="de-DE" sz="1500" b="1" dirty="0"/>
              <a:t> </a:t>
            </a:r>
            <a:r>
              <a:rPr lang="de-DE" sz="1500" b="1" dirty="0" err="1"/>
              <a:t>culture</a:t>
            </a:r>
            <a:endParaRPr lang="de-DE" sz="1500" b="1" dirty="0"/>
          </a:p>
        </p:txBody>
      </p:sp>
      <p:pic>
        <p:nvPicPr>
          <p:cNvPr id="109" name="Grafik 108">
            <a:extLst>
              <a:ext uri="{FF2B5EF4-FFF2-40B4-BE49-F238E27FC236}">
                <a16:creationId xmlns:a16="http://schemas.microsoft.com/office/drawing/2014/main" id="{B5C0E7D4-F0E1-99A9-1CD1-8401FB9A4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2619" y="2809284"/>
            <a:ext cx="3133483" cy="2350112"/>
          </a:xfrm>
          <a:prstGeom prst="rect">
            <a:avLst/>
          </a:prstGeom>
        </p:spPr>
      </p:pic>
      <p:pic>
        <p:nvPicPr>
          <p:cNvPr id="110" name="Grafik 109">
            <a:extLst>
              <a:ext uri="{FF2B5EF4-FFF2-40B4-BE49-F238E27FC236}">
                <a16:creationId xmlns:a16="http://schemas.microsoft.com/office/drawing/2014/main" id="{9868C19F-CCA7-15EB-99DD-4E107B44BE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13"/>
          <a:stretch/>
        </p:blipFill>
        <p:spPr>
          <a:xfrm>
            <a:off x="4066502" y="3019245"/>
            <a:ext cx="4835303" cy="1800111"/>
          </a:xfrm>
          <a:prstGeom prst="rect">
            <a:avLst/>
          </a:prstGeom>
        </p:spPr>
      </p:pic>
      <p:grpSp>
        <p:nvGrpSpPr>
          <p:cNvPr id="111" name="Gruppieren 110">
            <a:extLst>
              <a:ext uri="{FF2B5EF4-FFF2-40B4-BE49-F238E27FC236}">
                <a16:creationId xmlns:a16="http://schemas.microsoft.com/office/drawing/2014/main" id="{70FE254B-E1AD-40E6-AC44-CBBE12D59F1A}"/>
              </a:ext>
            </a:extLst>
          </p:cNvPr>
          <p:cNvGrpSpPr/>
          <p:nvPr/>
        </p:nvGrpSpPr>
        <p:grpSpPr>
          <a:xfrm>
            <a:off x="57253" y="2358971"/>
            <a:ext cx="4009249" cy="2987110"/>
            <a:chOff x="-3950282" y="3787636"/>
            <a:chExt cx="4009249" cy="2987110"/>
          </a:xfrm>
        </p:grpSpPr>
        <p:pic>
          <p:nvPicPr>
            <p:cNvPr id="112" name="Grafik 111">
              <a:extLst>
                <a:ext uri="{FF2B5EF4-FFF2-40B4-BE49-F238E27FC236}">
                  <a16:creationId xmlns:a16="http://schemas.microsoft.com/office/drawing/2014/main" id="{067BEC9F-EB6F-756F-54FF-635B037F1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40" r="72914" b="47744"/>
            <a:stretch/>
          </p:blipFill>
          <p:spPr>
            <a:xfrm>
              <a:off x="-3263074" y="4530548"/>
              <a:ext cx="2535002" cy="1698802"/>
            </a:xfrm>
            <a:prstGeom prst="rect">
              <a:avLst/>
            </a:prstGeom>
          </p:spPr>
        </p:pic>
        <p:sp>
          <p:nvSpPr>
            <p:cNvPr id="113" name="Sechseck 112">
              <a:extLst>
                <a:ext uri="{FF2B5EF4-FFF2-40B4-BE49-F238E27FC236}">
                  <a16:creationId xmlns:a16="http://schemas.microsoft.com/office/drawing/2014/main" id="{093DD3E2-98AB-0ADA-9876-201933F4B500}"/>
                </a:ext>
              </a:extLst>
            </p:cNvPr>
            <p:cNvSpPr/>
            <p:nvPr/>
          </p:nvSpPr>
          <p:spPr>
            <a:xfrm>
              <a:off x="-3950282" y="3787636"/>
              <a:ext cx="1373314" cy="1179230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000" r="-14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4" name="Sechseck 113">
              <a:extLst>
                <a:ext uri="{FF2B5EF4-FFF2-40B4-BE49-F238E27FC236}">
                  <a16:creationId xmlns:a16="http://schemas.microsoft.com/office/drawing/2014/main" id="{B9818A79-A7A6-923C-9CDF-33FA1CF736FC}"/>
                </a:ext>
              </a:extLst>
            </p:cNvPr>
            <p:cNvSpPr/>
            <p:nvPr/>
          </p:nvSpPr>
          <p:spPr>
            <a:xfrm>
              <a:off x="-3950282" y="5595516"/>
              <a:ext cx="1373314" cy="1179230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14000" r="-14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5" name="Sechseck 114">
              <a:extLst>
                <a:ext uri="{FF2B5EF4-FFF2-40B4-BE49-F238E27FC236}">
                  <a16:creationId xmlns:a16="http://schemas.microsoft.com/office/drawing/2014/main" id="{249A3B1E-4B79-5A39-C0DF-D2E4A8505B70}"/>
                </a:ext>
              </a:extLst>
            </p:cNvPr>
            <p:cNvSpPr/>
            <p:nvPr/>
          </p:nvSpPr>
          <p:spPr>
            <a:xfrm>
              <a:off x="-1314347" y="4790334"/>
              <a:ext cx="1373314" cy="1179230"/>
            </a:xfrm>
            <a:prstGeom prst="hexagon">
              <a:avLst>
                <a:gd name="adj" fmla="val 25000"/>
                <a:gd name="vf" fmla="val 115470"/>
              </a:avLst>
            </a:prstGeom>
            <a:blipFill>
              <a:blip r:embed="rId7"/>
              <a:srcRect/>
              <a:stretch>
                <a:fillRect l="-14000" r="-14000"/>
              </a:stretch>
            </a:blipFill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428528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 animBg="1"/>
      <p:bldP spid="9" grpId="0"/>
      <p:bldP spid="10" grpId="0"/>
      <p:bldP spid="11" grpId="0"/>
      <p:bldP spid="12" grpId="0" animBg="1"/>
      <p:bldP spid="13" grpId="0"/>
      <p:bldP spid="14" grpId="0"/>
      <p:bldP spid="14" grpId="1"/>
      <p:bldP spid="15" grpId="0"/>
      <p:bldP spid="16" grpId="0"/>
      <p:bldP spid="20" grpId="0"/>
      <p:bldP spid="21" grpId="0"/>
      <p:bldP spid="9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5B39A08C-2878-4871-893E-81E2C8E16B59}"/>
              </a:ext>
            </a:extLst>
          </p:cNvPr>
          <p:cNvSpPr/>
          <p:nvPr/>
        </p:nvSpPr>
        <p:spPr>
          <a:xfrm>
            <a:off x="9084537" y="4449171"/>
            <a:ext cx="3162300" cy="24088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Challenges of the military environment</a:t>
            </a:r>
            <a:endParaRPr lang="de-AT" sz="4000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689845" y="1877989"/>
            <a:ext cx="6080125" cy="3475392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r>
              <a:rPr lang="en-US" sz="2400" dirty="0"/>
              <a:t>Integration of sensors and usage of existing sensors in military Equipment</a:t>
            </a:r>
          </a:p>
          <a:p>
            <a:r>
              <a:rPr lang="en-US" sz="2400" dirty="0"/>
              <a:t>Ongoing and dynamic change in network structures</a:t>
            </a:r>
          </a:p>
          <a:p>
            <a:r>
              <a:rPr lang="en-US" sz="2400" dirty="0"/>
              <a:t>Intensive use of the electromagnetic spectrum</a:t>
            </a:r>
          </a:p>
          <a:p>
            <a:r>
              <a:rPr lang="en-US" sz="2400" dirty="0"/>
              <a:t>Classification and protective measures</a:t>
            </a:r>
          </a:p>
          <a:p>
            <a:r>
              <a:rPr lang="en-US" sz="2400" dirty="0"/>
              <a:t>Emerging technology (AI, ML)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C997523-14CB-4F1F-8433-2AF61C6650A0}"/>
              </a:ext>
            </a:extLst>
          </p:cNvPr>
          <p:cNvSpPr txBox="1"/>
          <p:nvPr/>
        </p:nvSpPr>
        <p:spPr>
          <a:xfrm>
            <a:off x="13264777" y="3384853"/>
            <a:ext cx="2997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Foto: Bundesheer/Axel Alber</a:t>
            </a:r>
            <a:endParaRPr lang="de-DE" sz="900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1C88B647-52A0-4D42-A37E-7990E444F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433" y="1498070"/>
            <a:ext cx="4266722" cy="319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CC12F57-4588-472C-929B-B09414BFCFC8}"/>
              </a:ext>
            </a:extLst>
          </p:cNvPr>
          <p:cNvSpPr txBox="1"/>
          <p:nvPr/>
        </p:nvSpPr>
        <p:spPr>
          <a:xfrm rot="16200000">
            <a:off x="9401612" y="2963641"/>
            <a:ext cx="4432470" cy="219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https://www.japcc.org/wp-content/webp-express/webp-images/uploads/J27_Art-07_03.jpg.webp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B7B8DFE-1363-4251-9269-78DD0D971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5148" y="4781257"/>
            <a:ext cx="3734974" cy="2034402"/>
          </a:xfrm>
          <a:prstGeom prst="rect">
            <a:avLst/>
          </a:prstGeom>
        </p:spPr>
      </p:pic>
      <p:sp>
        <p:nvSpPr>
          <p:cNvPr id="12" name="Pfeil: nach oben gebogen 11">
            <a:extLst>
              <a:ext uri="{FF2B5EF4-FFF2-40B4-BE49-F238E27FC236}">
                <a16:creationId xmlns:a16="http://schemas.microsoft.com/office/drawing/2014/main" id="{4073A45B-A2A0-4BC4-825C-444B040EC572}"/>
              </a:ext>
            </a:extLst>
          </p:cNvPr>
          <p:cNvSpPr/>
          <p:nvPr/>
        </p:nvSpPr>
        <p:spPr>
          <a:xfrm rot="5400000">
            <a:off x="4326569" y="3706145"/>
            <a:ext cx="977902" cy="3886104"/>
          </a:xfrm>
          <a:prstGeom prst="bentUpArrow">
            <a:avLst>
              <a:gd name="adj1" fmla="val 26299"/>
              <a:gd name="adj2" fmla="val 35390"/>
              <a:gd name="adj3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988E21C-6D60-42B1-B269-C6334688E206}"/>
              </a:ext>
            </a:extLst>
          </p:cNvPr>
          <p:cNvSpPr txBox="1"/>
          <p:nvPr/>
        </p:nvSpPr>
        <p:spPr>
          <a:xfrm>
            <a:off x="3410356" y="5618277"/>
            <a:ext cx="2600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Leadership Dilemma</a:t>
            </a:r>
          </a:p>
        </p:txBody>
      </p:sp>
    </p:spTree>
    <p:extLst>
      <p:ext uri="{BB962C8B-B14F-4D97-AF65-F5344CB8AC3E}">
        <p14:creationId xmlns:p14="http://schemas.microsoft.com/office/powerpoint/2010/main" val="2748421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B47FCB-11DC-47F2-B949-4102FB592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Areas </a:t>
            </a:r>
            <a:r>
              <a:rPr lang="de-DE" dirty="0" err="1"/>
              <a:t>of</a:t>
            </a:r>
            <a:r>
              <a:rPr lang="de-DE" dirty="0"/>
              <a:t> Implementation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F0FE88-3123-4D4A-9175-6CFCFF65F8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0253" y="2000249"/>
            <a:ext cx="7420244" cy="4486333"/>
          </a:xfrm>
        </p:spPr>
        <p:txBody>
          <a:bodyPr/>
          <a:lstStyle/>
          <a:p>
            <a:r>
              <a:rPr lang="en-US" sz="2400" dirty="0"/>
              <a:t>Predictive maintenance</a:t>
            </a:r>
          </a:p>
          <a:p>
            <a:r>
              <a:rPr lang="en-US" sz="2400" dirty="0"/>
              <a:t>Supply chain optimization</a:t>
            </a:r>
          </a:p>
          <a:p>
            <a:r>
              <a:rPr lang="en-US" sz="2400" dirty="0"/>
              <a:t>Automated evaluation of image material</a:t>
            </a:r>
          </a:p>
          <a:p>
            <a:r>
              <a:rPr lang="en-US" sz="2400" dirty="0"/>
              <a:t>Accurate situational picture</a:t>
            </a:r>
          </a:p>
          <a:p>
            <a:r>
              <a:rPr lang="en-US" sz="2400" dirty="0"/>
              <a:t>Atomized Course-of-Action development </a:t>
            </a:r>
          </a:p>
          <a:p>
            <a:r>
              <a:rPr lang="en-US" sz="2400" dirty="0"/>
              <a:t>Digital twin of the battlefield</a:t>
            </a:r>
          </a:p>
          <a:p>
            <a:r>
              <a:rPr lang="en-US" sz="2400" dirty="0"/>
              <a:t>…</a:t>
            </a:r>
          </a:p>
          <a:p>
            <a:endParaRPr lang="de-DE" sz="24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512ECB3-6689-48DB-BCFD-E7D65DAA6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8318" y="1905655"/>
            <a:ext cx="2780272" cy="207502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BDF29F3-E89E-47CE-AFC4-B95B42DA6F90}"/>
              </a:ext>
            </a:extLst>
          </p:cNvPr>
          <p:cNvSpPr txBox="1"/>
          <p:nvPr/>
        </p:nvSpPr>
        <p:spPr>
          <a:xfrm>
            <a:off x="9158318" y="3980675"/>
            <a:ext cx="36721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/>
              <a:t>https://q.publicintelligence.net/wp-content/uploads/2010/05/infoops1-1024x764.png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D3FC7DA-1E09-4C51-89C7-10BF1B1F7A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05656"/>
            <a:ext cx="2780272" cy="207502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84F1AC2-B86B-4034-B127-3F736549E561}"/>
              </a:ext>
            </a:extLst>
          </p:cNvPr>
          <p:cNvSpPr txBox="1"/>
          <p:nvPr/>
        </p:nvSpPr>
        <p:spPr>
          <a:xfrm>
            <a:off x="6096000" y="4023552"/>
            <a:ext cx="27802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Foto: Bundesheer/</a:t>
            </a:r>
            <a:r>
              <a:rPr lang="de-DE" sz="1050" i="0" dirty="0" err="1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Weissenberger</a:t>
            </a:r>
            <a:endParaRPr lang="de-DE" sz="105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2394B90-5F99-4EC7-8F16-E9922C00CE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2472" y="4505763"/>
            <a:ext cx="3521455" cy="198081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5364346-A4B7-406B-ACF8-387579965967}"/>
              </a:ext>
            </a:extLst>
          </p:cNvPr>
          <p:cNvSpPr txBox="1"/>
          <p:nvPr/>
        </p:nvSpPr>
        <p:spPr>
          <a:xfrm>
            <a:off x="5965824" y="6486582"/>
            <a:ext cx="39430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/>
              <a:t>https://miro.medium.com/max/720/0*rtHV0Z6RvvqHFIIZ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864735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65C12A-E920-0223-1E21-E2534BDB4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Opportunities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15881D6-D64A-E730-C4E0-28D39F276B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132" y="4149901"/>
            <a:ext cx="10247175" cy="2468618"/>
          </a:xfrm>
        </p:spPr>
        <p:txBody>
          <a:bodyPr>
            <a:normAutofit fontScale="85000" lnSpcReduction="20000"/>
          </a:bodyPr>
          <a:lstStyle/>
          <a:p>
            <a:r>
              <a:rPr lang="de-DE" dirty="0" err="1"/>
              <a:t>Faster</a:t>
            </a:r>
            <a:r>
              <a:rPr lang="de-DE" dirty="0"/>
              <a:t> and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accurate</a:t>
            </a:r>
            <a:r>
              <a:rPr lang="de-DE" dirty="0"/>
              <a:t>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sensor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  <a:p>
            <a:r>
              <a:rPr lang="de-DE" dirty="0" err="1"/>
              <a:t>Shared</a:t>
            </a:r>
            <a:r>
              <a:rPr lang="de-DE" dirty="0"/>
              <a:t> and </a:t>
            </a:r>
            <a:r>
              <a:rPr lang="de-DE" dirty="0" err="1"/>
              <a:t>combined</a:t>
            </a:r>
            <a:r>
              <a:rPr lang="de-DE" dirty="0"/>
              <a:t> </a:t>
            </a:r>
            <a:r>
              <a:rPr lang="de-DE" dirty="0" err="1"/>
              <a:t>situation</a:t>
            </a:r>
            <a:r>
              <a:rPr lang="de-DE" dirty="0"/>
              <a:t> </a:t>
            </a:r>
            <a:r>
              <a:rPr lang="de-DE" dirty="0" err="1"/>
              <a:t>picture</a:t>
            </a:r>
            <a:endParaRPr lang="de-DE" dirty="0"/>
          </a:p>
          <a:p>
            <a:r>
              <a:rPr lang="de-DE" dirty="0" err="1"/>
              <a:t>Automated</a:t>
            </a:r>
            <a:r>
              <a:rPr lang="de-DE" dirty="0"/>
              <a:t> </a:t>
            </a:r>
            <a:r>
              <a:rPr lang="de-DE" dirty="0" err="1"/>
              <a:t>creation</a:t>
            </a:r>
            <a:r>
              <a:rPr lang="de-DE" dirty="0"/>
              <a:t> and </a:t>
            </a:r>
            <a:r>
              <a:rPr lang="de-DE" dirty="0" err="1"/>
              <a:t>presentation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key</a:t>
            </a:r>
            <a:r>
              <a:rPr lang="de-DE" dirty="0"/>
              <a:t> </a:t>
            </a:r>
            <a:r>
              <a:rPr lang="de-DE" dirty="0" err="1"/>
              <a:t>insights</a:t>
            </a:r>
            <a:endParaRPr lang="de-DE" dirty="0"/>
          </a:p>
          <a:p>
            <a:r>
              <a:rPr lang="de-DE" dirty="0"/>
              <a:t>Partial </a:t>
            </a:r>
            <a:r>
              <a:rPr lang="de-DE" dirty="0" err="1"/>
              <a:t>automations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DMP</a:t>
            </a:r>
          </a:p>
          <a:p>
            <a:r>
              <a:rPr lang="de-DE" dirty="0" err="1"/>
              <a:t>Verification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feasibility</a:t>
            </a:r>
            <a:endParaRPr lang="de-DE" dirty="0"/>
          </a:p>
          <a:p>
            <a:r>
              <a:rPr lang="de-DE" dirty="0" err="1"/>
              <a:t>Automated</a:t>
            </a:r>
            <a:r>
              <a:rPr lang="de-DE" dirty="0"/>
              <a:t> </a:t>
            </a:r>
            <a:r>
              <a:rPr lang="de-DE" dirty="0" err="1"/>
              <a:t>preperation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orders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5CCB532-C02F-84B9-DBE2-4161E1AA6F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827" y="838321"/>
            <a:ext cx="9251846" cy="331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73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Risks</a:t>
            </a:r>
            <a:endParaRPr lang="de-AT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1235075" y="2000250"/>
            <a:ext cx="10118725" cy="3475392"/>
          </a:xfrm>
          <a:prstGeom prst="rect">
            <a:avLst/>
          </a:prstGeom>
        </p:spPr>
        <p:txBody>
          <a:bodyPr/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imited objectivity of human beings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Formation of a preconceived opinion/assessment 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Limited ability of humans to comprehend complicated or complex facts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Dependence on data to make decisions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Security risks due to the loss or manipulation/falsification of data</a:t>
            </a:r>
          </a:p>
          <a:p>
            <a:pPr marL="285750" indent="-285750" algn="l" rtl="0" fontAlgn="base">
              <a:buFont typeface="Arial" panose="020B0604020202020204" pitchFamily="34" charset="0"/>
              <a:buChar char="•"/>
            </a:pPr>
            <a:r>
              <a:rPr lang="en-US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Time and costs for implementation</a:t>
            </a:r>
          </a:p>
        </p:txBody>
      </p:sp>
    </p:spTree>
    <p:extLst>
      <p:ext uri="{BB962C8B-B14F-4D97-AF65-F5344CB8AC3E}">
        <p14:creationId xmlns:p14="http://schemas.microsoft.com/office/powerpoint/2010/main" val="17413147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C68362A0-702A-4DD3-9365-91E328048D9D}"/>
              </a:ext>
            </a:extLst>
          </p:cNvPr>
          <p:cNvSpPr/>
          <p:nvPr/>
        </p:nvSpPr>
        <p:spPr>
          <a:xfrm>
            <a:off x="9084537" y="4449171"/>
            <a:ext cx="3162300" cy="2408829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Impact at the battlefield</a:t>
            </a:r>
            <a:endParaRPr lang="de-AT" dirty="0"/>
          </a:p>
        </p:txBody>
      </p:sp>
      <p:sp>
        <p:nvSpPr>
          <p:cNvPr id="3" name="Textplatzhalter 11"/>
          <p:cNvSpPr>
            <a:spLocks noGrp="1"/>
          </p:cNvSpPr>
          <p:nvPr>
            <p:ph type="body" sz="quarter" idx="13"/>
          </p:nvPr>
        </p:nvSpPr>
        <p:spPr>
          <a:xfrm>
            <a:off x="774915" y="1825625"/>
            <a:ext cx="6758318" cy="483864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>
              <a:defRPr>
                <a:latin typeface="Geogrotesque Regular" pitchFamily="50" charset="0"/>
              </a:defRPr>
            </a:lvl1pPr>
            <a:lvl2pPr>
              <a:defRPr>
                <a:latin typeface="Geogrotesque Regular" pitchFamily="50" charset="0"/>
              </a:defRPr>
            </a:lvl2pPr>
            <a:lvl3pPr>
              <a:defRPr>
                <a:latin typeface="Geogrotesque Regular" pitchFamily="50" charset="0"/>
              </a:defRPr>
            </a:lvl3pPr>
            <a:lvl4pPr>
              <a:defRPr>
                <a:latin typeface="Geogrotesque Regular" pitchFamily="50" charset="0"/>
              </a:defRPr>
            </a:lvl4pPr>
            <a:lvl5pPr>
              <a:defRPr>
                <a:latin typeface="Geogrotesque Regular" pitchFamily="50" charset="0"/>
              </a:defRPr>
            </a:lvl5pPr>
          </a:lstStyle>
          <a:p>
            <a:r>
              <a:rPr lang="en-US" dirty="0"/>
              <a:t>Functional clothing (cooling, heating)</a:t>
            </a:r>
          </a:p>
          <a:p>
            <a:r>
              <a:rPr lang="en-US" dirty="0"/>
              <a:t>Body armor</a:t>
            </a:r>
          </a:p>
          <a:p>
            <a:r>
              <a:rPr lang="en-US" dirty="0"/>
              <a:t>Health monitoring (HR, temp, …)</a:t>
            </a:r>
          </a:p>
          <a:p>
            <a:r>
              <a:rPr lang="en-US" dirty="0"/>
              <a:t>Wound care (heaters, E-Stim, …)</a:t>
            </a:r>
          </a:p>
          <a:p>
            <a:r>
              <a:rPr lang="en-US" dirty="0"/>
              <a:t>Performance monitoring (muscle activity, …)</a:t>
            </a:r>
          </a:p>
          <a:p>
            <a:r>
              <a:rPr lang="en-US" dirty="0"/>
              <a:t>Weapon(s) with optics incl. IR and camera</a:t>
            </a:r>
          </a:p>
          <a:p>
            <a:r>
              <a:rPr lang="en-US" dirty="0"/>
              <a:t>AR integrated in helmet incl. camera</a:t>
            </a:r>
          </a:p>
          <a:p>
            <a:r>
              <a:rPr lang="en-US" dirty="0"/>
              <a:t>Headgear with sensors to track brain activity</a:t>
            </a:r>
          </a:p>
          <a:p>
            <a:r>
              <a:rPr lang="en-US" dirty="0"/>
              <a:t>Wearable robots</a:t>
            </a:r>
          </a:p>
          <a:p>
            <a:r>
              <a:rPr lang="en-US" dirty="0"/>
              <a:t>Data input and output device for the BMS</a:t>
            </a:r>
          </a:p>
          <a:p>
            <a:r>
              <a:rPr lang="en-US" dirty="0"/>
              <a:t>Soldier radio / Platoon radio</a:t>
            </a:r>
          </a:p>
          <a:p>
            <a:r>
              <a:rPr lang="en-US" dirty="0"/>
              <a:t>Power Unit(s)</a:t>
            </a:r>
          </a:p>
          <a:p>
            <a:r>
              <a:rPr lang="en-US" dirty="0"/>
              <a:t>…</a:t>
            </a:r>
          </a:p>
          <a:p>
            <a:pPr lvl="1"/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A05412F-3F80-43EC-AFCA-14570FEE8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5759" y="1489463"/>
            <a:ext cx="3938710" cy="222945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E3B84CB0-45DC-4F42-B09E-30CFAEADFC91}"/>
              </a:ext>
            </a:extLst>
          </p:cNvPr>
          <p:cNvSpPr txBox="1"/>
          <p:nvPr/>
        </p:nvSpPr>
        <p:spPr>
          <a:xfrm>
            <a:off x="7533233" y="3718921"/>
            <a:ext cx="43321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https://www.behance.net/gallery/20263147/Battlefield-3-Key-Art-Logo-Design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6735F72-9B66-41C3-B712-AD57FC7219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3233" y="4084046"/>
            <a:ext cx="4332194" cy="240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659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605</Words>
  <Application>Microsoft Office PowerPoint</Application>
  <PresentationFormat>Breitbild</PresentationFormat>
  <Paragraphs>117</Paragraphs>
  <Slides>11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Arial</vt:lpstr>
      <vt:lpstr>Calibri</vt:lpstr>
      <vt:lpstr>Geogrotesque Medium</vt:lpstr>
      <vt:lpstr>Geogrotesque Regular</vt:lpstr>
      <vt:lpstr>GeogrotesqueStencil B Sb</vt:lpstr>
      <vt:lpstr>Verdana</vt:lpstr>
      <vt:lpstr>Office</vt:lpstr>
      <vt:lpstr>PowerPoint-Präsentation</vt:lpstr>
      <vt:lpstr>Improving Efficiency Through Data-driven Decision Making in a military Environment</vt:lpstr>
      <vt:lpstr>What is 3DM?</vt:lpstr>
      <vt:lpstr>Requirements for using 3DM</vt:lpstr>
      <vt:lpstr>Challenges of the military environment</vt:lpstr>
      <vt:lpstr>Areas of Implementation</vt:lpstr>
      <vt:lpstr>Opportunities</vt:lpstr>
      <vt:lpstr>Risks</vt:lpstr>
      <vt:lpstr>Impact at the battlefield</vt:lpstr>
      <vt:lpstr>Way ahead of 3DM in the AAF</vt:lpstr>
      <vt:lpstr>PowerPoint-Präsentation</vt:lpstr>
    </vt:vector>
  </TitlesOfParts>
  <Company>BMLVS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POSCH Andrea</dc:creator>
  <cp:lastModifiedBy>TREIBLMAIER Alexander</cp:lastModifiedBy>
  <cp:revision>30</cp:revision>
  <dcterms:created xsi:type="dcterms:W3CDTF">2022-09-26T08:34:21Z</dcterms:created>
  <dcterms:modified xsi:type="dcterms:W3CDTF">2022-11-07T06:37:40Z</dcterms:modified>
</cp:coreProperties>
</file>